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3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4.xml" ContentType="application/vnd.openxmlformats-officedocument.theme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theme/theme5.xml" ContentType="application/vnd.openxmlformats-officedocument.theme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theme/theme6.xml" ContentType="application/vnd.openxmlformats-officedocument.theme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theme/theme7.xml" ContentType="application/vnd.openxmlformats-officedocument.theme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42" r:id="rId1"/>
    <p:sldMasterId id="2147484410" r:id="rId2"/>
    <p:sldMasterId id="2147484427" r:id="rId3"/>
    <p:sldMasterId id="2147484444" r:id="rId4"/>
    <p:sldMasterId id="2147484461" r:id="rId5"/>
    <p:sldMasterId id="2147484478" r:id="rId6"/>
    <p:sldMasterId id="2147484495" r:id="rId7"/>
    <p:sldMasterId id="2147484512" r:id="rId8"/>
  </p:sldMasterIdLst>
  <p:notesMasterIdLst>
    <p:notesMasterId r:id="rId18"/>
  </p:notesMasterIdLst>
  <p:handoutMasterIdLst>
    <p:handoutMasterId r:id="rId19"/>
  </p:handoutMasterIdLst>
  <p:sldIdLst>
    <p:sldId id="263" r:id="rId9"/>
    <p:sldId id="267" r:id="rId10"/>
    <p:sldId id="269" r:id="rId11"/>
    <p:sldId id="270" r:id="rId12"/>
    <p:sldId id="268" r:id="rId13"/>
    <p:sldId id="271" r:id="rId14"/>
    <p:sldId id="272" r:id="rId15"/>
    <p:sldId id="273" r:id="rId16"/>
    <p:sldId id="274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2B0"/>
    <a:srgbClr val="3F5564"/>
    <a:srgbClr val="0077BC"/>
    <a:srgbClr val="D53878"/>
    <a:srgbClr val="008391"/>
    <a:srgbClr val="FBF2B4"/>
    <a:srgbClr val="F0CD50"/>
    <a:srgbClr val="4675B7"/>
    <a:srgbClr val="DBD1E6"/>
    <a:srgbClr val="D2D8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14" autoAdjust="0"/>
    <p:restoredTop sz="96807" autoAdjust="0"/>
  </p:normalViewPr>
  <p:slideViewPr>
    <p:cSldViewPr snapToGrid="0">
      <p:cViewPr>
        <p:scale>
          <a:sx n="98" d="100"/>
          <a:sy n="98" d="100"/>
        </p:scale>
        <p:origin x="2544" y="12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notesViewPr>
    <p:cSldViewPr snapToGrid="0">
      <p:cViewPr varScale="1">
        <p:scale>
          <a:sx n="93" d="100"/>
          <a:sy n="93" d="100"/>
        </p:scale>
        <p:origin x="362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tableStyles" Target="tableStyles.xml"/><Relationship Id="rId10" Type="http://schemas.openxmlformats.org/officeDocument/2006/relationships/slide" Target="slides/slide2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>
            <a:extLst>
              <a:ext uri="{FF2B5EF4-FFF2-40B4-BE49-F238E27FC236}">
                <a16:creationId xmlns:a16="http://schemas.microsoft.com/office/drawing/2014/main" id="{28D75527-1052-40CF-90A7-805EC4F7728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782182B2-420A-475A-83CF-72C9A1964B5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1BB566-3845-4DC0-8CE2-DC15231A2062}" type="datetime1">
              <a:rPr lang="sv-SE" smtClean="0"/>
              <a:t>2025-05-22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3CFEBD13-AD79-4726-9C7A-9E5C531A1A5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F00A28DF-4169-4B51-B8D3-AA9A5D61235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9A0780-C7EB-45E8-96EB-66D0986C42C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10337014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95FFDC-F934-4037-B505-500B08CD3B8C}" type="datetime1">
              <a:rPr lang="sv-SE" smtClean="0"/>
              <a:t>2025-05-22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1086EF-3011-429C-976B-61D9CA3A2B5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79586871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Ikoner finns även i mediabanken: media.goteborg.se. Där hittar du även foto, illustrationer och filmklipp.</a:t>
            </a:r>
          </a:p>
          <a:p>
            <a:r>
              <a:rPr lang="sv-SE" dirty="0"/>
              <a:t>Kontakta gärna enheten visuell kommunikation om du har förslag på </a:t>
            </a:r>
            <a:r>
              <a:rPr lang="sv-SE" dirty="0" err="1"/>
              <a:t>mediainnehåll</a:t>
            </a:r>
            <a:r>
              <a:rPr lang="sv-SE" dirty="0"/>
              <a:t> som du tycker saknas i mediabanken: visuell.kommunikation@intraservice.goteborg.se</a:t>
            </a:r>
          </a:p>
          <a:p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F995FFDC-F934-4037-B505-500B08CD3B8C}" type="datetime1">
              <a:rPr lang="sv-SE" smtClean="0"/>
              <a:t>2025-05-22</a:t>
            </a:fld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1086EF-3011-429C-976B-61D9CA3A2B54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998528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Ikoner finns även i mediabanken: media.goteborg.se. Där hittar du även foto, illustrationer och filmklipp.</a:t>
            </a:r>
          </a:p>
          <a:p>
            <a:r>
              <a:rPr lang="sv-SE" dirty="0"/>
              <a:t>Kontakta gärna enheten visuell kommunikation om du har förslag på </a:t>
            </a:r>
            <a:r>
              <a:rPr lang="sv-SE" dirty="0" err="1"/>
              <a:t>mediainnehåll</a:t>
            </a:r>
            <a:r>
              <a:rPr lang="sv-SE" dirty="0"/>
              <a:t> som du tycker saknas i mediabanken: visuell.kommunikation@intraservice.goteborg.se</a:t>
            </a:r>
          </a:p>
          <a:p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F995FFDC-F934-4037-B505-500B08CD3B8C}" type="datetime1">
              <a:rPr lang="sv-SE" smtClean="0"/>
              <a:t>2025-05-22</a:t>
            </a:fld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1086EF-3011-429C-976B-61D9CA3A2B54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393688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1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1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1696" y="2626153"/>
            <a:ext cx="8728608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lnSpc>
                <a:spcPct val="90000"/>
              </a:lnSpc>
              <a:defRPr sz="4200" kern="0" spc="0" baseline="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A0F7CA53-6D92-4A66-95D1-2CEF9E76DF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31696" y="4165601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kern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Eventuell underrubrik</a:t>
            </a:r>
          </a:p>
        </p:txBody>
      </p:sp>
      <p:sp>
        <p:nvSpPr>
          <p:cNvPr id="6" name="Platshållare för text 4">
            <a:extLst>
              <a:ext uri="{FF2B5EF4-FFF2-40B4-BE49-F238E27FC236}">
                <a16:creationId xmlns:a16="http://schemas.microsoft.com/office/drawing/2014/main" id="{384ED656-5CBC-4AAE-AA1E-D848C8E71D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31696" y="4606637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kern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Eventuellt namn på föredragshållare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2522B255-A89B-4F1E-A846-36B4A9F18AE3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/>
                </a:solidFill>
                <a:latin typeface="+mn-lt"/>
              </a:rPr>
              <a:t>Hållbar stad – öppen för världen</a:t>
            </a:r>
          </a:p>
        </p:txBody>
      </p:sp>
      <p:pic>
        <p:nvPicPr>
          <p:cNvPr id="8" name="Bildobjekt 7" descr="Logo" title="Logo">
            <a:extLst>
              <a:ext uri="{FF2B5EF4-FFF2-40B4-BE49-F238E27FC236}">
                <a16:creationId xmlns:a16="http://schemas.microsoft.com/office/drawing/2014/main" id="{2DF30E6D-8B83-4DA1-ADDE-3B45462766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9971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och bild till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800F4CB-80BD-4C46-8862-E3F5646FDE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43676" y="404813"/>
            <a:ext cx="5240337" cy="736959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8EAA5A-4340-4EE5-A1A8-3200B98C096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543677" y="1736728"/>
            <a:ext cx="5240336" cy="4194629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" y="0"/>
            <a:ext cx="6095999" cy="6857999"/>
          </a:xfrm>
          <a:noFill/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EAD5FAA-1657-4061-B125-FAABE5DDE2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7050450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F68562D-9C3D-4ED0-821E-7821BFECF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471AB884-926D-4607-993A-83391A779C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1492622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2EDB076-0118-4581-B17D-C1A0602FB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1FAA0E3-3FDA-41A6-B9F8-73A1FEF31347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17075" y="1736728"/>
            <a:ext cx="5678925" cy="4194629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598925" y="1738313"/>
            <a:ext cx="4176000" cy="4175125"/>
          </a:xfrm>
          <a:noFill/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A6D7259-E2CF-428A-9B5C-9AEE444FC13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26812775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bild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800F4CB-80BD-4C46-8862-E3F5646FD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8EAA5A-4340-4EE5-A1A8-3200B98C096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096000" y="1736728"/>
            <a:ext cx="5688013" cy="4194629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4176000" cy="4175125"/>
          </a:xfrm>
          <a:noFill/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EAD5FAA-1657-4061-B125-FAABE5DDE2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00930058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bilder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C800227-24F3-424A-950F-9031EC771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3600000" cy="3660464"/>
          </a:xfrm>
          <a:noFill/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7988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F5F04B5A-F0FB-4FC9-9F5F-CDA6CEE251C7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4296000" y="1738313"/>
            <a:ext cx="3600000" cy="3660464"/>
          </a:xfrm>
          <a:noFill/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A5F93C07-C166-474C-8E0B-4E9C3BBCB337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4296000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A7F97845-F21E-448F-BCE4-594A545AB8CB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8184013" y="1738313"/>
            <a:ext cx="3600000" cy="3660464"/>
          </a:xfrm>
          <a:noFill/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5F230963-9997-4CAE-9B9D-4F53D8044D29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8184013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44BB15C-87DA-407B-A8B6-CA070A8D70E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7586088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och bild till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800F4CB-80BD-4C46-8862-E3F5646FDE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04813"/>
            <a:ext cx="5240337" cy="736959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8EAA5A-4340-4EE5-A1A8-3200B98C096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07989" y="1736728"/>
            <a:ext cx="5240336" cy="4194629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096000" y="0"/>
            <a:ext cx="6095999" cy="6857999"/>
          </a:xfrm>
          <a:noFill/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EAD5FAA-1657-4061-B125-FAABE5DDE2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18918887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och bild till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800F4CB-80BD-4C46-8862-E3F5646FDE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43676" y="404813"/>
            <a:ext cx="5240337" cy="736959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8EAA5A-4340-4EE5-A1A8-3200B98C096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543677" y="1736728"/>
            <a:ext cx="5240336" cy="4194629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" y="0"/>
            <a:ext cx="6095999" cy="6857999"/>
          </a:xfrm>
          <a:noFill/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EAD5FAA-1657-4061-B125-FAABE5DDE2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46201508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noFill/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Klicka på ikonen 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1117213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 5">
            <a:extLst>
              <a:ext uri="{FF2B5EF4-FFF2-40B4-BE49-F238E27FC236}">
                <a16:creationId xmlns:a16="http://schemas.microsoft.com/office/drawing/2014/main" id="{1566CF40-59BE-4449-B880-5CCAFCC9D9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noFill/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F556A3A-7138-45B2-8593-FAB5296ADD6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07988" y="404813"/>
            <a:ext cx="5000625" cy="1703434"/>
          </a:xfrm>
          <a:prstGeom prst="rect">
            <a:avLst/>
          </a:prstGeom>
          <a:solidFill>
            <a:schemeClr val="accent5"/>
          </a:solidFill>
        </p:spPr>
        <p:txBody>
          <a:bodyPr wrap="square" lIns="432000" tIns="432000" rIns="432000" bIns="432000" anchor="ctr" anchorCtr="0">
            <a:spAutoFit/>
          </a:bodyPr>
          <a:lstStyle>
            <a:lvl1pPr algn="l">
              <a:lnSpc>
                <a:spcPct val="90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Rubrik på</a:t>
            </a:r>
            <a:br>
              <a:rPr lang="sv-SE" dirty="0"/>
            </a:br>
            <a:r>
              <a:rPr lang="sv-SE" dirty="0"/>
              <a:t>två rader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482153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474F5195-589E-4BA5-AA31-A11EABAE756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70448640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Helt 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44047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noFill/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Klicka på ikonen 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5473710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966CA57-627C-4882-9601-245D15D92392}"/>
              </a:ext>
            </a:extLst>
          </p:cNvPr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8841" y="1738313"/>
            <a:ext cx="9134323" cy="3381376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599698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5">
            <a:extLst>
              <a:ext uri="{FF2B5EF4-FFF2-40B4-BE49-F238E27FC236}">
                <a16:creationId xmlns:a16="http://schemas.microsoft.com/office/drawing/2014/main" id="{E89F1A3B-CD83-40C2-B654-7491BD29FCD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07989" y="404812"/>
            <a:ext cx="11376024" cy="5508625"/>
          </a:xfrm>
          <a:prstGeom prst="round2SameRect">
            <a:avLst>
              <a:gd name="adj1" fmla="val 0"/>
              <a:gd name="adj2" fmla="val 0"/>
            </a:avLst>
          </a:prstGeom>
          <a:noFill/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BE03C4AA-7F69-47DB-B0C7-C398C29343E8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>
                <a:solidFill>
                  <a:schemeClr val="tx1"/>
                </a:solidFill>
              </a:rPr>
              <a:t>Hållbar stad – öppen för världen</a:t>
            </a:r>
          </a:p>
        </p:txBody>
      </p:sp>
      <p:pic>
        <p:nvPicPr>
          <p:cNvPr id="7" name="Bildobjekt 6" descr="Logo" title="Logo">
            <a:extLst>
              <a:ext uri="{FF2B5EF4-FFF2-40B4-BE49-F238E27FC236}">
                <a16:creationId xmlns:a16="http://schemas.microsoft.com/office/drawing/2014/main" id="{A42DC399-9929-4DB1-86A7-EDD1619A0A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858342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966CA57-627C-4882-9601-245D15D92392}"/>
              </a:ext>
            </a:extLst>
          </p:cNvPr>
          <p:cNvSpPr/>
          <p:nvPr userDrawn="1"/>
        </p:nvSpPr>
        <p:spPr>
          <a:xfrm>
            <a:off x="407988" y="404813"/>
            <a:ext cx="11376025" cy="550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pic>
        <p:nvPicPr>
          <p:cNvPr id="6" name="Bildobjekt 5" descr="Logo" title="Logo">
            <a:extLst>
              <a:ext uri="{FF2B5EF4-FFF2-40B4-BE49-F238E27FC236}">
                <a16:creationId xmlns:a16="http://schemas.microsoft.com/office/drawing/2014/main" id="{1BFA490F-F636-4FBD-9551-5FE7BB924C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  <p:sp>
        <p:nvSpPr>
          <p:cNvPr id="8" name="textruta 7">
            <a:extLst>
              <a:ext uri="{FF2B5EF4-FFF2-40B4-BE49-F238E27FC236}">
                <a16:creationId xmlns:a16="http://schemas.microsoft.com/office/drawing/2014/main" id="{6715C386-526F-48AC-AD19-830972616829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Hållbar stad – öppen för världen</a:t>
            </a:r>
          </a:p>
        </p:txBody>
      </p:sp>
    </p:spTree>
    <p:extLst>
      <p:ext uri="{BB962C8B-B14F-4D97-AF65-F5344CB8AC3E}">
        <p14:creationId xmlns:p14="http://schemas.microsoft.com/office/powerpoint/2010/main" val="587617752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s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13" name="Bildobjekt 12" descr="Logo" title="Logo">
            <a:extLst>
              <a:ext uri="{FF2B5EF4-FFF2-40B4-BE49-F238E27FC236}">
                <a16:creationId xmlns:a16="http://schemas.microsoft.com/office/drawing/2014/main" id="{8FA31A6C-4824-4084-8D71-178D8B56BB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15" name="Platshållare för text 4">
            <a:extLst>
              <a:ext uri="{FF2B5EF4-FFF2-40B4-BE49-F238E27FC236}">
                <a16:creationId xmlns:a16="http://schemas.microsoft.com/office/drawing/2014/main" id="{483A67E9-807F-424F-890D-A3A5CA39AF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20649" y="2830624"/>
            <a:ext cx="6148878" cy="2971086"/>
          </a:xfrm>
        </p:spPr>
        <p:txBody>
          <a:bodyPr numCol="1" spcCol="180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1" kern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Avdelning</a:t>
            </a:r>
            <a:br>
              <a:rPr lang="sv-SE" dirty="0"/>
            </a:br>
            <a:r>
              <a:rPr lang="sv-SE" dirty="0"/>
              <a:t>Område, Göteborgs Stad</a:t>
            </a:r>
            <a:br>
              <a:rPr lang="sv-SE" dirty="0"/>
            </a:br>
            <a:r>
              <a:rPr lang="sv-SE" dirty="0"/>
              <a:t>Namn</a:t>
            </a:r>
            <a:br>
              <a:rPr lang="sv-SE" dirty="0"/>
            </a:br>
            <a:r>
              <a:rPr lang="sv-SE" dirty="0"/>
              <a:t>namn@namn.se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5342DB73-4413-4392-B228-119A141D349B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Hållbar stad – öppen för världen</a:t>
            </a:r>
          </a:p>
        </p:txBody>
      </p:sp>
      <p:sp>
        <p:nvSpPr>
          <p:cNvPr id="2" name="Rubrik 3">
            <a:extLst>
              <a:ext uri="{FF2B5EF4-FFF2-40B4-BE49-F238E27FC236}">
                <a16:creationId xmlns:a16="http://schemas.microsoft.com/office/drawing/2014/main" id="{F75068A3-1A23-D7A8-E32B-9930CB95DD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20650" y="2399545"/>
            <a:ext cx="6148878" cy="309600"/>
          </a:xfrm>
        </p:spPr>
        <p:txBody>
          <a:bodyPr tIns="36000" bIns="36000">
            <a:noAutofit/>
          </a:bodyPr>
          <a:lstStyle>
            <a:lvl1pPr>
              <a:defRPr sz="17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Kontakt</a:t>
            </a:r>
          </a:p>
        </p:txBody>
      </p:sp>
    </p:spTree>
    <p:extLst>
      <p:ext uri="{BB962C8B-B14F-4D97-AF65-F5344CB8AC3E}">
        <p14:creationId xmlns:p14="http://schemas.microsoft.com/office/powerpoint/2010/main" val="229427731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ty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Logo" title="Logo">
            <a:extLst>
              <a:ext uri="{FF2B5EF4-FFF2-40B4-BE49-F238E27FC236}">
                <a16:creationId xmlns:a16="http://schemas.microsoft.com/office/drawing/2014/main" id="{1F12769C-ECF3-448E-A565-83EEEC398E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82706" y="2300663"/>
            <a:ext cx="1426588" cy="226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98244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1696" y="2626153"/>
            <a:ext cx="8728608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lnSpc>
                <a:spcPct val="90000"/>
              </a:lnSpc>
              <a:defRPr sz="4200" kern="0" spc="0" baseline="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A0F7CA53-6D92-4A66-95D1-2CEF9E76DF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31696" y="4165601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kern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Eventuell underrubrik</a:t>
            </a:r>
          </a:p>
        </p:txBody>
      </p:sp>
      <p:sp>
        <p:nvSpPr>
          <p:cNvPr id="6" name="Platshållare för text 4">
            <a:extLst>
              <a:ext uri="{FF2B5EF4-FFF2-40B4-BE49-F238E27FC236}">
                <a16:creationId xmlns:a16="http://schemas.microsoft.com/office/drawing/2014/main" id="{384ED656-5CBC-4AAE-AA1E-D848C8E71D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31696" y="4606637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kern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Eventuellt namn på föredragshållare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2522B255-A89B-4F1E-A846-36B4A9F18AE3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latin typeface="+mn-lt"/>
              </a:rPr>
              <a:t>Hållbar stad – öppen för världen</a:t>
            </a:r>
          </a:p>
        </p:txBody>
      </p:sp>
      <p:pic>
        <p:nvPicPr>
          <p:cNvPr id="8" name="Bildobjekt 7" descr="Logo" title="Logo">
            <a:extLst>
              <a:ext uri="{FF2B5EF4-FFF2-40B4-BE49-F238E27FC236}">
                <a16:creationId xmlns:a16="http://schemas.microsoft.com/office/drawing/2014/main" id="{2DF30E6D-8B83-4DA1-ADDE-3B45462766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321189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956AE382-6D43-4751-9CE2-2A4899C59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43E3ABC-9643-4C0C-A216-D9FDF5F8C34E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056000" y="1738313"/>
            <a:ext cx="10080000" cy="4175124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040785F0-4073-4C09-A77E-AF825CBA6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63295551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4424537-5ECE-4D36-9AE9-88D8AFB54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7988" y="1736729"/>
            <a:ext cx="5400000" cy="417671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9250" y="1736729"/>
            <a:ext cx="5400000" cy="417671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EC9B43C6-89FD-4564-BB62-9B67C1AE2E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54935139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BCE7E41F-F5AB-42BF-88B5-ED5B44A64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8" y="1588563"/>
            <a:ext cx="527808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7988" y="2281031"/>
            <a:ext cx="5278080" cy="3524684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32000" y="1591385"/>
            <a:ext cx="528000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32000" y="2281035"/>
            <a:ext cx="5280000" cy="352468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5B0B39BD-A593-4A83-AD46-53A96C2F78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04006132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F68562D-9C3D-4ED0-821E-7821BFECF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471AB884-926D-4607-993A-83391A779C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565001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 5">
            <a:extLst>
              <a:ext uri="{FF2B5EF4-FFF2-40B4-BE49-F238E27FC236}">
                <a16:creationId xmlns:a16="http://schemas.microsoft.com/office/drawing/2014/main" id="{1566CF40-59BE-4449-B880-5CCAFCC9D9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noFill/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F556A3A-7138-45B2-8593-FAB5296ADD6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07988" y="404813"/>
            <a:ext cx="5000625" cy="1703434"/>
          </a:xfrm>
          <a:prstGeom prst="rect">
            <a:avLst/>
          </a:prstGeom>
          <a:solidFill>
            <a:schemeClr val="accent1"/>
          </a:solidFill>
        </p:spPr>
        <p:txBody>
          <a:bodyPr wrap="square" lIns="432000" tIns="432000" rIns="432000" bIns="432000" anchor="ctr" anchorCtr="0">
            <a:spAutoFit/>
          </a:bodyPr>
          <a:lstStyle>
            <a:lvl1pPr algn="l">
              <a:lnSpc>
                <a:spcPct val="90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Rubrik på</a:t>
            </a:r>
            <a:br>
              <a:rPr lang="sv-SE" dirty="0"/>
            </a:br>
            <a:r>
              <a:rPr lang="sv-SE" dirty="0"/>
              <a:t>två rader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016019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2EDB076-0118-4581-B17D-C1A0602FB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1FAA0E3-3FDA-41A6-B9F8-73A1FEF31347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17075" y="1736728"/>
            <a:ext cx="5678925" cy="4194629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598925" y="1738313"/>
            <a:ext cx="4176000" cy="4175125"/>
          </a:xfrm>
          <a:noFill/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A6D7259-E2CF-428A-9B5C-9AEE444FC13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50531554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bild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800F4CB-80BD-4C46-8862-E3F5646FD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8EAA5A-4340-4EE5-A1A8-3200B98C096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096000" y="1736728"/>
            <a:ext cx="5688013" cy="4194629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4176000" cy="4175125"/>
          </a:xfrm>
          <a:noFill/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EAD5FAA-1657-4061-B125-FAABE5DDE2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8269766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bilder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C800227-24F3-424A-950F-9031EC771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3600000" cy="3660464"/>
          </a:xfrm>
          <a:noFill/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7988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F5F04B5A-F0FB-4FC9-9F5F-CDA6CEE251C7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4296000" y="1738313"/>
            <a:ext cx="3600000" cy="3660464"/>
          </a:xfrm>
          <a:noFill/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A5F93C07-C166-474C-8E0B-4E9C3BBCB337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4296000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A7F97845-F21E-448F-BCE4-594A545AB8CB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8184013" y="1738313"/>
            <a:ext cx="3600000" cy="3660464"/>
          </a:xfrm>
          <a:noFill/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5F230963-9997-4CAE-9B9D-4F53D8044D29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8184013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44BB15C-87DA-407B-A8B6-CA070A8D70E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02617631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och bild till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800F4CB-80BD-4C46-8862-E3F5646FDE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04813"/>
            <a:ext cx="5240337" cy="736959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8EAA5A-4340-4EE5-A1A8-3200B98C096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07989" y="1736728"/>
            <a:ext cx="5240336" cy="4194629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096000" y="0"/>
            <a:ext cx="6095999" cy="6857999"/>
          </a:xfrm>
          <a:noFill/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EAD5FAA-1657-4061-B125-FAABE5DDE2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71293294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och bild till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800F4CB-80BD-4C46-8862-E3F5646FDE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43676" y="404813"/>
            <a:ext cx="5240337" cy="736959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8EAA5A-4340-4EE5-A1A8-3200B98C096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543677" y="1736728"/>
            <a:ext cx="5240336" cy="4194629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" y="0"/>
            <a:ext cx="6095999" cy="6857999"/>
          </a:xfrm>
          <a:noFill/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EAD5FAA-1657-4061-B125-FAABE5DDE2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4869578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noFill/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Klicka på ikonen 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6540905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 5">
            <a:extLst>
              <a:ext uri="{FF2B5EF4-FFF2-40B4-BE49-F238E27FC236}">
                <a16:creationId xmlns:a16="http://schemas.microsoft.com/office/drawing/2014/main" id="{1566CF40-59BE-4449-B880-5CCAFCC9D9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noFill/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F556A3A-7138-45B2-8593-FAB5296ADD6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07988" y="404813"/>
            <a:ext cx="5000625" cy="1703434"/>
          </a:xfrm>
          <a:prstGeom prst="rect">
            <a:avLst/>
          </a:prstGeom>
          <a:solidFill>
            <a:schemeClr val="accent6"/>
          </a:solidFill>
        </p:spPr>
        <p:txBody>
          <a:bodyPr wrap="square" lIns="432000" tIns="432000" rIns="432000" bIns="432000" anchor="ctr" anchorCtr="0">
            <a:spAutoFit/>
          </a:bodyPr>
          <a:lstStyle>
            <a:lvl1pPr algn="l">
              <a:lnSpc>
                <a:spcPct val="90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Rubrik på</a:t>
            </a:r>
            <a:br>
              <a:rPr lang="sv-SE" dirty="0"/>
            </a:br>
            <a:r>
              <a:rPr lang="sv-SE" dirty="0"/>
              <a:t>två rader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8152286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474F5195-589E-4BA5-AA31-A11EABAE756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32097764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Helt 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2574668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966CA57-627C-4882-9601-245D15D92392}"/>
              </a:ext>
            </a:extLst>
          </p:cNvPr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8841" y="1738313"/>
            <a:ext cx="9134323" cy="3381376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90321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474F5195-589E-4BA5-AA31-A11EABAE756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42362601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5">
            <a:extLst>
              <a:ext uri="{FF2B5EF4-FFF2-40B4-BE49-F238E27FC236}">
                <a16:creationId xmlns:a16="http://schemas.microsoft.com/office/drawing/2014/main" id="{E89F1A3B-CD83-40C2-B654-7491BD29FCD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07989" y="404812"/>
            <a:ext cx="11376024" cy="5508625"/>
          </a:xfrm>
          <a:prstGeom prst="round2SameRect">
            <a:avLst>
              <a:gd name="adj1" fmla="val 0"/>
              <a:gd name="adj2" fmla="val 0"/>
            </a:avLst>
          </a:prstGeom>
          <a:noFill/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BE03C4AA-7F69-47DB-B0C7-C398C29343E8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>
                <a:solidFill>
                  <a:schemeClr val="tx1"/>
                </a:solidFill>
              </a:rPr>
              <a:t>Hållbar stad – öppen för världen</a:t>
            </a:r>
          </a:p>
        </p:txBody>
      </p:sp>
      <p:pic>
        <p:nvPicPr>
          <p:cNvPr id="7" name="Bildobjekt 6" descr="Logo" title="Logo">
            <a:extLst>
              <a:ext uri="{FF2B5EF4-FFF2-40B4-BE49-F238E27FC236}">
                <a16:creationId xmlns:a16="http://schemas.microsoft.com/office/drawing/2014/main" id="{A42DC399-9929-4DB1-86A7-EDD1619A0A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495364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966CA57-627C-4882-9601-245D15D92392}"/>
              </a:ext>
            </a:extLst>
          </p:cNvPr>
          <p:cNvSpPr/>
          <p:nvPr userDrawn="1"/>
        </p:nvSpPr>
        <p:spPr>
          <a:xfrm>
            <a:off x="407988" y="404813"/>
            <a:ext cx="11376025" cy="550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pic>
        <p:nvPicPr>
          <p:cNvPr id="6" name="Bildobjekt 5" descr="Logo" title="Logo">
            <a:extLst>
              <a:ext uri="{FF2B5EF4-FFF2-40B4-BE49-F238E27FC236}">
                <a16:creationId xmlns:a16="http://schemas.microsoft.com/office/drawing/2014/main" id="{1BFA490F-F636-4FBD-9551-5FE7BB924C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  <p:sp>
        <p:nvSpPr>
          <p:cNvPr id="8" name="textruta 7">
            <a:extLst>
              <a:ext uri="{FF2B5EF4-FFF2-40B4-BE49-F238E27FC236}">
                <a16:creationId xmlns:a16="http://schemas.microsoft.com/office/drawing/2014/main" id="{388E3460-7228-4DB3-A6B8-F304B211BC3F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Hållbar stad – öppen för världen</a:t>
            </a:r>
          </a:p>
        </p:txBody>
      </p:sp>
    </p:spTree>
    <p:extLst>
      <p:ext uri="{BB962C8B-B14F-4D97-AF65-F5344CB8AC3E}">
        <p14:creationId xmlns:p14="http://schemas.microsoft.com/office/powerpoint/2010/main" val="1001414883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s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13" name="Bildobjekt 12" descr="Logo" title="Logo">
            <a:extLst>
              <a:ext uri="{FF2B5EF4-FFF2-40B4-BE49-F238E27FC236}">
                <a16:creationId xmlns:a16="http://schemas.microsoft.com/office/drawing/2014/main" id="{8FA31A6C-4824-4084-8D71-178D8B56BB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15" name="Platshållare för text 4">
            <a:extLst>
              <a:ext uri="{FF2B5EF4-FFF2-40B4-BE49-F238E27FC236}">
                <a16:creationId xmlns:a16="http://schemas.microsoft.com/office/drawing/2014/main" id="{483A67E9-807F-424F-890D-A3A5CA39AF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20649" y="2830624"/>
            <a:ext cx="6148878" cy="2971086"/>
          </a:xfrm>
        </p:spPr>
        <p:txBody>
          <a:bodyPr numCol="1" spcCol="180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1" kern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Avdelning</a:t>
            </a:r>
            <a:br>
              <a:rPr lang="sv-SE" dirty="0"/>
            </a:br>
            <a:r>
              <a:rPr lang="sv-SE" dirty="0"/>
              <a:t>Område, Göteborgs Stad</a:t>
            </a:r>
            <a:br>
              <a:rPr lang="sv-SE" dirty="0"/>
            </a:br>
            <a:r>
              <a:rPr lang="sv-SE" dirty="0"/>
              <a:t>Namn</a:t>
            </a:r>
            <a:br>
              <a:rPr lang="sv-SE" dirty="0"/>
            </a:br>
            <a:r>
              <a:rPr lang="sv-SE" dirty="0"/>
              <a:t>namn@namn.se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6553C1A9-DB36-4729-A526-0352AB7C6E25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Hållbar stad – öppen för världen</a:t>
            </a:r>
          </a:p>
        </p:txBody>
      </p:sp>
      <p:sp>
        <p:nvSpPr>
          <p:cNvPr id="2" name="Rubrik 3">
            <a:extLst>
              <a:ext uri="{FF2B5EF4-FFF2-40B4-BE49-F238E27FC236}">
                <a16:creationId xmlns:a16="http://schemas.microsoft.com/office/drawing/2014/main" id="{D0EC1FC0-8DDF-31BC-6880-F607E54C89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20650" y="2399545"/>
            <a:ext cx="6148878" cy="309600"/>
          </a:xfrm>
        </p:spPr>
        <p:txBody>
          <a:bodyPr tIns="36000" bIns="36000">
            <a:noAutofit/>
          </a:bodyPr>
          <a:lstStyle>
            <a:lvl1pPr>
              <a:defRPr sz="17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Kontakt</a:t>
            </a:r>
          </a:p>
        </p:txBody>
      </p:sp>
    </p:spTree>
    <p:extLst>
      <p:ext uri="{BB962C8B-B14F-4D97-AF65-F5344CB8AC3E}">
        <p14:creationId xmlns:p14="http://schemas.microsoft.com/office/powerpoint/2010/main" val="382123098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ty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Logo" title="Logo">
            <a:extLst>
              <a:ext uri="{FF2B5EF4-FFF2-40B4-BE49-F238E27FC236}">
                <a16:creationId xmlns:a16="http://schemas.microsoft.com/office/drawing/2014/main" id="{1F12769C-ECF3-448E-A565-83EEEC398E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82706" y="2300663"/>
            <a:ext cx="1426588" cy="226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965300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1696" y="2626153"/>
            <a:ext cx="8728608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lnSpc>
                <a:spcPct val="90000"/>
              </a:lnSpc>
              <a:defRPr sz="4200" kern="0" spc="0" baseline="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  <a:endParaRPr lang="en-US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A0F7CA53-6D92-4A66-95D1-2CEF9E76DF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31696" y="4165601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kern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Eventuell underrubrik</a:t>
            </a:r>
          </a:p>
        </p:txBody>
      </p:sp>
      <p:sp>
        <p:nvSpPr>
          <p:cNvPr id="6" name="Platshållare för text 4">
            <a:extLst>
              <a:ext uri="{FF2B5EF4-FFF2-40B4-BE49-F238E27FC236}">
                <a16:creationId xmlns:a16="http://schemas.microsoft.com/office/drawing/2014/main" id="{384ED656-5CBC-4AAE-AA1E-D848C8E71D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31696" y="4606637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kern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Eventuellt namn på föredragshållare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2522B255-A89B-4F1E-A846-36B4A9F18AE3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latin typeface="+mn-lt"/>
              </a:rPr>
              <a:t>Hållbar stad – öppen för världen</a:t>
            </a:r>
          </a:p>
        </p:txBody>
      </p:sp>
      <p:pic>
        <p:nvPicPr>
          <p:cNvPr id="8" name="Bildobjekt 7" descr="Logo" title="Logo">
            <a:extLst>
              <a:ext uri="{FF2B5EF4-FFF2-40B4-BE49-F238E27FC236}">
                <a16:creationId xmlns:a16="http://schemas.microsoft.com/office/drawing/2014/main" id="{2DF30E6D-8B83-4DA1-ADDE-3B45462766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868400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956AE382-6D43-4751-9CE2-2A4899C59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43E3ABC-9643-4C0C-A216-D9FDF5F8C34E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056000" y="1738313"/>
            <a:ext cx="10080000" cy="4175124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040785F0-4073-4C09-A77E-AF825CBA6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67147211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4424537-5ECE-4D36-9AE9-88D8AFB54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7988" y="1736729"/>
            <a:ext cx="5400000" cy="417671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9250" y="1736729"/>
            <a:ext cx="5400000" cy="417671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EC9B43C6-89FD-4564-BB62-9B67C1AE2E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06423401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BCE7E41F-F5AB-42BF-88B5-ED5B44A64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8" y="1588563"/>
            <a:ext cx="527808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7988" y="2281031"/>
            <a:ext cx="5278080" cy="3524684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32000" y="1591385"/>
            <a:ext cx="528000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32000" y="2281035"/>
            <a:ext cx="5280000" cy="352468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5B0B39BD-A593-4A83-AD46-53A96C2F78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62166565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F68562D-9C3D-4ED0-821E-7821BFECF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471AB884-926D-4607-993A-83391A779C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88379229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2EDB076-0118-4581-B17D-C1A0602FB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1FAA0E3-3FDA-41A6-B9F8-73A1FEF31347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17075" y="1736728"/>
            <a:ext cx="5678925" cy="4194629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598925" y="1738313"/>
            <a:ext cx="4176000" cy="4175125"/>
          </a:xfrm>
          <a:noFill/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A6D7259-E2CF-428A-9B5C-9AEE444FC13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498581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Helt 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0196560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bild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800F4CB-80BD-4C46-8862-E3F5646FD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8EAA5A-4340-4EE5-A1A8-3200B98C096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096000" y="1736728"/>
            <a:ext cx="5688013" cy="4194629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4176000" cy="4175125"/>
          </a:xfrm>
          <a:noFill/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EAD5FAA-1657-4061-B125-FAABE5DDE2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3861360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bilder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C800227-24F3-424A-950F-9031EC771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3600000" cy="3660464"/>
          </a:xfrm>
          <a:noFill/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7988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F5F04B5A-F0FB-4FC9-9F5F-CDA6CEE251C7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4296000" y="1738313"/>
            <a:ext cx="3600000" cy="3660464"/>
          </a:xfrm>
          <a:noFill/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A5F93C07-C166-474C-8E0B-4E9C3BBCB337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4296000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A7F97845-F21E-448F-BCE4-594A545AB8CB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8184013" y="1738313"/>
            <a:ext cx="3600000" cy="3660464"/>
          </a:xfrm>
          <a:noFill/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5F230963-9997-4CAE-9B9D-4F53D8044D29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8184013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44BB15C-87DA-407B-A8B6-CA070A8D70E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30499438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och bild till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800F4CB-80BD-4C46-8862-E3F5646FDE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04813"/>
            <a:ext cx="5240337" cy="736959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8EAA5A-4340-4EE5-A1A8-3200B98C096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07989" y="1736728"/>
            <a:ext cx="5240336" cy="4194629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096000" y="0"/>
            <a:ext cx="6095999" cy="6857999"/>
          </a:xfrm>
          <a:noFill/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EAD5FAA-1657-4061-B125-FAABE5DDE2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84738925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och bild till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800F4CB-80BD-4C46-8862-E3F5646FDE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43676" y="404813"/>
            <a:ext cx="5240337" cy="736959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8EAA5A-4340-4EE5-A1A8-3200B98C096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543677" y="1736728"/>
            <a:ext cx="5240336" cy="4194629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" y="0"/>
            <a:ext cx="6095999" cy="6857999"/>
          </a:xfrm>
          <a:noFill/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EAD5FAA-1657-4061-B125-FAABE5DDE2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91115719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noFill/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Klicka på ikonen 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1563471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 5">
            <a:extLst>
              <a:ext uri="{FF2B5EF4-FFF2-40B4-BE49-F238E27FC236}">
                <a16:creationId xmlns:a16="http://schemas.microsoft.com/office/drawing/2014/main" id="{1566CF40-59BE-4449-B880-5CCAFCC9D9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noFill/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F556A3A-7138-45B2-8593-FAB5296ADD6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07988" y="404813"/>
            <a:ext cx="5000625" cy="1703434"/>
          </a:xfrm>
          <a:prstGeom prst="rect">
            <a:avLst/>
          </a:prstGeom>
          <a:solidFill>
            <a:schemeClr val="bg2"/>
          </a:solidFill>
        </p:spPr>
        <p:txBody>
          <a:bodyPr wrap="square" lIns="432000" tIns="432000" rIns="432000" bIns="432000" anchor="ctr" anchorCtr="0">
            <a:spAutoFit/>
          </a:bodyPr>
          <a:lstStyle>
            <a:lvl1pPr algn="l">
              <a:lnSpc>
                <a:spcPct val="90000"/>
              </a:lnSpc>
              <a:defRPr sz="30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Rubrik på</a:t>
            </a:r>
            <a:br>
              <a:rPr lang="sv-SE" dirty="0"/>
            </a:br>
            <a:r>
              <a:rPr lang="sv-SE" dirty="0"/>
              <a:t>två rader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8585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474F5195-589E-4BA5-AA31-A11EABAE756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38502090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Helt 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5707937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966CA57-627C-4882-9601-245D15D92392}"/>
              </a:ext>
            </a:extLst>
          </p:cNvPr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8841" y="1738313"/>
            <a:ext cx="9134323" cy="3381376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5465317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5">
            <a:extLst>
              <a:ext uri="{FF2B5EF4-FFF2-40B4-BE49-F238E27FC236}">
                <a16:creationId xmlns:a16="http://schemas.microsoft.com/office/drawing/2014/main" id="{E89F1A3B-CD83-40C2-B654-7491BD29FCD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07989" y="404812"/>
            <a:ext cx="11376024" cy="5508625"/>
          </a:xfrm>
          <a:prstGeom prst="round2SameRect">
            <a:avLst>
              <a:gd name="adj1" fmla="val 0"/>
              <a:gd name="adj2" fmla="val 0"/>
            </a:avLst>
          </a:prstGeom>
          <a:noFill/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BE03C4AA-7F69-47DB-B0C7-C398C29343E8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>
                <a:solidFill>
                  <a:schemeClr val="tx1"/>
                </a:solidFill>
              </a:rPr>
              <a:t>Hållbar stad – öppen för världen</a:t>
            </a:r>
          </a:p>
        </p:txBody>
      </p:sp>
      <p:pic>
        <p:nvPicPr>
          <p:cNvPr id="7" name="Bildobjekt 6" descr="Logo" title="Logo">
            <a:extLst>
              <a:ext uri="{FF2B5EF4-FFF2-40B4-BE49-F238E27FC236}">
                <a16:creationId xmlns:a16="http://schemas.microsoft.com/office/drawing/2014/main" id="{A42DC399-9929-4DB1-86A7-EDD1619A0A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2188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966CA57-627C-4882-9601-245D15D92392}"/>
              </a:ext>
            </a:extLst>
          </p:cNvPr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8841" y="1738313"/>
            <a:ext cx="9134323" cy="3381376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8827113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966CA57-627C-4882-9601-245D15D92392}"/>
              </a:ext>
            </a:extLst>
          </p:cNvPr>
          <p:cNvSpPr/>
          <p:nvPr userDrawn="1"/>
        </p:nvSpPr>
        <p:spPr>
          <a:xfrm>
            <a:off x="407988" y="404813"/>
            <a:ext cx="11376025" cy="550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  <a:endParaRPr lang="en-US" dirty="0"/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F8CA43A6-7E16-4DBD-AD75-D68133193CDD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Hållbar stad – öppen för världen</a:t>
            </a:r>
          </a:p>
        </p:txBody>
      </p:sp>
      <p:pic>
        <p:nvPicPr>
          <p:cNvPr id="6" name="Bildobjekt 5" descr="Logo" title="Logo">
            <a:extLst>
              <a:ext uri="{FF2B5EF4-FFF2-40B4-BE49-F238E27FC236}">
                <a16:creationId xmlns:a16="http://schemas.microsoft.com/office/drawing/2014/main" id="{1BFA490F-F636-4FBD-9551-5FE7BB924C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675322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s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13" name="Bildobjekt 12" descr="Logo" title="Logo">
            <a:extLst>
              <a:ext uri="{FF2B5EF4-FFF2-40B4-BE49-F238E27FC236}">
                <a16:creationId xmlns:a16="http://schemas.microsoft.com/office/drawing/2014/main" id="{8FA31A6C-4824-4084-8D71-178D8B56BB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15" name="Platshållare för text 4">
            <a:extLst>
              <a:ext uri="{FF2B5EF4-FFF2-40B4-BE49-F238E27FC236}">
                <a16:creationId xmlns:a16="http://schemas.microsoft.com/office/drawing/2014/main" id="{483A67E9-807F-424F-890D-A3A5CA39AF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20649" y="2830624"/>
            <a:ext cx="6148878" cy="2971086"/>
          </a:xfrm>
        </p:spPr>
        <p:txBody>
          <a:bodyPr numCol="1" spcCol="180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1" kern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Avdelning</a:t>
            </a:r>
            <a:br>
              <a:rPr lang="sv-SE" dirty="0"/>
            </a:br>
            <a:r>
              <a:rPr lang="sv-SE" dirty="0"/>
              <a:t>Område, Göteborgs Stad</a:t>
            </a:r>
            <a:br>
              <a:rPr lang="sv-SE" dirty="0"/>
            </a:br>
            <a:r>
              <a:rPr lang="sv-SE" dirty="0"/>
              <a:t>Namn</a:t>
            </a:r>
            <a:br>
              <a:rPr lang="sv-SE" dirty="0"/>
            </a:br>
            <a:r>
              <a:rPr lang="sv-SE" dirty="0"/>
              <a:t>namn@namn.se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92F5E2AC-A457-4DE9-9A2C-4BE86BC00522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Hållbar stad – öppen för världen</a:t>
            </a:r>
          </a:p>
        </p:txBody>
      </p:sp>
      <p:sp>
        <p:nvSpPr>
          <p:cNvPr id="2" name="Rubrik 3">
            <a:extLst>
              <a:ext uri="{FF2B5EF4-FFF2-40B4-BE49-F238E27FC236}">
                <a16:creationId xmlns:a16="http://schemas.microsoft.com/office/drawing/2014/main" id="{217DBA35-B954-D5BE-3055-10F75AB3F2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20650" y="2399545"/>
            <a:ext cx="6148878" cy="309600"/>
          </a:xfrm>
        </p:spPr>
        <p:txBody>
          <a:bodyPr tIns="36000" bIns="36000">
            <a:noAutofit/>
          </a:bodyPr>
          <a:lstStyle>
            <a:lvl1pPr>
              <a:defRPr sz="17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Kontakt</a:t>
            </a:r>
          </a:p>
        </p:txBody>
      </p:sp>
    </p:spTree>
    <p:extLst>
      <p:ext uri="{BB962C8B-B14F-4D97-AF65-F5344CB8AC3E}">
        <p14:creationId xmlns:p14="http://schemas.microsoft.com/office/powerpoint/2010/main" val="1764412805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ty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Logo" title="Logo">
            <a:extLst>
              <a:ext uri="{FF2B5EF4-FFF2-40B4-BE49-F238E27FC236}">
                <a16:creationId xmlns:a16="http://schemas.microsoft.com/office/drawing/2014/main" id="{1F12769C-ECF3-448E-A565-83EEEC398E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82706" y="2300663"/>
            <a:ext cx="1426588" cy="226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0105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5">
            <a:extLst>
              <a:ext uri="{FF2B5EF4-FFF2-40B4-BE49-F238E27FC236}">
                <a16:creationId xmlns:a16="http://schemas.microsoft.com/office/drawing/2014/main" id="{E89F1A3B-CD83-40C2-B654-7491BD29FCD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07989" y="404812"/>
            <a:ext cx="11376024" cy="5508625"/>
          </a:xfrm>
          <a:prstGeom prst="round2SameRect">
            <a:avLst>
              <a:gd name="adj1" fmla="val 0"/>
              <a:gd name="adj2" fmla="val 0"/>
            </a:avLst>
          </a:prstGeom>
          <a:noFill/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BE03C4AA-7F69-47DB-B0C7-C398C29343E8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>
                <a:solidFill>
                  <a:schemeClr val="tx1"/>
                </a:solidFill>
              </a:rPr>
              <a:t>Hållbar stad – öppen för världen</a:t>
            </a:r>
          </a:p>
        </p:txBody>
      </p:sp>
      <p:pic>
        <p:nvPicPr>
          <p:cNvPr id="7" name="Bildobjekt 6" descr="Logo" title="Logo">
            <a:extLst>
              <a:ext uri="{FF2B5EF4-FFF2-40B4-BE49-F238E27FC236}">
                <a16:creationId xmlns:a16="http://schemas.microsoft.com/office/drawing/2014/main" id="{A42DC399-9929-4DB1-86A7-EDD1619A0A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3033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966CA57-627C-4882-9601-245D15D92392}"/>
              </a:ext>
            </a:extLst>
          </p:cNvPr>
          <p:cNvSpPr/>
          <p:nvPr userDrawn="1"/>
        </p:nvSpPr>
        <p:spPr>
          <a:xfrm>
            <a:off x="407988" y="404813"/>
            <a:ext cx="11376025" cy="550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F8CA43A6-7E16-4DBD-AD75-D68133193CDD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>
                <a:solidFill>
                  <a:schemeClr val="tx1"/>
                </a:solidFill>
              </a:rPr>
              <a:t>Hållbar stad – öppen för världen</a:t>
            </a:r>
          </a:p>
        </p:txBody>
      </p:sp>
      <p:pic>
        <p:nvPicPr>
          <p:cNvPr id="6" name="Bildobjekt 5" descr="Logo" title="Logo">
            <a:extLst>
              <a:ext uri="{FF2B5EF4-FFF2-40B4-BE49-F238E27FC236}">
                <a16:creationId xmlns:a16="http://schemas.microsoft.com/office/drawing/2014/main" id="{1BFA490F-F636-4FBD-9551-5FE7BB924C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0245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s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13" name="Bildobjekt 12" descr="Logo" title="Logo">
            <a:extLst>
              <a:ext uri="{FF2B5EF4-FFF2-40B4-BE49-F238E27FC236}">
                <a16:creationId xmlns:a16="http://schemas.microsoft.com/office/drawing/2014/main" id="{8FA31A6C-4824-4084-8D71-178D8B56BB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4" name="Rubrik 3">
            <a:extLst>
              <a:ext uri="{FF2B5EF4-FFF2-40B4-BE49-F238E27FC236}">
                <a16:creationId xmlns:a16="http://schemas.microsoft.com/office/drawing/2014/main" id="{7A284E58-B676-47B0-B49B-D281A884EF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20650" y="2399545"/>
            <a:ext cx="6148878" cy="309600"/>
          </a:xfrm>
        </p:spPr>
        <p:txBody>
          <a:bodyPr tIns="36000" bIns="36000">
            <a:noAutofit/>
          </a:bodyPr>
          <a:lstStyle>
            <a:lvl1pPr>
              <a:defRPr sz="17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Kontakt</a:t>
            </a:r>
          </a:p>
        </p:txBody>
      </p:sp>
      <p:sp>
        <p:nvSpPr>
          <p:cNvPr id="15" name="Platshållare för text 4">
            <a:extLst>
              <a:ext uri="{FF2B5EF4-FFF2-40B4-BE49-F238E27FC236}">
                <a16:creationId xmlns:a16="http://schemas.microsoft.com/office/drawing/2014/main" id="{483A67E9-807F-424F-890D-A3A5CA39AF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20649" y="2830624"/>
            <a:ext cx="6148878" cy="2971086"/>
          </a:xfrm>
        </p:spPr>
        <p:txBody>
          <a:bodyPr numCol="1" spcCol="180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1" kern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Avdelning</a:t>
            </a:r>
            <a:br>
              <a:rPr lang="sv-SE" dirty="0"/>
            </a:br>
            <a:r>
              <a:rPr lang="sv-SE" dirty="0"/>
              <a:t>Område, Göteborgs Stad</a:t>
            </a:r>
            <a:br>
              <a:rPr lang="sv-SE" dirty="0"/>
            </a:br>
            <a:r>
              <a:rPr lang="sv-SE" dirty="0"/>
              <a:t>Namn</a:t>
            </a:r>
            <a:br>
              <a:rPr lang="sv-SE" dirty="0"/>
            </a:br>
            <a:r>
              <a:rPr lang="sv-SE" dirty="0"/>
              <a:t>namn@namn.se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2522B255-A89B-4F1E-A846-36B4A9F18AE3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/>
                </a:solidFill>
                <a:latin typeface="+mn-lt"/>
              </a:rPr>
              <a:t>Hållbar stad – öppen för världen</a:t>
            </a:r>
          </a:p>
        </p:txBody>
      </p:sp>
    </p:spTree>
    <p:extLst>
      <p:ext uri="{BB962C8B-B14F-4D97-AF65-F5344CB8AC3E}">
        <p14:creationId xmlns:p14="http://schemas.microsoft.com/office/powerpoint/2010/main" val="11104959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ty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Logo" title="Logo">
            <a:extLst>
              <a:ext uri="{FF2B5EF4-FFF2-40B4-BE49-F238E27FC236}">
                <a16:creationId xmlns:a16="http://schemas.microsoft.com/office/drawing/2014/main" id="{1F12769C-ECF3-448E-A565-83EEEC398E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82706" y="2300663"/>
            <a:ext cx="1426588" cy="226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076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956AE382-6D43-4751-9CE2-2A4899C59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43E3ABC-9643-4C0C-A216-D9FDF5F8C34E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056000" y="1738313"/>
            <a:ext cx="10080000" cy="4175124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040785F0-4073-4C09-A77E-AF825CBA6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488429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1696" y="2626153"/>
            <a:ext cx="8728608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lnSpc>
                <a:spcPct val="90000"/>
              </a:lnSpc>
              <a:defRPr sz="4200" kern="0" spc="0" baseline="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A0F7CA53-6D92-4A66-95D1-2CEF9E76DF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31696" y="4165601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kern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Eventuell underrubrik</a:t>
            </a:r>
          </a:p>
        </p:txBody>
      </p:sp>
      <p:sp>
        <p:nvSpPr>
          <p:cNvPr id="6" name="Platshållare för text 4">
            <a:extLst>
              <a:ext uri="{FF2B5EF4-FFF2-40B4-BE49-F238E27FC236}">
                <a16:creationId xmlns:a16="http://schemas.microsoft.com/office/drawing/2014/main" id="{384ED656-5CBC-4AAE-AA1E-D848C8E71D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31696" y="4606637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kern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Eventuellt namn på föredragshållare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2522B255-A89B-4F1E-A846-36B4A9F18AE3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Hållbar stad – öppen för världen</a:t>
            </a:r>
          </a:p>
        </p:txBody>
      </p:sp>
      <p:pic>
        <p:nvPicPr>
          <p:cNvPr id="8" name="Bildobjekt 7" descr="Logo" title="Logo">
            <a:extLst>
              <a:ext uri="{FF2B5EF4-FFF2-40B4-BE49-F238E27FC236}">
                <a16:creationId xmlns:a16="http://schemas.microsoft.com/office/drawing/2014/main" id="{2DF30E6D-8B83-4DA1-ADDE-3B45462766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2883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956AE382-6D43-4751-9CE2-2A4899C59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43E3ABC-9643-4C0C-A216-D9FDF5F8C34E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056000" y="1738313"/>
            <a:ext cx="10080000" cy="4175124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040785F0-4073-4C09-A77E-AF825CBA6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458736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4424537-5ECE-4D36-9AE9-88D8AFB54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7988" y="1736729"/>
            <a:ext cx="5400000" cy="417671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9250" y="1736729"/>
            <a:ext cx="5400000" cy="417671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EC9B43C6-89FD-4564-BB62-9B67C1AE2E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073615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BCE7E41F-F5AB-42BF-88B5-ED5B44A64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8" y="1588563"/>
            <a:ext cx="527808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7988" y="2281031"/>
            <a:ext cx="5278080" cy="3524684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32000" y="1591385"/>
            <a:ext cx="528000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32000" y="2281035"/>
            <a:ext cx="5280000" cy="352468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5B0B39BD-A593-4A83-AD46-53A96C2F78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877871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F68562D-9C3D-4ED0-821E-7821BFECF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471AB884-926D-4607-993A-83391A779C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665954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2EDB076-0118-4581-B17D-C1A0602FB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1FAA0E3-3FDA-41A6-B9F8-73A1FEF31347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17075" y="1736728"/>
            <a:ext cx="5678925" cy="4194629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598925" y="1738313"/>
            <a:ext cx="4176000" cy="4175125"/>
          </a:xfrm>
          <a:noFill/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A6D7259-E2CF-428A-9B5C-9AEE444FC13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5792399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bild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800F4CB-80BD-4C46-8862-E3F5646FD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8EAA5A-4340-4EE5-A1A8-3200B98C096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096000" y="1736728"/>
            <a:ext cx="5688013" cy="4194629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4176000" cy="4175125"/>
          </a:xfrm>
          <a:noFill/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EAD5FAA-1657-4061-B125-FAABE5DDE2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36769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bilder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C800227-24F3-424A-950F-9031EC771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3600000" cy="3660464"/>
          </a:xfrm>
          <a:noFill/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7988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F5F04B5A-F0FB-4FC9-9F5F-CDA6CEE251C7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4296000" y="1738313"/>
            <a:ext cx="3600000" cy="3660464"/>
          </a:xfrm>
          <a:noFill/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A5F93C07-C166-474C-8E0B-4E9C3BBCB337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4296000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A7F97845-F21E-448F-BCE4-594A545AB8CB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8184013" y="1738313"/>
            <a:ext cx="3600000" cy="3660464"/>
          </a:xfrm>
          <a:noFill/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5F230963-9997-4CAE-9B9D-4F53D8044D29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8184013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44BB15C-87DA-407B-A8B6-CA070A8D70E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278503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och bild till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800F4CB-80BD-4C46-8862-E3F5646FDE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04813"/>
            <a:ext cx="5240337" cy="736959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8EAA5A-4340-4EE5-A1A8-3200B98C096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07989" y="1736728"/>
            <a:ext cx="5240336" cy="4194629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096000" y="0"/>
            <a:ext cx="6095999" cy="6857999"/>
          </a:xfrm>
          <a:noFill/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EAD5FAA-1657-4061-B125-FAABE5DDE2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3500371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och bild till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800F4CB-80BD-4C46-8862-E3F5646FDE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43676" y="404813"/>
            <a:ext cx="5240337" cy="736959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8EAA5A-4340-4EE5-A1A8-3200B98C096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543677" y="1736728"/>
            <a:ext cx="5240336" cy="4194629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" y="0"/>
            <a:ext cx="6095999" cy="6857999"/>
          </a:xfrm>
          <a:noFill/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EAD5FAA-1657-4061-B125-FAABE5DDE2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25885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4424537-5ECE-4D36-9AE9-88D8AFB54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7988" y="1736729"/>
            <a:ext cx="5400000" cy="417671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9250" y="1736729"/>
            <a:ext cx="5400000" cy="417671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EC9B43C6-89FD-4564-BB62-9B67C1AE2E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1934783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noFill/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Klicka på ikonen 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289681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 5">
            <a:extLst>
              <a:ext uri="{FF2B5EF4-FFF2-40B4-BE49-F238E27FC236}">
                <a16:creationId xmlns:a16="http://schemas.microsoft.com/office/drawing/2014/main" id="{1566CF40-59BE-4449-B880-5CCAFCC9D9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noFill/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F556A3A-7138-45B2-8593-FAB5296ADD6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07988" y="404813"/>
            <a:ext cx="5000625" cy="1703434"/>
          </a:xfrm>
          <a:prstGeom prst="rect">
            <a:avLst/>
          </a:prstGeom>
          <a:solidFill>
            <a:schemeClr val="tx2"/>
          </a:solidFill>
        </p:spPr>
        <p:txBody>
          <a:bodyPr wrap="square" lIns="432000" tIns="432000" rIns="432000" bIns="432000" anchor="ctr" anchorCtr="0">
            <a:spAutoFit/>
          </a:bodyPr>
          <a:lstStyle>
            <a:lvl1pPr algn="l">
              <a:lnSpc>
                <a:spcPct val="90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Rubrik på</a:t>
            </a:r>
            <a:br>
              <a:rPr lang="sv-SE" dirty="0"/>
            </a:br>
            <a:r>
              <a:rPr lang="sv-SE" dirty="0"/>
              <a:t>två rader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125309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474F5195-589E-4BA5-AA31-A11EABAE756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0673236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Helt 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926659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966CA57-627C-4882-9601-245D15D92392}"/>
              </a:ext>
            </a:extLst>
          </p:cNvPr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8841" y="1738313"/>
            <a:ext cx="9134323" cy="3381376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954258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5">
            <a:extLst>
              <a:ext uri="{FF2B5EF4-FFF2-40B4-BE49-F238E27FC236}">
                <a16:creationId xmlns:a16="http://schemas.microsoft.com/office/drawing/2014/main" id="{E89F1A3B-CD83-40C2-B654-7491BD29FCD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07989" y="404812"/>
            <a:ext cx="11376024" cy="5508625"/>
          </a:xfrm>
          <a:prstGeom prst="round2SameRect">
            <a:avLst>
              <a:gd name="adj1" fmla="val 0"/>
              <a:gd name="adj2" fmla="val 0"/>
            </a:avLst>
          </a:prstGeom>
          <a:noFill/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BE03C4AA-7F69-47DB-B0C7-C398C29343E8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>
                <a:solidFill>
                  <a:schemeClr val="tx1"/>
                </a:solidFill>
              </a:rPr>
              <a:t>Hållbar stad – öppen för världen</a:t>
            </a:r>
          </a:p>
        </p:txBody>
      </p:sp>
      <p:pic>
        <p:nvPicPr>
          <p:cNvPr id="7" name="Bildobjekt 6" descr="Logo" title="Logo">
            <a:extLst>
              <a:ext uri="{FF2B5EF4-FFF2-40B4-BE49-F238E27FC236}">
                <a16:creationId xmlns:a16="http://schemas.microsoft.com/office/drawing/2014/main" id="{A42DC399-9929-4DB1-86A7-EDD1619A0A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11439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966CA57-627C-4882-9601-245D15D92392}"/>
              </a:ext>
            </a:extLst>
          </p:cNvPr>
          <p:cNvSpPr/>
          <p:nvPr userDrawn="1"/>
        </p:nvSpPr>
        <p:spPr>
          <a:xfrm>
            <a:off x="407988" y="404813"/>
            <a:ext cx="11376025" cy="550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pic>
        <p:nvPicPr>
          <p:cNvPr id="6" name="Bildobjekt 5" descr="Logo" title="Logo">
            <a:extLst>
              <a:ext uri="{FF2B5EF4-FFF2-40B4-BE49-F238E27FC236}">
                <a16:creationId xmlns:a16="http://schemas.microsoft.com/office/drawing/2014/main" id="{1BFA490F-F636-4FBD-9551-5FE7BB924C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  <p:sp>
        <p:nvSpPr>
          <p:cNvPr id="8" name="textruta 7">
            <a:extLst>
              <a:ext uri="{FF2B5EF4-FFF2-40B4-BE49-F238E27FC236}">
                <a16:creationId xmlns:a16="http://schemas.microsoft.com/office/drawing/2014/main" id="{A5CC9138-760F-4A17-8B1B-6D99EFF79AD6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Hållbar stad – öppen för världen</a:t>
            </a:r>
          </a:p>
        </p:txBody>
      </p:sp>
    </p:spTree>
    <p:extLst>
      <p:ext uri="{BB962C8B-B14F-4D97-AF65-F5344CB8AC3E}">
        <p14:creationId xmlns:p14="http://schemas.microsoft.com/office/powerpoint/2010/main" val="185843718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s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13" name="Bildobjekt 12" descr="Logo&#10;&#10;Logo" title="Logo">
            <a:extLst>
              <a:ext uri="{FF2B5EF4-FFF2-40B4-BE49-F238E27FC236}">
                <a16:creationId xmlns:a16="http://schemas.microsoft.com/office/drawing/2014/main" id="{8FA31A6C-4824-4084-8D71-178D8B56BB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15" name="Platshållare för text 4">
            <a:extLst>
              <a:ext uri="{FF2B5EF4-FFF2-40B4-BE49-F238E27FC236}">
                <a16:creationId xmlns:a16="http://schemas.microsoft.com/office/drawing/2014/main" id="{483A67E9-807F-424F-890D-A3A5CA39AF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20649" y="2830624"/>
            <a:ext cx="6148878" cy="2971086"/>
          </a:xfrm>
        </p:spPr>
        <p:txBody>
          <a:bodyPr numCol="1" spcCol="180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1" kern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Avdelning</a:t>
            </a:r>
            <a:br>
              <a:rPr lang="sv-SE" dirty="0"/>
            </a:br>
            <a:r>
              <a:rPr lang="sv-SE" dirty="0"/>
              <a:t>Område, Göteborgs Stad</a:t>
            </a:r>
            <a:br>
              <a:rPr lang="sv-SE" dirty="0"/>
            </a:br>
            <a:r>
              <a:rPr lang="sv-SE" dirty="0"/>
              <a:t>Namn</a:t>
            </a:r>
            <a:br>
              <a:rPr lang="sv-SE" dirty="0"/>
            </a:br>
            <a:r>
              <a:rPr lang="sv-SE" dirty="0"/>
              <a:t>namn@namn.se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201825FE-CC31-4DE6-9AA9-7C27B553E870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Hållbar stad – öppen för världen</a:t>
            </a:r>
          </a:p>
        </p:txBody>
      </p:sp>
      <p:sp>
        <p:nvSpPr>
          <p:cNvPr id="2" name="Rubrik 3">
            <a:extLst>
              <a:ext uri="{FF2B5EF4-FFF2-40B4-BE49-F238E27FC236}">
                <a16:creationId xmlns:a16="http://schemas.microsoft.com/office/drawing/2014/main" id="{9D6F5AB1-2AEA-F21F-66E0-3054F0956C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20650" y="2399545"/>
            <a:ext cx="6148878" cy="309600"/>
          </a:xfrm>
        </p:spPr>
        <p:txBody>
          <a:bodyPr tIns="36000" bIns="36000">
            <a:noAutofit/>
          </a:bodyPr>
          <a:lstStyle>
            <a:lvl1pPr>
              <a:defRPr sz="17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Kontakt</a:t>
            </a:r>
          </a:p>
        </p:txBody>
      </p:sp>
    </p:spTree>
    <p:extLst>
      <p:ext uri="{BB962C8B-B14F-4D97-AF65-F5344CB8AC3E}">
        <p14:creationId xmlns:p14="http://schemas.microsoft.com/office/powerpoint/2010/main" val="91725922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ty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Logo" title="Logo">
            <a:extLst>
              <a:ext uri="{FF2B5EF4-FFF2-40B4-BE49-F238E27FC236}">
                <a16:creationId xmlns:a16="http://schemas.microsoft.com/office/drawing/2014/main" id="{1F12769C-ECF3-448E-A565-83EEEC398E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82706" y="2300663"/>
            <a:ext cx="1426588" cy="226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22150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1696" y="2626153"/>
            <a:ext cx="8728608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lnSpc>
                <a:spcPct val="90000"/>
              </a:lnSpc>
              <a:defRPr sz="4200" kern="0" spc="0" baseline="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A0F7CA53-6D92-4A66-95D1-2CEF9E76DF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31696" y="4165601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kern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Eventuell underrubrik</a:t>
            </a:r>
          </a:p>
        </p:txBody>
      </p:sp>
      <p:sp>
        <p:nvSpPr>
          <p:cNvPr id="6" name="Platshållare för text 4">
            <a:extLst>
              <a:ext uri="{FF2B5EF4-FFF2-40B4-BE49-F238E27FC236}">
                <a16:creationId xmlns:a16="http://schemas.microsoft.com/office/drawing/2014/main" id="{384ED656-5CBC-4AAE-AA1E-D848C8E71D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31696" y="4606637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kern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Eventuellt namn på föredragshållare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2522B255-A89B-4F1E-A846-36B4A9F18AE3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/>
                </a:solidFill>
                <a:latin typeface="+mn-lt"/>
              </a:rPr>
              <a:t>Hållbar stad – öppen för världen</a:t>
            </a:r>
          </a:p>
        </p:txBody>
      </p:sp>
      <p:pic>
        <p:nvPicPr>
          <p:cNvPr id="8" name="Bildobjekt 7" descr="Logo" title="Logo">
            <a:extLst>
              <a:ext uri="{FF2B5EF4-FFF2-40B4-BE49-F238E27FC236}">
                <a16:creationId xmlns:a16="http://schemas.microsoft.com/office/drawing/2014/main" id="{2DF30E6D-8B83-4DA1-ADDE-3B45462766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2138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BCE7E41F-F5AB-42BF-88B5-ED5B44A64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8" y="1588563"/>
            <a:ext cx="527808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7988" y="2281031"/>
            <a:ext cx="5278080" cy="3524684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32000" y="1591385"/>
            <a:ext cx="528000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32000" y="2281035"/>
            <a:ext cx="5280000" cy="352468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5B0B39BD-A593-4A83-AD46-53A96C2F78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5064579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956AE382-6D43-4751-9CE2-2A4899C59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43E3ABC-9643-4C0C-A216-D9FDF5F8C34E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056000" y="1738313"/>
            <a:ext cx="10080000" cy="4175124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040785F0-4073-4C09-A77E-AF825CBA6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7048918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4424537-5ECE-4D36-9AE9-88D8AFB54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7988" y="1736729"/>
            <a:ext cx="5400000" cy="417671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9250" y="1736729"/>
            <a:ext cx="5400000" cy="417671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EC9B43C6-89FD-4564-BB62-9B67C1AE2E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1524629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BCE7E41F-F5AB-42BF-88B5-ED5B44A64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8" y="1588563"/>
            <a:ext cx="527808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7988" y="2281031"/>
            <a:ext cx="5278080" cy="3524684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32000" y="1591385"/>
            <a:ext cx="528000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32000" y="2281035"/>
            <a:ext cx="5280000" cy="352468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5B0B39BD-A593-4A83-AD46-53A96C2F78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6204922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F68562D-9C3D-4ED0-821E-7821BFECF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471AB884-926D-4607-993A-83391A779C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7911999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2EDB076-0118-4581-B17D-C1A0602FB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1FAA0E3-3FDA-41A6-B9F8-73A1FEF31347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17075" y="1736728"/>
            <a:ext cx="5678925" cy="4194629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598925" y="1738313"/>
            <a:ext cx="4176000" cy="4175125"/>
          </a:xfrm>
          <a:noFill/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A6D7259-E2CF-428A-9B5C-9AEE444FC13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2541974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bild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800F4CB-80BD-4C46-8862-E3F5646FD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8EAA5A-4340-4EE5-A1A8-3200B98C096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096000" y="1736728"/>
            <a:ext cx="5688013" cy="4194629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4176000" cy="4175125"/>
          </a:xfrm>
          <a:noFill/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EAD5FAA-1657-4061-B125-FAABE5DDE2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8638445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bilder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C800227-24F3-424A-950F-9031EC771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3600000" cy="3660464"/>
          </a:xfrm>
          <a:noFill/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7988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F5F04B5A-F0FB-4FC9-9F5F-CDA6CEE251C7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4296000" y="1738313"/>
            <a:ext cx="3600000" cy="3660464"/>
          </a:xfrm>
          <a:noFill/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A5F93C07-C166-474C-8E0B-4E9C3BBCB337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4296000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A7F97845-F21E-448F-BCE4-594A545AB8CB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8184013" y="1738313"/>
            <a:ext cx="3600000" cy="3660464"/>
          </a:xfrm>
          <a:noFill/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5F230963-9997-4CAE-9B9D-4F53D8044D29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8184013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44BB15C-87DA-407B-A8B6-CA070A8D70E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5117899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och bild till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800F4CB-80BD-4C46-8862-E3F5646FDE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04813"/>
            <a:ext cx="5240337" cy="736959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8EAA5A-4340-4EE5-A1A8-3200B98C096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07989" y="1736728"/>
            <a:ext cx="5240336" cy="4194629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096000" y="0"/>
            <a:ext cx="6095999" cy="6857999"/>
          </a:xfrm>
          <a:noFill/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EAD5FAA-1657-4061-B125-FAABE5DDE2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200790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och bild till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800F4CB-80BD-4C46-8862-E3F5646FDE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43676" y="404813"/>
            <a:ext cx="5240337" cy="736959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8EAA5A-4340-4EE5-A1A8-3200B98C096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543677" y="1736728"/>
            <a:ext cx="5240336" cy="4194629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" y="0"/>
            <a:ext cx="6095999" cy="6857999"/>
          </a:xfrm>
          <a:noFill/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EAD5FAA-1657-4061-B125-FAABE5DDE2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1101428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noFill/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Klicka på ikonen 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41170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F68562D-9C3D-4ED0-821E-7821BFECF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471AB884-926D-4607-993A-83391A779C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8700239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 5">
            <a:extLst>
              <a:ext uri="{FF2B5EF4-FFF2-40B4-BE49-F238E27FC236}">
                <a16:creationId xmlns:a16="http://schemas.microsoft.com/office/drawing/2014/main" id="{1566CF40-59BE-4449-B880-5CCAFCC9D9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noFill/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F556A3A-7138-45B2-8593-FAB5296ADD6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07988" y="404813"/>
            <a:ext cx="5000625" cy="1703434"/>
          </a:xfrm>
          <a:prstGeom prst="rect">
            <a:avLst/>
          </a:prstGeom>
          <a:solidFill>
            <a:schemeClr val="accent2"/>
          </a:solidFill>
        </p:spPr>
        <p:txBody>
          <a:bodyPr wrap="square" lIns="432000" tIns="432000" rIns="432000" bIns="432000" anchor="ctr" anchorCtr="0">
            <a:spAutoFit/>
          </a:bodyPr>
          <a:lstStyle>
            <a:lvl1pPr algn="l">
              <a:lnSpc>
                <a:spcPct val="90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Rubrik på</a:t>
            </a:r>
            <a:br>
              <a:rPr lang="sv-SE" dirty="0"/>
            </a:br>
            <a:r>
              <a:rPr lang="sv-SE" dirty="0"/>
              <a:t>två rader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804016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474F5195-589E-4BA5-AA31-A11EABAE756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6412254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Helt 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722801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966CA57-627C-4882-9601-245D15D92392}"/>
              </a:ext>
            </a:extLst>
          </p:cNvPr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8841" y="1738313"/>
            <a:ext cx="9134323" cy="3381376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565453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5">
            <a:extLst>
              <a:ext uri="{FF2B5EF4-FFF2-40B4-BE49-F238E27FC236}">
                <a16:creationId xmlns:a16="http://schemas.microsoft.com/office/drawing/2014/main" id="{E89F1A3B-CD83-40C2-B654-7491BD29FCD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07989" y="404812"/>
            <a:ext cx="11376024" cy="5508625"/>
          </a:xfrm>
          <a:prstGeom prst="round2SameRect">
            <a:avLst>
              <a:gd name="adj1" fmla="val 0"/>
              <a:gd name="adj2" fmla="val 0"/>
            </a:avLst>
          </a:prstGeom>
          <a:noFill/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BE03C4AA-7F69-47DB-B0C7-C398C29343E8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>
                <a:solidFill>
                  <a:schemeClr val="tx1"/>
                </a:solidFill>
              </a:rPr>
              <a:t>Hållbar stad – öppen för världen</a:t>
            </a:r>
          </a:p>
        </p:txBody>
      </p:sp>
      <p:pic>
        <p:nvPicPr>
          <p:cNvPr id="7" name="Bildobjekt 6" descr="Logo" title="Logo">
            <a:extLst>
              <a:ext uri="{FF2B5EF4-FFF2-40B4-BE49-F238E27FC236}">
                <a16:creationId xmlns:a16="http://schemas.microsoft.com/office/drawing/2014/main" id="{A42DC399-9929-4DB1-86A7-EDD1619A0A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03451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966CA57-627C-4882-9601-245D15D92392}"/>
              </a:ext>
            </a:extLst>
          </p:cNvPr>
          <p:cNvSpPr/>
          <p:nvPr userDrawn="1"/>
        </p:nvSpPr>
        <p:spPr>
          <a:xfrm>
            <a:off x="407988" y="404813"/>
            <a:ext cx="11376025" cy="550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pic>
        <p:nvPicPr>
          <p:cNvPr id="6" name="Bildobjekt 5" descr="Logo" title="Logo">
            <a:extLst>
              <a:ext uri="{FF2B5EF4-FFF2-40B4-BE49-F238E27FC236}">
                <a16:creationId xmlns:a16="http://schemas.microsoft.com/office/drawing/2014/main" id="{1BFA490F-F636-4FBD-9551-5FE7BB924C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  <p:sp>
        <p:nvSpPr>
          <p:cNvPr id="8" name="textruta 7">
            <a:extLst>
              <a:ext uri="{FF2B5EF4-FFF2-40B4-BE49-F238E27FC236}">
                <a16:creationId xmlns:a16="http://schemas.microsoft.com/office/drawing/2014/main" id="{477CCA5E-96FA-4B08-97E3-9C131E99F26D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Hållbar stad – </a:t>
            </a:r>
            <a:r>
              <a:rPr lang="sv-SE" sz="1050" dirty="0">
                <a:solidFill>
                  <a:schemeClr val="tx1"/>
                </a:solidFill>
              </a:rPr>
              <a:t>öppen</a:t>
            </a:r>
            <a:r>
              <a:rPr lang="sv-SE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för världen</a:t>
            </a:r>
          </a:p>
        </p:txBody>
      </p:sp>
    </p:spTree>
    <p:extLst>
      <p:ext uri="{BB962C8B-B14F-4D97-AF65-F5344CB8AC3E}">
        <p14:creationId xmlns:p14="http://schemas.microsoft.com/office/powerpoint/2010/main" val="123955551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s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13" name="Bildobjekt 12" descr="Logo" title="Logo">
            <a:extLst>
              <a:ext uri="{FF2B5EF4-FFF2-40B4-BE49-F238E27FC236}">
                <a16:creationId xmlns:a16="http://schemas.microsoft.com/office/drawing/2014/main" id="{8FA31A6C-4824-4084-8D71-178D8B56BB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15" name="Platshållare för text 4">
            <a:extLst>
              <a:ext uri="{FF2B5EF4-FFF2-40B4-BE49-F238E27FC236}">
                <a16:creationId xmlns:a16="http://schemas.microsoft.com/office/drawing/2014/main" id="{483A67E9-807F-424F-890D-A3A5CA39AF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20649" y="2830624"/>
            <a:ext cx="6148878" cy="2971086"/>
          </a:xfrm>
        </p:spPr>
        <p:txBody>
          <a:bodyPr numCol="1" spcCol="180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1" kern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Avdelning</a:t>
            </a:r>
            <a:br>
              <a:rPr lang="sv-SE" dirty="0"/>
            </a:br>
            <a:r>
              <a:rPr lang="sv-SE" dirty="0"/>
              <a:t>Område, Göteborgs Stad</a:t>
            </a:r>
            <a:br>
              <a:rPr lang="sv-SE" dirty="0"/>
            </a:br>
            <a:r>
              <a:rPr lang="sv-SE" dirty="0"/>
              <a:t>Namn</a:t>
            </a:r>
            <a:br>
              <a:rPr lang="sv-SE" dirty="0"/>
            </a:br>
            <a:r>
              <a:rPr lang="sv-SE" dirty="0"/>
              <a:t>namn@namn.se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03B86F8F-A217-4EC5-95CF-481328A25B1B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Hållbar stad – öppen för världen</a:t>
            </a:r>
          </a:p>
        </p:txBody>
      </p:sp>
      <p:sp>
        <p:nvSpPr>
          <p:cNvPr id="2" name="Rubrik 3">
            <a:extLst>
              <a:ext uri="{FF2B5EF4-FFF2-40B4-BE49-F238E27FC236}">
                <a16:creationId xmlns:a16="http://schemas.microsoft.com/office/drawing/2014/main" id="{D1A0E380-5DF5-5913-9E3F-A6C5E174941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20650" y="2399545"/>
            <a:ext cx="6148878" cy="309600"/>
          </a:xfrm>
        </p:spPr>
        <p:txBody>
          <a:bodyPr tIns="36000" bIns="36000">
            <a:noAutofit/>
          </a:bodyPr>
          <a:lstStyle>
            <a:lvl1pPr>
              <a:defRPr sz="17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Kontakt</a:t>
            </a:r>
          </a:p>
        </p:txBody>
      </p:sp>
    </p:spTree>
    <p:extLst>
      <p:ext uri="{BB962C8B-B14F-4D97-AF65-F5344CB8AC3E}">
        <p14:creationId xmlns:p14="http://schemas.microsoft.com/office/powerpoint/2010/main" val="343101534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ty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Logo" title="Logo">
            <a:extLst>
              <a:ext uri="{FF2B5EF4-FFF2-40B4-BE49-F238E27FC236}">
                <a16:creationId xmlns:a16="http://schemas.microsoft.com/office/drawing/2014/main" id="{1F12769C-ECF3-448E-A565-83EEEC398E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82706" y="2300663"/>
            <a:ext cx="1426588" cy="226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8267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1696" y="2626153"/>
            <a:ext cx="8728608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lnSpc>
                <a:spcPct val="90000"/>
              </a:lnSpc>
              <a:defRPr sz="4200" kern="0" spc="0" baseline="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A0F7CA53-6D92-4A66-95D1-2CEF9E76DF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31696" y="4165601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kern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Eventuell underrubrik</a:t>
            </a:r>
          </a:p>
        </p:txBody>
      </p:sp>
      <p:sp>
        <p:nvSpPr>
          <p:cNvPr id="6" name="Platshållare för text 4">
            <a:extLst>
              <a:ext uri="{FF2B5EF4-FFF2-40B4-BE49-F238E27FC236}">
                <a16:creationId xmlns:a16="http://schemas.microsoft.com/office/drawing/2014/main" id="{384ED656-5CBC-4AAE-AA1E-D848C8E71D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31696" y="4606637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kern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Eventuellt namn på föredragshållare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2522B255-A89B-4F1E-A846-36B4A9F18AE3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latin typeface="+mn-lt"/>
              </a:rPr>
              <a:t>Hållbar stad – öppen för världen</a:t>
            </a:r>
          </a:p>
        </p:txBody>
      </p:sp>
      <p:pic>
        <p:nvPicPr>
          <p:cNvPr id="8" name="Bildobjekt 7" descr="Logo" title="Logo">
            <a:extLst>
              <a:ext uri="{FF2B5EF4-FFF2-40B4-BE49-F238E27FC236}">
                <a16:creationId xmlns:a16="http://schemas.microsoft.com/office/drawing/2014/main" id="{2DF30E6D-8B83-4DA1-ADDE-3B45462766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30566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956AE382-6D43-4751-9CE2-2A4899C59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43E3ABC-9643-4C0C-A216-D9FDF5F8C34E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056000" y="1738313"/>
            <a:ext cx="10080000" cy="4175124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040785F0-4073-4C09-A77E-AF825CBA6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635117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2EDB076-0118-4581-B17D-C1A0602FB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1FAA0E3-3FDA-41A6-B9F8-73A1FEF31347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17075" y="1736728"/>
            <a:ext cx="5678925" cy="4194629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598925" y="1738313"/>
            <a:ext cx="4176000" cy="4175125"/>
          </a:xfrm>
          <a:noFill/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A6D7259-E2CF-428A-9B5C-9AEE444FC13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0508569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4424537-5ECE-4D36-9AE9-88D8AFB54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7988" y="1736729"/>
            <a:ext cx="5400000" cy="417671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9250" y="1736729"/>
            <a:ext cx="5400000" cy="417671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EC9B43C6-89FD-4564-BB62-9B67C1AE2E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5331792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BCE7E41F-F5AB-42BF-88B5-ED5B44A64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8" y="1588563"/>
            <a:ext cx="527808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7988" y="2281031"/>
            <a:ext cx="5278080" cy="3524684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32000" y="1591385"/>
            <a:ext cx="528000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32000" y="2281035"/>
            <a:ext cx="5280000" cy="352468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5B0B39BD-A593-4A83-AD46-53A96C2F78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4928388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F68562D-9C3D-4ED0-821E-7821BFECF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471AB884-926D-4607-993A-83391A779C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2588250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2EDB076-0118-4581-B17D-C1A0602FB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1FAA0E3-3FDA-41A6-B9F8-73A1FEF31347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17075" y="1736728"/>
            <a:ext cx="5678925" cy="4194629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598925" y="1738313"/>
            <a:ext cx="4176000" cy="4175125"/>
          </a:xfrm>
          <a:noFill/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A6D7259-E2CF-428A-9B5C-9AEE444FC13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6349661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bild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800F4CB-80BD-4C46-8862-E3F5646FD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8EAA5A-4340-4EE5-A1A8-3200B98C096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096000" y="1736728"/>
            <a:ext cx="5688013" cy="4194629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4176000" cy="4175125"/>
          </a:xfrm>
          <a:noFill/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EAD5FAA-1657-4061-B125-FAABE5DDE2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7327029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bilder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C800227-24F3-424A-950F-9031EC771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3600000" cy="3660464"/>
          </a:xfrm>
          <a:noFill/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7988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F5F04B5A-F0FB-4FC9-9F5F-CDA6CEE251C7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4296000" y="1738313"/>
            <a:ext cx="3600000" cy="3660464"/>
          </a:xfrm>
          <a:noFill/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A5F93C07-C166-474C-8E0B-4E9C3BBCB337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4296000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A7F97845-F21E-448F-BCE4-594A545AB8CB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8184013" y="1738313"/>
            <a:ext cx="3600000" cy="3660464"/>
          </a:xfrm>
          <a:noFill/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5F230963-9997-4CAE-9B9D-4F53D8044D29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8184013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44BB15C-87DA-407B-A8B6-CA070A8D70E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0453734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och bild till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800F4CB-80BD-4C46-8862-E3F5646FDE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04813"/>
            <a:ext cx="5240337" cy="736959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8EAA5A-4340-4EE5-A1A8-3200B98C096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07989" y="1736728"/>
            <a:ext cx="5240336" cy="4194629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096000" y="0"/>
            <a:ext cx="6095999" cy="6857999"/>
          </a:xfrm>
          <a:noFill/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EAD5FAA-1657-4061-B125-FAABE5DDE2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3443592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och bild till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800F4CB-80BD-4C46-8862-E3F5646FDE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43676" y="404813"/>
            <a:ext cx="5240337" cy="736959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8EAA5A-4340-4EE5-A1A8-3200B98C096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543677" y="1736728"/>
            <a:ext cx="5240336" cy="4194629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" y="0"/>
            <a:ext cx="6095999" cy="6857999"/>
          </a:xfrm>
          <a:noFill/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EAD5FAA-1657-4061-B125-FAABE5DDE2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4506912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noFill/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Klicka på ikonen 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659061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 5">
            <a:extLst>
              <a:ext uri="{FF2B5EF4-FFF2-40B4-BE49-F238E27FC236}">
                <a16:creationId xmlns:a16="http://schemas.microsoft.com/office/drawing/2014/main" id="{1566CF40-59BE-4449-B880-5CCAFCC9D9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noFill/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F556A3A-7138-45B2-8593-FAB5296ADD6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07988" y="404813"/>
            <a:ext cx="5000625" cy="1703434"/>
          </a:xfrm>
          <a:prstGeom prst="rect">
            <a:avLst/>
          </a:prstGeom>
          <a:solidFill>
            <a:schemeClr val="accent3"/>
          </a:solidFill>
        </p:spPr>
        <p:txBody>
          <a:bodyPr wrap="square" lIns="432000" tIns="432000" rIns="432000" bIns="432000" anchor="ctr" anchorCtr="0">
            <a:spAutoFit/>
          </a:bodyPr>
          <a:lstStyle>
            <a:lvl1pPr algn="l">
              <a:lnSpc>
                <a:spcPct val="90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Rubrik på</a:t>
            </a:r>
            <a:br>
              <a:rPr lang="sv-SE" dirty="0"/>
            </a:br>
            <a:r>
              <a:rPr lang="sv-SE" dirty="0"/>
              <a:t>två rader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07710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bild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800F4CB-80BD-4C46-8862-E3F5646FD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8EAA5A-4340-4EE5-A1A8-3200B98C096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096000" y="1736728"/>
            <a:ext cx="5688013" cy="4194629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4176000" cy="4175125"/>
          </a:xfrm>
          <a:noFill/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EAD5FAA-1657-4061-B125-FAABE5DDE2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0509718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474F5195-589E-4BA5-AA31-A11EABAE756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2834421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Helt 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57508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966CA57-627C-4882-9601-245D15D92392}"/>
              </a:ext>
            </a:extLst>
          </p:cNvPr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8841" y="1738313"/>
            <a:ext cx="9134323" cy="3381376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230998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5">
            <a:extLst>
              <a:ext uri="{FF2B5EF4-FFF2-40B4-BE49-F238E27FC236}">
                <a16:creationId xmlns:a16="http://schemas.microsoft.com/office/drawing/2014/main" id="{E89F1A3B-CD83-40C2-B654-7491BD29FCD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07989" y="404812"/>
            <a:ext cx="11376024" cy="5508625"/>
          </a:xfrm>
          <a:prstGeom prst="round2SameRect">
            <a:avLst>
              <a:gd name="adj1" fmla="val 0"/>
              <a:gd name="adj2" fmla="val 0"/>
            </a:avLst>
          </a:prstGeom>
          <a:noFill/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BE03C4AA-7F69-47DB-B0C7-C398C29343E8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>
                <a:solidFill>
                  <a:schemeClr val="tx1"/>
                </a:solidFill>
              </a:rPr>
              <a:t>Hållbar stad – öppen för världen</a:t>
            </a:r>
          </a:p>
        </p:txBody>
      </p:sp>
      <p:pic>
        <p:nvPicPr>
          <p:cNvPr id="7" name="Bildobjekt 6" descr="Logo" title="Logo">
            <a:extLst>
              <a:ext uri="{FF2B5EF4-FFF2-40B4-BE49-F238E27FC236}">
                <a16:creationId xmlns:a16="http://schemas.microsoft.com/office/drawing/2014/main" id="{A42DC399-9929-4DB1-86A7-EDD1619A0A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12304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966CA57-627C-4882-9601-245D15D92392}"/>
              </a:ext>
            </a:extLst>
          </p:cNvPr>
          <p:cNvSpPr/>
          <p:nvPr userDrawn="1"/>
        </p:nvSpPr>
        <p:spPr>
          <a:xfrm>
            <a:off x="407988" y="404813"/>
            <a:ext cx="11376025" cy="550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pic>
        <p:nvPicPr>
          <p:cNvPr id="6" name="Bildobjekt 5" descr="Logo" title="Logo">
            <a:extLst>
              <a:ext uri="{FF2B5EF4-FFF2-40B4-BE49-F238E27FC236}">
                <a16:creationId xmlns:a16="http://schemas.microsoft.com/office/drawing/2014/main" id="{1BFA490F-F636-4FBD-9551-5FE7BB924C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  <p:sp>
        <p:nvSpPr>
          <p:cNvPr id="8" name="textruta 7">
            <a:extLst>
              <a:ext uri="{FF2B5EF4-FFF2-40B4-BE49-F238E27FC236}">
                <a16:creationId xmlns:a16="http://schemas.microsoft.com/office/drawing/2014/main" id="{F54FBE38-BAA0-4913-A593-C4237FC13E33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Hållbar stad – öppen för världen</a:t>
            </a:r>
          </a:p>
        </p:txBody>
      </p:sp>
    </p:spTree>
    <p:extLst>
      <p:ext uri="{BB962C8B-B14F-4D97-AF65-F5344CB8AC3E}">
        <p14:creationId xmlns:p14="http://schemas.microsoft.com/office/powerpoint/2010/main" val="152311727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s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13" name="Bildobjekt 12" descr="Logo" title="Logo">
            <a:extLst>
              <a:ext uri="{FF2B5EF4-FFF2-40B4-BE49-F238E27FC236}">
                <a16:creationId xmlns:a16="http://schemas.microsoft.com/office/drawing/2014/main" id="{8FA31A6C-4824-4084-8D71-178D8B56BB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15" name="Platshållare för text 4">
            <a:extLst>
              <a:ext uri="{FF2B5EF4-FFF2-40B4-BE49-F238E27FC236}">
                <a16:creationId xmlns:a16="http://schemas.microsoft.com/office/drawing/2014/main" id="{483A67E9-807F-424F-890D-A3A5CA39AF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20649" y="2830624"/>
            <a:ext cx="6148878" cy="2971086"/>
          </a:xfrm>
        </p:spPr>
        <p:txBody>
          <a:bodyPr numCol="1" spcCol="180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1" kern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Avdelning</a:t>
            </a:r>
            <a:br>
              <a:rPr lang="sv-SE" dirty="0"/>
            </a:br>
            <a:r>
              <a:rPr lang="sv-SE" dirty="0"/>
              <a:t>Område, Göteborgs Stad</a:t>
            </a:r>
            <a:br>
              <a:rPr lang="sv-SE" dirty="0"/>
            </a:br>
            <a:r>
              <a:rPr lang="sv-SE" dirty="0"/>
              <a:t>Namn</a:t>
            </a:r>
            <a:br>
              <a:rPr lang="sv-SE" dirty="0"/>
            </a:br>
            <a:r>
              <a:rPr lang="sv-SE" dirty="0"/>
              <a:t>namn@namn.se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266C4A4B-0FFF-4609-BF3A-89A12B42C121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Hållbar stad – öppen för världen</a:t>
            </a:r>
          </a:p>
        </p:txBody>
      </p:sp>
      <p:sp>
        <p:nvSpPr>
          <p:cNvPr id="2" name="Rubrik 3">
            <a:extLst>
              <a:ext uri="{FF2B5EF4-FFF2-40B4-BE49-F238E27FC236}">
                <a16:creationId xmlns:a16="http://schemas.microsoft.com/office/drawing/2014/main" id="{402B4037-311E-98D0-D073-392D44DB98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20650" y="2399545"/>
            <a:ext cx="6148878" cy="309600"/>
          </a:xfrm>
        </p:spPr>
        <p:txBody>
          <a:bodyPr tIns="36000" bIns="36000">
            <a:noAutofit/>
          </a:bodyPr>
          <a:lstStyle>
            <a:lvl1pPr>
              <a:defRPr sz="17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Kontakt</a:t>
            </a:r>
          </a:p>
        </p:txBody>
      </p:sp>
    </p:spTree>
    <p:extLst>
      <p:ext uri="{BB962C8B-B14F-4D97-AF65-F5344CB8AC3E}">
        <p14:creationId xmlns:p14="http://schemas.microsoft.com/office/powerpoint/2010/main" val="312404377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ty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Logo" title="Logo">
            <a:extLst>
              <a:ext uri="{FF2B5EF4-FFF2-40B4-BE49-F238E27FC236}">
                <a16:creationId xmlns:a16="http://schemas.microsoft.com/office/drawing/2014/main" id="{1F12769C-ECF3-448E-A565-83EEEC398E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82706" y="2300663"/>
            <a:ext cx="1426588" cy="226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70648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1696" y="2626153"/>
            <a:ext cx="8728608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lnSpc>
                <a:spcPct val="90000"/>
              </a:lnSpc>
              <a:defRPr sz="4200" kern="0" spc="0" baseline="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A0F7CA53-6D92-4A66-95D1-2CEF9E76DF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31696" y="4165601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kern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Eventuell underrubrik</a:t>
            </a:r>
          </a:p>
        </p:txBody>
      </p:sp>
      <p:sp>
        <p:nvSpPr>
          <p:cNvPr id="6" name="Platshållare för text 4">
            <a:extLst>
              <a:ext uri="{FF2B5EF4-FFF2-40B4-BE49-F238E27FC236}">
                <a16:creationId xmlns:a16="http://schemas.microsoft.com/office/drawing/2014/main" id="{384ED656-5CBC-4AAE-AA1E-D848C8E71D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31696" y="4606637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kern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Eventuellt namn på föredragshållare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2522B255-A89B-4F1E-A846-36B4A9F18AE3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latin typeface="+mn-lt"/>
              </a:rPr>
              <a:t>Hållbar stad – öppen för världen</a:t>
            </a:r>
          </a:p>
        </p:txBody>
      </p:sp>
      <p:pic>
        <p:nvPicPr>
          <p:cNvPr id="8" name="Bildobjekt 7" descr="Logo" title="Logo">
            <a:extLst>
              <a:ext uri="{FF2B5EF4-FFF2-40B4-BE49-F238E27FC236}">
                <a16:creationId xmlns:a16="http://schemas.microsoft.com/office/drawing/2014/main" id="{2DF30E6D-8B83-4DA1-ADDE-3B45462766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38321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956AE382-6D43-4751-9CE2-2A4899C59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43E3ABC-9643-4C0C-A216-D9FDF5F8C34E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056000" y="1738313"/>
            <a:ext cx="10080000" cy="4175124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040785F0-4073-4C09-A77E-AF825CBA6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4999887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4424537-5ECE-4D36-9AE9-88D8AFB54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7988" y="1736729"/>
            <a:ext cx="5400000" cy="417671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9250" y="1736729"/>
            <a:ext cx="5400000" cy="417671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EC9B43C6-89FD-4564-BB62-9B67C1AE2E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74560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bilder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C800227-24F3-424A-950F-9031EC771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3600000" cy="3660464"/>
          </a:xfrm>
          <a:noFill/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7988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F5F04B5A-F0FB-4FC9-9F5F-CDA6CEE251C7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4296000" y="1738313"/>
            <a:ext cx="3600000" cy="3660464"/>
          </a:xfrm>
          <a:noFill/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A5F93C07-C166-474C-8E0B-4E9C3BBCB337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4296000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A7F97845-F21E-448F-BCE4-594A545AB8CB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8184013" y="1738313"/>
            <a:ext cx="3600000" cy="3660464"/>
          </a:xfrm>
          <a:noFill/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5F230963-9997-4CAE-9B9D-4F53D8044D29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8184013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44BB15C-87DA-407B-A8B6-CA070A8D70E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2338246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BCE7E41F-F5AB-42BF-88B5-ED5B44A64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8" y="1588563"/>
            <a:ext cx="527808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7988" y="2281031"/>
            <a:ext cx="5278080" cy="3524684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32000" y="1591385"/>
            <a:ext cx="528000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32000" y="2281035"/>
            <a:ext cx="5280000" cy="352468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5B0B39BD-A593-4A83-AD46-53A96C2F78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9279020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F68562D-9C3D-4ED0-821E-7821BFECF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471AB884-926D-4607-993A-83391A779C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5236365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2EDB076-0118-4581-B17D-C1A0602FB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1FAA0E3-3FDA-41A6-B9F8-73A1FEF31347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17075" y="1736728"/>
            <a:ext cx="5678925" cy="4194629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598925" y="1738313"/>
            <a:ext cx="4176000" cy="4175125"/>
          </a:xfrm>
          <a:noFill/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A6D7259-E2CF-428A-9B5C-9AEE444FC13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7712200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bild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800F4CB-80BD-4C46-8862-E3F5646FD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8EAA5A-4340-4EE5-A1A8-3200B98C096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096000" y="1736728"/>
            <a:ext cx="5688013" cy="4194629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4176000" cy="4175125"/>
          </a:xfrm>
          <a:noFill/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EAD5FAA-1657-4061-B125-FAABE5DDE2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6143116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bilder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C800227-24F3-424A-950F-9031EC771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3600000" cy="3660464"/>
          </a:xfrm>
          <a:noFill/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7988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F5F04B5A-F0FB-4FC9-9F5F-CDA6CEE251C7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4296000" y="1738313"/>
            <a:ext cx="3600000" cy="3660464"/>
          </a:xfrm>
          <a:noFill/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A5F93C07-C166-474C-8E0B-4E9C3BBCB337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4296000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A7F97845-F21E-448F-BCE4-594A545AB8CB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8184013" y="1738313"/>
            <a:ext cx="3600000" cy="3660464"/>
          </a:xfrm>
          <a:noFill/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5F230963-9997-4CAE-9B9D-4F53D8044D29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8184013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44BB15C-87DA-407B-A8B6-CA070A8D70E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0059206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och bild till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800F4CB-80BD-4C46-8862-E3F5646FDE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04813"/>
            <a:ext cx="5240337" cy="736959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8EAA5A-4340-4EE5-A1A8-3200B98C096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07989" y="1736728"/>
            <a:ext cx="5240336" cy="4194629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096000" y="0"/>
            <a:ext cx="6095999" cy="6857999"/>
          </a:xfrm>
          <a:noFill/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EAD5FAA-1657-4061-B125-FAABE5DDE2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6697095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och bild till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800F4CB-80BD-4C46-8862-E3F5646FDE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43676" y="404813"/>
            <a:ext cx="5240337" cy="736959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8EAA5A-4340-4EE5-A1A8-3200B98C096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543677" y="1736728"/>
            <a:ext cx="5240336" cy="4194629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" y="0"/>
            <a:ext cx="6095999" cy="6857999"/>
          </a:xfrm>
          <a:noFill/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EAD5FAA-1657-4061-B125-FAABE5DDE2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8080664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noFill/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Klicka på ikonen 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484309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 5">
            <a:extLst>
              <a:ext uri="{FF2B5EF4-FFF2-40B4-BE49-F238E27FC236}">
                <a16:creationId xmlns:a16="http://schemas.microsoft.com/office/drawing/2014/main" id="{1566CF40-59BE-4449-B880-5CCAFCC9D9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noFill/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F556A3A-7138-45B2-8593-FAB5296ADD6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07988" y="404813"/>
            <a:ext cx="5000625" cy="1703434"/>
          </a:xfrm>
          <a:prstGeom prst="rect">
            <a:avLst/>
          </a:prstGeom>
          <a:solidFill>
            <a:schemeClr val="accent4"/>
          </a:solidFill>
        </p:spPr>
        <p:txBody>
          <a:bodyPr wrap="square" lIns="432000" tIns="432000" rIns="432000" bIns="432000" anchor="ctr" anchorCtr="0">
            <a:spAutoFit/>
          </a:bodyPr>
          <a:lstStyle>
            <a:lvl1pPr algn="l">
              <a:lnSpc>
                <a:spcPct val="90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Rubrik på</a:t>
            </a:r>
            <a:br>
              <a:rPr lang="sv-SE" dirty="0"/>
            </a:br>
            <a:r>
              <a:rPr lang="sv-SE" dirty="0"/>
              <a:t>två rader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705537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474F5195-589E-4BA5-AA31-A11EABAE756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99168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och bild till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800F4CB-80BD-4C46-8862-E3F5646FDE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04813"/>
            <a:ext cx="5240337" cy="736959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8EAA5A-4340-4EE5-A1A8-3200B98C096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07989" y="1736728"/>
            <a:ext cx="5240336" cy="4194629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096000" y="0"/>
            <a:ext cx="6095999" cy="6857999"/>
          </a:xfrm>
          <a:noFill/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EAD5FAA-1657-4061-B125-FAABE5DDE2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7984265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Helt 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086764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966CA57-627C-4882-9601-245D15D92392}"/>
              </a:ext>
            </a:extLst>
          </p:cNvPr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8841" y="1738313"/>
            <a:ext cx="9134323" cy="3381376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072892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5">
            <a:extLst>
              <a:ext uri="{FF2B5EF4-FFF2-40B4-BE49-F238E27FC236}">
                <a16:creationId xmlns:a16="http://schemas.microsoft.com/office/drawing/2014/main" id="{E89F1A3B-CD83-40C2-B654-7491BD29FCD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07989" y="404812"/>
            <a:ext cx="11376024" cy="5508625"/>
          </a:xfrm>
          <a:prstGeom prst="round2SameRect">
            <a:avLst>
              <a:gd name="adj1" fmla="val 0"/>
              <a:gd name="adj2" fmla="val 0"/>
            </a:avLst>
          </a:prstGeom>
          <a:noFill/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BE03C4AA-7F69-47DB-B0C7-C398C29343E8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>
                <a:solidFill>
                  <a:schemeClr val="tx1"/>
                </a:solidFill>
              </a:rPr>
              <a:t>Hållbar stad – öppen för världen</a:t>
            </a:r>
          </a:p>
        </p:txBody>
      </p:sp>
      <p:pic>
        <p:nvPicPr>
          <p:cNvPr id="7" name="Bildobjekt 6" descr="Logo" title="Logo">
            <a:extLst>
              <a:ext uri="{FF2B5EF4-FFF2-40B4-BE49-F238E27FC236}">
                <a16:creationId xmlns:a16="http://schemas.microsoft.com/office/drawing/2014/main" id="{A42DC399-9929-4DB1-86A7-EDD1619A0A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39507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966CA57-627C-4882-9601-245D15D92392}"/>
              </a:ext>
            </a:extLst>
          </p:cNvPr>
          <p:cNvSpPr/>
          <p:nvPr userDrawn="1"/>
        </p:nvSpPr>
        <p:spPr>
          <a:xfrm>
            <a:off x="407988" y="404813"/>
            <a:ext cx="11376025" cy="550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pic>
        <p:nvPicPr>
          <p:cNvPr id="6" name="Bildobjekt 5" descr="Logo" title="Logo">
            <a:extLst>
              <a:ext uri="{FF2B5EF4-FFF2-40B4-BE49-F238E27FC236}">
                <a16:creationId xmlns:a16="http://schemas.microsoft.com/office/drawing/2014/main" id="{1BFA490F-F636-4FBD-9551-5FE7BB924C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  <p:sp>
        <p:nvSpPr>
          <p:cNvPr id="8" name="textruta 7">
            <a:extLst>
              <a:ext uri="{FF2B5EF4-FFF2-40B4-BE49-F238E27FC236}">
                <a16:creationId xmlns:a16="http://schemas.microsoft.com/office/drawing/2014/main" id="{B3A12899-234C-4D37-942E-64C01D64533B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Hållbar stad – öppen för världen</a:t>
            </a:r>
          </a:p>
        </p:txBody>
      </p:sp>
    </p:spTree>
    <p:extLst>
      <p:ext uri="{BB962C8B-B14F-4D97-AF65-F5344CB8AC3E}">
        <p14:creationId xmlns:p14="http://schemas.microsoft.com/office/powerpoint/2010/main" val="67246972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s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13" name="Bildobjekt 12" descr="Logo" title="Logo">
            <a:extLst>
              <a:ext uri="{FF2B5EF4-FFF2-40B4-BE49-F238E27FC236}">
                <a16:creationId xmlns:a16="http://schemas.microsoft.com/office/drawing/2014/main" id="{8FA31A6C-4824-4084-8D71-178D8B56BB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15" name="Platshållare för text 4">
            <a:extLst>
              <a:ext uri="{FF2B5EF4-FFF2-40B4-BE49-F238E27FC236}">
                <a16:creationId xmlns:a16="http://schemas.microsoft.com/office/drawing/2014/main" id="{483A67E9-807F-424F-890D-A3A5CA39AF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20649" y="2830624"/>
            <a:ext cx="6148878" cy="2971086"/>
          </a:xfrm>
        </p:spPr>
        <p:txBody>
          <a:bodyPr numCol="1" spcCol="180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1" kern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Avdelning</a:t>
            </a:r>
            <a:br>
              <a:rPr lang="sv-SE" dirty="0"/>
            </a:br>
            <a:r>
              <a:rPr lang="sv-SE" dirty="0"/>
              <a:t>Område, Göteborgs Stad</a:t>
            </a:r>
            <a:br>
              <a:rPr lang="sv-SE" dirty="0"/>
            </a:br>
            <a:r>
              <a:rPr lang="sv-SE" dirty="0"/>
              <a:t>Namn</a:t>
            </a:r>
            <a:br>
              <a:rPr lang="sv-SE" dirty="0"/>
            </a:br>
            <a:r>
              <a:rPr lang="sv-SE" dirty="0"/>
              <a:t>namn@namn.se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BA484A78-938B-41DE-9685-15EC3BD0A572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Hållbar stad – öppen för världen</a:t>
            </a:r>
          </a:p>
        </p:txBody>
      </p:sp>
      <p:sp>
        <p:nvSpPr>
          <p:cNvPr id="2" name="Rubrik 3">
            <a:extLst>
              <a:ext uri="{FF2B5EF4-FFF2-40B4-BE49-F238E27FC236}">
                <a16:creationId xmlns:a16="http://schemas.microsoft.com/office/drawing/2014/main" id="{4F514343-718C-65D7-600B-35F34BA2CF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20650" y="2399545"/>
            <a:ext cx="6148878" cy="309600"/>
          </a:xfrm>
        </p:spPr>
        <p:txBody>
          <a:bodyPr tIns="36000" bIns="36000">
            <a:noAutofit/>
          </a:bodyPr>
          <a:lstStyle>
            <a:lvl1pPr>
              <a:defRPr sz="17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Kontakt</a:t>
            </a:r>
          </a:p>
        </p:txBody>
      </p:sp>
    </p:spTree>
    <p:extLst>
      <p:ext uri="{BB962C8B-B14F-4D97-AF65-F5344CB8AC3E}">
        <p14:creationId xmlns:p14="http://schemas.microsoft.com/office/powerpoint/2010/main" val="65666668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ty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Logo" title="Logo">
            <a:extLst>
              <a:ext uri="{FF2B5EF4-FFF2-40B4-BE49-F238E27FC236}">
                <a16:creationId xmlns:a16="http://schemas.microsoft.com/office/drawing/2014/main" id="{1F12769C-ECF3-448E-A565-83EEEC398E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82706" y="2300663"/>
            <a:ext cx="1426588" cy="226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1178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1696" y="2626153"/>
            <a:ext cx="8728608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lnSpc>
                <a:spcPct val="90000"/>
              </a:lnSpc>
              <a:defRPr sz="4200" kern="0" spc="0" baseline="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A0F7CA53-6D92-4A66-95D1-2CEF9E76DF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31696" y="4165601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kern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Eventuell underrubrik</a:t>
            </a:r>
          </a:p>
        </p:txBody>
      </p:sp>
      <p:sp>
        <p:nvSpPr>
          <p:cNvPr id="6" name="Platshållare för text 4">
            <a:extLst>
              <a:ext uri="{FF2B5EF4-FFF2-40B4-BE49-F238E27FC236}">
                <a16:creationId xmlns:a16="http://schemas.microsoft.com/office/drawing/2014/main" id="{384ED656-5CBC-4AAE-AA1E-D848C8E71D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31696" y="4606637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kern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Eventuellt namn på föredragshållare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2522B255-A89B-4F1E-A846-36B4A9F18AE3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latin typeface="+mn-lt"/>
              </a:rPr>
              <a:t>Hållbar stad – öppen för världen</a:t>
            </a:r>
          </a:p>
        </p:txBody>
      </p:sp>
      <p:pic>
        <p:nvPicPr>
          <p:cNvPr id="8" name="Bildobjekt 7" descr="Logo" title="Logo">
            <a:extLst>
              <a:ext uri="{FF2B5EF4-FFF2-40B4-BE49-F238E27FC236}">
                <a16:creationId xmlns:a16="http://schemas.microsoft.com/office/drawing/2014/main" id="{2DF30E6D-8B83-4DA1-ADDE-3B45462766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51962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956AE382-6D43-4751-9CE2-2A4899C59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43E3ABC-9643-4C0C-A216-D9FDF5F8C34E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056000" y="1738313"/>
            <a:ext cx="10080000" cy="4175124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040785F0-4073-4C09-A77E-AF825CBA6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9110177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4424537-5ECE-4D36-9AE9-88D8AFB54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7988" y="1736729"/>
            <a:ext cx="5400000" cy="417671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9250" y="1736729"/>
            <a:ext cx="5400000" cy="417671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EC9B43C6-89FD-4564-BB62-9B67C1AE2E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8836810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BCE7E41F-F5AB-42BF-88B5-ED5B44A64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8" y="1588563"/>
            <a:ext cx="527808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7988" y="2281031"/>
            <a:ext cx="5278080" cy="3524684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32000" y="1591385"/>
            <a:ext cx="528000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32000" y="2281035"/>
            <a:ext cx="5280000" cy="352468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5B0B39BD-A593-4A83-AD46-53A96C2F78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897907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1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2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17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1.xml"/><Relationship Id="rId16" Type="http://schemas.openxmlformats.org/officeDocument/2006/relationships/slideLayout" Target="../slideLayouts/slideLayout35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9.xml"/><Relationship Id="rId19" Type="http://schemas.openxmlformats.org/officeDocument/2006/relationships/slideLayout" Target="../slideLayouts/slideLayout38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51.xml"/><Relationship Id="rId18" Type="http://schemas.openxmlformats.org/officeDocument/2006/relationships/slideLayout" Target="../slideLayouts/slideLayout56.xml"/><Relationship Id="rId3" Type="http://schemas.openxmlformats.org/officeDocument/2006/relationships/slideLayout" Target="../slideLayouts/slideLayout41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17" Type="http://schemas.openxmlformats.org/officeDocument/2006/relationships/slideLayout" Target="../slideLayouts/slideLayout55.xml"/><Relationship Id="rId2" Type="http://schemas.openxmlformats.org/officeDocument/2006/relationships/slideLayout" Target="../slideLayouts/slideLayout40.xml"/><Relationship Id="rId16" Type="http://schemas.openxmlformats.org/officeDocument/2006/relationships/slideLayout" Target="../slideLayouts/slideLayout54.xml"/><Relationship Id="rId20" Type="http://schemas.openxmlformats.org/officeDocument/2006/relationships/theme" Target="../theme/theme3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48.xml"/><Relationship Id="rId19" Type="http://schemas.openxmlformats.org/officeDocument/2006/relationships/slideLayout" Target="../slideLayouts/slideLayout57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5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slideLayout" Target="../slideLayouts/slideLayout70.xml"/><Relationship Id="rId18" Type="http://schemas.openxmlformats.org/officeDocument/2006/relationships/slideLayout" Target="../slideLayouts/slideLayout75.xml"/><Relationship Id="rId3" Type="http://schemas.openxmlformats.org/officeDocument/2006/relationships/slideLayout" Target="../slideLayouts/slideLayout60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64.xml"/><Relationship Id="rId12" Type="http://schemas.openxmlformats.org/officeDocument/2006/relationships/slideLayout" Target="../slideLayouts/slideLayout69.xml"/><Relationship Id="rId17" Type="http://schemas.openxmlformats.org/officeDocument/2006/relationships/slideLayout" Target="../slideLayouts/slideLayout74.xml"/><Relationship Id="rId2" Type="http://schemas.openxmlformats.org/officeDocument/2006/relationships/slideLayout" Target="../slideLayouts/slideLayout59.xml"/><Relationship Id="rId16" Type="http://schemas.openxmlformats.org/officeDocument/2006/relationships/slideLayout" Target="../slideLayouts/slideLayout73.xml"/><Relationship Id="rId20" Type="http://schemas.openxmlformats.org/officeDocument/2006/relationships/theme" Target="../theme/theme4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67.xml"/><Relationship Id="rId19" Type="http://schemas.openxmlformats.org/officeDocument/2006/relationships/slideLayout" Target="../slideLayouts/slideLayout76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Relationship Id="rId14" Type="http://schemas.openxmlformats.org/officeDocument/2006/relationships/slideLayout" Target="../slideLayouts/slideLayout7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4.xml"/><Relationship Id="rId13" Type="http://schemas.openxmlformats.org/officeDocument/2006/relationships/slideLayout" Target="../slideLayouts/slideLayout89.xml"/><Relationship Id="rId18" Type="http://schemas.openxmlformats.org/officeDocument/2006/relationships/slideLayout" Target="../slideLayouts/slideLayout94.xml"/><Relationship Id="rId3" Type="http://schemas.openxmlformats.org/officeDocument/2006/relationships/slideLayout" Target="../slideLayouts/slideLayout79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83.xml"/><Relationship Id="rId12" Type="http://schemas.openxmlformats.org/officeDocument/2006/relationships/slideLayout" Target="../slideLayouts/slideLayout88.xml"/><Relationship Id="rId17" Type="http://schemas.openxmlformats.org/officeDocument/2006/relationships/slideLayout" Target="../slideLayouts/slideLayout93.xml"/><Relationship Id="rId2" Type="http://schemas.openxmlformats.org/officeDocument/2006/relationships/slideLayout" Target="../slideLayouts/slideLayout78.xml"/><Relationship Id="rId16" Type="http://schemas.openxmlformats.org/officeDocument/2006/relationships/slideLayout" Target="../slideLayouts/slideLayout92.xml"/><Relationship Id="rId20" Type="http://schemas.openxmlformats.org/officeDocument/2006/relationships/theme" Target="../theme/theme5.xml"/><Relationship Id="rId1" Type="http://schemas.openxmlformats.org/officeDocument/2006/relationships/slideLayout" Target="../slideLayouts/slideLayout77.xml"/><Relationship Id="rId6" Type="http://schemas.openxmlformats.org/officeDocument/2006/relationships/slideLayout" Target="../slideLayouts/slideLayout82.xml"/><Relationship Id="rId11" Type="http://schemas.openxmlformats.org/officeDocument/2006/relationships/slideLayout" Target="../slideLayouts/slideLayout87.xml"/><Relationship Id="rId5" Type="http://schemas.openxmlformats.org/officeDocument/2006/relationships/slideLayout" Target="../slideLayouts/slideLayout81.xml"/><Relationship Id="rId15" Type="http://schemas.openxmlformats.org/officeDocument/2006/relationships/slideLayout" Target="../slideLayouts/slideLayout91.xml"/><Relationship Id="rId10" Type="http://schemas.openxmlformats.org/officeDocument/2006/relationships/slideLayout" Target="../slideLayouts/slideLayout86.xml"/><Relationship Id="rId19" Type="http://schemas.openxmlformats.org/officeDocument/2006/relationships/slideLayout" Target="../slideLayouts/slideLayout95.xml"/><Relationship Id="rId4" Type="http://schemas.openxmlformats.org/officeDocument/2006/relationships/slideLayout" Target="../slideLayouts/slideLayout80.xml"/><Relationship Id="rId9" Type="http://schemas.openxmlformats.org/officeDocument/2006/relationships/slideLayout" Target="../slideLayouts/slideLayout85.xml"/><Relationship Id="rId14" Type="http://schemas.openxmlformats.org/officeDocument/2006/relationships/slideLayout" Target="../slideLayouts/slideLayout9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3.xml"/><Relationship Id="rId13" Type="http://schemas.openxmlformats.org/officeDocument/2006/relationships/slideLayout" Target="../slideLayouts/slideLayout108.xml"/><Relationship Id="rId18" Type="http://schemas.openxmlformats.org/officeDocument/2006/relationships/slideLayout" Target="../slideLayouts/slideLayout113.xml"/><Relationship Id="rId3" Type="http://schemas.openxmlformats.org/officeDocument/2006/relationships/slideLayout" Target="../slideLayouts/slideLayout98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102.xml"/><Relationship Id="rId12" Type="http://schemas.openxmlformats.org/officeDocument/2006/relationships/slideLayout" Target="../slideLayouts/slideLayout107.xml"/><Relationship Id="rId17" Type="http://schemas.openxmlformats.org/officeDocument/2006/relationships/slideLayout" Target="../slideLayouts/slideLayout112.xml"/><Relationship Id="rId2" Type="http://schemas.openxmlformats.org/officeDocument/2006/relationships/slideLayout" Target="../slideLayouts/slideLayout97.xml"/><Relationship Id="rId16" Type="http://schemas.openxmlformats.org/officeDocument/2006/relationships/slideLayout" Target="../slideLayouts/slideLayout111.xml"/><Relationship Id="rId20" Type="http://schemas.openxmlformats.org/officeDocument/2006/relationships/theme" Target="../theme/theme6.xml"/><Relationship Id="rId1" Type="http://schemas.openxmlformats.org/officeDocument/2006/relationships/slideLayout" Target="../slideLayouts/slideLayout96.xml"/><Relationship Id="rId6" Type="http://schemas.openxmlformats.org/officeDocument/2006/relationships/slideLayout" Target="../slideLayouts/slideLayout101.xml"/><Relationship Id="rId11" Type="http://schemas.openxmlformats.org/officeDocument/2006/relationships/slideLayout" Target="../slideLayouts/slideLayout106.xml"/><Relationship Id="rId5" Type="http://schemas.openxmlformats.org/officeDocument/2006/relationships/slideLayout" Target="../slideLayouts/slideLayout100.xml"/><Relationship Id="rId15" Type="http://schemas.openxmlformats.org/officeDocument/2006/relationships/slideLayout" Target="../slideLayouts/slideLayout110.xml"/><Relationship Id="rId10" Type="http://schemas.openxmlformats.org/officeDocument/2006/relationships/slideLayout" Target="../slideLayouts/slideLayout105.xml"/><Relationship Id="rId19" Type="http://schemas.openxmlformats.org/officeDocument/2006/relationships/slideLayout" Target="../slideLayouts/slideLayout114.xml"/><Relationship Id="rId4" Type="http://schemas.openxmlformats.org/officeDocument/2006/relationships/slideLayout" Target="../slideLayouts/slideLayout99.xml"/><Relationship Id="rId9" Type="http://schemas.openxmlformats.org/officeDocument/2006/relationships/slideLayout" Target="../slideLayouts/slideLayout104.xml"/><Relationship Id="rId14" Type="http://schemas.openxmlformats.org/officeDocument/2006/relationships/slideLayout" Target="../slideLayouts/slideLayout10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2.xml"/><Relationship Id="rId13" Type="http://schemas.openxmlformats.org/officeDocument/2006/relationships/slideLayout" Target="../slideLayouts/slideLayout127.xml"/><Relationship Id="rId18" Type="http://schemas.openxmlformats.org/officeDocument/2006/relationships/slideLayout" Target="../slideLayouts/slideLayout132.xml"/><Relationship Id="rId3" Type="http://schemas.openxmlformats.org/officeDocument/2006/relationships/slideLayout" Target="../slideLayouts/slideLayout117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121.xml"/><Relationship Id="rId12" Type="http://schemas.openxmlformats.org/officeDocument/2006/relationships/slideLayout" Target="../slideLayouts/slideLayout126.xml"/><Relationship Id="rId17" Type="http://schemas.openxmlformats.org/officeDocument/2006/relationships/slideLayout" Target="../slideLayouts/slideLayout131.xml"/><Relationship Id="rId2" Type="http://schemas.openxmlformats.org/officeDocument/2006/relationships/slideLayout" Target="../slideLayouts/slideLayout116.xml"/><Relationship Id="rId16" Type="http://schemas.openxmlformats.org/officeDocument/2006/relationships/slideLayout" Target="../slideLayouts/slideLayout130.xml"/><Relationship Id="rId20" Type="http://schemas.openxmlformats.org/officeDocument/2006/relationships/theme" Target="../theme/theme7.xml"/><Relationship Id="rId1" Type="http://schemas.openxmlformats.org/officeDocument/2006/relationships/slideLayout" Target="../slideLayouts/slideLayout115.xml"/><Relationship Id="rId6" Type="http://schemas.openxmlformats.org/officeDocument/2006/relationships/slideLayout" Target="../slideLayouts/slideLayout120.xml"/><Relationship Id="rId11" Type="http://schemas.openxmlformats.org/officeDocument/2006/relationships/slideLayout" Target="../slideLayouts/slideLayout125.xml"/><Relationship Id="rId5" Type="http://schemas.openxmlformats.org/officeDocument/2006/relationships/slideLayout" Target="../slideLayouts/slideLayout119.xml"/><Relationship Id="rId15" Type="http://schemas.openxmlformats.org/officeDocument/2006/relationships/slideLayout" Target="../slideLayouts/slideLayout129.xml"/><Relationship Id="rId10" Type="http://schemas.openxmlformats.org/officeDocument/2006/relationships/slideLayout" Target="../slideLayouts/slideLayout124.xml"/><Relationship Id="rId19" Type="http://schemas.openxmlformats.org/officeDocument/2006/relationships/slideLayout" Target="../slideLayouts/slideLayout133.xml"/><Relationship Id="rId4" Type="http://schemas.openxmlformats.org/officeDocument/2006/relationships/slideLayout" Target="../slideLayouts/slideLayout118.xml"/><Relationship Id="rId9" Type="http://schemas.openxmlformats.org/officeDocument/2006/relationships/slideLayout" Target="../slideLayouts/slideLayout123.xml"/><Relationship Id="rId14" Type="http://schemas.openxmlformats.org/officeDocument/2006/relationships/slideLayout" Target="../slideLayouts/slideLayout128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1.xml"/><Relationship Id="rId13" Type="http://schemas.openxmlformats.org/officeDocument/2006/relationships/slideLayout" Target="../slideLayouts/slideLayout146.xml"/><Relationship Id="rId1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36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140.xml"/><Relationship Id="rId12" Type="http://schemas.openxmlformats.org/officeDocument/2006/relationships/slideLayout" Target="../slideLayouts/slideLayout145.xml"/><Relationship Id="rId17" Type="http://schemas.openxmlformats.org/officeDocument/2006/relationships/slideLayout" Target="../slideLayouts/slideLayout150.xml"/><Relationship Id="rId2" Type="http://schemas.openxmlformats.org/officeDocument/2006/relationships/slideLayout" Target="../slideLayouts/slideLayout135.xml"/><Relationship Id="rId16" Type="http://schemas.openxmlformats.org/officeDocument/2006/relationships/slideLayout" Target="../slideLayouts/slideLayout149.xml"/><Relationship Id="rId20" Type="http://schemas.openxmlformats.org/officeDocument/2006/relationships/theme" Target="../theme/theme8.xml"/><Relationship Id="rId1" Type="http://schemas.openxmlformats.org/officeDocument/2006/relationships/slideLayout" Target="../slideLayouts/slideLayout134.xml"/><Relationship Id="rId6" Type="http://schemas.openxmlformats.org/officeDocument/2006/relationships/slideLayout" Target="../slideLayouts/slideLayout139.xml"/><Relationship Id="rId11" Type="http://schemas.openxmlformats.org/officeDocument/2006/relationships/slideLayout" Target="../slideLayouts/slideLayout144.xml"/><Relationship Id="rId5" Type="http://schemas.openxmlformats.org/officeDocument/2006/relationships/slideLayout" Target="../slideLayouts/slideLayout138.xml"/><Relationship Id="rId1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43.xml"/><Relationship Id="rId19" Type="http://schemas.openxmlformats.org/officeDocument/2006/relationships/slideLayout" Target="../slideLayouts/slideLayout152.xml"/><Relationship Id="rId4" Type="http://schemas.openxmlformats.org/officeDocument/2006/relationships/slideLayout" Target="../slideLayouts/slideLayout137.xml"/><Relationship Id="rId9" Type="http://schemas.openxmlformats.org/officeDocument/2006/relationships/slideLayout" Target="../slideLayouts/slideLayout142.xml"/><Relationship Id="rId14" Type="http://schemas.openxmlformats.org/officeDocument/2006/relationships/slideLayout" Target="../slideLayouts/slideLayout1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rubrik 1">
            <a:extLst>
              <a:ext uri="{FF2B5EF4-FFF2-40B4-BE49-F238E27FC236}">
                <a16:creationId xmlns:a16="http://schemas.microsoft.com/office/drawing/2014/main" id="{0F91ECD4-9258-45E0-83DE-D200F507C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04813"/>
            <a:ext cx="9170279" cy="736959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CAEB2E3D-92F2-44E1-BB5F-C8FAE387A996}"/>
              </a:ext>
            </a:extLst>
          </p:cNvPr>
          <p:cNvSpPr txBox="1"/>
          <p:nvPr userDrawn="1"/>
        </p:nvSpPr>
        <p:spPr>
          <a:xfrm>
            <a:off x="407988" y="6454562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/>
                </a:solidFill>
              </a:rPr>
              <a:t>Hållbar stad – öppen för världen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6000" y="1744652"/>
            <a:ext cx="10080000" cy="416878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pic>
        <p:nvPicPr>
          <p:cNvPr id="9" name="Bildobjekt 8" descr="Logo" title="Logo">
            <a:extLst>
              <a:ext uri="{FF2B5EF4-FFF2-40B4-BE49-F238E27FC236}">
                <a16:creationId xmlns:a16="http://schemas.microsoft.com/office/drawing/2014/main" id="{E827BE2D-9929-4BFA-9192-B82AEC788915}"/>
              </a:ext>
            </a:extLst>
          </p:cNvPr>
          <p:cNvPicPr>
            <a:picLocks noChangeAspect="1"/>
          </p:cNvPicPr>
          <p:nvPr userDrawn="1"/>
        </p:nvPicPr>
        <p:blipFill>
          <a:blip r:embed="rId21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048D0267-35CA-45BC-A225-E420D66A85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 vert="horz" lIns="0" tIns="180000" rIns="0" bIns="0" rtlCol="0" anchor="b" anchorCtr="0"/>
          <a:lstStyle>
            <a:lvl1pPr algn="r">
              <a:defRPr sz="10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86967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4" r:id="rId1"/>
    <p:sldLayoutId id="2147484529" r:id="rId2"/>
    <p:sldLayoutId id="2147484530" r:id="rId3"/>
    <p:sldLayoutId id="2147484531" r:id="rId4"/>
    <p:sldLayoutId id="2147484532" r:id="rId5"/>
    <p:sldLayoutId id="2147484533" r:id="rId6"/>
    <p:sldLayoutId id="2147484534" r:id="rId7"/>
    <p:sldLayoutId id="2147484535" r:id="rId8"/>
    <p:sldLayoutId id="2147484627" r:id="rId9"/>
    <p:sldLayoutId id="2147484625" r:id="rId10"/>
    <p:sldLayoutId id="2147484536" r:id="rId11"/>
    <p:sldLayoutId id="2147484537" r:id="rId12"/>
    <p:sldLayoutId id="2147484538" r:id="rId13"/>
    <p:sldLayoutId id="2147484539" r:id="rId14"/>
    <p:sldLayoutId id="2147484626" r:id="rId15"/>
    <p:sldLayoutId id="2147484540" r:id="rId16"/>
    <p:sldLayoutId id="2147484408" r:id="rId17"/>
    <p:sldLayoutId id="2147484409" r:id="rId18"/>
    <p:sldLayoutId id="2147484043" r:id="rId19"/>
  </p:sldLayoutIdLst>
  <p:hf sldNum="0" hdr="0" ftr="0" dt="0"/>
  <p:txStyles>
    <p:titleStyle>
      <a:lvl1pPr algn="l" defTabSz="914332" rtl="0" eaLnBrk="1" latinLnBrk="0" hangingPunct="1">
        <a:lnSpc>
          <a:spcPct val="90000"/>
        </a:lnSpc>
        <a:spcBef>
          <a:spcPct val="0"/>
        </a:spcBef>
        <a:buNone/>
        <a:defRPr sz="3000" b="1" kern="0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0384" indent="-230384" algn="l" defTabSz="914332" rtl="0" eaLnBrk="1" latinLnBrk="0" hangingPunct="1">
        <a:lnSpc>
          <a:spcPct val="110000"/>
        </a:lnSpc>
        <a:spcBef>
          <a:spcPts val="600"/>
        </a:spcBef>
        <a:spcAft>
          <a:spcPts val="3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687548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Wingdings" panose="05000000000000000000" pitchFamily="2" charset="2"/>
        <a:buChar char="§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914332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144714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12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8" pos="3840" userDrawn="1">
          <p15:clr>
            <a:srgbClr val="F26B43"/>
          </p15:clr>
        </p15:guide>
        <p15:guide id="9" orient="horz" pos="255" userDrawn="1">
          <p15:clr>
            <a:srgbClr val="F26B43"/>
          </p15:clr>
        </p15:guide>
        <p15:guide id="10" pos="257" userDrawn="1">
          <p15:clr>
            <a:srgbClr val="F26B43"/>
          </p15:clr>
        </p15:guide>
        <p15:guide id="11" pos="7423" userDrawn="1">
          <p15:clr>
            <a:srgbClr val="F26B43"/>
          </p15:clr>
        </p15:guide>
        <p15:guide id="12" orient="horz" pos="4156" userDrawn="1">
          <p15:clr>
            <a:srgbClr val="F26B43"/>
          </p15:clr>
        </p15:guide>
        <p15:guide id="14" orient="horz" pos="1095" userDrawn="1">
          <p15:clr>
            <a:srgbClr val="F26B43"/>
          </p15:clr>
        </p15:guide>
        <p15:guide id="15" orient="horz" pos="550" userDrawn="1">
          <p15:clr>
            <a:srgbClr val="F26B43"/>
          </p15:clr>
        </p15:guide>
        <p15:guide id="16" orient="horz" pos="3725" userDrawn="1">
          <p15:clr>
            <a:srgbClr val="F26B43"/>
          </p15:clr>
        </p15:guide>
        <p15:guide id="17" orient="horz" pos="4065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rubrik 1">
            <a:extLst>
              <a:ext uri="{FF2B5EF4-FFF2-40B4-BE49-F238E27FC236}">
                <a16:creationId xmlns:a16="http://schemas.microsoft.com/office/drawing/2014/main" id="{0F91ECD4-9258-45E0-83DE-D200F507C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04813"/>
            <a:ext cx="9170279" cy="736959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CAEB2E3D-92F2-44E1-BB5F-C8FAE387A996}"/>
              </a:ext>
            </a:extLst>
          </p:cNvPr>
          <p:cNvSpPr txBox="1"/>
          <p:nvPr userDrawn="1"/>
        </p:nvSpPr>
        <p:spPr>
          <a:xfrm>
            <a:off x="407988" y="6454562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/>
                </a:solidFill>
              </a:rPr>
              <a:t>Hållbar stad – öppen för världen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6000" y="1744652"/>
            <a:ext cx="10080000" cy="416878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pic>
        <p:nvPicPr>
          <p:cNvPr id="9" name="Bildobjekt 8" descr="Logo" title="Logo">
            <a:extLst>
              <a:ext uri="{FF2B5EF4-FFF2-40B4-BE49-F238E27FC236}">
                <a16:creationId xmlns:a16="http://schemas.microsoft.com/office/drawing/2014/main" id="{E827BE2D-9929-4BFA-9192-B82AEC788915}"/>
              </a:ext>
            </a:extLst>
          </p:cNvPr>
          <p:cNvPicPr>
            <a:picLocks noChangeAspect="1"/>
          </p:cNvPicPr>
          <p:nvPr userDrawn="1"/>
        </p:nvPicPr>
        <p:blipFill>
          <a:blip r:embed="rId21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7" name="Platshållare för bildnummer 1">
            <a:extLst>
              <a:ext uri="{FF2B5EF4-FFF2-40B4-BE49-F238E27FC236}">
                <a16:creationId xmlns:a16="http://schemas.microsoft.com/office/drawing/2014/main" id="{49735908-7AA6-42A8-8D13-0A08009408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 vert="horz" lIns="0" tIns="180000" rIns="0" bIns="0" rtlCol="0" anchor="b" anchorCtr="0"/>
          <a:lstStyle>
            <a:lvl1pPr algn="r">
              <a:defRPr sz="10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89848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11" r:id="rId1"/>
    <p:sldLayoutId id="2147484541" r:id="rId2"/>
    <p:sldLayoutId id="2147484542" r:id="rId3"/>
    <p:sldLayoutId id="2147484543" r:id="rId4"/>
    <p:sldLayoutId id="2147484544" r:id="rId5"/>
    <p:sldLayoutId id="2147484635" r:id="rId6"/>
    <p:sldLayoutId id="2147484636" r:id="rId7"/>
    <p:sldLayoutId id="2147484637" r:id="rId8"/>
    <p:sldLayoutId id="2147484638" r:id="rId9"/>
    <p:sldLayoutId id="2147484639" r:id="rId10"/>
    <p:sldLayoutId id="2147484548" r:id="rId11"/>
    <p:sldLayoutId id="2147484549" r:id="rId12"/>
    <p:sldLayoutId id="2147484550" r:id="rId13"/>
    <p:sldLayoutId id="2147484551" r:id="rId14"/>
    <p:sldLayoutId id="2147484628" r:id="rId15"/>
    <p:sldLayoutId id="2147484552" r:id="rId16"/>
    <p:sldLayoutId id="2147484424" r:id="rId17"/>
    <p:sldLayoutId id="2147484425" r:id="rId18"/>
    <p:sldLayoutId id="2147484426" r:id="rId19"/>
  </p:sldLayoutIdLst>
  <p:hf sldNum="0" hdr="0" ftr="0" dt="0"/>
  <p:txStyles>
    <p:titleStyle>
      <a:lvl1pPr algn="l" defTabSz="914332" rtl="0" eaLnBrk="1" latinLnBrk="0" hangingPunct="1">
        <a:lnSpc>
          <a:spcPct val="90000"/>
        </a:lnSpc>
        <a:spcBef>
          <a:spcPct val="0"/>
        </a:spcBef>
        <a:buNone/>
        <a:defRPr sz="3000" b="1" kern="0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0384" indent="-230384" algn="l" defTabSz="914332" rtl="0" eaLnBrk="1" latinLnBrk="0" hangingPunct="1">
        <a:lnSpc>
          <a:spcPct val="110000"/>
        </a:lnSpc>
        <a:spcBef>
          <a:spcPts val="600"/>
        </a:spcBef>
        <a:spcAft>
          <a:spcPts val="3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687548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Wingdings" panose="05000000000000000000" pitchFamily="2" charset="2"/>
        <a:buChar char="§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914332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144714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12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8" pos="3840">
          <p15:clr>
            <a:srgbClr val="F26B43"/>
          </p15:clr>
        </p15:guide>
        <p15:guide id="9" orient="horz" pos="255">
          <p15:clr>
            <a:srgbClr val="F26B43"/>
          </p15:clr>
        </p15:guide>
        <p15:guide id="10" pos="257">
          <p15:clr>
            <a:srgbClr val="F26B43"/>
          </p15:clr>
        </p15:guide>
        <p15:guide id="11" pos="7423">
          <p15:clr>
            <a:srgbClr val="F26B43"/>
          </p15:clr>
        </p15:guide>
        <p15:guide id="12" orient="horz" pos="4156">
          <p15:clr>
            <a:srgbClr val="F26B43"/>
          </p15:clr>
        </p15:guide>
        <p15:guide id="14" orient="horz" pos="1095">
          <p15:clr>
            <a:srgbClr val="F26B43"/>
          </p15:clr>
        </p15:guide>
        <p15:guide id="15" orient="horz" pos="550">
          <p15:clr>
            <a:srgbClr val="F26B43"/>
          </p15:clr>
        </p15:guide>
        <p15:guide id="16" orient="horz" pos="3725">
          <p15:clr>
            <a:srgbClr val="F26B43"/>
          </p15:clr>
        </p15:guide>
        <p15:guide id="17" orient="horz" pos="4065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rubrik 1">
            <a:extLst>
              <a:ext uri="{FF2B5EF4-FFF2-40B4-BE49-F238E27FC236}">
                <a16:creationId xmlns:a16="http://schemas.microsoft.com/office/drawing/2014/main" id="{0F91ECD4-9258-45E0-83DE-D200F507C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04813"/>
            <a:ext cx="9170279" cy="736959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6000" y="1744652"/>
            <a:ext cx="10080000" cy="416878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pic>
        <p:nvPicPr>
          <p:cNvPr id="9" name="Bildobjekt 8" descr="Logo" title="Logo">
            <a:extLst>
              <a:ext uri="{FF2B5EF4-FFF2-40B4-BE49-F238E27FC236}">
                <a16:creationId xmlns:a16="http://schemas.microsoft.com/office/drawing/2014/main" id="{E827BE2D-9929-4BFA-9192-B82AEC788915}"/>
              </a:ext>
            </a:extLst>
          </p:cNvPr>
          <p:cNvPicPr>
            <a:picLocks noChangeAspect="1"/>
          </p:cNvPicPr>
          <p:nvPr userDrawn="1"/>
        </p:nvPicPr>
        <p:blipFill>
          <a:blip r:embed="rId21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16FC2686-3742-4CA7-96AE-CD7BBA1A90F3}"/>
              </a:ext>
            </a:extLst>
          </p:cNvPr>
          <p:cNvSpPr txBox="1"/>
          <p:nvPr userDrawn="1"/>
        </p:nvSpPr>
        <p:spPr>
          <a:xfrm>
            <a:off x="407988" y="6454562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/>
                </a:solidFill>
              </a:rPr>
              <a:t>Hållbar stad – öppen för världen</a:t>
            </a:r>
          </a:p>
        </p:txBody>
      </p:sp>
      <p:sp>
        <p:nvSpPr>
          <p:cNvPr id="10" name="Platshållare för bildnummer 1">
            <a:extLst>
              <a:ext uri="{FF2B5EF4-FFF2-40B4-BE49-F238E27FC236}">
                <a16:creationId xmlns:a16="http://schemas.microsoft.com/office/drawing/2014/main" id="{2A7AAA3E-885B-47E9-ACBA-A0293FCE58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 vert="horz" lIns="0" tIns="180000" rIns="0" bIns="0" rtlCol="0" anchor="b" anchorCtr="0"/>
          <a:lstStyle>
            <a:lvl1pPr algn="r">
              <a:defRPr sz="10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23591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28" r:id="rId1"/>
    <p:sldLayoutId id="2147484553" r:id="rId2"/>
    <p:sldLayoutId id="2147484554" r:id="rId3"/>
    <p:sldLayoutId id="2147484555" r:id="rId4"/>
    <p:sldLayoutId id="2147484556" r:id="rId5"/>
    <p:sldLayoutId id="2147484640" r:id="rId6"/>
    <p:sldLayoutId id="2147484641" r:id="rId7"/>
    <p:sldLayoutId id="2147484642" r:id="rId8"/>
    <p:sldLayoutId id="2147484643" r:id="rId9"/>
    <p:sldLayoutId id="2147484644" r:id="rId10"/>
    <p:sldLayoutId id="2147484560" r:id="rId11"/>
    <p:sldLayoutId id="2147484561" r:id="rId12"/>
    <p:sldLayoutId id="2147484562" r:id="rId13"/>
    <p:sldLayoutId id="2147484563" r:id="rId14"/>
    <p:sldLayoutId id="2147484629" r:id="rId15"/>
    <p:sldLayoutId id="2147484564" r:id="rId16"/>
    <p:sldLayoutId id="2147484441" r:id="rId17"/>
    <p:sldLayoutId id="2147484442" r:id="rId18"/>
    <p:sldLayoutId id="2147484443" r:id="rId19"/>
  </p:sldLayoutIdLst>
  <p:hf sldNum="0" hdr="0" ftr="0" dt="0"/>
  <p:txStyles>
    <p:titleStyle>
      <a:lvl1pPr algn="l" defTabSz="914332" rtl="0" eaLnBrk="1" latinLnBrk="0" hangingPunct="1">
        <a:lnSpc>
          <a:spcPct val="90000"/>
        </a:lnSpc>
        <a:spcBef>
          <a:spcPct val="0"/>
        </a:spcBef>
        <a:buNone/>
        <a:defRPr sz="3000" b="1" kern="0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0384" indent="-230384" algn="l" defTabSz="914332" rtl="0" eaLnBrk="1" latinLnBrk="0" hangingPunct="1">
        <a:lnSpc>
          <a:spcPct val="110000"/>
        </a:lnSpc>
        <a:spcBef>
          <a:spcPts val="600"/>
        </a:spcBef>
        <a:spcAft>
          <a:spcPts val="3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687548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Wingdings" panose="05000000000000000000" pitchFamily="2" charset="2"/>
        <a:buChar char="§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914332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144714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12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8" pos="3840">
          <p15:clr>
            <a:srgbClr val="F26B43"/>
          </p15:clr>
        </p15:guide>
        <p15:guide id="9" orient="horz" pos="255">
          <p15:clr>
            <a:srgbClr val="F26B43"/>
          </p15:clr>
        </p15:guide>
        <p15:guide id="10" pos="257">
          <p15:clr>
            <a:srgbClr val="F26B43"/>
          </p15:clr>
        </p15:guide>
        <p15:guide id="11" pos="7423">
          <p15:clr>
            <a:srgbClr val="F26B43"/>
          </p15:clr>
        </p15:guide>
        <p15:guide id="12" orient="horz" pos="4156">
          <p15:clr>
            <a:srgbClr val="F26B43"/>
          </p15:clr>
        </p15:guide>
        <p15:guide id="14" orient="horz" pos="1095">
          <p15:clr>
            <a:srgbClr val="F26B43"/>
          </p15:clr>
        </p15:guide>
        <p15:guide id="15" orient="horz" pos="550">
          <p15:clr>
            <a:srgbClr val="F26B43"/>
          </p15:clr>
        </p15:guide>
        <p15:guide id="16" orient="horz" pos="3725">
          <p15:clr>
            <a:srgbClr val="F26B43"/>
          </p15:clr>
        </p15:guide>
        <p15:guide id="17" orient="horz" pos="4065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rubrik 1">
            <a:extLst>
              <a:ext uri="{FF2B5EF4-FFF2-40B4-BE49-F238E27FC236}">
                <a16:creationId xmlns:a16="http://schemas.microsoft.com/office/drawing/2014/main" id="{0F91ECD4-9258-45E0-83DE-D200F507C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04813"/>
            <a:ext cx="9170279" cy="736959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6000" y="1744652"/>
            <a:ext cx="10080000" cy="416878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pic>
        <p:nvPicPr>
          <p:cNvPr id="9" name="Bildobjekt 8" descr="Logo" title="Logo">
            <a:extLst>
              <a:ext uri="{FF2B5EF4-FFF2-40B4-BE49-F238E27FC236}">
                <a16:creationId xmlns:a16="http://schemas.microsoft.com/office/drawing/2014/main" id="{E827BE2D-9929-4BFA-9192-B82AEC788915}"/>
              </a:ext>
            </a:extLst>
          </p:cNvPr>
          <p:cNvPicPr>
            <a:picLocks noChangeAspect="1"/>
          </p:cNvPicPr>
          <p:nvPr userDrawn="1"/>
        </p:nvPicPr>
        <p:blipFill>
          <a:blip r:embed="rId21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7DFF76B2-A88A-470E-B646-73BDC425A6E8}"/>
              </a:ext>
            </a:extLst>
          </p:cNvPr>
          <p:cNvSpPr txBox="1"/>
          <p:nvPr userDrawn="1"/>
        </p:nvSpPr>
        <p:spPr>
          <a:xfrm>
            <a:off x="407988" y="6454562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/>
                </a:solidFill>
              </a:rPr>
              <a:t>Hållbar stad – öppen för världen</a:t>
            </a:r>
          </a:p>
        </p:txBody>
      </p:sp>
      <p:sp>
        <p:nvSpPr>
          <p:cNvPr id="10" name="Platshållare för bildnummer 1">
            <a:extLst>
              <a:ext uri="{FF2B5EF4-FFF2-40B4-BE49-F238E27FC236}">
                <a16:creationId xmlns:a16="http://schemas.microsoft.com/office/drawing/2014/main" id="{4D8D5E03-09FD-47B8-83A3-7C8B23D877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 vert="horz" lIns="0" tIns="180000" rIns="0" bIns="0" rtlCol="0" anchor="b" anchorCtr="0"/>
          <a:lstStyle>
            <a:lvl1pPr algn="r">
              <a:defRPr sz="10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96936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45" r:id="rId1"/>
    <p:sldLayoutId id="2147484565" r:id="rId2"/>
    <p:sldLayoutId id="2147484566" r:id="rId3"/>
    <p:sldLayoutId id="2147484567" r:id="rId4"/>
    <p:sldLayoutId id="2147484568" r:id="rId5"/>
    <p:sldLayoutId id="2147484645" r:id="rId6"/>
    <p:sldLayoutId id="2147484646" r:id="rId7"/>
    <p:sldLayoutId id="2147484647" r:id="rId8"/>
    <p:sldLayoutId id="2147484648" r:id="rId9"/>
    <p:sldLayoutId id="2147484649" r:id="rId10"/>
    <p:sldLayoutId id="2147484572" r:id="rId11"/>
    <p:sldLayoutId id="2147484573" r:id="rId12"/>
    <p:sldLayoutId id="2147484574" r:id="rId13"/>
    <p:sldLayoutId id="2147484575" r:id="rId14"/>
    <p:sldLayoutId id="2147484630" r:id="rId15"/>
    <p:sldLayoutId id="2147484576" r:id="rId16"/>
    <p:sldLayoutId id="2147484458" r:id="rId17"/>
    <p:sldLayoutId id="2147484459" r:id="rId18"/>
    <p:sldLayoutId id="2147484460" r:id="rId19"/>
  </p:sldLayoutIdLst>
  <p:hf sldNum="0" hdr="0" ftr="0" dt="0"/>
  <p:txStyles>
    <p:titleStyle>
      <a:lvl1pPr algn="l" defTabSz="914332" rtl="0" eaLnBrk="1" latinLnBrk="0" hangingPunct="1">
        <a:lnSpc>
          <a:spcPct val="90000"/>
        </a:lnSpc>
        <a:spcBef>
          <a:spcPct val="0"/>
        </a:spcBef>
        <a:buNone/>
        <a:defRPr sz="3000" b="1" kern="0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0384" indent="-230384" algn="l" defTabSz="914332" rtl="0" eaLnBrk="1" latinLnBrk="0" hangingPunct="1">
        <a:lnSpc>
          <a:spcPct val="110000"/>
        </a:lnSpc>
        <a:spcBef>
          <a:spcPts val="600"/>
        </a:spcBef>
        <a:spcAft>
          <a:spcPts val="3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687548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Wingdings" panose="05000000000000000000" pitchFamily="2" charset="2"/>
        <a:buChar char="§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914332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144714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12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8" pos="3840">
          <p15:clr>
            <a:srgbClr val="F26B43"/>
          </p15:clr>
        </p15:guide>
        <p15:guide id="9" orient="horz" pos="255">
          <p15:clr>
            <a:srgbClr val="F26B43"/>
          </p15:clr>
        </p15:guide>
        <p15:guide id="10" pos="257">
          <p15:clr>
            <a:srgbClr val="F26B43"/>
          </p15:clr>
        </p15:guide>
        <p15:guide id="11" pos="7423">
          <p15:clr>
            <a:srgbClr val="F26B43"/>
          </p15:clr>
        </p15:guide>
        <p15:guide id="12" orient="horz" pos="4156">
          <p15:clr>
            <a:srgbClr val="F26B43"/>
          </p15:clr>
        </p15:guide>
        <p15:guide id="14" orient="horz" pos="1095">
          <p15:clr>
            <a:srgbClr val="F26B43"/>
          </p15:clr>
        </p15:guide>
        <p15:guide id="15" orient="horz" pos="550">
          <p15:clr>
            <a:srgbClr val="F26B43"/>
          </p15:clr>
        </p15:guide>
        <p15:guide id="16" orient="horz" pos="3725">
          <p15:clr>
            <a:srgbClr val="F26B43"/>
          </p15:clr>
        </p15:guide>
        <p15:guide id="17" orient="horz" pos="4065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rubrik 1">
            <a:extLst>
              <a:ext uri="{FF2B5EF4-FFF2-40B4-BE49-F238E27FC236}">
                <a16:creationId xmlns:a16="http://schemas.microsoft.com/office/drawing/2014/main" id="{0F91ECD4-9258-45E0-83DE-D200F507C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04813"/>
            <a:ext cx="9170279" cy="736959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6000" y="1744652"/>
            <a:ext cx="10080000" cy="416878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pic>
        <p:nvPicPr>
          <p:cNvPr id="9" name="Bildobjekt 8" descr="Logo" title="Logo">
            <a:extLst>
              <a:ext uri="{FF2B5EF4-FFF2-40B4-BE49-F238E27FC236}">
                <a16:creationId xmlns:a16="http://schemas.microsoft.com/office/drawing/2014/main" id="{E827BE2D-9929-4BFA-9192-B82AEC788915}"/>
              </a:ext>
            </a:extLst>
          </p:cNvPr>
          <p:cNvPicPr>
            <a:picLocks noChangeAspect="1"/>
          </p:cNvPicPr>
          <p:nvPr userDrawn="1"/>
        </p:nvPicPr>
        <p:blipFill>
          <a:blip r:embed="rId21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F4542BD5-103E-4DB5-88FB-E05DB9624044}"/>
              </a:ext>
            </a:extLst>
          </p:cNvPr>
          <p:cNvSpPr txBox="1"/>
          <p:nvPr userDrawn="1"/>
        </p:nvSpPr>
        <p:spPr>
          <a:xfrm>
            <a:off x="407988" y="6454562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Hållbar stad – öppen för världen</a:t>
            </a:r>
          </a:p>
        </p:txBody>
      </p:sp>
      <p:sp>
        <p:nvSpPr>
          <p:cNvPr id="10" name="Platshållare för bildnummer 1">
            <a:extLst>
              <a:ext uri="{FF2B5EF4-FFF2-40B4-BE49-F238E27FC236}">
                <a16:creationId xmlns:a16="http://schemas.microsoft.com/office/drawing/2014/main" id="{ACAA70FC-8994-456B-8FC6-D537F84062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 vert="horz" lIns="0" tIns="180000" rIns="0" bIns="0" rtlCol="0" anchor="b" anchorCtr="0"/>
          <a:lstStyle>
            <a:lvl1pPr algn="r">
              <a:defRPr sz="10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459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62" r:id="rId1"/>
    <p:sldLayoutId id="2147484577" r:id="rId2"/>
    <p:sldLayoutId id="2147484578" r:id="rId3"/>
    <p:sldLayoutId id="2147484579" r:id="rId4"/>
    <p:sldLayoutId id="2147484580" r:id="rId5"/>
    <p:sldLayoutId id="2147484650" r:id="rId6"/>
    <p:sldLayoutId id="2147484651" r:id="rId7"/>
    <p:sldLayoutId id="2147484652" r:id="rId8"/>
    <p:sldLayoutId id="2147484653" r:id="rId9"/>
    <p:sldLayoutId id="2147484654" r:id="rId10"/>
    <p:sldLayoutId id="2147484584" r:id="rId11"/>
    <p:sldLayoutId id="2147484585" r:id="rId12"/>
    <p:sldLayoutId id="2147484586" r:id="rId13"/>
    <p:sldLayoutId id="2147484587" r:id="rId14"/>
    <p:sldLayoutId id="2147484631" r:id="rId15"/>
    <p:sldLayoutId id="2147484588" r:id="rId16"/>
    <p:sldLayoutId id="2147484475" r:id="rId17"/>
    <p:sldLayoutId id="2147484476" r:id="rId18"/>
    <p:sldLayoutId id="2147484477" r:id="rId19"/>
  </p:sldLayoutIdLst>
  <p:hf sldNum="0" hdr="0" ftr="0" dt="0"/>
  <p:txStyles>
    <p:titleStyle>
      <a:lvl1pPr algn="l" defTabSz="914332" rtl="0" eaLnBrk="1" latinLnBrk="0" hangingPunct="1">
        <a:lnSpc>
          <a:spcPct val="90000"/>
        </a:lnSpc>
        <a:spcBef>
          <a:spcPct val="0"/>
        </a:spcBef>
        <a:buNone/>
        <a:defRPr sz="3000" b="1" kern="0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0384" indent="-230384" algn="l" defTabSz="914332" rtl="0" eaLnBrk="1" latinLnBrk="0" hangingPunct="1">
        <a:lnSpc>
          <a:spcPct val="110000"/>
        </a:lnSpc>
        <a:spcBef>
          <a:spcPts val="600"/>
        </a:spcBef>
        <a:spcAft>
          <a:spcPts val="3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687548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Wingdings" panose="05000000000000000000" pitchFamily="2" charset="2"/>
        <a:buChar char="§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914332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144714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12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8" pos="3840">
          <p15:clr>
            <a:srgbClr val="F26B43"/>
          </p15:clr>
        </p15:guide>
        <p15:guide id="9" orient="horz" pos="255">
          <p15:clr>
            <a:srgbClr val="F26B43"/>
          </p15:clr>
        </p15:guide>
        <p15:guide id="10" pos="257">
          <p15:clr>
            <a:srgbClr val="F26B43"/>
          </p15:clr>
        </p15:guide>
        <p15:guide id="11" pos="7423">
          <p15:clr>
            <a:srgbClr val="F26B43"/>
          </p15:clr>
        </p15:guide>
        <p15:guide id="12" orient="horz" pos="4156">
          <p15:clr>
            <a:srgbClr val="F26B43"/>
          </p15:clr>
        </p15:guide>
        <p15:guide id="14" orient="horz" pos="1095">
          <p15:clr>
            <a:srgbClr val="F26B43"/>
          </p15:clr>
        </p15:guide>
        <p15:guide id="15" orient="horz" pos="550">
          <p15:clr>
            <a:srgbClr val="F26B43"/>
          </p15:clr>
        </p15:guide>
        <p15:guide id="16" orient="horz" pos="3725">
          <p15:clr>
            <a:srgbClr val="F26B43"/>
          </p15:clr>
        </p15:guide>
        <p15:guide id="17" orient="horz" pos="4065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rubrik 1">
            <a:extLst>
              <a:ext uri="{FF2B5EF4-FFF2-40B4-BE49-F238E27FC236}">
                <a16:creationId xmlns:a16="http://schemas.microsoft.com/office/drawing/2014/main" id="{0F91ECD4-9258-45E0-83DE-D200F507C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04813"/>
            <a:ext cx="9170279" cy="736959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6000" y="1744652"/>
            <a:ext cx="10080000" cy="416878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pic>
        <p:nvPicPr>
          <p:cNvPr id="9" name="Bildobjekt 8" descr="Logo" title="Logo">
            <a:extLst>
              <a:ext uri="{FF2B5EF4-FFF2-40B4-BE49-F238E27FC236}">
                <a16:creationId xmlns:a16="http://schemas.microsoft.com/office/drawing/2014/main" id="{E827BE2D-9929-4BFA-9192-B82AEC788915}"/>
              </a:ext>
            </a:extLst>
          </p:cNvPr>
          <p:cNvPicPr>
            <a:picLocks noChangeAspect="1"/>
          </p:cNvPicPr>
          <p:nvPr userDrawn="1"/>
        </p:nvPicPr>
        <p:blipFill>
          <a:blip r:embed="rId21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BA98ADB3-7E4F-4041-B143-C1933A3E0DE3}"/>
              </a:ext>
            </a:extLst>
          </p:cNvPr>
          <p:cNvSpPr txBox="1"/>
          <p:nvPr userDrawn="1"/>
        </p:nvSpPr>
        <p:spPr>
          <a:xfrm>
            <a:off x="407988" y="6454562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Hållbar stad – öppen för världen</a:t>
            </a:r>
          </a:p>
        </p:txBody>
      </p:sp>
      <p:sp>
        <p:nvSpPr>
          <p:cNvPr id="10" name="Platshållare för bildnummer 1">
            <a:extLst>
              <a:ext uri="{FF2B5EF4-FFF2-40B4-BE49-F238E27FC236}">
                <a16:creationId xmlns:a16="http://schemas.microsoft.com/office/drawing/2014/main" id="{3F2844B7-CEF6-4069-B35D-9858A87899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 vert="horz" lIns="0" tIns="180000" rIns="0" bIns="0" rtlCol="0" anchor="b" anchorCtr="0"/>
          <a:lstStyle>
            <a:lvl1pPr algn="r">
              <a:defRPr sz="10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57771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79" r:id="rId1"/>
    <p:sldLayoutId id="2147484589" r:id="rId2"/>
    <p:sldLayoutId id="2147484590" r:id="rId3"/>
    <p:sldLayoutId id="2147484591" r:id="rId4"/>
    <p:sldLayoutId id="2147484592" r:id="rId5"/>
    <p:sldLayoutId id="2147484655" r:id="rId6"/>
    <p:sldLayoutId id="2147484656" r:id="rId7"/>
    <p:sldLayoutId id="2147484657" r:id="rId8"/>
    <p:sldLayoutId id="2147484658" r:id="rId9"/>
    <p:sldLayoutId id="2147484659" r:id="rId10"/>
    <p:sldLayoutId id="2147484596" r:id="rId11"/>
    <p:sldLayoutId id="2147484597" r:id="rId12"/>
    <p:sldLayoutId id="2147484598" r:id="rId13"/>
    <p:sldLayoutId id="2147484599" r:id="rId14"/>
    <p:sldLayoutId id="2147484632" r:id="rId15"/>
    <p:sldLayoutId id="2147484600" r:id="rId16"/>
    <p:sldLayoutId id="2147484492" r:id="rId17"/>
    <p:sldLayoutId id="2147484493" r:id="rId18"/>
    <p:sldLayoutId id="2147484494" r:id="rId19"/>
  </p:sldLayoutIdLst>
  <p:hf sldNum="0" hdr="0" ftr="0" dt="0"/>
  <p:txStyles>
    <p:titleStyle>
      <a:lvl1pPr algn="l" defTabSz="914332" rtl="0" eaLnBrk="1" latinLnBrk="0" hangingPunct="1">
        <a:lnSpc>
          <a:spcPct val="90000"/>
        </a:lnSpc>
        <a:spcBef>
          <a:spcPct val="0"/>
        </a:spcBef>
        <a:buNone/>
        <a:defRPr sz="3000" b="1" kern="0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0384" indent="-230384" algn="l" defTabSz="914332" rtl="0" eaLnBrk="1" latinLnBrk="0" hangingPunct="1">
        <a:lnSpc>
          <a:spcPct val="110000"/>
        </a:lnSpc>
        <a:spcBef>
          <a:spcPts val="600"/>
        </a:spcBef>
        <a:spcAft>
          <a:spcPts val="3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687548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Wingdings" panose="05000000000000000000" pitchFamily="2" charset="2"/>
        <a:buChar char="§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914332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144714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12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8" pos="3840">
          <p15:clr>
            <a:srgbClr val="F26B43"/>
          </p15:clr>
        </p15:guide>
        <p15:guide id="9" orient="horz" pos="255">
          <p15:clr>
            <a:srgbClr val="F26B43"/>
          </p15:clr>
        </p15:guide>
        <p15:guide id="10" pos="257">
          <p15:clr>
            <a:srgbClr val="F26B43"/>
          </p15:clr>
        </p15:guide>
        <p15:guide id="11" pos="7423">
          <p15:clr>
            <a:srgbClr val="F26B43"/>
          </p15:clr>
        </p15:guide>
        <p15:guide id="12" orient="horz" pos="4156">
          <p15:clr>
            <a:srgbClr val="F26B43"/>
          </p15:clr>
        </p15:guide>
        <p15:guide id="14" orient="horz" pos="1095">
          <p15:clr>
            <a:srgbClr val="F26B43"/>
          </p15:clr>
        </p15:guide>
        <p15:guide id="15" orient="horz" pos="550">
          <p15:clr>
            <a:srgbClr val="F26B43"/>
          </p15:clr>
        </p15:guide>
        <p15:guide id="16" orient="horz" pos="3725">
          <p15:clr>
            <a:srgbClr val="F26B43"/>
          </p15:clr>
        </p15:guide>
        <p15:guide id="17" orient="horz" pos="4065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rubrik 1">
            <a:extLst>
              <a:ext uri="{FF2B5EF4-FFF2-40B4-BE49-F238E27FC236}">
                <a16:creationId xmlns:a16="http://schemas.microsoft.com/office/drawing/2014/main" id="{0F91ECD4-9258-45E0-83DE-D200F507C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04813"/>
            <a:ext cx="9170279" cy="736959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6000" y="1744652"/>
            <a:ext cx="10080000" cy="416878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pic>
        <p:nvPicPr>
          <p:cNvPr id="9" name="Bildobjekt 8" descr="Logo" title="Logo">
            <a:extLst>
              <a:ext uri="{FF2B5EF4-FFF2-40B4-BE49-F238E27FC236}">
                <a16:creationId xmlns:a16="http://schemas.microsoft.com/office/drawing/2014/main" id="{E827BE2D-9929-4BFA-9192-B82AEC788915}"/>
              </a:ext>
            </a:extLst>
          </p:cNvPr>
          <p:cNvPicPr>
            <a:picLocks noChangeAspect="1"/>
          </p:cNvPicPr>
          <p:nvPr userDrawn="1"/>
        </p:nvPicPr>
        <p:blipFill>
          <a:blip r:embed="rId21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C30862AA-79CD-47D7-A508-195920CF797F}"/>
              </a:ext>
            </a:extLst>
          </p:cNvPr>
          <p:cNvSpPr txBox="1"/>
          <p:nvPr userDrawn="1"/>
        </p:nvSpPr>
        <p:spPr>
          <a:xfrm>
            <a:off x="407988" y="6454562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/>
                </a:solidFill>
              </a:rPr>
              <a:t>Hållbar stad – öppen för världen</a:t>
            </a:r>
          </a:p>
        </p:txBody>
      </p:sp>
      <p:sp>
        <p:nvSpPr>
          <p:cNvPr id="10" name="Platshållare för bildnummer 1">
            <a:extLst>
              <a:ext uri="{FF2B5EF4-FFF2-40B4-BE49-F238E27FC236}">
                <a16:creationId xmlns:a16="http://schemas.microsoft.com/office/drawing/2014/main" id="{0B5FE696-6F97-4D3C-86EA-DA1B9AC17F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 vert="horz" lIns="0" tIns="180000" rIns="0" bIns="0" rtlCol="0" anchor="b" anchorCtr="0"/>
          <a:lstStyle>
            <a:lvl1pPr algn="r">
              <a:defRPr sz="10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8833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96" r:id="rId1"/>
    <p:sldLayoutId id="2147484601" r:id="rId2"/>
    <p:sldLayoutId id="2147484602" r:id="rId3"/>
    <p:sldLayoutId id="2147484603" r:id="rId4"/>
    <p:sldLayoutId id="2147484604" r:id="rId5"/>
    <p:sldLayoutId id="2147484660" r:id="rId6"/>
    <p:sldLayoutId id="2147484661" r:id="rId7"/>
    <p:sldLayoutId id="2147484662" r:id="rId8"/>
    <p:sldLayoutId id="2147484663" r:id="rId9"/>
    <p:sldLayoutId id="2147484664" r:id="rId10"/>
    <p:sldLayoutId id="2147484608" r:id="rId11"/>
    <p:sldLayoutId id="2147484609" r:id="rId12"/>
    <p:sldLayoutId id="2147484610" r:id="rId13"/>
    <p:sldLayoutId id="2147484611" r:id="rId14"/>
    <p:sldLayoutId id="2147484633" r:id="rId15"/>
    <p:sldLayoutId id="2147484612" r:id="rId16"/>
    <p:sldLayoutId id="2147484509" r:id="rId17"/>
    <p:sldLayoutId id="2147484510" r:id="rId18"/>
    <p:sldLayoutId id="2147484511" r:id="rId19"/>
  </p:sldLayoutIdLst>
  <p:hf sldNum="0" hdr="0" ftr="0" dt="0"/>
  <p:txStyles>
    <p:titleStyle>
      <a:lvl1pPr algn="l" defTabSz="914332" rtl="0" eaLnBrk="1" latinLnBrk="0" hangingPunct="1">
        <a:lnSpc>
          <a:spcPct val="90000"/>
        </a:lnSpc>
        <a:spcBef>
          <a:spcPct val="0"/>
        </a:spcBef>
        <a:buNone/>
        <a:defRPr sz="3000" b="1" kern="0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0384" indent="-230384" algn="l" defTabSz="914332" rtl="0" eaLnBrk="1" latinLnBrk="0" hangingPunct="1">
        <a:lnSpc>
          <a:spcPct val="110000"/>
        </a:lnSpc>
        <a:spcBef>
          <a:spcPts val="600"/>
        </a:spcBef>
        <a:spcAft>
          <a:spcPts val="3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687548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Wingdings" panose="05000000000000000000" pitchFamily="2" charset="2"/>
        <a:buChar char="§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914332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144714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12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8" pos="3840">
          <p15:clr>
            <a:srgbClr val="F26B43"/>
          </p15:clr>
        </p15:guide>
        <p15:guide id="9" orient="horz" pos="255">
          <p15:clr>
            <a:srgbClr val="F26B43"/>
          </p15:clr>
        </p15:guide>
        <p15:guide id="10" pos="257">
          <p15:clr>
            <a:srgbClr val="F26B43"/>
          </p15:clr>
        </p15:guide>
        <p15:guide id="11" pos="7423">
          <p15:clr>
            <a:srgbClr val="F26B43"/>
          </p15:clr>
        </p15:guide>
        <p15:guide id="12" orient="horz" pos="4156">
          <p15:clr>
            <a:srgbClr val="F26B43"/>
          </p15:clr>
        </p15:guide>
        <p15:guide id="14" orient="horz" pos="1095">
          <p15:clr>
            <a:srgbClr val="F26B43"/>
          </p15:clr>
        </p15:guide>
        <p15:guide id="15" orient="horz" pos="550">
          <p15:clr>
            <a:srgbClr val="F26B43"/>
          </p15:clr>
        </p15:guide>
        <p15:guide id="16" orient="horz" pos="3725">
          <p15:clr>
            <a:srgbClr val="F26B43"/>
          </p15:clr>
        </p15:guide>
        <p15:guide id="17" orient="horz" pos="4065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rubrik 1">
            <a:extLst>
              <a:ext uri="{FF2B5EF4-FFF2-40B4-BE49-F238E27FC236}">
                <a16:creationId xmlns:a16="http://schemas.microsoft.com/office/drawing/2014/main" id="{0F91ECD4-9258-45E0-83DE-D200F507C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04813"/>
            <a:ext cx="9170279" cy="736959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6000" y="1744652"/>
            <a:ext cx="10080000" cy="416878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pic>
        <p:nvPicPr>
          <p:cNvPr id="9" name="Bildobjekt 8" descr="Logo" title="Logo">
            <a:extLst>
              <a:ext uri="{FF2B5EF4-FFF2-40B4-BE49-F238E27FC236}">
                <a16:creationId xmlns:a16="http://schemas.microsoft.com/office/drawing/2014/main" id="{E827BE2D-9929-4BFA-9192-B82AEC788915}"/>
              </a:ext>
            </a:extLst>
          </p:cNvPr>
          <p:cNvPicPr>
            <a:picLocks noChangeAspect="1"/>
          </p:cNvPicPr>
          <p:nvPr userDrawn="1"/>
        </p:nvPicPr>
        <p:blipFill>
          <a:blip r:embed="rId21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06A2100A-00F3-4208-962E-587779F2E0C0}"/>
              </a:ext>
            </a:extLst>
          </p:cNvPr>
          <p:cNvSpPr txBox="1"/>
          <p:nvPr userDrawn="1"/>
        </p:nvSpPr>
        <p:spPr>
          <a:xfrm>
            <a:off x="407988" y="6454562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Hållbar stad – öppen för världen</a:t>
            </a:r>
          </a:p>
        </p:txBody>
      </p:sp>
      <p:sp>
        <p:nvSpPr>
          <p:cNvPr id="10" name="Platshållare för bildnummer 1">
            <a:extLst>
              <a:ext uri="{FF2B5EF4-FFF2-40B4-BE49-F238E27FC236}">
                <a16:creationId xmlns:a16="http://schemas.microsoft.com/office/drawing/2014/main" id="{F508861A-5DB9-448E-9A9B-FD5CEF06B1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 vert="horz" lIns="0" tIns="180000" rIns="0" bIns="0" rtlCol="0" anchor="b" anchorCtr="0"/>
          <a:lstStyle>
            <a:lvl1pPr algn="r">
              <a:defRPr sz="10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82768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13" r:id="rId1"/>
    <p:sldLayoutId id="2147484613" r:id="rId2"/>
    <p:sldLayoutId id="2147484614" r:id="rId3"/>
    <p:sldLayoutId id="2147484615" r:id="rId4"/>
    <p:sldLayoutId id="2147484616" r:id="rId5"/>
    <p:sldLayoutId id="2147484665" r:id="rId6"/>
    <p:sldLayoutId id="2147484666" r:id="rId7"/>
    <p:sldLayoutId id="2147484667" r:id="rId8"/>
    <p:sldLayoutId id="2147484668" r:id="rId9"/>
    <p:sldLayoutId id="2147484669" r:id="rId10"/>
    <p:sldLayoutId id="2147484620" r:id="rId11"/>
    <p:sldLayoutId id="2147484621" r:id="rId12"/>
    <p:sldLayoutId id="2147484622" r:id="rId13"/>
    <p:sldLayoutId id="2147484623" r:id="rId14"/>
    <p:sldLayoutId id="2147484634" r:id="rId15"/>
    <p:sldLayoutId id="2147484624" r:id="rId16"/>
    <p:sldLayoutId id="2147484526" r:id="rId17"/>
    <p:sldLayoutId id="2147484527" r:id="rId18"/>
    <p:sldLayoutId id="2147484528" r:id="rId19"/>
  </p:sldLayoutIdLst>
  <p:hf sldNum="0" hdr="0" ftr="0" dt="0"/>
  <p:txStyles>
    <p:titleStyle>
      <a:lvl1pPr algn="l" defTabSz="914332" rtl="0" eaLnBrk="1" latinLnBrk="0" hangingPunct="1">
        <a:lnSpc>
          <a:spcPct val="90000"/>
        </a:lnSpc>
        <a:spcBef>
          <a:spcPct val="0"/>
        </a:spcBef>
        <a:buNone/>
        <a:defRPr sz="3000" b="1" kern="0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0384" indent="-230384" algn="l" defTabSz="914332" rtl="0" eaLnBrk="1" latinLnBrk="0" hangingPunct="1">
        <a:lnSpc>
          <a:spcPct val="110000"/>
        </a:lnSpc>
        <a:spcBef>
          <a:spcPts val="600"/>
        </a:spcBef>
        <a:spcAft>
          <a:spcPts val="3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687548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Wingdings" panose="05000000000000000000" pitchFamily="2" charset="2"/>
        <a:buChar char="§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914332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144714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12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8" pos="3840">
          <p15:clr>
            <a:srgbClr val="F26B43"/>
          </p15:clr>
        </p15:guide>
        <p15:guide id="9" orient="horz" pos="255">
          <p15:clr>
            <a:srgbClr val="F26B43"/>
          </p15:clr>
        </p15:guide>
        <p15:guide id="10" pos="257">
          <p15:clr>
            <a:srgbClr val="F26B43"/>
          </p15:clr>
        </p15:guide>
        <p15:guide id="11" pos="7423">
          <p15:clr>
            <a:srgbClr val="F26B43"/>
          </p15:clr>
        </p15:guide>
        <p15:guide id="12" orient="horz" pos="4156">
          <p15:clr>
            <a:srgbClr val="F26B43"/>
          </p15:clr>
        </p15:guide>
        <p15:guide id="14" orient="horz" pos="1095">
          <p15:clr>
            <a:srgbClr val="F26B43"/>
          </p15:clr>
        </p15:guide>
        <p15:guide id="15" orient="horz" pos="550">
          <p15:clr>
            <a:srgbClr val="F26B43"/>
          </p15:clr>
        </p15:guide>
        <p15:guide id="16" orient="horz" pos="3725">
          <p15:clr>
            <a:srgbClr val="F26B43"/>
          </p15:clr>
        </p15:guide>
        <p15:guide id="17" orient="horz" pos="4065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5920628-F32D-4B59-82A3-068B459839A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Göteborgs Stads ikoner för kommunikationsmaterial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7097D5D-E399-4255-9468-0116A1B0B0E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/>
              <a:t>Visuell kommunikation</a:t>
            </a:r>
          </a:p>
        </p:txBody>
      </p:sp>
      <p:sp>
        <p:nvSpPr>
          <p:cNvPr id="4" name="Platshållare för text 2">
            <a:extLst>
              <a:ext uri="{FF2B5EF4-FFF2-40B4-BE49-F238E27FC236}">
                <a16:creationId xmlns:a16="http://schemas.microsoft.com/office/drawing/2014/main" id="{901D9137-A7C2-E328-8675-18F90FE55C40}"/>
              </a:ext>
            </a:extLst>
          </p:cNvPr>
          <p:cNvSpPr txBox="1">
            <a:spLocks/>
          </p:cNvSpPr>
          <p:nvPr/>
        </p:nvSpPr>
        <p:spPr>
          <a:xfrm>
            <a:off x="1731696" y="4480928"/>
            <a:ext cx="8728608" cy="25141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332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800" kern="0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167" indent="-230384" algn="l" defTabSz="914332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7548" indent="-230384" algn="l" defTabSz="914332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§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32" indent="-228584" algn="l" defTabSz="914332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714" indent="-228584" algn="l" defTabSz="914332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12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78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44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10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1600" dirty="0">
                <a:latin typeface="+mn-lt"/>
              </a:rPr>
              <a:t>visuell.kommunikation@intraservice.goteborg.se</a:t>
            </a:r>
          </a:p>
        </p:txBody>
      </p:sp>
    </p:spTree>
    <p:extLst>
      <p:ext uri="{BB962C8B-B14F-4D97-AF65-F5344CB8AC3E}">
        <p14:creationId xmlns:p14="http://schemas.microsoft.com/office/powerpoint/2010/main" val="35787890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C808D8DD-C75B-BE5D-7FF0-18D53BE52C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/>
              <a:t>Göteborgs Stads ikoner för kommunikationsmaterial (RGB)</a:t>
            </a:r>
          </a:p>
        </p:txBody>
      </p:sp>
      <p:sp>
        <p:nvSpPr>
          <p:cNvPr id="516" name="textruta 515">
            <a:extLst>
              <a:ext uri="{FF2B5EF4-FFF2-40B4-BE49-F238E27FC236}">
                <a16:creationId xmlns:a16="http://schemas.microsoft.com/office/drawing/2014/main" id="{4916BBC2-2721-86C8-DAFF-1DDB934E4FAA}"/>
              </a:ext>
            </a:extLst>
          </p:cNvPr>
          <p:cNvSpPr txBox="1"/>
          <p:nvPr/>
        </p:nvSpPr>
        <p:spPr>
          <a:xfrm>
            <a:off x="323850" y="1219200"/>
            <a:ext cx="10077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/>
              <a:t>Här hittar du alla stadens gemensamma ikoner för kommunikationsmaterial. De finns även att ladda ner separat i svart och vitt från mediabanken. Sist ser du även vilka anpassade format som finns för nedladdning. Kontakta enheten visuell kommunikation vid frågor. </a:t>
            </a:r>
          </a:p>
        </p:txBody>
      </p:sp>
      <p:grpSp>
        <p:nvGrpSpPr>
          <p:cNvPr id="530" name="Bild 3">
            <a:extLst>
              <a:ext uri="{FF2B5EF4-FFF2-40B4-BE49-F238E27FC236}">
                <a16:creationId xmlns:a16="http://schemas.microsoft.com/office/drawing/2014/main" id="{5CF4C9B7-4091-61DE-E858-067FA4D66B88}"/>
              </a:ext>
            </a:extLst>
          </p:cNvPr>
          <p:cNvGrpSpPr/>
          <p:nvPr/>
        </p:nvGrpSpPr>
        <p:grpSpPr>
          <a:xfrm>
            <a:off x="8182149" y="4292205"/>
            <a:ext cx="435185" cy="498092"/>
            <a:chOff x="2437532" y="2651745"/>
            <a:chExt cx="321558" cy="368040"/>
          </a:xfrm>
          <a:solidFill>
            <a:srgbClr val="1F1F1F"/>
          </a:solidFill>
        </p:grpSpPr>
        <p:sp>
          <p:nvSpPr>
            <p:cNvPr id="531" name="Frihandsfigur: Form 530">
              <a:extLst>
                <a:ext uri="{FF2B5EF4-FFF2-40B4-BE49-F238E27FC236}">
                  <a16:creationId xmlns:a16="http://schemas.microsoft.com/office/drawing/2014/main" id="{07A9D4A1-11A3-8BD8-3667-80E23F8AAFAF}"/>
                </a:ext>
              </a:extLst>
            </p:cNvPr>
            <p:cNvSpPr/>
            <p:nvPr/>
          </p:nvSpPr>
          <p:spPr>
            <a:xfrm>
              <a:off x="2551173" y="2651745"/>
              <a:ext cx="75473" cy="75473"/>
            </a:xfrm>
            <a:custGeom>
              <a:avLst/>
              <a:gdLst>
                <a:gd name="connsiteX0" fmla="*/ 37762 w 75473"/>
                <a:gd name="connsiteY0" fmla="*/ 75473 h 75473"/>
                <a:gd name="connsiteX1" fmla="*/ 75473 w 75473"/>
                <a:gd name="connsiteY1" fmla="*/ 37711 h 75473"/>
                <a:gd name="connsiteX2" fmla="*/ 37762 w 75473"/>
                <a:gd name="connsiteY2" fmla="*/ 0 h 75473"/>
                <a:gd name="connsiteX3" fmla="*/ 0 w 75473"/>
                <a:gd name="connsiteY3" fmla="*/ 37711 h 75473"/>
                <a:gd name="connsiteX4" fmla="*/ 37762 w 75473"/>
                <a:gd name="connsiteY4" fmla="*/ 75473 h 75473"/>
                <a:gd name="connsiteX5" fmla="*/ 37762 w 75473"/>
                <a:gd name="connsiteY5" fmla="*/ 15206 h 75473"/>
                <a:gd name="connsiteX6" fmla="*/ 60267 w 75473"/>
                <a:gd name="connsiteY6" fmla="*/ 37711 h 75473"/>
                <a:gd name="connsiteX7" fmla="*/ 37762 w 75473"/>
                <a:gd name="connsiteY7" fmla="*/ 60267 h 75473"/>
                <a:gd name="connsiteX8" fmla="*/ 15206 w 75473"/>
                <a:gd name="connsiteY8" fmla="*/ 37711 h 75473"/>
                <a:gd name="connsiteX9" fmla="*/ 37762 w 75473"/>
                <a:gd name="connsiteY9" fmla="*/ 15206 h 75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5473" h="75473">
                  <a:moveTo>
                    <a:pt x="37762" y="75473"/>
                  </a:moveTo>
                  <a:cubicBezTo>
                    <a:pt x="58544" y="75473"/>
                    <a:pt x="75473" y="58544"/>
                    <a:pt x="75473" y="37711"/>
                  </a:cubicBezTo>
                  <a:cubicBezTo>
                    <a:pt x="75473" y="16879"/>
                    <a:pt x="58544" y="0"/>
                    <a:pt x="37762" y="0"/>
                  </a:cubicBezTo>
                  <a:cubicBezTo>
                    <a:pt x="16980" y="0"/>
                    <a:pt x="0" y="16930"/>
                    <a:pt x="0" y="37711"/>
                  </a:cubicBezTo>
                  <a:cubicBezTo>
                    <a:pt x="0" y="58493"/>
                    <a:pt x="16930" y="75473"/>
                    <a:pt x="37762" y="75473"/>
                  </a:cubicBezTo>
                  <a:close/>
                  <a:moveTo>
                    <a:pt x="37762" y="15206"/>
                  </a:moveTo>
                  <a:cubicBezTo>
                    <a:pt x="50180" y="15206"/>
                    <a:pt x="60267" y="25293"/>
                    <a:pt x="60267" y="37711"/>
                  </a:cubicBezTo>
                  <a:cubicBezTo>
                    <a:pt x="60267" y="50130"/>
                    <a:pt x="50180" y="60267"/>
                    <a:pt x="37762" y="60267"/>
                  </a:cubicBezTo>
                  <a:cubicBezTo>
                    <a:pt x="25344" y="60267"/>
                    <a:pt x="15206" y="50180"/>
                    <a:pt x="15206" y="37711"/>
                  </a:cubicBezTo>
                  <a:cubicBezTo>
                    <a:pt x="15206" y="25242"/>
                    <a:pt x="25293" y="15206"/>
                    <a:pt x="37762" y="15206"/>
                  </a:cubicBezTo>
                  <a:close/>
                </a:path>
              </a:pathLst>
            </a:custGeom>
            <a:solidFill>
              <a:srgbClr val="1F1F1F"/>
            </a:solidFill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532" name="Frihandsfigur: Form 531">
              <a:extLst>
                <a:ext uri="{FF2B5EF4-FFF2-40B4-BE49-F238E27FC236}">
                  <a16:creationId xmlns:a16="http://schemas.microsoft.com/office/drawing/2014/main" id="{9BC4AB03-683A-D365-E797-16277781DAEC}"/>
                </a:ext>
              </a:extLst>
            </p:cNvPr>
            <p:cNvSpPr/>
            <p:nvPr/>
          </p:nvSpPr>
          <p:spPr>
            <a:xfrm>
              <a:off x="2437532" y="2830194"/>
              <a:ext cx="229657" cy="189591"/>
            </a:xfrm>
            <a:custGeom>
              <a:avLst/>
              <a:gdLst>
                <a:gd name="connsiteX0" fmla="*/ 34062 w 229657"/>
                <a:gd name="connsiteY0" fmla="*/ 1542 h 189591"/>
                <a:gd name="connsiteX1" fmla="*/ 23418 w 229657"/>
                <a:gd name="connsiteY1" fmla="*/ 3012 h 189591"/>
                <a:gd name="connsiteX2" fmla="*/ 0 w 229657"/>
                <a:gd name="connsiteY2" fmla="*/ 73062 h 189591"/>
                <a:gd name="connsiteX3" fmla="*/ 116530 w 229657"/>
                <a:gd name="connsiteY3" fmla="*/ 189592 h 189591"/>
                <a:gd name="connsiteX4" fmla="*/ 229411 w 229657"/>
                <a:gd name="connsiteY4" fmla="*/ 102207 h 189591"/>
                <a:gd name="connsiteX5" fmla="*/ 223937 w 229657"/>
                <a:gd name="connsiteY5" fmla="*/ 92931 h 189591"/>
                <a:gd name="connsiteX6" fmla="*/ 214661 w 229657"/>
                <a:gd name="connsiteY6" fmla="*/ 98405 h 189591"/>
                <a:gd name="connsiteX7" fmla="*/ 116530 w 229657"/>
                <a:gd name="connsiteY7" fmla="*/ 174386 h 189591"/>
                <a:gd name="connsiteX8" fmla="*/ 15206 w 229657"/>
                <a:gd name="connsiteY8" fmla="*/ 73062 h 189591"/>
                <a:gd name="connsiteX9" fmla="*/ 35532 w 229657"/>
                <a:gd name="connsiteY9" fmla="*/ 12186 h 189591"/>
                <a:gd name="connsiteX10" fmla="*/ 34062 w 229657"/>
                <a:gd name="connsiteY10" fmla="*/ 1542 h 189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9657" h="189591">
                  <a:moveTo>
                    <a:pt x="34062" y="1542"/>
                  </a:moveTo>
                  <a:cubicBezTo>
                    <a:pt x="30717" y="-993"/>
                    <a:pt x="25952" y="-334"/>
                    <a:pt x="23418" y="3012"/>
                  </a:cubicBezTo>
                  <a:cubicBezTo>
                    <a:pt x="8110" y="23337"/>
                    <a:pt x="0" y="47566"/>
                    <a:pt x="0" y="73062"/>
                  </a:cubicBezTo>
                  <a:cubicBezTo>
                    <a:pt x="0" y="137333"/>
                    <a:pt x="52259" y="189592"/>
                    <a:pt x="116530" y="189592"/>
                  </a:cubicBezTo>
                  <a:cubicBezTo>
                    <a:pt x="169701" y="189592"/>
                    <a:pt x="216131" y="153655"/>
                    <a:pt x="229411" y="102207"/>
                  </a:cubicBezTo>
                  <a:cubicBezTo>
                    <a:pt x="230475" y="98152"/>
                    <a:pt x="227992" y="93996"/>
                    <a:pt x="223937" y="92931"/>
                  </a:cubicBezTo>
                  <a:cubicBezTo>
                    <a:pt x="219882" y="91867"/>
                    <a:pt x="215725" y="94350"/>
                    <a:pt x="214661" y="98405"/>
                  </a:cubicBezTo>
                  <a:cubicBezTo>
                    <a:pt x="203155" y="143112"/>
                    <a:pt x="162808" y="174386"/>
                    <a:pt x="116530" y="174386"/>
                  </a:cubicBezTo>
                  <a:cubicBezTo>
                    <a:pt x="60673" y="174386"/>
                    <a:pt x="15206" y="128919"/>
                    <a:pt x="15206" y="73062"/>
                  </a:cubicBezTo>
                  <a:cubicBezTo>
                    <a:pt x="15206" y="50911"/>
                    <a:pt x="22252" y="29825"/>
                    <a:pt x="35532" y="12186"/>
                  </a:cubicBezTo>
                  <a:cubicBezTo>
                    <a:pt x="38066" y="8841"/>
                    <a:pt x="37407" y="4076"/>
                    <a:pt x="34062" y="1542"/>
                  </a:cubicBezTo>
                  <a:close/>
                </a:path>
              </a:pathLst>
            </a:custGeom>
            <a:solidFill>
              <a:srgbClr val="1F1F1F"/>
            </a:solidFill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533" name="Frihandsfigur: Form 532">
              <a:extLst>
                <a:ext uri="{FF2B5EF4-FFF2-40B4-BE49-F238E27FC236}">
                  <a16:creationId xmlns:a16="http://schemas.microsoft.com/office/drawing/2014/main" id="{215487A4-B525-622C-AD36-105467D6E5E2}"/>
                </a:ext>
              </a:extLst>
            </p:cNvPr>
            <p:cNvSpPr/>
            <p:nvPr/>
          </p:nvSpPr>
          <p:spPr>
            <a:xfrm>
              <a:off x="2462933" y="2727129"/>
              <a:ext cx="296157" cy="272939"/>
            </a:xfrm>
            <a:custGeom>
              <a:avLst/>
              <a:gdLst>
                <a:gd name="connsiteX0" fmla="*/ 5721 w 296157"/>
                <a:gd name="connsiteY0" fmla="*/ 52399 h 272939"/>
                <a:gd name="connsiteX1" fmla="*/ 94 w 296157"/>
                <a:gd name="connsiteY1" fmla="*/ 61776 h 272939"/>
                <a:gd name="connsiteX2" fmla="*/ 3389 w 296157"/>
                <a:gd name="connsiteY2" fmla="*/ 72218 h 272939"/>
                <a:gd name="connsiteX3" fmla="*/ 29392 w 296157"/>
                <a:gd name="connsiteY3" fmla="*/ 101211 h 272939"/>
                <a:gd name="connsiteX4" fmla="*/ 40137 w 296157"/>
                <a:gd name="connsiteY4" fmla="*/ 101819 h 272939"/>
                <a:gd name="connsiteX5" fmla="*/ 40746 w 296157"/>
                <a:gd name="connsiteY5" fmla="*/ 91073 h 272939"/>
                <a:gd name="connsiteX6" fmla="*/ 16162 w 296157"/>
                <a:gd name="connsiteY6" fmla="*/ 63652 h 272939"/>
                <a:gd name="connsiteX7" fmla="*/ 80231 w 296157"/>
                <a:gd name="connsiteY7" fmla="*/ 19097 h 272939"/>
                <a:gd name="connsiteX8" fmla="*/ 104510 w 296157"/>
                <a:gd name="connsiteY8" fmla="*/ 19300 h 272939"/>
                <a:gd name="connsiteX9" fmla="*/ 112468 w 296157"/>
                <a:gd name="connsiteY9" fmla="*/ 42211 h 272939"/>
                <a:gd name="connsiteX10" fmla="*/ 87530 w 296157"/>
                <a:gd name="connsiteY10" fmla="*/ 128329 h 272939"/>
                <a:gd name="connsiteX11" fmla="*/ 93359 w 296157"/>
                <a:gd name="connsiteY11" fmla="*/ 160160 h 272939"/>
                <a:gd name="connsiteX12" fmla="*/ 122302 w 296157"/>
                <a:gd name="connsiteY12" fmla="*/ 174606 h 272939"/>
                <a:gd name="connsiteX13" fmla="*/ 208723 w 296157"/>
                <a:gd name="connsiteY13" fmla="*/ 174606 h 272939"/>
                <a:gd name="connsiteX14" fmla="*/ 212120 w 296157"/>
                <a:gd name="connsiteY14" fmla="*/ 176634 h 272939"/>
                <a:gd name="connsiteX15" fmla="*/ 261185 w 296157"/>
                <a:gd name="connsiteY15" fmla="*/ 268885 h 272939"/>
                <a:gd name="connsiteX16" fmla="*/ 265797 w 296157"/>
                <a:gd name="connsiteY16" fmla="*/ 272636 h 272939"/>
                <a:gd name="connsiteX17" fmla="*/ 267876 w 296157"/>
                <a:gd name="connsiteY17" fmla="*/ 272940 h 272939"/>
                <a:gd name="connsiteX18" fmla="*/ 271677 w 296157"/>
                <a:gd name="connsiteY18" fmla="*/ 271926 h 272939"/>
                <a:gd name="connsiteX19" fmla="*/ 292358 w 296157"/>
                <a:gd name="connsiteY19" fmla="*/ 259964 h 272939"/>
                <a:gd name="connsiteX20" fmla="*/ 295145 w 296157"/>
                <a:gd name="connsiteY20" fmla="*/ 249573 h 272939"/>
                <a:gd name="connsiteX21" fmla="*/ 284754 w 296157"/>
                <a:gd name="connsiteY21" fmla="*/ 246785 h 272939"/>
                <a:gd name="connsiteX22" fmla="*/ 270866 w 296157"/>
                <a:gd name="connsiteY22" fmla="*/ 254794 h 272939"/>
                <a:gd name="connsiteX23" fmla="*/ 225501 w 296157"/>
                <a:gd name="connsiteY23" fmla="*/ 169487 h 272939"/>
                <a:gd name="connsiteX24" fmla="*/ 208673 w 296157"/>
                <a:gd name="connsiteY24" fmla="*/ 159400 h 272939"/>
                <a:gd name="connsiteX25" fmla="*/ 122251 w 296157"/>
                <a:gd name="connsiteY25" fmla="*/ 159400 h 272939"/>
                <a:gd name="connsiteX26" fmla="*/ 105473 w 296157"/>
                <a:gd name="connsiteY26" fmla="*/ 150986 h 272939"/>
                <a:gd name="connsiteX27" fmla="*/ 102077 w 296157"/>
                <a:gd name="connsiteY27" fmla="*/ 132485 h 272939"/>
                <a:gd name="connsiteX28" fmla="*/ 127015 w 296157"/>
                <a:gd name="connsiteY28" fmla="*/ 46367 h 272939"/>
                <a:gd name="connsiteX29" fmla="*/ 113330 w 296157"/>
                <a:gd name="connsiteY29" fmla="*/ 6882 h 272939"/>
                <a:gd name="connsiteX30" fmla="*/ 71513 w 296157"/>
                <a:gd name="connsiteY30" fmla="*/ 6578 h 272939"/>
                <a:gd name="connsiteX31" fmla="*/ 5670 w 296157"/>
                <a:gd name="connsiteY31" fmla="*/ 52348 h 272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96157" h="272939">
                  <a:moveTo>
                    <a:pt x="5721" y="52399"/>
                  </a:moveTo>
                  <a:cubicBezTo>
                    <a:pt x="2578" y="54578"/>
                    <a:pt x="550" y="58025"/>
                    <a:pt x="94" y="61776"/>
                  </a:cubicBezTo>
                  <a:cubicBezTo>
                    <a:pt x="-362" y="65578"/>
                    <a:pt x="855" y="69379"/>
                    <a:pt x="3389" y="72218"/>
                  </a:cubicBezTo>
                  <a:lnTo>
                    <a:pt x="29392" y="101211"/>
                  </a:lnTo>
                  <a:cubicBezTo>
                    <a:pt x="32179" y="104353"/>
                    <a:pt x="36995" y="104607"/>
                    <a:pt x="40137" y="101819"/>
                  </a:cubicBezTo>
                  <a:cubicBezTo>
                    <a:pt x="43280" y="99031"/>
                    <a:pt x="43533" y="94216"/>
                    <a:pt x="40746" y="91073"/>
                  </a:cubicBezTo>
                  <a:lnTo>
                    <a:pt x="16162" y="63652"/>
                  </a:lnTo>
                  <a:lnTo>
                    <a:pt x="80231" y="19097"/>
                  </a:lnTo>
                  <a:cubicBezTo>
                    <a:pt x="89203" y="12863"/>
                    <a:pt x="98630" y="15093"/>
                    <a:pt x="104510" y="19300"/>
                  </a:cubicBezTo>
                  <a:cubicBezTo>
                    <a:pt x="110339" y="23507"/>
                    <a:pt x="115509" y="31718"/>
                    <a:pt x="112468" y="42211"/>
                  </a:cubicBezTo>
                  <a:lnTo>
                    <a:pt x="87530" y="128329"/>
                  </a:lnTo>
                  <a:cubicBezTo>
                    <a:pt x="84337" y="139378"/>
                    <a:pt x="86466" y="150986"/>
                    <a:pt x="93359" y="160160"/>
                  </a:cubicBezTo>
                  <a:cubicBezTo>
                    <a:pt x="100252" y="169335"/>
                    <a:pt x="110795" y="174606"/>
                    <a:pt x="122302" y="174606"/>
                  </a:cubicBezTo>
                  <a:lnTo>
                    <a:pt x="208723" y="174606"/>
                  </a:lnTo>
                  <a:cubicBezTo>
                    <a:pt x="210143" y="174606"/>
                    <a:pt x="211461" y="175366"/>
                    <a:pt x="212120" y="176634"/>
                  </a:cubicBezTo>
                  <a:lnTo>
                    <a:pt x="261185" y="268885"/>
                  </a:lnTo>
                  <a:cubicBezTo>
                    <a:pt x="262148" y="270709"/>
                    <a:pt x="263821" y="272078"/>
                    <a:pt x="265797" y="272636"/>
                  </a:cubicBezTo>
                  <a:cubicBezTo>
                    <a:pt x="266507" y="272838"/>
                    <a:pt x="267166" y="272940"/>
                    <a:pt x="267876" y="272940"/>
                  </a:cubicBezTo>
                  <a:cubicBezTo>
                    <a:pt x="269193" y="272940"/>
                    <a:pt x="270511" y="272585"/>
                    <a:pt x="271677" y="271926"/>
                  </a:cubicBezTo>
                  <a:lnTo>
                    <a:pt x="292358" y="259964"/>
                  </a:lnTo>
                  <a:cubicBezTo>
                    <a:pt x="296007" y="257885"/>
                    <a:pt x="297224" y="253222"/>
                    <a:pt x="295145" y="249573"/>
                  </a:cubicBezTo>
                  <a:cubicBezTo>
                    <a:pt x="293067" y="245923"/>
                    <a:pt x="288404" y="244707"/>
                    <a:pt x="284754" y="246785"/>
                  </a:cubicBezTo>
                  <a:lnTo>
                    <a:pt x="270866" y="254794"/>
                  </a:lnTo>
                  <a:lnTo>
                    <a:pt x="225501" y="169487"/>
                  </a:lnTo>
                  <a:cubicBezTo>
                    <a:pt x="222206" y="163252"/>
                    <a:pt x="215718" y="159400"/>
                    <a:pt x="208673" y="159400"/>
                  </a:cubicBezTo>
                  <a:lnTo>
                    <a:pt x="122251" y="159400"/>
                  </a:lnTo>
                  <a:cubicBezTo>
                    <a:pt x="115560" y="159400"/>
                    <a:pt x="109478" y="156359"/>
                    <a:pt x="105473" y="150986"/>
                  </a:cubicBezTo>
                  <a:cubicBezTo>
                    <a:pt x="101469" y="145664"/>
                    <a:pt x="100252" y="138922"/>
                    <a:pt x="102077" y="132485"/>
                  </a:cubicBezTo>
                  <a:lnTo>
                    <a:pt x="127015" y="46367"/>
                  </a:lnTo>
                  <a:cubicBezTo>
                    <a:pt x="131324" y="31414"/>
                    <a:pt x="125951" y="15904"/>
                    <a:pt x="113330" y="6882"/>
                  </a:cubicBezTo>
                  <a:cubicBezTo>
                    <a:pt x="100709" y="-2191"/>
                    <a:pt x="84286" y="-2293"/>
                    <a:pt x="71513" y="6578"/>
                  </a:cubicBezTo>
                  <a:lnTo>
                    <a:pt x="5670" y="52348"/>
                  </a:lnTo>
                  <a:close/>
                </a:path>
              </a:pathLst>
            </a:custGeom>
            <a:solidFill>
              <a:srgbClr val="1F1F1F"/>
            </a:solidFill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  <p:grpSp>
        <p:nvGrpSpPr>
          <p:cNvPr id="537" name="Bild 3">
            <a:extLst>
              <a:ext uri="{FF2B5EF4-FFF2-40B4-BE49-F238E27FC236}">
                <a16:creationId xmlns:a16="http://schemas.microsoft.com/office/drawing/2014/main" id="{5E5BF804-B185-7335-5355-0FF94C46E51C}"/>
              </a:ext>
            </a:extLst>
          </p:cNvPr>
          <p:cNvGrpSpPr/>
          <p:nvPr/>
        </p:nvGrpSpPr>
        <p:grpSpPr>
          <a:xfrm>
            <a:off x="1373967" y="2233756"/>
            <a:ext cx="493770" cy="563193"/>
            <a:chOff x="4783495" y="2066763"/>
            <a:chExt cx="364847" cy="416143"/>
          </a:xfrm>
          <a:solidFill>
            <a:srgbClr val="1F1F1F"/>
          </a:solidFill>
        </p:grpSpPr>
        <p:sp>
          <p:nvSpPr>
            <p:cNvPr id="538" name="Frihandsfigur: Form 537">
              <a:extLst>
                <a:ext uri="{FF2B5EF4-FFF2-40B4-BE49-F238E27FC236}">
                  <a16:creationId xmlns:a16="http://schemas.microsoft.com/office/drawing/2014/main" id="{E3583000-4EE3-27EE-DFD0-90EDC17802A7}"/>
                </a:ext>
              </a:extLst>
            </p:cNvPr>
            <p:cNvSpPr/>
            <p:nvPr/>
          </p:nvSpPr>
          <p:spPr>
            <a:xfrm>
              <a:off x="4783495" y="2066763"/>
              <a:ext cx="364847" cy="416143"/>
            </a:xfrm>
            <a:custGeom>
              <a:avLst/>
              <a:gdLst>
                <a:gd name="connsiteX0" fmla="*/ 7502 w 364847"/>
                <a:gd name="connsiteY0" fmla="*/ 351415 h 416143"/>
                <a:gd name="connsiteX1" fmla="*/ 225457 w 364847"/>
                <a:gd name="connsiteY1" fmla="*/ 351415 h 416143"/>
                <a:gd name="connsiteX2" fmla="*/ 225457 w 364847"/>
                <a:gd name="connsiteY2" fmla="*/ 408540 h 416143"/>
                <a:gd name="connsiteX3" fmla="*/ 230374 w 364847"/>
                <a:gd name="connsiteY3" fmla="*/ 415636 h 416143"/>
                <a:gd name="connsiteX4" fmla="*/ 233060 w 364847"/>
                <a:gd name="connsiteY4" fmla="*/ 416143 h 416143"/>
                <a:gd name="connsiteX5" fmla="*/ 238788 w 364847"/>
                <a:gd name="connsiteY5" fmla="*/ 413558 h 416143"/>
                <a:gd name="connsiteX6" fmla="*/ 273458 w 364847"/>
                <a:gd name="connsiteY6" fmla="*/ 374174 h 416143"/>
                <a:gd name="connsiteX7" fmla="*/ 308128 w 364847"/>
                <a:gd name="connsiteY7" fmla="*/ 413558 h 416143"/>
                <a:gd name="connsiteX8" fmla="*/ 316543 w 364847"/>
                <a:gd name="connsiteY8" fmla="*/ 415636 h 416143"/>
                <a:gd name="connsiteX9" fmla="*/ 321459 w 364847"/>
                <a:gd name="connsiteY9" fmla="*/ 408540 h 416143"/>
                <a:gd name="connsiteX10" fmla="*/ 321459 w 364847"/>
                <a:gd name="connsiteY10" fmla="*/ 307216 h 416143"/>
                <a:gd name="connsiteX11" fmla="*/ 364848 w 364847"/>
                <a:gd name="connsiteY11" fmla="*/ 229614 h 416143"/>
                <a:gd name="connsiteX12" fmla="*/ 273509 w 364847"/>
                <a:gd name="connsiteY12" fmla="*/ 138275 h 416143"/>
                <a:gd name="connsiteX13" fmla="*/ 268136 w 364847"/>
                <a:gd name="connsiteY13" fmla="*/ 138529 h 416143"/>
                <a:gd name="connsiteX14" fmla="*/ 268136 w 364847"/>
                <a:gd name="connsiteY14" fmla="*/ 7603 h 416143"/>
                <a:gd name="connsiteX15" fmla="*/ 260533 w 364847"/>
                <a:gd name="connsiteY15" fmla="*/ 0 h 416143"/>
                <a:gd name="connsiteX16" fmla="*/ 7603 w 364847"/>
                <a:gd name="connsiteY16" fmla="*/ 0 h 416143"/>
                <a:gd name="connsiteX17" fmla="*/ 0 w 364847"/>
                <a:gd name="connsiteY17" fmla="*/ 7603 h 416143"/>
                <a:gd name="connsiteX18" fmla="*/ 0 w 364847"/>
                <a:gd name="connsiteY18" fmla="*/ 343812 h 416143"/>
                <a:gd name="connsiteX19" fmla="*/ 7603 w 364847"/>
                <a:gd name="connsiteY19" fmla="*/ 351415 h 416143"/>
                <a:gd name="connsiteX20" fmla="*/ 306151 w 364847"/>
                <a:gd name="connsiteY20" fmla="*/ 388367 h 416143"/>
                <a:gd name="connsiteX21" fmla="*/ 279085 w 364847"/>
                <a:gd name="connsiteY21" fmla="*/ 357599 h 416143"/>
                <a:gd name="connsiteX22" fmla="*/ 273357 w 364847"/>
                <a:gd name="connsiteY22" fmla="*/ 355014 h 416143"/>
                <a:gd name="connsiteX23" fmla="*/ 267629 w 364847"/>
                <a:gd name="connsiteY23" fmla="*/ 357599 h 416143"/>
                <a:gd name="connsiteX24" fmla="*/ 240562 w 364847"/>
                <a:gd name="connsiteY24" fmla="*/ 388367 h 416143"/>
                <a:gd name="connsiteX25" fmla="*/ 240562 w 364847"/>
                <a:gd name="connsiteY25" fmla="*/ 314769 h 416143"/>
                <a:gd name="connsiteX26" fmla="*/ 273306 w 364847"/>
                <a:gd name="connsiteY26" fmla="*/ 320952 h 416143"/>
                <a:gd name="connsiteX27" fmla="*/ 306050 w 364847"/>
                <a:gd name="connsiteY27" fmla="*/ 314769 h 416143"/>
                <a:gd name="connsiteX28" fmla="*/ 306050 w 364847"/>
                <a:gd name="connsiteY28" fmla="*/ 388367 h 416143"/>
                <a:gd name="connsiteX29" fmla="*/ 349540 w 364847"/>
                <a:gd name="connsiteY29" fmla="*/ 229614 h 416143"/>
                <a:gd name="connsiteX30" fmla="*/ 273408 w 364847"/>
                <a:gd name="connsiteY30" fmla="*/ 305746 h 416143"/>
                <a:gd name="connsiteX31" fmla="*/ 197275 w 364847"/>
                <a:gd name="connsiteY31" fmla="*/ 229614 h 416143"/>
                <a:gd name="connsiteX32" fmla="*/ 273408 w 364847"/>
                <a:gd name="connsiteY32" fmla="*/ 153481 h 416143"/>
                <a:gd name="connsiteX33" fmla="*/ 349540 w 364847"/>
                <a:gd name="connsiteY33" fmla="*/ 229614 h 416143"/>
                <a:gd name="connsiteX34" fmla="*/ 15105 w 364847"/>
                <a:gd name="connsiteY34" fmla="*/ 15206 h 416143"/>
                <a:gd name="connsiteX35" fmla="*/ 252829 w 364847"/>
                <a:gd name="connsiteY35" fmla="*/ 15206 h 416143"/>
                <a:gd name="connsiteX36" fmla="*/ 252829 w 364847"/>
                <a:gd name="connsiteY36" fmla="*/ 140708 h 416143"/>
                <a:gd name="connsiteX37" fmla="*/ 182069 w 364847"/>
                <a:gd name="connsiteY37" fmla="*/ 229614 h 416143"/>
                <a:gd name="connsiteX38" fmla="*/ 225457 w 364847"/>
                <a:gd name="connsiteY38" fmla="*/ 307216 h 416143"/>
                <a:gd name="connsiteX39" fmla="*/ 225457 w 364847"/>
                <a:gd name="connsiteY39" fmla="*/ 336209 h 416143"/>
                <a:gd name="connsiteX40" fmla="*/ 15105 w 364847"/>
                <a:gd name="connsiteY40" fmla="*/ 336209 h 416143"/>
                <a:gd name="connsiteX41" fmla="*/ 15105 w 364847"/>
                <a:gd name="connsiteY41" fmla="*/ 15206 h 416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364847" h="416143">
                  <a:moveTo>
                    <a:pt x="7502" y="351415"/>
                  </a:moveTo>
                  <a:lnTo>
                    <a:pt x="225457" y="351415"/>
                  </a:lnTo>
                  <a:lnTo>
                    <a:pt x="225457" y="408540"/>
                  </a:lnTo>
                  <a:cubicBezTo>
                    <a:pt x="225457" y="411683"/>
                    <a:pt x="227434" y="414521"/>
                    <a:pt x="230374" y="415636"/>
                  </a:cubicBezTo>
                  <a:cubicBezTo>
                    <a:pt x="231236" y="415991"/>
                    <a:pt x="232148" y="416143"/>
                    <a:pt x="233060" y="416143"/>
                  </a:cubicBezTo>
                  <a:cubicBezTo>
                    <a:pt x="235189" y="416143"/>
                    <a:pt x="237318" y="415231"/>
                    <a:pt x="238788" y="413558"/>
                  </a:cubicBezTo>
                  <a:lnTo>
                    <a:pt x="273458" y="374174"/>
                  </a:lnTo>
                  <a:lnTo>
                    <a:pt x="308128" y="413558"/>
                  </a:lnTo>
                  <a:cubicBezTo>
                    <a:pt x="310207" y="415941"/>
                    <a:pt x="313603" y="416752"/>
                    <a:pt x="316543" y="415636"/>
                  </a:cubicBezTo>
                  <a:cubicBezTo>
                    <a:pt x="319482" y="414521"/>
                    <a:pt x="321459" y="411683"/>
                    <a:pt x="321459" y="408540"/>
                  </a:cubicBezTo>
                  <a:lnTo>
                    <a:pt x="321459" y="307216"/>
                  </a:lnTo>
                  <a:cubicBezTo>
                    <a:pt x="347411" y="291098"/>
                    <a:pt x="364848" y="262408"/>
                    <a:pt x="364848" y="229614"/>
                  </a:cubicBezTo>
                  <a:cubicBezTo>
                    <a:pt x="364848" y="179231"/>
                    <a:pt x="323892" y="138275"/>
                    <a:pt x="273509" y="138275"/>
                  </a:cubicBezTo>
                  <a:cubicBezTo>
                    <a:pt x="271684" y="138275"/>
                    <a:pt x="269910" y="138427"/>
                    <a:pt x="268136" y="138529"/>
                  </a:cubicBezTo>
                  <a:lnTo>
                    <a:pt x="268136" y="7603"/>
                  </a:lnTo>
                  <a:cubicBezTo>
                    <a:pt x="268136" y="3396"/>
                    <a:pt x="264740" y="0"/>
                    <a:pt x="260533" y="0"/>
                  </a:cubicBezTo>
                  <a:lnTo>
                    <a:pt x="7603" y="0"/>
                  </a:lnTo>
                  <a:cubicBezTo>
                    <a:pt x="3396" y="0"/>
                    <a:pt x="0" y="3396"/>
                    <a:pt x="0" y="7603"/>
                  </a:cubicBezTo>
                  <a:lnTo>
                    <a:pt x="0" y="343812"/>
                  </a:lnTo>
                  <a:cubicBezTo>
                    <a:pt x="0" y="348019"/>
                    <a:pt x="3396" y="351415"/>
                    <a:pt x="7603" y="351415"/>
                  </a:cubicBezTo>
                  <a:close/>
                  <a:moveTo>
                    <a:pt x="306151" y="388367"/>
                  </a:moveTo>
                  <a:lnTo>
                    <a:pt x="279085" y="357599"/>
                  </a:lnTo>
                  <a:cubicBezTo>
                    <a:pt x="277665" y="355977"/>
                    <a:pt x="275587" y="355014"/>
                    <a:pt x="273357" y="355014"/>
                  </a:cubicBezTo>
                  <a:cubicBezTo>
                    <a:pt x="271127" y="355014"/>
                    <a:pt x="269099" y="355977"/>
                    <a:pt x="267629" y="357599"/>
                  </a:cubicBezTo>
                  <a:lnTo>
                    <a:pt x="240562" y="388367"/>
                  </a:lnTo>
                  <a:lnTo>
                    <a:pt x="240562" y="314769"/>
                  </a:lnTo>
                  <a:cubicBezTo>
                    <a:pt x="250750" y="318722"/>
                    <a:pt x="261750" y="320952"/>
                    <a:pt x="273306" y="320952"/>
                  </a:cubicBezTo>
                  <a:cubicBezTo>
                    <a:pt x="284863" y="320952"/>
                    <a:pt x="295862" y="318722"/>
                    <a:pt x="306050" y="314769"/>
                  </a:cubicBezTo>
                  <a:lnTo>
                    <a:pt x="306050" y="388367"/>
                  </a:lnTo>
                  <a:close/>
                  <a:moveTo>
                    <a:pt x="349540" y="229614"/>
                  </a:moveTo>
                  <a:cubicBezTo>
                    <a:pt x="349540" y="271583"/>
                    <a:pt x="315377" y="305746"/>
                    <a:pt x="273408" y="305746"/>
                  </a:cubicBezTo>
                  <a:cubicBezTo>
                    <a:pt x="231438" y="305746"/>
                    <a:pt x="197275" y="271583"/>
                    <a:pt x="197275" y="229614"/>
                  </a:cubicBezTo>
                  <a:cubicBezTo>
                    <a:pt x="197275" y="187645"/>
                    <a:pt x="231438" y="153481"/>
                    <a:pt x="273408" y="153481"/>
                  </a:cubicBezTo>
                  <a:cubicBezTo>
                    <a:pt x="315377" y="153481"/>
                    <a:pt x="349540" y="187645"/>
                    <a:pt x="349540" y="229614"/>
                  </a:cubicBezTo>
                  <a:close/>
                  <a:moveTo>
                    <a:pt x="15105" y="15206"/>
                  </a:moveTo>
                  <a:lnTo>
                    <a:pt x="252829" y="15206"/>
                  </a:lnTo>
                  <a:lnTo>
                    <a:pt x="252829" y="140708"/>
                  </a:lnTo>
                  <a:cubicBezTo>
                    <a:pt x="212329" y="150085"/>
                    <a:pt x="182069" y="186327"/>
                    <a:pt x="182069" y="229614"/>
                  </a:cubicBezTo>
                  <a:cubicBezTo>
                    <a:pt x="182069" y="262358"/>
                    <a:pt x="199455" y="291047"/>
                    <a:pt x="225457" y="307216"/>
                  </a:cubicBezTo>
                  <a:lnTo>
                    <a:pt x="225457" y="336209"/>
                  </a:lnTo>
                  <a:lnTo>
                    <a:pt x="15105" y="336209"/>
                  </a:lnTo>
                  <a:lnTo>
                    <a:pt x="15105" y="15206"/>
                  </a:lnTo>
                  <a:close/>
                </a:path>
              </a:pathLst>
            </a:custGeom>
            <a:solidFill>
              <a:srgbClr val="1F1F1F"/>
            </a:solidFill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539" name="Frihandsfigur: Form 538">
              <a:extLst>
                <a:ext uri="{FF2B5EF4-FFF2-40B4-BE49-F238E27FC236}">
                  <a16:creationId xmlns:a16="http://schemas.microsoft.com/office/drawing/2014/main" id="{DB7F3F48-FFAC-E90A-F89A-EA9B5DB16698}"/>
                </a:ext>
              </a:extLst>
            </p:cNvPr>
            <p:cNvSpPr/>
            <p:nvPr/>
          </p:nvSpPr>
          <p:spPr>
            <a:xfrm>
              <a:off x="4827796" y="2125053"/>
              <a:ext cx="174313" cy="15206"/>
            </a:xfrm>
            <a:custGeom>
              <a:avLst/>
              <a:gdLst>
                <a:gd name="connsiteX0" fmla="*/ 7603 w 174313"/>
                <a:gd name="connsiteY0" fmla="*/ 15206 h 15206"/>
                <a:gd name="connsiteX1" fmla="*/ 166711 w 174313"/>
                <a:gd name="connsiteY1" fmla="*/ 15206 h 15206"/>
                <a:gd name="connsiteX2" fmla="*/ 174314 w 174313"/>
                <a:gd name="connsiteY2" fmla="*/ 7603 h 15206"/>
                <a:gd name="connsiteX3" fmla="*/ 166711 w 174313"/>
                <a:gd name="connsiteY3" fmla="*/ 0 h 15206"/>
                <a:gd name="connsiteX4" fmla="*/ 7603 w 174313"/>
                <a:gd name="connsiteY4" fmla="*/ 0 h 15206"/>
                <a:gd name="connsiteX5" fmla="*/ 0 w 174313"/>
                <a:gd name="connsiteY5" fmla="*/ 7603 h 15206"/>
                <a:gd name="connsiteX6" fmla="*/ 7603 w 174313"/>
                <a:gd name="connsiteY6" fmla="*/ 15206 h 15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4313" h="15206">
                  <a:moveTo>
                    <a:pt x="7603" y="15206"/>
                  </a:moveTo>
                  <a:lnTo>
                    <a:pt x="166711" y="15206"/>
                  </a:lnTo>
                  <a:cubicBezTo>
                    <a:pt x="170918" y="15206"/>
                    <a:pt x="174314" y="11810"/>
                    <a:pt x="174314" y="7603"/>
                  </a:cubicBezTo>
                  <a:cubicBezTo>
                    <a:pt x="174314" y="3396"/>
                    <a:pt x="170918" y="0"/>
                    <a:pt x="166711" y="0"/>
                  </a:cubicBezTo>
                  <a:lnTo>
                    <a:pt x="7603" y="0"/>
                  </a:lnTo>
                  <a:cubicBezTo>
                    <a:pt x="3396" y="0"/>
                    <a:pt x="0" y="3396"/>
                    <a:pt x="0" y="7603"/>
                  </a:cubicBezTo>
                  <a:cubicBezTo>
                    <a:pt x="0" y="11810"/>
                    <a:pt x="3396" y="15206"/>
                    <a:pt x="7603" y="15206"/>
                  </a:cubicBezTo>
                  <a:close/>
                </a:path>
              </a:pathLst>
            </a:custGeom>
            <a:solidFill>
              <a:srgbClr val="1F1F1F"/>
            </a:solidFill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540" name="Frihandsfigur: Form 539">
              <a:extLst>
                <a:ext uri="{FF2B5EF4-FFF2-40B4-BE49-F238E27FC236}">
                  <a16:creationId xmlns:a16="http://schemas.microsoft.com/office/drawing/2014/main" id="{30183E1D-743E-53AD-6DC4-6CB224E86A5D}"/>
                </a:ext>
              </a:extLst>
            </p:cNvPr>
            <p:cNvSpPr/>
            <p:nvPr/>
          </p:nvSpPr>
          <p:spPr>
            <a:xfrm>
              <a:off x="4827796" y="2187652"/>
              <a:ext cx="140404" cy="15206"/>
            </a:xfrm>
            <a:custGeom>
              <a:avLst/>
              <a:gdLst>
                <a:gd name="connsiteX0" fmla="*/ 140404 w 140404"/>
                <a:gd name="connsiteY0" fmla="*/ 7603 h 15206"/>
                <a:gd name="connsiteX1" fmla="*/ 132801 w 140404"/>
                <a:gd name="connsiteY1" fmla="*/ 0 h 15206"/>
                <a:gd name="connsiteX2" fmla="*/ 7603 w 140404"/>
                <a:gd name="connsiteY2" fmla="*/ 0 h 15206"/>
                <a:gd name="connsiteX3" fmla="*/ 0 w 140404"/>
                <a:gd name="connsiteY3" fmla="*/ 7603 h 15206"/>
                <a:gd name="connsiteX4" fmla="*/ 7603 w 140404"/>
                <a:gd name="connsiteY4" fmla="*/ 15206 h 15206"/>
                <a:gd name="connsiteX5" fmla="*/ 132801 w 140404"/>
                <a:gd name="connsiteY5" fmla="*/ 15206 h 15206"/>
                <a:gd name="connsiteX6" fmla="*/ 140404 w 140404"/>
                <a:gd name="connsiteY6" fmla="*/ 7603 h 15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0404" h="15206">
                  <a:moveTo>
                    <a:pt x="140404" y="7603"/>
                  </a:moveTo>
                  <a:cubicBezTo>
                    <a:pt x="140404" y="3396"/>
                    <a:pt x="137008" y="0"/>
                    <a:pt x="132801" y="0"/>
                  </a:cubicBezTo>
                  <a:lnTo>
                    <a:pt x="7603" y="0"/>
                  </a:lnTo>
                  <a:cubicBezTo>
                    <a:pt x="3396" y="0"/>
                    <a:pt x="0" y="3396"/>
                    <a:pt x="0" y="7603"/>
                  </a:cubicBezTo>
                  <a:cubicBezTo>
                    <a:pt x="0" y="11810"/>
                    <a:pt x="3396" y="15206"/>
                    <a:pt x="7603" y="15206"/>
                  </a:cubicBezTo>
                  <a:lnTo>
                    <a:pt x="132801" y="15206"/>
                  </a:lnTo>
                  <a:cubicBezTo>
                    <a:pt x="137008" y="15206"/>
                    <a:pt x="140404" y="11810"/>
                    <a:pt x="140404" y="7603"/>
                  </a:cubicBezTo>
                  <a:close/>
                </a:path>
              </a:pathLst>
            </a:custGeom>
            <a:solidFill>
              <a:srgbClr val="1F1F1F"/>
            </a:solidFill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541" name="Frihandsfigur: Form 540">
              <a:extLst>
                <a:ext uri="{FF2B5EF4-FFF2-40B4-BE49-F238E27FC236}">
                  <a16:creationId xmlns:a16="http://schemas.microsoft.com/office/drawing/2014/main" id="{D3A67236-8E15-D486-EB92-204835C68544}"/>
                </a:ext>
              </a:extLst>
            </p:cNvPr>
            <p:cNvSpPr/>
            <p:nvPr/>
          </p:nvSpPr>
          <p:spPr>
            <a:xfrm>
              <a:off x="4827846" y="2250200"/>
              <a:ext cx="104466" cy="15206"/>
            </a:xfrm>
            <a:custGeom>
              <a:avLst/>
              <a:gdLst>
                <a:gd name="connsiteX0" fmla="*/ 96863 w 104466"/>
                <a:gd name="connsiteY0" fmla="*/ 0 h 15206"/>
                <a:gd name="connsiteX1" fmla="*/ 7603 w 104466"/>
                <a:gd name="connsiteY1" fmla="*/ 0 h 15206"/>
                <a:gd name="connsiteX2" fmla="*/ 0 w 104466"/>
                <a:gd name="connsiteY2" fmla="*/ 7603 h 15206"/>
                <a:gd name="connsiteX3" fmla="*/ 7603 w 104466"/>
                <a:gd name="connsiteY3" fmla="*/ 15206 h 15206"/>
                <a:gd name="connsiteX4" fmla="*/ 96863 w 104466"/>
                <a:gd name="connsiteY4" fmla="*/ 15206 h 15206"/>
                <a:gd name="connsiteX5" fmla="*/ 104467 w 104466"/>
                <a:gd name="connsiteY5" fmla="*/ 7603 h 15206"/>
                <a:gd name="connsiteX6" fmla="*/ 96863 w 104466"/>
                <a:gd name="connsiteY6" fmla="*/ 0 h 15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466" h="15206">
                  <a:moveTo>
                    <a:pt x="96863" y="0"/>
                  </a:moveTo>
                  <a:lnTo>
                    <a:pt x="7603" y="0"/>
                  </a:lnTo>
                  <a:cubicBezTo>
                    <a:pt x="3396" y="0"/>
                    <a:pt x="0" y="3396"/>
                    <a:pt x="0" y="7603"/>
                  </a:cubicBezTo>
                  <a:cubicBezTo>
                    <a:pt x="0" y="11810"/>
                    <a:pt x="3396" y="15206"/>
                    <a:pt x="7603" y="15206"/>
                  </a:cubicBezTo>
                  <a:lnTo>
                    <a:pt x="96863" y="15206"/>
                  </a:lnTo>
                  <a:cubicBezTo>
                    <a:pt x="101071" y="15206"/>
                    <a:pt x="104467" y="11810"/>
                    <a:pt x="104467" y="7603"/>
                  </a:cubicBezTo>
                  <a:cubicBezTo>
                    <a:pt x="104467" y="3396"/>
                    <a:pt x="101071" y="0"/>
                    <a:pt x="96863" y="0"/>
                  </a:cubicBezTo>
                  <a:close/>
                </a:path>
              </a:pathLst>
            </a:custGeom>
            <a:solidFill>
              <a:srgbClr val="1F1F1F"/>
            </a:solidFill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542" name="Frihandsfigur: Form 541">
              <a:extLst>
                <a:ext uri="{FF2B5EF4-FFF2-40B4-BE49-F238E27FC236}">
                  <a16:creationId xmlns:a16="http://schemas.microsoft.com/office/drawing/2014/main" id="{7A294208-BD03-9274-0149-FB7CBDB0A6BB}"/>
                </a:ext>
              </a:extLst>
            </p:cNvPr>
            <p:cNvSpPr/>
            <p:nvPr/>
          </p:nvSpPr>
          <p:spPr>
            <a:xfrm>
              <a:off x="5002870" y="2242344"/>
              <a:ext cx="108065" cy="108065"/>
            </a:xfrm>
            <a:custGeom>
              <a:avLst/>
              <a:gdLst>
                <a:gd name="connsiteX0" fmla="*/ 54033 w 108065"/>
                <a:gd name="connsiteY0" fmla="*/ 108065 h 108065"/>
                <a:gd name="connsiteX1" fmla="*/ 108065 w 108065"/>
                <a:gd name="connsiteY1" fmla="*/ 54033 h 108065"/>
                <a:gd name="connsiteX2" fmla="*/ 54033 w 108065"/>
                <a:gd name="connsiteY2" fmla="*/ 0 h 108065"/>
                <a:gd name="connsiteX3" fmla="*/ 0 w 108065"/>
                <a:gd name="connsiteY3" fmla="*/ 54033 h 108065"/>
                <a:gd name="connsiteX4" fmla="*/ 54033 w 108065"/>
                <a:gd name="connsiteY4" fmla="*/ 108065 h 108065"/>
                <a:gd name="connsiteX5" fmla="*/ 54033 w 108065"/>
                <a:gd name="connsiteY5" fmla="*/ 15206 h 108065"/>
                <a:gd name="connsiteX6" fmla="*/ 92859 w 108065"/>
                <a:gd name="connsiteY6" fmla="*/ 54033 h 108065"/>
                <a:gd name="connsiteX7" fmla="*/ 54033 w 108065"/>
                <a:gd name="connsiteY7" fmla="*/ 92859 h 108065"/>
                <a:gd name="connsiteX8" fmla="*/ 15206 w 108065"/>
                <a:gd name="connsiteY8" fmla="*/ 54033 h 108065"/>
                <a:gd name="connsiteX9" fmla="*/ 54033 w 108065"/>
                <a:gd name="connsiteY9" fmla="*/ 15206 h 108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8065" h="108065">
                  <a:moveTo>
                    <a:pt x="54033" y="108065"/>
                  </a:moveTo>
                  <a:cubicBezTo>
                    <a:pt x="83837" y="108065"/>
                    <a:pt x="108065" y="83837"/>
                    <a:pt x="108065" y="54033"/>
                  </a:cubicBezTo>
                  <a:cubicBezTo>
                    <a:pt x="108065" y="24229"/>
                    <a:pt x="83837" y="0"/>
                    <a:pt x="54033" y="0"/>
                  </a:cubicBezTo>
                  <a:cubicBezTo>
                    <a:pt x="24229" y="0"/>
                    <a:pt x="0" y="24229"/>
                    <a:pt x="0" y="54033"/>
                  </a:cubicBezTo>
                  <a:cubicBezTo>
                    <a:pt x="0" y="83837"/>
                    <a:pt x="24229" y="108065"/>
                    <a:pt x="54033" y="108065"/>
                  </a:cubicBezTo>
                  <a:close/>
                  <a:moveTo>
                    <a:pt x="54033" y="15206"/>
                  </a:moveTo>
                  <a:cubicBezTo>
                    <a:pt x="75423" y="15206"/>
                    <a:pt x="92859" y="32643"/>
                    <a:pt x="92859" y="54033"/>
                  </a:cubicBezTo>
                  <a:cubicBezTo>
                    <a:pt x="92859" y="75423"/>
                    <a:pt x="75423" y="92859"/>
                    <a:pt x="54033" y="92859"/>
                  </a:cubicBezTo>
                  <a:cubicBezTo>
                    <a:pt x="32643" y="92859"/>
                    <a:pt x="15206" y="75423"/>
                    <a:pt x="15206" y="54033"/>
                  </a:cubicBezTo>
                  <a:cubicBezTo>
                    <a:pt x="15206" y="32643"/>
                    <a:pt x="32643" y="15206"/>
                    <a:pt x="54033" y="15206"/>
                  </a:cubicBezTo>
                  <a:close/>
                </a:path>
              </a:pathLst>
            </a:custGeom>
            <a:solidFill>
              <a:srgbClr val="1F1F1F"/>
            </a:solidFill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  <p:grpSp>
        <p:nvGrpSpPr>
          <p:cNvPr id="552" name="Bild 3">
            <a:extLst>
              <a:ext uri="{FF2B5EF4-FFF2-40B4-BE49-F238E27FC236}">
                <a16:creationId xmlns:a16="http://schemas.microsoft.com/office/drawing/2014/main" id="{457169E2-3418-F6AF-675C-CA9B0ED00890}"/>
              </a:ext>
            </a:extLst>
          </p:cNvPr>
          <p:cNvGrpSpPr/>
          <p:nvPr/>
        </p:nvGrpSpPr>
        <p:grpSpPr>
          <a:xfrm>
            <a:off x="9161046" y="4305397"/>
            <a:ext cx="469127" cy="471708"/>
            <a:chOff x="3012966" y="2662421"/>
            <a:chExt cx="346638" cy="348545"/>
          </a:xfrm>
          <a:solidFill>
            <a:srgbClr val="1F1F1F"/>
          </a:solidFill>
        </p:grpSpPr>
        <p:sp>
          <p:nvSpPr>
            <p:cNvPr id="553" name="Frihandsfigur: Form 552">
              <a:extLst>
                <a:ext uri="{FF2B5EF4-FFF2-40B4-BE49-F238E27FC236}">
                  <a16:creationId xmlns:a16="http://schemas.microsoft.com/office/drawing/2014/main" id="{EDA09CAC-19AD-53BC-A154-5EA12F5A7C2E}"/>
                </a:ext>
              </a:extLst>
            </p:cNvPr>
            <p:cNvSpPr/>
            <p:nvPr/>
          </p:nvSpPr>
          <p:spPr>
            <a:xfrm>
              <a:off x="3306294" y="2662421"/>
              <a:ext cx="53310" cy="52885"/>
            </a:xfrm>
            <a:custGeom>
              <a:avLst/>
              <a:gdLst>
                <a:gd name="connsiteX0" fmla="*/ 51112 w 53310"/>
                <a:gd name="connsiteY0" fmla="*/ 2249 h 52885"/>
                <a:gd name="connsiteX1" fmla="*/ 40366 w 53310"/>
                <a:gd name="connsiteY1" fmla="*/ 2199 h 52885"/>
                <a:gd name="connsiteX2" fmla="*/ 2249 w 53310"/>
                <a:gd name="connsiteY2" fmla="*/ 39859 h 52885"/>
                <a:gd name="connsiteX3" fmla="*/ 2199 w 53310"/>
                <a:gd name="connsiteY3" fmla="*/ 50605 h 52885"/>
                <a:gd name="connsiteX4" fmla="*/ 7622 w 53310"/>
                <a:gd name="connsiteY4" fmla="*/ 52886 h 52885"/>
                <a:gd name="connsiteX5" fmla="*/ 12944 w 53310"/>
                <a:gd name="connsiteY5" fmla="*/ 50706 h 52885"/>
                <a:gd name="connsiteX6" fmla="*/ 51061 w 53310"/>
                <a:gd name="connsiteY6" fmla="*/ 13046 h 52885"/>
                <a:gd name="connsiteX7" fmla="*/ 51112 w 53310"/>
                <a:gd name="connsiteY7" fmla="*/ 2300 h 52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310" h="52885">
                  <a:moveTo>
                    <a:pt x="51112" y="2249"/>
                  </a:moveTo>
                  <a:cubicBezTo>
                    <a:pt x="48172" y="-741"/>
                    <a:pt x="43357" y="-741"/>
                    <a:pt x="40366" y="2199"/>
                  </a:cubicBezTo>
                  <a:lnTo>
                    <a:pt x="2249" y="39859"/>
                  </a:lnTo>
                  <a:cubicBezTo>
                    <a:pt x="-741" y="42799"/>
                    <a:pt x="-741" y="47614"/>
                    <a:pt x="2199" y="50605"/>
                  </a:cubicBezTo>
                  <a:cubicBezTo>
                    <a:pt x="3668" y="52126"/>
                    <a:pt x="5645" y="52886"/>
                    <a:pt x="7622" y="52886"/>
                  </a:cubicBezTo>
                  <a:cubicBezTo>
                    <a:pt x="9599" y="52886"/>
                    <a:pt x="11475" y="52176"/>
                    <a:pt x="12944" y="50706"/>
                  </a:cubicBezTo>
                  <a:lnTo>
                    <a:pt x="51061" y="13046"/>
                  </a:lnTo>
                  <a:cubicBezTo>
                    <a:pt x="54052" y="10106"/>
                    <a:pt x="54052" y="5291"/>
                    <a:pt x="51112" y="2300"/>
                  </a:cubicBezTo>
                  <a:close/>
                </a:path>
              </a:pathLst>
            </a:custGeom>
            <a:solidFill>
              <a:srgbClr val="1F1F1F"/>
            </a:solidFill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554" name="Frihandsfigur: Form 553">
              <a:extLst>
                <a:ext uri="{FF2B5EF4-FFF2-40B4-BE49-F238E27FC236}">
                  <a16:creationId xmlns:a16="http://schemas.microsoft.com/office/drawing/2014/main" id="{EEEE14F1-1DC9-20C7-1561-C96795971ECD}"/>
                </a:ext>
              </a:extLst>
            </p:cNvPr>
            <p:cNvSpPr/>
            <p:nvPr/>
          </p:nvSpPr>
          <p:spPr>
            <a:xfrm>
              <a:off x="3012966" y="2849306"/>
              <a:ext cx="163118" cy="161356"/>
            </a:xfrm>
            <a:custGeom>
              <a:avLst/>
              <a:gdLst>
                <a:gd name="connsiteX0" fmla="*/ 2199 w 163118"/>
                <a:gd name="connsiteY0" fmla="*/ 159076 h 161356"/>
                <a:gd name="connsiteX1" fmla="*/ 7622 w 163118"/>
                <a:gd name="connsiteY1" fmla="*/ 161357 h 161356"/>
                <a:gd name="connsiteX2" fmla="*/ 12944 w 163118"/>
                <a:gd name="connsiteY2" fmla="*/ 159177 h 161356"/>
                <a:gd name="connsiteX3" fmla="*/ 160850 w 163118"/>
                <a:gd name="connsiteY3" fmla="*/ 12995 h 161356"/>
                <a:gd name="connsiteX4" fmla="*/ 160901 w 163118"/>
                <a:gd name="connsiteY4" fmla="*/ 2249 h 161356"/>
                <a:gd name="connsiteX5" fmla="*/ 150155 w 163118"/>
                <a:gd name="connsiteY5" fmla="*/ 2199 h 161356"/>
                <a:gd name="connsiteX6" fmla="*/ 2249 w 163118"/>
                <a:gd name="connsiteY6" fmla="*/ 148381 h 161356"/>
                <a:gd name="connsiteX7" fmla="*/ 2199 w 163118"/>
                <a:gd name="connsiteY7" fmla="*/ 159127 h 161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3118" h="161356">
                  <a:moveTo>
                    <a:pt x="2199" y="159076"/>
                  </a:moveTo>
                  <a:cubicBezTo>
                    <a:pt x="3669" y="160597"/>
                    <a:pt x="5645" y="161357"/>
                    <a:pt x="7622" y="161357"/>
                  </a:cubicBezTo>
                  <a:cubicBezTo>
                    <a:pt x="9599" y="161357"/>
                    <a:pt x="11474" y="160647"/>
                    <a:pt x="12944" y="159177"/>
                  </a:cubicBezTo>
                  <a:lnTo>
                    <a:pt x="160850" y="12995"/>
                  </a:lnTo>
                  <a:cubicBezTo>
                    <a:pt x="163841" y="10055"/>
                    <a:pt x="163891" y="5240"/>
                    <a:pt x="160901" y="2249"/>
                  </a:cubicBezTo>
                  <a:cubicBezTo>
                    <a:pt x="157961" y="-741"/>
                    <a:pt x="153146" y="-741"/>
                    <a:pt x="150155" y="2199"/>
                  </a:cubicBezTo>
                  <a:lnTo>
                    <a:pt x="2249" y="148381"/>
                  </a:lnTo>
                  <a:cubicBezTo>
                    <a:pt x="-741" y="151321"/>
                    <a:pt x="-741" y="156136"/>
                    <a:pt x="2199" y="159127"/>
                  </a:cubicBezTo>
                  <a:close/>
                </a:path>
              </a:pathLst>
            </a:custGeom>
            <a:solidFill>
              <a:srgbClr val="1F1F1F"/>
            </a:solidFill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555" name="Frihandsfigur: Form 554">
              <a:extLst>
                <a:ext uri="{FF2B5EF4-FFF2-40B4-BE49-F238E27FC236}">
                  <a16:creationId xmlns:a16="http://schemas.microsoft.com/office/drawing/2014/main" id="{A89918AE-C014-152F-C22D-CD9A4AD00CEA}"/>
                </a:ext>
              </a:extLst>
            </p:cNvPr>
            <p:cNvSpPr/>
            <p:nvPr/>
          </p:nvSpPr>
          <p:spPr>
            <a:xfrm>
              <a:off x="3071580" y="2673186"/>
              <a:ext cx="241221" cy="337780"/>
            </a:xfrm>
            <a:custGeom>
              <a:avLst/>
              <a:gdLst>
                <a:gd name="connsiteX0" fmla="*/ 120636 w 241221"/>
                <a:gd name="connsiteY0" fmla="*/ 51 h 337780"/>
                <a:gd name="connsiteX1" fmla="*/ 35329 w 241221"/>
                <a:gd name="connsiteY1" fmla="*/ 35380 h 337780"/>
                <a:gd name="connsiteX2" fmla="*/ 0 w 241221"/>
                <a:gd name="connsiteY2" fmla="*/ 120687 h 337780"/>
                <a:gd name="connsiteX3" fmla="*/ 7603 w 241221"/>
                <a:gd name="connsiteY3" fmla="*/ 128290 h 337780"/>
                <a:gd name="connsiteX4" fmla="*/ 15206 w 241221"/>
                <a:gd name="connsiteY4" fmla="*/ 120687 h 337780"/>
                <a:gd name="connsiteX5" fmla="*/ 46075 w 241221"/>
                <a:gd name="connsiteY5" fmla="*/ 46125 h 337780"/>
                <a:gd name="connsiteX6" fmla="*/ 120636 w 241221"/>
                <a:gd name="connsiteY6" fmla="*/ 15257 h 337780"/>
                <a:gd name="connsiteX7" fmla="*/ 226066 w 241221"/>
                <a:gd name="connsiteY7" fmla="*/ 120687 h 337780"/>
                <a:gd name="connsiteX8" fmla="*/ 194437 w 241221"/>
                <a:gd name="connsiteY8" fmla="*/ 196109 h 337780"/>
                <a:gd name="connsiteX9" fmla="*/ 165748 w 241221"/>
                <a:gd name="connsiteY9" fmla="*/ 273661 h 337780"/>
                <a:gd name="connsiteX10" fmla="*/ 116834 w 241221"/>
                <a:gd name="connsiteY10" fmla="*/ 322574 h 337780"/>
                <a:gd name="connsiteX11" fmla="*/ 73902 w 241221"/>
                <a:gd name="connsiteY11" fmla="*/ 297079 h 337780"/>
                <a:gd name="connsiteX12" fmla="*/ 63562 w 241221"/>
                <a:gd name="connsiteY12" fmla="*/ 294037 h 337780"/>
                <a:gd name="connsiteX13" fmla="*/ 60521 w 241221"/>
                <a:gd name="connsiteY13" fmla="*/ 304378 h 337780"/>
                <a:gd name="connsiteX14" fmla="*/ 116834 w 241221"/>
                <a:gd name="connsiteY14" fmla="*/ 337781 h 337780"/>
                <a:gd name="connsiteX15" fmla="*/ 180954 w 241221"/>
                <a:gd name="connsiteY15" fmla="*/ 273661 h 337780"/>
                <a:gd name="connsiteX16" fmla="*/ 206652 w 241221"/>
                <a:gd name="connsiteY16" fmla="*/ 205081 h 337780"/>
                <a:gd name="connsiteX17" fmla="*/ 241221 w 241221"/>
                <a:gd name="connsiteY17" fmla="*/ 120636 h 337780"/>
                <a:gd name="connsiteX18" fmla="*/ 120585 w 241221"/>
                <a:gd name="connsiteY18" fmla="*/ 0 h 337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41221" h="337780">
                  <a:moveTo>
                    <a:pt x="120636" y="51"/>
                  </a:moveTo>
                  <a:cubicBezTo>
                    <a:pt x="88399" y="51"/>
                    <a:pt x="58138" y="12621"/>
                    <a:pt x="35329" y="35380"/>
                  </a:cubicBezTo>
                  <a:cubicBezTo>
                    <a:pt x="12520" y="58189"/>
                    <a:pt x="0" y="88449"/>
                    <a:pt x="0" y="120687"/>
                  </a:cubicBezTo>
                  <a:cubicBezTo>
                    <a:pt x="0" y="124894"/>
                    <a:pt x="3396" y="128290"/>
                    <a:pt x="7603" y="128290"/>
                  </a:cubicBezTo>
                  <a:cubicBezTo>
                    <a:pt x="11810" y="128290"/>
                    <a:pt x="15206" y="124894"/>
                    <a:pt x="15206" y="120687"/>
                  </a:cubicBezTo>
                  <a:cubicBezTo>
                    <a:pt x="15206" y="92504"/>
                    <a:pt x="26155" y="66046"/>
                    <a:pt x="46075" y="46125"/>
                  </a:cubicBezTo>
                  <a:cubicBezTo>
                    <a:pt x="65995" y="26205"/>
                    <a:pt x="92454" y="15257"/>
                    <a:pt x="120636" y="15257"/>
                  </a:cubicBezTo>
                  <a:cubicBezTo>
                    <a:pt x="178774" y="15257"/>
                    <a:pt x="226066" y="62548"/>
                    <a:pt x="226066" y="120687"/>
                  </a:cubicBezTo>
                  <a:cubicBezTo>
                    <a:pt x="226066" y="150541"/>
                    <a:pt x="211721" y="172489"/>
                    <a:pt x="194437" y="196109"/>
                  </a:cubicBezTo>
                  <a:cubicBezTo>
                    <a:pt x="174213" y="223683"/>
                    <a:pt x="165748" y="240562"/>
                    <a:pt x="165748" y="273661"/>
                  </a:cubicBezTo>
                  <a:cubicBezTo>
                    <a:pt x="165748" y="300627"/>
                    <a:pt x="143800" y="322574"/>
                    <a:pt x="116834" y="322574"/>
                  </a:cubicBezTo>
                  <a:cubicBezTo>
                    <a:pt x="98942" y="322574"/>
                    <a:pt x="82468" y="312792"/>
                    <a:pt x="73902" y="297079"/>
                  </a:cubicBezTo>
                  <a:cubicBezTo>
                    <a:pt x="71875" y="293378"/>
                    <a:pt x="67262" y="292061"/>
                    <a:pt x="63562" y="294037"/>
                  </a:cubicBezTo>
                  <a:cubicBezTo>
                    <a:pt x="59862" y="296014"/>
                    <a:pt x="58544" y="300677"/>
                    <a:pt x="60521" y="304378"/>
                  </a:cubicBezTo>
                  <a:cubicBezTo>
                    <a:pt x="71773" y="324957"/>
                    <a:pt x="93366" y="337781"/>
                    <a:pt x="116834" y="337781"/>
                  </a:cubicBezTo>
                  <a:cubicBezTo>
                    <a:pt x="152214" y="337781"/>
                    <a:pt x="180954" y="309041"/>
                    <a:pt x="180954" y="273661"/>
                  </a:cubicBezTo>
                  <a:cubicBezTo>
                    <a:pt x="180954" y="245225"/>
                    <a:pt x="187695" y="230982"/>
                    <a:pt x="206652" y="205081"/>
                  </a:cubicBezTo>
                  <a:cubicBezTo>
                    <a:pt x="224900" y="180244"/>
                    <a:pt x="241221" y="155053"/>
                    <a:pt x="241221" y="120636"/>
                  </a:cubicBezTo>
                  <a:cubicBezTo>
                    <a:pt x="241221" y="54134"/>
                    <a:pt x="187087" y="0"/>
                    <a:pt x="120585" y="0"/>
                  </a:cubicBezTo>
                  <a:close/>
                </a:path>
              </a:pathLst>
            </a:custGeom>
            <a:solidFill>
              <a:srgbClr val="1F1F1F"/>
            </a:solidFill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556" name="Frihandsfigur: Form 555">
              <a:extLst>
                <a:ext uri="{FF2B5EF4-FFF2-40B4-BE49-F238E27FC236}">
                  <a16:creationId xmlns:a16="http://schemas.microsoft.com/office/drawing/2014/main" id="{FD93D017-6875-0D14-0F7C-B7203F0912F7}"/>
                </a:ext>
              </a:extLst>
            </p:cNvPr>
            <p:cNvSpPr/>
            <p:nvPr/>
          </p:nvSpPr>
          <p:spPr>
            <a:xfrm>
              <a:off x="3158455" y="2929461"/>
              <a:ext cx="60878" cy="39536"/>
            </a:xfrm>
            <a:custGeom>
              <a:avLst/>
              <a:gdLst>
                <a:gd name="connsiteX0" fmla="*/ 14297 w 60878"/>
                <a:gd name="connsiteY0" fmla="*/ 15612 h 39536"/>
                <a:gd name="connsiteX1" fmla="*/ 3957 w 60878"/>
                <a:gd name="connsiteY1" fmla="*/ 12570 h 39536"/>
                <a:gd name="connsiteX2" fmla="*/ 916 w 60878"/>
                <a:gd name="connsiteY2" fmla="*/ 22911 h 39536"/>
                <a:gd name="connsiteX3" fmla="*/ 28946 w 60878"/>
                <a:gd name="connsiteY3" fmla="*/ 39536 h 39536"/>
                <a:gd name="connsiteX4" fmla="*/ 60879 w 60878"/>
                <a:gd name="connsiteY4" fmla="*/ 7603 h 39536"/>
                <a:gd name="connsiteX5" fmla="*/ 53276 w 60878"/>
                <a:gd name="connsiteY5" fmla="*/ 0 h 39536"/>
                <a:gd name="connsiteX6" fmla="*/ 45673 w 60878"/>
                <a:gd name="connsiteY6" fmla="*/ 7603 h 39536"/>
                <a:gd name="connsiteX7" fmla="*/ 28946 w 60878"/>
                <a:gd name="connsiteY7" fmla="*/ 24330 h 39536"/>
                <a:gd name="connsiteX8" fmla="*/ 14247 w 60878"/>
                <a:gd name="connsiteY8" fmla="*/ 15612 h 39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0878" h="39536">
                  <a:moveTo>
                    <a:pt x="14297" y="15612"/>
                  </a:moveTo>
                  <a:cubicBezTo>
                    <a:pt x="12270" y="11911"/>
                    <a:pt x="7657" y="10594"/>
                    <a:pt x="3957" y="12570"/>
                  </a:cubicBezTo>
                  <a:cubicBezTo>
                    <a:pt x="257" y="14598"/>
                    <a:pt x="-1061" y="19210"/>
                    <a:pt x="916" y="22911"/>
                  </a:cubicBezTo>
                  <a:cubicBezTo>
                    <a:pt x="6542" y="33150"/>
                    <a:pt x="17288" y="39536"/>
                    <a:pt x="28946" y="39536"/>
                  </a:cubicBezTo>
                  <a:cubicBezTo>
                    <a:pt x="46535" y="39536"/>
                    <a:pt x="60879" y="25192"/>
                    <a:pt x="60879" y="7603"/>
                  </a:cubicBezTo>
                  <a:cubicBezTo>
                    <a:pt x="60879" y="3396"/>
                    <a:pt x="57483" y="0"/>
                    <a:pt x="53276" y="0"/>
                  </a:cubicBezTo>
                  <a:cubicBezTo>
                    <a:pt x="49069" y="0"/>
                    <a:pt x="45673" y="3396"/>
                    <a:pt x="45673" y="7603"/>
                  </a:cubicBezTo>
                  <a:cubicBezTo>
                    <a:pt x="45673" y="16828"/>
                    <a:pt x="38171" y="24330"/>
                    <a:pt x="28946" y="24330"/>
                  </a:cubicBezTo>
                  <a:cubicBezTo>
                    <a:pt x="22813" y="24330"/>
                    <a:pt x="17186" y="20985"/>
                    <a:pt x="14247" y="15612"/>
                  </a:cubicBezTo>
                  <a:close/>
                </a:path>
              </a:pathLst>
            </a:custGeom>
            <a:solidFill>
              <a:srgbClr val="1F1F1F"/>
            </a:solidFill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557" name="Frihandsfigur: Form 556">
              <a:extLst>
                <a:ext uri="{FF2B5EF4-FFF2-40B4-BE49-F238E27FC236}">
                  <a16:creationId xmlns:a16="http://schemas.microsoft.com/office/drawing/2014/main" id="{DE790E8B-1DE2-8906-0FE4-C6C9CF04844F}"/>
                </a:ext>
              </a:extLst>
            </p:cNvPr>
            <p:cNvSpPr/>
            <p:nvPr/>
          </p:nvSpPr>
          <p:spPr>
            <a:xfrm>
              <a:off x="3114512" y="2717690"/>
              <a:ext cx="155407" cy="134879"/>
            </a:xfrm>
            <a:custGeom>
              <a:avLst/>
              <a:gdLst>
                <a:gd name="connsiteX0" fmla="*/ 121903 w 155407"/>
                <a:gd name="connsiteY0" fmla="*/ 132649 h 134879"/>
                <a:gd name="connsiteX1" fmla="*/ 127276 w 155407"/>
                <a:gd name="connsiteY1" fmla="*/ 134879 h 134879"/>
                <a:gd name="connsiteX2" fmla="*/ 132649 w 155407"/>
                <a:gd name="connsiteY2" fmla="*/ 132649 h 134879"/>
                <a:gd name="connsiteX3" fmla="*/ 155408 w 155407"/>
                <a:gd name="connsiteY3" fmla="*/ 77704 h 134879"/>
                <a:gd name="connsiteX4" fmla="*/ 77704 w 155407"/>
                <a:gd name="connsiteY4" fmla="*/ 0 h 134879"/>
                <a:gd name="connsiteX5" fmla="*/ 22759 w 155407"/>
                <a:gd name="connsiteY5" fmla="*/ 22759 h 134879"/>
                <a:gd name="connsiteX6" fmla="*/ 0 w 155407"/>
                <a:gd name="connsiteY6" fmla="*/ 77704 h 134879"/>
                <a:gd name="connsiteX7" fmla="*/ 7603 w 155407"/>
                <a:gd name="connsiteY7" fmla="*/ 85307 h 134879"/>
                <a:gd name="connsiteX8" fmla="*/ 15206 w 155407"/>
                <a:gd name="connsiteY8" fmla="*/ 77704 h 134879"/>
                <a:gd name="connsiteX9" fmla="*/ 33504 w 155407"/>
                <a:gd name="connsiteY9" fmla="*/ 33504 h 134879"/>
                <a:gd name="connsiteX10" fmla="*/ 77704 w 155407"/>
                <a:gd name="connsiteY10" fmla="*/ 15206 h 134879"/>
                <a:gd name="connsiteX11" fmla="*/ 140201 w 155407"/>
                <a:gd name="connsiteY11" fmla="*/ 77704 h 134879"/>
                <a:gd name="connsiteX12" fmla="*/ 121903 w 155407"/>
                <a:gd name="connsiteY12" fmla="*/ 121903 h 134879"/>
                <a:gd name="connsiteX13" fmla="*/ 121903 w 155407"/>
                <a:gd name="connsiteY13" fmla="*/ 132649 h 134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5407" h="134879">
                  <a:moveTo>
                    <a:pt x="121903" y="132649"/>
                  </a:moveTo>
                  <a:cubicBezTo>
                    <a:pt x="123373" y="134119"/>
                    <a:pt x="125350" y="134879"/>
                    <a:pt x="127276" y="134879"/>
                  </a:cubicBezTo>
                  <a:cubicBezTo>
                    <a:pt x="129202" y="134879"/>
                    <a:pt x="131179" y="134119"/>
                    <a:pt x="132649" y="132649"/>
                  </a:cubicBezTo>
                  <a:cubicBezTo>
                    <a:pt x="147348" y="117949"/>
                    <a:pt x="155408" y="98435"/>
                    <a:pt x="155408" y="77704"/>
                  </a:cubicBezTo>
                  <a:cubicBezTo>
                    <a:pt x="155408" y="34822"/>
                    <a:pt x="120535" y="0"/>
                    <a:pt x="77704" y="0"/>
                  </a:cubicBezTo>
                  <a:cubicBezTo>
                    <a:pt x="56922" y="0"/>
                    <a:pt x="37407" y="8110"/>
                    <a:pt x="22759" y="22759"/>
                  </a:cubicBezTo>
                  <a:cubicBezTo>
                    <a:pt x="8059" y="37458"/>
                    <a:pt x="0" y="56973"/>
                    <a:pt x="0" y="77704"/>
                  </a:cubicBezTo>
                  <a:cubicBezTo>
                    <a:pt x="0" y="81911"/>
                    <a:pt x="3396" y="85307"/>
                    <a:pt x="7603" y="85307"/>
                  </a:cubicBezTo>
                  <a:cubicBezTo>
                    <a:pt x="11810" y="85307"/>
                    <a:pt x="15206" y="81911"/>
                    <a:pt x="15206" y="77704"/>
                  </a:cubicBezTo>
                  <a:cubicBezTo>
                    <a:pt x="15206" y="61028"/>
                    <a:pt x="21694" y="45315"/>
                    <a:pt x="33504" y="33504"/>
                  </a:cubicBezTo>
                  <a:cubicBezTo>
                    <a:pt x="45315" y="21694"/>
                    <a:pt x="61028" y="15206"/>
                    <a:pt x="77704" y="15206"/>
                  </a:cubicBezTo>
                  <a:cubicBezTo>
                    <a:pt x="112171" y="15206"/>
                    <a:pt x="140201" y="43236"/>
                    <a:pt x="140201" y="77704"/>
                  </a:cubicBezTo>
                  <a:cubicBezTo>
                    <a:pt x="140201" y="94380"/>
                    <a:pt x="133713" y="110093"/>
                    <a:pt x="121903" y="121903"/>
                  </a:cubicBezTo>
                  <a:cubicBezTo>
                    <a:pt x="118913" y="124894"/>
                    <a:pt x="118913" y="129709"/>
                    <a:pt x="121903" y="132649"/>
                  </a:cubicBezTo>
                  <a:close/>
                </a:path>
              </a:pathLst>
            </a:custGeom>
            <a:solidFill>
              <a:srgbClr val="1F1F1F"/>
            </a:solidFill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  <p:grpSp>
        <p:nvGrpSpPr>
          <p:cNvPr id="565" name="Bild 3">
            <a:extLst>
              <a:ext uri="{FF2B5EF4-FFF2-40B4-BE49-F238E27FC236}">
                <a16:creationId xmlns:a16="http://schemas.microsoft.com/office/drawing/2014/main" id="{015A91EF-EF45-6032-C9E0-7367BA213D16}"/>
              </a:ext>
            </a:extLst>
          </p:cNvPr>
          <p:cNvGrpSpPr/>
          <p:nvPr/>
        </p:nvGrpSpPr>
        <p:grpSpPr>
          <a:xfrm>
            <a:off x="11070652" y="2291850"/>
            <a:ext cx="550091" cy="447004"/>
            <a:chOff x="2979430" y="5025473"/>
            <a:chExt cx="406462" cy="330291"/>
          </a:xfrm>
          <a:solidFill>
            <a:srgbClr val="1F1F1F"/>
          </a:solidFill>
        </p:grpSpPr>
        <p:sp>
          <p:nvSpPr>
            <p:cNvPr id="566" name="Frihandsfigur: Form 565">
              <a:extLst>
                <a:ext uri="{FF2B5EF4-FFF2-40B4-BE49-F238E27FC236}">
                  <a16:creationId xmlns:a16="http://schemas.microsoft.com/office/drawing/2014/main" id="{09F9D559-6DF4-7327-6215-86E2A781097E}"/>
                </a:ext>
              </a:extLst>
            </p:cNvPr>
            <p:cNvSpPr/>
            <p:nvPr/>
          </p:nvSpPr>
          <p:spPr>
            <a:xfrm>
              <a:off x="3069806" y="5025473"/>
              <a:ext cx="225679" cy="255223"/>
            </a:xfrm>
            <a:custGeom>
              <a:avLst/>
              <a:gdLst>
                <a:gd name="connsiteX0" fmla="*/ 184603 w 225679"/>
                <a:gd name="connsiteY0" fmla="*/ 199873 h 255223"/>
                <a:gd name="connsiteX1" fmla="*/ 225103 w 225679"/>
                <a:gd name="connsiteY1" fmla="*/ 101184 h 255223"/>
                <a:gd name="connsiteX2" fmla="*/ 125705 w 225679"/>
                <a:gd name="connsiteY2" fmla="*/ 722 h 255223"/>
                <a:gd name="connsiteX3" fmla="*/ 37610 w 225679"/>
                <a:gd name="connsiteY3" fmla="*/ 28752 h 255223"/>
                <a:gd name="connsiteX4" fmla="*/ 0 w 225679"/>
                <a:gd name="connsiteY4" fmla="*/ 112842 h 255223"/>
                <a:gd name="connsiteX5" fmla="*/ 42223 w 225679"/>
                <a:gd name="connsiteY5" fmla="*/ 200785 h 255223"/>
                <a:gd name="connsiteX6" fmla="*/ 57226 w 225679"/>
                <a:gd name="connsiteY6" fmla="*/ 233833 h 255223"/>
                <a:gd name="connsiteX7" fmla="*/ 57226 w 225679"/>
                <a:gd name="connsiteY7" fmla="*/ 247620 h 255223"/>
                <a:gd name="connsiteX8" fmla="*/ 59406 w 225679"/>
                <a:gd name="connsiteY8" fmla="*/ 252993 h 255223"/>
                <a:gd name="connsiteX9" fmla="*/ 64778 w 225679"/>
                <a:gd name="connsiteY9" fmla="*/ 255223 h 255223"/>
                <a:gd name="connsiteX10" fmla="*/ 160932 w 225679"/>
                <a:gd name="connsiteY10" fmla="*/ 255223 h 255223"/>
                <a:gd name="connsiteX11" fmla="*/ 166305 w 225679"/>
                <a:gd name="connsiteY11" fmla="*/ 252993 h 255223"/>
                <a:gd name="connsiteX12" fmla="*/ 168535 w 225679"/>
                <a:gd name="connsiteY12" fmla="*/ 247620 h 255223"/>
                <a:gd name="connsiteX13" fmla="*/ 168535 w 225679"/>
                <a:gd name="connsiteY13" fmla="*/ 232414 h 255223"/>
                <a:gd name="connsiteX14" fmla="*/ 184654 w 225679"/>
                <a:gd name="connsiteY14" fmla="*/ 199822 h 255223"/>
                <a:gd name="connsiteX15" fmla="*/ 153278 w 225679"/>
                <a:gd name="connsiteY15" fmla="*/ 232566 h 255223"/>
                <a:gd name="connsiteX16" fmla="*/ 153278 w 225679"/>
                <a:gd name="connsiteY16" fmla="*/ 240118 h 255223"/>
                <a:gd name="connsiteX17" fmla="*/ 72382 w 225679"/>
                <a:gd name="connsiteY17" fmla="*/ 240118 h 255223"/>
                <a:gd name="connsiteX18" fmla="*/ 72382 w 225679"/>
                <a:gd name="connsiteY18" fmla="*/ 233934 h 255223"/>
                <a:gd name="connsiteX19" fmla="*/ 51701 w 225679"/>
                <a:gd name="connsiteY19" fmla="*/ 188975 h 255223"/>
                <a:gd name="connsiteX20" fmla="*/ 15155 w 225679"/>
                <a:gd name="connsiteY20" fmla="*/ 112893 h 255223"/>
                <a:gd name="connsiteX21" fmla="*/ 47697 w 225679"/>
                <a:gd name="connsiteY21" fmla="*/ 40106 h 255223"/>
                <a:gd name="connsiteX22" fmla="*/ 123981 w 225679"/>
                <a:gd name="connsiteY22" fmla="*/ 15877 h 255223"/>
                <a:gd name="connsiteX23" fmla="*/ 209947 w 225679"/>
                <a:gd name="connsiteY23" fmla="*/ 102705 h 255223"/>
                <a:gd name="connsiteX24" fmla="*/ 174922 w 225679"/>
                <a:gd name="connsiteY24" fmla="*/ 188164 h 255223"/>
                <a:gd name="connsiteX25" fmla="*/ 153228 w 225679"/>
                <a:gd name="connsiteY25" fmla="*/ 232566 h 255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25679" h="255223">
                  <a:moveTo>
                    <a:pt x="184603" y="199873"/>
                  </a:moveTo>
                  <a:cubicBezTo>
                    <a:pt x="213749" y="175796"/>
                    <a:pt x="228904" y="138946"/>
                    <a:pt x="225103" y="101184"/>
                  </a:cubicBezTo>
                  <a:cubicBezTo>
                    <a:pt x="219831" y="48774"/>
                    <a:pt x="178014" y="6551"/>
                    <a:pt x="125705" y="722"/>
                  </a:cubicBezTo>
                  <a:cubicBezTo>
                    <a:pt x="93113" y="-2877"/>
                    <a:pt x="61838" y="7058"/>
                    <a:pt x="37610" y="28752"/>
                  </a:cubicBezTo>
                  <a:cubicBezTo>
                    <a:pt x="13736" y="50142"/>
                    <a:pt x="0" y="80808"/>
                    <a:pt x="0" y="112842"/>
                  </a:cubicBezTo>
                  <a:cubicBezTo>
                    <a:pt x="0" y="147158"/>
                    <a:pt x="15409" y="179243"/>
                    <a:pt x="42223" y="200785"/>
                  </a:cubicBezTo>
                  <a:cubicBezTo>
                    <a:pt x="51650" y="208337"/>
                    <a:pt x="57277" y="220705"/>
                    <a:pt x="57226" y="233833"/>
                  </a:cubicBezTo>
                  <a:lnTo>
                    <a:pt x="57226" y="247620"/>
                  </a:lnTo>
                  <a:cubicBezTo>
                    <a:pt x="57175" y="249648"/>
                    <a:pt x="57986" y="251574"/>
                    <a:pt x="59406" y="252993"/>
                  </a:cubicBezTo>
                  <a:cubicBezTo>
                    <a:pt x="60825" y="254412"/>
                    <a:pt x="62751" y="255223"/>
                    <a:pt x="64778" y="255223"/>
                  </a:cubicBezTo>
                  <a:lnTo>
                    <a:pt x="160932" y="255223"/>
                  </a:lnTo>
                  <a:cubicBezTo>
                    <a:pt x="162960" y="255223"/>
                    <a:pt x="164886" y="254412"/>
                    <a:pt x="166305" y="252993"/>
                  </a:cubicBezTo>
                  <a:cubicBezTo>
                    <a:pt x="167724" y="251574"/>
                    <a:pt x="168535" y="249597"/>
                    <a:pt x="168535" y="247620"/>
                  </a:cubicBezTo>
                  <a:lnTo>
                    <a:pt x="168535" y="232414"/>
                  </a:lnTo>
                  <a:cubicBezTo>
                    <a:pt x="168434" y="220198"/>
                    <a:pt x="174314" y="208287"/>
                    <a:pt x="184654" y="199822"/>
                  </a:cubicBezTo>
                  <a:close/>
                  <a:moveTo>
                    <a:pt x="153278" y="232566"/>
                  </a:moveTo>
                  <a:lnTo>
                    <a:pt x="153278" y="240118"/>
                  </a:lnTo>
                  <a:cubicBezTo>
                    <a:pt x="153278" y="240118"/>
                    <a:pt x="72382" y="240118"/>
                    <a:pt x="72382" y="240118"/>
                  </a:cubicBezTo>
                  <a:lnTo>
                    <a:pt x="72382" y="233934"/>
                  </a:lnTo>
                  <a:cubicBezTo>
                    <a:pt x="72483" y="215940"/>
                    <a:pt x="64930" y="199568"/>
                    <a:pt x="51701" y="188975"/>
                  </a:cubicBezTo>
                  <a:cubicBezTo>
                    <a:pt x="28486" y="170322"/>
                    <a:pt x="15155" y="142596"/>
                    <a:pt x="15155" y="112893"/>
                  </a:cubicBezTo>
                  <a:cubicBezTo>
                    <a:pt x="15155" y="85167"/>
                    <a:pt x="27016" y="58607"/>
                    <a:pt x="47697" y="40106"/>
                  </a:cubicBezTo>
                  <a:cubicBezTo>
                    <a:pt x="68681" y="21352"/>
                    <a:pt x="95748" y="12735"/>
                    <a:pt x="123981" y="15877"/>
                  </a:cubicBezTo>
                  <a:cubicBezTo>
                    <a:pt x="169194" y="20895"/>
                    <a:pt x="205334" y="57390"/>
                    <a:pt x="209947" y="102705"/>
                  </a:cubicBezTo>
                  <a:cubicBezTo>
                    <a:pt x="213242" y="135398"/>
                    <a:pt x="200164" y="167331"/>
                    <a:pt x="174922" y="188164"/>
                  </a:cubicBezTo>
                  <a:cubicBezTo>
                    <a:pt x="161084" y="199568"/>
                    <a:pt x="153177" y="215738"/>
                    <a:pt x="153228" y="232566"/>
                  </a:cubicBezTo>
                  <a:close/>
                </a:path>
              </a:pathLst>
            </a:custGeom>
            <a:solidFill>
              <a:srgbClr val="1F1F1F"/>
            </a:solidFill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567" name="Frihandsfigur: Form 566">
              <a:extLst>
                <a:ext uri="{FF2B5EF4-FFF2-40B4-BE49-F238E27FC236}">
                  <a16:creationId xmlns:a16="http://schemas.microsoft.com/office/drawing/2014/main" id="{667BE6B2-6D71-FCD8-037E-3FA23DD1DFE9}"/>
                </a:ext>
              </a:extLst>
            </p:cNvPr>
            <p:cNvSpPr/>
            <p:nvPr/>
          </p:nvSpPr>
          <p:spPr>
            <a:xfrm>
              <a:off x="3126931" y="5303049"/>
              <a:ext cx="111359" cy="15206"/>
            </a:xfrm>
            <a:custGeom>
              <a:avLst/>
              <a:gdLst>
                <a:gd name="connsiteX0" fmla="*/ 111360 w 111359"/>
                <a:gd name="connsiteY0" fmla="*/ 7603 h 15206"/>
                <a:gd name="connsiteX1" fmla="*/ 103757 w 111359"/>
                <a:gd name="connsiteY1" fmla="*/ 0 h 15206"/>
                <a:gd name="connsiteX2" fmla="*/ 7603 w 111359"/>
                <a:gd name="connsiteY2" fmla="*/ 0 h 15206"/>
                <a:gd name="connsiteX3" fmla="*/ 0 w 111359"/>
                <a:gd name="connsiteY3" fmla="*/ 7603 h 15206"/>
                <a:gd name="connsiteX4" fmla="*/ 7603 w 111359"/>
                <a:gd name="connsiteY4" fmla="*/ 15206 h 15206"/>
                <a:gd name="connsiteX5" fmla="*/ 103757 w 111359"/>
                <a:gd name="connsiteY5" fmla="*/ 15206 h 15206"/>
                <a:gd name="connsiteX6" fmla="*/ 111360 w 111359"/>
                <a:gd name="connsiteY6" fmla="*/ 7603 h 15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359" h="15206">
                  <a:moveTo>
                    <a:pt x="111360" y="7603"/>
                  </a:moveTo>
                  <a:cubicBezTo>
                    <a:pt x="111360" y="3396"/>
                    <a:pt x="107964" y="0"/>
                    <a:pt x="103757" y="0"/>
                  </a:cubicBezTo>
                  <a:lnTo>
                    <a:pt x="7603" y="0"/>
                  </a:lnTo>
                  <a:cubicBezTo>
                    <a:pt x="3396" y="0"/>
                    <a:pt x="0" y="3396"/>
                    <a:pt x="0" y="7603"/>
                  </a:cubicBezTo>
                  <a:cubicBezTo>
                    <a:pt x="0" y="11810"/>
                    <a:pt x="3396" y="15206"/>
                    <a:pt x="7603" y="15206"/>
                  </a:cubicBezTo>
                  <a:lnTo>
                    <a:pt x="103757" y="15206"/>
                  </a:lnTo>
                  <a:cubicBezTo>
                    <a:pt x="107964" y="15206"/>
                    <a:pt x="111360" y="11810"/>
                    <a:pt x="111360" y="7603"/>
                  </a:cubicBezTo>
                  <a:close/>
                </a:path>
              </a:pathLst>
            </a:custGeom>
            <a:solidFill>
              <a:srgbClr val="1F1F1F"/>
            </a:solidFill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568" name="Frihandsfigur: Form 567">
              <a:extLst>
                <a:ext uri="{FF2B5EF4-FFF2-40B4-BE49-F238E27FC236}">
                  <a16:creationId xmlns:a16="http://schemas.microsoft.com/office/drawing/2014/main" id="{B50800DF-BCA2-7F99-B3A9-6DD63B84F26E}"/>
                </a:ext>
              </a:extLst>
            </p:cNvPr>
            <p:cNvSpPr/>
            <p:nvPr/>
          </p:nvSpPr>
          <p:spPr>
            <a:xfrm>
              <a:off x="3144012" y="5340558"/>
              <a:ext cx="77247" cy="15206"/>
            </a:xfrm>
            <a:custGeom>
              <a:avLst/>
              <a:gdLst>
                <a:gd name="connsiteX0" fmla="*/ 7603 w 77247"/>
                <a:gd name="connsiteY0" fmla="*/ 0 h 15206"/>
                <a:gd name="connsiteX1" fmla="*/ 0 w 77247"/>
                <a:gd name="connsiteY1" fmla="*/ 7603 h 15206"/>
                <a:gd name="connsiteX2" fmla="*/ 7603 w 77247"/>
                <a:gd name="connsiteY2" fmla="*/ 15206 h 15206"/>
                <a:gd name="connsiteX3" fmla="*/ 69644 w 77247"/>
                <a:gd name="connsiteY3" fmla="*/ 15206 h 15206"/>
                <a:gd name="connsiteX4" fmla="*/ 77247 w 77247"/>
                <a:gd name="connsiteY4" fmla="*/ 7603 h 15206"/>
                <a:gd name="connsiteX5" fmla="*/ 69644 w 77247"/>
                <a:gd name="connsiteY5" fmla="*/ 0 h 15206"/>
                <a:gd name="connsiteX6" fmla="*/ 7603 w 77247"/>
                <a:gd name="connsiteY6" fmla="*/ 0 h 15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7247" h="15206">
                  <a:moveTo>
                    <a:pt x="7603" y="0"/>
                  </a:moveTo>
                  <a:cubicBezTo>
                    <a:pt x="3396" y="0"/>
                    <a:pt x="0" y="3396"/>
                    <a:pt x="0" y="7603"/>
                  </a:cubicBezTo>
                  <a:cubicBezTo>
                    <a:pt x="0" y="11810"/>
                    <a:pt x="3396" y="15206"/>
                    <a:pt x="7603" y="15206"/>
                  </a:cubicBezTo>
                  <a:lnTo>
                    <a:pt x="69644" y="15206"/>
                  </a:lnTo>
                  <a:cubicBezTo>
                    <a:pt x="73852" y="15206"/>
                    <a:pt x="77247" y="11810"/>
                    <a:pt x="77247" y="7603"/>
                  </a:cubicBezTo>
                  <a:cubicBezTo>
                    <a:pt x="77247" y="3396"/>
                    <a:pt x="73852" y="0"/>
                    <a:pt x="69644" y="0"/>
                  </a:cubicBezTo>
                  <a:lnTo>
                    <a:pt x="7603" y="0"/>
                  </a:lnTo>
                  <a:close/>
                </a:path>
              </a:pathLst>
            </a:custGeom>
            <a:solidFill>
              <a:srgbClr val="1F1F1F"/>
            </a:solidFill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569" name="Frihandsfigur: Form 568">
              <a:extLst>
                <a:ext uri="{FF2B5EF4-FFF2-40B4-BE49-F238E27FC236}">
                  <a16:creationId xmlns:a16="http://schemas.microsoft.com/office/drawing/2014/main" id="{9997DA87-6DD3-4D48-C6CB-26807663CEAE}"/>
                </a:ext>
              </a:extLst>
            </p:cNvPr>
            <p:cNvSpPr/>
            <p:nvPr/>
          </p:nvSpPr>
          <p:spPr>
            <a:xfrm>
              <a:off x="3175033" y="5089909"/>
              <a:ext cx="15206" cy="85154"/>
            </a:xfrm>
            <a:custGeom>
              <a:avLst/>
              <a:gdLst>
                <a:gd name="connsiteX0" fmla="*/ 7603 w 15206"/>
                <a:gd name="connsiteY0" fmla="*/ 85155 h 85154"/>
                <a:gd name="connsiteX1" fmla="*/ 15206 w 15206"/>
                <a:gd name="connsiteY1" fmla="*/ 77552 h 85154"/>
                <a:gd name="connsiteX2" fmla="*/ 15206 w 15206"/>
                <a:gd name="connsiteY2" fmla="*/ 7603 h 85154"/>
                <a:gd name="connsiteX3" fmla="*/ 7603 w 15206"/>
                <a:gd name="connsiteY3" fmla="*/ 0 h 85154"/>
                <a:gd name="connsiteX4" fmla="*/ 0 w 15206"/>
                <a:gd name="connsiteY4" fmla="*/ 7603 h 85154"/>
                <a:gd name="connsiteX5" fmla="*/ 0 w 15206"/>
                <a:gd name="connsiteY5" fmla="*/ 77552 h 85154"/>
                <a:gd name="connsiteX6" fmla="*/ 7603 w 15206"/>
                <a:gd name="connsiteY6" fmla="*/ 85155 h 85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206" h="85154">
                  <a:moveTo>
                    <a:pt x="7603" y="85155"/>
                  </a:moveTo>
                  <a:cubicBezTo>
                    <a:pt x="11810" y="85155"/>
                    <a:pt x="15206" y="81758"/>
                    <a:pt x="15206" y="77552"/>
                  </a:cubicBezTo>
                  <a:lnTo>
                    <a:pt x="15206" y="7603"/>
                  </a:lnTo>
                  <a:cubicBezTo>
                    <a:pt x="15206" y="3396"/>
                    <a:pt x="11810" y="0"/>
                    <a:pt x="7603" y="0"/>
                  </a:cubicBezTo>
                  <a:cubicBezTo>
                    <a:pt x="3396" y="0"/>
                    <a:pt x="0" y="3396"/>
                    <a:pt x="0" y="7603"/>
                  </a:cubicBezTo>
                  <a:lnTo>
                    <a:pt x="0" y="77552"/>
                  </a:lnTo>
                  <a:cubicBezTo>
                    <a:pt x="0" y="81758"/>
                    <a:pt x="3396" y="85155"/>
                    <a:pt x="7603" y="85155"/>
                  </a:cubicBezTo>
                  <a:close/>
                </a:path>
              </a:pathLst>
            </a:custGeom>
            <a:solidFill>
              <a:srgbClr val="1F1F1F"/>
            </a:solidFill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570" name="Frihandsfigur: Form 569">
              <a:extLst>
                <a:ext uri="{FF2B5EF4-FFF2-40B4-BE49-F238E27FC236}">
                  <a16:creationId xmlns:a16="http://schemas.microsoft.com/office/drawing/2014/main" id="{2C1C61DA-0C58-D040-7443-F7B724AB533D}"/>
                </a:ext>
              </a:extLst>
            </p:cNvPr>
            <p:cNvSpPr/>
            <p:nvPr/>
          </p:nvSpPr>
          <p:spPr>
            <a:xfrm>
              <a:off x="3172346" y="5194021"/>
              <a:ext cx="20579" cy="20579"/>
            </a:xfrm>
            <a:custGeom>
              <a:avLst/>
              <a:gdLst>
                <a:gd name="connsiteX0" fmla="*/ 10290 w 20579"/>
                <a:gd name="connsiteY0" fmla="*/ 0 h 20579"/>
                <a:gd name="connsiteX1" fmla="*/ 0 w 20579"/>
                <a:gd name="connsiteY1" fmla="*/ 10289 h 20579"/>
                <a:gd name="connsiteX2" fmla="*/ 10290 w 20579"/>
                <a:gd name="connsiteY2" fmla="*/ 20579 h 20579"/>
                <a:gd name="connsiteX3" fmla="*/ 20579 w 20579"/>
                <a:gd name="connsiteY3" fmla="*/ 10289 h 20579"/>
                <a:gd name="connsiteX4" fmla="*/ 10290 w 20579"/>
                <a:gd name="connsiteY4" fmla="*/ 0 h 20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579" h="20579">
                  <a:moveTo>
                    <a:pt x="10290" y="0"/>
                  </a:moveTo>
                  <a:cubicBezTo>
                    <a:pt x="4613" y="0"/>
                    <a:pt x="0" y="4612"/>
                    <a:pt x="0" y="10289"/>
                  </a:cubicBezTo>
                  <a:cubicBezTo>
                    <a:pt x="0" y="15966"/>
                    <a:pt x="4613" y="20579"/>
                    <a:pt x="10290" y="20579"/>
                  </a:cubicBezTo>
                  <a:cubicBezTo>
                    <a:pt x="15966" y="20579"/>
                    <a:pt x="20579" y="15966"/>
                    <a:pt x="20579" y="10289"/>
                  </a:cubicBezTo>
                  <a:cubicBezTo>
                    <a:pt x="20579" y="4612"/>
                    <a:pt x="15966" y="0"/>
                    <a:pt x="10290" y="0"/>
                  </a:cubicBezTo>
                  <a:close/>
                </a:path>
              </a:pathLst>
            </a:custGeom>
            <a:solidFill>
              <a:srgbClr val="1F1F1F"/>
            </a:solidFill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571" name="Frihandsfigur: Form 570">
              <a:extLst>
                <a:ext uri="{FF2B5EF4-FFF2-40B4-BE49-F238E27FC236}">
                  <a16:creationId xmlns:a16="http://schemas.microsoft.com/office/drawing/2014/main" id="{D9B38CBF-9CE4-B3D5-122E-D4EA2BB49FED}"/>
                </a:ext>
              </a:extLst>
            </p:cNvPr>
            <p:cNvSpPr/>
            <p:nvPr/>
          </p:nvSpPr>
          <p:spPr>
            <a:xfrm>
              <a:off x="2979430" y="5124224"/>
              <a:ext cx="51092" cy="15206"/>
            </a:xfrm>
            <a:custGeom>
              <a:avLst/>
              <a:gdLst>
                <a:gd name="connsiteX0" fmla="*/ 51093 w 51092"/>
                <a:gd name="connsiteY0" fmla="*/ 7603 h 15206"/>
                <a:gd name="connsiteX1" fmla="*/ 43490 w 51092"/>
                <a:gd name="connsiteY1" fmla="*/ 0 h 15206"/>
                <a:gd name="connsiteX2" fmla="*/ 7603 w 51092"/>
                <a:gd name="connsiteY2" fmla="*/ 0 h 15206"/>
                <a:gd name="connsiteX3" fmla="*/ 0 w 51092"/>
                <a:gd name="connsiteY3" fmla="*/ 7603 h 15206"/>
                <a:gd name="connsiteX4" fmla="*/ 7603 w 51092"/>
                <a:gd name="connsiteY4" fmla="*/ 15206 h 15206"/>
                <a:gd name="connsiteX5" fmla="*/ 43490 w 51092"/>
                <a:gd name="connsiteY5" fmla="*/ 15206 h 15206"/>
                <a:gd name="connsiteX6" fmla="*/ 51093 w 51092"/>
                <a:gd name="connsiteY6" fmla="*/ 7603 h 15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1092" h="15206">
                  <a:moveTo>
                    <a:pt x="51093" y="7603"/>
                  </a:moveTo>
                  <a:cubicBezTo>
                    <a:pt x="51093" y="3396"/>
                    <a:pt x="47697" y="0"/>
                    <a:pt x="43490" y="0"/>
                  </a:cubicBezTo>
                  <a:lnTo>
                    <a:pt x="7603" y="0"/>
                  </a:lnTo>
                  <a:cubicBezTo>
                    <a:pt x="3396" y="0"/>
                    <a:pt x="0" y="3396"/>
                    <a:pt x="0" y="7603"/>
                  </a:cubicBezTo>
                  <a:cubicBezTo>
                    <a:pt x="0" y="11810"/>
                    <a:pt x="3396" y="15206"/>
                    <a:pt x="7603" y="15206"/>
                  </a:cubicBezTo>
                  <a:lnTo>
                    <a:pt x="43490" y="15206"/>
                  </a:lnTo>
                  <a:cubicBezTo>
                    <a:pt x="47697" y="15206"/>
                    <a:pt x="51093" y="11810"/>
                    <a:pt x="51093" y="7603"/>
                  </a:cubicBezTo>
                  <a:close/>
                </a:path>
              </a:pathLst>
            </a:custGeom>
            <a:solidFill>
              <a:srgbClr val="1F1F1F"/>
            </a:solidFill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572" name="Frihandsfigur: Form 571">
              <a:extLst>
                <a:ext uri="{FF2B5EF4-FFF2-40B4-BE49-F238E27FC236}">
                  <a16:creationId xmlns:a16="http://schemas.microsoft.com/office/drawing/2014/main" id="{AF4FF1DB-32FB-AE83-53FD-5CDA2FCAF373}"/>
                </a:ext>
              </a:extLst>
            </p:cNvPr>
            <p:cNvSpPr/>
            <p:nvPr/>
          </p:nvSpPr>
          <p:spPr>
            <a:xfrm>
              <a:off x="3002480" y="5049296"/>
              <a:ext cx="39510" cy="39498"/>
            </a:xfrm>
            <a:custGeom>
              <a:avLst/>
              <a:gdLst>
                <a:gd name="connsiteX0" fmla="*/ 2243 w 39510"/>
                <a:gd name="connsiteY0" fmla="*/ 2243 h 39498"/>
                <a:gd name="connsiteX1" fmla="*/ 2243 w 39510"/>
                <a:gd name="connsiteY1" fmla="*/ 12989 h 39498"/>
                <a:gd name="connsiteX2" fmla="*/ 26522 w 39510"/>
                <a:gd name="connsiteY2" fmla="*/ 37268 h 39498"/>
                <a:gd name="connsiteX3" fmla="*/ 31895 w 39510"/>
                <a:gd name="connsiteY3" fmla="*/ 39498 h 39498"/>
                <a:gd name="connsiteX4" fmla="*/ 37268 w 39510"/>
                <a:gd name="connsiteY4" fmla="*/ 37268 h 39498"/>
                <a:gd name="connsiteX5" fmla="*/ 37268 w 39510"/>
                <a:gd name="connsiteY5" fmla="*/ 26522 h 39498"/>
                <a:gd name="connsiteX6" fmla="*/ 12989 w 39510"/>
                <a:gd name="connsiteY6" fmla="*/ 2243 h 39498"/>
                <a:gd name="connsiteX7" fmla="*/ 2243 w 39510"/>
                <a:gd name="connsiteY7" fmla="*/ 2243 h 39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510" h="39498">
                  <a:moveTo>
                    <a:pt x="2243" y="2243"/>
                  </a:moveTo>
                  <a:cubicBezTo>
                    <a:pt x="-748" y="5233"/>
                    <a:pt x="-748" y="10049"/>
                    <a:pt x="2243" y="12989"/>
                  </a:cubicBezTo>
                  <a:lnTo>
                    <a:pt x="26522" y="37268"/>
                  </a:lnTo>
                  <a:cubicBezTo>
                    <a:pt x="27992" y="38738"/>
                    <a:pt x="29969" y="39498"/>
                    <a:pt x="31895" y="39498"/>
                  </a:cubicBezTo>
                  <a:cubicBezTo>
                    <a:pt x="33821" y="39498"/>
                    <a:pt x="35798" y="38738"/>
                    <a:pt x="37268" y="37268"/>
                  </a:cubicBezTo>
                  <a:cubicBezTo>
                    <a:pt x="40259" y="34277"/>
                    <a:pt x="40259" y="29462"/>
                    <a:pt x="37268" y="26522"/>
                  </a:cubicBezTo>
                  <a:lnTo>
                    <a:pt x="12989" y="2243"/>
                  </a:lnTo>
                  <a:cubicBezTo>
                    <a:pt x="9998" y="-748"/>
                    <a:pt x="5183" y="-748"/>
                    <a:pt x="2243" y="2243"/>
                  </a:cubicBezTo>
                  <a:close/>
                </a:path>
              </a:pathLst>
            </a:custGeom>
            <a:solidFill>
              <a:srgbClr val="1F1F1F"/>
            </a:solidFill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573" name="Frihandsfigur: Form 572">
              <a:extLst>
                <a:ext uri="{FF2B5EF4-FFF2-40B4-BE49-F238E27FC236}">
                  <a16:creationId xmlns:a16="http://schemas.microsoft.com/office/drawing/2014/main" id="{282FF093-A05C-1D8A-3A8B-8504E5994E56}"/>
                </a:ext>
              </a:extLst>
            </p:cNvPr>
            <p:cNvSpPr/>
            <p:nvPr/>
          </p:nvSpPr>
          <p:spPr>
            <a:xfrm>
              <a:off x="3003494" y="5174310"/>
              <a:ext cx="40625" cy="40594"/>
            </a:xfrm>
            <a:custGeom>
              <a:avLst/>
              <a:gdLst>
                <a:gd name="connsiteX0" fmla="*/ 7616 w 40625"/>
                <a:gd name="connsiteY0" fmla="*/ 40594 h 40594"/>
                <a:gd name="connsiteX1" fmla="*/ 12989 w 40625"/>
                <a:gd name="connsiteY1" fmla="*/ 38364 h 40594"/>
                <a:gd name="connsiteX2" fmla="*/ 38383 w 40625"/>
                <a:gd name="connsiteY2" fmla="*/ 12970 h 40594"/>
                <a:gd name="connsiteX3" fmla="*/ 38383 w 40625"/>
                <a:gd name="connsiteY3" fmla="*/ 2224 h 40594"/>
                <a:gd name="connsiteX4" fmla="*/ 27637 w 40625"/>
                <a:gd name="connsiteY4" fmla="*/ 2224 h 40594"/>
                <a:gd name="connsiteX5" fmla="*/ 2243 w 40625"/>
                <a:gd name="connsiteY5" fmla="*/ 27618 h 40594"/>
                <a:gd name="connsiteX6" fmla="*/ 2243 w 40625"/>
                <a:gd name="connsiteY6" fmla="*/ 38364 h 40594"/>
                <a:gd name="connsiteX7" fmla="*/ 7616 w 40625"/>
                <a:gd name="connsiteY7" fmla="*/ 40594 h 40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0625" h="40594">
                  <a:moveTo>
                    <a:pt x="7616" y="40594"/>
                  </a:moveTo>
                  <a:cubicBezTo>
                    <a:pt x="9542" y="40594"/>
                    <a:pt x="11519" y="39834"/>
                    <a:pt x="12989" y="38364"/>
                  </a:cubicBezTo>
                  <a:lnTo>
                    <a:pt x="38383" y="12970"/>
                  </a:lnTo>
                  <a:cubicBezTo>
                    <a:pt x="41374" y="9979"/>
                    <a:pt x="41374" y="5164"/>
                    <a:pt x="38383" y="2224"/>
                  </a:cubicBezTo>
                  <a:cubicBezTo>
                    <a:pt x="35392" y="-716"/>
                    <a:pt x="30577" y="-766"/>
                    <a:pt x="27637" y="2224"/>
                  </a:cubicBezTo>
                  <a:lnTo>
                    <a:pt x="2243" y="27618"/>
                  </a:lnTo>
                  <a:cubicBezTo>
                    <a:pt x="-748" y="30609"/>
                    <a:pt x="-748" y="35424"/>
                    <a:pt x="2243" y="38364"/>
                  </a:cubicBezTo>
                  <a:cubicBezTo>
                    <a:pt x="3713" y="39834"/>
                    <a:pt x="5690" y="40594"/>
                    <a:pt x="7616" y="40594"/>
                  </a:cubicBezTo>
                  <a:close/>
                </a:path>
              </a:pathLst>
            </a:custGeom>
            <a:solidFill>
              <a:srgbClr val="1F1F1F"/>
            </a:solidFill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574" name="Frihandsfigur: Form 573">
              <a:extLst>
                <a:ext uri="{FF2B5EF4-FFF2-40B4-BE49-F238E27FC236}">
                  <a16:creationId xmlns:a16="http://schemas.microsoft.com/office/drawing/2014/main" id="{58D08FF6-1CF0-535A-F0B8-876F01BC1D05}"/>
                </a:ext>
              </a:extLst>
            </p:cNvPr>
            <p:cNvSpPr/>
            <p:nvPr/>
          </p:nvSpPr>
          <p:spPr>
            <a:xfrm>
              <a:off x="3334799" y="5124782"/>
              <a:ext cx="51092" cy="15206"/>
            </a:xfrm>
            <a:custGeom>
              <a:avLst/>
              <a:gdLst>
                <a:gd name="connsiteX0" fmla="*/ 43490 w 51092"/>
                <a:gd name="connsiteY0" fmla="*/ 0 h 15206"/>
                <a:gd name="connsiteX1" fmla="*/ 7603 w 51092"/>
                <a:gd name="connsiteY1" fmla="*/ 0 h 15206"/>
                <a:gd name="connsiteX2" fmla="*/ 0 w 51092"/>
                <a:gd name="connsiteY2" fmla="*/ 7603 h 15206"/>
                <a:gd name="connsiteX3" fmla="*/ 7603 w 51092"/>
                <a:gd name="connsiteY3" fmla="*/ 15206 h 15206"/>
                <a:gd name="connsiteX4" fmla="*/ 43490 w 51092"/>
                <a:gd name="connsiteY4" fmla="*/ 15206 h 15206"/>
                <a:gd name="connsiteX5" fmla="*/ 51093 w 51092"/>
                <a:gd name="connsiteY5" fmla="*/ 7603 h 15206"/>
                <a:gd name="connsiteX6" fmla="*/ 43490 w 51092"/>
                <a:gd name="connsiteY6" fmla="*/ 0 h 15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1092" h="15206">
                  <a:moveTo>
                    <a:pt x="43490" y="0"/>
                  </a:moveTo>
                  <a:lnTo>
                    <a:pt x="7603" y="0"/>
                  </a:lnTo>
                  <a:cubicBezTo>
                    <a:pt x="3396" y="0"/>
                    <a:pt x="0" y="3396"/>
                    <a:pt x="0" y="7603"/>
                  </a:cubicBezTo>
                  <a:cubicBezTo>
                    <a:pt x="0" y="11810"/>
                    <a:pt x="3396" y="15206"/>
                    <a:pt x="7603" y="15206"/>
                  </a:cubicBezTo>
                  <a:lnTo>
                    <a:pt x="43490" y="15206"/>
                  </a:lnTo>
                  <a:cubicBezTo>
                    <a:pt x="47697" y="15206"/>
                    <a:pt x="51093" y="11810"/>
                    <a:pt x="51093" y="7603"/>
                  </a:cubicBezTo>
                  <a:cubicBezTo>
                    <a:pt x="51093" y="3396"/>
                    <a:pt x="47697" y="0"/>
                    <a:pt x="43490" y="0"/>
                  </a:cubicBezTo>
                  <a:close/>
                </a:path>
              </a:pathLst>
            </a:custGeom>
            <a:solidFill>
              <a:srgbClr val="1F1F1F"/>
            </a:solidFill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575" name="Frihandsfigur: Form 574">
              <a:extLst>
                <a:ext uri="{FF2B5EF4-FFF2-40B4-BE49-F238E27FC236}">
                  <a16:creationId xmlns:a16="http://schemas.microsoft.com/office/drawing/2014/main" id="{05EBB567-4828-C869-CB65-9C011A4EDCC2}"/>
                </a:ext>
              </a:extLst>
            </p:cNvPr>
            <p:cNvSpPr/>
            <p:nvPr/>
          </p:nvSpPr>
          <p:spPr>
            <a:xfrm>
              <a:off x="3323300" y="5175406"/>
              <a:ext cx="39491" cy="39498"/>
            </a:xfrm>
            <a:custGeom>
              <a:avLst/>
              <a:gdLst>
                <a:gd name="connsiteX0" fmla="*/ 31876 w 39491"/>
                <a:gd name="connsiteY0" fmla="*/ 39498 h 39498"/>
                <a:gd name="connsiteX1" fmla="*/ 37249 w 39491"/>
                <a:gd name="connsiteY1" fmla="*/ 37268 h 39498"/>
                <a:gd name="connsiteX2" fmla="*/ 37249 w 39491"/>
                <a:gd name="connsiteY2" fmla="*/ 26522 h 39498"/>
                <a:gd name="connsiteX3" fmla="*/ 12970 w 39491"/>
                <a:gd name="connsiteY3" fmla="*/ 2243 h 39498"/>
                <a:gd name="connsiteX4" fmla="*/ 2224 w 39491"/>
                <a:gd name="connsiteY4" fmla="*/ 2243 h 39498"/>
                <a:gd name="connsiteX5" fmla="*/ 2224 w 39491"/>
                <a:gd name="connsiteY5" fmla="*/ 12989 h 39498"/>
                <a:gd name="connsiteX6" fmla="*/ 26503 w 39491"/>
                <a:gd name="connsiteY6" fmla="*/ 37268 h 39498"/>
                <a:gd name="connsiteX7" fmla="*/ 31876 w 39491"/>
                <a:gd name="connsiteY7" fmla="*/ 39498 h 39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491" h="39498">
                  <a:moveTo>
                    <a:pt x="31876" y="39498"/>
                  </a:moveTo>
                  <a:cubicBezTo>
                    <a:pt x="33802" y="39498"/>
                    <a:pt x="35779" y="38738"/>
                    <a:pt x="37249" y="37268"/>
                  </a:cubicBezTo>
                  <a:cubicBezTo>
                    <a:pt x="40239" y="34277"/>
                    <a:pt x="40239" y="29462"/>
                    <a:pt x="37249" y="26522"/>
                  </a:cubicBezTo>
                  <a:lnTo>
                    <a:pt x="12970" y="2243"/>
                  </a:lnTo>
                  <a:cubicBezTo>
                    <a:pt x="9979" y="-748"/>
                    <a:pt x="5164" y="-748"/>
                    <a:pt x="2224" y="2243"/>
                  </a:cubicBezTo>
                  <a:cubicBezTo>
                    <a:pt x="-716" y="5233"/>
                    <a:pt x="-766" y="10049"/>
                    <a:pt x="2224" y="12989"/>
                  </a:cubicBezTo>
                  <a:lnTo>
                    <a:pt x="26503" y="37268"/>
                  </a:lnTo>
                  <a:cubicBezTo>
                    <a:pt x="27973" y="38738"/>
                    <a:pt x="29950" y="39498"/>
                    <a:pt x="31876" y="39498"/>
                  </a:cubicBezTo>
                  <a:close/>
                </a:path>
              </a:pathLst>
            </a:custGeom>
            <a:solidFill>
              <a:srgbClr val="1F1F1F"/>
            </a:solidFill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576" name="Frihandsfigur: Form 575">
              <a:extLst>
                <a:ext uri="{FF2B5EF4-FFF2-40B4-BE49-F238E27FC236}">
                  <a16:creationId xmlns:a16="http://schemas.microsoft.com/office/drawing/2014/main" id="{908FC4D4-C52F-E03E-EEC4-286C42DE20E4}"/>
                </a:ext>
              </a:extLst>
            </p:cNvPr>
            <p:cNvSpPr/>
            <p:nvPr/>
          </p:nvSpPr>
          <p:spPr>
            <a:xfrm>
              <a:off x="3321152" y="5049296"/>
              <a:ext cx="40625" cy="40613"/>
            </a:xfrm>
            <a:custGeom>
              <a:avLst/>
              <a:gdLst>
                <a:gd name="connsiteX0" fmla="*/ 38383 w 40625"/>
                <a:gd name="connsiteY0" fmla="*/ 2243 h 40613"/>
                <a:gd name="connsiteX1" fmla="*/ 27637 w 40625"/>
                <a:gd name="connsiteY1" fmla="*/ 2243 h 40613"/>
                <a:gd name="connsiteX2" fmla="*/ 2243 w 40625"/>
                <a:gd name="connsiteY2" fmla="*/ 27637 h 40613"/>
                <a:gd name="connsiteX3" fmla="*/ 2243 w 40625"/>
                <a:gd name="connsiteY3" fmla="*/ 38383 h 40613"/>
                <a:gd name="connsiteX4" fmla="*/ 7616 w 40625"/>
                <a:gd name="connsiteY4" fmla="*/ 40613 h 40613"/>
                <a:gd name="connsiteX5" fmla="*/ 12989 w 40625"/>
                <a:gd name="connsiteY5" fmla="*/ 38383 h 40613"/>
                <a:gd name="connsiteX6" fmla="*/ 38383 w 40625"/>
                <a:gd name="connsiteY6" fmla="*/ 12989 h 40613"/>
                <a:gd name="connsiteX7" fmla="*/ 38383 w 40625"/>
                <a:gd name="connsiteY7" fmla="*/ 2243 h 40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0625" h="40613">
                  <a:moveTo>
                    <a:pt x="38383" y="2243"/>
                  </a:moveTo>
                  <a:cubicBezTo>
                    <a:pt x="35392" y="-748"/>
                    <a:pt x="30577" y="-748"/>
                    <a:pt x="27637" y="2243"/>
                  </a:cubicBezTo>
                  <a:lnTo>
                    <a:pt x="2243" y="27637"/>
                  </a:lnTo>
                  <a:cubicBezTo>
                    <a:pt x="-748" y="30628"/>
                    <a:pt x="-748" y="35443"/>
                    <a:pt x="2243" y="38383"/>
                  </a:cubicBezTo>
                  <a:cubicBezTo>
                    <a:pt x="3713" y="39853"/>
                    <a:pt x="5690" y="40613"/>
                    <a:pt x="7616" y="40613"/>
                  </a:cubicBezTo>
                  <a:cubicBezTo>
                    <a:pt x="9542" y="40613"/>
                    <a:pt x="11519" y="39853"/>
                    <a:pt x="12989" y="38383"/>
                  </a:cubicBezTo>
                  <a:lnTo>
                    <a:pt x="38383" y="12989"/>
                  </a:lnTo>
                  <a:cubicBezTo>
                    <a:pt x="41374" y="9998"/>
                    <a:pt x="41374" y="5183"/>
                    <a:pt x="38383" y="2243"/>
                  </a:cubicBezTo>
                  <a:close/>
                </a:path>
              </a:pathLst>
            </a:custGeom>
            <a:solidFill>
              <a:srgbClr val="1F1F1F"/>
            </a:solidFill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  <p:sp>
        <p:nvSpPr>
          <p:cNvPr id="607" name="Frihandsfigur: Form 606">
            <a:extLst>
              <a:ext uri="{FF2B5EF4-FFF2-40B4-BE49-F238E27FC236}">
                <a16:creationId xmlns:a16="http://schemas.microsoft.com/office/drawing/2014/main" id="{DAE621EA-3375-F75D-D053-A1B10F95181D}"/>
              </a:ext>
            </a:extLst>
          </p:cNvPr>
          <p:cNvSpPr/>
          <p:nvPr/>
        </p:nvSpPr>
        <p:spPr>
          <a:xfrm>
            <a:off x="468912" y="3267797"/>
            <a:ext cx="455934" cy="528207"/>
          </a:xfrm>
          <a:custGeom>
            <a:avLst/>
            <a:gdLst>
              <a:gd name="connsiteX0" fmla="*/ 329316 w 336890"/>
              <a:gd name="connsiteY0" fmla="*/ 111664 h 390292"/>
              <a:gd name="connsiteX1" fmla="*/ 335500 w 336890"/>
              <a:gd name="connsiteY1" fmla="*/ 108471 h 390292"/>
              <a:gd name="connsiteX2" fmla="*/ 336463 w 336890"/>
              <a:gd name="connsiteY2" fmla="*/ 101577 h 390292"/>
              <a:gd name="connsiteX3" fmla="*/ 319533 w 336890"/>
              <a:gd name="connsiteY3" fmla="*/ 53323 h 390292"/>
              <a:gd name="connsiteX4" fmla="*/ 312336 w 336890"/>
              <a:gd name="connsiteY4" fmla="*/ 48254 h 390292"/>
              <a:gd name="connsiteX5" fmla="*/ 143547 w 336890"/>
              <a:gd name="connsiteY5" fmla="*/ 48254 h 390292"/>
              <a:gd name="connsiteX6" fmla="*/ 143547 w 336890"/>
              <a:gd name="connsiteY6" fmla="*/ 7603 h 390292"/>
              <a:gd name="connsiteX7" fmla="*/ 135944 w 336890"/>
              <a:gd name="connsiteY7" fmla="*/ 0 h 390292"/>
              <a:gd name="connsiteX8" fmla="*/ 84242 w 336890"/>
              <a:gd name="connsiteY8" fmla="*/ 0 h 390292"/>
              <a:gd name="connsiteX9" fmla="*/ 76639 w 336890"/>
              <a:gd name="connsiteY9" fmla="*/ 7603 h 390292"/>
              <a:gd name="connsiteX10" fmla="*/ 76639 w 336890"/>
              <a:gd name="connsiteY10" fmla="*/ 48254 h 390292"/>
              <a:gd name="connsiteX11" fmla="*/ 7603 w 336890"/>
              <a:gd name="connsiteY11" fmla="*/ 48254 h 390292"/>
              <a:gd name="connsiteX12" fmla="*/ 0 w 336890"/>
              <a:gd name="connsiteY12" fmla="*/ 55858 h 390292"/>
              <a:gd name="connsiteX13" fmla="*/ 0 w 336890"/>
              <a:gd name="connsiteY13" fmla="*/ 104112 h 390292"/>
              <a:gd name="connsiteX14" fmla="*/ 7603 w 336890"/>
              <a:gd name="connsiteY14" fmla="*/ 111715 h 390292"/>
              <a:gd name="connsiteX15" fmla="*/ 76639 w 336890"/>
              <a:gd name="connsiteY15" fmla="*/ 111715 h 390292"/>
              <a:gd name="connsiteX16" fmla="*/ 76639 w 336890"/>
              <a:gd name="connsiteY16" fmla="*/ 382690 h 390292"/>
              <a:gd name="connsiteX17" fmla="*/ 84242 w 336890"/>
              <a:gd name="connsiteY17" fmla="*/ 390293 h 390292"/>
              <a:gd name="connsiteX18" fmla="*/ 135944 w 336890"/>
              <a:gd name="connsiteY18" fmla="*/ 390293 h 390292"/>
              <a:gd name="connsiteX19" fmla="*/ 143547 w 336890"/>
              <a:gd name="connsiteY19" fmla="*/ 382690 h 390292"/>
              <a:gd name="connsiteX20" fmla="*/ 143547 w 336890"/>
              <a:gd name="connsiteY20" fmla="*/ 111715 h 390292"/>
              <a:gd name="connsiteX21" fmla="*/ 271836 w 336890"/>
              <a:gd name="connsiteY21" fmla="*/ 111715 h 390292"/>
              <a:gd name="connsiteX22" fmla="*/ 271836 w 336890"/>
              <a:gd name="connsiteY22" fmla="*/ 171526 h 390292"/>
              <a:gd name="connsiteX23" fmla="*/ 230830 w 336890"/>
              <a:gd name="connsiteY23" fmla="*/ 171526 h 390292"/>
              <a:gd name="connsiteX24" fmla="*/ 223227 w 336890"/>
              <a:gd name="connsiteY24" fmla="*/ 179129 h 390292"/>
              <a:gd name="connsiteX25" fmla="*/ 223227 w 336890"/>
              <a:gd name="connsiteY25" fmla="*/ 252322 h 390292"/>
              <a:gd name="connsiteX26" fmla="*/ 230830 w 336890"/>
              <a:gd name="connsiteY26" fmla="*/ 259925 h 390292"/>
              <a:gd name="connsiteX27" fmla="*/ 327998 w 336890"/>
              <a:gd name="connsiteY27" fmla="*/ 259925 h 390292"/>
              <a:gd name="connsiteX28" fmla="*/ 335601 w 336890"/>
              <a:gd name="connsiteY28" fmla="*/ 252322 h 390292"/>
              <a:gd name="connsiteX29" fmla="*/ 335601 w 336890"/>
              <a:gd name="connsiteY29" fmla="*/ 179129 h 390292"/>
              <a:gd name="connsiteX30" fmla="*/ 327998 w 336890"/>
              <a:gd name="connsiteY30" fmla="*/ 171526 h 390292"/>
              <a:gd name="connsiteX31" fmla="*/ 286992 w 336890"/>
              <a:gd name="connsiteY31" fmla="*/ 171526 h 390292"/>
              <a:gd name="connsiteX32" fmla="*/ 286992 w 336890"/>
              <a:gd name="connsiteY32" fmla="*/ 111715 h 390292"/>
              <a:gd name="connsiteX33" fmla="*/ 329215 w 336890"/>
              <a:gd name="connsiteY33" fmla="*/ 111715 h 390292"/>
              <a:gd name="connsiteX34" fmla="*/ 238484 w 336890"/>
              <a:gd name="connsiteY34" fmla="*/ 244668 h 390292"/>
              <a:gd name="connsiteX35" fmla="*/ 238484 w 336890"/>
              <a:gd name="connsiteY35" fmla="*/ 223278 h 390292"/>
              <a:gd name="connsiteX36" fmla="*/ 320445 w 336890"/>
              <a:gd name="connsiteY36" fmla="*/ 223278 h 390292"/>
              <a:gd name="connsiteX37" fmla="*/ 320445 w 336890"/>
              <a:gd name="connsiteY37" fmla="*/ 244668 h 390292"/>
              <a:gd name="connsiteX38" fmla="*/ 238484 w 336890"/>
              <a:gd name="connsiteY38" fmla="*/ 244668 h 390292"/>
              <a:gd name="connsiteX39" fmla="*/ 320496 w 336890"/>
              <a:gd name="connsiteY39" fmla="*/ 208072 h 390292"/>
              <a:gd name="connsiteX40" fmla="*/ 238535 w 336890"/>
              <a:gd name="connsiteY40" fmla="*/ 208072 h 390292"/>
              <a:gd name="connsiteX41" fmla="*/ 238535 w 336890"/>
              <a:gd name="connsiteY41" fmla="*/ 186682 h 390292"/>
              <a:gd name="connsiteX42" fmla="*/ 320496 w 336890"/>
              <a:gd name="connsiteY42" fmla="*/ 186682 h 390292"/>
              <a:gd name="connsiteX43" fmla="*/ 320496 w 336890"/>
              <a:gd name="connsiteY43" fmla="*/ 208072 h 390292"/>
              <a:gd name="connsiteX44" fmla="*/ 91896 w 336890"/>
              <a:gd name="connsiteY44" fmla="*/ 15155 h 390292"/>
              <a:gd name="connsiteX45" fmla="*/ 128391 w 336890"/>
              <a:gd name="connsiteY45" fmla="*/ 15155 h 390292"/>
              <a:gd name="connsiteX46" fmla="*/ 128391 w 336890"/>
              <a:gd name="connsiteY46" fmla="*/ 48204 h 390292"/>
              <a:gd name="connsiteX47" fmla="*/ 91896 w 336890"/>
              <a:gd name="connsiteY47" fmla="*/ 48204 h 390292"/>
              <a:gd name="connsiteX48" fmla="*/ 91896 w 336890"/>
              <a:gd name="connsiteY48" fmla="*/ 15155 h 390292"/>
              <a:gd name="connsiteX49" fmla="*/ 15257 w 336890"/>
              <a:gd name="connsiteY49" fmla="*/ 63410 h 390292"/>
              <a:gd name="connsiteX50" fmla="*/ 307014 w 336890"/>
              <a:gd name="connsiteY50" fmla="*/ 63410 h 390292"/>
              <a:gd name="connsiteX51" fmla="*/ 318621 w 336890"/>
              <a:gd name="connsiteY51" fmla="*/ 96458 h 390292"/>
              <a:gd name="connsiteX52" fmla="*/ 15257 w 336890"/>
              <a:gd name="connsiteY52" fmla="*/ 96458 h 390292"/>
              <a:gd name="connsiteX53" fmla="*/ 15257 w 336890"/>
              <a:gd name="connsiteY53" fmla="*/ 63410 h 390292"/>
              <a:gd name="connsiteX54" fmla="*/ 128391 w 336890"/>
              <a:gd name="connsiteY54" fmla="*/ 375036 h 390292"/>
              <a:gd name="connsiteX55" fmla="*/ 91896 w 336890"/>
              <a:gd name="connsiteY55" fmla="*/ 375036 h 390292"/>
              <a:gd name="connsiteX56" fmla="*/ 91896 w 336890"/>
              <a:gd name="connsiteY56" fmla="*/ 111664 h 390292"/>
              <a:gd name="connsiteX57" fmla="*/ 128391 w 336890"/>
              <a:gd name="connsiteY57" fmla="*/ 111664 h 390292"/>
              <a:gd name="connsiteX58" fmla="*/ 128391 w 336890"/>
              <a:gd name="connsiteY58" fmla="*/ 375036 h 390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336890" h="390292">
                <a:moveTo>
                  <a:pt x="329316" y="111664"/>
                </a:moveTo>
                <a:cubicBezTo>
                  <a:pt x="331800" y="111664"/>
                  <a:pt x="334081" y="110448"/>
                  <a:pt x="335500" y="108471"/>
                </a:cubicBezTo>
                <a:cubicBezTo>
                  <a:pt x="336919" y="106443"/>
                  <a:pt x="337274" y="103909"/>
                  <a:pt x="336463" y="101577"/>
                </a:cubicBezTo>
                <a:lnTo>
                  <a:pt x="319533" y="53323"/>
                </a:lnTo>
                <a:cubicBezTo>
                  <a:pt x="318469" y="50282"/>
                  <a:pt x="315580" y="48254"/>
                  <a:pt x="312336" y="48254"/>
                </a:cubicBezTo>
                <a:lnTo>
                  <a:pt x="143547" y="48254"/>
                </a:lnTo>
                <a:lnTo>
                  <a:pt x="143547" y="7603"/>
                </a:lnTo>
                <a:cubicBezTo>
                  <a:pt x="143547" y="3396"/>
                  <a:pt x="140151" y="0"/>
                  <a:pt x="135944" y="0"/>
                </a:cubicBezTo>
                <a:lnTo>
                  <a:pt x="84242" y="0"/>
                </a:lnTo>
                <a:cubicBezTo>
                  <a:pt x="80036" y="0"/>
                  <a:pt x="76639" y="3396"/>
                  <a:pt x="76639" y="7603"/>
                </a:cubicBezTo>
                <a:lnTo>
                  <a:pt x="76639" y="48254"/>
                </a:lnTo>
                <a:lnTo>
                  <a:pt x="7603" y="48254"/>
                </a:lnTo>
                <a:cubicBezTo>
                  <a:pt x="3396" y="48254"/>
                  <a:pt x="0" y="51650"/>
                  <a:pt x="0" y="55858"/>
                </a:cubicBezTo>
                <a:lnTo>
                  <a:pt x="0" y="104112"/>
                </a:lnTo>
                <a:cubicBezTo>
                  <a:pt x="0" y="108319"/>
                  <a:pt x="3396" y="111715"/>
                  <a:pt x="7603" y="111715"/>
                </a:cubicBezTo>
                <a:lnTo>
                  <a:pt x="76639" y="111715"/>
                </a:lnTo>
                <a:lnTo>
                  <a:pt x="76639" y="382690"/>
                </a:lnTo>
                <a:cubicBezTo>
                  <a:pt x="76639" y="386897"/>
                  <a:pt x="80036" y="390293"/>
                  <a:pt x="84242" y="390293"/>
                </a:cubicBezTo>
                <a:lnTo>
                  <a:pt x="135944" y="390293"/>
                </a:lnTo>
                <a:cubicBezTo>
                  <a:pt x="140151" y="390293"/>
                  <a:pt x="143547" y="386897"/>
                  <a:pt x="143547" y="382690"/>
                </a:cubicBezTo>
                <a:lnTo>
                  <a:pt x="143547" y="111715"/>
                </a:lnTo>
                <a:lnTo>
                  <a:pt x="271836" y="111715"/>
                </a:lnTo>
                <a:lnTo>
                  <a:pt x="271836" y="171526"/>
                </a:lnTo>
                <a:lnTo>
                  <a:pt x="230830" y="171526"/>
                </a:lnTo>
                <a:cubicBezTo>
                  <a:pt x="226624" y="171526"/>
                  <a:pt x="223227" y="174922"/>
                  <a:pt x="223227" y="179129"/>
                </a:cubicBezTo>
                <a:lnTo>
                  <a:pt x="223227" y="252322"/>
                </a:lnTo>
                <a:cubicBezTo>
                  <a:pt x="223227" y="256529"/>
                  <a:pt x="226624" y="259925"/>
                  <a:pt x="230830" y="259925"/>
                </a:cubicBezTo>
                <a:lnTo>
                  <a:pt x="327998" y="259925"/>
                </a:lnTo>
                <a:cubicBezTo>
                  <a:pt x="332205" y="259925"/>
                  <a:pt x="335601" y="256529"/>
                  <a:pt x="335601" y="252322"/>
                </a:cubicBezTo>
                <a:lnTo>
                  <a:pt x="335601" y="179129"/>
                </a:lnTo>
                <a:cubicBezTo>
                  <a:pt x="335601" y="174922"/>
                  <a:pt x="332205" y="171526"/>
                  <a:pt x="327998" y="171526"/>
                </a:cubicBezTo>
                <a:lnTo>
                  <a:pt x="286992" y="171526"/>
                </a:lnTo>
                <a:lnTo>
                  <a:pt x="286992" y="111715"/>
                </a:lnTo>
                <a:lnTo>
                  <a:pt x="329215" y="111715"/>
                </a:lnTo>
                <a:close/>
                <a:moveTo>
                  <a:pt x="238484" y="244668"/>
                </a:moveTo>
                <a:lnTo>
                  <a:pt x="238484" y="223278"/>
                </a:lnTo>
                <a:lnTo>
                  <a:pt x="320445" y="223278"/>
                </a:lnTo>
                <a:lnTo>
                  <a:pt x="320445" y="244668"/>
                </a:lnTo>
                <a:lnTo>
                  <a:pt x="238484" y="244668"/>
                </a:lnTo>
                <a:close/>
                <a:moveTo>
                  <a:pt x="320496" y="208072"/>
                </a:moveTo>
                <a:lnTo>
                  <a:pt x="238535" y="208072"/>
                </a:lnTo>
                <a:lnTo>
                  <a:pt x="238535" y="186682"/>
                </a:lnTo>
                <a:lnTo>
                  <a:pt x="320496" y="186682"/>
                </a:lnTo>
                <a:lnTo>
                  <a:pt x="320496" y="208072"/>
                </a:lnTo>
                <a:close/>
                <a:moveTo>
                  <a:pt x="91896" y="15155"/>
                </a:moveTo>
                <a:lnTo>
                  <a:pt x="128391" y="15155"/>
                </a:lnTo>
                <a:lnTo>
                  <a:pt x="128391" y="48204"/>
                </a:lnTo>
                <a:lnTo>
                  <a:pt x="91896" y="48204"/>
                </a:lnTo>
                <a:lnTo>
                  <a:pt x="91896" y="15155"/>
                </a:lnTo>
                <a:close/>
                <a:moveTo>
                  <a:pt x="15257" y="63410"/>
                </a:moveTo>
                <a:lnTo>
                  <a:pt x="307014" y="63410"/>
                </a:lnTo>
                <a:lnTo>
                  <a:pt x="318621" y="96458"/>
                </a:lnTo>
                <a:lnTo>
                  <a:pt x="15257" y="96458"/>
                </a:lnTo>
                <a:lnTo>
                  <a:pt x="15257" y="63410"/>
                </a:lnTo>
                <a:close/>
                <a:moveTo>
                  <a:pt x="128391" y="375036"/>
                </a:moveTo>
                <a:lnTo>
                  <a:pt x="91896" y="375036"/>
                </a:lnTo>
                <a:lnTo>
                  <a:pt x="91896" y="111664"/>
                </a:lnTo>
                <a:lnTo>
                  <a:pt x="128391" y="111664"/>
                </a:lnTo>
                <a:lnTo>
                  <a:pt x="128391" y="375036"/>
                </a:lnTo>
                <a:close/>
              </a:path>
            </a:pathLst>
          </a:custGeom>
          <a:solidFill>
            <a:srgbClr val="1F1F1F"/>
          </a:solidFill>
          <a:ln w="5064" cap="flat">
            <a:noFill/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616" name="Frihandsfigur: Form 615">
            <a:extLst>
              <a:ext uri="{FF2B5EF4-FFF2-40B4-BE49-F238E27FC236}">
                <a16:creationId xmlns:a16="http://schemas.microsoft.com/office/drawing/2014/main" id="{408B8EA0-5FED-1AD2-FFCC-B0D2F035259C}"/>
              </a:ext>
            </a:extLst>
          </p:cNvPr>
          <p:cNvSpPr/>
          <p:nvPr/>
        </p:nvSpPr>
        <p:spPr>
          <a:xfrm>
            <a:off x="10085654" y="4384607"/>
            <a:ext cx="630487" cy="313289"/>
          </a:xfrm>
          <a:custGeom>
            <a:avLst/>
            <a:gdLst>
              <a:gd name="connsiteX0" fmla="*/ 232934 w 465867"/>
              <a:gd name="connsiteY0" fmla="*/ 231489 h 231489"/>
              <a:gd name="connsiteX1" fmla="*/ 272115 w 465867"/>
              <a:gd name="connsiteY1" fmla="*/ 228347 h 231489"/>
              <a:gd name="connsiteX2" fmla="*/ 272115 w 465867"/>
              <a:gd name="connsiteY2" fmla="*/ 228347 h 231489"/>
              <a:gd name="connsiteX3" fmla="*/ 463967 w 465867"/>
              <a:gd name="connsiteY3" fmla="*/ 120788 h 231489"/>
              <a:gd name="connsiteX4" fmla="*/ 463967 w 465867"/>
              <a:gd name="connsiteY4" fmla="*/ 110701 h 231489"/>
              <a:gd name="connsiteX5" fmla="*/ 232934 w 465867"/>
              <a:gd name="connsiteY5" fmla="*/ 0 h 231489"/>
              <a:gd name="connsiteX6" fmla="*/ 1901 w 465867"/>
              <a:gd name="connsiteY6" fmla="*/ 110701 h 231489"/>
              <a:gd name="connsiteX7" fmla="*/ 1901 w 465867"/>
              <a:gd name="connsiteY7" fmla="*/ 120788 h 231489"/>
              <a:gd name="connsiteX8" fmla="*/ 232934 w 465867"/>
              <a:gd name="connsiteY8" fmla="*/ 231489 h 231489"/>
              <a:gd name="connsiteX9" fmla="*/ 201457 w 465867"/>
              <a:gd name="connsiteY9" fmla="*/ 214103 h 231489"/>
              <a:gd name="connsiteX10" fmla="*/ 56136 w 465867"/>
              <a:gd name="connsiteY10" fmla="*/ 82418 h 231489"/>
              <a:gd name="connsiteX11" fmla="*/ 84470 w 465867"/>
              <a:gd name="connsiteY11" fmla="*/ 62548 h 231489"/>
              <a:gd name="connsiteX12" fmla="*/ 253158 w 465867"/>
              <a:gd name="connsiteY12" fmla="*/ 215371 h 231489"/>
              <a:gd name="connsiteX13" fmla="*/ 232934 w 465867"/>
              <a:gd name="connsiteY13" fmla="*/ 216283 h 231489"/>
              <a:gd name="connsiteX14" fmla="*/ 201457 w 465867"/>
              <a:gd name="connsiteY14" fmla="*/ 214053 h 231489"/>
              <a:gd name="connsiteX15" fmla="*/ 132319 w 465867"/>
              <a:gd name="connsiteY15" fmla="*/ 37154 h 231489"/>
              <a:gd name="connsiteX16" fmla="*/ 314186 w 465867"/>
              <a:gd name="connsiteY16" fmla="*/ 201938 h 231489"/>
              <a:gd name="connsiteX17" fmla="*/ 272926 w 465867"/>
              <a:gd name="connsiteY17" fmla="*/ 212786 h 231489"/>
              <a:gd name="connsiteX18" fmla="*/ 98055 w 465867"/>
              <a:gd name="connsiteY18" fmla="*/ 54337 h 231489"/>
              <a:gd name="connsiteX19" fmla="*/ 132319 w 465867"/>
              <a:gd name="connsiteY19" fmla="*/ 37154 h 231489"/>
              <a:gd name="connsiteX20" fmla="*/ 254375 w 465867"/>
              <a:gd name="connsiteY20" fmla="*/ 127225 h 231489"/>
              <a:gd name="connsiteX21" fmla="*/ 219299 w 465867"/>
              <a:gd name="connsiteY21" fmla="*/ 95444 h 231489"/>
              <a:gd name="connsiteX22" fmla="*/ 232883 w 465867"/>
              <a:gd name="connsiteY22" fmla="*/ 91288 h 231489"/>
              <a:gd name="connsiteX23" fmla="*/ 257314 w 465867"/>
              <a:gd name="connsiteY23" fmla="*/ 115719 h 231489"/>
              <a:gd name="connsiteX24" fmla="*/ 254324 w 465867"/>
              <a:gd name="connsiteY24" fmla="*/ 127175 h 231489"/>
              <a:gd name="connsiteX25" fmla="*/ 265931 w 465867"/>
              <a:gd name="connsiteY25" fmla="*/ 137718 h 231489"/>
              <a:gd name="connsiteX26" fmla="*/ 272571 w 465867"/>
              <a:gd name="connsiteY26" fmla="*/ 115770 h 231489"/>
              <a:gd name="connsiteX27" fmla="*/ 232934 w 465867"/>
              <a:gd name="connsiteY27" fmla="*/ 76132 h 231489"/>
              <a:gd name="connsiteX28" fmla="*/ 207844 w 465867"/>
              <a:gd name="connsiteY28" fmla="*/ 85104 h 231489"/>
              <a:gd name="connsiteX29" fmla="*/ 180016 w 465867"/>
              <a:gd name="connsiteY29" fmla="*/ 59912 h 231489"/>
              <a:gd name="connsiteX30" fmla="*/ 232934 w 465867"/>
              <a:gd name="connsiteY30" fmla="*/ 38827 h 231489"/>
              <a:gd name="connsiteX31" fmla="*/ 309928 w 465867"/>
              <a:gd name="connsiteY31" fmla="*/ 115821 h 231489"/>
              <a:gd name="connsiteX32" fmla="*/ 293809 w 465867"/>
              <a:gd name="connsiteY32" fmla="*/ 163011 h 231489"/>
              <a:gd name="connsiteX33" fmla="*/ 265982 w 465867"/>
              <a:gd name="connsiteY33" fmla="*/ 137768 h 231489"/>
              <a:gd name="connsiteX34" fmla="*/ 447797 w 465867"/>
              <a:gd name="connsiteY34" fmla="*/ 115770 h 231489"/>
              <a:gd name="connsiteX35" fmla="*/ 330101 w 465867"/>
              <a:gd name="connsiteY35" fmla="*/ 195856 h 231489"/>
              <a:gd name="connsiteX36" fmla="*/ 305062 w 465867"/>
              <a:gd name="connsiteY36" fmla="*/ 173148 h 231489"/>
              <a:gd name="connsiteX37" fmla="*/ 325134 w 465867"/>
              <a:gd name="connsiteY37" fmla="*/ 115770 h 231489"/>
              <a:gd name="connsiteX38" fmla="*/ 232934 w 465867"/>
              <a:gd name="connsiteY38" fmla="*/ 23570 h 231489"/>
              <a:gd name="connsiteX39" fmla="*/ 168763 w 465867"/>
              <a:gd name="connsiteY39" fmla="*/ 49674 h 231489"/>
              <a:gd name="connsiteX40" fmla="*/ 148033 w 465867"/>
              <a:gd name="connsiteY40" fmla="*/ 30869 h 231489"/>
              <a:gd name="connsiteX41" fmla="*/ 232934 w 465867"/>
              <a:gd name="connsiteY41" fmla="*/ 15206 h 231489"/>
              <a:gd name="connsiteX42" fmla="*/ 447797 w 465867"/>
              <a:gd name="connsiteY42" fmla="*/ 115719 h 231489"/>
              <a:gd name="connsiteX43" fmla="*/ 44073 w 465867"/>
              <a:gd name="connsiteY43" fmla="*/ 91998 h 231489"/>
              <a:gd name="connsiteX44" fmla="*/ 172362 w 465867"/>
              <a:gd name="connsiteY44" fmla="*/ 208274 h 231489"/>
              <a:gd name="connsiteX45" fmla="*/ 18070 w 465867"/>
              <a:gd name="connsiteY45" fmla="*/ 115770 h 231489"/>
              <a:gd name="connsiteX46" fmla="*/ 44073 w 465867"/>
              <a:gd name="connsiteY46" fmla="*/ 91998 h 231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65867" h="231489">
                <a:moveTo>
                  <a:pt x="232934" y="231489"/>
                </a:moveTo>
                <a:cubicBezTo>
                  <a:pt x="246417" y="231489"/>
                  <a:pt x="259443" y="230323"/>
                  <a:pt x="272115" y="228347"/>
                </a:cubicBezTo>
                <a:cubicBezTo>
                  <a:pt x="272115" y="228347"/>
                  <a:pt x="272115" y="228347"/>
                  <a:pt x="272115" y="228347"/>
                </a:cubicBezTo>
                <a:cubicBezTo>
                  <a:pt x="383171" y="210809"/>
                  <a:pt x="460368" y="124843"/>
                  <a:pt x="463967" y="120788"/>
                </a:cubicBezTo>
                <a:cubicBezTo>
                  <a:pt x="466501" y="117899"/>
                  <a:pt x="466501" y="113590"/>
                  <a:pt x="463967" y="110701"/>
                </a:cubicBezTo>
                <a:cubicBezTo>
                  <a:pt x="459962" y="106190"/>
                  <a:pt x="364721" y="0"/>
                  <a:pt x="232934" y="0"/>
                </a:cubicBezTo>
                <a:cubicBezTo>
                  <a:pt x="101147" y="0"/>
                  <a:pt x="5905" y="106190"/>
                  <a:pt x="1901" y="110701"/>
                </a:cubicBezTo>
                <a:cubicBezTo>
                  <a:pt x="-634" y="113590"/>
                  <a:pt x="-634" y="117899"/>
                  <a:pt x="1901" y="120788"/>
                </a:cubicBezTo>
                <a:cubicBezTo>
                  <a:pt x="5905" y="125299"/>
                  <a:pt x="101147" y="231489"/>
                  <a:pt x="232934" y="231489"/>
                </a:cubicBezTo>
                <a:close/>
                <a:moveTo>
                  <a:pt x="201457" y="214103"/>
                </a:moveTo>
                <a:lnTo>
                  <a:pt x="56136" y="82418"/>
                </a:lnTo>
                <a:cubicBezTo>
                  <a:pt x="64550" y="75980"/>
                  <a:pt x="74029" y="69239"/>
                  <a:pt x="84470" y="62548"/>
                </a:cubicBezTo>
                <a:lnTo>
                  <a:pt x="253158" y="215371"/>
                </a:lnTo>
                <a:cubicBezTo>
                  <a:pt x="246518" y="215979"/>
                  <a:pt x="239777" y="216283"/>
                  <a:pt x="232934" y="216283"/>
                </a:cubicBezTo>
                <a:cubicBezTo>
                  <a:pt x="222188" y="216283"/>
                  <a:pt x="211696" y="215472"/>
                  <a:pt x="201457" y="214053"/>
                </a:cubicBezTo>
                <a:close/>
                <a:moveTo>
                  <a:pt x="132319" y="37154"/>
                </a:moveTo>
                <a:lnTo>
                  <a:pt x="314186" y="201938"/>
                </a:lnTo>
                <a:cubicBezTo>
                  <a:pt x="301058" y="206500"/>
                  <a:pt x="287271" y="210251"/>
                  <a:pt x="272926" y="212786"/>
                </a:cubicBezTo>
                <a:lnTo>
                  <a:pt x="98055" y="54337"/>
                </a:lnTo>
                <a:cubicBezTo>
                  <a:pt x="108699" y="48204"/>
                  <a:pt x="120154" y="42375"/>
                  <a:pt x="132319" y="37154"/>
                </a:cubicBezTo>
                <a:close/>
                <a:moveTo>
                  <a:pt x="254375" y="127225"/>
                </a:moveTo>
                <a:lnTo>
                  <a:pt x="219299" y="95444"/>
                </a:lnTo>
                <a:cubicBezTo>
                  <a:pt x="223303" y="92758"/>
                  <a:pt x="227966" y="91288"/>
                  <a:pt x="232883" y="91288"/>
                </a:cubicBezTo>
                <a:cubicBezTo>
                  <a:pt x="246366" y="91288"/>
                  <a:pt x="257314" y="102236"/>
                  <a:pt x="257314" y="115719"/>
                </a:cubicBezTo>
                <a:cubicBezTo>
                  <a:pt x="257314" y="119774"/>
                  <a:pt x="256199" y="123677"/>
                  <a:pt x="254324" y="127175"/>
                </a:cubicBezTo>
                <a:close/>
                <a:moveTo>
                  <a:pt x="265931" y="137718"/>
                </a:moveTo>
                <a:cubicBezTo>
                  <a:pt x="270240" y="131280"/>
                  <a:pt x="272571" y="123677"/>
                  <a:pt x="272571" y="115770"/>
                </a:cubicBezTo>
                <a:cubicBezTo>
                  <a:pt x="272571" y="93924"/>
                  <a:pt x="254780" y="76132"/>
                  <a:pt x="232934" y="76132"/>
                </a:cubicBezTo>
                <a:cubicBezTo>
                  <a:pt x="223658" y="76132"/>
                  <a:pt x="214940" y="79275"/>
                  <a:pt x="207844" y="85104"/>
                </a:cubicBezTo>
                <a:lnTo>
                  <a:pt x="180016" y="59912"/>
                </a:lnTo>
                <a:cubicBezTo>
                  <a:pt x="194259" y="46430"/>
                  <a:pt x="213115" y="38827"/>
                  <a:pt x="232934" y="38827"/>
                </a:cubicBezTo>
                <a:cubicBezTo>
                  <a:pt x="275410" y="38827"/>
                  <a:pt x="309928" y="73345"/>
                  <a:pt x="309928" y="115821"/>
                </a:cubicBezTo>
                <a:cubicBezTo>
                  <a:pt x="309928" y="133054"/>
                  <a:pt x="304251" y="149528"/>
                  <a:pt x="293809" y="163011"/>
                </a:cubicBezTo>
                <a:lnTo>
                  <a:pt x="265982" y="137768"/>
                </a:lnTo>
                <a:close/>
                <a:moveTo>
                  <a:pt x="447797" y="115770"/>
                </a:moveTo>
                <a:cubicBezTo>
                  <a:pt x="433858" y="129962"/>
                  <a:pt x="390369" y="170816"/>
                  <a:pt x="330101" y="195856"/>
                </a:cubicBezTo>
                <a:lnTo>
                  <a:pt x="305062" y="173148"/>
                </a:lnTo>
                <a:cubicBezTo>
                  <a:pt x="318038" y="156877"/>
                  <a:pt x="325134" y="136805"/>
                  <a:pt x="325134" y="115770"/>
                </a:cubicBezTo>
                <a:cubicBezTo>
                  <a:pt x="325134" y="64930"/>
                  <a:pt x="283773" y="23570"/>
                  <a:pt x="232934" y="23570"/>
                </a:cubicBezTo>
                <a:cubicBezTo>
                  <a:pt x="208857" y="23570"/>
                  <a:pt x="185947" y="33048"/>
                  <a:pt x="168763" y="49674"/>
                </a:cubicBezTo>
                <a:lnTo>
                  <a:pt x="148033" y="30869"/>
                </a:lnTo>
                <a:cubicBezTo>
                  <a:pt x="173883" y="21441"/>
                  <a:pt x="202471" y="15206"/>
                  <a:pt x="232934" y="15206"/>
                </a:cubicBezTo>
                <a:cubicBezTo>
                  <a:pt x="341759" y="15206"/>
                  <a:pt x="427117" y="94735"/>
                  <a:pt x="447797" y="115719"/>
                </a:cubicBezTo>
                <a:close/>
                <a:moveTo>
                  <a:pt x="44073" y="91998"/>
                </a:moveTo>
                <a:lnTo>
                  <a:pt x="172362" y="208274"/>
                </a:lnTo>
                <a:cubicBezTo>
                  <a:pt x="93341" y="187543"/>
                  <a:pt x="34695" y="132699"/>
                  <a:pt x="18070" y="115770"/>
                </a:cubicBezTo>
                <a:cubicBezTo>
                  <a:pt x="23088" y="110651"/>
                  <a:pt x="31958" y="102084"/>
                  <a:pt x="44073" y="91998"/>
                </a:cubicBezTo>
                <a:close/>
              </a:path>
            </a:pathLst>
          </a:custGeom>
          <a:solidFill>
            <a:srgbClr val="1F1F1F"/>
          </a:solidFill>
          <a:ln w="5064" cap="flat">
            <a:noFill/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grpSp>
        <p:nvGrpSpPr>
          <p:cNvPr id="759" name="Bild 3">
            <a:extLst>
              <a:ext uri="{FF2B5EF4-FFF2-40B4-BE49-F238E27FC236}">
                <a16:creationId xmlns:a16="http://schemas.microsoft.com/office/drawing/2014/main" id="{F84FDC18-829C-024F-D124-5E5EC051C50D}"/>
              </a:ext>
            </a:extLst>
          </p:cNvPr>
          <p:cNvGrpSpPr/>
          <p:nvPr/>
        </p:nvGrpSpPr>
        <p:grpSpPr>
          <a:xfrm>
            <a:off x="10109120" y="3316330"/>
            <a:ext cx="569846" cy="431141"/>
            <a:chOff x="5327725" y="6209542"/>
            <a:chExt cx="421059" cy="318570"/>
          </a:xfrm>
          <a:solidFill>
            <a:srgbClr val="1F1F1F"/>
          </a:solidFill>
        </p:grpSpPr>
        <p:sp>
          <p:nvSpPr>
            <p:cNvPr id="760" name="Frihandsfigur: Form 759">
              <a:extLst>
                <a:ext uri="{FF2B5EF4-FFF2-40B4-BE49-F238E27FC236}">
                  <a16:creationId xmlns:a16="http://schemas.microsoft.com/office/drawing/2014/main" id="{DE09B9FE-FC12-1449-9D6C-DA3530C9997A}"/>
                </a:ext>
              </a:extLst>
            </p:cNvPr>
            <p:cNvSpPr/>
            <p:nvPr/>
          </p:nvSpPr>
          <p:spPr>
            <a:xfrm>
              <a:off x="5327725" y="6209542"/>
              <a:ext cx="421059" cy="318570"/>
            </a:xfrm>
            <a:custGeom>
              <a:avLst/>
              <a:gdLst>
                <a:gd name="connsiteX0" fmla="*/ 381524 w 421059"/>
                <a:gd name="connsiteY0" fmla="*/ 126617 h 318570"/>
                <a:gd name="connsiteX1" fmla="*/ 342596 w 421059"/>
                <a:gd name="connsiteY1" fmla="*/ 113641 h 318570"/>
                <a:gd name="connsiteX2" fmla="*/ 266261 w 421059"/>
                <a:gd name="connsiteY2" fmla="*/ 27726 h 318570"/>
                <a:gd name="connsiteX3" fmla="*/ 204473 w 421059"/>
                <a:gd name="connsiteY3" fmla="*/ 0 h 318570"/>
                <a:gd name="connsiteX4" fmla="*/ 57632 w 421059"/>
                <a:gd name="connsiteY4" fmla="*/ 0 h 318570"/>
                <a:gd name="connsiteX5" fmla="*/ 0 w 421059"/>
                <a:gd name="connsiteY5" fmla="*/ 57632 h 318570"/>
                <a:gd name="connsiteX6" fmla="*/ 0 w 421059"/>
                <a:gd name="connsiteY6" fmla="*/ 260939 h 318570"/>
                <a:gd name="connsiteX7" fmla="*/ 7603 w 421059"/>
                <a:gd name="connsiteY7" fmla="*/ 268542 h 318570"/>
                <a:gd name="connsiteX8" fmla="*/ 37610 w 421059"/>
                <a:gd name="connsiteY8" fmla="*/ 268542 h 318570"/>
                <a:gd name="connsiteX9" fmla="*/ 88956 w 421059"/>
                <a:gd name="connsiteY9" fmla="*/ 318570 h 318570"/>
                <a:gd name="connsiteX10" fmla="*/ 140303 w 421059"/>
                <a:gd name="connsiteY10" fmla="*/ 268542 h 318570"/>
                <a:gd name="connsiteX11" fmla="*/ 280757 w 421059"/>
                <a:gd name="connsiteY11" fmla="*/ 268542 h 318570"/>
                <a:gd name="connsiteX12" fmla="*/ 332104 w 421059"/>
                <a:gd name="connsiteY12" fmla="*/ 318570 h 318570"/>
                <a:gd name="connsiteX13" fmla="*/ 383450 w 421059"/>
                <a:gd name="connsiteY13" fmla="*/ 268542 h 318570"/>
                <a:gd name="connsiteX14" fmla="*/ 413457 w 421059"/>
                <a:gd name="connsiteY14" fmla="*/ 268542 h 318570"/>
                <a:gd name="connsiteX15" fmla="*/ 421060 w 421059"/>
                <a:gd name="connsiteY15" fmla="*/ 260939 h 318570"/>
                <a:gd name="connsiteX16" fmla="*/ 421060 w 421059"/>
                <a:gd name="connsiteY16" fmla="*/ 181258 h 318570"/>
                <a:gd name="connsiteX17" fmla="*/ 381625 w 421059"/>
                <a:gd name="connsiteY17" fmla="*/ 126567 h 318570"/>
                <a:gd name="connsiteX18" fmla="*/ 321307 w 421059"/>
                <a:gd name="connsiteY18" fmla="*/ 112577 h 318570"/>
                <a:gd name="connsiteX19" fmla="*/ 245732 w 421059"/>
                <a:gd name="connsiteY19" fmla="*/ 112577 h 318570"/>
                <a:gd name="connsiteX20" fmla="*/ 245732 w 421059"/>
                <a:gd name="connsiteY20" fmla="*/ 65235 h 318570"/>
                <a:gd name="connsiteX21" fmla="*/ 279186 w 421059"/>
                <a:gd name="connsiteY21" fmla="*/ 65235 h 318570"/>
                <a:gd name="connsiteX22" fmla="*/ 321257 w 421059"/>
                <a:gd name="connsiteY22" fmla="*/ 112577 h 318570"/>
                <a:gd name="connsiteX23" fmla="*/ 88906 w 421059"/>
                <a:gd name="connsiteY23" fmla="*/ 303415 h 318570"/>
                <a:gd name="connsiteX24" fmla="*/ 52715 w 421059"/>
                <a:gd name="connsiteY24" fmla="*/ 267224 h 318570"/>
                <a:gd name="connsiteX25" fmla="*/ 88906 w 421059"/>
                <a:gd name="connsiteY25" fmla="*/ 231033 h 318570"/>
                <a:gd name="connsiteX26" fmla="*/ 125096 w 421059"/>
                <a:gd name="connsiteY26" fmla="*/ 267224 h 318570"/>
                <a:gd name="connsiteX27" fmla="*/ 88906 w 421059"/>
                <a:gd name="connsiteY27" fmla="*/ 303415 h 318570"/>
                <a:gd name="connsiteX28" fmla="*/ 332002 w 421059"/>
                <a:gd name="connsiteY28" fmla="*/ 303415 h 318570"/>
                <a:gd name="connsiteX29" fmla="*/ 295811 w 421059"/>
                <a:gd name="connsiteY29" fmla="*/ 267224 h 318570"/>
                <a:gd name="connsiteX30" fmla="*/ 332002 w 421059"/>
                <a:gd name="connsiteY30" fmla="*/ 231033 h 318570"/>
                <a:gd name="connsiteX31" fmla="*/ 368193 w 421059"/>
                <a:gd name="connsiteY31" fmla="*/ 267224 h 318570"/>
                <a:gd name="connsiteX32" fmla="*/ 332002 w 421059"/>
                <a:gd name="connsiteY32" fmla="*/ 303415 h 318570"/>
                <a:gd name="connsiteX33" fmla="*/ 405702 w 421059"/>
                <a:gd name="connsiteY33" fmla="*/ 203307 h 318570"/>
                <a:gd name="connsiteX34" fmla="*/ 388265 w 421059"/>
                <a:gd name="connsiteY34" fmla="*/ 203307 h 318570"/>
                <a:gd name="connsiteX35" fmla="*/ 380662 w 421059"/>
                <a:gd name="connsiteY35" fmla="*/ 210910 h 318570"/>
                <a:gd name="connsiteX36" fmla="*/ 388265 w 421059"/>
                <a:gd name="connsiteY36" fmla="*/ 218513 h 318570"/>
                <a:gd name="connsiteX37" fmla="*/ 405702 w 421059"/>
                <a:gd name="connsiteY37" fmla="*/ 218513 h 318570"/>
                <a:gd name="connsiteX38" fmla="*/ 405702 w 421059"/>
                <a:gd name="connsiteY38" fmla="*/ 253336 h 318570"/>
                <a:gd name="connsiteX39" fmla="*/ 381422 w 421059"/>
                <a:gd name="connsiteY39" fmla="*/ 253336 h 318570"/>
                <a:gd name="connsiteX40" fmla="*/ 332002 w 421059"/>
                <a:gd name="connsiteY40" fmla="*/ 215776 h 318570"/>
                <a:gd name="connsiteX41" fmla="*/ 282582 w 421059"/>
                <a:gd name="connsiteY41" fmla="*/ 253336 h 318570"/>
                <a:gd name="connsiteX42" fmla="*/ 138376 w 421059"/>
                <a:gd name="connsiteY42" fmla="*/ 253336 h 318570"/>
                <a:gd name="connsiteX43" fmla="*/ 88956 w 421059"/>
                <a:gd name="connsiteY43" fmla="*/ 215776 h 318570"/>
                <a:gd name="connsiteX44" fmla="*/ 39536 w 421059"/>
                <a:gd name="connsiteY44" fmla="*/ 253336 h 318570"/>
                <a:gd name="connsiteX45" fmla="*/ 15257 w 421059"/>
                <a:gd name="connsiteY45" fmla="*/ 253336 h 318570"/>
                <a:gd name="connsiteX46" fmla="*/ 15257 w 421059"/>
                <a:gd name="connsiteY46" fmla="*/ 218513 h 318570"/>
                <a:gd name="connsiteX47" fmla="*/ 32693 w 421059"/>
                <a:gd name="connsiteY47" fmla="*/ 218513 h 318570"/>
                <a:gd name="connsiteX48" fmla="*/ 40297 w 421059"/>
                <a:gd name="connsiteY48" fmla="*/ 210910 h 318570"/>
                <a:gd name="connsiteX49" fmla="*/ 32693 w 421059"/>
                <a:gd name="connsiteY49" fmla="*/ 203307 h 318570"/>
                <a:gd name="connsiteX50" fmla="*/ 15257 w 421059"/>
                <a:gd name="connsiteY50" fmla="*/ 203307 h 318570"/>
                <a:gd name="connsiteX51" fmla="*/ 15257 w 421059"/>
                <a:gd name="connsiteY51" fmla="*/ 57632 h 318570"/>
                <a:gd name="connsiteX52" fmla="*/ 57682 w 421059"/>
                <a:gd name="connsiteY52" fmla="*/ 15206 h 318570"/>
                <a:gd name="connsiteX53" fmla="*/ 204523 w 421059"/>
                <a:gd name="connsiteY53" fmla="*/ 15206 h 318570"/>
                <a:gd name="connsiteX54" fmla="*/ 254957 w 421059"/>
                <a:gd name="connsiteY54" fmla="*/ 37864 h 318570"/>
                <a:gd name="connsiteX55" fmla="*/ 265805 w 421059"/>
                <a:gd name="connsiteY55" fmla="*/ 50079 h 318570"/>
                <a:gd name="connsiteX56" fmla="*/ 238231 w 421059"/>
                <a:gd name="connsiteY56" fmla="*/ 50079 h 318570"/>
                <a:gd name="connsiteX57" fmla="*/ 230627 w 421059"/>
                <a:gd name="connsiteY57" fmla="*/ 57682 h 318570"/>
                <a:gd name="connsiteX58" fmla="*/ 230627 w 421059"/>
                <a:gd name="connsiteY58" fmla="*/ 120231 h 318570"/>
                <a:gd name="connsiteX59" fmla="*/ 238231 w 421059"/>
                <a:gd name="connsiteY59" fmla="*/ 127834 h 318570"/>
                <a:gd name="connsiteX60" fmla="*/ 337071 w 421059"/>
                <a:gd name="connsiteY60" fmla="*/ 127834 h 318570"/>
                <a:gd name="connsiteX61" fmla="*/ 376759 w 421059"/>
                <a:gd name="connsiteY61" fmla="*/ 141063 h 318570"/>
                <a:gd name="connsiteX62" fmla="*/ 405803 w 421059"/>
                <a:gd name="connsiteY62" fmla="*/ 181309 h 318570"/>
                <a:gd name="connsiteX63" fmla="*/ 405803 w 421059"/>
                <a:gd name="connsiteY63" fmla="*/ 203307 h 318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421059" h="318570">
                  <a:moveTo>
                    <a:pt x="381524" y="126617"/>
                  </a:moveTo>
                  <a:lnTo>
                    <a:pt x="342596" y="113641"/>
                  </a:lnTo>
                  <a:lnTo>
                    <a:pt x="266261" y="27726"/>
                  </a:lnTo>
                  <a:cubicBezTo>
                    <a:pt x="250598" y="10087"/>
                    <a:pt x="228042" y="0"/>
                    <a:pt x="204473" y="0"/>
                  </a:cubicBezTo>
                  <a:lnTo>
                    <a:pt x="57632" y="0"/>
                  </a:lnTo>
                  <a:cubicBezTo>
                    <a:pt x="25850" y="0"/>
                    <a:pt x="0" y="25851"/>
                    <a:pt x="0" y="57632"/>
                  </a:cubicBezTo>
                  <a:lnTo>
                    <a:pt x="0" y="260939"/>
                  </a:lnTo>
                  <a:cubicBezTo>
                    <a:pt x="0" y="265146"/>
                    <a:pt x="3396" y="268542"/>
                    <a:pt x="7603" y="268542"/>
                  </a:cubicBezTo>
                  <a:lnTo>
                    <a:pt x="37610" y="268542"/>
                  </a:lnTo>
                  <a:cubicBezTo>
                    <a:pt x="38320" y="296268"/>
                    <a:pt x="61027" y="318570"/>
                    <a:pt x="88956" y="318570"/>
                  </a:cubicBezTo>
                  <a:cubicBezTo>
                    <a:pt x="116885" y="318570"/>
                    <a:pt x="139542" y="296217"/>
                    <a:pt x="140303" y="268542"/>
                  </a:cubicBezTo>
                  <a:lnTo>
                    <a:pt x="280757" y="268542"/>
                  </a:lnTo>
                  <a:cubicBezTo>
                    <a:pt x="281467" y="296268"/>
                    <a:pt x="304226" y="318570"/>
                    <a:pt x="332104" y="318570"/>
                  </a:cubicBezTo>
                  <a:cubicBezTo>
                    <a:pt x="359982" y="318570"/>
                    <a:pt x="382690" y="296217"/>
                    <a:pt x="383450" y="268542"/>
                  </a:cubicBezTo>
                  <a:lnTo>
                    <a:pt x="413457" y="268542"/>
                  </a:lnTo>
                  <a:cubicBezTo>
                    <a:pt x="417664" y="268542"/>
                    <a:pt x="421060" y="265146"/>
                    <a:pt x="421060" y="260939"/>
                  </a:cubicBezTo>
                  <a:lnTo>
                    <a:pt x="421060" y="181258"/>
                  </a:lnTo>
                  <a:cubicBezTo>
                    <a:pt x="421060" y="156421"/>
                    <a:pt x="405195" y="134423"/>
                    <a:pt x="381625" y="126567"/>
                  </a:cubicBezTo>
                  <a:close/>
                  <a:moveTo>
                    <a:pt x="321307" y="112577"/>
                  </a:moveTo>
                  <a:lnTo>
                    <a:pt x="245732" y="112577"/>
                  </a:lnTo>
                  <a:lnTo>
                    <a:pt x="245732" y="65235"/>
                  </a:lnTo>
                  <a:lnTo>
                    <a:pt x="279186" y="65235"/>
                  </a:lnTo>
                  <a:lnTo>
                    <a:pt x="321257" y="112577"/>
                  </a:lnTo>
                  <a:close/>
                  <a:moveTo>
                    <a:pt x="88906" y="303415"/>
                  </a:moveTo>
                  <a:cubicBezTo>
                    <a:pt x="68935" y="303415"/>
                    <a:pt x="52715" y="287195"/>
                    <a:pt x="52715" y="267224"/>
                  </a:cubicBezTo>
                  <a:cubicBezTo>
                    <a:pt x="52715" y="247253"/>
                    <a:pt x="68935" y="231033"/>
                    <a:pt x="88906" y="231033"/>
                  </a:cubicBezTo>
                  <a:cubicBezTo>
                    <a:pt x="108876" y="231033"/>
                    <a:pt x="125096" y="247253"/>
                    <a:pt x="125096" y="267224"/>
                  </a:cubicBezTo>
                  <a:cubicBezTo>
                    <a:pt x="125096" y="287195"/>
                    <a:pt x="108876" y="303415"/>
                    <a:pt x="88906" y="303415"/>
                  </a:cubicBezTo>
                  <a:close/>
                  <a:moveTo>
                    <a:pt x="332002" y="303415"/>
                  </a:moveTo>
                  <a:cubicBezTo>
                    <a:pt x="312031" y="303415"/>
                    <a:pt x="295811" y="287195"/>
                    <a:pt x="295811" y="267224"/>
                  </a:cubicBezTo>
                  <a:cubicBezTo>
                    <a:pt x="295811" y="247253"/>
                    <a:pt x="312031" y="231033"/>
                    <a:pt x="332002" y="231033"/>
                  </a:cubicBezTo>
                  <a:cubicBezTo>
                    <a:pt x="351973" y="231033"/>
                    <a:pt x="368193" y="247253"/>
                    <a:pt x="368193" y="267224"/>
                  </a:cubicBezTo>
                  <a:cubicBezTo>
                    <a:pt x="368193" y="287195"/>
                    <a:pt x="351973" y="303415"/>
                    <a:pt x="332002" y="303415"/>
                  </a:cubicBezTo>
                  <a:close/>
                  <a:moveTo>
                    <a:pt x="405702" y="203307"/>
                  </a:moveTo>
                  <a:lnTo>
                    <a:pt x="388265" y="203307"/>
                  </a:lnTo>
                  <a:cubicBezTo>
                    <a:pt x="384058" y="203307"/>
                    <a:pt x="380662" y="206703"/>
                    <a:pt x="380662" y="210910"/>
                  </a:cubicBezTo>
                  <a:cubicBezTo>
                    <a:pt x="380662" y="215117"/>
                    <a:pt x="384058" y="218513"/>
                    <a:pt x="388265" y="218513"/>
                  </a:cubicBezTo>
                  <a:lnTo>
                    <a:pt x="405702" y="218513"/>
                  </a:lnTo>
                  <a:lnTo>
                    <a:pt x="405702" y="253336"/>
                  </a:lnTo>
                  <a:lnTo>
                    <a:pt x="381422" y="253336"/>
                  </a:lnTo>
                  <a:cubicBezTo>
                    <a:pt x="375340" y="231692"/>
                    <a:pt x="355521" y="215776"/>
                    <a:pt x="332002" y="215776"/>
                  </a:cubicBezTo>
                  <a:cubicBezTo>
                    <a:pt x="308483" y="215776"/>
                    <a:pt x="288614" y="231692"/>
                    <a:pt x="282582" y="253336"/>
                  </a:cubicBezTo>
                  <a:lnTo>
                    <a:pt x="138376" y="253336"/>
                  </a:lnTo>
                  <a:cubicBezTo>
                    <a:pt x="132294" y="231692"/>
                    <a:pt x="112475" y="215776"/>
                    <a:pt x="88956" y="215776"/>
                  </a:cubicBezTo>
                  <a:cubicBezTo>
                    <a:pt x="65437" y="215776"/>
                    <a:pt x="45568" y="231692"/>
                    <a:pt x="39536" y="253336"/>
                  </a:cubicBezTo>
                  <a:lnTo>
                    <a:pt x="15257" y="253336"/>
                  </a:lnTo>
                  <a:lnTo>
                    <a:pt x="15257" y="218513"/>
                  </a:lnTo>
                  <a:lnTo>
                    <a:pt x="32693" y="218513"/>
                  </a:lnTo>
                  <a:cubicBezTo>
                    <a:pt x="36900" y="218513"/>
                    <a:pt x="40297" y="215117"/>
                    <a:pt x="40297" y="210910"/>
                  </a:cubicBezTo>
                  <a:cubicBezTo>
                    <a:pt x="40297" y="206703"/>
                    <a:pt x="36900" y="203307"/>
                    <a:pt x="32693" y="203307"/>
                  </a:cubicBezTo>
                  <a:lnTo>
                    <a:pt x="15257" y="203307"/>
                  </a:lnTo>
                  <a:lnTo>
                    <a:pt x="15257" y="57632"/>
                  </a:lnTo>
                  <a:cubicBezTo>
                    <a:pt x="15257" y="34214"/>
                    <a:pt x="34315" y="15206"/>
                    <a:pt x="57682" y="15206"/>
                  </a:cubicBezTo>
                  <a:lnTo>
                    <a:pt x="204523" y="15206"/>
                  </a:lnTo>
                  <a:cubicBezTo>
                    <a:pt x="223785" y="15206"/>
                    <a:pt x="242184" y="23468"/>
                    <a:pt x="254957" y="37864"/>
                  </a:cubicBezTo>
                  <a:lnTo>
                    <a:pt x="265805" y="50079"/>
                  </a:lnTo>
                  <a:lnTo>
                    <a:pt x="238231" y="50079"/>
                  </a:lnTo>
                  <a:cubicBezTo>
                    <a:pt x="234023" y="50079"/>
                    <a:pt x="230627" y="53475"/>
                    <a:pt x="230627" y="57682"/>
                  </a:cubicBezTo>
                  <a:lnTo>
                    <a:pt x="230627" y="120231"/>
                  </a:lnTo>
                  <a:cubicBezTo>
                    <a:pt x="230627" y="124437"/>
                    <a:pt x="234023" y="127834"/>
                    <a:pt x="238231" y="127834"/>
                  </a:cubicBezTo>
                  <a:lnTo>
                    <a:pt x="337071" y="127834"/>
                  </a:lnTo>
                  <a:lnTo>
                    <a:pt x="376759" y="141063"/>
                  </a:lnTo>
                  <a:cubicBezTo>
                    <a:pt x="394094" y="146841"/>
                    <a:pt x="405803" y="163011"/>
                    <a:pt x="405803" y="181309"/>
                  </a:cubicBezTo>
                  <a:lnTo>
                    <a:pt x="405803" y="203307"/>
                  </a:lnTo>
                  <a:close/>
                </a:path>
              </a:pathLst>
            </a:custGeom>
            <a:solidFill>
              <a:srgbClr val="1F1F1F"/>
            </a:solidFill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761" name="Frihandsfigur: Form 760">
              <a:extLst>
                <a:ext uri="{FF2B5EF4-FFF2-40B4-BE49-F238E27FC236}">
                  <a16:creationId xmlns:a16="http://schemas.microsoft.com/office/drawing/2014/main" id="{D2F71ACE-DFE2-7EB9-E986-A4FCFB6A0CDE}"/>
                </a:ext>
              </a:extLst>
            </p:cNvPr>
            <p:cNvSpPr/>
            <p:nvPr/>
          </p:nvSpPr>
          <p:spPr>
            <a:xfrm>
              <a:off x="5377703" y="6259570"/>
              <a:ext cx="158246" cy="77754"/>
            </a:xfrm>
            <a:custGeom>
              <a:avLst/>
              <a:gdLst>
                <a:gd name="connsiteX0" fmla="*/ 150643 w 158246"/>
                <a:gd name="connsiteY0" fmla="*/ 0 h 77754"/>
                <a:gd name="connsiteX1" fmla="*/ 7603 w 158246"/>
                <a:gd name="connsiteY1" fmla="*/ 0 h 77754"/>
                <a:gd name="connsiteX2" fmla="*/ 0 w 158246"/>
                <a:gd name="connsiteY2" fmla="*/ 7603 h 77754"/>
                <a:gd name="connsiteX3" fmla="*/ 0 w 158246"/>
                <a:gd name="connsiteY3" fmla="*/ 70151 h 77754"/>
                <a:gd name="connsiteX4" fmla="*/ 7603 w 158246"/>
                <a:gd name="connsiteY4" fmla="*/ 77755 h 77754"/>
                <a:gd name="connsiteX5" fmla="*/ 150643 w 158246"/>
                <a:gd name="connsiteY5" fmla="*/ 77755 h 77754"/>
                <a:gd name="connsiteX6" fmla="*/ 158246 w 158246"/>
                <a:gd name="connsiteY6" fmla="*/ 70151 h 77754"/>
                <a:gd name="connsiteX7" fmla="*/ 158246 w 158246"/>
                <a:gd name="connsiteY7" fmla="*/ 7603 h 77754"/>
                <a:gd name="connsiteX8" fmla="*/ 150643 w 158246"/>
                <a:gd name="connsiteY8" fmla="*/ 0 h 77754"/>
                <a:gd name="connsiteX9" fmla="*/ 143040 w 158246"/>
                <a:gd name="connsiteY9" fmla="*/ 62548 h 77754"/>
                <a:gd name="connsiteX10" fmla="*/ 15206 w 158246"/>
                <a:gd name="connsiteY10" fmla="*/ 62548 h 77754"/>
                <a:gd name="connsiteX11" fmla="*/ 15206 w 158246"/>
                <a:gd name="connsiteY11" fmla="*/ 15206 h 77754"/>
                <a:gd name="connsiteX12" fmla="*/ 143040 w 158246"/>
                <a:gd name="connsiteY12" fmla="*/ 15206 h 77754"/>
                <a:gd name="connsiteX13" fmla="*/ 143040 w 158246"/>
                <a:gd name="connsiteY13" fmla="*/ 62548 h 77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8246" h="77754">
                  <a:moveTo>
                    <a:pt x="150643" y="0"/>
                  </a:moveTo>
                  <a:lnTo>
                    <a:pt x="7603" y="0"/>
                  </a:lnTo>
                  <a:cubicBezTo>
                    <a:pt x="3396" y="0"/>
                    <a:pt x="0" y="3396"/>
                    <a:pt x="0" y="7603"/>
                  </a:cubicBezTo>
                  <a:lnTo>
                    <a:pt x="0" y="70151"/>
                  </a:lnTo>
                  <a:cubicBezTo>
                    <a:pt x="0" y="74359"/>
                    <a:pt x="3396" y="77755"/>
                    <a:pt x="7603" y="77755"/>
                  </a:cubicBezTo>
                  <a:lnTo>
                    <a:pt x="150643" y="77755"/>
                  </a:lnTo>
                  <a:cubicBezTo>
                    <a:pt x="154850" y="77755"/>
                    <a:pt x="158246" y="74359"/>
                    <a:pt x="158246" y="70151"/>
                  </a:cubicBezTo>
                  <a:lnTo>
                    <a:pt x="158246" y="7603"/>
                  </a:lnTo>
                  <a:cubicBezTo>
                    <a:pt x="158246" y="3396"/>
                    <a:pt x="154850" y="0"/>
                    <a:pt x="150643" y="0"/>
                  </a:cubicBezTo>
                  <a:close/>
                  <a:moveTo>
                    <a:pt x="143040" y="62548"/>
                  </a:moveTo>
                  <a:lnTo>
                    <a:pt x="15206" y="62548"/>
                  </a:lnTo>
                  <a:lnTo>
                    <a:pt x="15206" y="15206"/>
                  </a:lnTo>
                  <a:lnTo>
                    <a:pt x="143040" y="15206"/>
                  </a:lnTo>
                  <a:lnTo>
                    <a:pt x="143040" y="62548"/>
                  </a:lnTo>
                  <a:close/>
                </a:path>
              </a:pathLst>
            </a:custGeom>
            <a:solidFill>
              <a:srgbClr val="1F1F1F"/>
            </a:solidFill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  <p:sp>
        <p:nvSpPr>
          <p:cNvPr id="762" name="Frihandsfigur: Form 761">
            <a:extLst>
              <a:ext uri="{FF2B5EF4-FFF2-40B4-BE49-F238E27FC236}">
                <a16:creationId xmlns:a16="http://schemas.microsoft.com/office/drawing/2014/main" id="{499E1F64-B07C-6E47-F5BA-9BA60EF78B06}"/>
              </a:ext>
            </a:extLst>
          </p:cNvPr>
          <p:cNvSpPr/>
          <p:nvPr/>
        </p:nvSpPr>
        <p:spPr>
          <a:xfrm>
            <a:off x="7104352" y="4292925"/>
            <a:ext cx="496525" cy="496652"/>
          </a:xfrm>
          <a:custGeom>
            <a:avLst/>
            <a:gdLst>
              <a:gd name="connsiteX0" fmla="*/ 315478 w 366882"/>
              <a:gd name="connsiteY0" fmla="*/ 215320 h 366976"/>
              <a:gd name="connsiteX1" fmla="*/ 261597 w 366882"/>
              <a:gd name="connsiteY1" fmla="*/ 269201 h 366976"/>
              <a:gd name="connsiteX2" fmla="*/ 249737 w 366882"/>
              <a:gd name="connsiteY2" fmla="*/ 275993 h 366976"/>
              <a:gd name="connsiteX3" fmla="*/ 249737 w 366882"/>
              <a:gd name="connsiteY3" fmla="*/ 136603 h 366976"/>
              <a:gd name="connsiteX4" fmla="*/ 242134 w 366882"/>
              <a:gd name="connsiteY4" fmla="*/ 128999 h 366976"/>
              <a:gd name="connsiteX5" fmla="*/ 191243 w 366882"/>
              <a:gd name="connsiteY5" fmla="*/ 128999 h 366976"/>
              <a:gd name="connsiteX6" fmla="*/ 191243 w 366882"/>
              <a:gd name="connsiteY6" fmla="*/ 123576 h 366976"/>
              <a:gd name="connsiteX7" fmla="*/ 229158 w 366882"/>
              <a:gd name="connsiteY7" fmla="*/ 78768 h 366976"/>
              <a:gd name="connsiteX8" fmla="*/ 189723 w 366882"/>
              <a:gd name="connsiteY8" fmla="*/ 3041 h 366976"/>
              <a:gd name="connsiteX9" fmla="*/ 183640 w 366882"/>
              <a:gd name="connsiteY9" fmla="*/ 0 h 366976"/>
              <a:gd name="connsiteX10" fmla="*/ 177558 w 366882"/>
              <a:gd name="connsiteY10" fmla="*/ 3041 h 366976"/>
              <a:gd name="connsiteX11" fmla="*/ 138123 w 366882"/>
              <a:gd name="connsiteY11" fmla="*/ 78768 h 366976"/>
              <a:gd name="connsiteX12" fmla="*/ 176037 w 366882"/>
              <a:gd name="connsiteY12" fmla="*/ 123576 h 366976"/>
              <a:gd name="connsiteX13" fmla="*/ 176037 w 366882"/>
              <a:gd name="connsiteY13" fmla="*/ 128999 h 366976"/>
              <a:gd name="connsiteX14" fmla="*/ 125147 w 366882"/>
              <a:gd name="connsiteY14" fmla="*/ 128999 h 366976"/>
              <a:gd name="connsiteX15" fmla="*/ 117544 w 366882"/>
              <a:gd name="connsiteY15" fmla="*/ 136603 h 366976"/>
              <a:gd name="connsiteX16" fmla="*/ 117544 w 366882"/>
              <a:gd name="connsiteY16" fmla="*/ 238028 h 366976"/>
              <a:gd name="connsiteX17" fmla="*/ 115162 w 366882"/>
              <a:gd name="connsiteY17" fmla="*/ 238028 h 366976"/>
              <a:gd name="connsiteX18" fmla="*/ 59862 w 366882"/>
              <a:gd name="connsiteY18" fmla="*/ 261800 h 366976"/>
              <a:gd name="connsiteX19" fmla="*/ 45771 w 366882"/>
              <a:gd name="connsiteY19" fmla="*/ 276702 h 366976"/>
              <a:gd name="connsiteX20" fmla="*/ 7603 w 366882"/>
              <a:gd name="connsiteY20" fmla="*/ 276702 h 366976"/>
              <a:gd name="connsiteX21" fmla="*/ 0 w 366882"/>
              <a:gd name="connsiteY21" fmla="*/ 284306 h 366976"/>
              <a:gd name="connsiteX22" fmla="*/ 0 w 366882"/>
              <a:gd name="connsiteY22" fmla="*/ 359374 h 366976"/>
              <a:gd name="connsiteX23" fmla="*/ 7603 w 366882"/>
              <a:gd name="connsiteY23" fmla="*/ 366977 h 366976"/>
              <a:gd name="connsiteX24" fmla="*/ 226116 w 366882"/>
              <a:gd name="connsiteY24" fmla="*/ 366977 h 366976"/>
              <a:gd name="connsiteX25" fmla="*/ 283798 w 366882"/>
              <a:gd name="connsiteY25" fmla="*/ 343103 h 366976"/>
              <a:gd name="connsiteX26" fmla="*/ 284154 w 366882"/>
              <a:gd name="connsiteY26" fmla="*/ 342748 h 366976"/>
              <a:gd name="connsiteX27" fmla="*/ 358259 w 366882"/>
              <a:gd name="connsiteY27" fmla="*/ 257796 h 366976"/>
              <a:gd name="connsiteX28" fmla="*/ 358056 w 366882"/>
              <a:gd name="connsiteY28" fmla="*/ 215320 h 366976"/>
              <a:gd name="connsiteX29" fmla="*/ 315377 w 366882"/>
              <a:gd name="connsiteY29" fmla="*/ 215320 h 366976"/>
              <a:gd name="connsiteX30" fmla="*/ 153329 w 366882"/>
              <a:gd name="connsiteY30" fmla="*/ 78768 h 366976"/>
              <a:gd name="connsiteX31" fmla="*/ 183640 w 366882"/>
              <a:gd name="connsiteY31" fmla="*/ 20529 h 366976"/>
              <a:gd name="connsiteX32" fmla="*/ 213952 w 366882"/>
              <a:gd name="connsiteY32" fmla="*/ 78768 h 366976"/>
              <a:gd name="connsiteX33" fmla="*/ 191243 w 366882"/>
              <a:gd name="connsiteY33" fmla="*/ 108065 h 366976"/>
              <a:gd name="connsiteX34" fmla="*/ 191243 w 366882"/>
              <a:gd name="connsiteY34" fmla="*/ 82570 h 366976"/>
              <a:gd name="connsiteX35" fmla="*/ 183640 w 366882"/>
              <a:gd name="connsiteY35" fmla="*/ 74967 h 366976"/>
              <a:gd name="connsiteX36" fmla="*/ 176037 w 366882"/>
              <a:gd name="connsiteY36" fmla="*/ 82570 h 366976"/>
              <a:gd name="connsiteX37" fmla="*/ 176037 w 366882"/>
              <a:gd name="connsiteY37" fmla="*/ 108065 h 366976"/>
              <a:gd name="connsiteX38" fmla="*/ 153329 w 366882"/>
              <a:gd name="connsiteY38" fmla="*/ 78768 h 366976"/>
              <a:gd name="connsiteX39" fmla="*/ 132751 w 366882"/>
              <a:gd name="connsiteY39" fmla="*/ 144256 h 366976"/>
              <a:gd name="connsiteX40" fmla="*/ 234531 w 366882"/>
              <a:gd name="connsiteY40" fmla="*/ 144256 h 366976"/>
              <a:gd name="connsiteX41" fmla="*/ 234531 w 366882"/>
              <a:gd name="connsiteY41" fmla="*/ 244871 h 366976"/>
              <a:gd name="connsiteX42" fmla="*/ 216790 w 366882"/>
              <a:gd name="connsiteY42" fmla="*/ 238079 h 366976"/>
              <a:gd name="connsiteX43" fmla="*/ 132801 w 366882"/>
              <a:gd name="connsiteY43" fmla="*/ 238079 h 366976"/>
              <a:gd name="connsiteX44" fmla="*/ 132801 w 366882"/>
              <a:gd name="connsiteY44" fmla="*/ 144256 h 366976"/>
              <a:gd name="connsiteX45" fmla="*/ 347411 w 366882"/>
              <a:gd name="connsiteY45" fmla="*/ 247253 h 366976"/>
              <a:gd name="connsiteX46" fmla="*/ 347056 w 366882"/>
              <a:gd name="connsiteY46" fmla="*/ 247608 h 366976"/>
              <a:gd name="connsiteX47" fmla="*/ 272951 w 366882"/>
              <a:gd name="connsiteY47" fmla="*/ 332509 h 366976"/>
              <a:gd name="connsiteX48" fmla="*/ 226167 w 366882"/>
              <a:gd name="connsiteY48" fmla="*/ 351770 h 366976"/>
              <a:gd name="connsiteX49" fmla="*/ 15257 w 366882"/>
              <a:gd name="connsiteY49" fmla="*/ 351770 h 366976"/>
              <a:gd name="connsiteX50" fmla="*/ 15257 w 366882"/>
              <a:gd name="connsiteY50" fmla="*/ 291909 h 366976"/>
              <a:gd name="connsiteX51" fmla="*/ 49066 w 366882"/>
              <a:gd name="connsiteY51" fmla="*/ 291909 h 366976"/>
              <a:gd name="connsiteX52" fmla="*/ 54590 w 366882"/>
              <a:gd name="connsiteY52" fmla="*/ 289526 h 366976"/>
              <a:gd name="connsiteX53" fmla="*/ 70912 w 366882"/>
              <a:gd name="connsiteY53" fmla="*/ 272242 h 366976"/>
              <a:gd name="connsiteX54" fmla="*/ 115162 w 366882"/>
              <a:gd name="connsiteY54" fmla="*/ 253234 h 366976"/>
              <a:gd name="connsiteX55" fmla="*/ 216790 w 366882"/>
              <a:gd name="connsiteY55" fmla="*/ 253234 h 366976"/>
              <a:gd name="connsiteX56" fmla="*/ 228701 w 366882"/>
              <a:gd name="connsiteY56" fmla="*/ 265196 h 366976"/>
              <a:gd name="connsiteX57" fmla="*/ 217601 w 366882"/>
              <a:gd name="connsiteY57" fmla="*/ 277108 h 366976"/>
              <a:gd name="connsiteX58" fmla="*/ 165596 w 366882"/>
              <a:gd name="connsiteY58" fmla="*/ 277108 h 366976"/>
              <a:gd name="connsiteX59" fmla="*/ 157993 w 366882"/>
              <a:gd name="connsiteY59" fmla="*/ 284711 h 366976"/>
              <a:gd name="connsiteX60" fmla="*/ 157993 w 366882"/>
              <a:gd name="connsiteY60" fmla="*/ 284711 h 366976"/>
              <a:gd name="connsiteX61" fmla="*/ 157993 w 366882"/>
              <a:gd name="connsiteY61" fmla="*/ 284812 h 366976"/>
              <a:gd name="connsiteX62" fmla="*/ 165596 w 366882"/>
              <a:gd name="connsiteY62" fmla="*/ 292415 h 366976"/>
              <a:gd name="connsiteX63" fmla="*/ 216790 w 366882"/>
              <a:gd name="connsiteY63" fmla="*/ 292415 h 366976"/>
              <a:gd name="connsiteX64" fmla="*/ 218006 w 366882"/>
              <a:gd name="connsiteY64" fmla="*/ 292314 h 366976"/>
              <a:gd name="connsiteX65" fmla="*/ 242488 w 366882"/>
              <a:gd name="connsiteY65" fmla="*/ 292314 h 366976"/>
              <a:gd name="connsiteX66" fmla="*/ 272292 w 366882"/>
              <a:gd name="connsiteY66" fmla="*/ 279947 h 366976"/>
              <a:gd name="connsiteX67" fmla="*/ 326173 w 366882"/>
              <a:gd name="connsiteY67" fmla="*/ 226066 h 366976"/>
              <a:gd name="connsiteX68" fmla="*/ 347310 w 366882"/>
              <a:gd name="connsiteY68" fmla="*/ 226066 h 366976"/>
              <a:gd name="connsiteX69" fmla="*/ 347310 w 366882"/>
              <a:gd name="connsiteY69" fmla="*/ 247202 h 366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</a:cxnLst>
            <a:rect l="l" t="t" r="r" b="b"/>
            <a:pathLst>
              <a:path w="366882" h="366976">
                <a:moveTo>
                  <a:pt x="315478" y="215320"/>
                </a:moveTo>
                <a:lnTo>
                  <a:pt x="261597" y="269201"/>
                </a:lnTo>
                <a:cubicBezTo>
                  <a:pt x="258252" y="272546"/>
                  <a:pt x="254147" y="274776"/>
                  <a:pt x="249737" y="275993"/>
                </a:cubicBezTo>
                <a:lnTo>
                  <a:pt x="249737" y="136603"/>
                </a:lnTo>
                <a:cubicBezTo>
                  <a:pt x="249737" y="132395"/>
                  <a:pt x="246340" y="128999"/>
                  <a:pt x="242134" y="128999"/>
                </a:cubicBezTo>
                <a:lnTo>
                  <a:pt x="191243" y="128999"/>
                </a:lnTo>
                <a:lnTo>
                  <a:pt x="191243" y="123576"/>
                </a:lnTo>
                <a:cubicBezTo>
                  <a:pt x="212735" y="119926"/>
                  <a:pt x="229158" y="101274"/>
                  <a:pt x="229158" y="78768"/>
                </a:cubicBezTo>
                <a:cubicBezTo>
                  <a:pt x="229158" y="56263"/>
                  <a:pt x="193778" y="8414"/>
                  <a:pt x="189723" y="3041"/>
                </a:cubicBezTo>
                <a:cubicBezTo>
                  <a:pt x="188304" y="1115"/>
                  <a:pt x="186023" y="0"/>
                  <a:pt x="183640" y="0"/>
                </a:cubicBezTo>
                <a:cubicBezTo>
                  <a:pt x="181258" y="0"/>
                  <a:pt x="179028" y="1115"/>
                  <a:pt x="177558" y="3041"/>
                </a:cubicBezTo>
                <a:cubicBezTo>
                  <a:pt x="173503" y="8364"/>
                  <a:pt x="138123" y="55908"/>
                  <a:pt x="138123" y="78768"/>
                </a:cubicBezTo>
                <a:cubicBezTo>
                  <a:pt x="138123" y="101628"/>
                  <a:pt x="154546" y="119926"/>
                  <a:pt x="176037" y="123576"/>
                </a:cubicBezTo>
                <a:lnTo>
                  <a:pt x="176037" y="128999"/>
                </a:lnTo>
                <a:lnTo>
                  <a:pt x="125147" y="128999"/>
                </a:lnTo>
                <a:cubicBezTo>
                  <a:pt x="120940" y="128999"/>
                  <a:pt x="117544" y="132395"/>
                  <a:pt x="117544" y="136603"/>
                </a:cubicBezTo>
                <a:lnTo>
                  <a:pt x="117544" y="238028"/>
                </a:lnTo>
                <a:lnTo>
                  <a:pt x="115162" y="238028"/>
                </a:lnTo>
                <a:cubicBezTo>
                  <a:pt x="94329" y="238028"/>
                  <a:pt x="74206" y="246696"/>
                  <a:pt x="59862" y="261800"/>
                </a:cubicBezTo>
                <a:lnTo>
                  <a:pt x="45771" y="276702"/>
                </a:lnTo>
                <a:lnTo>
                  <a:pt x="7603" y="276702"/>
                </a:lnTo>
                <a:cubicBezTo>
                  <a:pt x="3396" y="276702"/>
                  <a:pt x="0" y="280098"/>
                  <a:pt x="0" y="284306"/>
                </a:cubicBezTo>
                <a:lnTo>
                  <a:pt x="0" y="359374"/>
                </a:lnTo>
                <a:cubicBezTo>
                  <a:pt x="0" y="363581"/>
                  <a:pt x="3396" y="366977"/>
                  <a:pt x="7603" y="366977"/>
                </a:cubicBezTo>
                <a:lnTo>
                  <a:pt x="226116" y="366977"/>
                </a:lnTo>
                <a:cubicBezTo>
                  <a:pt x="247912" y="366977"/>
                  <a:pt x="268390" y="358512"/>
                  <a:pt x="283798" y="343103"/>
                </a:cubicBezTo>
                <a:cubicBezTo>
                  <a:pt x="283900" y="343002"/>
                  <a:pt x="284052" y="342849"/>
                  <a:pt x="284154" y="342748"/>
                </a:cubicBezTo>
                <a:lnTo>
                  <a:pt x="358259" y="257796"/>
                </a:lnTo>
                <a:cubicBezTo>
                  <a:pt x="369815" y="246037"/>
                  <a:pt x="369765" y="227029"/>
                  <a:pt x="358056" y="215320"/>
                </a:cubicBezTo>
                <a:cubicBezTo>
                  <a:pt x="346296" y="203561"/>
                  <a:pt x="327136" y="203561"/>
                  <a:pt x="315377" y="215320"/>
                </a:cubicBezTo>
                <a:close/>
                <a:moveTo>
                  <a:pt x="153329" y="78768"/>
                </a:moveTo>
                <a:cubicBezTo>
                  <a:pt x="153329" y="67211"/>
                  <a:pt x="170006" y="39790"/>
                  <a:pt x="183640" y="20529"/>
                </a:cubicBezTo>
                <a:cubicBezTo>
                  <a:pt x="197225" y="39790"/>
                  <a:pt x="213952" y="67161"/>
                  <a:pt x="213952" y="78768"/>
                </a:cubicBezTo>
                <a:cubicBezTo>
                  <a:pt x="213952" y="92859"/>
                  <a:pt x="204270" y="104670"/>
                  <a:pt x="191243" y="108065"/>
                </a:cubicBezTo>
                <a:lnTo>
                  <a:pt x="191243" y="82570"/>
                </a:lnTo>
                <a:cubicBezTo>
                  <a:pt x="191243" y="78363"/>
                  <a:pt x="187848" y="74967"/>
                  <a:pt x="183640" y="74967"/>
                </a:cubicBezTo>
                <a:cubicBezTo>
                  <a:pt x="179433" y="74967"/>
                  <a:pt x="176037" y="78363"/>
                  <a:pt x="176037" y="82570"/>
                </a:cubicBezTo>
                <a:lnTo>
                  <a:pt x="176037" y="108065"/>
                </a:lnTo>
                <a:cubicBezTo>
                  <a:pt x="163011" y="104670"/>
                  <a:pt x="153329" y="92859"/>
                  <a:pt x="153329" y="78768"/>
                </a:cubicBezTo>
                <a:close/>
                <a:moveTo>
                  <a:pt x="132751" y="144256"/>
                </a:moveTo>
                <a:lnTo>
                  <a:pt x="234531" y="144256"/>
                </a:lnTo>
                <a:lnTo>
                  <a:pt x="234531" y="244871"/>
                </a:lnTo>
                <a:cubicBezTo>
                  <a:pt x="229766" y="240715"/>
                  <a:pt x="223582" y="238079"/>
                  <a:pt x="216790" y="238079"/>
                </a:cubicBezTo>
                <a:lnTo>
                  <a:pt x="132801" y="238079"/>
                </a:lnTo>
                <a:lnTo>
                  <a:pt x="132801" y="144256"/>
                </a:lnTo>
                <a:close/>
                <a:moveTo>
                  <a:pt x="347411" y="247253"/>
                </a:moveTo>
                <a:cubicBezTo>
                  <a:pt x="347411" y="247253"/>
                  <a:pt x="347158" y="247506"/>
                  <a:pt x="347056" y="247608"/>
                </a:cubicBezTo>
                <a:lnTo>
                  <a:pt x="272951" y="332509"/>
                </a:lnTo>
                <a:cubicBezTo>
                  <a:pt x="260432" y="344928"/>
                  <a:pt x="243806" y="351770"/>
                  <a:pt x="226167" y="351770"/>
                </a:cubicBezTo>
                <a:lnTo>
                  <a:pt x="15257" y="351770"/>
                </a:lnTo>
                <a:lnTo>
                  <a:pt x="15257" y="291909"/>
                </a:lnTo>
                <a:lnTo>
                  <a:pt x="49066" y="291909"/>
                </a:lnTo>
                <a:cubicBezTo>
                  <a:pt x="51143" y="291909"/>
                  <a:pt x="53171" y="291047"/>
                  <a:pt x="54590" y="289526"/>
                </a:cubicBezTo>
                <a:lnTo>
                  <a:pt x="70912" y="272242"/>
                </a:lnTo>
                <a:cubicBezTo>
                  <a:pt x="82367" y="260128"/>
                  <a:pt x="98486" y="253234"/>
                  <a:pt x="115162" y="253234"/>
                </a:cubicBezTo>
                <a:lnTo>
                  <a:pt x="216790" y="253234"/>
                </a:lnTo>
                <a:cubicBezTo>
                  <a:pt x="223380" y="253234"/>
                  <a:pt x="228701" y="258556"/>
                  <a:pt x="228701" y="265196"/>
                </a:cubicBezTo>
                <a:cubicBezTo>
                  <a:pt x="228701" y="271482"/>
                  <a:pt x="223785" y="276652"/>
                  <a:pt x="217601" y="277108"/>
                </a:cubicBezTo>
                <a:lnTo>
                  <a:pt x="165596" y="277108"/>
                </a:lnTo>
                <a:cubicBezTo>
                  <a:pt x="161388" y="277108"/>
                  <a:pt x="157993" y="280504"/>
                  <a:pt x="157993" y="284711"/>
                </a:cubicBezTo>
                <a:lnTo>
                  <a:pt x="157993" y="284711"/>
                </a:lnTo>
                <a:lnTo>
                  <a:pt x="157993" y="284812"/>
                </a:lnTo>
                <a:cubicBezTo>
                  <a:pt x="157993" y="289019"/>
                  <a:pt x="161388" y="292415"/>
                  <a:pt x="165596" y="292415"/>
                </a:cubicBezTo>
                <a:lnTo>
                  <a:pt x="216790" y="292415"/>
                </a:lnTo>
                <a:cubicBezTo>
                  <a:pt x="217195" y="292365"/>
                  <a:pt x="217601" y="292365"/>
                  <a:pt x="218006" y="292314"/>
                </a:cubicBezTo>
                <a:lnTo>
                  <a:pt x="242488" y="292314"/>
                </a:lnTo>
                <a:cubicBezTo>
                  <a:pt x="253741" y="292314"/>
                  <a:pt x="264335" y="287904"/>
                  <a:pt x="272292" y="279947"/>
                </a:cubicBezTo>
                <a:lnTo>
                  <a:pt x="326173" y="226066"/>
                </a:lnTo>
                <a:cubicBezTo>
                  <a:pt x="332002" y="220237"/>
                  <a:pt x="341481" y="220237"/>
                  <a:pt x="347310" y="226066"/>
                </a:cubicBezTo>
                <a:cubicBezTo>
                  <a:pt x="353139" y="231895"/>
                  <a:pt x="353139" y="241373"/>
                  <a:pt x="347310" y="247202"/>
                </a:cubicBezTo>
                <a:close/>
              </a:path>
            </a:pathLst>
          </a:custGeom>
          <a:solidFill>
            <a:srgbClr val="1F1F1F"/>
          </a:solidFill>
          <a:ln w="5064" cap="flat">
            <a:noFill/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grpSp>
        <p:nvGrpSpPr>
          <p:cNvPr id="1169" name="Grupp 1168">
            <a:extLst>
              <a:ext uri="{FF2B5EF4-FFF2-40B4-BE49-F238E27FC236}">
                <a16:creationId xmlns:a16="http://schemas.microsoft.com/office/drawing/2014/main" id="{E39FFE25-74C5-8864-4E80-9D3161ED5E3E}"/>
              </a:ext>
            </a:extLst>
          </p:cNvPr>
          <p:cNvGrpSpPr/>
          <p:nvPr/>
        </p:nvGrpSpPr>
        <p:grpSpPr>
          <a:xfrm>
            <a:off x="2303136" y="2268707"/>
            <a:ext cx="507147" cy="493290"/>
            <a:chOff x="7114708" y="5580360"/>
            <a:chExt cx="374731" cy="364492"/>
          </a:xfrm>
        </p:grpSpPr>
        <p:sp>
          <p:nvSpPr>
            <p:cNvPr id="763" name="Frihandsfigur: Form 762">
              <a:extLst>
                <a:ext uri="{FF2B5EF4-FFF2-40B4-BE49-F238E27FC236}">
                  <a16:creationId xmlns:a16="http://schemas.microsoft.com/office/drawing/2014/main" id="{0A292689-1152-0829-B64A-79857EB0DE2E}"/>
                </a:ext>
              </a:extLst>
            </p:cNvPr>
            <p:cNvSpPr/>
            <p:nvPr/>
          </p:nvSpPr>
          <p:spPr>
            <a:xfrm>
              <a:off x="7186634" y="5724160"/>
              <a:ext cx="15206" cy="27219"/>
            </a:xfrm>
            <a:custGeom>
              <a:avLst/>
              <a:gdLst>
                <a:gd name="connsiteX0" fmla="*/ 7603 w 15206"/>
                <a:gd name="connsiteY0" fmla="*/ 0 h 27219"/>
                <a:gd name="connsiteX1" fmla="*/ 0 w 15206"/>
                <a:gd name="connsiteY1" fmla="*/ 7603 h 27219"/>
                <a:gd name="connsiteX2" fmla="*/ 0 w 15206"/>
                <a:gd name="connsiteY2" fmla="*/ 19616 h 27219"/>
                <a:gd name="connsiteX3" fmla="*/ 7603 w 15206"/>
                <a:gd name="connsiteY3" fmla="*/ 27219 h 27219"/>
                <a:gd name="connsiteX4" fmla="*/ 15206 w 15206"/>
                <a:gd name="connsiteY4" fmla="*/ 19616 h 27219"/>
                <a:gd name="connsiteX5" fmla="*/ 15206 w 15206"/>
                <a:gd name="connsiteY5" fmla="*/ 7603 h 27219"/>
                <a:gd name="connsiteX6" fmla="*/ 7603 w 15206"/>
                <a:gd name="connsiteY6" fmla="*/ 0 h 27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206" h="27219">
                  <a:moveTo>
                    <a:pt x="7603" y="0"/>
                  </a:moveTo>
                  <a:cubicBezTo>
                    <a:pt x="3396" y="0"/>
                    <a:pt x="0" y="3396"/>
                    <a:pt x="0" y="7603"/>
                  </a:cubicBezTo>
                  <a:lnTo>
                    <a:pt x="0" y="19616"/>
                  </a:lnTo>
                  <a:cubicBezTo>
                    <a:pt x="0" y="23823"/>
                    <a:pt x="3396" y="27219"/>
                    <a:pt x="7603" y="27219"/>
                  </a:cubicBezTo>
                  <a:cubicBezTo>
                    <a:pt x="11810" y="27219"/>
                    <a:pt x="15206" y="23823"/>
                    <a:pt x="15206" y="19616"/>
                  </a:cubicBezTo>
                  <a:lnTo>
                    <a:pt x="15206" y="7603"/>
                  </a:lnTo>
                  <a:cubicBezTo>
                    <a:pt x="15206" y="3396"/>
                    <a:pt x="11810" y="0"/>
                    <a:pt x="7603" y="0"/>
                  </a:cubicBezTo>
                  <a:close/>
                </a:path>
              </a:pathLst>
            </a:custGeom>
            <a:solidFill>
              <a:srgbClr val="1F1F1F"/>
            </a:solidFill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grpSp>
          <p:nvGrpSpPr>
            <p:cNvPr id="764" name="Bild 3">
              <a:extLst>
                <a:ext uri="{FF2B5EF4-FFF2-40B4-BE49-F238E27FC236}">
                  <a16:creationId xmlns:a16="http://schemas.microsoft.com/office/drawing/2014/main" id="{040C57C4-98E0-92A5-8442-49F8057741ED}"/>
                </a:ext>
              </a:extLst>
            </p:cNvPr>
            <p:cNvGrpSpPr/>
            <p:nvPr/>
          </p:nvGrpSpPr>
          <p:grpSpPr>
            <a:xfrm>
              <a:off x="7114708" y="5580360"/>
              <a:ext cx="374731" cy="364492"/>
              <a:chOff x="7114708" y="5580360"/>
              <a:chExt cx="374731" cy="364492"/>
            </a:xfrm>
            <a:solidFill>
              <a:srgbClr val="1F1F1F"/>
            </a:solidFill>
          </p:grpSpPr>
          <p:sp>
            <p:nvSpPr>
              <p:cNvPr id="765" name="Frihandsfigur: Form 764">
                <a:extLst>
                  <a:ext uri="{FF2B5EF4-FFF2-40B4-BE49-F238E27FC236}">
                    <a16:creationId xmlns:a16="http://schemas.microsoft.com/office/drawing/2014/main" id="{0AD3787D-3192-7E56-F5B0-7E75C2C26C9B}"/>
                  </a:ext>
                </a:extLst>
              </p:cNvPr>
              <p:cNvSpPr/>
              <p:nvPr/>
            </p:nvSpPr>
            <p:spPr>
              <a:xfrm>
                <a:off x="7258508" y="5724160"/>
                <a:ext cx="15206" cy="27219"/>
              </a:xfrm>
              <a:custGeom>
                <a:avLst/>
                <a:gdLst>
                  <a:gd name="connsiteX0" fmla="*/ 7603 w 15206"/>
                  <a:gd name="connsiteY0" fmla="*/ 0 h 27219"/>
                  <a:gd name="connsiteX1" fmla="*/ 0 w 15206"/>
                  <a:gd name="connsiteY1" fmla="*/ 7603 h 27219"/>
                  <a:gd name="connsiteX2" fmla="*/ 0 w 15206"/>
                  <a:gd name="connsiteY2" fmla="*/ 19616 h 27219"/>
                  <a:gd name="connsiteX3" fmla="*/ 7603 w 15206"/>
                  <a:gd name="connsiteY3" fmla="*/ 27219 h 27219"/>
                  <a:gd name="connsiteX4" fmla="*/ 15206 w 15206"/>
                  <a:gd name="connsiteY4" fmla="*/ 19616 h 27219"/>
                  <a:gd name="connsiteX5" fmla="*/ 15206 w 15206"/>
                  <a:gd name="connsiteY5" fmla="*/ 7603 h 27219"/>
                  <a:gd name="connsiteX6" fmla="*/ 7603 w 15206"/>
                  <a:gd name="connsiteY6" fmla="*/ 0 h 272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206" h="27219">
                    <a:moveTo>
                      <a:pt x="7603" y="0"/>
                    </a:moveTo>
                    <a:cubicBezTo>
                      <a:pt x="3396" y="0"/>
                      <a:pt x="0" y="3396"/>
                      <a:pt x="0" y="7603"/>
                    </a:cubicBezTo>
                    <a:lnTo>
                      <a:pt x="0" y="19616"/>
                    </a:lnTo>
                    <a:cubicBezTo>
                      <a:pt x="0" y="23823"/>
                      <a:pt x="3396" y="27219"/>
                      <a:pt x="7603" y="27219"/>
                    </a:cubicBezTo>
                    <a:cubicBezTo>
                      <a:pt x="11810" y="27219"/>
                      <a:pt x="15206" y="23823"/>
                      <a:pt x="15206" y="19616"/>
                    </a:cubicBezTo>
                    <a:lnTo>
                      <a:pt x="15206" y="7603"/>
                    </a:lnTo>
                    <a:cubicBezTo>
                      <a:pt x="15206" y="3396"/>
                      <a:pt x="11810" y="0"/>
                      <a:pt x="7603" y="0"/>
                    </a:cubicBezTo>
                    <a:close/>
                  </a:path>
                </a:pathLst>
              </a:custGeom>
              <a:solidFill>
                <a:srgbClr val="1F1F1F"/>
              </a:solidFill>
              <a:ln w="50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766" name="Frihandsfigur: Form 765">
                <a:extLst>
                  <a:ext uri="{FF2B5EF4-FFF2-40B4-BE49-F238E27FC236}">
                    <a16:creationId xmlns:a16="http://schemas.microsoft.com/office/drawing/2014/main" id="{B157BBBC-287C-1885-16B4-CFBFAB9BF1F1}"/>
                  </a:ext>
                </a:extLst>
              </p:cNvPr>
              <p:cNvSpPr/>
              <p:nvPr/>
            </p:nvSpPr>
            <p:spPr>
              <a:xfrm>
                <a:off x="7330434" y="5724160"/>
                <a:ext cx="15206" cy="27219"/>
              </a:xfrm>
              <a:custGeom>
                <a:avLst/>
                <a:gdLst>
                  <a:gd name="connsiteX0" fmla="*/ 7603 w 15206"/>
                  <a:gd name="connsiteY0" fmla="*/ 0 h 27219"/>
                  <a:gd name="connsiteX1" fmla="*/ 0 w 15206"/>
                  <a:gd name="connsiteY1" fmla="*/ 7603 h 27219"/>
                  <a:gd name="connsiteX2" fmla="*/ 0 w 15206"/>
                  <a:gd name="connsiteY2" fmla="*/ 19616 h 27219"/>
                  <a:gd name="connsiteX3" fmla="*/ 7603 w 15206"/>
                  <a:gd name="connsiteY3" fmla="*/ 27219 h 27219"/>
                  <a:gd name="connsiteX4" fmla="*/ 15206 w 15206"/>
                  <a:gd name="connsiteY4" fmla="*/ 19616 h 27219"/>
                  <a:gd name="connsiteX5" fmla="*/ 15206 w 15206"/>
                  <a:gd name="connsiteY5" fmla="*/ 7603 h 27219"/>
                  <a:gd name="connsiteX6" fmla="*/ 7603 w 15206"/>
                  <a:gd name="connsiteY6" fmla="*/ 0 h 272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206" h="27219">
                    <a:moveTo>
                      <a:pt x="7603" y="0"/>
                    </a:moveTo>
                    <a:cubicBezTo>
                      <a:pt x="3396" y="0"/>
                      <a:pt x="0" y="3396"/>
                      <a:pt x="0" y="7603"/>
                    </a:cubicBezTo>
                    <a:lnTo>
                      <a:pt x="0" y="19616"/>
                    </a:lnTo>
                    <a:cubicBezTo>
                      <a:pt x="0" y="23823"/>
                      <a:pt x="3396" y="27219"/>
                      <a:pt x="7603" y="27219"/>
                    </a:cubicBezTo>
                    <a:cubicBezTo>
                      <a:pt x="11810" y="27219"/>
                      <a:pt x="15206" y="23823"/>
                      <a:pt x="15206" y="19616"/>
                    </a:cubicBezTo>
                    <a:lnTo>
                      <a:pt x="15206" y="7603"/>
                    </a:lnTo>
                    <a:cubicBezTo>
                      <a:pt x="15206" y="3396"/>
                      <a:pt x="11810" y="0"/>
                      <a:pt x="7603" y="0"/>
                    </a:cubicBezTo>
                    <a:close/>
                  </a:path>
                </a:pathLst>
              </a:custGeom>
              <a:solidFill>
                <a:srgbClr val="1F1F1F"/>
              </a:solidFill>
              <a:ln w="50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767" name="Frihandsfigur: Form 766">
                <a:extLst>
                  <a:ext uri="{FF2B5EF4-FFF2-40B4-BE49-F238E27FC236}">
                    <a16:creationId xmlns:a16="http://schemas.microsoft.com/office/drawing/2014/main" id="{66D92E0C-1BDB-EFA4-831D-4BBC93E59341}"/>
                  </a:ext>
                </a:extLst>
              </p:cNvPr>
              <p:cNvSpPr/>
              <p:nvPr/>
            </p:nvSpPr>
            <p:spPr>
              <a:xfrm>
                <a:off x="7402359" y="5724109"/>
                <a:ext cx="15206" cy="27219"/>
              </a:xfrm>
              <a:custGeom>
                <a:avLst/>
                <a:gdLst>
                  <a:gd name="connsiteX0" fmla="*/ 7603 w 15206"/>
                  <a:gd name="connsiteY0" fmla="*/ 27219 h 27219"/>
                  <a:gd name="connsiteX1" fmla="*/ 15206 w 15206"/>
                  <a:gd name="connsiteY1" fmla="*/ 19616 h 27219"/>
                  <a:gd name="connsiteX2" fmla="*/ 15206 w 15206"/>
                  <a:gd name="connsiteY2" fmla="*/ 7603 h 27219"/>
                  <a:gd name="connsiteX3" fmla="*/ 7603 w 15206"/>
                  <a:gd name="connsiteY3" fmla="*/ 0 h 27219"/>
                  <a:gd name="connsiteX4" fmla="*/ 0 w 15206"/>
                  <a:gd name="connsiteY4" fmla="*/ 7603 h 27219"/>
                  <a:gd name="connsiteX5" fmla="*/ 0 w 15206"/>
                  <a:gd name="connsiteY5" fmla="*/ 19616 h 27219"/>
                  <a:gd name="connsiteX6" fmla="*/ 7603 w 15206"/>
                  <a:gd name="connsiteY6" fmla="*/ 27219 h 272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206" h="27219">
                    <a:moveTo>
                      <a:pt x="7603" y="27219"/>
                    </a:moveTo>
                    <a:cubicBezTo>
                      <a:pt x="11810" y="27219"/>
                      <a:pt x="15206" y="23823"/>
                      <a:pt x="15206" y="19616"/>
                    </a:cubicBezTo>
                    <a:lnTo>
                      <a:pt x="15206" y="7603"/>
                    </a:lnTo>
                    <a:cubicBezTo>
                      <a:pt x="15206" y="3396"/>
                      <a:pt x="11810" y="0"/>
                      <a:pt x="7603" y="0"/>
                    </a:cubicBezTo>
                    <a:cubicBezTo>
                      <a:pt x="3396" y="0"/>
                      <a:pt x="0" y="3396"/>
                      <a:pt x="0" y="7603"/>
                    </a:cubicBezTo>
                    <a:lnTo>
                      <a:pt x="0" y="19616"/>
                    </a:lnTo>
                    <a:cubicBezTo>
                      <a:pt x="0" y="23823"/>
                      <a:pt x="3396" y="27219"/>
                      <a:pt x="7603" y="27219"/>
                    </a:cubicBezTo>
                    <a:close/>
                  </a:path>
                </a:pathLst>
              </a:custGeom>
              <a:solidFill>
                <a:srgbClr val="1F1F1F"/>
              </a:solidFill>
              <a:ln w="50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768" name="Frihandsfigur: Form 767">
                <a:extLst>
                  <a:ext uri="{FF2B5EF4-FFF2-40B4-BE49-F238E27FC236}">
                    <a16:creationId xmlns:a16="http://schemas.microsoft.com/office/drawing/2014/main" id="{7ABD9914-8B14-E2F1-3B77-8D8EAFD82EBB}"/>
                  </a:ext>
                </a:extLst>
              </p:cNvPr>
              <p:cNvSpPr/>
              <p:nvPr/>
            </p:nvSpPr>
            <p:spPr>
              <a:xfrm>
                <a:off x="7114708" y="5580360"/>
                <a:ext cx="374731" cy="364492"/>
              </a:xfrm>
              <a:custGeom>
                <a:avLst/>
                <a:gdLst>
                  <a:gd name="connsiteX0" fmla="*/ 367180 w 374731"/>
                  <a:gd name="connsiteY0" fmla="*/ 95850 h 364492"/>
                  <a:gd name="connsiteX1" fmla="*/ 242337 w 374731"/>
                  <a:gd name="connsiteY1" fmla="*/ 95850 h 364492"/>
                  <a:gd name="connsiteX2" fmla="*/ 194994 w 374731"/>
                  <a:gd name="connsiteY2" fmla="*/ 48508 h 364492"/>
                  <a:gd name="connsiteX3" fmla="*/ 194994 w 374731"/>
                  <a:gd name="connsiteY3" fmla="*/ 15206 h 364492"/>
                  <a:gd name="connsiteX4" fmla="*/ 199353 w 374731"/>
                  <a:gd name="connsiteY4" fmla="*/ 15206 h 364492"/>
                  <a:gd name="connsiteX5" fmla="*/ 206956 w 374731"/>
                  <a:gd name="connsiteY5" fmla="*/ 7603 h 364492"/>
                  <a:gd name="connsiteX6" fmla="*/ 199353 w 374731"/>
                  <a:gd name="connsiteY6" fmla="*/ 0 h 364492"/>
                  <a:gd name="connsiteX7" fmla="*/ 187391 w 374731"/>
                  <a:gd name="connsiteY7" fmla="*/ 0 h 364492"/>
                  <a:gd name="connsiteX8" fmla="*/ 179788 w 374731"/>
                  <a:gd name="connsiteY8" fmla="*/ 7603 h 364492"/>
                  <a:gd name="connsiteX9" fmla="*/ 179788 w 374731"/>
                  <a:gd name="connsiteY9" fmla="*/ 48508 h 364492"/>
                  <a:gd name="connsiteX10" fmla="*/ 132446 w 374731"/>
                  <a:gd name="connsiteY10" fmla="*/ 95850 h 364492"/>
                  <a:gd name="connsiteX11" fmla="*/ 7603 w 374731"/>
                  <a:gd name="connsiteY11" fmla="*/ 95850 h 364492"/>
                  <a:gd name="connsiteX12" fmla="*/ 0 w 374731"/>
                  <a:gd name="connsiteY12" fmla="*/ 103453 h 364492"/>
                  <a:gd name="connsiteX13" fmla="*/ 7603 w 374731"/>
                  <a:gd name="connsiteY13" fmla="*/ 111056 h 364492"/>
                  <a:gd name="connsiteX14" fmla="*/ 11962 w 374731"/>
                  <a:gd name="connsiteY14" fmla="*/ 111056 h 364492"/>
                  <a:gd name="connsiteX15" fmla="*/ 11962 w 374731"/>
                  <a:gd name="connsiteY15" fmla="*/ 356890 h 364492"/>
                  <a:gd name="connsiteX16" fmla="*/ 19565 w 374731"/>
                  <a:gd name="connsiteY16" fmla="*/ 364493 h 364492"/>
                  <a:gd name="connsiteX17" fmla="*/ 355167 w 374731"/>
                  <a:gd name="connsiteY17" fmla="*/ 364493 h 364492"/>
                  <a:gd name="connsiteX18" fmla="*/ 362770 w 374731"/>
                  <a:gd name="connsiteY18" fmla="*/ 356890 h 364492"/>
                  <a:gd name="connsiteX19" fmla="*/ 362770 w 374731"/>
                  <a:gd name="connsiteY19" fmla="*/ 111056 h 364492"/>
                  <a:gd name="connsiteX20" fmla="*/ 367129 w 374731"/>
                  <a:gd name="connsiteY20" fmla="*/ 111056 h 364492"/>
                  <a:gd name="connsiteX21" fmla="*/ 374732 w 374731"/>
                  <a:gd name="connsiteY21" fmla="*/ 103453 h 364492"/>
                  <a:gd name="connsiteX22" fmla="*/ 367129 w 374731"/>
                  <a:gd name="connsiteY22" fmla="*/ 95850 h 364492"/>
                  <a:gd name="connsiteX23" fmla="*/ 187391 w 374731"/>
                  <a:gd name="connsiteY23" fmla="*/ 63106 h 364492"/>
                  <a:gd name="connsiteX24" fmla="*/ 227029 w 374731"/>
                  <a:gd name="connsiteY24" fmla="*/ 95850 h 364492"/>
                  <a:gd name="connsiteX25" fmla="*/ 147805 w 374731"/>
                  <a:gd name="connsiteY25" fmla="*/ 95850 h 364492"/>
                  <a:gd name="connsiteX26" fmla="*/ 187442 w 374731"/>
                  <a:gd name="connsiteY26" fmla="*/ 63106 h 364492"/>
                  <a:gd name="connsiteX27" fmla="*/ 27168 w 374731"/>
                  <a:gd name="connsiteY27" fmla="*/ 266920 h 364492"/>
                  <a:gd name="connsiteX28" fmla="*/ 95850 w 374731"/>
                  <a:gd name="connsiteY28" fmla="*/ 266920 h 364492"/>
                  <a:gd name="connsiteX29" fmla="*/ 95850 w 374731"/>
                  <a:gd name="connsiteY29" fmla="*/ 349236 h 364492"/>
                  <a:gd name="connsiteX30" fmla="*/ 27168 w 374731"/>
                  <a:gd name="connsiteY30" fmla="*/ 349236 h 364492"/>
                  <a:gd name="connsiteX31" fmla="*/ 27168 w 374731"/>
                  <a:gd name="connsiteY31" fmla="*/ 266920 h 364492"/>
                  <a:gd name="connsiteX32" fmla="*/ 223329 w 374731"/>
                  <a:gd name="connsiteY32" fmla="*/ 266869 h 364492"/>
                  <a:gd name="connsiteX33" fmla="*/ 263676 w 374731"/>
                  <a:gd name="connsiteY33" fmla="*/ 266869 h 364492"/>
                  <a:gd name="connsiteX34" fmla="*/ 263676 w 374731"/>
                  <a:gd name="connsiteY34" fmla="*/ 349236 h 364492"/>
                  <a:gd name="connsiteX35" fmla="*/ 233365 w 374731"/>
                  <a:gd name="connsiteY35" fmla="*/ 349236 h 364492"/>
                  <a:gd name="connsiteX36" fmla="*/ 233365 w 374731"/>
                  <a:gd name="connsiteY36" fmla="*/ 306152 h 364492"/>
                  <a:gd name="connsiteX37" fmla="*/ 225762 w 374731"/>
                  <a:gd name="connsiteY37" fmla="*/ 298549 h 364492"/>
                  <a:gd name="connsiteX38" fmla="*/ 218159 w 374731"/>
                  <a:gd name="connsiteY38" fmla="*/ 306152 h 364492"/>
                  <a:gd name="connsiteX39" fmla="*/ 218159 w 374731"/>
                  <a:gd name="connsiteY39" fmla="*/ 349236 h 364492"/>
                  <a:gd name="connsiteX40" fmla="*/ 194994 w 374731"/>
                  <a:gd name="connsiteY40" fmla="*/ 349236 h 364492"/>
                  <a:gd name="connsiteX41" fmla="*/ 194994 w 374731"/>
                  <a:gd name="connsiteY41" fmla="*/ 293074 h 364492"/>
                  <a:gd name="connsiteX42" fmla="*/ 187391 w 374731"/>
                  <a:gd name="connsiteY42" fmla="*/ 285471 h 364492"/>
                  <a:gd name="connsiteX43" fmla="*/ 179788 w 374731"/>
                  <a:gd name="connsiteY43" fmla="*/ 293074 h 364492"/>
                  <a:gd name="connsiteX44" fmla="*/ 179788 w 374731"/>
                  <a:gd name="connsiteY44" fmla="*/ 349236 h 364492"/>
                  <a:gd name="connsiteX45" fmla="*/ 155357 w 374731"/>
                  <a:gd name="connsiteY45" fmla="*/ 349236 h 364492"/>
                  <a:gd name="connsiteX46" fmla="*/ 155357 w 374731"/>
                  <a:gd name="connsiteY46" fmla="*/ 306152 h 364492"/>
                  <a:gd name="connsiteX47" fmla="*/ 147754 w 374731"/>
                  <a:gd name="connsiteY47" fmla="*/ 298549 h 364492"/>
                  <a:gd name="connsiteX48" fmla="*/ 140151 w 374731"/>
                  <a:gd name="connsiteY48" fmla="*/ 306152 h 364492"/>
                  <a:gd name="connsiteX49" fmla="*/ 140151 w 374731"/>
                  <a:gd name="connsiteY49" fmla="*/ 349236 h 364492"/>
                  <a:gd name="connsiteX50" fmla="*/ 111107 w 374731"/>
                  <a:gd name="connsiteY50" fmla="*/ 349236 h 364492"/>
                  <a:gd name="connsiteX51" fmla="*/ 111107 w 374731"/>
                  <a:gd name="connsiteY51" fmla="*/ 266869 h 364492"/>
                  <a:gd name="connsiteX52" fmla="*/ 151454 w 374731"/>
                  <a:gd name="connsiteY52" fmla="*/ 266869 h 364492"/>
                  <a:gd name="connsiteX53" fmla="*/ 159057 w 374731"/>
                  <a:gd name="connsiteY53" fmla="*/ 259266 h 364492"/>
                  <a:gd name="connsiteX54" fmla="*/ 159057 w 374731"/>
                  <a:gd name="connsiteY54" fmla="*/ 230932 h 364492"/>
                  <a:gd name="connsiteX55" fmla="*/ 215776 w 374731"/>
                  <a:gd name="connsiteY55" fmla="*/ 230932 h 364492"/>
                  <a:gd name="connsiteX56" fmla="*/ 215776 w 374731"/>
                  <a:gd name="connsiteY56" fmla="*/ 259266 h 364492"/>
                  <a:gd name="connsiteX57" fmla="*/ 223380 w 374731"/>
                  <a:gd name="connsiteY57" fmla="*/ 266869 h 364492"/>
                  <a:gd name="connsiteX58" fmla="*/ 278882 w 374731"/>
                  <a:gd name="connsiteY58" fmla="*/ 349236 h 364492"/>
                  <a:gd name="connsiteX59" fmla="*/ 278882 w 374731"/>
                  <a:gd name="connsiteY59" fmla="*/ 266869 h 364492"/>
                  <a:gd name="connsiteX60" fmla="*/ 347564 w 374731"/>
                  <a:gd name="connsiteY60" fmla="*/ 266869 h 364492"/>
                  <a:gd name="connsiteX61" fmla="*/ 347564 w 374731"/>
                  <a:gd name="connsiteY61" fmla="*/ 349236 h 364492"/>
                  <a:gd name="connsiteX62" fmla="*/ 278882 w 374731"/>
                  <a:gd name="connsiteY62" fmla="*/ 349236 h 364492"/>
                  <a:gd name="connsiteX63" fmla="*/ 347614 w 374731"/>
                  <a:gd name="connsiteY63" fmla="*/ 251663 h 364492"/>
                  <a:gd name="connsiteX64" fmla="*/ 302908 w 374731"/>
                  <a:gd name="connsiteY64" fmla="*/ 251663 h 364492"/>
                  <a:gd name="connsiteX65" fmla="*/ 302908 w 374731"/>
                  <a:gd name="connsiteY65" fmla="*/ 235291 h 364492"/>
                  <a:gd name="connsiteX66" fmla="*/ 295305 w 374731"/>
                  <a:gd name="connsiteY66" fmla="*/ 227688 h 364492"/>
                  <a:gd name="connsiteX67" fmla="*/ 287702 w 374731"/>
                  <a:gd name="connsiteY67" fmla="*/ 235291 h 364492"/>
                  <a:gd name="connsiteX68" fmla="*/ 287702 w 374731"/>
                  <a:gd name="connsiteY68" fmla="*/ 251663 h 364492"/>
                  <a:gd name="connsiteX69" fmla="*/ 230983 w 374731"/>
                  <a:gd name="connsiteY69" fmla="*/ 251663 h 364492"/>
                  <a:gd name="connsiteX70" fmla="*/ 230983 w 374731"/>
                  <a:gd name="connsiteY70" fmla="*/ 223329 h 364492"/>
                  <a:gd name="connsiteX71" fmla="*/ 223380 w 374731"/>
                  <a:gd name="connsiteY71" fmla="*/ 215725 h 364492"/>
                  <a:gd name="connsiteX72" fmla="*/ 151454 w 374731"/>
                  <a:gd name="connsiteY72" fmla="*/ 215725 h 364492"/>
                  <a:gd name="connsiteX73" fmla="*/ 143851 w 374731"/>
                  <a:gd name="connsiteY73" fmla="*/ 223329 h 364492"/>
                  <a:gd name="connsiteX74" fmla="*/ 143851 w 374731"/>
                  <a:gd name="connsiteY74" fmla="*/ 251714 h 364492"/>
                  <a:gd name="connsiteX75" fmla="*/ 87132 w 374731"/>
                  <a:gd name="connsiteY75" fmla="*/ 251714 h 364492"/>
                  <a:gd name="connsiteX76" fmla="*/ 87132 w 374731"/>
                  <a:gd name="connsiteY76" fmla="*/ 235341 h 364492"/>
                  <a:gd name="connsiteX77" fmla="*/ 79529 w 374731"/>
                  <a:gd name="connsiteY77" fmla="*/ 227738 h 364492"/>
                  <a:gd name="connsiteX78" fmla="*/ 71926 w 374731"/>
                  <a:gd name="connsiteY78" fmla="*/ 235341 h 364492"/>
                  <a:gd name="connsiteX79" fmla="*/ 71926 w 374731"/>
                  <a:gd name="connsiteY79" fmla="*/ 251764 h 364492"/>
                  <a:gd name="connsiteX80" fmla="*/ 27219 w 374731"/>
                  <a:gd name="connsiteY80" fmla="*/ 251764 h 364492"/>
                  <a:gd name="connsiteX81" fmla="*/ 27219 w 374731"/>
                  <a:gd name="connsiteY81" fmla="*/ 111107 h 364492"/>
                  <a:gd name="connsiteX82" fmla="*/ 347614 w 374731"/>
                  <a:gd name="connsiteY82" fmla="*/ 111107 h 364492"/>
                  <a:gd name="connsiteX83" fmla="*/ 347614 w 374731"/>
                  <a:gd name="connsiteY83" fmla="*/ 251714 h 364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</a:cxnLst>
                <a:rect l="l" t="t" r="r" b="b"/>
                <a:pathLst>
                  <a:path w="374731" h="364492">
                    <a:moveTo>
                      <a:pt x="367180" y="95850"/>
                    </a:moveTo>
                    <a:lnTo>
                      <a:pt x="242337" y="95850"/>
                    </a:lnTo>
                    <a:cubicBezTo>
                      <a:pt x="238940" y="71317"/>
                      <a:pt x="219527" y="51853"/>
                      <a:pt x="194994" y="48508"/>
                    </a:cubicBezTo>
                    <a:lnTo>
                      <a:pt x="194994" y="15206"/>
                    </a:lnTo>
                    <a:lnTo>
                      <a:pt x="199353" y="15206"/>
                    </a:lnTo>
                    <a:cubicBezTo>
                      <a:pt x="203561" y="15206"/>
                      <a:pt x="206956" y="11810"/>
                      <a:pt x="206956" y="7603"/>
                    </a:cubicBezTo>
                    <a:cubicBezTo>
                      <a:pt x="206956" y="3396"/>
                      <a:pt x="203561" y="0"/>
                      <a:pt x="199353" y="0"/>
                    </a:cubicBezTo>
                    <a:lnTo>
                      <a:pt x="187391" y="0"/>
                    </a:lnTo>
                    <a:cubicBezTo>
                      <a:pt x="183184" y="0"/>
                      <a:pt x="179788" y="3396"/>
                      <a:pt x="179788" y="7603"/>
                    </a:cubicBezTo>
                    <a:lnTo>
                      <a:pt x="179788" y="48508"/>
                    </a:lnTo>
                    <a:cubicBezTo>
                      <a:pt x="155255" y="51904"/>
                      <a:pt x="135792" y="71317"/>
                      <a:pt x="132446" y="95850"/>
                    </a:cubicBezTo>
                    <a:lnTo>
                      <a:pt x="7603" y="95850"/>
                    </a:lnTo>
                    <a:cubicBezTo>
                      <a:pt x="3396" y="95850"/>
                      <a:pt x="0" y="99246"/>
                      <a:pt x="0" y="103453"/>
                    </a:cubicBezTo>
                    <a:cubicBezTo>
                      <a:pt x="0" y="107660"/>
                      <a:pt x="3396" y="111056"/>
                      <a:pt x="7603" y="111056"/>
                    </a:cubicBezTo>
                    <a:lnTo>
                      <a:pt x="11962" y="111056"/>
                    </a:lnTo>
                    <a:lnTo>
                      <a:pt x="11962" y="356890"/>
                    </a:lnTo>
                    <a:cubicBezTo>
                      <a:pt x="11962" y="361097"/>
                      <a:pt x="15358" y="364493"/>
                      <a:pt x="19565" y="364493"/>
                    </a:cubicBezTo>
                    <a:lnTo>
                      <a:pt x="355167" y="364493"/>
                    </a:lnTo>
                    <a:cubicBezTo>
                      <a:pt x="359374" y="364493"/>
                      <a:pt x="362770" y="361097"/>
                      <a:pt x="362770" y="356890"/>
                    </a:cubicBezTo>
                    <a:lnTo>
                      <a:pt x="362770" y="111056"/>
                    </a:lnTo>
                    <a:lnTo>
                      <a:pt x="367129" y="111056"/>
                    </a:lnTo>
                    <a:cubicBezTo>
                      <a:pt x="371336" y="111056"/>
                      <a:pt x="374732" y="107660"/>
                      <a:pt x="374732" y="103453"/>
                    </a:cubicBezTo>
                    <a:cubicBezTo>
                      <a:pt x="374732" y="99246"/>
                      <a:pt x="371336" y="95850"/>
                      <a:pt x="367129" y="95850"/>
                    </a:cubicBezTo>
                    <a:close/>
                    <a:moveTo>
                      <a:pt x="187391" y="63106"/>
                    </a:moveTo>
                    <a:cubicBezTo>
                      <a:pt x="207058" y="63106"/>
                      <a:pt x="223430" y="77248"/>
                      <a:pt x="227029" y="95850"/>
                    </a:cubicBezTo>
                    <a:lnTo>
                      <a:pt x="147805" y="95850"/>
                    </a:lnTo>
                    <a:cubicBezTo>
                      <a:pt x="151352" y="77248"/>
                      <a:pt x="167775" y="63106"/>
                      <a:pt x="187442" y="63106"/>
                    </a:cubicBezTo>
                    <a:close/>
                    <a:moveTo>
                      <a:pt x="27168" y="266920"/>
                    </a:moveTo>
                    <a:lnTo>
                      <a:pt x="95850" y="266920"/>
                    </a:lnTo>
                    <a:cubicBezTo>
                      <a:pt x="95850" y="266920"/>
                      <a:pt x="95850" y="349236"/>
                      <a:pt x="95850" y="349236"/>
                    </a:cubicBezTo>
                    <a:lnTo>
                      <a:pt x="27168" y="349236"/>
                    </a:lnTo>
                    <a:lnTo>
                      <a:pt x="27168" y="266920"/>
                    </a:lnTo>
                    <a:close/>
                    <a:moveTo>
                      <a:pt x="223329" y="266869"/>
                    </a:moveTo>
                    <a:lnTo>
                      <a:pt x="263676" y="266869"/>
                    </a:lnTo>
                    <a:lnTo>
                      <a:pt x="263676" y="349236"/>
                    </a:lnTo>
                    <a:lnTo>
                      <a:pt x="233365" y="349236"/>
                    </a:lnTo>
                    <a:lnTo>
                      <a:pt x="233365" y="306152"/>
                    </a:lnTo>
                    <a:cubicBezTo>
                      <a:pt x="233365" y="301945"/>
                      <a:pt x="229969" y="298549"/>
                      <a:pt x="225762" y="298549"/>
                    </a:cubicBezTo>
                    <a:cubicBezTo>
                      <a:pt x="221554" y="298549"/>
                      <a:pt x="218159" y="301945"/>
                      <a:pt x="218159" y="306152"/>
                    </a:cubicBezTo>
                    <a:lnTo>
                      <a:pt x="218159" y="349236"/>
                    </a:lnTo>
                    <a:lnTo>
                      <a:pt x="194994" y="349236"/>
                    </a:lnTo>
                    <a:lnTo>
                      <a:pt x="194994" y="293074"/>
                    </a:lnTo>
                    <a:cubicBezTo>
                      <a:pt x="194994" y="288868"/>
                      <a:pt x="191598" y="285471"/>
                      <a:pt x="187391" y="285471"/>
                    </a:cubicBezTo>
                    <a:cubicBezTo>
                      <a:pt x="183184" y="285471"/>
                      <a:pt x="179788" y="288868"/>
                      <a:pt x="179788" y="293074"/>
                    </a:cubicBezTo>
                    <a:lnTo>
                      <a:pt x="179788" y="349236"/>
                    </a:lnTo>
                    <a:lnTo>
                      <a:pt x="155357" y="349236"/>
                    </a:lnTo>
                    <a:lnTo>
                      <a:pt x="155357" y="306152"/>
                    </a:lnTo>
                    <a:cubicBezTo>
                      <a:pt x="155357" y="301945"/>
                      <a:pt x="151961" y="298549"/>
                      <a:pt x="147754" y="298549"/>
                    </a:cubicBezTo>
                    <a:cubicBezTo>
                      <a:pt x="143547" y="298549"/>
                      <a:pt x="140151" y="301945"/>
                      <a:pt x="140151" y="306152"/>
                    </a:cubicBezTo>
                    <a:lnTo>
                      <a:pt x="140151" y="349236"/>
                    </a:lnTo>
                    <a:lnTo>
                      <a:pt x="111107" y="349236"/>
                    </a:lnTo>
                    <a:lnTo>
                      <a:pt x="111107" y="266869"/>
                    </a:lnTo>
                    <a:lnTo>
                      <a:pt x="151454" y="266869"/>
                    </a:lnTo>
                    <a:cubicBezTo>
                      <a:pt x="155661" y="266869"/>
                      <a:pt x="159057" y="263422"/>
                      <a:pt x="159057" y="259266"/>
                    </a:cubicBezTo>
                    <a:lnTo>
                      <a:pt x="159057" y="230932"/>
                    </a:lnTo>
                    <a:lnTo>
                      <a:pt x="215776" y="230932"/>
                    </a:lnTo>
                    <a:lnTo>
                      <a:pt x="215776" y="259266"/>
                    </a:lnTo>
                    <a:cubicBezTo>
                      <a:pt x="215776" y="263473"/>
                      <a:pt x="219172" y="266869"/>
                      <a:pt x="223380" y="266869"/>
                    </a:cubicBezTo>
                    <a:close/>
                    <a:moveTo>
                      <a:pt x="278882" y="349236"/>
                    </a:moveTo>
                    <a:lnTo>
                      <a:pt x="278882" y="266869"/>
                    </a:lnTo>
                    <a:lnTo>
                      <a:pt x="347564" y="266869"/>
                    </a:lnTo>
                    <a:lnTo>
                      <a:pt x="347564" y="349236"/>
                    </a:lnTo>
                    <a:lnTo>
                      <a:pt x="278882" y="349236"/>
                    </a:lnTo>
                    <a:close/>
                    <a:moveTo>
                      <a:pt x="347614" y="251663"/>
                    </a:moveTo>
                    <a:lnTo>
                      <a:pt x="302908" y="251663"/>
                    </a:lnTo>
                    <a:lnTo>
                      <a:pt x="302908" y="235291"/>
                    </a:lnTo>
                    <a:cubicBezTo>
                      <a:pt x="302908" y="231084"/>
                      <a:pt x="299511" y="227688"/>
                      <a:pt x="295305" y="227688"/>
                    </a:cubicBezTo>
                    <a:cubicBezTo>
                      <a:pt x="291098" y="227688"/>
                      <a:pt x="287702" y="231084"/>
                      <a:pt x="287702" y="235291"/>
                    </a:cubicBezTo>
                    <a:lnTo>
                      <a:pt x="287702" y="251663"/>
                    </a:lnTo>
                    <a:lnTo>
                      <a:pt x="230983" y="251663"/>
                    </a:lnTo>
                    <a:lnTo>
                      <a:pt x="230983" y="223329"/>
                    </a:lnTo>
                    <a:cubicBezTo>
                      <a:pt x="230983" y="219122"/>
                      <a:pt x="227586" y="215725"/>
                      <a:pt x="223380" y="215725"/>
                    </a:cubicBezTo>
                    <a:lnTo>
                      <a:pt x="151454" y="215725"/>
                    </a:lnTo>
                    <a:cubicBezTo>
                      <a:pt x="147247" y="215725"/>
                      <a:pt x="143851" y="219122"/>
                      <a:pt x="143851" y="223329"/>
                    </a:cubicBezTo>
                    <a:lnTo>
                      <a:pt x="143851" y="251714"/>
                    </a:lnTo>
                    <a:lnTo>
                      <a:pt x="87132" y="251714"/>
                    </a:lnTo>
                    <a:cubicBezTo>
                      <a:pt x="87132" y="251714"/>
                      <a:pt x="87132" y="235341"/>
                      <a:pt x="87132" y="235341"/>
                    </a:cubicBezTo>
                    <a:cubicBezTo>
                      <a:pt x="87132" y="231135"/>
                      <a:pt x="83736" y="227738"/>
                      <a:pt x="79529" y="227738"/>
                    </a:cubicBezTo>
                    <a:cubicBezTo>
                      <a:pt x="75321" y="227738"/>
                      <a:pt x="71926" y="231135"/>
                      <a:pt x="71926" y="235341"/>
                    </a:cubicBezTo>
                    <a:lnTo>
                      <a:pt x="71926" y="251764"/>
                    </a:lnTo>
                    <a:lnTo>
                      <a:pt x="27219" y="251764"/>
                    </a:lnTo>
                    <a:cubicBezTo>
                      <a:pt x="27219" y="251764"/>
                      <a:pt x="27219" y="111107"/>
                      <a:pt x="27219" y="111107"/>
                    </a:cubicBezTo>
                    <a:lnTo>
                      <a:pt x="347614" y="111107"/>
                    </a:lnTo>
                    <a:lnTo>
                      <a:pt x="347614" y="251714"/>
                    </a:lnTo>
                    <a:close/>
                  </a:path>
                </a:pathLst>
              </a:custGeom>
              <a:solidFill>
                <a:srgbClr val="1F1F1F"/>
              </a:solidFill>
              <a:ln w="50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</p:grpSp>
      <p:grpSp>
        <p:nvGrpSpPr>
          <p:cNvPr id="769" name="Bild 3">
            <a:extLst>
              <a:ext uri="{FF2B5EF4-FFF2-40B4-BE49-F238E27FC236}">
                <a16:creationId xmlns:a16="http://schemas.microsoft.com/office/drawing/2014/main" id="{2F81E09C-7A97-C6DE-7EF9-EBABD3F8119B}"/>
              </a:ext>
            </a:extLst>
          </p:cNvPr>
          <p:cNvGrpSpPr/>
          <p:nvPr/>
        </p:nvGrpSpPr>
        <p:grpSpPr>
          <a:xfrm>
            <a:off x="432929" y="4295292"/>
            <a:ext cx="491918" cy="491919"/>
            <a:chOff x="8297649" y="5595262"/>
            <a:chExt cx="363478" cy="363479"/>
          </a:xfrm>
          <a:solidFill>
            <a:srgbClr val="1F1F1F"/>
          </a:solidFill>
        </p:grpSpPr>
        <p:sp>
          <p:nvSpPr>
            <p:cNvPr id="770" name="Frihandsfigur: Form 769">
              <a:extLst>
                <a:ext uri="{FF2B5EF4-FFF2-40B4-BE49-F238E27FC236}">
                  <a16:creationId xmlns:a16="http://schemas.microsoft.com/office/drawing/2014/main" id="{D493B549-4800-6D2C-7F00-2BD607A9F772}"/>
                </a:ext>
              </a:extLst>
            </p:cNvPr>
            <p:cNvSpPr/>
            <p:nvPr/>
          </p:nvSpPr>
          <p:spPr>
            <a:xfrm>
              <a:off x="8297649" y="5595262"/>
              <a:ext cx="363478" cy="363479"/>
            </a:xfrm>
            <a:custGeom>
              <a:avLst/>
              <a:gdLst>
                <a:gd name="connsiteX0" fmla="*/ 309447 w 363478"/>
                <a:gd name="connsiteY0" fmla="*/ 0 h 363479"/>
                <a:gd name="connsiteX1" fmla="*/ 54033 w 363478"/>
                <a:gd name="connsiteY1" fmla="*/ 0 h 363479"/>
                <a:gd name="connsiteX2" fmla="*/ 0 w 363478"/>
                <a:gd name="connsiteY2" fmla="*/ 54033 h 363479"/>
                <a:gd name="connsiteX3" fmla="*/ 0 w 363478"/>
                <a:gd name="connsiteY3" fmla="*/ 309447 h 363479"/>
                <a:gd name="connsiteX4" fmla="*/ 54033 w 363478"/>
                <a:gd name="connsiteY4" fmla="*/ 363479 h 363479"/>
                <a:gd name="connsiteX5" fmla="*/ 309447 w 363478"/>
                <a:gd name="connsiteY5" fmla="*/ 363479 h 363479"/>
                <a:gd name="connsiteX6" fmla="*/ 363479 w 363478"/>
                <a:gd name="connsiteY6" fmla="*/ 309447 h 363479"/>
                <a:gd name="connsiteX7" fmla="*/ 363479 w 363478"/>
                <a:gd name="connsiteY7" fmla="*/ 54033 h 363479"/>
                <a:gd name="connsiteX8" fmla="*/ 309447 w 363478"/>
                <a:gd name="connsiteY8" fmla="*/ 0 h 363479"/>
                <a:gd name="connsiteX9" fmla="*/ 348273 w 363478"/>
                <a:gd name="connsiteY9" fmla="*/ 309447 h 363479"/>
                <a:gd name="connsiteX10" fmla="*/ 309447 w 363478"/>
                <a:gd name="connsiteY10" fmla="*/ 348273 h 363479"/>
                <a:gd name="connsiteX11" fmla="*/ 54033 w 363478"/>
                <a:gd name="connsiteY11" fmla="*/ 348273 h 363479"/>
                <a:gd name="connsiteX12" fmla="*/ 15206 w 363478"/>
                <a:gd name="connsiteY12" fmla="*/ 309447 h 363479"/>
                <a:gd name="connsiteX13" fmla="*/ 15206 w 363478"/>
                <a:gd name="connsiteY13" fmla="*/ 54033 h 363479"/>
                <a:gd name="connsiteX14" fmla="*/ 54033 w 363478"/>
                <a:gd name="connsiteY14" fmla="*/ 15206 h 363479"/>
                <a:gd name="connsiteX15" fmla="*/ 309447 w 363478"/>
                <a:gd name="connsiteY15" fmla="*/ 15206 h 363479"/>
                <a:gd name="connsiteX16" fmla="*/ 348273 w 363478"/>
                <a:gd name="connsiteY16" fmla="*/ 54033 h 363479"/>
                <a:gd name="connsiteX17" fmla="*/ 348273 w 363478"/>
                <a:gd name="connsiteY17" fmla="*/ 309447 h 363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63478" h="363479">
                  <a:moveTo>
                    <a:pt x="309447" y="0"/>
                  </a:moveTo>
                  <a:lnTo>
                    <a:pt x="54033" y="0"/>
                  </a:lnTo>
                  <a:cubicBezTo>
                    <a:pt x="24229" y="0"/>
                    <a:pt x="0" y="24229"/>
                    <a:pt x="0" y="54033"/>
                  </a:cubicBezTo>
                  <a:lnTo>
                    <a:pt x="0" y="309447"/>
                  </a:lnTo>
                  <a:cubicBezTo>
                    <a:pt x="0" y="339250"/>
                    <a:pt x="24229" y="363479"/>
                    <a:pt x="54033" y="363479"/>
                  </a:cubicBezTo>
                  <a:lnTo>
                    <a:pt x="309447" y="363479"/>
                  </a:lnTo>
                  <a:cubicBezTo>
                    <a:pt x="339251" y="363479"/>
                    <a:pt x="363479" y="339250"/>
                    <a:pt x="363479" y="309447"/>
                  </a:cubicBezTo>
                  <a:lnTo>
                    <a:pt x="363479" y="54033"/>
                  </a:lnTo>
                  <a:cubicBezTo>
                    <a:pt x="363479" y="24229"/>
                    <a:pt x="339251" y="0"/>
                    <a:pt x="309447" y="0"/>
                  </a:cubicBezTo>
                  <a:close/>
                  <a:moveTo>
                    <a:pt x="348273" y="309447"/>
                  </a:moveTo>
                  <a:cubicBezTo>
                    <a:pt x="348273" y="330837"/>
                    <a:pt x="330837" y="348273"/>
                    <a:pt x="309447" y="348273"/>
                  </a:cubicBezTo>
                  <a:lnTo>
                    <a:pt x="54033" y="348273"/>
                  </a:lnTo>
                  <a:cubicBezTo>
                    <a:pt x="32643" y="348273"/>
                    <a:pt x="15206" y="330837"/>
                    <a:pt x="15206" y="309447"/>
                  </a:cubicBezTo>
                  <a:lnTo>
                    <a:pt x="15206" y="54033"/>
                  </a:lnTo>
                  <a:cubicBezTo>
                    <a:pt x="15206" y="32643"/>
                    <a:pt x="32643" y="15206"/>
                    <a:pt x="54033" y="15206"/>
                  </a:cubicBezTo>
                  <a:lnTo>
                    <a:pt x="309447" y="15206"/>
                  </a:lnTo>
                  <a:cubicBezTo>
                    <a:pt x="330837" y="15206"/>
                    <a:pt x="348273" y="32643"/>
                    <a:pt x="348273" y="54033"/>
                  </a:cubicBezTo>
                  <a:lnTo>
                    <a:pt x="348273" y="309447"/>
                  </a:lnTo>
                  <a:close/>
                </a:path>
              </a:pathLst>
            </a:custGeom>
            <a:solidFill>
              <a:srgbClr val="1F1F1F"/>
            </a:solidFill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771" name="Frihandsfigur: Form 770">
              <a:extLst>
                <a:ext uri="{FF2B5EF4-FFF2-40B4-BE49-F238E27FC236}">
                  <a16:creationId xmlns:a16="http://schemas.microsoft.com/office/drawing/2014/main" id="{7A2077CE-F7A2-D027-6E52-5D461920062F}"/>
                </a:ext>
              </a:extLst>
            </p:cNvPr>
            <p:cNvSpPr/>
            <p:nvPr/>
          </p:nvSpPr>
          <p:spPr>
            <a:xfrm>
              <a:off x="8390559" y="5662423"/>
              <a:ext cx="189317" cy="234327"/>
            </a:xfrm>
            <a:custGeom>
              <a:avLst/>
              <a:gdLst>
                <a:gd name="connsiteX0" fmla="*/ 100463 w 189317"/>
                <a:gd name="connsiteY0" fmla="*/ 0 h 234327"/>
                <a:gd name="connsiteX1" fmla="*/ 7603 w 189317"/>
                <a:gd name="connsiteY1" fmla="*/ 0 h 234327"/>
                <a:gd name="connsiteX2" fmla="*/ 0 w 189317"/>
                <a:gd name="connsiteY2" fmla="*/ 7603 h 234327"/>
                <a:gd name="connsiteX3" fmla="*/ 0 w 189317"/>
                <a:gd name="connsiteY3" fmla="*/ 226725 h 234327"/>
                <a:gd name="connsiteX4" fmla="*/ 7603 w 189317"/>
                <a:gd name="connsiteY4" fmla="*/ 234328 h 234327"/>
                <a:gd name="connsiteX5" fmla="*/ 65641 w 189317"/>
                <a:gd name="connsiteY5" fmla="*/ 234328 h 234327"/>
                <a:gd name="connsiteX6" fmla="*/ 73244 w 189317"/>
                <a:gd name="connsiteY6" fmla="*/ 226725 h 234327"/>
                <a:gd name="connsiteX7" fmla="*/ 73244 w 189317"/>
                <a:gd name="connsiteY7" fmla="*/ 177761 h 234327"/>
                <a:gd name="connsiteX8" fmla="*/ 100463 w 189317"/>
                <a:gd name="connsiteY8" fmla="*/ 177761 h 234327"/>
                <a:gd name="connsiteX9" fmla="*/ 189318 w 189317"/>
                <a:gd name="connsiteY9" fmla="*/ 88906 h 234327"/>
                <a:gd name="connsiteX10" fmla="*/ 100463 w 189317"/>
                <a:gd name="connsiteY10" fmla="*/ 51 h 234327"/>
                <a:gd name="connsiteX11" fmla="*/ 100463 w 189317"/>
                <a:gd name="connsiteY11" fmla="*/ 162504 h 234327"/>
                <a:gd name="connsiteX12" fmla="*/ 65641 w 189317"/>
                <a:gd name="connsiteY12" fmla="*/ 162504 h 234327"/>
                <a:gd name="connsiteX13" fmla="*/ 58037 w 189317"/>
                <a:gd name="connsiteY13" fmla="*/ 170107 h 234327"/>
                <a:gd name="connsiteX14" fmla="*/ 58037 w 189317"/>
                <a:gd name="connsiteY14" fmla="*/ 219071 h 234327"/>
                <a:gd name="connsiteX15" fmla="*/ 15206 w 189317"/>
                <a:gd name="connsiteY15" fmla="*/ 219071 h 234327"/>
                <a:gd name="connsiteX16" fmla="*/ 15206 w 189317"/>
                <a:gd name="connsiteY16" fmla="*/ 15155 h 234327"/>
                <a:gd name="connsiteX17" fmla="*/ 100463 w 189317"/>
                <a:gd name="connsiteY17" fmla="*/ 15155 h 234327"/>
                <a:gd name="connsiteX18" fmla="*/ 174112 w 189317"/>
                <a:gd name="connsiteY18" fmla="*/ 88804 h 234327"/>
                <a:gd name="connsiteX19" fmla="*/ 100463 w 189317"/>
                <a:gd name="connsiteY19" fmla="*/ 162453 h 234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89317" h="234327">
                  <a:moveTo>
                    <a:pt x="100463" y="0"/>
                  </a:moveTo>
                  <a:lnTo>
                    <a:pt x="7603" y="0"/>
                  </a:lnTo>
                  <a:cubicBezTo>
                    <a:pt x="3396" y="0"/>
                    <a:pt x="0" y="3396"/>
                    <a:pt x="0" y="7603"/>
                  </a:cubicBezTo>
                  <a:lnTo>
                    <a:pt x="0" y="226725"/>
                  </a:lnTo>
                  <a:cubicBezTo>
                    <a:pt x="0" y="230932"/>
                    <a:pt x="3396" y="234328"/>
                    <a:pt x="7603" y="234328"/>
                  </a:cubicBezTo>
                  <a:lnTo>
                    <a:pt x="65641" y="234328"/>
                  </a:lnTo>
                  <a:cubicBezTo>
                    <a:pt x="69847" y="234328"/>
                    <a:pt x="73244" y="230932"/>
                    <a:pt x="73244" y="226725"/>
                  </a:cubicBezTo>
                  <a:lnTo>
                    <a:pt x="73244" y="177761"/>
                  </a:lnTo>
                  <a:lnTo>
                    <a:pt x="100463" y="177761"/>
                  </a:lnTo>
                  <a:cubicBezTo>
                    <a:pt x="149477" y="177761"/>
                    <a:pt x="189318" y="137870"/>
                    <a:pt x="189318" y="88906"/>
                  </a:cubicBezTo>
                  <a:cubicBezTo>
                    <a:pt x="189318" y="39942"/>
                    <a:pt x="149427" y="51"/>
                    <a:pt x="100463" y="51"/>
                  </a:cubicBezTo>
                  <a:close/>
                  <a:moveTo>
                    <a:pt x="100463" y="162504"/>
                  </a:moveTo>
                  <a:lnTo>
                    <a:pt x="65641" y="162504"/>
                  </a:lnTo>
                  <a:cubicBezTo>
                    <a:pt x="61433" y="162504"/>
                    <a:pt x="58037" y="165900"/>
                    <a:pt x="58037" y="170107"/>
                  </a:cubicBezTo>
                  <a:lnTo>
                    <a:pt x="58037" y="219071"/>
                  </a:lnTo>
                  <a:lnTo>
                    <a:pt x="15206" y="219071"/>
                  </a:lnTo>
                  <a:lnTo>
                    <a:pt x="15206" y="15155"/>
                  </a:lnTo>
                  <a:lnTo>
                    <a:pt x="100463" y="15155"/>
                  </a:lnTo>
                  <a:cubicBezTo>
                    <a:pt x="141063" y="15155"/>
                    <a:pt x="174112" y="48204"/>
                    <a:pt x="174112" y="88804"/>
                  </a:cubicBezTo>
                  <a:cubicBezTo>
                    <a:pt x="174112" y="129405"/>
                    <a:pt x="141063" y="162453"/>
                    <a:pt x="100463" y="162453"/>
                  </a:cubicBezTo>
                  <a:close/>
                </a:path>
              </a:pathLst>
            </a:custGeom>
            <a:solidFill>
              <a:srgbClr val="1F1F1F"/>
            </a:solidFill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772" name="Frihandsfigur: Form 771">
              <a:extLst>
                <a:ext uri="{FF2B5EF4-FFF2-40B4-BE49-F238E27FC236}">
                  <a16:creationId xmlns:a16="http://schemas.microsoft.com/office/drawing/2014/main" id="{6813B4AE-07EF-1CBC-8599-693423CE3D77}"/>
                </a:ext>
              </a:extLst>
            </p:cNvPr>
            <p:cNvSpPr/>
            <p:nvPr/>
          </p:nvSpPr>
          <p:spPr>
            <a:xfrm>
              <a:off x="8448597" y="5708852"/>
              <a:ext cx="73242" cy="84850"/>
            </a:xfrm>
            <a:custGeom>
              <a:avLst/>
              <a:gdLst>
                <a:gd name="connsiteX0" fmla="*/ 30818 w 73242"/>
                <a:gd name="connsiteY0" fmla="*/ 0 h 84850"/>
                <a:gd name="connsiteX1" fmla="*/ 7603 w 73242"/>
                <a:gd name="connsiteY1" fmla="*/ 0 h 84850"/>
                <a:gd name="connsiteX2" fmla="*/ 0 w 73242"/>
                <a:gd name="connsiteY2" fmla="*/ 7603 h 84850"/>
                <a:gd name="connsiteX3" fmla="*/ 0 w 73242"/>
                <a:gd name="connsiteY3" fmla="*/ 77247 h 84850"/>
                <a:gd name="connsiteX4" fmla="*/ 7603 w 73242"/>
                <a:gd name="connsiteY4" fmla="*/ 84851 h 84850"/>
                <a:gd name="connsiteX5" fmla="*/ 30818 w 73242"/>
                <a:gd name="connsiteY5" fmla="*/ 84851 h 84850"/>
                <a:gd name="connsiteX6" fmla="*/ 73243 w 73242"/>
                <a:gd name="connsiteY6" fmla="*/ 42425 h 84850"/>
                <a:gd name="connsiteX7" fmla="*/ 30818 w 73242"/>
                <a:gd name="connsiteY7" fmla="*/ 0 h 84850"/>
                <a:gd name="connsiteX8" fmla="*/ 30818 w 73242"/>
                <a:gd name="connsiteY8" fmla="*/ 69644 h 84850"/>
                <a:gd name="connsiteX9" fmla="*/ 15206 w 73242"/>
                <a:gd name="connsiteY9" fmla="*/ 69644 h 84850"/>
                <a:gd name="connsiteX10" fmla="*/ 15206 w 73242"/>
                <a:gd name="connsiteY10" fmla="*/ 15206 h 84850"/>
                <a:gd name="connsiteX11" fmla="*/ 30818 w 73242"/>
                <a:gd name="connsiteY11" fmla="*/ 15206 h 84850"/>
                <a:gd name="connsiteX12" fmla="*/ 58037 w 73242"/>
                <a:gd name="connsiteY12" fmla="*/ 42425 h 84850"/>
                <a:gd name="connsiteX13" fmla="*/ 30818 w 73242"/>
                <a:gd name="connsiteY13" fmla="*/ 69644 h 84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3242" h="84850">
                  <a:moveTo>
                    <a:pt x="30818" y="0"/>
                  </a:moveTo>
                  <a:lnTo>
                    <a:pt x="7603" y="0"/>
                  </a:lnTo>
                  <a:cubicBezTo>
                    <a:pt x="3396" y="0"/>
                    <a:pt x="0" y="3396"/>
                    <a:pt x="0" y="7603"/>
                  </a:cubicBezTo>
                  <a:lnTo>
                    <a:pt x="0" y="77247"/>
                  </a:lnTo>
                  <a:cubicBezTo>
                    <a:pt x="0" y="81455"/>
                    <a:pt x="3396" y="84851"/>
                    <a:pt x="7603" y="84851"/>
                  </a:cubicBezTo>
                  <a:lnTo>
                    <a:pt x="30818" y="84851"/>
                  </a:lnTo>
                  <a:cubicBezTo>
                    <a:pt x="54235" y="84851"/>
                    <a:pt x="73243" y="65843"/>
                    <a:pt x="73243" y="42425"/>
                  </a:cubicBezTo>
                  <a:cubicBezTo>
                    <a:pt x="73243" y="19008"/>
                    <a:pt x="54235" y="0"/>
                    <a:pt x="30818" y="0"/>
                  </a:cubicBezTo>
                  <a:close/>
                  <a:moveTo>
                    <a:pt x="30818" y="69644"/>
                  </a:moveTo>
                  <a:lnTo>
                    <a:pt x="15206" y="69644"/>
                  </a:lnTo>
                  <a:lnTo>
                    <a:pt x="15206" y="15206"/>
                  </a:lnTo>
                  <a:lnTo>
                    <a:pt x="30818" y="15206"/>
                  </a:lnTo>
                  <a:cubicBezTo>
                    <a:pt x="45821" y="15206"/>
                    <a:pt x="58037" y="27422"/>
                    <a:pt x="58037" y="42425"/>
                  </a:cubicBezTo>
                  <a:cubicBezTo>
                    <a:pt x="58037" y="57429"/>
                    <a:pt x="45821" y="69644"/>
                    <a:pt x="30818" y="69644"/>
                  </a:cubicBezTo>
                  <a:close/>
                </a:path>
              </a:pathLst>
            </a:custGeom>
            <a:solidFill>
              <a:srgbClr val="1F1F1F"/>
            </a:solidFill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  <p:grpSp>
        <p:nvGrpSpPr>
          <p:cNvPr id="773" name="Bild 3">
            <a:extLst>
              <a:ext uri="{FF2B5EF4-FFF2-40B4-BE49-F238E27FC236}">
                <a16:creationId xmlns:a16="http://schemas.microsoft.com/office/drawing/2014/main" id="{2D47118C-A8A5-CF51-97E2-6E9E442F667D}"/>
              </a:ext>
            </a:extLst>
          </p:cNvPr>
          <p:cNvGrpSpPr/>
          <p:nvPr/>
        </p:nvGrpSpPr>
        <p:grpSpPr>
          <a:xfrm>
            <a:off x="4104259" y="2259137"/>
            <a:ext cx="515036" cy="512429"/>
            <a:chOff x="8875789" y="5589940"/>
            <a:chExt cx="380560" cy="378634"/>
          </a:xfrm>
          <a:solidFill>
            <a:srgbClr val="1F1F1F"/>
          </a:solidFill>
        </p:grpSpPr>
        <p:sp>
          <p:nvSpPr>
            <p:cNvPr id="774" name="Frihandsfigur: Form 773">
              <a:extLst>
                <a:ext uri="{FF2B5EF4-FFF2-40B4-BE49-F238E27FC236}">
                  <a16:creationId xmlns:a16="http://schemas.microsoft.com/office/drawing/2014/main" id="{457CB615-DD2E-693C-A469-F2EF6F0D9027}"/>
                </a:ext>
              </a:extLst>
            </p:cNvPr>
            <p:cNvSpPr/>
            <p:nvPr/>
          </p:nvSpPr>
          <p:spPr>
            <a:xfrm>
              <a:off x="9058416" y="5775508"/>
              <a:ext cx="197934" cy="193066"/>
            </a:xfrm>
            <a:custGeom>
              <a:avLst/>
              <a:gdLst>
                <a:gd name="connsiteX0" fmla="*/ 146081 w 197934"/>
                <a:gd name="connsiteY0" fmla="*/ 3800 h 193066"/>
                <a:gd name="connsiteX1" fmla="*/ 135690 w 197934"/>
                <a:gd name="connsiteY1" fmla="*/ 1012 h 193066"/>
                <a:gd name="connsiteX2" fmla="*/ 132903 w 197934"/>
                <a:gd name="connsiteY2" fmla="*/ 11403 h 193066"/>
                <a:gd name="connsiteX3" fmla="*/ 177862 w 197934"/>
                <a:gd name="connsiteY3" fmla="*/ 89259 h 193066"/>
                <a:gd name="connsiteX4" fmla="*/ 177862 w 197934"/>
                <a:gd name="connsiteY4" fmla="*/ 124436 h 193066"/>
                <a:gd name="connsiteX5" fmla="*/ 147399 w 197934"/>
                <a:gd name="connsiteY5" fmla="*/ 142024 h 193066"/>
                <a:gd name="connsiteX6" fmla="*/ 25952 w 197934"/>
                <a:gd name="connsiteY6" fmla="*/ 142024 h 193066"/>
                <a:gd name="connsiteX7" fmla="*/ 48812 w 197934"/>
                <a:gd name="connsiteY7" fmla="*/ 119164 h 193066"/>
                <a:gd name="connsiteX8" fmla="*/ 48812 w 197934"/>
                <a:gd name="connsiteY8" fmla="*/ 108418 h 193066"/>
                <a:gd name="connsiteX9" fmla="*/ 38066 w 197934"/>
                <a:gd name="connsiteY9" fmla="*/ 108418 h 193066"/>
                <a:gd name="connsiteX10" fmla="*/ 2231 w 197934"/>
                <a:gd name="connsiteY10" fmla="*/ 144254 h 193066"/>
                <a:gd name="connsiteX11" fmla="*/ 557 w 197934"/>
                <a:gd name="connsiteY11" fmla="*/ 146738 h 193066"/>
                <a:gd name="connsiteX12" fmla="*/ 557 w 197934"/>
                <a:gd name="connsiteY12" fmla="*/ 146840 h 193066"/>
                <a:gd name="connsiteX13" fmla="*/ 0 w 197934"/>
                <a:gd name="connsiteY13" fmla="*/ 149627 h 193066"/>
                <a:gd name="connsiteX14" fmla="*/ 557 w 197934"/>
                <a:gd name="connsiteY14" fmla="*/ 152415 h 193066"/>
                <a:gd name="connsiteX15" fmla="*/ 557 w 197934"/>
                <a:gd name="connsiteY15" fmla="*/ 152517 h 193066"/>
                <a:gd name="connsiteX16" fmla="*/ 2231 w 197934"/>
                <a:gd name="connsiteY16" fmla="*/ 155000 h 193066"/>
                <a:gd name="connsiteX17" fmla="*/ 38066 w 197934"/>
                <a:gd name="connsiteY17" fmla="*/ 190836 h 193066"/>
                <a:gd name="connsiteX18" fmla="*/ 43439 w 197934"/>
                <a:gd name="connsiteY18" fmla="*/ 193066 h 193066"/>
                <a:gd name="connsiteX19" fmla="*/ 48812 w 197934"/>
                <a:gd name="connsiteY19" fmla="*/ 190836 h 193066"/>
                <a:gd name="connsiteX20" fmla="*/ 48812 w 197934"/>
                <a:gd name="connsiteY20" fmla="*/ 180090 h 193066"/>
                <a:gd name="connsiteX21" fmla="*/ 26003 w 197934"/>
                <a:gd name="connsiteY21" fmla="*/ 157281 h 193066"/>
                <a:gd name="connsiteX22" fmla="*/ 147450 w 197934"/>
                <a:gd name="connsiteY22" fmla="*/ 157281 h 193066"/>
                <a:gd name="connsiteX23" fmla="*/ 191092 w 197934"/>
                <a:gd name="connsiteY23" fmla="*/ 132089 h 193066"/>
                <a:gd name="connsiteX24" fmla="*/ 191092 w 197934"/>
                <a:gd name="connsiteY24" fmla="*/ 81706 h 193066"/>
                <a:gd name="connsiteX25" fmla="*/ 146132 w 197934"/>
                <a:gd name="connsiteY25" fmla="*/ 3850 h 19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97934" h="193066">
                  <a:moveTo>
                    <a:pt x="146081" y="3800"/>
                  </a:moveTo>
                  <a:cubicBezTo>
                    <a:pt x="144003" y="150"/>
                    <a:pt x="139340" y="-1066"/>
                    <a:pt x="135690" y="1012"/>
                  </a:cubicBezTo>
                  <a:cubicBezTo>
                    <a:pt x="132041" y="3090"/>
                    <a:pt x="130824" y="7753"/>
                    <a:pt x="132903" y="11403"/>
                  </a:cubicBezTo>
                  <a:lnTo>
                    <a:pt x="177862" y="89259"/>
                  </a:lnTo>
                  <a:cubicBezTo>
                    <a:pt x="184198" y="100258"/>
                    <a:pt x="184198" y="113436"/>
                    <a:pt x="177862" y="124436"/>
                  </a:cubicBezTo>
                  <a:cubicBezTo>
                    <a:pt x="171526" y="135435"/>
                    <a:pt x="160122" y="142024"/>
                    <a:pt x="147399" y="142024"/>
                  </a:cubicBezTo>
                  <a:lnTo>
                    <a:pt x="25952" y="142024"/>
                  </a:lnTo>
                  <a:lnTo>
                    <a:pt x="48812" y="119164"/>
                  </a:lnTo>
                  <a:cubicBezTo>
                    <a:pt x="51803" y="116174"/>
                    <a:pt x="51803" y="111358"/>
                    <a:pt x="48812" y="108418"/>
                  </a:cubicBezTo>
                  <a:cubicBezTo>
                    <a:pt x="45822" y="105479"/>
                    <a:pt x="41007" y="105428"/>
                    <a:pt x="38066" y="108418"/>
                  </a:cubicBezTo>
                  <a:lnTo>
                    <a:pt x="2231" y="144254"/>
                  </a:lnTo>
                  <a:cubicBezTo>
                    <a:pt x="1521" y="144964"/>
                    <a:pt x="963" y="145826"/>
                    <a:pt x="557" y="146738"/>
                  </a:cubicBezTo>
                  <a:cubicBezTo>
                    <a:pt x="557" y="146738"/>
                    <a:pt x="557" y="146840"/>
                    <a:pt x="557" y="146840"/>
                  </a:cubicBezTo>
                  <a:cubicBezTo>
                    <a:pt x="203" y="147701"/>
                    <a:pt x="0" y="148613"/>
                    <a:pt x="0" y="149627"/>
                  </a:cubicBezTo>
                  <a:cubicBezTo>
                    <a:pt x="0" y="150641"/>
                    <a:pt x="203" y="151553"/>
                    <a:pt x="557" y="152415"/>
                  </a:cubicBezTo>
                  <a:cubicBezTo>
                    <a:pt x="557" y="152415"/>
                    <a:pt x="557" y="152517"/>
                    <a:pt x="557" y="152517"/>
                  </a:cubicBezTo>
                  <a:cubicBezTo>
                    <a:pt x="963" y="153429"/>
                    <a:pt x="1521" y="154290"/>
                    <a:pt x="2231" y="155000"/>
                  </a:cubicBezTo>
                  <a:lnTo>
                    <a:pt x="38066" y="190836"/>
                  </a:lnTo>
                  <a:cubicBezTo>
                    <a:pt x="39536" y="192306"/>
                    <a:pt x="41513" y="193066"/>
                    <a:pt x="43439" y="193066"/>
                  </a:cubicBezTo>
                  <a:cubicBezTo>
                    <a:pt x="45366" y="193066"/>
                    <a:pt x="47342" y="192306"/>
                    <a:pt x="48812" y="190836"/>
                  </a:cubicBezTo>
                  <a:cubicBezTo>
                    <a:pt x="51803" y="187845"/>
                    <a:pt x="51803" y="183030"/>
                    <a:pt x="48812" y="180090"/>
                  </a:cubicBezTo>
                  <a:lnTo>
                    <a:pt x="26003" y="157281"/>
                  </a:lnTo>
                  <a:lnTo>
                    <a:pt x="147450" y="157281"/>
                  </a:lnTo>
                  <a:cubicBezTo>
                    <a:pt x="165647" y="157281"/>
                    <a:pt x="181968" y="147853"/>
                    <a:pt x="191092" y="132089"/>
                  </a:cubicBezTo>
                  <a:cubicBezTo>
                    <a:pt x="200215" y="116326"/>
                    <a:pt x="200215" y="97470"/>
                    <a:pt x="191092" y="81706"/>
                  </a:cubicBezTo>
                  <a:lnTo>
                    <a:pt x="146132" y="3850"/>
                  </a:lnTo>
                  <a:close/>
                </a:path>
              </a:pathLst>
            </a:custGeom>
            <a:solidFill>
              <a:srgbClr val="1F1F1F"/>
            </a:solidFill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775" name="Frihandsfigur: Form 774">
              <a:extLst>
                <a:ext uri="{FF2B5EF4-FFF2-40B4-BE49-F238E27FC236}">
                  <a16:creationId xmlns:a16="http://schemas.microsoft.com/office/drawing/2014/main" id="{D90F0784-5731-922C-A62C-A573CED8595E}"/>
                </a:ext>
              </a:extLst>
            </p:cNvPr>
            <p:cNvSpPr/>
            <p:nvPr/>
          </p:nvSpPr>
          <p:spPr>
            <a:xfrm>
              <a:off x="8875789" y="5732360"/>
              <a:ext cx="148007" cy="200429"/>
            </a:xfrm>
            <a:custGeom>
              <a:avLst/>
              <a:gdLst>
                <a:gd name="connsiteX0" fmla="*/ 140353 w 148007"/>
                <a:gd name="connsiteY0" fmla="*/ 185223 h 200429"/>
                <a:gd name="connsiteX1" fmla="*/ 50434 w 148007"/>
                <a:gd name="connsiteY1" fmla="*/ 185223 h 200429"/>
                <a:gd name="connsiteX2" fmla="*/ 19971 w 148007"/>
                <a:gd name="connsiteY2" fmla="*/ 167635 h 200429"/>
                <a:gd name="connsiteX3" fmla="*/ 19971 w 148007"/>
                <a:gd name="connsiteY3" fmla="*/ 132457 h 200429"/>
                <a:gd name="connsiteX4" fmla="*/ 80694 w 148007"/>
                <a:gd name="connsiteY4" fmla="*/ 27281 h 200429"/>
                <a:gd name="connsiteX5" fmla="*/ 89058 w 148007"/>
                <a:gd name="connsiteY5" fmla="*/ 58454 h 200429"/>
                <a:gd name="connsiteX6" fmla="*/ 96407 w 148007"/>
                <a:gd name="connsiteY6" fmla="*/ 64080 h 200429"/>
                <a:gd name="connsiteX7" fmla="*/ 98384 w 148007"/>
                <a:gd name="connsiteY7" fmla="*/ 63827 h 200429"/>
                <a:gd name="connsiteX8" fmla="*/ 103757 w 148007"/>
                <a:gd name="connsiteY8" fmla="*/ 54501 h 200429"/>
                <a:gd name="connsiteX9" fmla="*/ 90629 w 148007"/>
                <a:gd name="connsiteY9" fmla="*/ 5587 h 200429"/>
                <a:gd name="connsiteX10" fmla="*/ 90629 w 148007"/>
                <a:gd name="connsiteY10" fmla="*/ 5486 h 200429"/>
                <a:gd name="connsiteX11" fmla="*/ 90122 w 148007"/>
                <a:gd name="connsiteY11" fmla="*/ 4219 h 200429"/>
                <a:gd name="connsiteX12" fmla="*/ 89818 w 148007"/>
                <a:gd name="connsiteY12" fmla="*/ 3712 h 200429"/>
                <a:gd name="connsiteX13" fmla="*/ 89311 w 148007"/>
                <a:gd name="connsiteY13" fmla="*/ 2951 h 200429"/>
                <a:gd name="connsiteX14" fmla="*/ 88956 w 148007"/>
                <a:gd name="connsiteY14" fmla="*/ 2596 h 200429"/>
                <a:gd name="connsiteX15" fmla="*/ 88297 w 148007"/>
                <a:gd name="connsiteY15" fmla="*/ 1887 h 200429"/>
                <a:gd name="connsiteX16" fmla="*/ 88145 w 148007"/>
                <a:gd name="connsiteY16" fmla="*/ 1786 h 200429"/>
                <a:gd name="connsiteX17" fmla="*/ 87081 w 148007"/>
                <a:gd name="connsiteY17" fmla="*/ 1025 h 200429"/>
                <a:gd name="connsiteX18" fmla="*/ 81302 w 148007"/>
                <a:gd name="connsiteY18" fmla="*/ 265 h 200429"/>
                <a:gd name="connsiteX19" fmla="*/ 32389 w 148007"/>
                <a:gd name="connsiteY19" fmla="*/ 13342 h 200429"/>
                <a:gd name="connsiteX20" fmla="*/ 27016 w 148007"/>
                <a:gd name="connsiteY20" fmla="*/ 22669 h 200429"/>
                <a:gd name="connsiteX21" fmla="*/ 36343 w 148007"/>
                <a:gd name="connsiteY21" fmla="*/ 28042 h 200429"/>
                <a:gd name="connsiteX22" fmla="*/ 67566 w 148007"/>
                <a:gd name="connsiteY22" fmla="*/ 19678 h 200429"/>
                <a:gd name="connsiteX23" fmla="*/ 6843 w 148007"/>
                <a:gd name="connsiteY23" fmla="*/ 124854 h 200429"/>
                <a:gd name="connsiteX24" fmla="*/ 6843 w 148007"/>
                <a:gd name="connsiteY24" fmla="*/ 175238 h 200429"/>
                <a:gd name="connsiteX25" fmla="*/ 50485 w 148007"/>
                <a:gd name="connsiteY25" fmla="*/ 200429 h 200429"/>
                <a:gd name="connsiteX26" fmla="*/ 140404 w 148007"/>
                <a:gd name="connsiteY26" fmla="*/ 200429 h 200429"/>
                <a:gd name="connsiteX27" fmla="*/ 148007 w 148007"/>
                <a:gd name="connsiteY27" fmla="*/ 192826 h 200429"/>
                <a:gd name="connsiteX28" fmla="*/ 140404 w 148007"/>
                <a:gd name="connsiteY28" fmla="*/ 185223 h 200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48007" h="200429">
                  <a:moveTo>
                    <a:pt x="140353" y="185223"/>
                  </a:moveTo>
                  <a:lnTo>
                    <a:pt x="50434" y="185223"/>
                  </a:lnTo>
                  <a:cubicBezTo>
                    <a:pt x="37711" y="185223"/>
                    <a:pt x="26307" y="178634"/>
                    <a:pt x="19971" y="167635"/>
                  </a:cubicBezTo>
                  <a:cubicBezTo>
                    <a:pt x="13635" y="156635"/>
                    <a:pt x="13635" y="143457"/>
                    <a:pt x="19971" y="132457"/>
                  </a:cubicBezTo>
                  <a:lnTo>
                    <a:pt x="80694" y="27281"/>
                  </a:lnTo>
                  <a:lnTo>
                    <a:pt x="89058" y="58454"/>
                  </a:lnTo>
                  <a:cubicBezTo>
                    <a:pt x="89970" y="61850"/>
                    <a:pt x="93062" y="64080"/>
                    <a:pt x="96407" y="64080"/>
                  </a:cubicBezTo>
                  <a:cubicBezTo>
                    <a:pt x="97066" y="64080"/>
                    <a:pt x="97725" y="63979"/>
                    <a:pt x="98384" y="63827"/>
                  </a:cubicBezTo>
                  <a:cubicBezTo>
                    <a:pt x="102439" y="62762"/>
                    <a:pt x="104872" y="58556"/>
                    <a:pt x="103757" y="54501"/>
                  </a:cubicBezTo>
                  <a:lnTo>
                    <a:pt x="90629" y="5587"/>
                  </a:lnTo>
                  <a:cubicBezTo>
                    <a:pt x="90629" y="5587"/>
                    <a:pt x="90629" y="5536"/>
                    <a:pt x="90629" y="5486"/>
                  </a:cubicBezTo>
                  <a:cubicBezTo>
                    <a:pt x="90528" y="5030"/>
                    <a:pt x="90325" y="4624"/>
                    <a:pt x="90122" y="4219"/>
                  </a:cubicBezTo>
                  <a:cubicBezTo>
                    <a:pt x="90020" y="4067"/>
                    <a:pt x="89920" y="3914"/>
                    <a:pt x="89818" y="3712"/>
                  </a:cubicBezTo>
                  <a:cubicBezTo>
                    <a:pt x="89666" y="3458"/>
                    <a:pt x="89514" y="3205"/>
                    <a:pt x="89311" y="2951"/>
                  </a:cubicBezTo>
                  <a:cubicBezTo>
                    <a:pt x="89210" y="2799"/>
                    <a:pt x="89058" y="2698"/>
                    <a:pt x="88956" y="2596"/>
                  </a:cubicBezTo>
                  <a:cubicBezTo>
                    <a:pt x="88753" y="2343"/>
                    <a:pt x="88551" y="2090"/>
                    <a:pt x="88297" y="1887"/>
                  </a:cubicBezTo>
                  <a:cubicBezTo>
                    <a:pt x="88297" y="1887"/>
                    <a:pt x="88196" y="1836"/>
                    <a:pt x="88145" y="1786"/>
                  </a:cubicBezTo>
                  <a:cubicBezTo>
                    <a:pt x="87791" y="1532"/>
                    <a:pt x="87486" y="1228"/>
                    <a:pt x="87081" y="1025"/>
                  </a:cubicBezTo>
                  <a:cubicBezTo>
                    <a:pt x="85256" y="-39"/>
                    <a:pt x="83178" y="-242"/>
                    <a:pt x="81302" y="265"/>
                  </a:cubicBezTo>
                  <a:lnTo>
                    <a:pt x="32389" y="13342"/>
                  </a:lnTo>
                  <a:cubicBezTo>
                    <a:pt x="28334" y="14407"/>
                    <a:pt x="25901" y="18614"/>
                    <a:pt x="27016" y="22669"/>
                  </a:cubicBezTo>
                  <a:cubicBezTo>
                    <a:pt x="28081" y="26724"/>
                    <a:pt x="32288" y="29106"/>
                    <a:pt x="36343" y="28042"/>
                  </a:cubicBezTo>
                  <a:lnTo>
                    <a:pt x="67566" y="19678"/>
                  </a:lnTo>
                  <a:lnTo>
                    <a:pt x="6843" y="124854"/>
                  </a:lnTo>
                  <a:cubicBezTo>
                    <a:pt x="-2281" y="140618"/>
                    <a:pt x="-2281" y="159474"/>
                    <a:pt x="6843" y="175238"/>
                  </a:cubicBezTo>
                  <a:cubicBezTo>
                    <a:pt x="15966" y="191002"/>
                    <a:pt x="32237" y="200429"/>
                    <a:pt x="50485" y="200429"/>
                  </a:cubicBezTo>
                  <a:lnTo>
                    <a:pt x="140404" y="200429"/>
                  </a:lnTo>
                  <a:cubicBezTo>
                    <a:pt x="144611" y="200429"/>
                    <a:pt x="148007" y="197033"/>
                    <a:pt x="148007" y="192826"/>
                  </a:cubicBezTo>
                  <a:cubicBezTo>
                    <a:pt x="148007" y="188619"/>
                    <a:pt x="144611" y="185223"/>
                    <a:pt x="140404" y="185223"/>
                  </a:cubicBezTo>
                  <a:close/>
                </a:path>
              </a:pathLst>
            </a:custGeom>
            <a:solidFill>
              <a:srgbClr val="1F1F1F"/>
            </a:solidFill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776" name="Frihandsfigur: Form 775">
              <a:extLst>
                <a:ext uri="{FF2B5EF4-FFF2-40B4-BE49-F238E27FC236}">
                  <a16:creationId xmlns:a16="http://schemas.microsoft.com/office/drawing/2014/main" id="{9627C82F-B559-3042-6793-EEC5070DDC1D}"/>
                </a:ext>
              </a:extLst>
            </p:cNvPr>
            <p:cNvSpPr/>
            <p:nvPr/>
          </p:nvSpPr>
          <p:spPr>
            <a:xfrm>
              <a:off x="8976304" y="5589940"/>
              <a:ext cx="217294" cy="157637"/>
            </a:xfrm>
            <a:custGeom>
              <a:avLst/>
              <a:gdLst>
                <a:gd name="connsiteX0" fmla="*/ 120178 w 217294"/>
                <a:gd name="connsiteY0" fmla="*/ 32744 h 157637"/>
                <a:gd name="connsiteX1" fmla="*/ 180901 w 217294"/>
                <a:gd name="connsiteY1" fmla="*/ 137920 h 157637"/>
                <a:gd name="connsiteX2" fmla="*/ 149678 w 217294"/>
                <a:gd name="connsiteY2" fmla="*/ 129557 h 157637"/>
                <a:gd name="connsiteX3" fmla="*/ 140351 w 217294"/>
                <a:gd name="connsiteY3" fmla="*/ 134930 h 157637"/>
                <a:gd name="connsiteX4" fmla="*/ 145724 w 217294"/>
                <a:gd name="connsiteY4" fmla="*/ 144256 h 157637"/>
                <a:gd name="connsiteX5" fmla="*/ 194638 w 217294"/>
                <a:gd name="connsiteY5" fmla="*/ 157384 h 157637"/>
                <a:gd name="connsiteX6" fmla="*/ 194638 w 217294"/>
                <a:gd name="connsiteY6" fmla="*/ 157384 h 157637"/>
                <a:gd name="connsiteX7" fmla="*/ 196564 w 217294"/>
                <a:gd name="connsiteY7" fmla="*/ 157638 h 157637"/>
                <a:gd name="connsiteX8" fmla="*/ 198794 w 217294"/>
                <a:gd name="connsiteY8" fmla="*/ 157283 h 157637"/>
                <a:gd name="connsiteX9" fmla="*/ 199453 w 217294"/>
                <a:gd name="connsiteY9" fmla="*/ 156979 h 157637"/>
                <a:gd name="connsiteX10" fmla="*/ 200365 w 217294"/>
                <a:gd name="connsiteY10" fmla="*/ 156624 h 157637"/>
                <a:gd name="connsiteX11" fmla="*/ 200923 w 217294"/>
                <a:gd name="connsiteY11" fmla="*/ 156218 h 157637"/>
                <a:gd name="connsiteX12" fmla="*/ 201278 w 217294"/>
                <a:gd name="connsiteY12" fmla="*/ 155965 h 157637"/>
                <a:gd name="connsiteX13" fmla="*/ 202748 w 217294"/>
                <a:gd name="connsiteY13" fmla="*/ 154445 h 157637"/>
                <a:gd name="connsiteX14" fmla="*/ 202951 w 217294"/>
                <a:gd name="connsiteY14" fmla="*/ 154140 h 157637"/>
                <a:gd name="connsiteX15" fmla="*/ 203913 w 217294"/>
                <a:gd name="connsiteY15" fmla="*/ 152062 h 157637"/>
                <a:gd name="connsiteX16" fmla="*/ 203913 w 217294"/>
                <a:gd name="connsiteY16" fmla="*/ 152062 h 157637"/>
                <a:gd name="connsiteX17" fmla="*/ 217041 w 217294"/>
                <a:gd name="connsiteY17" fmla="*/ 103149 h 157637"/>
                <a:gd name="connsiteX18" fmla="*/ 211669 w 217294"/>
                <a:gd name="connsiteY18" fmla="*/ 93822 h 157637"/>
                <a:gd name="connsiteX19" fmla="*/ 202342 w 217294"/>
                <a:gd name="connsiteY19" fmla="*/ 99195 h 157637"/>
                <a:gd name="connsiteX20" fmla="*/ 193979 w 217294"/>
                <a:gd name="connsiteY20" fmla="*/ 130368 h 157637"/>
                <a:gd name="connsiteX21" fmla="*/ 133255 w 217294"/>
                <a:gd name="connsiteY21" fmla="*/ 25192 h 157637"/>
                <a:gd name="connsiteX22" fmla="*/ 89613 w 217294"/>
                <a:gd name="connsiteY22" fmla="*/ 0 h 157637"/>
                <a:gd name="connsiteX23" fmla="*/ 45971 w 217294"/>
                <a:gd name="connsiteY23" fmla="*/ 25192 h 157637"/>
                <a:gd name="connsiteX24" fmla="*/ 1012 w 217294"/>
                <a:gd name="connsiteY24" fmla="*/ 103047 h 157637"/>
                <a:gd name="connsiteX25" fmla="*/ 3800 w 217294"/>
                <a:gd name="connsiteY25" fmla="*/ 113438 h 157637"/>
                <a:gd name="connsiteX26" fmla="*/ 14191 w 217294"/>
                <a:gd name="connsiteY26" fmla="*/ 110651 h 157637"/>
                <a:gd name="connsiteX27" fmla="*/ 59151 w 217294"/>
                <a:gd name="connsiteY27" fmla="*/ 32795 h 157637"/>
                <a:gd name="connsiteX28" fmla="*/ 89613 w 217294"/>
                <a:gd name="connsiteY28" fmla="*/ 15206 h 157637"/>
                <a:gd name="connsiteX29" fmla="*/ 120076 w 217294"/>
                <a:gd name="connsiteY29" fmla="*/ 32795 h 157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217294" h="157637">
                  <a:moveTo>
                    <a:pt x="120178" y="32744"/>
                  </a:moveTo>
                  <a:lnTo>
                    <a:pt x="180901" y="137920"/>
                  </a:lnTo>
                  <a:lnTo>
                    <a:pt x="149678" y="129557"/>
                  </a:lnTo>
                  <a:cubicBezTo>
                    <a:pt x="145623" y="128493"/>
                    <a:pt x="141467" y="130875"/>
                    <a:pt x="140351" y="134930"/>
                  </a:cubicBezTo>
                  <a:cubicBezTo>
                    <a:pt x="139287" y="138985"/>
                    <a:pt x="141669" y="143141"/>
                    <a:pt x="145724" y="144256"/>
                  </a:cubicBezTo>
                  <a:lnTo>
                    <a:pt x="194638" y="157384"/>
                  </a:lnTo>
                  <a:cubicBezTo>
                    <a:pt x="194638" y="157384"/>
                    <a:pt x="194638" y="157384"/>
                    <a:pt x="194638" y="157384"/>
                  </a:cubicBezTo>
                  <a:cubicBezTo>
                    <a:pt x="195246" y="157536"/>
                    <a:pt x="195905" y="157638"/>
                    <a:pt x="196564" y="157638"/>
                  </a:cubicBezTo>
                  <a:cubicBezTo>
                    <a:pt x="197324" y="157638"/>
                    <a:pt x="198033" y="157486"/>
                    <a:pt x="198794" y="157283"/>
                  </a:cubicBezTo>
                  <a:cubicBezTo>
                    <a:pt x="199048" y="157232"/>
                    <a:pt x="199250" y="157080"/>
                    <a:pt x="199453" y="156979"/>
                  </a:cubicBezTo>
                  <a:cubicBezTo>
                    <a:pt x="199757" y="156877"/>
                    <a:pt x="200061" y="156776"/>
                    <a:pt x="200365" y="156624"/>
                  </a:cubicBezTo>
                  <a:cubicBezTo>
                    <a:pt x="200568" y="156523"/>
                    <a:pt x="200720" y="156371"/>
                    <a:pt x="200923" y="156218"/>
                  </a:cubicBezTo>
                  <a:cubicBezTo>
                    <a:pt x="201075" y="156117"/>
                    <a:pt x="201176" y="156066"/>
                    <a:pt x="201278" y="155965"/>
                  </a:cubicBezTo>
                  <a:cubicBezTo>
                    <a:pt x="201835" y="155509"/>
                    <a:pt x="202342" y="155002"/>
                    <a:pt x="202748" y="154445"/>
                  </a:cubicBezTo>
                  <a:cubicBezTo>
                    <a:pt x="202798" y="154343"/>
                    <a:pt x="202849" y="154242"/>
                    <a:pt x="202951" y="154140"/>
                  </a:cubicBezTo>
                  <a:cubicBezTo>
                    <a:pt x="203356" y="153481"/>
                    <a:pt x="203710" y="152772"/>
                    <a:pt x="203913" y="152062"/>
                  </a:cubicBezTo>
                  <a:cubicBezTo>
                    <a:pt x="203913" y="152062"/>
                    <a:pt x="203913" y="152062"/>
                    <a:pt x="203913" y="152062"/>
                  </a:cubicBezTo>
                  <a:lnTo>
                    <a:pt x="217041" y="103149"/>
                  </a:lnTo>
                  <a:cubicBezTo>
                    <a:pt x="218106" y="99094"/>
                    <a:pt x="215723" y="94937"/>
                    <a:pt x="211669" y="93822"/>
                  </a:cubicBezTo>
                  <a:cubicBezTo>
                    <a:pt x="207664" y="92758"/>
                    <a:pt x="203457" y="95140"/>
                    <a:pt x="202342" y="99195"/>
                  </a:cubicBezTo>
                  <a:lnTo>
                    <a:pt x="193979" y="130368"/>
                  </a:lnTo>
                  <a:lnTo>
                    <a:pt x="133255" y="25192"/>
                  </a:lnTo>
                  <a:cubicBezTo>
                    <a:pt x="124132" y="9428"/>
                    <a:pt x="107861" y="0"/>
                    <a:pt x="89613" y="0"/>
                  </a:cubicBezTo>
                  <a:cubicBezTo>
                    <a:pt x="71366" y="0"/>
                    <a:pt x="55095" y="9428"/>
                    <a:pt x="45971" y="25192"/>
                  </a:cubicBezTo>
                  <a:lnTo>
                    <a:pt x="1012" y="103047"/>
                  </a:lnTo>
                  <a:cubicBezTo>
                    <a:pt x="-1066" y="106697"/>
                    <a:pt x="150" y="111310"/>
                    <a:pt x="3800" y="113438"/>
                  </a:cubicBezTo>
                  <a:cubicBezTo>
                    <a:pt x="7449" y="115516"/>
                    <a:pt x="12062" y="114300"/>
                    <a:pt x="14191" y="110651"/>
                  </a:cubicBezTo>
                  <a:lnTo>
                    <a:pt x="59151" y="32795"/>
                  </a:lnTo>
                  <a:cubicBezTo>
                    <a:pt x="65486" y="21796"/>
                    <a:pt x="76891" y="15206"/>
                    <a:pt x="89613" y="15206"/>
                  </a:cubicBezTo>
                  <a:cubicBezTo>
                    <a:pt x="102336" y="15206"/>
                    <a:pt x="113740" y="21796"/>
                    <a:pt x="120076" y="32795"/>
                  </a:cubicBezTo>
                  <a:close/>
                </a:path>
              </a:pathLst>
            </a:custGeom>
            <a:solidFill>
              <a:srgbClr val="1F1F1F"/>
            </a:solidFill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  <p:grpSp>
        <p:nvGrpSpPr>
          <p:cNvPr id="777" name="Bild 3">
            <a:extLst>
              <a:ext uri="{FF2B5EF4-FFF2-40B4-BE49-F238E27FC236}">
                <a16:creationId xmlns:a16="http://schemas.microsoft.com/office/drawing/2014/main" id="{091D76AE-CAB9-F067-3EC4-89167A1AC214}"/>
              </a:ext>
            </a:extLst>
          </p:cNvPr>
          <p:cNvGrpSpPr/>
          <p:nvPr/>
        </p:nvGrpSpPr>
        <p:grpSpPr>
          <a:xfrm>
            <a:off x="8151886" y="2267319"/>
            <a:ext cx="496035" cy="496064"/>
            <a:chOff x="648572" y="6179918"/>
            <a:chExt cx="366520" cy="366542"/>
          </a:xfrm>
          <a:solidFill>
            <a:srgbClr val="1F1F1F"/>
          </a:solidFill>
        </p:grpSpPr>
        <p:sp>
          <p:nvSpPr>
            <p:cNvPr id="778" name="Frihandsfigur: Form 777">
              <a:extLst>
                <a:ext uri="{FF2B5EF4-FFF2-40B4-BE49-F238E27FC236}">
                  <a16:creationId xmlns:a16="http://schemas.microsoft.com/office/drawing/2014/main" id="{F3C62D5E-441D-EA97-7617-06CF91C52B7A}"/>
                </a:ext>
              </a:extLst>
            </p:cNvPr>
            <p:cNvSpPr/>
            <p:nvPr/>
          </p:nvSpPr>
          <p:spPr>
            <a:xfrm>
              <a:off x="894507" y="6402407"/>
              <a:ext cx="120585" cy="73750"/>
            </a:xfrm>
            <a:custGeom>
              <a:avLst/>
              <a:gdLst>
                <a:gd name="connsiteX0" fmla="*/ 66248 w 120585"/>
                <a:gd name="connsiteY0" fmla="*/ 152 h 73750"/>
                <a:gd name="connsiteX1" fmla="*/ 7603 w 120585"/>
                <a:gd name="connsiteY1" fmla="*/ 0 h 73750"/>
                <a:gd name="connsiteX2" fmla="*/ 7603 w 120585"/>
                <a:gd name="connsiteY2" fmla="*/ 0 h 73750"/>
                <a:gd name="connsiteX3" fmla="*/ 0 w 120585"/>
                <a:gd name="connsiteY3" fmla="*/ 7603 h 73750"/>
                <a:gd name="connsiteX4" fmla="*/ 7603 w 120585"/>
                <a:gd name="connsiteY4" fmla="*/ 15206 h 73750"/>
                <a:gd name="connsiteX5" fmla="*/ 66248 w 120585"/>
                <a:gd name="connsiteY5" fmla="*/ 15358 h 73750"/>
                <a:gd name="connsiteX6" fmla="*/ 105379 w 120585"/>
                <a:gd name="connsiteY6" fmla="*/ 54590 h 73750"/>
                <a:gd name="connsiteX7" fmla="*/ 105379 w 120585"/>
                <a:gd name="connsiteY7" fmla="*/ 66147 h 73750"/>
                <a:gd name="connsiteX8" fmla="*/ 112982 w 120585"/>
                <a:gd name="connsiteY8" fmla="*/ 73750 h 73750"/>
                <a:gd name="connsiteX9" fmla="*/ 120585 w 120585"/>
                <a:gd name="connsiteY9" fmla="*/ 66147 h 73750"/>
                <a:gd name="connsiteX10" fmla="*/ 120585 w 120585"/>
                <a:gd name="connsiteY10" fmla="*/ 54590 h 73750"/>
                <a:gd name="connsiteX11" fmla="*/ 66248 w 120585"/>
                <a:gd name="connsiteY11" fmla="*/ 152 h 73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0585" h="73750">
                  <a:moveTo>
                    <a:pt x="66248" y="152"/>
                  </a:moveTo>
                  <a:lnTo>
                    <a:pt x="7603" y="0"/>
                  </a:lnTo>
                  <a:lnTo>
                    <a:pt x="7603" y="0"/>
                  </a:lnTo>
                  <a:cubicBezTo>
                    <a:pt x="3396" y="0"/>
                    <a:pt x="0" y="3396"/>
                    <a:pt x="0" y="7603"/>
                  </a:cubicBezTo>
                  <a:cubicBezTo>
                    <a:pt x="0" y="11810"/>
                    <a:pt x="3396" y="15206"/>
                    <a:pt x="7603" y="15206"/>
                  </a:cubicBezTo>
                  <a:lnTo>
                    <a:pt x="66248" y="15358"/>
                  </a:lnTo>
                  <a:cubicBezTo>
                    <a:pt x="87841" y="15358"/>
                    <a:pt x="105379" y="32998"/>
                    <a:pt x="105379" y="54590"/>
                  </a:cubicBezTo>
                  <a:lnTo>
                    <a:pt x="105379" y="66147"/>
                  </a:lnTo>
                  <a:cubicBezTo>
                    <a:pt x="105379" y="70354"/>
                    <a:pt x="108775" y="73750"/>
                    <a:pt x="112982" y="73750"/>
                  </a:cubicBezTo>
                  <a:cubicBezTo>
                    <a:pt x="117189" y="73750"/>
                    <a:pt x="120585" y="70354"/>
                    <a:pt x="120585" y="66147"/>
                  </a:cubicBezTo>
                  <a:lnTo>
                    <a:pt x="120585" y="54590"/>
                  </a:lnTo>
                  <a:cubicBezTo>
                    <a:pt x="120585" y="24634"/>
                    <a:pt x="96205" y="203"/>
                    <a:pt x="66248" y="152"/>
                  </a:cubicBezTo>
                  <a:close/>
                </a:path>
              </a:pathLst>
            </a:custGeom>
            <a:solidFill>
              <a:srgbClr val="1F1F1F"/>
            </a:solidFill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779" name="Frihandsfigur: Form 778">
              <a:extLst>
                <a:ext uri="{FF2B5EF4-FFF2-40B4-BE49-F238E27FC236}">
                  <a16:creationId xmlns:a16="http://schemas.microsoft.com/office/drawing/2014/main" id="{48DED806-708B-24A6-7DF1-AEC5CAE48F3C}"/>
                </a:ext>
              </a:extLst>
            </p:cNvPr>
            <p:cNvSpPr/>
            <p:nvPr/>
          </p:nvSpPr>
          <p:spPr>
            <a:xfrm>
              <a:off x="765559" y="6179918"/>
              <a:ext cx="132598" cy="132367"/>
            </a:xfrm>
            <a:custGeom>
              <a:avLst/>
              <a:gdLst>
                <a:gd name="connsiteX0" fmla="*/ 132547 w 132598"/>
                <a:gd name="connsiteY0" fmla="*/ 38241 h 132367"/>
                <a:gd name="connsiteX1" fmla="*/ 120889 w 132598"/>
                <a:gd name="connsiteY1" fmla="*/ 9349 h 132367"/>
                <a:gd name="connsiteX2" fmla="*/ 93974 w 132598"/>
                <a:gd name="connsiteY2" fmla="*/ 73 h 132367"/>
                <a:gd name="connsiteX3" fmla="*/ 66299 w 132598"/>
                <a:gd name="connsiteY3" fmla="*/ 16040 h 132367"/>
                <a:gd name="connsiteX4" fmla="*/ 38624 w 132598"/>
                <a:gd name="connsiteY4" fmla="*/ 73 h 132367"/>
                <a:gd name="connsiteX5" fmla="*/ 11709 w 132598"/>
                <a:gd name="connsiteY5" fmla="*/ 9349 h 132367"/>
                <a:gd name="connsiteX6" fmla="*/ 0 w 132598"/>
                <a:gd name="connsiteY6" fmla="*/ 38241 h 132367"/>
                <a:gd name="connsiteX7" fmla="*/ 6235 w 132598"/>
                <a:gd name="connsiteY7" fmla="*/ 59073 h 132367"/>
                <a:gd name="connsiteX8" fmla="*/ 60521 w 132598"/>
                <a:gd name="connsiteY8" fmla="*/ 129681 h 132367"/>
                <a:gd name="connsiteX9" fmla="*/ 66299 w 132598"/>
                <a:gd name="connsiteY9" fmla="*/ 132367 h 132367"/>
                <a:gd name="connsiteX10" fmla="*/ 72077 w 132598"/>
                <a:gd name="connsiteY10" fmla="*/ 129681 h 132367"/>
                <a:gd name="connsiteX11" fmla="*/ 126364 w 132598"/>
                <a:gd name="connsiteY11" fmla="*/ 59073 h 132367"/>
                <a:gd name="connsiteX12" fmla="*/ 132598 w 132598"/>
                <a:gd name="connsiteY12" fmla="*/ 38241 h 132367"/>
                <a:gd name="connsiteX13" fmla="*/ 113388 w 132598"/>
                <a:gd name="connsiteY13" fmla="*/ 51065 h 132367"/>
                <a:gd name="connsiteX14" fmla="*/ 66248 w 132598"/>
                <a:gd name="connsiteY14" fmla="*/ 112903 h 132367"/>
                <a:gd name="connsiteX15" fmla="*/ 19109 w 132598"/>
                <a:gd name="connsiteY15" fmla="*/ 51065 h 132367"/>
                <a:gd name="connsiteX16" fmla="*/ 15156 w 132598"/>
                <a:gd name="connsiteY16" fmla="*/ 38190 h 132367"/>
                <a:gd name="connsiteX17" fmla="*/ 22100 w 132598"/>
                <a:gd name="connsiteY17" fmla="*/ 20348 h 132367"/>
                <a:gd name="connsiteX18" fmla="*/ 36089 w 132598"/>
                <a:gd name="connsiteY18" fmla="*/ 15178 h 132367"/>
                <a:gd name="connsiteX19" fmla="*/ 37711 w 132598"/>
                <a:gd name="connsiteY19" fmla="*/ 15178 h 132367"/>
                <a:gd name="connsiteX20" fmla="*/ 59254 w 132598"/>
                <a:gd name="connsiteY20" fmla="*/ 34845 h 132367"/>
                <a:gd name="connsiteX21" fmla="*/ 66248 w 132598"/>
                <a:gd name="connsiteY21" fmla="*/ 39457 h 132367"/>
                <a:gd name="connsiteX22" fmla="*/ 73243 w 132598"/>
                <a:gd name="connsiteY22" fmla="*/ 34845 h 132367"/>
                <a:gd name="connsiteX23" fmla="*/ 94785 w 132598"/>
                <a:gd name="connsiteY23" fmla="*/ 15178 h 132367"/>
                <a:gd name="connsiteX24" fmla="*/ 110397 w 132598"/>
                <a:gd name="connsiteY24" fmla="*/ 20297 h 132367"/>
                <a:gd name="connsiteX25" fmla="*/ 117341 w 132598"/>
                <a:gd name="connsiteY25" fmla="*/ 38139 h 132367"/>
                <a:gd name="connsiteX26" fmla="*/ 113388 w 132598"/>
                <a:gd name="connsiteY26" fmla="*/ 51014 h 132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2598" h="132367">
                  <a:moveTo>
                    <a:pt x="132547" y="38241"/>
                  </a:moveTo>
                  <a:cubicBezTo>
                    <a:pt x="132547" y="26887"/>
                    <a:pt x="128290" y="16394"/>
                    <a:pt x="120889" y="9349"/>
                  </a:cubicBezTo>
                  <a:cubicBezTo>
                    <a:pt x="113844" y="2658"/>
                    <a:pt x="104416" y="-535"/>
                    <a:pt x="93974" y="73"/>
                  </a:cubicBezTo>
                  <a:cubicBezTo>
                    <a:pt x="80339" y="833"/>
                    <a:pt x="71672" y="8538"/>
                    <a:pt x="66299" y="16040"/>
                  </a:cubicBezTo>
                  <a:cubicBezTo>
                    <a:pt x="60926" y="8538"/>
                    <a:pt x="52259" y="884"/>
                    <a:pt x="38624" y="73"/>
                  </a:cubicBezTo>
                  <a:cubicBezTo>
                    <a:pt x="28182" y="-485"/>
                    <a:pt x="18754" y="2658"/>
                    <a:pt x="11709" y="9349"/>
                  </a:cubicBezTo>
                  <a:cubicBezTo>
                    <a:pt x="4258" y="16344"/>
                    <a:pt x="0" y="26887"/>
                    <a:pt x="0" y="38241"/>
                  </a:cubicBezTo>
                  <a:cubicBezTo>
                    <a:pt x="0" y="48226"/>
                    <a:pt x="4765" y="56742"/>
                    <a:pt x="6235" y="59073"/>
                  </a:cubicBezTo>
                  <a:cubicBezTo>
                    <a:pt x="21846" y="84316"/>
                    <a:pt x="58949" y="127805"/>
                    <a:pt x="60521" y="129681"/>
                  </a:cubicBezTo>
                  <a:cubicBezTo>
                    <a:pt x="61940" y="131353"/>
                    <a:pt x="64069" y="132367"/>
                    <a:pt x="66299" y="132367"/>
                  </a:cubicBezTo>
                  <a:cubicBezTo>
                    <a:pt x="68529" y="132367"/>
                    <a:pt x="70658" y="131404"/>
                    <a:pt x="72077" y="129681"/>
                  </a:cubicBezTo>
                  <a:cubicBezTo>
                    <a:pt x="73649" y="127856"/>
                    <a:pt x="110803" y="84366"/>
                    <a:pt x="126364" y="59073"/>
                  </a:cubicBezTo>
                  <a:cubicBezTo>
                    <a:pt x="127834" y="56691"/>
                    <a:pt x="132598" y="48226"/>
                    <a:pt x="132598" y="38241"/>
                  </a:cubicBezTo>
                  <a:close/>
                  <a:moveTo>
                    <a:pt x="113388" y="51065"/>
                  </a:moveTo>
                  <a:cubicBezTo>
                    <a:pt x="101983" y="69565"/>
                    <a:pt x="77450" y="99522"/>
                    <a:pt x="66248" y="112903"/>
                  </a:cubicBezTo>
                  <a:cubicBezTo>
                    <a:pt x="55046" y="99522"/>
                    <a:pt x="30514" y="69565"/>
                    <a:pt x="19109" y="51065"/>
                  </a:cubicBezTo>
                  <a:cubicBezTo>
                    <a:pt x="17284" y="48125"/>
                    <a:pt x="15156" y="42955"/>
                    <a:pt x="15156" y="38190"/>
                  </a:cubicBezTo>
                  <a:cubicBezTo>
                    <a:pt x="15156" y="30992"/>
                    <a:pt x="17690" y="24504"/>
                    <a:pt x="22100" y="20348"/>
                  </a:cubicBezTo>
                  <a:cubicBezTo>
                    <a:pt x="25749" y="16901"/>
                    <a:pt x="30463" y="15178"/>
                    <a:pt x="36089" y="15178"/>
                  </a:cubicBezTo>
                  <a:cubicBezTo>
                    <a:pt x="36647" y="15178"/>
                    <a:pt x="37154" y="15178"/>
                    <a:pt x="37711" y="15178"/>
                  </a:cubicBezTo>
                  <a:cubicBezTo>
                    <a:pt x="47038" y="15685"/>
                    <a:pt x="53729" y="21767"/>
                    <a:pt x="59254" y="34845"/>
                  </a:cubicBezTo>
                  <a:cubicBezTo>
                    <a:pt x="60470" y="37632"/>
                    <a:pt x="63207" y="39457"/>
                    <a:pt x="66248" y="39457"/>
                  </a:cubicBezTo>
                  <a:cubicBezTo>
                    <a:pt x="69290" y="39457"/>
                    <a:pt x="72027" y="37632"/>
                    <a:pt x="73243" y="34845"/>
                  </a:cubicBezTo>
                  <a:cubicBezTo>
                    <a:pt x="78819" y="21767"/>
                    <a:pt x="85459" y="15735"/>
                    <a:pt x="94785" y="15178"/>
                  </a:cubicBezTo>
                  <a:cubicBezTo>
                    <a:pt x="101121" y="14772"/>
                    <a:pt x="106393" y="16547"/>
                    <a:pt x="110397" y="20297"/>
                  </a:cubicBezTo>
                  <a:cubicBezTo>
                    <a:pt x="114807" y="24454"/>
                    <a:pt x="117341" y="30942"/>
                    <a:pt x="117341" y="38139"/>
                  </a:cubicBezTo>
                  <a:cubicBezTo>
                    <a:pt x="117341" y="42904"/>
                    <a:pt x="115212" y="48023"/>
                    <a:pt x="113388" y="51014"/>
                  </a:cubicBezTo>
                  <a:close/>
                </a:path>
              </a:pathLst>
            </a:custGeom>
            <a:solidFill>
              <a:srgbClr val="1F1F1F"/>
            </a:solidFill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780" name="Frihandsfigur: Form 779">
              <a:extLst>
                <a:ext uri="{FF2B5EF4-FFF2-40B4-BE49-F238E27FC236}">
                  <a16:creationId xmlns:a16="http://schemas.microsoft.com/office/drawing/2014/main" id="{1FA4D717-8003-2910-9B31-DB6F09EE0182}"/>
                </a:ext>
              </a:extLst>
            </p:cNvPr>
            <p:cNvSpPr/>
            <p:nvPr/>
          </p:nvSpPr>
          <p:spPr>
            <a:xfrm>
              <a:off x="894507" y="6297028"/>
              <a:ext cx="85458" cy="85458"/>
            </a:xfrm>
            <a:custGeom>
              <a:avLst/>
              <a:gdLst>
                <a:gd name="connsiteX0" fmla="*/ 42729 w 85458"/>
                <a:gd name="connsiteY0" fmla="*/ 85459 h 85458"/>
                <a:gd name="connsiteX1" fmla="*/ 85459 w 85458"/>
                <a:gd name="connsiteY1" fmla="*/ 42729 h 85458"/>
                <a:gd name="connsiteX2" fmla="*/ 42729 w 85458"/>
                <a:gd name="connsiteY2" fmla="*/ 0 h 85458"/>
                <a:gd name="connsiteX3" fmla="*/ 0 w 85458"/>
                <a:gd name="connsiteY3" fmla="*/ 42729 h 85458"/>
                <a:gd name="connsiteX4" fmla="*/ 42729 w 85458"/>
                <a:gd name="connsiteY4" fmla="*/ 85459 h 85458"/>
                <a:gd name="connsiteX5" fmla="*/ 42729 w 85458"/>
                <a:gd name="connsiteY5" fmla="*/ 15206 h 85458"/>
                <a:gd name="connsiteX6" fmla="*/ 70253 w 85458"/>
                <a:gd name="connsiteY6" fmla="*/ 42729 h 85458"/>
                <a:gd name="connsiteX7" fmla="*/ 42729 w 85458"/>
                <a:gd name="connsiteY7" fmla="*/ 70253 h 85458"/>
                <a:gd name="connsiteX8" fmla="*/ 15206 w 85458"/>
                <a:gd name="connsiteY8" fmla="*/ 42729 h 85458"/>
                <a:gd name="connsiteX9" fmla="*/ 42729 w 85458"/>
                <a:gd name="connsiteY9" fmla="*/ 15206 h 85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5458" h="85458">
                  <a:moveTo>
                    <a:pt x="42729" y="85459"/>
                  </a:moveTo>
                  <a:cubicBezTo>
                    <a:pt x="66299" y="85459"/>
                    <a:pt x="85459" y="66299"/>
                    <a:pt x="85459" y="42729"/>
                  </a:cubicBezTo>
                  <a:cubicBezTo>
                    <a:pt x="85459" y="19160"/>
                    <a:pt x="66299" y="0"/>
                    <a:pt x="42729" y="0"/>
                  </a:cubicBezTo>
                  <a:cubicBezTo>
                    <a:pt x="19160" y="0"/>
                    <a:pt x="0" y="19160"/>
                    <a:pt x="0" y="42729"/>
                  </a:cubicBezTo>
                  <a:cubicBezTo>
                    <a:pt x="0" y="66299"/>
                    <a:pt x="19160" y="85459"/>
                    <a:pt x="42729" y="85459"/>
                  </a:cubicBezTo>
                  <a:close/>
                  <a:moveTo>
                    <a:pt x="42729" y="15206"/>
                  </a:moveTo>
                  <a:cubicBezTo>
                    <a:pt x="57885" y="15206"/>
                    <a:pt x="70253" y="27574"/>
                    <a:pt x="70253" y="42729"/>
                  </a:cubicBezTo>
                  <a:cubicBezTo>
                    <a:pt x="70253" y="57885"/>
                    <a:pt x="57885" y="70253"/>
                    <a:pt x="42729" y="70253"/>
                  </a:cubicBezTo>
                  <a:cubicBezTo>
                    <a:pt x="27574" y="70253"/>
                    <a:pt x="15206" y="57885"/>
                    <a:pt x="15206" y="42729"/>
                  </a:cubicBezTo>
                  <a:cubicBezTo>
                    <a:pt x="15206" y="27574"/>
                    <a:pt x="27574" y="15206"/>
                    <a:pt x="42729" y="15206"/>
                  </a:cubicBezTo>
                  <a:close/>
                </a:path>
              </a:pathLst>
            </a:custGeom>
            <a:solidFill>
              <a:srgbClr val="1F1F1F"/>
            </a:solidFill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781" name="Frihandsfigur: Form 780">
              <a:extLst>
                <a:ext uri="{FF2B5EF4-FFF2-40B4-BE49-F238E27FC236}">
                  <a16:creationId xmlns:a16="http://schemas.microsoft.com/office/drawing/2014/main" id="{020608C1-BD79-7CA5-6404-8DA912623218}"/>
                </a:ext>
              </a:extLst>
            </p:cNvPr>
            <p:cNvSpPr/>
            <p:nvPr/>
          </p:nvSpPr>
          <p:spPr>
            <a:xfrm>
              <a:off x="789077" y="6379040"/>
              <a:ext cx="85458" cy="85458"/>
            </a:xfrm>
            <a:custGeom>
              <a:avLst/>
              <a:gdLst>
                <a:gd name="connsiteX0" fmla="*/ 0 w 85458"/>
                <a:gd name="connsiteY0" fmla="*/ 42729 h 85458"/>
                <a:gd name="connsiteX1" fmla="*/ 42729 w 85458"/>
                <a:gd name="connsiteY1" fmla="*/ 85459 h 85458"/>
                <a:gd name="connsiteX2" fmla="*/ 85459 w 85458"/>
                <a:gd name="connsiteY2" fmla="*/ 42729 h 85458"/>
                <a:gd name="connsiteX3" fmla="*/ 42729 w 85458"/>
                <a:gd name="connsiteY3" fmla="*/ 0 h 85458"/>
                <a:gd name="connsiteX4" fmla="*/ 0 w 85458"/>
                <a:gd name="connsiteY4" fmla="*/ 42729 h 85458"/>
                <a:gd name="connsiteX5" fmla="*/ 70303 w 85458"/>
                <a:gd name="connsiteY5" fmla="*/ 42729 h 85458"/>
                <a:gd name="connsiteX6" fmla="*/ 42780 w 85458"/>
                <a:gd name="connsiteY6" fmla="*/ 70253 h 85458"/>
                <a:gd name="connsiteX7" fmla="*/ 15257 w 85458"/>
                <a:gd name="connsiteY7" fmla="*/ 42729 h 85458"/>
                <a:gd name="connsiteX8" fmla="*/ 42780 w 85458"/>
                <a:gd name="connsiteY8" fmla="*/ 15206 h 85458"/>
                <a:gd name="connsiteX9" fmla="*/ 70303 w 85458"/>
                <a:gd name="connsiteY9" fmla="*/ 42729 h 85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5458" h="85458">
                  <a:moveTo>
                    <a:pt x="0" y="42729"/>
                  </a:moveTo>
                  <a:cubicBezTo>
                    <a:pt x="0" y="66299"/>
                    <a:pt x="19160" y="85459"/>
                    <a:pt x="42729" y="85459"/>
                  </a:cubicBezTo>
                  <a:cubicBezTo>
                    <a:pt x="66299" y="85459"/>
                    <a:pt x="85459" y="66299"/>
                    <a:pt x="85459" y="42729"/>
                  </a:cubicBezTo>
                  <a:cubicBezTo>
                    <a:pt x="85459" y="19160"/>
                    <a:pt x="66299" y="0"/>
                    <a:pt x="42729" y="0"/>
                  </a:cubicBezTo>
                  <a:cubicBezTo>
                    <a:pt x="19160" y="0"/>
                    <a:pt x="0" y="19160"/>
                    <a:pt x="0" y="42729"/>
                  </a:cubicBezTo>
                  <a:close/>
                  <a:moveTo>
                    <a:pt x="70303" y="42729"/>
                  </a:moveTo>
                  <a:cubicBezTo>
                    <a:pt x="70303" y="57885"/>
                    <a:pt x="57936" y="70253"/>
                    <a:pt x="42780" y="70253"/>
                  </a:cubicBezTo>
                  <a:cubicBezTo>
                    <a:pt x="27625" y="70253"/>
                    <a:pt x="15257" y="57885"/>
                    <a:pt x="15257" y="42729"/>
                  </a:cubicBezTo>
                  <a:cubicBezTo>
                    <a:pt x="15257" y="27574"/>
                    <a:pt x="27625" y="15206"/>
                    <a:pt x="42780" y="15206"/>
                  </a:cubicBezTo>
                  <a:cubicBezTo>
                    <a:pt x="57936" y="15206"/>
                    <a:pt x="70303" y="27574"/>
                    <a:pt x="70303" y="42729"/>
                  </a:cubicBezTo>
                  <a:close/>
                </a:path>
              </a:pathLst>
            </a:custGeom>
            <a:solidFill>
              <a:srgbClr val="1F1F1F"/>
            </a:solidFill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782" name="Frihandsfigur: Form 781">
              <a:extLst>
                <a:ext uri="{FF2B5EF4-FFF2-40B4-BE49-F238E27FC236}">
                  <a16:creationId xmlns:a16="http://schemas.microsoft.com/office/drawing/2014/main" id="{1679D4A9-AA5B-F101-7951-D6593ACA1F7E}"/>
                </a:ext>
              </a:extLst>
            </p:cNvPr>
            <p:cNvSpPr/>
            <p:nvPr/>
          </p:nvSpPr>
          <p:spPr>
            <a:xfrm>
              <a:off x="648572" y="6402407"/>
              <a:ext cx="120585" cy="73750"/>
            </a:xfrm>
            <a:custGeom>
              <a:avLst/>
              <a:gdLst>
                <a:gd name="connsiteX0" fmla="*/ 120585 w 120585"/>
                <a:gd name="connsiteY0" fmla="*/ 7603 h 73750"/>
                <a:gd name="connsiteX1" fmla="*/ 112982 w 120585"/>
                <a:gd name="connsiteY1" fmla="*/ 0 h 73750"/>
                <a:gd name="connsiteX2" fmla="*/ 112982 w 120585"/>
                <a:gd name="connsiteY2" fmla="*/ 0 h 73750"/>
                <a:gd name="connsiteX3" fmla="*/ 54337 w 120585"/>
                <a:gd name="connsiteY3" fmla="*/ 152 h 73750"/>
                <a:gd name="connsiteX4" fmla="*/ 0 w 120585"/>
                <a:gd name="connsiteY4" fmla="*/ 54590 h 73750"/>
                <a:gd name="connsiteX5" fmla="*/ 0 w 120585"/>
                <a:gd name="connsiteY5" fmla="*/ 66147 h 73750"/>
                <a:gd name="connsiteX6" fmla="*/ 7603 w 120585"/>
                <a:gd name="connsiteY6" fmla="*/ 73750 h 73750"/>
                <a:gd name="connsiteX7" fmla="*/ 15206 w 120585"/>
                <a:gd name="connsiteY7" fmla="*/ 66147 h 73750"/>
                <a:gd name="connsiteX8" fmla="*/ 15206 w 120585"/>
                <a:gd name="connsiteY8" fmla="*/ 54590 h 73750"/>
                <a:gd name="connsiteX9" fmla="*/ 54337 w 120585"/>
                <a:gd name="connsiteY9" fmla="*/ 15358 h 73750"/>
                <a:gd name="connsiteX10" fmla="*/ 112982 w 120585"/>
                <a:gd name="connsiteY10" fmla="*/ 15206 h 73750"/>
                <a:gd name="connsiteX11" fmla="*/ 120585 w 120585"/>
                <a:gd name="connsiteY11" fmla="*/ 7603 h 73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0585" h="73750">
                  <a:moveTo>
                    <a:pt x="120585" y="7603"/>
                  </a:moveTo>
                  <a:cubicBezTo>
                    <a:pt x="120585" y="3396"/>
                    <a:pt x="117189" y="0"/>
                    <a:pt x="112982" y="0"/>
                  </a:cubicBezTo>
                  <a:lnTo>
                    <a:pt x="112982" y="0"/>
                  </a:lnTo>
                  <a:lnTo>
                    <a:pt x="54337" y="152"/>
                  </a:lnTo>
                  <a:cubicBezTo>
                    <a:pt x="24381" y="203"/>
                    <a:pt x="0" y="24634"/>
                    <a:pt x="0" y="54590"/>
                  </a:cubicBezTo>
                  <a:lnTo>
                    <a:pt x="0" y="66147"/>
                  </a:lnTo>
                  <a:cubicBezTo>
                    <a:pt x="0" y="70354"/>
                    <a:pt x="3396" y="73750"/>
                    <a:pt x="7603" y="73750"/>
                  </a:cubicBezTo>
                  <a:cubicBezTo>
                    <a:pt x="11810" y="73750"/>
                    <a:pt x="15206" y="70354"/>
                    <a:pt x="15206" y="66147"/>
                  </a:cubicBezTo>
                  <a:lnTo>
                    <a:pt x="15206" y="54590"/>
                  </a:lnTo>
                  <a:cubicBezTo>
                    <a:pt x="15206" y="32998"/>
                    <a:pt x="32744" y="15409"/>
                    <a:pt x="54337" y="15358"/>
                  </a:cubicBezTo>
                  <a:lnTo>
                    <a:pt x="112982" y="15206"/>
                  </a:lnTo>
                  <a:cubicBezTo>
                    <a:pt x="117189" y="15206"/>
                    <a:pt x="120585" y="11810"/>
                    <a:pt x="120585" y="7603"/>
                  </a:cubicBezTo>
                  <a:close/>
                </a:path>
              </a:pathLst>
            </a:custGeom>
            <a:solidFill>
              <a:srgbClr val="1F1F1F"/>
            </a:solidFill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783" name="Frihandsfigur: Form 782">
              <a:extLst>
                <a:ext uri="{FF2B5EF4-FFF2-40B4-BE49-F238E27FC236}">
                  <a16:creationId xmlns:a16="http://schemas.microsoft.com/office/drawing/2014/main" id="{5E67240E-AC60-2984-97E1-E5D9A21EE1EA}"/>
                </a:ext>
              </a:extLst>
            </p:cNvPr>
            <p:cNvSpPr/>
            <p:nvPr/>
          </p:nvSpPr>
          <p:spPr>
            <a:xfrm>
              <a:off x="683698" y="6297028"/>
              <a:ext cx="85458" cy="85458"/>
            </a:xfrm>
            <a:custGeom>
              <a:avLst/>
              <a:gdLst>
                <a:gd name="connsiteX0" fmla="*/ 42729 w 85458"/>
                <a:gd name="connsiteY0" fmla="*/ 85459 h 85458"/>
                <a:gd name="connsiteX1" fmla="*/ 85459 w 85458"/>
                <a:gd name="connsiteY1" fmla="*/ 42729 h 85458"/>
                <a:gd name="connsiteX2" fmla="*/ 42729 w 85458"/>
                <a:gd name="connsiteY2" fmla="*/ 0 h 85458"/>
                <a:gd name="connsiteX3" fmla="*/ 0 w 85458"/>
                <a:gd name="connsiteY3" fmla="*/ 42729 h 85458"/>
                <a:gd name="connsiteX4" fmla="*/ 42729 w 85458"/>
                <a:gd name="connsiteY4" fmla="*/ 85459 h 85458"/>
                <a:gd name="connsiteX5" fmla="*/ 42729 w 85458"/>
                <a:gd name="connsiteY5" fmla="*/ 15206 h 85458"/>
                <a:gd name="connsiteX6" fmla="*/ 70253 w 85458"/>
                <a:gd name="connsiteY6" fmla="*/ 42729 h 85458"/>
                <a:gd name="connsiteX7" fmla="*/ 42729 w 85458"/>
                <a:gd name="connsiteY7" fmla="*/ 70253 h 85458"/>
                <a:gd name="connsiteX8" fmla="*/ 15206 w 85458"/>
                <a:gd name="connsiteY8" fmla="*/ 42729 h 85458"/>
                <a:gd name="connsiteX9" fmla="*/ 42729 w 85458"/>
                <a:gd name="connsiteY9" fmla="*/ 15206 h 85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5458" h="85458">
                  <a:moveTo>
                    <a:pt x="42729" y="85459"/>
                  </a:moveTo>
                  <a:cubicBezTo>
                    <a:pt x="66299" y="85459"/>
                    <a:pt x="85459" y="66299"/>
                    <a:pt x="85459" y="42729"/>
                  </a:cubicBezTo>
                  <a:cubicBezTo>
                    <a:pt x="85459" y="19160"/>
                    <a:pt x="66299" y="0"/>
                    <a:pt x="42729" y="0"/>
                  </a:cubicBezTo>
                  <a:cubicBezTo>
                    <a:pt x="19160" y="0"/>
                    <a:pt x="0" y="19160"/>
                    <a:pt x="0" y="42729"/>
                  </a:cubicBezTo>
                  <a:cubicBezTo>
                    <a:pt x="0" y="66299"/>
                    <a:pt x="19160" y="85459"/>
                    <a:pt x="42729" y="85459"/>
                  </a:cubicBezTo>
                  <a:close/>
                  <a:moveTo>
                    <a:pt x="42729" y="15206"/>
                  </a:moveTo>
                  <a:cubicBezTo>
                    <a:pt x="57936" y="15206"/>
                    <a:pt x="70253" y="27574"/>
                    <a:pt x="70253" y="42729"/>
                  </a:cubicBezTo>
                  <a:cubicBezTo>
                    <a:pt x="70253" y="57885"/>
                    <a:pt x="57885" y="70253"/>
                    <a:pt x="42729" y="70253"/>
                  </a:cubicBezTo>
                  <a:cubicBezTo>
                    <a:pt x="27574" y="70253"/>
                    <a:pt x="15206" y="57885"/>
                    <a:pt x="15206" y="42729"/>
                  </a:cubicBezTo>
                  <a:cubicBezTo>
                    <a:pt x="15206" y="27574"/>
                    <a:pt x="27574" y="15206"/>
                    <a:pt x="42729" y="15206"/>
                  </a:cubicBezTo>
                  <a:close/>
                </a:path>
              </a:pathLst>
            </a:custGeom>
            <a:solidFill>
              <a:srgbClr val="1F1F1F"/>
            </a:solidFill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784" name="Frihandsfigur: Form 783">
              <a:extLst>
                <a:ext uri="{FF2B5EF4-FFF2-40B4-BE49-F238E27FC236}">
                  <a16:creationId xmlns:a16="http://schemas.microsoft.com/office/drawing/2014/main" id="{949D2B7E-0DF7-2665-B37E-E879B17C23B5}"/>
                </a:ext>
              </a:extLst>
            </p:cNvPr>
            <p:cNvSpPr/>
            <p:nvPr/>
          </p:nvSpPr>
          <p:spPr>
            <a:xfrm>
              <a:off x="754002" y="6484420"/>
              <a:ext cx="155711" cy="62041"/>
            </a:xfrm>
            <a:custGeom>
              <a:avLst/>
              <a:gdLst>
                <a:gd name="connsiteX0" fmla="*/ 112982 w 155711"/>
                <a:gd name="connsiteY0" fmla="*/ 0 h 62041"/>
                <a:gd name="connsiteX1" fmla="*/ 42729 w 155711"/>
                <a:gd name="connsiteY1" fmla="*/ 0 h 62041"/>
                <a:gd name="connsiteX2" fmla="*/ 0 w 155711"/>
                <a:gd name="connsiteY2" fmla="*/ 42729 h 62041"/>
                <a:gd name="connsiteX3" fmla="*/ 0 w 155711"/>
                <a:gd name="connsiteY3" fmla="*/ 54438 h 62041"/>
                <a:gd name="connsiteX4" fmla="*/ 7603 w 155711"/>
                <a:gd name="connsiteY4" fmla="*/ 62041 h 62041"/>
                <a:gd name="connsiteX5" fmla="*/ 15206 w 155711"/>
                <a:gd name="connsiteY5" fmla="*/ 54438 h 62041"/>
                <a:gd name="connsiteX6" fmla="*/ 15206 w 155711"/>
                <a:gd name="connsiteY6" fmla="*/ 42729 h 62041"/>
                <a:gd name="connsiteX7" fmla="*/ 42729 w 155711"/>
                <a:gd name="connsiteY7" fmla="*/ 15206 h 62041"/>
                <a:gd name="connsiteX8" fmla="*/ 112982 w 155711"/>
                <a:gd name="connsiteY8" fmla="*/ 15206 h 62041"/>
                <a:gd name="connsiteX9" fmla="*/ 140505 w 155711"/>
                <a:gd name="connsiteY9" fmla="*/ 42729 h 62041"/>
                <a:gd name="connsiteX10" fmla="*/ 140505 w 155711"/>
                <a:gd name="connsiteY10" fmla="*/ 54438 h 62041"/>
                <a:gd name="connsiteX11" fmla="*/ 148108 w 155711"/>
                <a:gd name="connsiteY11" fmla="*/ 62041 h 62041"/>
                <a:gd name="connsiteX12" fmla="*/ 155712 w 155711"/>
                <a:gd name="connsiteY12" fmla="*/ 54438 h 62041"/>
                <a:gd name="connsiteX13" fmla="*/ 155712 w 155711"/>
                <a:gd name="connsiteY13" fmla="*/ 42729 h 62041"/>
                <a:gd name="connsiteX14" fmla="*/ 112982 w 155711"/>
                <a:gd name="connsiteY14" fmla="*/ 0 h 62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5711" h="62041">
                  <a:moveTo>
                    <a:pt x="112982" y="0"/>
                  </a:moveTo>
                  <a:lnTo>
                    <a:pt x="42729" y="0"/>
                  </a:lnTo>
                  <a:cubicBezTo>
                    <a:pt x="19160" y="0"/>
                    <a:pt x="0" y="19160"/>
                    <a:pt x="0" y="42729"/>
                  </a:cubicBezTo>
                  <a:lnTo>
                    <a:pt x="0" y="54438"/>
                  </a:lnTo>
                  <a:cubicBezTo>
                    <a:pt x="0" y="58645"/>
                    <a:pt x="3396" y="62041"/>
                    <a:pt x="7603" y="62041"/>
                  </a:cubicBezTo>
                  <a:cubicBezTo>
                    <a:pt x="11810" y="62041"/>
                    <a:pt x="15206" y="58645"/>
                    <a:pt x="15206" y="54438"/>
                  </a:cubicBezTo>
                  <a:lnTo>
                    <a:pt x="15206" y="42729"/>
                  </a:lnTo>
                  <a:cubicBezTo>
                    <a:pt x="15206" y="27574"/>
                    <a:pt x="27574" y="15206"/>
                    <a:pt x="42729" y="15206"/>
                  </a:cubicBezTo>
                  <a:lnTo>
                    <a:pt x="112982" y="15206"/>
                  </a:lnTo>
                  <a:cubicBezTo>
                    <a:pt x="128138" y="15206"/>
                    <a:pt x="140505" y="27574"/>
                    <a:pt x="140505" y="42729"/>
                  </a:cubicBezTo>
                  <a:lnTo>
                    <a:pt x="140505" y="54438"/>
                  </a:lnTo>
                  <a:cubicBezTo>
                    <a:pt x="140505" y="58645"/>
                    <a:pt x="143901" y="62041"/>
                    <a:pt x="148108" y="62041"/>
                  </a:cubicBezTo>
                  <a:cubicBezTo>
                    <a:pt x="152316" y="62041"/>
                    <a:pt x="155712" y="58645"/>
                    <a:pt x="155712" y="54438"/>
                  </a:cubicBezTo>
                  <a:lnTo>
                    <a:pt x="155712" y="42729"/>
                  </a:lnTo>
                  <a:cubicBezTo>
                    <a:pt x="155712" y="19160"/>
                    <a:pt x="136552" y="0"/>
                    <a:pt x="112982" y="0"/>
                  </a:cubicBezTo>
                  <a:close/>
                </a:path>
              </a:pathLst>
            </a:custGeom>
            <a:solidFill>
              <a:srgbClr val="1F1F1F"/>
            </a:solidFill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  <p:grpSp>
        <p:nvGrpSpPr>
          <p:cNvPr id="785" name="Bild 3">
            <a:extLst>
              <a:ext uri="{FF2B5EF4-FFF2-40B4-BE49-F238E27FC236}">
                <a16:creationId xmlns:a16="http://schemas.microsoft.com/office/drawing/2014/main" id="{A5052A0B-2BA6-F5B7-7C2B-3B69ECD60E3A}"/>
              </a:ext>
            </a:extLst>
          </p:cNvPr>
          <p:cNvGrpSpPr/>
          <p:nvPr/>
        </p:nvGrpSpPr>
        <p:grpSpPr>
          <a:xfrm>
            <a:off x="10093015" y="2269735"/>
            <a:ext cx="486833" cy="491233"/>
            <a:chOff x="1242584" y="6183235"/>
            <a:chExt cx="359721" cy="362972"/>
          </a:xfrm>
          <a:solidFill>
            <a:srgbClr val="1F1F1F"/>
          </a:solidFill>
        </p:grpSpPr>
        <p:sp>
          <p:nvSpPr>
            <p:cNvPr id="786" name="Frihandsfigur: Form 785">
              <a:extLst>
                <a:ext uri="{FF2B5EF4-FFF2-40B4-BE49-F238E27FC236}">
                  <a16:creationId xmlns:a16="http://schemas.microsoft.com/office/drawing/2014/main" id="{F756FEA2-2F01-BA84-BC74-83493D767EDE}"/>
                </a:ext>
              </a:extLst>
            </p:cNvPr>
            <p:cNvSpPr/>
            <p:nvPr/>
          </p:nvSpPr>
          <p:spPr>
            <a:xfrm>
              <a:off x="1251245" y="6351112"/>
              <a:ext cx="351060" cy="195095"/>
            </a:xfrm>
            <a:custGeom>
              <a:avLst/>
              <a:gdLst>
                <a:gd name="connsiteX0" fmla="*/ 271482 w 351060"/>
                <a:gd name="connsiteY0" fmla="*/ 0 h 195095"/>
                <a:gd name="connsiteX1" fmla="*/ 175530 w 351060"/>
                <a:gd name="connsiteY1" fmla="*/ 0 h 195095"/>
                <a:gd name="connsiteX2" fmla="*/ 95951 w 351060"/>
                <a:gd name="connsiteY2" fmla="*/ 79579 h 195095"/>
                <a:gd name="connsiteX3" fmla="*/ 95951 w 351060"/>
                <a:gd name="connsiteY3" fmla="*/ 83989 h 195095"/>
                <a:gd name="connsiteX4" fmla="*/ 31578 w 351060"/>
                <a:gd name="connsiteY4" fmla="*/ 83989 h 195095"/>
                <a:gd name="connsiteX5" fmla="*/ 0 w 351060"/>
                <a:gd name="connsiteY5" fmla="*/ 115567 h 195095"/>
                <a:gd name="connsiteX6" fmla="*/ 31578 w 351060"/>
                <a:gd name="connsiteY6" fmla="*/ 147146 h 195095"/>
                <a:gd name="connsiteX7" fmla="*/ 115517 w 351060"/>
                <a:gd name="connsiteY7" fmla="*/ 147146 h 195095"/>
                <a:gd name="connsiteX8" fmla="*/ 143901 w 351060"/>
                <a:gd name="connsiteY8" fmla="*/ 136552 h 195095"/>
                <a:gd name="connsiteX9" fmla="*/ 143901 w 351060"/>
                <a:gd name="connsiteY9" fmla="*/ 187493 h 195095"/>
                <a:gd name="connsiteX10" fmla="*/ 151505 w 351060"/>
                <a:gd name="connsiteY10" fmla="*/ 195096 h 195095"/>
                <a:gd name="connsiteX11" fmla="*/ 159108 w 351060"/>
                <a:gd name="connsiteY11" fmla="*/ 187493 h 195095"/>
                <a:gd name="connsiteX12" fmla="*/ 159108 w 351060"/>
                <a:gd name="connsiteY12" fmla="*/ 79579 h 195095"/>
                <a:gd name="connsiteX13" fmla="*/ 151505 w 351060"/>
                <a:gd name="connsiteY13" fmla="*/ 71976 h 195095"/>
                <a:gd name="connsiteX14" fmla="*/ 143901 w 351060"/>
                <a:gd name="connsiteY14" fmla="*/ 79579 h 195095"/>
                <a:gd name="connsiteX15" fmla="*/ 143901 w 351060"/>
                <a:gd name="connsiteY15" fmla="*/ 103555 h 195095"/>
                <a:gd name="connsiteX16" fmla="*/ 115517 w 351060"/>
                <a:gd name="connsiteY16" fmla="*/ 131939 h 195095"/>
                <a:gd name="connsiteX17" fmla="*/ 31578 w 351060"/>
                <a:gd name="connsiteY17" fmla="*/ 131939 h 195095"/>
                <a:gd name="connsiteX18" fmla="*/ 15206 w 351060"/>
                <a:gd name="connsiteY18" fmla="*/ 115567 h 195095"/>
                <a:gd name="connsiteX19" fmla="*/ 31578 w 351060"/>
                <a:gd name="connsiteY19" fmla="*/ 99195 h 195095"/>
                <a:gd name="connsiteX20" fmla="*/ 103554 w 351060"/>
                <a:gd name="connsiteY20" fmla="*/ 99195 h 195095"/>
                <a:gd name="connsiteX21" fmla="*/ 111157 w 351060"/>
                <a:gd name="connsiteY21" fmla="*/ 91592 h 195095"/>
                <a:gd name="connsiteX22" fmla="*/ 111157 w 351060"/>
                <a:gd name="connsiteY22" fmla="*/ 79579 h 195095"/>
                <a:gd name="connsiteX23" fmla="*/ 175530 w 351060"/>
                <a:gd name="connsiteY23" fmla="*/ 15206 h 195095"/>
                <a:gd name="connsiteX24" fmla="*/ 271482 w 351060"/>
                <a:gd name="connsiteY24" fmla="*/ 15206 h 195095"/>
                <a:gd name="connsiteX25" fmla="*/ 335855 w 351060"/>
                <a:gd name="connsiteY25" fmla="*/ 79579 h 195095"/>
                <a:gd name="connsiteX26" fmla="*/ 335855 w 351060"/>
                <a:gd name="connsiteY26" fmla="*/ 187493 h 195095"/>
                <a:gd name="connsiteX27" fmla="*/ 343458 w 351060"/>
                <a:gd name="connsiteY27" fmla="*/ 195096 h 195095"/>
                <a:gd name="connsiteX28" fmla="*/ 351061 w 351060"/>
                <a:gd name="connsiteY28" fmla="*/ 187493 h 195095"/>
                <a:gd name="connsiteX29" fmla="*/ 351061 w 351060"/>
                <a:gd name="connsiteY29" fmla="*/ 79579 h 195095"/>
                <a:gd name="connsiteX30" fmla="*/ 271482 w 351060"/>
                <a:gd name="connsiteY30" fmla="*/ 0 h 195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351060" h="195095">
                  <a:moveTo>
                    <a:pt x="271482" y="0"/>
                  </a:moveTo>
                  <a:lnTo>
                    <a:pt x="175530" y="0"/>
                  </a:lnTo>
                  <a:cubicBezTo>
                    <a:pt x="131635" y="0"/>
                    <a:pt x="95951" y="35684"/>
                    <a:pt x="95951" y="79579"/>
                  </a:cubicBezTo>
                  <a:lnTo>
                    <a:pt x="95951" y="83989"/>
                  </a:lnTo>
                  <a:lnTo>
                    <a:pt x="31578" y="83989"/>
                  </a:lnTo>
                  <a:cubicBezTo>
                    <a:pt x="14142" y="83989"/>
                    <a:pt x="0" y="98181"/>
                    <a:pt x="0" y="115567"/>
                  </a:cubicBezTo>
                  <a:cubicBezTo>
                    <a:pt x="0" y="132953"/>
                    <a:pt x="14192" y="147146"/>
                    <a:pt x="31578" y="147146"/>
                  </a:cubicBezTo>
                  <a:lnTo>
                    <a:pt x="115517" y="147146"/>
                  </a:lnTo>
                  <a:cubicBezTo>
                    <a:pt x="126364" y="147146"/>
                    <a:pt x="136248" y="143141"/>
                    <a:pt x="143901" y="136552"/>
                  </a:cubicBezTo>
                  <a:lnTo>
                    <a:pt x="143901" y="187493"/>
                  </a:lnTo>
                  <a:cubicBezTo>
                    <a:pt x="143901" y="191700"/>
                    <a:pt x="147297" y="195096"/>
                    <a:pt x="151505" y="195096"/>
                  </a:cubicBezTo>
                  <a:cubicBezTo>
                    <a:pt x="155712" y="195096"/>
                    <a:pt x="159108" y="191700"/>
                    <a:pt x="159108" y="187493"/>
                  </a:cubicBezTo>
                  <a:lnTo>
                    <a:pt x="159108" y="79579"/>
                  </a:lnTo>
                  <a:cubicBezTo>
                    <a:pt x="159108" y="75372"/>
                    <a:pt x="155712" y="71976"/>
                    <a:pt x="151505" y="71976"/>
                  </a:cubicBezTo>
                  <a:cubicBezTo>
                    <a:pt x="147297" y="71976"/>
                    <a:pt x="143901" y="75372"/>
                    <a:pt x="143901" y="79579"/>
                  </a:cubicBezTo>
                  <a:lnTo>
                    <a:pt x="143901" y="103555"/>
                  </a:lnTo>
                  <a:cubicBezTo>
                    <a:pt x="143901" y="119217"/>
                    <a:pt x="131179" y="131939"/>
                    <a:pt x="115517" y="131939"/>
                  </a:cubicBezTo>
                  <a:lnTo>
                    <a:pt x="31578" y="131939"/>
                  </a:lnTo>
                  <a:cubicBezTo>
                    <a:pt x="22556" y="131939"/>
                    <a:pt x="15206" y="124590"/>
                    <a:pt x="15206" y="115567"/>
                  </a:cubicBezTo>
                  <a:cubicBezTo>
                    <a:pt x="15206" y="106545"/>
                    <a:pt x="22556" y="99195"/>
                    <a:pt x="31578" y="99195"/>
                  </a:cubicBezTo>
                  <a:lnTo>
                    <a:pt x="103554" y="99195"/>
                  </a:lnTo>
                  <a:cubicBezTo>
                    <a:pt x="107761" y="99195"/>
                    <a:pt x="111157" y="95799"/>
                    <a:pt x="111157" y="91592"/>
                  </a:cubicBezTo>
                  <a:lnTo>
                    <a:pt x="111157" y="79579"/>
                  </a:lnTo>
                  <a:cubicBezTo>
                    <a:pt x="111157" y="44098"/>
                    <a:pt x="140049" y="15206"/>
                    <a:pt x="175530" y="15206"/>
                  </a:cubicBezTo>
                  <a:lnTo>
                    <a:pt x="271482" y="15206"/>
                  </a:lnTo>
                  <a:cubicBezTo>
                    <a:pt x="306963" y="15206"/>
                    <a:pt x="335855" y="44098"/>
                    <a:pt x="335855" y="79579"/>
                  </a:cubicBezTo>
                  <a:lnTo>
                    <a:pt x="335855" y="187493"/>
                  </a:lnTo>
                  <a:cubicBezTo>
                    <a:pt x="335855" y="191700"/>
                    <a:pt x="339251" y="195096"/>
                    <a:pt x="343458" y="195096"/>
                  </a:cubicBezTo>
                  <a:cubicBezTo>
                    <a:pt x="347665" y="195096"/>
                    <a:pt x="351061" y="191700"/>
                    <a:pt x="351061" y="187493"/>
                  </a:cubicBezTo>
                  <a:lnTo>
                    <a:pt x="351061" y="79579"/>
                  </a:lnTo>
                  <a:cubicBezTo>
                    <a:pt x="351061" y="35684"/>
                    <a:pt x="315377" y="0"/>
                    <a:pt x="271482" y="0"/>
                  </a:cubicBezTo>
                  <a:close/>
                </a:path>
              </a:pathLst>
            </a:custGeom>
            <a:solidFill>
              <a:srgbClr val="1F1F1F"/>
            </a:solidFill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787" name="Frihandsfigur: Form 786">
              <a:extLst>
                <a:ext uri="{FF2B5EF4-FFF2-40B4-BE49-F238E27FC236}">
                  <a16:creationId xmlns:a16="http://schemas.microsoft.com/office/drawing/2014/main" id="{216FF549-FF19-13E3-317E-839DCC97182B}"/>
                </a:ext>
              </a:extLst>
            </p:cNvPr>
            <p:cNvSpPr/>
            <p:nvPr/>
          </p:nvSpPr>
          <p:spPr>
            <a:xfrm>
              <a:off x="1242584" y="6198936"/>
              <a:ext cx="23677" cy="23683"/>
            </a:xfrm>
            <a:custGeom>
              <a:avLst/>
              <a:gdLst>
                <a:gd name="connsiteX0" fmla="*/ 16062 w 23677"/>
                <a:gd name="connsiteY0" fmla="*/ 23684 h 23683"/>
                <a:gd name="connsiteX1" fmla="*/ 21434 w 23677"/>
                <a:gd name="connsiteY1" fmla="*/ 21453 h 23683"/>
                <a:gd name="connsiteX2" fmla="*/ 21434 w 23677"/>
                <a:gd name="connsiteY2" fmla="*/ 10708 h 23683"/>
                <a:gd name="connsiteX3" fmla="*/ 12970 w 23677"/>
                <a:gd name="connsiteY3" fmla="*/ 2243 h 23683"/>
                <a:gd name="connsiteX4" fmla="*/ 2224 w 23677"/>
                <a:gd name="connsiteY4" fmla="*/ 2243 h 23683"/>
                <a:gd name="connsiteX5" fmla="*/ 2224 w 23677"/>
                <a:gd name="connsiteY5" fmla="*/ 12989 h 23683"/>
                <a:gd name="connsiteX6" fmla="*/ 10689 w 23677"/>
                <a:gd name="connsiteY6" fmla="*/ 21453 h 23683"/>
                <a:gd name="connsiteX7" fmla="*/ 16062 w 23677"/>
                <a:gd name="connsiteY7" fmla="*/ 23684 h 23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677" h="23683">
                  <a:moveTo>
                    <a:pt x="16062" y="23684"/>
                  </a:moveTo>
                  <a:cubicBezTo>
                    <a:pt x="17988" y="23684"/>
                    <a:pt x="19964" y="22923"/>
                    <a:pt x="21434" y="21453"/>
                  </a:cubicBezTo>
                  <a:cubicBezTo>
                    <a:pt x="24425" y="18463"/>
                    <a:pt x="24425" y="13648"/>
                    <a:pt x="21434" y="10708"/>
                  </a:cubicBezTo>
                  <a:lnTo>
                    <a:pt x="12970" y="2243"/>
                  </a:lnTo>
                  <a:cubicBezTo>
                    <a:pt x="9979" y="-748"/>
                    <a:pt x="5164" y="-748"/>
                    <a:pt x="2224" y="2243"/>
                  </a:cubicBezTo>
                  <a:cubicBezTo>
                    <a:pt x="-716" y="5233"/>
                    <a:pt x="-767" y="10049"/>
                    <a:pt x="2224" y="12989"/>
                  </a:cubicBezTo>
                  <a:lnTo>
                    <a:pt x="10689" y="21453"/>
                  </a:lnTo>
                  <a:cubicBezTo>
                    <a:pt x="12159" y="22923"/>
                    <a:pt x="14135" y="23684"/>
                    <a:pt x="16062" y="23684"/>
                  </a:cubicBezTo>
                  <a:close/>
                </a:path>
              </a:pathLst>
            </a:custGeom>
            <a:solidFill>
              <a:srgbClr val="1F1F1F"/>
            </a:solidFill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788" name="Frihandsfigur: Form 787">
              <a:extLst>
                <a:ext uri="{FF2B5EF4-FFF2-40B4-BE49-F238E27FC236}">
                  <a16:creationId xmlns:a16="http://schemas.microsoft.com/office/drawing/2014/main" id="{31493434-BCDE-42F9-2410-B385D44E942E}"/>
                </a:ext>
              </a:extLst>
            </p:cNvPr>
            <p:cNvSpPr/>
            <p:nvPr/>
          </p:nvSpPr>
          <p:spPr>
            <a:xfrm>
              <a:off x="1323259" y="6198834"/>
              <a:ext cx="23797" cy="23785"/>
            </a:xfrm>
            <a:custGeom>
              <a:avLst/>
              <a:gdLst>
                <a:gd name="connsiteX0" fmla="*/ 10809 w 23797"/>
                <a:gd name="connsiteY0" fmla="*/ 2243 h 23785"/>
                <a:gd name="connsiteX1" fmla="*/ 2243 w 23797"/>
                <a:gd name="connsiteY1" fmla="*/ 10809 h 23785"/>
                <a:gd name="connsiteX2" fmla="*/ 2243 w 23797"/>
                <a:gd name="connsiteY2" fmla="*/ 21555 h 23785"/>
                <a:gd name="connsiteX3" fmla="*/ 7616 w 23797"/>
                <a:gd name="connsiteY3" fmla="*/ 23785 h 23785"/>
                <a:gd name="connsiteX4" fmla="*/ 12989 w 23797"/>
                <a:gd name="connsiteY4" fmla="*/ 21555 h 23785"/>
                <a:gd name="connsiteX5" fmla="*/ 21555 w 23797"/>
                <a:gd name="connsiteY5" fmla="*/ 12989 h 23785"/>
                <a:gd name="connsiteX6" fmla="*/ 21555 w 23797"/>
                <a:gd name="connsiteY6" fmla="*/ 2243 h 23785"/>
                <a:gd name="connsiteX7" fmla="*/ 10809 w 23797"/>
                <a:gd name="connsiteY7" fmla="*/ 2243 h 23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797" h="23785">
                  <a:moveTo>
                    <a:pt x="10809" y="2243"/>
                  </a:moveTo>
                  <a:lnTo>
                    <a:pt x="2243" y="10809"/>
                  </a:lnTo>
                  <a:cubicBezTo>
                    <a:pt x="-748" y="13800"/>
                    <a:pt x="-748" y="18615"/>
                    <a:pt x="2243" y="21555"/>
                  </a:cubicBezTo>
                  <a:cubicBezTo>
                    <a:pt x="3713" y="23025"/>
                    <a:pt x="5690" y="23785"/>
                    <a:pt x="7616" y="23785"/>
                  </a:cubicBezTo>
                  <a:cubicBezTo>
                    <a:pt x="9542" y="23785"/>
                    <a:pt x="11519" y="23025"/>
                    <a:pt x="12989" y="21555"/>
                  </a:cubicBezTo>
                  <a:lnTo>
                    <a:pt x="21555" y="12989"/>
                  </a:lnTo>
                  <a:cubicBezTo>
                    <a:pt x="24545" y="9998"/>
                    <a:pt x="24545" y="5183"/>
                    <a:pt x="21555" y="2243"/>
                  </a:cubicBezTo>
                  <a:cubicBezTo>
                    <a:pt x="18564" y="-748"/>
                    <a:pt x="13749" y="-748"/>
                    <a:pt x="10809" y="2243"/>
                  </a:cubicBezTo>
                  <a:close/>
                </a:path>
              </a:pathLst>
            </a:custGeom>
            <a:solidFill>
              <a:srgbClr val="1F1F1F"/>
            </a:solidFill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789" name="Frihandsfigur: Form 788">
              <a:extLst>
                <a:ext uri="{FF2B5EF4-FFF2-40B4-BE49-F238E27FC236}">
                  <a16:creationId xmlns:a16="http://schemas.microsoft.com/office/drawing/2014/main" id="{BA47BE1A-0022-F319-DC3E-36E293DC455F}"/>
                </a:ext>
              </a:extLst>
            </p:cNvPr>
            <p:cNvSpPr/>
            <p:nvPr/>
          </p:nvSpPr>
          <p:spPr>
            <a:xfrm>
              <a:off x="1287284" y="6183235"/>
              <a:ext cx="15206" cy="27219"/>
            </a:xfrm>
            <a:custGeom>
              <a:avLst/>
              <a:gdLst>
                <a:gd name="connsiteX0" fmla="*/ 0 w 15206"/>
                <a:gd name="connsiteY0" fmla="*/ 7603 h 27219"/>
                <a:gd name="connsiteX1" fmla="*/ 0 w 15206"/>
                <a:gd name="connsiteY1" fmla="*/ 19616 h 27219"/>
                <a:gd name="connsiteX2" fmla="*/ 7603 w 15206"/>
                <a:gd name="connsiteY2" fmla="*/ 27219 h 27219"/>
                <a:gd name="connsiteX3" fmla="*/ 15206 w 15206"/>
                <a:gd name="connsiteY3" fmla="*/ 19616 h 27219"/>
                <a:gd name="connsiteX4" fmla="*/ 15206 w 15206"/>
                <a:gd name="connsiteY4" fmla="*/ 7603 h 27219"/>
                <a:gd name="connsiteX5" fmla="*/ 7603 w 15206"/>
                <a:gd name="connsiteY5" fmla="*/ 0 h 27219"/>
                <a:gd name="connsiteX6" fmla="*/ 0 w 15206"/>
                <a:gd name="connsiteY6" fmla="*/ 7603 h 27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206" h="27219">
                  <a:moveTo>
                    <a:pt x="0" y="7603"/>
                  </a:moveTo>
                  <a:lnTo>
                    <a:pt x="0" y="19616"/>
                  </a:lnTo>
                  <a:cubicBezTo>
                    <a:pt x="0" y="23823"/>
                    <a:pt x="3396" y="27219"/>
                    <a:pt x="7603" y="27219"/>
                  </a:cubicBezTo>
                  <a:cubicBezTo>
                    <a:pt x="11810" y="27219"/>
                    <a:pt x="15206" y="23823"/>
                    <a:pt x="15206" y="19616"/>
                  </a:cubicBezTo>
                  <a:lnTo>
                    <a:pt x="15206" y="7603"/>
                  </a:lnTo>
                  <a:cubicBezTo>
                    <a:pt x="15206" y="3396"/>
                    <a:pt x="11810" y="0"/>
                    <a:pt x="7603" y="0"/>
                  </a:cubicBezTo>
                  <a:cubicBezTo>
                    <a:pt x="3396" y="0"/>
                    <a:pt x="0" y="3396"/>
                    <a:pt x="0" y="7603"/>
                  </a:cubicBezTo>
                  <a:close/>
                </a:path>
              </a:pathLst>
            </a:custGeom>
            <a:solidFill>
              <a:srgbClr val="1F1F1F"/>
            </a:solidFill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790" name="Frihandsfigur: Form 789">
              <a:extLst>
                <a:ext uri="{FF2B5EF4-FFF2-40B4-BE49-F238E27FC236}">
                  <a16:creationId xmlns:a16="http://schemas.microsoft.com/office/drawing/2014/main" id="{F0394B97-CB18-1DAE-40AA-6FA5CD27242F}"/>
                </a:ext>
              </a:extLst>
            </p:cNvPr>
            <p:cNvSpPr/>
            <p:nvPr/>
          </p:nvSpPr>
          <p:spPr>
            <a:xfrm>
              <a:off x="1539098" y="6423088"/>
              <a:ext cx="15206" cy="123119"/>
            </a:xfrm>
            <a:custGeom>
              <a:avLst/>
              <a:gdLst>
                <a:gd name="connsiteX0" fmla="*/ 7603 w 15206"/>
                <a:gd name="connsiteY0" fmla="*/ 0 h 123119"/>
                <a:gd name="connsiteX1" fmla="*/ 0 w 15206"/>
                <a:gd name="connsiteY1" fmla="*/ 7603 h 123119"/>
                <a:gd name="connsiteX2" fmla="*/ 0 w 15206"/>
                <a:gd name="connsiteY2" fmla="*/ 115517 h 123119"/>
                <a:gd name="connsiteX3" fmla="*/ 7603 w 15206"/>
                <a:gd name="connsiteY3" fmla="*/ 123120 h 123119"/>
                <a:gd name="connsiteX4" fmla="*/ 15206 w 15206"/>
                <a:gd name="connsiteY4" fmla="*/ 115517 h 123119"/>
                <a:gd name="connsiteX5" fmla="*/ 15206 w 15206"/>
                <a:gd name="connsiteY5" fmla="*/ 7603 h 123119"/>
                <a:gd name="connsiteX6" fmla="*/ 7603 w 15206"/>
                <a:gd name="connsiteY6" fmla="*/ 0 h 123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206" h="123119">
                  <a:moveTo>
                    <a:pt x="7603" y="0"/>
                  </a:moveTo>
                  <a:cubicBezTo>
                    <a:pt x="3396" y="0"/>
                    <a:pt x="0" y="3396"/>
                    <a:pt x="0" y="7603"/>
                  </a:cubicBezTo>
                  <a:lnTo>
                    <a:pt x="0" y="115517"/>
                  </a:lnTo>
                  <a:cubicBezTo>
                    <a:pt x="0" y="119724"/>
                    <a:pt x="3396" y="123120"/>
                    <a:pt x="7603" y="123120"/>
                  </a:cubicBezTo>
                  <a:cubicBezTo>
                    <a:pt x="11810" y="123120"/>
                    <a:pt x="15206" y="119724"/>
                    <a:pt x="15206" y="115517"/>
                  </a:cubicBezTo>
                  <a:lnTo>
                    <a:pt x="15206" y="7603"/>
                  </a:lnTo>
                  <a:cubicBezTo>
                    <a:pt x="15206" y="3396"/>
                    <a:pt x="11810" y="0"/>
                    <a:pt x="7603" y="0"/>
                  </a:cubicBezTo>
                  <a:close/>
                </a:path>
              </a:pathLst>
            </a:custGeom>
            <a:solidFill>
              <a:srgbClr val="1F1F1F"/>
            </a:solidFill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791" name="Frihandsfigur: Form 790">
              <a:extLst>
                <a:ext uri="{FF2B5EF4-FFF2-40B4-BE49-F238E27FC236}">
                  <a16:creationId xmlns:a16="http://schemas.microsoft.com/office/drawing/2014/main" id="{D9E6B0DE-E369-43C8-889C-1A017D12D5FE}"/>
                </a:ext>
              </a:extLst>
            </p:cNvPr>
            <p:cNvSpPr/>
            <p:nvPr/>
          </p:nvSpPr>
          <p:spPr>
            <a:xfrm>
              <a:off x="1419223" y="6219274"/>
              <a:ext cx="111106" cy="111106"/>
            </a:xfrm>
            <a:custGeom>
              <a:avLst/>
              <a:gdLst>
                <a:gd name="connsiteX0" fmla="*/ 55553 w 111106"/>
                <a:gd name="connsiteY0" fmla="*/ 111107 h 111106"/>
                <a:gd name="connsiteX1" fmla="*/ 111107 w 111106"/>
                <a:gd name="connsiteY1" fmla="*/ 55553 h 111106"/>
                <a:gd name="connsiteX2" fmla="*/ 55553 w 111106"/>
                <a:gd name="connsiteY2" fmla="*/ 0 h 111106"/>
                <a:gd name="connsiteX3" fmla="*/ 0 w 111106"/>
                <a:gd name="connsiteY3" fmla="*/ 55553 h 111106"/>
                <a:gd name="connsiteX4" fmla="*/ 55553 w 111106"/>
                <a:gd name="connsiteY4" fmla="*/ 111107 h 111106"/>
                <a:gd name="connsiteX5" fmla="*/ 55553 w 111106"/>
                <a:gd name="connsiteY5" fmla="*/ 15155 h 111106"/>
                <a:gd name="connsiteX6" fmla="*/ 95900 w 111106"/>
                <a:gd name="connsiteY6" fmla="*/ 55502 h 111106"/>
                <a:gd name="connsiteX7" fmla="*/ 55553 w 111106"/>
                <a:gd name="connsiteY7" fmla="*/ 95850 h 111106"/>
                <a:gd name="connsiteX8" fmla="*/ 15206 w 111106"/>
                <a:gd name="connsiteY8" fmla="*/ 55502 h 111106"/>
                <a:gd name="connsiteX9" fmla="*/ 55553 w 111106"/>
                <a:gd name="connsiteY9" fmla="*/ 15155 h 111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1106" h="111106">
                  <a:moveTo>
                    <a:pt x="55553" y="111107"/>
                  </a:moveTo>
                  <a:cubicBezTo>
                    <a:pt x="86219" y="111107"/>
                    <a:pt x="111107" y="86169"/>
                    <a:pt x="111107" y="55553"/>
                  </a:cubicBezTo>
                  <a:cubicBezTo>
                    <a:pt x="111107" y="24938"/>
                    <a:pt x="86169" y="0"/>
                    <a:pt x="55553" y="0"/>
                  </a:cubicBezTo>
                  <a:cubicBezTo>
                    <a:pt x="24938" y="0"/>
                    <a:pt x="0" y="24938"/>
                    <a:pt x="0" y="55553"/>
                  </a:cubicBezTo>
                  <a:cubicBezTo>
                    <a:pt x="0" y="86169"/>
                    <a:pt x="24938" y="111107"/>
                    <a:pt x="55553" y="111107"/>
                  </a:cubicBezTo>
                  <a:close/>
                  <a:moveTo>
                    <a:pt x="55553" y="15155"/>
                  </a:moveTo>
                  <a:cubicBezTo>
                    <a:pt x="77805" y="15155"/>
                    <a:pt x="95900" y="33251"/>
                    <a:pt x="95900" y="55502"/>
                  </a:cubicBezTo>
                  <a:cubicBezTo>
                    <a:pt x="95900" y="77754"/>
                    <a:pt x="77805" y="95850"/>
                    <a:pt x="55553" y="95850"/>
                  </a:cubicBezTo>
                  <a:cubicBezTo>
                    <a:pt x="33302" y="95850"/>
                    <a:pt x="15206" y="77754"/>
                    <a:pt x="15206" y="55502"/>
                  </a:cubicBezTo>
                  <a:cubicBezTo>
                    <a:pt x="15206" y="33251"/>
                    <a:pt x="33302" y="15155"/>
                    <a:pt x="55553" y="15155"/>
                  </a:cubicBezTo>
                  <a:close/>
                </a:path>
              </a:pathLst>
            </a:custGeom>
            <a:solidFill>
              <a:srgbClr val="1F1F1F"/>
            </a:solidFill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792" name="Frihandsfigur: Form 791">
              <a:extLst>
                <a:ext uri="{FF2B5EF4-FFF2-40B4-BE49-F238E27FC236}">
                  <a16:creationId xmlns:a16="http://schemas.microsoft.com/office/drawing/2014/main" id="{87531EBD-A22C-A253-DA80-2A28E19443BE}"/>
                </a:ext>
              </a:extLst>
            </p:cNvPr>
            <p:cNvSpPr/>
            <p:nvPr/>
          </p:nvSpPr>
          <p:spPr>
            <a:xfrm>
              <a:off x="1275271" y="6358056"/>
              <a:ext cx="39181" cy="15206"/>
            </a:xfrm>
            <a:custGeom>
              <a:avLst/>
              <a:gdLst>
                <a:gd name="connsiteX0" fmla="*/ 7603 w 39181"/>
                <a:gd name="connsiteY0" fmla="*/ 0 h 15206"/>
                <a:gd name="connsiteX1" fmla="*/ 0 w 39181"/>
                <a:gd name="connsiteY1" fmla="*/ 7603 h 15206"/>
                <a:gd name="connsiteX2" fmla="*/ 7603 w 39181"/>
                <a:gd name="connsiteY2" fmla="*/ 15206 h 15206"/>
                <a:gd name="connsiteX3" fmla="*/ 31578 w 39181"/>
                <a:gd name="connsiteY3" fmla="*/ 15206 h 15206"/>
                <a:gd name="connsiteX4" fmla="*/ 39181 w 39181"/>
                <a:gd name="connsiteY4" fmla="*/ 7603 h 15206"/>
                <a:gd name="connsiteX5" fmla="*/ 31578 w 39181"/>
                <a:gd name="connsiteY5" fmla="*/ 0 h 15206"/>
                <a:gd name="connsiteX6" fmla="*/ 7603 w 39181"/>
                <a:gd name="connsiteY6" fmla="*/ 0 h 15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9181" h="15206">
                  <a:moveTo>
                    <a:pt x="7603" y="0"/>
                  </a:moveTo>
                  <a:cubicBezTo>
                    <a:pt x="3396" y="0"/>
                    <a:pt x="0" y="3396"/>
                    <a:pt x="0" y="7603"/>
                  </a:cubicBezTo>
                  <a:cubicBezTo>
                    <a:pt x="0" y="11810"/>
                    <a:pt x="3396" y="15206"/>
                    <a:pt x="7603" y="15206"/>
                  </a:cubicBezTo>
                  <a:lnTo>
                    <a:pt x="31578" y="15206"/>
                  </a:lnTo>
                  <a:cubicBezTo>
                    <a:pt x="35785" y="15206"/>
                    <a:pt x="39181" y="11810"/>
                    <a:pt x="39181" y="7603"/>
                  </a:cubicBezTo>
                  <a:cubicBezTo>
                    <a:pt x="39181" y="3396"/>
                    <a:pt x="35785" y="0"/>
                    <a:pt x="31578" y="0"/>
                  </a:cubicBezTo>
                  <a:lnTo>
                    <a:pt x="7603" y="0"/>
                  </a:lnTo>
                  <a:close/>
                </a:path>
              </a:pathLst>
            </a:custGeom>
            <a:solidFill>
              <a:srgbClr val="1F1F1F"/>
            </a:solidFill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793" name="Frihandsfigur: Form 792">
              <a:extLst>
                <a:ext uri="{FF2B5EF4-FFF2-40B4-BE49-F238E27FC236}">
                  <a16:creationId xmlns:a16="http://schemas.microsoft.com/office/drawing/2014/main" id="{849FCB48-B324-E345-FA66-FFC784686912}"/>
                </a:ext>
              </a:extLst>
            </p:cNvPr>
            <p:cNvSpPr/>
            <p:nvPr/>
          </p:nvSpPr>
          <p:spPr>
            <a:xfrm>
              <a:off x="1245260" y="6231451"/>
              <a:ext cx="99198" cy="111094"/>
            </a:xfrm>
            <a:custGeom>
              <a:avLst/>
              <a:gdLst>
                <a:gd name="connsiteX0" fmla="*/ 18048 w 99198"/>
                <a:gd name="connsiteY0" fmla="*/ 94672 h 111094"/>
                <a:gd name="connsiteX1" fmla="*/ 18048 w 99198"/>
                <a:gd name="connsiteY1" fmla="*/ 103492 h 111094"/>
                <a:gd name="connsiteX2" fmla="*/ 25651 w 99198"/>
                <a:gd name="connsiteY2" fmla="*/ 111095 h 111094"/>
                <a:gd name="connsiteX3" fmla="*/ 73601 w 99198"/>
                <a:gd name="connsiteY3" fmla="*/ 111095 h 111094"/>
                <a:gd name="connsiteX4" fmla="*/ 81205 w 99198"/>
                <a:gd name="connsiteY4" fmla="*/ 103492 h 111094"/>
                <a:gd name="connsiteX5" fmla="*/ 81205 w 99198"/>
                <a:gd name="connsiteY5" fmla="*/ 94672 h 111094"/>
                <a:gd name="connsiteX6" fmla="*/ 86273 w 99198"/>
                <a:gd name="connsiteY6" fmla="*/ 82862 h 111094"/>
                <a:gd name="connsiteX7" fmla="*/ 99199 w 99198"/>
                <a:gd name="connsiteY7" fmla="*/ 49561 h 111094"/>
                <a:gd name="connsiteX8" fmla="*/ 80495 w 99198"/>
                <a:gd name="connsiteY8" fmla="*/ 10785 h 111094"/>
                <a:gd name="connsiteX9" fmla="*/ 38019 w 99198"/>
                <a:gd name="connsiteY9" fmla="*/ 1306 h 111094"/>
                <a:gd name="connsiteX10" fmla="*/ 1169 w 99198"/>
                <a:gd name="connsiteY10" fmla="*/ 38764 h 111094"/>
                <a:gd name="connsiteX11" fmla="*/ 12827 w 99198"/>
                <a:gd name="connsiteY11" fmla="*/ 82761 h 111094"/>
                <a:gd name="connsiteX12" fmla="*/ 17998 w 99198"/>
                <a:gd name="connsiteY12" fmla="*/ 94723 h 111094"/>
                <a:gd name="connsiteX13" fmla="*/ 16071 w 99198"/>
                <a:gd name="connsiteY13" fmla="*/ 41856 h 111094"/>
                <a:gd name="connsiteX14" fmla="*/ 41415 w 99198"/>
                <a:gd name="connsiteY14" fmla="*/ 16056 h 111094"/>
                <a:gd name="connsiteX15" fmla="*/ 71016 w 99198"/>
                <a:gd name="connsiteY15" fmla="*/ 22595 h 111094"/>
                <a:gd name="connsiteX16" fmla="*/ 83992 w 99198"/>
                <a:gd name="connsiteY16" fmla="*/ 49459 h 111094"/>
                <a:gd name="connsiteX17" fmla="*/ 75021 w 99198"/>
                <a:gd name="connsiteY17" fmla="*/ 72522 h 111094"/>
                <a:gd name="connsiteX18" fmla="*/ 65998 w 99198"/>
                <a:gd name="connsiteY18" fmla="*/ 94571 h 111094"/>
                <a:gd name="connsiteX19" fmla="*/ 65998 w 99198"/>
                <a:gd name="connsiteY19" fmla="*/ 95788 h 111094"/>
                <a:gd name="connsiteX20" fmla="*/ 33254 w 99198"/>
                <a:gd name="connsiteY20" fmla="*/ 95788 h 111094"/>
                <a:gd name="connsiteX21" fmla="*/ 33254 w 99198"/>
                <a:gd name="connsiteY21" fmla="*/ 94571 h 111094"/>
                <a:gd name="connsiteX22" fmla="*/ 24131 w 99198"/>
                <a:gd name="connsiteY22" fmla="*/ 72370 h 111094"/>
                <a:gd name="connsiteX23" fmla="*/ 16071 w 99198"/>
                <a:gd name="connsiteY23" fmla="*/ 41755 h 111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9198" h="111094">
                  <a:moveTo>
                    <a:pt x="18048" y="94672"/>
                  </a:moveTo>
                  <a:lnTo>
                    <a:pt x="18048" y="103492"/>
                  </a:lnTo>
                  <a:cubicBezTo>
                    <a:pt x="18048" y="107699"/>
                    <a:pt x="21444" y="111095"/>
                    <a:pt x="25651" y="111095"/>
                  </a:cubicBezTo>
                  <a:lnTo>
                    <a:pt x="73601" y="111095"/>
                  </a:lnTo>
                  <a:cubicBezTo>
                    <a:pt x="77809" y="111095"/>
                    <a:pt x="81205" y="107699"/>
                    <a:pt x="81205" y="103492"/>
                  </a:cubicBezTo>
                  <a:lnTo>
                    <a:pt x="81205" y="94672"/>
                  </a:lnTo>
                  <a:cubicBezTo>
                    <a:pt x="81205" y="89502"/>
                    <a:pt x="83942" y="85397"/>
                    <a:pt x="86273" y="82862"/>
                  </a:cubicBezTo>
                  <a:cubicBezTo>
                    <a:pt x="94586" y="73738"/>
                    <a:pt x="99199" y="61878"/>
                    <a:pt x="99199" y="49561"/>
                  </a:cubicBezTo>
                  <a:cubicBezTo>
                    <a:pt x="99199" y="34405"/>
                    <a:pt x="92407" y="20263"/>
                    <a:pt x="80495" y="10785"/>
                  </a:cubicBezTo>
                  <a:cubicBezTo>
                    <a:pt x="68634" y="1306"/>
                    <a:pt x="53124" y="-2140"/>
                    <a:pt x="38019" y="1306"/>
                  </a:cubicBezTo>
                  <a:cubicBezTo>
                    <a:pt x="19873" y="5463"/>
                    <a:pt x="5072" y="20466"/>
                    <a:pt x="1169" y="38764"/>
                  </a:cubicBezTo>
                  <a:cubicBezTo>
                    <a:pt x="-2277" y="54781"/>
                    <a:pt x="1980" y="70799"/>
                    <a:pt x="12827" y="82761"/>
                  </a:cubicBezTo>
                  <a:cubicBezTo>
                    <a:pt x="15210" y="85346"/>
                    <a:pt x="17998" y="89553"/>
                    <a:pt x="17998" y="94723"/>
                  </a:cubicBezTo>
                  <a:close/>
                  <a:moveTo>
                    <a:pt x="16071" y="41856"/>
                  </a:moveTo>
                  <a:cubicBezTo>
                    <a:pt x="18758" y="29286"/>
                    <a:pt x="28946" y="18895"/>
                    <a:pt x="41415" y="16056"/>
                  </a:cubicBezTo>
                  <a:cubicBezTo>
                    <a:pt x="51958" y="13623"/>
                    <a:pt x="62754" y="16056"/>
                    <a:pt x="71016" y="22595"/>
                  </a:cubicBezTo>
                  <a:cubicBezTo>
                    <a:pt x="79228" y="29184"/>
                    <a:pt x="83992" y="38967"/>
                    <a:pt x="83992" y="49459"/>
                  </a:cubicBezTo>
                  <a:cubicBezTo>
                    <a:pt x="83992" y="58025"/>
                    <a:pt x="80799" y="66186"/>
                    <a:pt x="75021" y="72522"/>
                  </a:cubicBezTo>
                  <a:cubicBezTo>
                    <a:pt x="69192" y="78909"/>
                    <a:pt x="65998" y="86765"/>
                    <a:pt x="65998" y="94571"/>
                  </a:cubicBezTo>
                  <a:lnTo>
                    <a:pt x="65998" y="95788"/>
                  </a:lnTo>
                  <a:lnTo>
                    <a:pt x="33254" y="95788"/>
                  </a:lnTo>
                  <a:lnTo>
                    <a:pt x="33254" y="94571"/>
                  </a:lnTo>
                  <a:cubicBezTo>
                    <a:pt x="33254" y="86664"/>
                    <a:pt x="30112" y="78959"/>
                    <a:pt x="24131" y="72370"/>
                  </a:cubicBezTo>
                  <a:cubicBezTo>
                    <a:pt x="16629" y="64057"/>
                    <a:pt x="13689" y="52906"/>
                    <a:pt x="16071" y="41755"/>
                  </a:cubicBezTo>
                  <a:close/>
                </a:path>
              </a:pathLst>
            </a:custGeom>
            <a:solidFill>
              <a:srgbClr val="1F1F1F"/>
            </a:solidFill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  <p:grpSp>
        <p:nvGrpSpPr>
          <p:cNvPr id="794" name="Bild 3">
            <a:extLst>
              <a:ext uri="{FF2B5EF4-FFF2-40B4-BE49-F238E27FC236}">
                <a16:creationId xmlns:a16="http://schemas.microsoft.com/office/drawing/2014/main" id="{200D7BB5-1E75-76DA-1438-0BD88E3FB5AD}"/>
              </a:ext>
            </a:extLst>
          </p:cNvPr>
          <p:cNvGrpSpPr/>
          <p:nvPr/>
        </p:nvGrpSpPr>
        <p:grpSpPr>
          <a:xfrm>
            <a:off x="7077947" y="2252346"/>
            <a:ext cx="473877" cy="526012"/>
            <a:chOff x="1835366" y="6170208"/>
            <a:chExt cx="350148" cy="388670"/>
          </a:xfrm>
          <a:solidFill>
            <a:srgbClr val="1F1F1F"/>
          </a:solidFill>
        </p:grpSpPr>
        <p:sp>
          <p:nvSpPr>
            <p:cNvPr id="795" name="Frihandsfigur: Form 794">
              <a:extLst>
                <a:ext uri="{FF2B5EF4-FFF2-40B4-BE49-F238E27FC236}">
                  <a16:creationId xmlns:a16="http://schemas.microsoft.com/office/drawing/2014/main" id="{A1304F16-8302-F2DE-9B19-7AD34F10058B}"/>
                </a:ext>
              </a:extLst>
            </p:cNvPr>
            <p:cNvSpPr/>
            <p:nvPr/>
          </p:nvSpPr>
          <p:spPr>
            <a:xfrm>
              <a:off x="1912031" y="6195027"/>
              <a:ext cx="73241" cy="73261"/>
            </a:xfrm>
            <a:custGeom>
              <a:avLst/>
              <a:gdLst>
                <a:gd name="connsiteX0" fmla="*/ 36621 w 73241"/>
                <a:gd name="connsiteY0" fmla="*/ 73262 h 73261"/>
                <a:gd name="connsiteX1" fmla="*/ 73217 w 73241"/>
                <a:gd name="connsiteY1" fmla="*/ 37933 h 73261"/>
                <a:gd name="connsiteX2" fmla="*/ 63434 w 73241"/>
                <a:gd name="connsiteY2" fmla="*/ 11677 h 73261"/>
                <a:gd name="connsiteX3" fmla="*/ 37939 w 73241"/>
                <a:gd name="connsiteY3" fmla="*/ 19 h 73261"/>
                <a:gd name="connsiteX4" fmla="*/ 11683 w 73241"/>
                <a:gd name="connsiteY4" fmla="*/ 9801 h 73261"/>
                <a:gd name="connsiteX5" fmla="*/ 25 w 73241"/>
                <a:gd name="connsiteY5" fmla="*/ 35297 h 73261"/>
                <a:gd name="connsiteX6" fmla="*/ 9807 w 73241"/>
                <a:gd name="connsiteY6" fmla="*/ 61553 h 73261"/>
                <a:gd name="connsiteX7" fmla="*/ 35303 w 73241"/>
                <a:gd name="connsiteY7" fmla="*/ 73211 h 73261"/>
                <a:gd name="connsiteX8" fmla="*/ 36621 w 73241"/>
                <a:gd name="connsiteY8" fmla="*/ 73211 h 73261"/>
                <a:gd name="connsiteX9" fmla="*/ 15231 w 73241"/>
                <a:gd name="connsiteY9" fmla="*/ 35855 h 73261"/>
                <a:gd name="connsiteX10" fmla="*/ 22023 w 73241"/>
                <a:gd name="connsiteY10" fmla="*/ 20952 h 73261"/>
                <a:gd name="connsiteX11" fmla="*/ 36621 w 73241"/>
                <a:gd name="connsiteY11" fmla="*/ 15225 h 73261"/>
                <a:gd name="connsiteX12" fmla="*/ 37432 w 73241"/>
                <a:gd name="connsiteY12" fmla="*/ 15225 h 73261"/>
                <a:gd name="connsiteX13" fmla="*/ 52334 w 73241"/>
                <a:gd name="connsiteY13" fmla="*/ 22017 h 73261"/>
                <a:gd name="connsiteX14" fmla="*/ 58062 w 73241"/>
                <a:gd name="connsiteY14" fmla="*/ 37375 h 73261"/>
                <a:gd name="connsiteX15" fmla="*/ 51269 w 73241"/>
                <a:gd name="connsiteY15" fmla="*/ 52277 h 73261"/>
                <a:gd name="connsiteX16" fmla="*/ 35911 w 73241"/>
                <a:gd name="connsiteY16" fmla="*/ 58005 h 73261"/>
                <a:gd name="connsiteX17" fmla="*/ 21009 w 73241"/>
                <a:gd name="connsiteY17" fmla="*/ 51213 h 73261"/>
                <a:gd name="connsiteX18" fmla="*/ 15281 w 73241"/>
                <a:gd name="connsiteY18" fmla="*/ 35855 h 73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3241" h="73261">
                  <a:moveTo>
                    <a:pt x="36621" y="73262"/>
                  </a:moveTo>
                  <a:cubicBezTo>
                    <a:pt x="56237" y="73262"/>
                    <a:pt x="72507" y="57701"/>
                    <a:pt x="73217" y="37933"/>
                  </a:cubicBezTo>
                  <a:cubicBezTo>
                    <a:pt x="73572" y="28150"/>
                    <a:pt x="70075" y="18824"/>
                    <a:pt x="63434" y="11677"/>
                  </a:cubicBezTo>
                  <a:cubicBezTo>
                    <a:pt x="56794" y="4530"/>
                    <a:pt x="47721" y="373"/>
                    <a:pt x="37939" y="19"/>
                  </a:cubicBezTo>
                  <a:cubicBezTo>
                    <a:pt x="28207" y="-286"/>
                    <a:pt x="18830" y="3161"/>
                    <a:pt x="11683" y="9801"/>
                  </a:cubicBezTo>
                  <a:cubicBezTo>
                    <a:pt x="4536" y="16441"/>
                    <a:pt x="379" y="25514"/>
                    <a:pt x="25" y="35297"/>
                  </a:cubicBezTo>
                  <a:cubicBezTo>
                    <a:pt x="-330" y="45080"/>
                    <a:pt x="3167" y="54406"/>
                    <a:pt x="9807" y="61553"/>
                  </a:cubicBezTo>
                  <a:cubicBezTo>
                    <a:pt x="16498" y="68700"/>
                    <a:pt x="25520" y="72856"/>
                    <a:pt x="35303" y="73211"/>
                  </a:cubicBezTo>
                  <a:cubicBezTo>
                    <a:pt x="35759" y="73211"/>
                    <a:pt x="36165" y="73211"/>
                    <a:pt x="36621" y="73211"/>
                  </a:cubicBezTo>
                  <a:close/>
                  <a:moveTo>
                    <a:pt x="15231" y="35855"/>
                  </a:moveTo>
                  <a:cubicBezTo>
                    <a:pt x="15433" y="30127"/>
                    <a:pt x="17866" y="24855"/>
                    <a:pt x="22023" y="20952"/>
                  </a:cubicBezTo>
                  <a:cubicBezTo>
                    <a:pt x="26027" y="17252"/>
                    <a:pt x="31147" y="15225"/>
                    <a:pt x="36621" y="15225"/>
                  </a:cubicBezTo>
                  <a:cubicBezTo>
                    <a:pt x="36874" y="15225"/>
                    <a:pt x="37128" y="15225"/>
                    <a:pt x="37432" y="15225"/>
                  </a:cubicBezTo>
                  <a:cubicBezTo>
                    <a:pt x="43159" y="15427"/>
                    <a:pt x="48431" y="17861"/>
                    <a:pt x="52334" y="22017"/>
                  </a:cubicBezTo>
                  <a:cubicBezTo>
                    <a:pt x="56237" y="26224"/>
                    <a:pt x="58264" y="31647"/>
                    <a:pt x="58062" y="37375"/>
                  </a:cubicBezTo>
                  <a:cubicBezTo>
                    <a:pt x="57859" y="43103"/>
                    <a:pt x="55426" y="48374"/>
                    <a:pt x="51269" y="52277"/>
                  </a:cubicBezTo>
                  <a:cubicBezTo>
                    <a:pt x="47062" y="56180"/>
                    <a:pt x="41588" y="58208"/>
                    <a:pt x="35911" y="58005"/>
                  </a:cubicBezTo>
                  <a:cubicBezTo>
                    <a:pt x="30183" y="57802"/>
                    <a:pt x="24912" y="55369"/>
                    <a:pt x="21009" y="51213"/>
                  </a:cubicBezTo>
                  <a:cubicBezTo>
                    <a:pt x="17106" y="47006"/>
                    <a:pt x="15079" y="41582"/>
                    <a:pt x="15281" y="35855"/>
                  </a:cubicBezTo>
                  <a:close/>
                </a:path>
              </a:pathLst>
            </a:custGeom>
            <a:solidFill>
              <a:srgbClr val="1F1F1F"/>
            </a:solidFill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796" name="Frihandsfigur: Form 795">
              <a:extLst>
                <a:ext uri="{FF2B5EF4-FFF2-40B4-BE49-F238E27FC236}">
                  <a16:creationId xmlns:a16="http://schemas.microsoft.com/office/drawing/2014/main" id="{9B059CA0-9856-F41F-231C-77892B53F760}"/>
                </a:ext>
              </a:extLst>
            </p:cNvPr>
            <p:cNvSpPr/>
            <p:nvPr/>
          </p:nvSpPr>
          <p:spPr>
            <a:xfrm>
              <a:off x="1835366" y="6252575"/>
              <a:ext cx="350148" cy="306303"/>
            </a:xfrm>
            <a:custGeom>
              <a:avLst/>
              <a:gdLst>
                <a:gd name="connsiteX0" fmla="*/ 298295 w 350148"/>
                <a:gd name="connsiteY0" fmla="*/ 51 h 306303"/>
                <a:gd name="connsiteX1" fmla="*/ 246239 w 350148"/>
                <a:gd name="connsiteY1" fmla="*/ 44149 h 306303"/>
                <a:gd name="connsiteX2" fmla="*/ 241829 w 350148"/>
                <a:gd name="connsiteY2" fmla="*/ 70709 h 306303"/>
                <a:gd name="connsiteX3" fmla="*/ 224697 w 350148"/>
                <a:gd name="connsiteY3" fmla="*/ 70709 h 306303"/>
                <a:gd name="connsiteX4" fmla="*/ 201178 w 350148"/>
                <a:gd name="connsiteY4" fmla="*/ 81505 h 306303"/>
                <a:gd name="connsiteX5" fmla="*/ 177608 w 350148"/>
                <a:gd name="connsiteY5" fmla="*/ 70709 h 306303"/>
                <a:gd name="connsiteX6" fmla="*/ 144003 w 350148"/>
                <a:gd name="connsiteY6" fmla="*/ 70709 h 306303"/>
                <a:gd name="connsiteX7" fmla="*/ 106291 w 350148"/>
                <a:gd name="connsiteY7" fmla="*/ 35431 h 306303"/>
                <a:gd name="connsiteX8" fmla="*/ 56466 w 350148"/>
                <a:gd name="connsiteY8" fmla="*/ 22100 h 306303"/>
                <a:gd name="connsiteX9" fmla="*/ 17740 w 350148"/>
                <a:gd name="connsiteY9" fmla="*/ 56111 h 306303"/>
                <a:gd name="connsiteX10" fmla="*/ 4156 w 350148"/>
                <a:gd name="connsiteY10" fmla="*/ 92302 h 306303"/>
                <a:gd name="connsiteX11" fmla="*/ 7502 w 350148"/>
                <a:gd name="connsiteY11" fmla="*/ 146081 h 306303"/>
                <a:gd name="connsiteX12" fmla="*/ 6944 w 350148"/>
                <a:gd name="connsiteY12" fmla="*/ 148920 h 306303"/>
                <a:gd name="connsiteX13" fmla="*/ 6944 w 350148"/>
                <a:gd name="connsiteY13" fmla="*/ 275131 h 306303"/>
                <a:gd name="connsiteX14" fmla="*/ 38117 w 350148"/>
                <a:gd name="connsiteY14" fmla="*/ 306304 h 306303"/>
                <a:gd name="connsiteX15" fmla="*/ 73446 w 350148"/>
                <a:gd name="connsiteY15" fmla="*/ 306304 h 306303"/>
                <a:gd name="connsiteX16" fmla="*/ 104619 w 350148"/>
                <a:gd name="connsiteY16" fmla="*/ 275131 h 306303"/>
                <a:gd name="connsiteX17" fmla="*/ 104619 w 350148"/>
                <a:gd name="connsiteY17" fmla="*/ 120180 h 306303"/>
                <a:gd name="connsiteX18" fmla="*/ 106291 w 350148"/>
                <a:gd name="connsiteY18" fmla="*/ 121853 h 306303"/>
                <a:gd name="connsiteX19" fmla="*/ 133156 w 350148"/>
                <a:gd name="connsiteY19" fmla="*/ 133004 h 306303"/>
                <a:gd name="connsiteX20" fmla="*/ 177710 w 350148"/>
                <a:gd name="connsiteY20" fmla="*/ 133004 h 306303"/>
                <a:gd name="connsiteX21" fmla="*/ 201279 w 350148"/>
                <a:gd name="connsiteY21" fmla="*/ 122207 h 306303"/>
                <a:gd name="connsiteX22" fmla="*/ 224798 w 350148"/>
                <a:gd name="connsiteY22" fmla="*/ 133004 h 306303"/>
                <a:gd name="connsiteX23" fmla="*/ 240765 w 350148"/>
                <a:gd name="connsiteY23" fmla="*/ 133004 h 306303"/>
                <a:gd name="connsiteX24" fmla="*/ 240765 w 350148"/>
                <a:gd name="connsiteY24" fmla="*/ 274929 h 306303"/>
                <a:gd name="connsiteX25" fmla="*/ 271583 w 350148"/>
                <a:gd name="connsiteY25" fmla="*/ 306253 h 306303"/>
                <a:gd name="connsiteX26" fmla="*/ 271938 w 350148"/>
                <a:gd name="connsiteY26" fmla="*/ 306253 h 306303"/>
                <a:gd name="connsiteX27" fmla="*/ 307013 w 350148"/>
                <a:gd name="connsiteY27" fmla="*/ 306253 h 306303"/>
                <a:gd name="connsiteX28" fmla="*/ 338389 w 350148"/>
                <a:gd name="connsiteY28" fmla="*/ 274878 h 306303"/>
                <a:gd name="connsiteX29" fmla="*/ 338389 w 350148"/>
                <a:gd name="connsiteY29" fmla="*/ 148869 h 306303"/>
                <a:gd name="connsiteX30" fmla="*/ 337983 w 350148"/>
                <a:gd name="connsiteY30" fmla="*/ 146537 h 306303"/>
                <a:gd name="connsiteX31" fmla="*/ 350148 w 350148"/>
                <a:gd name="connsiteY31" fmla="*/ 112121 h 306303"/>
                <a:gd name="connsiteX32" fmla="*/ 350148 w 350148"/>
                <a:gd name="connsiteY32" fmla="*/ 51752 h 306303"/>
                <a:gd name="connsiteX33" fmla="*/ 298396 w 350148"/>
                <a:gd name="connsiteY33" fmla="*/ 0 h 306303"/>
                <a:gd name="connsiteX34" fmla="*/ 22150 w 350148"/>
                <a:gd name="connsiteY34" fmla="*/ 275131 h 306303"/>
                <a:gd name="connsiteX35" fmla="*/ 22150 w 350148"/>
                <a:gd name="connsiteY35" fmla="*/ 165089 h 306303"/>
                <a:gd name="connsiteX36" fmla="*/ 41665 w 350148"/>
                <a:gd name="connsiteY36" fmla="*/ 177355 h 306303"/>
                <a:gd name="connsiteX37" fmla="*/ 42273 w 350148"/>
                <a:gd name="connsiteY37" fmla="*/ 177609 h 306303"/>
                <a:gd name="connsiteX38" fmla="*/ 42273 w 350148"/>
                <a:gd name="connsiteY38" fmla="*/ 275131 h 306303"/>
                <a:gd name="connsiteX39" fmla="*/ 46734 w 350148"/>
                <a:gd name="connsiteY39" fmla="*/ 291098 h 306303"/>
                <a:gd name="connsiteX40" fmla="*/ 38117 w 350148"/>
                <a:gd name="connsiteY40" fmla="*/ 291098 h 306303"/>
                <a:gd name="connsiteX41" fmla="*/ 22150 w 350148"/>
                <a:gd name="connsiteY41" fmla="*/ 275131 h 306303"/>
                <a:gd name="connsiteX42" fmla="*/ 177659 w 350148"/>
                <a:gd name="connsiteY42" fmla="*/ 117747 h 306303"/>
                <a:gd name="connsiteX43" fmla="*/ 133105 w 350148"/>
                <a:gd name="connsiteY43" fmla="*/ 117747 h 306303"/>
                <a:gd name="connsiteX44" fmla="*/ 116986 w 350148"/>
                <a:gd name="connsiteY44" fmla="*/ 111056 h 306303"/>
                <a:gd name="connsiteX45" fmla="*/ 102338 w 350148"/>
                <a:gd name="connsiteY45" fmla="*/ 96407 h 306303"/>
                <a:gd name="connsiteX46" fmla="*/ 90578 w 350148"/>
                <a:gd name="connsiteY46" fmla="*/ 84648 h 306303"/>
                <a:gd name="connsiteX47" fmla="*/ 79832 w 350148"/>
                <a:gd name="connsiteY47" fmla="*/ 84648 h 306303"/>
                <a:gd name="connsiteX48" fmla="*/ 79832 w 350148"/>
                <a:gd name="connsiteY48" fmla="*/ 95394 h 306303"/>
                <a:gd name="connsiteX49" fmla="*/ 89362 w 350148"/>
                <a:gd name="connsiteY49" fmla="*/ 104923 h 306303"/>
                <a:gd name="connsiteX50" fmla="*/ 89362 w 350148"/>
                <a:gd name="connsiteY50" fmla="*/ 275080 h 306303"/>
                <a:gd name="connsiteX51" fmla="*/ 73395 w 350148"/>
                <a:gd name="connsiteY51" fmla="*/ 291047 h 306303"/>
                <a:gd name="connsiteX52" fmla="*/ 57479 w 350148"/>
                <a:gd name="connsiteY52" fmla="*/ 275080 h 306303"/>
                <a:gd name="connsiteX53" fmla="*/ 57479 w 350148"/>
                <a:gd name="connsiteY53" fmla="*/ 172388 h 306303"/>
                <a:gd name="connsiteX54" fmla="*/ 52715 w 350148"/>
                <a:gd name="connsiteY54" fmla="*/ 165342 h 306303"/>
                <a:gd name="connsiteX55" fmla="*/ 47342 w 350148"/>
                <a:gd name="connsiteY55" fmla="*/ 163213 h 306303"/>
                <a:gd name="connsiteX56" fmla="*/ 18399 w 350148"/>
                <a:gd name="connsiteY56" fmla="*/ 97624 h 306303"/>
                <a:gd name="connsiteX57" fmla="*/ 31984 w 350148"/>
                <a:gd name="connsiteY57" fmla="*/ 61433 h 306303"/>
                <a:gd name="connsiteX58" fmla="*/ 59963 w 350148"/>
                <a:gd name="connsiteY58" fmla="*/ 36850 h 306303"/>
                <a:gd name="connsiteX59" fmla="*/ 69188 w 350148"/>
                <a:gd name="connsiteY59" fmla="*/ 35785 h 306303"/>
                <a:gd name="connsiteX60" fmla="*/ 95900 w 350148"/>
                <a:gd name="connsiteY60" fmla="*/ 46481 h 306303"/>
                <a:gd name="connsiteX61" fmla="*/ 135842 w 350148"/>
                <a:gd name="connsiteY61" fmla="*/ 83837 h 306303"/>
                <a:gd name="connsiteX62" fmla="*/ 141012 w 350148"/>
                <a:gd name="connsiteY62" fmla="*/ 85864 h 306303"/>
                <a:gd name="connsiteX63" fmla="*/ 177608 w 350148"/>
                <a:gd name="connsiteY63" fmla="*/ 85864 h 306303"/>
                <a:gd name="connsiteX64" fmla="*/ 193575 w 350148"/>
                <a:gd name="connsiteY64" fmla="*/ 101831 h 306303"/>
                <a:gd name="connsiteX65" fmla="*/ 177608 w 350148"/>
                <a:gd name="connsiteY65" fmla="*/ 117747 h 306303"/>
                <a:gd name="connsiteX66" fmla="*/ 255870 w 350148"/>
                <a:gd name="connsiteY66" fmla="*/ 274929 h 306303"/>
                <a:gd name="connsiteX67" fmla="*/ 255870 w 350148"/>
                <a:gd name="connsiteY67" fmla="*/ 133004 h 306303"/>
                <a:gd name="connsiteX68" fmla="*/ 269555 w 350148"/>
                <a:gd name="connsiteY68" fmla="*/ 133004 h 306303"/>
                <a:gd name="connsiteX69" fmla="*/ 300272 w 350148"/>
                <a:gd name="connsiteY69" fmla="*/ 107052 h 306303"/>
                <a:gd name="connsiteX70" fmla="*/ 309142 w 350148"/>
                <a:gd name="connsiteY70" fmla="*/ 54692 h 306303"/>
                <a:gd name="connsiteX71" fmla="*/ 302908 w 350148"/>
                <a:gd name="connsiteY71" fmla="*/ 45923 h 306303"/>
                <a:gd name="connsiteX72" fmla="*/ 294139 w 350148"/>
                <a:gd name="connsiteY72" fmla="*/ 52157 h 306303"/>
                <a:gd name="connsiteX73" fmla="*/ 285268 w 350148"/>
                <a:gd name="connsiteY73" fmla="*/ 104518 h 306303"/>
                <a:gd name="connsiteX74" fmla="*/ 269555 w 350148"/>
                <a:gd name="connsiteY74" fmla="*/ 117798 h 306303"/>
                <a:gd name="connsiteX75" fmla="*/ 224697 w 350148"/>
                <a:gd name="connsiteY75" fmla="*/ 117798 h 306303"/>
                <a:gd name="connsiteX76" fmla="*/ 208781 w 350148"/>
                <a:gd name="connsiteY76" fmla="*/ 101882 h 306303"/>
                <a:gd name="connsiteX77" fmla="*/ 224697 w 350148"/>
                <a:gd name="connsiteY77" fmla="*/ 85915 h 306303"/>
                <a:gd name="connsiteX78" fmla="*/ 248267 w 350148"/>
                <a:gd name="connsiteY78" fmla="*/ 85915 h 306303"/>
                <a:gd name="connsiteX79" fmla="*/ 255768 w 350148"/>
                <a:gd name="connsiteY79" fmla="*/ 79579 h 306303"/>
                <a:gd name="connsiteX80" fmla="*/ 261243 w 350148"/>
                <a:gd name="connsiteY80" fmla="*/ 46683 h 306303"/>
                <a:gd name="connsiteX81" fmla="*/ 298295 w 350148"/>
                <a:gd name="connsiteY81" fmla="*/ 15308 h 306303"/>
                <a:gd name="connsiteX82" fmla="*/ 334841 w 350148"/>
                <a:gd name="connsiteY82" fmla="*/ 51853 h 306303"/>
                <a:gd name="connsiteX83" fmla="*/ 334841 w 350148"/>
                <a:gd name="connsiteY83" fmla="*/ 112222 h 306303"/>
                <a:gd name="connsiteX84" fmla="*/ 304935 w 350148"/>
                <a:gd name="connsiteY84" fmla="*/ 150542 h 306303"/>
                <a:gd name="connsiteX85" fmla="*/ 294088 w 350148"/>
                <a:gd name="connsiteY85" fmla="*/ 153279 h 306303"/>
                <a:gd name="connsiteX86" fmla="*/ 288310 w 350148"/>
                <a:gd name="connsiteY86" fmla="*/ 160679 h 306303"/>
                <a:gd name="connsiteX87" fmla="*/ 288310 w 350148"/>
                <a:gd name="connsiteY87" fmla="*/ 275030 h 306303"/>
                <a:gd name="connsiteX88" fmla="*/ 272039 w 350148"/>
                <a:gd name="connsiteY88" fmla="*/ 291199 h 306303"/>
                <a:gd name="connsiteX89" fmla="*/ 255870 w 350148"/>
                <a:gd name="connsiteY89" fmla="*/ 275030 h 306303"/>
                <a:gd name="connsiteX90" fmla="*/ 306912 w 350148"/>
                <a:gd name="connsiteY90" fmla="*/ 291098 h 306303"/>
                <a:gd name="connsiteX91" fmla="*/ 299005 w 350148"/>
                <a:gd name="connsiteY91" fmla="*/ 291098 h 306303"/>
                <a:gd name="connsiteX92" fmla="*/ 303566 w 350148"/>
                <a:gd name="connsiteY92" fmla="*/ 274929 h 306303"/>
                <a:gd name="connsiteX93" fmla="*/ 303566 w 350148"/>
                <a:gd name="connsiteY93" fmla="*/ 166508 h 306303"/>
                <a:gd name="connsiteX94" fmla="*/ 308686 w 350148"/>
                <a:gd name="connsiteY94" fmla="*/ 165241 h 306303"/>
                <a:gd name="connsiteX95" fmla="*/ 323081 w 350148"/>
                <a:gd name="connsiteY95" fmla="*/ 159311 h 306303"/>
                <a:gd name="connsiteX96" fmla="*/ 323081 w 350148"/>
                <a:gd name="connsiteY96" fmla="*/ 274929 h 306303"/>
                <a:gd name="connsiteX97" fmla="*/ 306912 w 350148"/>
                <a:gd name="connsiteY97" fmla="*/ 291098 h 306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</a:cxnLst>
              <a:rect l="l" t="t" r="r" b="b"/>
              <a:pathLst>
                <a:path w="350148" h="306303">
                  <a:moveTo>
                    <a:pt x="298295" y="51"/>
                  </a:moveTo>
                  <a:cubicBezTo>
                    <a:pt x="272394" y="51"/>
                    <a:pt x="250497" y="18602"/>
                    <a:pt x="246239" y="44149"/>
                  </a:cubicBezTo>
                  <a:lnTo>
                    <a:pt x="241829" y="70709"/>
                  </a:lnTo>
                  <a:lnTo>
                    <a:pt x="224697" y="70709"/>
                  </a:lnTo>
                  <a:cubicBezTo>
                    <a:pt x="215320" y="70709"/>
                    <a:pt x="206855" y="74916"/>
                    <a:pt x="201178" y="81505"/>
                  </a:cubicBezTo>
                  <a:cubicBezTo>
                    <a:pt x="195450" y="74916"/>
                    <a:pt x="187036" y="70709"/>
                    <a:pt x="177608" y="70709"/>
                  </a:cubicBezTo>
                  <a:lnTo>
                    <a:pt x="144003" y="70709"/>
                  </a:lnTo>
                  <a:lnTo>
                    <a:pt x="106291" y="35431"/>
                  </a:lnTo>
                  <a:cubicBezTo>
                    <a:pt x="92910" y="22911"/>
                    <a:pt x="74308" y="17944"/>
                    <a:pt x="56466" y="22100"/>
                  </a:cubicBezTo>
                  <a:cubicBezTo>
                    <a:pt x="38624" y="26256"/>
                    <a:pt x="24127" y="38979"/>
                    <a:pt x="17740" y="56111"/>
                  </a:cubicBezTo>
                  <a:lnTo>
                    <a:pt x="4156" y="92302"/>
                  </a:lnTo>
                  <a:cubicBezTo>
                    <a:pt x="-2636" y="110448"/>
                    <a:pt x="-811" y="129912"/>
                    <a:pt x="7502" y="146081"/>
                  </a:cubicBezTo>
                  <a:cubicBezTo>
                    <a:pt x="7147" y="146943"/>
                    <a:pt x="6944" y="147906"/>
                    <a:pt x="6944" y="148920"/>
                  </a:cubicBezTo>
                  <a:lnTo>
                    <a:pt x="6944" y="275131"/>
                  </a:lnTo>
                  <a:cubicBezTo>
                    <a:pt x="6944" y="292314"/>
                    <a:pt x="20934" y="306304"/>
                    <a:pt x="38117" y="306304"/>
                  </a:cubicBezTo>
                  <a:lnTo>
                    <a:pt x="73446" y="306304"/>
                  </a:lnTo>
                  <a:cubicBezTo>
                    <a:pt x="90629" y="306304"/>
                    <a:pt x="104619" y="292314"/>
                    <a:pt x="104619" y="275131"/>
                  </a:cubicBezTo>
                  <a:lnTo>
                    <a:pt x="104619" y="120180"/>
                  </a:lnTo>
                  <a:lnTo>
                    <a:pt x="106291" y="121853"/>
                  </a:lnTo>
                  <a:cubicBezTo>
                    <a:pt x="113489" y="129050"/>
                    <a:pt x="123018" y="133004"/>
                    <a:pt x="133156" y="133004"/>
                  </a:cubicBezTo>
                  <a:lnTo>
                    <a:pt x="177710" y="133004"/>
                  </a:lnTo>
                  <a:cubicBezTo>
                    <a:pt x="187138" y="133004"/>
                    <a:pt x="195552" y="128797"/>
                    <a:pt x="201279" y="122207"/>
                  </a:cubicBezTo>
                  <a:cubicBezTo>
                    <a:pt x="207007" y="128797"/>
                    <a:pt x="215421" y="133004"/>
                    <a:pt x="224798" y="133004"/>
                  </a:cubicBezTo>
                  <a:lnTo>
                    <a:pt x="240765" y="133004"/>
                  </a:lnTo>
                  <a:lnTo>
                    <a:pt x="240765" y="274929"/>
                  </a:lnTo>
                  <a:cubicBezTo>
                    <a:pt x="240765" y="292010"/>
                    <a:pt x="254450" y="305898"/>
                    <a:pt x="271583" y="306253"/>
                  </a:cubicBezTo>
                  <a:cubicBezTo>
                    <a:pt x="271684" y="306253"/>
                    <a:pt x="271836" y="306253"/>
                    <a:pt x="271938" y="306253"/>
                  </a:cubicBezTo>
                  <a:lnTo>
                    <a:pt x="307013" y="306253"/>
                  </a:lnTo>
                  <a:cubicBezTo>
                    <a:pt x="324298" y="306253"/>
                    <a:pt x="338389" y="292162"/>
                    <a:pt x="338389" y="274878"/>
                  </a:cubicBezTo>
                  <a:lnTo>
                    <a:pt x="338389" y="148869"/>
                  </a:lnTo>
                  <a:cubicBezTo>
                    <a:pt x="338389" y="148058"/>
                    <a:pt x="338237" y="147247"/>
                    <a:pt x="337983" y="146537"/>
                  </a:cubicBezTo>
                  <a:cubicBezTo>
                    <a:pt x="345637" y="137059"/>
                    <a:pt x="350148" y="125046"/>
                    <a:pt x="350148" y="112121"/>
                  </a:cubicBezTo>
                  <a:lnTo>
                    <a:pt x="350148" y="51752"/>
                  </a:lnTo>
                  <a:cubicBezTo>
                    <a:pt x="350148" y="23215"/>
                    <a:pt x="326933" y="0"/>
                    <a:pt x="298396" y="0"/>
                  </a:cubicBezTo>
                  <a:close/>
                  <a:moveTo>
                    <a:pt x="22150" y="275131"/>
                  </a:moveTo>
                  <a:lnTo>
                    <a:pt x="22150" y="165089"/>
                  </a:lnTo>
                  <a:cubicBezTo>
                    <a:pt x="27777" y="170158"/>
                    <a:pt x="34315" y="174415"/>
                    <a:pt x="41665" y="177355"/>
                  </a:cubicBezTo>
                  <a:lnTo>
                    <a:pt x="42273" y="177609"/>
                  </a:lnTo>
                  <a:lnTo>
                    <a:pt x="42273" y="275131"/>
                  </a:lnTo>
                  <a:cubicBezTo>
                    <a:pt x="42273" y="280960"/>
                    <a:pt x="43895" y="286384"/>
                    <a:pt x="46734" y="291098"/>
                  </a:cubicBezTo>
                  <a:lnTo>
                    <a:pt x="38117" y="291098"/>
                  </a:lnTo>
                  <a:cubicBezTo>
                    <a:pt x="29348" y="291098"/>
                    <a:pt x="22150" y="283951"/>
                    <a:pt x="22150" y="275131"/>
                  </a:cubicBezTo>
                  <a:close/>
                  <a:moveTo>
                    <a:pt x="177659" y="117747"/>
                  </a:moveTo>
                  <a:lnTo>
                    <a:pt x="133105" y="117747"/>
                  </a:lnTo>
                  <a:cubicBezTo>
                    <a:pt x="127022" y="117747"/>
                    <a:pt x="121295" y="115364"/>
                    <a:pt x="116986" y="111056"/>
                  </a:cubicBezTo>
                  <a:lnTo>
                    <a:pt x="102338" y="96407"/>
                  </a:lnTo>
                  <a:lnTo>
                    <a:pt x="90578" y="84648"/>
                  </a:lnTo>
                  <a:cubicBezTo>
                    <a:pt x="87588" y="81658"/>
                    <a:pt x="82772" y="81658"/>
                    <a:pt x="79832" y="84648"/>
                  </a:cubicBezTo>
                  <a:cubicBezTo>
                    <a:pt x="76893" y="87639"/>
                    <a:pt x="76842" y="92454"/>
                    <a:pt x="79832" y="95394"/>
                  </a:cubicBezTo>
                  <a:lnTo>
                    <a:pt x="89362" y="104923"/>
                  </a:lnTo>
                  <a:lnTo>
                    <a:pt x="89362" y="275080"/>
                  </a:lnTo>
                  <a:cubicBezTo>
                    <a:pt x="89362" y="283849"/>
                    <a:pt x="82215" y="291047"/>
                    <a:pt x="73395" y="291047"/>
                  </a:cubicBezTo>
                  <a:cubicBezTo>
                    <a:pt x="64576" y="291047"/>
                    <a:pt x="57479" y="283900"/>
                    <a:pt x="57479" y="275080"/>
                  </a:cubicBezTo>
                  <a:lnTo>
                    <a:pt x="57479" y="172388"/>
                  </a:lnTo>
                  <a:cubicBezTo>
                    <a:pt x="57479" y="169296"/>
                    <a:pt x="55604" y="166508"/>
                    <a:pt x="52715" y="165342"/>
                  </a:cubicBezTo>
                  <a:lnTo>
                    <a:pt x="47342" y="163213"/>
                  </a:lnTo>
                  <a:cubicBezTo>
                    <a:pt x="21643" y="152924"/>
                    <a:pt x="8667" y="123525"/>
                    <a:pt x="18399" y="97624"/>
                  </a:cubicBezTo>
                  <a:lnTo>
                    <a:pt x="31984" y="61433"/>
                  </a:lnTo>
                  <a:cubicBezTo>
                    <a:pt x="36697" y="48863"/>
                    <a:pt x="46886" y="39942"/>
                    <a:pt x="59963" y="36850"/>
                  </a:cubicBezTo>
                  <a:cubicBezTo>
                    <a:pt x="63055" y="36140"/>
                    <a:pt x="66147" y="35785"/>
                    <a:pt x="69188" y="35785"/>
                  </a:cubicBezTo>
                  <a:cubicBezTo>
                    <a:pt x="79021" y="35785"/>
                    <a:pt x="88449" y="39486"/>
                    <a:pt x="95900" y="46481"/>
                  </a:cubicBezTo>
                  <a:lnTo>
                    <a:pt x="135842" y="83837"/>
                  </a:lnTo>
                  <a:cubicBezTo>
                    <a:pt x="137261" y="85155"/>
                    <a:pt x="139086" y="85864"/>
                    <a:pt x="141012" y="85864"/>
                  </a:cubicBezTo>
                  <a:lnTo>
                    <a:pt x="177608" y="85864"/>
                  </a:lnTo>
                  <a:cubicBezTo>
                    <a:pt x="186377" y="85864"/>
                    <a:pt x="193575" y="93011"/>
                    <a:pt x="193575" y="101831"/>
                  </a:cubicBezTo>
                  <a:cubicBezTo>
                    <a:pt x="193575" y="110651"/>
                    <a:pt x="186428" y="117747"/>
                    <a:pt x="177608" y="117747"/>
                  </a:cubicBezTo>
                  <a:close/>
                  <a:moveTo>
                    <a:pt x="255870" y="274929"/>
                  </a:moveTo>
                  <a:lnTo>
                    <a:pt x="255870" y="133004"/>
                  </a:lnTo>
                  <a:lnTo>
                    <a:pt x="269555" y="133004"/>
                  </a:lnTo>
                  <a:cubicBezTo>
                    <a:pt x="284812" y="133004"/>
                    <a:pt x="297737" y="122106"/>
                    <a:pt x="300272" y="107052"/>
                  </a:cubicBezTo>
                  <a:lnTo>
                    <a:pt x="309142" y="54692"/>
                  </a:lnTo>
                  <a:cubicBezTo>
                    <a:pt x="309852" y="50535"/>
                    <a:pt x="307064" y="46632"/>
                    <a:pt x="302908" y="45923"/>
                  </a:cubicBezTo>
                  <a:cubicBezTo>
                    <a:pt x="298751" y="45213"/>
                    <a:pt x="294848" y="48001"/>
                    <a:pt x="294139" y="52157"/>
                  </a:cubicBezTo>
                  <a:lnTo>
                    <a:pt x="285268" y="104518"/>
                  </a:lnTo>
                  <a:cubicBezTo>
                    <a:pt x="283950" y="112222"/>
                    <a:pt x="277361" y="117798"/>
                    <a:pt x="269555" y="117798"/>
                  </a:cubicBezTo>
                  <a:lnTo>
                    <a:pt x="224697" y="117798"/>
                  </a:lnTo>
                  <a:cubicBezTo>
                    <a:pt x="215928" y="117798"/>
                    <a:pt x="208781" y="110651"/>
                    <a:pt x="208781" y="101882"/>
                  </a:cubicBezTo>
                  <a:cubicBezTo>
                    <a:pt x="208781" y="93113"/>
                    <a:pt x="215928" y="85915"/>
                    <a:pt x="224697" y="85915"/>
                  </a:cubicBezTo>
                  <a:lnTo>
                    <a:pt x="248267" y="85915"/>
                  </a:lnTo>
                  <a:cubicBezTo>
                    <a:pt x="251967" y="85915"/>
                    <a:pt x="255160" y="83229"/>
                    <a:pt x="255768" y="79579"/>
                  </a:cubicBezTo>
                  <a:lnTo>
                    <a:pt x="261243" y="46683"/>
                  </a:lnTo>
                  <a:cubicBezTo>
                    <a:pt x="264284" y="28487"/>
                    <a:pt x="279845" y="15308"/>
                    <a:pt x="298295" y="15308"/>
                  </a:cubicBezTo>
                  <a:cubicBezTo>
                    <a:pt x="318469" y="15308"/>
                    <a:pt x="334841" y="31680"/>
                    <a:pt x="334841" y="51853"/>
                  </a:cubicBezTo>
                  <a:lnTo>
                    <a:pt x="334841" y="112222"/>
                  </a:lnTo>
                  <a:cubicBezTo>
                    <a:pt x="334841" y="130368"/>
                    <a:pt x="322574" y="146132"/>
                    <a:pt x="304935" y="150542"/>
                  </a:cubicBezTo>
                  <a:lnTo>
                    <a:pt x="294088" y="153279"/>
                  </a:lnTo>
                  <a:cubicBezTo>
                    <a:pt x="290692" y="154140"/>
                    <a:pt x="288310" y="157182"/>
                    <a:pt x="288310" y="160679"/>
                  </a:cubicBezTo>
                  <a:lnTo>
                    <a:pt x="288310" y="275030"/>
                  </a:lnTo>
                  <a:cubicBezTo>
                    <a:pt x="288310" y="283951"/>
                    <a:pt x="281061" y="291199"/>
                    <a:pt x="272039" y="291199"/>
                  </a:cubicBezTo>
                  <a:cubicBezTo>
                    <a:pt x="263017" y="291199"/>
                    <a:pt x="255870" y="283951"/>
                    <a:pt x="255870" y="275030"/>
                  </a:cubicBezTo>
                  <a:close/>
                  <a:moveTo>
                    <a:pt x="306912" y="291098"/>
                  </a:moveTo>
                  <a:lnTo>
                    <a:pt x="299005" y="291098"/>
                  </a:lnTo>
                  <a:cubicBezTo>
                    <a:pt x="301843" y="286384"/>
                    <a:pt x="303566" y="280859"/>
                    <a:pt x="303566" y="274929"/>
                  </a:cubicBezTo>
                  <a:lnTo>
                    <a:pt x="303566" y="166508"/>
                  </a:lnTo>
                  <a:lnTo>
                    <a:pt x="308686" y="165241"/>
                  </a:lnTo>
                  <a:cubicBezTo>
                    <a:pt x="313856" y="163923"/>
                    <a:pt x="318671" y="161895"/>
                    <a:pt x="323081" y="159311"/>
                  </a:cubicBezTo>
                  <a:lnTo>
                    <a:pt x="323081" y="274929"/>
                  </a:lnTo>
                  <a:cubicBezTo>
                    <a:pt x="323081" y="283849"/>
                    <a:pt x="315833" y="291098"/>
                    <a:pt x="306912" y="291098"/>
                  </a:cubicBezTo>
                  <a:close/>
                </a:path>
              </a:pathLst>
            </a:custGeom>
            <a:solidFill>
              <a:srgbClr val="1F1F1F"/>
            </a:solidFill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797" name="Frihandsfigur: Form 796">
              <a:extLst>
                <a:ext uri="{FF2B5EF4-FFF2-40B4-BE49-F238E27FC236}">
                  <a16:creationId xmlns:a16="http://schemas.microsoft.com/office/drawing/2014/main" id="{C897FF27-806B-CE3A-CC87-6030CF79FDE1}"/>
                </a:ext>
              </a:extLst>
            </p:cNvPr>
            <p:cNvSpPr/>
            <p:nvPr/>
          </p:nvSpPr>
          <p:spPr>
            <a:xfrm>
              <a:off x="2064219" y="6170208"/>
              <a:ext cx="74104" cy="74105"/>
            </a:xfrm>
            <a:custGeom>
              <a:avLst/>
              <a:gdLst>
                <a:gd name="connsiteX0" fmla="*/ 74105 w 74104"/>
                <a:gd name="connsiteY0" fmla="*/ 37052 h 74105"/>
                <a:gd name="connsiteX1" fmla="*/ 37052 w 74104"/>
                <a:gd name="connsiteY1" fmla="*/ 0 h 74105"/>
                <a:gd name="connsiteX2" fmla="*/ 0 w 74104"/>
                <a:gd name="connsiteY2" fmla="*/ 37052 h 74105"/>
                <a:gd name="connsiteX3" fmla="*/ 37052 w 74104"/>
                <a:gd name="connsiteY3" fmla="*/ 74105 h 74105"/>
                <a:gd name="connsiteX4" fmla="*/ 74105 w 74104"/>
                <a:gd name="connsiteY4" fmla="*/ 37052 h 74105"/>
                <a:gd name="connsiteX5" fmla="*/ 15257 w 74104"/>
                <a:gd name="connsiteY5" fmla="*/ 37052 h 74105"/>
                <a:gd name="connsiteX6" fmla="*/ 37103 w 74104"/>
                <a:gd name="connsiteY6" fmla="*/ 15206 h 74105"/>
                <a:gd name="connsiteX7" fmla="*/ 58949 w 74104"/>
                <a:gd name="connsiteY7" fmla="*/ 37052 h 74105"/>
                <a:gd name="connsiteX8" fmla="*/ 37103 w 74104"/>
                <a:gd name="connsiteY8" fmla="*/ 58899 h 74105"/>
                <a:gd name="connsiteX9" fmla="*/ 15257 w 74104"/>
                <a:gd name="connsiteY9" fmla="*/ 37052 h 74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4104" h="74105">
                  <a:moveTo>
                    <a:pt x="74105" y="37052"/>
                  </a:moveTo>
                  <a:cubicBezTo>
                    <a:pt x="74105" y="16626"/>
                    <a:pt x="57479" y="0"/>
                    <a:pt x="37052" y="0"/>
                  </a:cubicBezTo>
                  <a:cubicBezTo>
                    <a:pt x="16625" y="0"/>
                    <a:pt x="0" y="16626"/>
                    <a:pt x="0" y="37052"/>
                  </a:cubicBezTo>
                  <a:cubicBezTo>
                    <a:pt x="0" y="57480"/>
                    <a:pt x="16625" y="74105"/>
                    <a:pt x="37052" y="74105"/>
                  </a:cubicBezTo>
                  <a:cubicBezTo>
                    <a:pt x="57479" y="74105"/>
                    <a:pt x="74105" y="57480"/>
                    <a:pt x="74105" y="37052"/>
                  </a:cubicBezTo>
                  <a:close/>
                  <a:moveTo>
                    <a:pt x="15257" y="37052"/>
                  </a:moveTo>
                  <a:cubicBezTo>
                    <a:pt x="15257" y="24989"/>
                    <a:pt x="25040" y="15206"/>
                    <a:pt x="37103" y="15206"/>
                  </a:cubicBezTo>
                  <a:cubicBezTo>
                    <a:pt x="49167" y="15206"/>
                    <a:pt x="58949" y="24989"/>
                    <a:pt x="58949" y="37052"/>
                  </a:cubicBezTo>
                  <a:cubicBezTo>
                    <a:pt x="58949" y="49116"/>
                    <a:pt x="49167" y="58899"/>
                    <a:pt x="37103" y="58899"/>
                  </a:cubicBezTo>
                  <a:cubicBezTo>
                    <a:pt x="25040" y="58899"/>
                    <a:pt x="15257" y="49116"/>
                    <a:pt x="15257" y="37052"/>
                  </a:cubicBezTo>
                  <a:close/>
                </a:path>
              </a:pathLst>
            </a:custGeom>
            <a:solidFill>
              <a:srgbClr val="1F1F1F"/>
            </a:solidFill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  <p:sp>
        <p:nvSpPr>
          <p:cNvPr id="798" name="Frihandsfigur: Form 797">
            <a:extLst>
              <a:ext uri="{FF2B5EF4-FFF2-40B4-BE49-F238E27FC236}">
                <a16:creationId xmlns:a16="http://schemas.microsoft.com/office/drawing/2014/main" id="{CAE513CA-051C-498B-E2E4-8F8C66EBE3B0}"/>
              </a:ext>
            </a:extLst>
          </p:cNvPr>
          <p:cNvSpPr/>
          <p:nvPr/>
        </p:nvSpPr>
        <p:spPr>
          <a:xfrm>
            <a:off x="1339375" y="3285427"/>
            <a:ext cx="492948" cy="492948"/>
          </a:xfrm>
          <a:custGeom>
            <a:avLst/>
            <a:gdLst>
              <a:gd name="connsiteX0" fmla="*/ 339301 w 364239"/>
              <a:gd name="connsiteY0" fmla="*/ 37762 h 364239"/>
              <a:gd name="connsiteX1" fmla="*/ 333371 w 364239"/>
              <a:gd name="connsiteY1" fmla="*/ 34924 h 364239"/>
              <a:gd name="connsiteX2" fmla="*/ 212988 w 364239"/>
              <a:gd name="connsiteY2" fmla="*/ 34924 h 364239"/>
              <a:gd name="connsiteX3" fmla="*/ 212988 w 364239"/>
              <a:gd name="connsiteY3" fmla="*/ 7603 h 364239"/>
              <a:gd name="connsiteX4" fmla="*/ 205385 w 364239"/>
              <a:gd name="connsiteY4" fmla="*/ 0 h 364239"/>
              <a:gd name="connsiteX5" fmla="*/ 158854 w 364239"/>
              <a:gd name="connsiteY5" fmla="*/ 0 h 364239"/>
              <a:gd name="connsiteX6" fmla="*/ 151251 w 364239"/>
              <a:gd name="connsiteY6" fmla="*/ 7603 h 364239"/>
              <a:gd name="connsiteX7" fmla="*/ 151251 w 364239"/>
              <a:gd name="connsiteY7" fmla="*/ 93062 h 364239"/>
              <a:gd name="connsiteX8" fmla="*/ 30869 w 364239"/>
              <a:gd name="connsiteY8" fmla="*/ 93062 h 364239"/>
              <a:gd name="connsiteX9" fmla="*/ 24938 w 364239"/>
              <a:gd name="connsiteY9" fmla="*/ 95901 h 364239"/>
              <a:gd name="connsiteX10" fmla="*/ 1673 w 364239"/>
              <a:gd name="connsiteY10" fmla="*/ 124995 h 364239"/>
              <a:gd name="connsiteX11" fmla="*/ 1673 w 364239"/>
              <a:gd name="connsiteY11" fmla="*/ 134524 h 364239"/>
              <a:gd name="connsiteX12" fmla="*/ 24938 w 364239"/>
              <a:gd name="connsiteY12" fmla="*/ 163619 h 364239"/>
              <a:gd name="connsiteX13" fmla="*/ 30869 w 364239"/>
              <a:gd name="connsiteY13" fmla="*/ 166457 h 364239"/>
              <a:gd name="connsiteX14" fmla="*/ 151251 w 364239"/>
              <a:gd name="connsiteY14" fmla="*/ 166457 h 364239"/>
              <a:gd name="connsiteX15" fmla="*/ 151251 w 364239"/>
              <a:gd name="connsiteY15" fmla="*/ 356637 h 364239"/>
              <a:gd name="connsiteX16" fmla="*/ 158854 w 364239"/>
              <a:gd name="connsiteY16" fmla="*/ 364240 h 364239"/>
              <a:gd name="connsiteX17" fmla="*/ 166457 w 364239"/>
              <a:gd name="connsiteY17" fmla="*/ 356637 h 364239"/>
              <a:gd name="connsiteX18" fmla="*/ 166457 w 364239"/>
              <a:gd name="connsiteY18" fmla="*/ 15206 h 364239"/>
              <a:gd name="connsiteX19" fmla="*/ 197782 w 364239"/>
              <a:gd name="connsiteY19" fmla="*/ 15206 h 364239"/>
              <a:gd name="connsiteX20" fmla="*/ 197782 w 364239"/>
              <a:gd name="connsiteY20" fmla="*/ 356637 h 364239"/>
              <a:gd name="connsiteX21" fmla="*/ 205385 w 364239"/>
              <a:gd name="connsiteY21" fmla="*/ 364240 h 364239"/>
              <a:gd name="connsiteX22" fmla="*/ 212988 w 364239"/>
              <a:gd name="connsiteY22" fmla="*/ 356637 h 364239"/>
              <a:gd name="connsiteX23" fmla="*/ 212988 w 364239"/>
              <a:gd name="connsiteY23" fmla="*/ 224646 h 364239"/>
              <a:gd name="connsiteX24" fmla="*/ 286840 w 364239"/>
              <a:gd name="connsiteY24" fmla="*/ 224646 h 364239"/>
              <a:gd name="connsiteX25" fmla="*/ 292770 w 364239"/>
              <a:gd name="connsiteY25" fmla="*/ 221808 h 364239"/>
              <a:gd name="connsiteX26" fmla="*/ 316036 w 364239"/>
              <a:gd name="connsiteY26" fmla="*/ 192713 h 364239"/>
              <a:gd name="connsiteX27" fmla="*/ 316036 w 364239"/>
              <a:gd name="connsiteY27" fmla="*/ 183235 h 364239"/>
              <a:gd name="connsiteX28" fmla="*/ 292770 w 364239"/>
              <a:gd name="connsiteY28" fmla="*/ 154140 h 364239"/>
              <a:gd name="connsiteX29" fmla="*/ 286840 w 364239"/>
              <a:gd name="connsiteY29" fmla="*/ 151302 h 364239"/>
              <a:gd name="connsiteX30" fmla="*/ 212988 w 364239"/>
              <a:gd name="connsiteY30" fmla="*/ 151302 h 364239"/>
              <a:gd name="connsiteX31" fmla="*/ 212988 w 364239"/>
              <a:gd name="connsiteY31" fmla="*/ 108319 h 364239"/>
              <a:gd name="connsiteX32" fmla="*/ 333371 w 364239"/>
              <a:gd name="connsiteY32" fmla="*/ 108319 h 364239"/>
              <a:gd name="connsiteX33" fmla="*/ 339301 w 364239"/>
              <a:gd name="connsiteY33" fmla="*/ 105481 h 364239"/>
              <a:gd name="connsiteX34" fmla="*/ 362567 w 364239"/>
              <a:gd name="connsiteY34" fmla="*/ 76386 h 364239"/>
              <a:gd name="connsiteX35" fmla="*/ 362567 w 364239"/>
              <a:gd name="connsiteY35" fmla="*/ 66857 h 364239"/>
              <a:gd name="connsiteX36" fmla="*/ 339301 w 364239"/>
              <a:gd name="connsiteY36" fmla="*/ 37762 h 364239"/>
              <a:gd name="connsiteX37" fmla="*/ 34518 w 364239"/>
              <a:gd name="connsiteY37" fmla="*/ 151251 h 364239"/>
              <a:gd name="connsiteX38" fmla="*/ 17335 w 364239"/>
              <a:gd name="connsiteY38" fmla="*/ 129760 h 364239"/>
              <a:gd name="connsiteX39" fmla="*/ 34518 w 364239"/>
              <a:gd name="connsiteY39" fmla="*/ 108268 h 364239"/>
              <a:gd name="connsiteX40" fmla="*/ 151251 w 364239"/>
              <a:gd name="connsiteY40" fmla="*/ 108268 h 364239"/>
              <a:gd name="connsiteX41" fmla="*/ 151251 w 364239"/>
              <a:gd name="connsiteY41" fmla="*/ 151251 h 364239"/>
              <a:gd name="connsiteX42" fmla="*/ 34518 w 364239"/>
              <a:gd name="connsiteY42" fmla="*/ 151251 h 364239"/>
              <a:gd name="connsiteX43" fmla="*/ 283140 w 364239"/>
              <a:gd name="connsiteY43" fmla="*/ 166457 h 364239"/>
              <a:gd name="connsiteX44" fmla="*/ 300323 w 364239"/>
              <a:gd name="connsiteY44" fmla="*/ 187949 h 364239"/>
              <a:gd name="connsiteX45" fmla="*/ 283140 w 364239"/>
              <a:gd name="connsiteY45" fmla="*/ 209440 h 364239"/>
              <a:gd name="connsiteX46" fmla="*/ 212938 w 364239"/>
              <a:gd name="connsiteY46" fmla="*/ 209440 h 364239"/>
              <a:gd name="connsiteX47" fmla="*/ 212938 w 364239"/>
              <a:gd name="connsiteY47" fmla="*/ 166457 h 364239"/>
              <a:gd name="connsiteX48" fmla="*/ 283140 w 364239"/>
              <a:gd name="connsiteY48" fmla="*/ 166457 h 364239"/>
              <a:gd name="connsiteX49" fmla="*/ 329721 w 364239"/>
              <a:gd name="connsiteY49" fmla="*/ 93062 h 364239"/>
              <a:gd name="connsiteX50" fmla="*/ 212988 w 364239"/>
              <a:gd name="connsiteY50" fmla="*/ 93062 h 364239"/>
              <a:gd name="connsiteX51" fmla="*/ 212988 w 364239"/>
              <a:gd name="connsiteY51" fmla="*/ 50079 h 364239"/>
              <a:gd name="connsiteX52" fmla="*/ 329721 w 364239"/>
              <a:gd name="connsiteY52" fmla="*/ 50079 h 364239"/>
              <a:gd name="connsiteX53" fmla="*/ 346904 w 364239"/>
              <a:gd name="connsiteY53" fmla="*/ 71571 h 364239"/>
              <a:gd name="connsiteX54" fmla="*/ 329721 w 364239"/>
              <a:gd name="connsiteY54" fmla="*/ 93062 h 364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364239" h="364239">
                <a:moveTo>
                  <a:pt x="339301" y="37762"/>
                </a:moveTo>
                <a:cubicBezTo>
                  <a:pt x="337882" y="35937"/>
                  <a:pt x="335652" y="34924"/>
                  <a:pt x="333371" y="34924"/>
                </a:cubicBezTo>
                <a:lnTo>
                  <a:pt x="212988" y="34924"/>
                </a:lnTo>
                <a:lnTo>
                  <a:pt x="212988" y="7603"/>
                </a:lnTo>
                <a:cubicBezTo>
                  <a:pt x="212988" y="3396"/>
                  <a:pt x="209592" y="0"/>
                  <a:pt x="205385" y="0"/>
                </a:cubicBezTo>
                <a:lnTo>
                  <a:pt x="158854" y="0"/>
                </a:lnTo>
                <a:cubicBezTo>
                  <a:pt x="154647" y="0"/>
                  <a:pt x="151251" y="3396"/>
                  <a:pt x="151251" y="7603"/>
                </a:cubicBezTo>
                <a:lnTo>
                  <a:pt x="151251" y="93062"/>
                </a:lnTo>
                <a:lnTo>
                  <a:pt x="30869" y="93062"/>
                </a:lnTo>
                <a:cubicBezTo>
                  <a:pt x="28537" y="93062"/>
                  <a:pt x="26357" y="94126"/>
                  <a:pt x="24938" y="95901"/>
                </a:cubicBezTo>
                <a:lnTo>
                  <a:pt x="1673" y="124995"/>
                </a:lnTo>
                <a:cubicBezTo>
                  <a:pt x="-558" y="127783"/>
                  <a:pt x="-558" y="131737"/>
                  <a:pt x="1673" y="134524"/>
                </a:cubicBezTo>
                <a:lnTo>
                  <a:pt x="24938" y="163619"/>
                </a:lnTo>
                <a:cubicBezTo>
                  <a:pt x="26357" y="165444"/>
                  <a:pt x="28588" y="166457"/>
                  <a:pt x="30869" y="166457"/>
                </a:cubicBezTo>
                <a:lnTo>
                  <a:pt x="151251" y="166457"/>
                </a:lnTo>
                <a:lnTo>
                  <a:pt x="151251" y="356637"/>
                </a:lnTo>
                <a:cubicBezTo>
                  <a:pt x="151251" y="360843"/>
                  <a:pt x="154647" y="364240"/>
                  <a:pt x="158854" y="364240"/>
                </a:cubicBezTo>
                <a:cubicBezTo>
                  <a:pt x="163061" y="364240"/>
                  <a:pt x="166457" y="360843"/>
                  <a:pt x="166457" y="356637"/>
                </a:cubicBezTo>
                <a:lnTo>
                  <a:pt x="166457" y="15206"/>
                </a:lnTo>
                <a:lnTo>
                  <a:pt x="197782" y="15206"/>
                </a:lnTo>
                <a:lnTo>
                  <a:pt x="197782" y="356637"/>
                </a:lnTo>
                <a:cubicBezTo>
                  <a:pt x="197782" y="360843"/>
                  <a:pt x="201178" y="364240"/>
                  <a:pt x="205385" y="364240"/>
                </a:cubicBezTo>
                <a:cubicBezTo>
                  <a:pt x="209592" y="364240"/>
                  <a:pt x="212988" y="360843"/>
                  <a:pt x="212988" y="356637"/>
                </a:cubicBezTo>
                <a:lnTo>
                  <a:pt x="212988" y="224646"/>
                </a:lnTo>
                <a:lnTo>
                  <a:pt x="286840" y="224646"/>
                </a:lnTo>
                <a:cubicBezTo>
                  <a:pt x="289171" y="224646"/>
                  <a:pt x="291351" y="223582"/>
                  <a:pt x="292770" y="221808"/>
                </a:cubicBezTo>
                <a:lnTo>
                  <a:pt x="316036" y="192713"/>
                </a:lnTo>
                <a:cubicBezTo>
                  <a:pt x="318266" y="189926"/>
                  <a:pt x="318266" y="185972"/>
                  <a:pt x="316036" y="183235"/>
                </a:cubicBezTo>
                <a:lnTo>
                  <a:pt x="292770" y="154140"/>
                </a:lnTo>
                <a:cubicBezTo>
                  <a:pt x="291351" y="152316"/>
                  <a:pt x="289121" y="151302"/>
                  <a:pt x="286840" y="151302"/>
                </a:cubicBezTo>
                <a:lnTo>
                  <a:pt x="212988" y="151302"/>
                </a:lnTo>
                <a:lnTo>
                  <a:pt x="212988" y="108319"/>
                </a:lnTo>
                <a:lnTo>
                  <a:pt x="333371" y="108319"/>
                </a:lnTo>
                <a:cubicBezTo>
                  <a:pt x="335703" y="108319"/>
                  <a:pt x="337882" y="107255"/>
                  <a:pt x="339301" y="105481"/>
                </a:cubicBezTo>
                <a:lnTo>
                  <a:pt x="362567" y="76386"/>
                </a:lnTo>
                <a:cubicBezTo>
                  <a:pt x="364797" y="73598"/>
                  <a:pt x="364797" y="69645"/>
                  <a:pt x="362567" y="66857"/>
                </a:cubicBezTo>
                <a:lnTo>
                  <a:pt x="339301" y="37762"/>
                </a:lnTo>
                <a:close/>
                <a:moveTo>
                  <a:pt x="34518" y="151251"/>
                </a:moveTo>
                <a:lnTo>
                  <a:pt x="17335" y="129760"/>
                </a:lnTo>
                <a:lnTo>
                  <a:pt x="34518" y="108268"/>
                </a:lnTo>
                <a:lnTo>
                  <a:pt x="151251" y="108268"/>
                </a:lnTo>
                <a:lnTo>
                  <a:pt x="151251" y="151251"/>
                </a:lnTo>
                <a:lnTo>
                  <a:pt x="34518" y="151251"/>
                </a:lnTo>
                <a:close/>
                <a:moveTo>
                  <a:pt x="283140" y="166457"/>
                </a:moveTo>
                <a:lnTo>
                  <a:pt x="300323" y="187949"/>
                </a:lnTo>
                <a:lnTo>
                  <a:pt x="283140" y="209440"/>
                </a:lnTo>
                <a:lnTo>
                  <a:pt x="212938" y="209440"/>
                </a:lnTo>
                <a:lnTo>
                  <a:pt x="212938" y="166457"/>
                </a:lnTo>
                <a:lnTo>
                  <a:pt x="283140" y="166457"/>
                </a:lnTo>
                <a:close/>
                <a:moveTo>
                  <a:pt x="329721" y="93062"/>
                </a:moveTo>
                <a:lnTo>
                  <a:pt x="212988" y="93062"/>
                </a:lnTo>
                <a:lnTo>
                  <a:pt x="212988" y="50079"/>
                </a:lnTo>
                <a:lnTo>
                  <a:pt x="329721" y="50079"/>
                </a:lnTo>
                <a:lnTo>
                  <a:pt x="346904" y="71571"/>
                </a:lnTo>
                <a:lnTo>
                  <a:pt x="329721" y="93062"/>
                </a:lnTo>
                <a:close/>
              </a:path>
            </a:pathLst>
          </a:custGeom>
          <a:solidFill>
            <a:srgbClr val="1F1F1F"/>
          </a:solidFill>
          <a:ln w="5064" cap="flat">
            <a:noFill/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grpSp>
        <p:nvGrpSpPr>
          <p:cNvPr id="799" name="Bild 3">
            <a:extLst>
              <a:ext uri="{FF2B5EF4-FFF2-40B4-BE49-F238E27FC236}">
                <a16:creationId xmlns:a16="http://schemas.microsoft.com/office/drawing/2014/main" id="{4A52013E-875A-1AEE-7429-6C467673219D}"/>
              </a:ext>
            </a:extLst>
          </p:cNvPr>
          <p:cNvGrpSpPr/>
          <p:nvPr/>
        </p:nvGrpSpPr>
        <p:grpSpPr>
          <a:xfrm>
            <a:off x="2299946" y="4298446"/>
            <a:ext cx="485539" cy="485608"/>
            <a:chOff x="2424657" y="6184452"/>
            <a:chExt cx="358765" cy="358816"/>
          </a:xfrm>
          <a:solidFill>
            <a:srgbClr val="1F1F1F"/>
          </a:solidFill>
        </p:grpSpPr>
        <p:sp>
          <p:nvSpPr>
            <p:cNvPr id="800" name="Frihandsfigur: Form 799">
              <a:extLst>
                <a:ext uri="{FF2B5EF4-FFF2-40B4-BE49-F238E27FC236}">
                  <a16:creationId xmlns:a16="http://schemas.microsoft.com/office/drawing/2014/main" id="{20A9EEC7-FE63-81E1-92BA-EAA90BC10142}"/>
                </a:ext>
              </a:extLst>
            </p:cNvPr>
            <p:cNvSpPr/>
            <p:nvPr/>
          </p:nvSpPr>
          <p:spPr>
            <a:xfrm>
              <a:off x="2676573" y="6321916"/>
              <a:ext cx="106849" cy="221351"/>
            </a:xfrm>
            <a:custGeom>
              <a:avLst/>
              <a:gdLst>
                <a:gd name="connsiteX0" fmla="*/ 53425 w 106849"/>
                <a:gd name="connsiteY0" fmla="*/ 0 h 221351"/>
                <a:gd name="connsiteX1" fmla="*/ 0 w 106849"/>
                <a:gd name="connsiteY1" fmla="*/ 53424 h 221351"/>
                <a:gd name="connsiteX2" fmla="*/ 45821 w 106849"/>
                <a:gd name="connsiteY2" fmla="*/ 106241 h 221351"/>
                <a:gd name="connsiteX3" fmla="*/ 45821 w 106849"/>
                <a:gd name="connsiteY3" fmla="*/ 213749 h 221351"/>
                <a:gd name="connsiteX4" fmla="*/ 53425 w 106849"/>
                <a:gd name="connsiteY4" fmla="*/ 221352 h 221351"/>
                <a:gd name="connsiteX5" fmla="*/ 61028 w 106849"/>
                <a:gd name="connsiteY5" fmla="*/ 213749 h 221351"/>
                <a:gd name="connsiteX6" fmla="*/ 61028 w 106849"/>
                <a:gd name="connsiteY6" fmla="*/ 106241 h 221351"/>
                <a:gd name="connsiteX7" fmla="*/ 106849 w 106849"/>
                <a:gd name="connsiteY7" fmla="*/ 53424 h 221351"/>
                <a:gd name="connsiteX8" fmla="*/ 53425 w 106849"/>
                <a:gd name="connsiteY8" fmla="*/ 0 h 221351"/>
                <a:gd name="connsiteX9" fmla="*/ 61028 w 106849"/>
                <a:gd name="connsiteY9" fmla="*/ 90832 h 221351"/>
                <a:gd name="connsiteX10" fmla="*/ 61028 w 106849"/>
                <a:gd name="connsiteY10" fmla="*/ 54539 h 221351"/>
                <a:gd name="connsiteX11" fmla="*/ 53425 w 106849"/>
                <a:gd name="connsiteY11" fmla="*/ 46936 h 221351"/>
                <a:gd name="connsiteX12" fmla="*/ 45821 w 106849"/>
                <a:gd name="connsiteY12" fmla="*/ 54539 h 221351"/>
                <a:gd name="connsiteX13" fmla="*/ 45821 w 106849"/>
                <a:gd name="connsiteY13" fmla="*/ 90832 h 221351"/>
                <a:gd name="connsiteX14" fmla="*/ 15206 w 106849"/>
                <a:gd name="connsiteY14" fmla="*/ 53374 h 221351"/>
                <a:gd name="connsiteX15" fmla="*/ 53425 w 106849"/>
                <a:gd name="connsiteY15" fmla="*/ 15155 h 221351"/>
                <a:gd name="connsiteX16" fmla="*/ 91643 w 106849"/>
                <a:gd name="connsiteY16" fmla="*/ 53374 h 221351"/>
                <a:gd name="connsiteX17" fmla="*/ 61028 w 106849"/>
                <a:gd name="connsiteY17" fmla="*/ 90832 h 221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6849" h="221351">
                  <a:moveTo>
                    <a:pt x="53425" y="0"/>
                  </a:moveTo>
                  <a:cubicBezTo>
                    <a:pt x="23975" y="0"/>
                    <a:pt x="0" y="23975"/>
                    <a:pt x="0" y="53424"/>
                  </a:cubicBezTo>
                  <a:cubicBezTo>
                    <a:pt x="0" y="80289"/>
                    <a:pt x="19971" y="102540"/>
                    <a:pt x="45821" y="106241"/>
                  </a:cubicBezTo>
                  <a:lnTo>
                    <a:pt x="45821" y="213749"/>
                  </a:lnTo>
                  <a:cubicBezTo>
                    <a:pt x="45821" y="217956"/>
                    <a:pt x="49217" y="221352"/>
                    <a:pt x="53425" y="221352"/>
                  </a:cubicBezTo>
                  <a:cubicBezTo>
                    <a:pt x="57632" y="221352"/>
                    <a:pt x="61028" y="217956"/>
                    <a:pt x="61028" y="213749"/>
                  </a:cubicBezTo>
                  <a:lnTo>
                    <a:pt x="61028" y="106241"/>
                  </a:lnTo>
                  <a:cubicBezTo>
                    <a:pt x="86878" y="102540"/>
                    <a:pt x="106849" y="80289"/>
                    <a:pt x="106849" y="53424"/>
                  </a:cubicBezTo>
                  <a:cubicBezTo>
                    <a:pt x="106849" y="23975"/>
                    <a:pt x="82874" y="0"/>
                    <a:pt x="53425" y="0"/>
                  </a:cubicBezTo>
                  <a:close/>
                  <a:moveTo>
                    <a:pt x="61028" y="90832"/>
                  </a:moveTo>
                  <a:lnTo>
                    <a:pt x="61028" y="54539"/>
                  </a:lnTo>
                  <a:cubicBezTo>
                    <a:pt x="61028" y="50333"/>
                    <a:pt x="57632" y="46936"/>
                    <a:pt x="53425" y="46936"/>
                  </a:cubicBezTo>
                  <a:cubicBezTo>
                    <a:pt x="49217" y="46936"/>
                    <a:pt x="45821" y="50333"/>
                    <a:pt x="45821" y="54539"/>
                  </a:cubicBezTo>
                  <a:lnTo>
                    <a:pt x="45821" y="90832"/>
                  </a:lnTo>
                  <a:cubicBezTo>
                    <a:pt x="28385" y="87283"/>
                    <a:pt x="15206" y="71875"/>
                    <a:pt x="15206" y="53374"/>
                  </a:cubicBezTo>
                  <a:cubicBezTo>
                    <a:pt x="15206" y="32288"/>
                    <a:pt x="32339" y="15155"/>
                    <a:pt x="53425" y="15155"/>
                  </a:cubicBezTo>
                  <a:cubicBezTo>
                    <a:pt x="74510" y="15155"/>
                    <a:pt x="91643" y="32288"/>
                    <a:pt x="91643" y="53374"/>
                  </a:cubicBezTo>
                  <a:cubicBezTo>
                    <a:pt x="91643" y="71824"/>
                    <a:pt x="78464" y="87283"/>
                    <a:pt x="61028" y="90832"/>
                  </a:cubicBezTo>
                  <a:close/>
                </a:path>
              </a:pathLst>
            </a:custGeom>
            <a:solidFill>
              <a:srgbClr val="1F1F1F"/>
            </a:solidFill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801" name="Frihandsfigur: Form 800">
              <a:extLst>
                <a:ext uri="{FF2B5EF4-FFF2-40B4-BE49-F238E27FC236}">
                  <a16:creationId xmlns:a16="http://schemas.microsoft.com/office/drawing/2014/main" id="{CCA7168E-98EC-FCE5-620D-447E7C568C31}"/>
                </a:ext>
              </a:extLst>
            </p:cNvPr>
            <p:cNvSpPr/>
            <p:nvPr/>
          </p:nvSpPr>
          <p:spPr>
            <a:xfrm>
              <a:off x="2424657" y="6184452"/>
              <a:ext cx="221351" cy="358765"/>
            </a:xfrm>
            <a:custGeom>
              <a:avLst/>
              <a:gdLst>
                <a:gd name="connsiteX0" fmla="*/ 213749 w 221351"/>
                <a:gd name="connsiteY0" fmla="*/ 0 h 358765"/>
                <a:gd name="connsiteX1" fmla="*/ 7603 w 221351"/>
                <a:gd name="connsiteY1" fmla="*/ 0 h 358765"/>
                <a:gd name="connsiteX2" fmla="*/ 0 w 221351"/>
                <a:gd name="connsiteY2" fmla="*/ 7603 h 358765"/>
                <a:gd name="connsiteX3" fmla="*/ 0 w 221351"/>
                <a:gd name="connsiteY3" fmla="*/ 351162 h 358765"/>
                <a:gd name="connsiteX4" fmla="*/ 7603 w 221351"/>
                <a:gd name="connsiteY4" fmla="*/ 358765 h 358765"/>
                <a:gd name="connsiteX5" fmla="*/ 213749 w 221351"/>
                <a:gd name="connsiteY5" fmla="*/ 358765 h 358765"/>
                <a:gd name="connsiteX6" fmla="*/ 221352 w 221351"/>
                <a:gd name="connsiteY6" fmla="*/ 351162 h 358765"/>
                <a:gd name="connsiteX7" fmla="*/ 221352 w 221351"/>
                <a:gd name="connsiteY7" fmla="*/ 7603 h 358765"/>
                <a:gd name="connsiteX8" fmla="*/ 213749 w 221351"/>
                <a:gd name="connsiteY8" fmla="*/ 0 h 358765"/>
                <a:gd name="connsiteX9" fmla="*/ 15206 w 221351"/>
                <a:gd name="connsiteY9" fmla="*/ 15206 h 358765"/>
                <a:gd name="connsiteX10" fmla="*/ 206145 w 221351"/>
                <a:gd name="connsiteY10" fmla="*/ 15206 h 358765"/>
                <a:gd name="connsiteX11" fmla="*/ 206145 w 221351"/>
                <a:gd name="connsiteY11" fmla="*/ 57277 h 358765"/>
                <a:gd name="connsiteX12" fmla="*/ 15206 w 221351"/>
                <a:gd name="connsiteY12" fmla="*/ 57277 h 358765"/>
                <a:gd name="connsiteX13" fmla="*/ 15206 w 221351"/>
                <a:gd name="connsiteY13" fmla="*/ 15206 h 358765"/>
                <a:gd name="connsiteX14" fmla="*/ 83888 w 221351"/>
                <a:gd name="connsiteY14" fmla="*/ 343610 h 358765"/>
                <a:gd name="connsiteX15" fmla="*/ 83888 w 221351"/>
                <a:gd name="connsiteY15" fmla="*/ 267173 h 358765"/>
                <a:gd name="connsiteX16" fmla="*/ 137413 w 221351"/>
                <a:gd name="connsiteY16" fmla="*/ 267173 h 358765"/>
                <a:gd name="connsiteX17" fmla="*/ 137413 w 221351"/>
                <a:gd name="connsiteY17" fmla="*/ 343610 h 358765"/>
                <a:gd name="connsiteX18" fmla="*/ 83888 w 221351"/>
                <a:gd name="connsiteY18" fmla="*/ 343610 h 358765"/>
                <a:gd name="connsiteX19" fmla="*/ 206145 w 221351"/>
                <a:gd name="connsiteY19" fmla="*/ 343610 h 358765"/>
                <a:gd name="connsiteX20" fmla="*/ 152620 w 221351"/>
                <a:gd name="connsiteY20" fmla="*/ 343610 h 358765"/>
                <a:gd name="connsiteX21" fmla="*/ 152620 w 221351"/>
                <a:gd name="connsiteY21" fmla="*/ 259570 h 358765"/>
                <a:gd name="connsiteX22" fmla="*/ 145016 w 221351"/>
                <a:gd name="connsiteY22" fmla="*/ 251967 h 358765"/>
                <a:gd name="connsiteX23" fmla="*/ 76284 w 221351"/>
                <a:gd name="connsiteY23" fmla="*/ 251967 h 358765"/>
                <a:gd name="connsiteX24" fmla="*/ 68681 w 221351"/>
                <a:gd name="connsiteY24" fmla="*/ 259570 h 358765"/>
                <a:gd name="connsiteX25" fmla="*/ 68681 w 221351"/>
                <a:gd name="connsiteY25" fmla="*/ 343610 h 358765"/>
                <a:gd name="connsiteX26" fmla="*/ 15155 w 221351"/>
                <a:gd name="connsiteY26" fmla="*/ 343610 h 358765"/>
                <a:gd name="connsiteX27" fmla="*/ 15155 w 221351"/>
                <a:gd name="connsiteY27" fmla="*/ 72483 h 358765"/>
                <a:gd name="connsiteX28" fmla="*/ 206095 w 221351"/>
                <a:gd name="connsiteY28" fmla="*/ 72483 h 358765"/>
                <a:gd name="connsiteX29" fmla="*/ 206095 w 221351"/>
                <a:gd name="connsiteY29" fmla="*/ 343610 h 358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221351" h="358765">
                  <a:moveTo>
                    <a:pt x="213749" y="0"/>
                  </a:moveTo>
                  <a:lnTo>
                    <a:pt x="7603" y="0"/>
                  </a:lnTo>
                  <a:cubicBezTo>
                    <a:pt x="3396" y="0"/>
                    <a:pt x="0" y="3396"/>
                    <a:pt x="0" y="7603"/>
                  </a:cubicBezTo>
                  <a:lnTo>
                    <a:pt x="0" y="351162"/>
                  </a:lnTo>
                  <a:cubicBezTo>
                    <a:pt x="0" y="355369"/>
                    <a:pt x="3396" y="358765"/>
                    <a:pt x="7603" y="358765"/>
                  </a:cubicBezTo>
                  <a:lnTo>
                    <a:pt x="213749" y="358765"/>
                  </a:lnTo>
                  <a:cubicBezTo>
                    <a:pt x="217956" y="358765"/>
                    <a:pt x="221352" y="355369"/>
                    <a:pt x="221352" y="351162"/>
                  </a:cubicBezTo>
                  <a:lnTo>
                    <a:pt x="221352" y="7603"/>
                  </a:lnTo>
                  <a:cubicBezTo>
                    <a:pt x="221352" y="3396"/>
                    <a:pt x="217956" y="0"/>
                    <a:pt x="213749" y="0"/>
                  </a:cubicBezTo>
                  <a:close/>
                  <a:moveTo>
                    <a:pt x="15206" y="15206"/>
                  </a:moveTo>
                  <a:lnTo>
                    <a:pt x="206145" y="15206"/>
                  </a:lnTo>
                  <a:lnTo>
                    <a:pt x="206145" y="57277"/>
                  </a:lnTo>
                  <a:lnTo>
                    <a:pt x="15206" y="57277"/>
                  </a:lnTo>
                  <a:lnTo>
                    <a:pt x="15206" y="15206"/>
                  </a:lnTo>
                  <a:close/>
                  <a:moveTo>
                    <a:pt x="83888" y="343610"/>
                  </a:moveTo>
                  <a:lnTo>
                    <a:pt x="83888" y="267173"/>
                  </a:lnTo>
                  <a:lnTo>
                    <a:pt x="137413" y="267173"/>
                  </a:lnTo>
                  <a:lnTo>
                    <a:pt x="137413" y="343610"/>
                  </a:lnTo>
                  <a:lnTo>
                    <a:pt x="83888" y="343610"/>
                  </a:lnTo>
                  <a:close/>
                  <a:moveTo>
                    <a:pt x="206145" y="343610"/>
                  </a:moveTo>
                  <a:lnTo>
                    <a:pt x="152620" y="343610"/>
                  </a:lnTo>
                  <a:lnTo>
                    <a:pt x="152620" y="259570"/>
                  </a:lnTo>
                  <a:cubicBezTo>
                    <a:pt x="152620" y="255363"/>
                    <a:pt x="149224" y="251967"/>
                    <a:pt x="145016" y="251967"/>
                  </a:cubicBezTo>
                  <a:lnTo>
                    <a:pt x="76284" y="251967"/>
                  </a:lnTo>
                  <a:cubicBezTo>
                    <a:pt x="72077" y="251967"/>
                    <a:pt x="68681" y="255363"/>
                    <a:pt x="68681" y="259570"/>
                  </a:cubicBezTo>
                  <a:lnTo>
                    <a:pt x="68681" y="343610"/>
                  </a:lnTo>
                  <a:lnTo>
                    <a:pt x="15155" y="343610"/>
                  </a:lnTo>
                  <a:lnTo>
                    <a:pt x="15155" y="72483"/>
                  </a:lnTo>
                  <a:lnTo>
                    <a:pt x="206095" y="72483"/>
                  </a:lnTo>
                  <a:lnTo>
                    <a:pt x="206095" y="343610"/>
                  </a:lnTo>
                  <a:close/>
                </a:path>
              </a:pathLst>
            </a:custGeom>
            <a:solidFill>
              <a:srgbClr val="1F1F1F"/>
            </a:solidFill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802" name="Frihandsfigur: Form 801">
              <a:extLst>
                <a:ext uri="{FF2B5EF4-FFF2-40B4-BE49-F238E27FC236}">
                  <a16:creationId xmlns:a16="http://schemas.microsoft.com/office/drawing/2014/main" id="{0FEEEBEA-463B-F7ED-4B2D-FB5259C02B2C}"/>
                </a:ext>
              </a:extLst>
            </p:cNvPr>
            <p:cNvSpPr/>
            <p:nvPr/>
          </p:nvSpPr>
          <p:spPr>
            <a:xfrm>
              <a:off x="2470479" y="6299005"/>
              <a:ext cx="38116" cy="15206"/>
            </a:xfrm>
            <a:custGeom>
              <a:avLst/>
              <a:gdLst>
                <a:gd name="connsiteX0" fmla="*/ 7603 w 38116"/>
                <a:gd name="connsiteY0" fmla="*/ 15206 h 15206"/>
                <a:gd name="connsiteX1" fmla="*/ 30514 w 38116"/>
                <a:gd name="connsiteY1" fmla="*/ 15206 h 15206"/>
                <a:gd name="connsiteX2" fmla="*/ 38117 w 38116"/>
                <a:gd name="connsiteY2" fmla="*/ 7603 h 15206"/>
                <a:gd name="connsiteX3" fmla="*/ 30514 w 38116"/>
                <a:gd name="connsiteY3" fmla="*/ 0 h 15206"/>
                <a:gd name="connsiteX4" fmla="*/ 7603 w 38116"/>
                <a:gd name="connsiteY4" fmla="*/ 0 h 15206"/>
                <a:gd name="connsiteX5" fmla="*/ 0 w 38116"/>
                <a:gd name="connsiteY5" fmla="*/ 7603 h 15206"/>
                <a:gd name="connsiteX6" fmla="*/ 7603 w 38116"/>
                <a:gd name="connsiteY6" fmla="*/ 15206 h 15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116" h="15206">
                  <a:moveTo>
                    <a:pt x="7603" y="15206"/>
                  </a:moveTo>
                  <a:lnTo>
                    <a:pt x="30514" y="15206"/>
                  </a:lnTo>
                  <a:cubicBezTo>
                    <a:pt x="34721" y="15206"/>
                    <a:pt x="38117" y="11810"/>
                    <a:pt x="38117" y="7603"/>
                  </a:cubicBezTo>
                  <a:cubicBezTo>
                    <a:pt x="38117" y="3396"/>
                    <a:pt x="34721" y="0"/>
                    <a:pt x="30514" y="0"/>
                  </a:cubicBezTo>
                  <a:lnTo>
                    <a:pt x="7603" y="0"/>
                  </a:lnTo>
                  <a:cubicBezTo>
                    <a:pt x="3396" y="0"/>
                    <a:pt x="0" y="3396"/>
                    <a:pt x="0" y="7603"/>
                  </a:cubicBezTo>
                  <a:cubicBezTo>
                    <a:pt x="0" y="11810"/>
                    <a:pt x="3396" y="15206"/>
                    <a:pt x="7603" y="15206"/>
                  </a:cubicBezTo>
                  <a:close/>
                </a:path>
              </a:pathLst>
            </a:custGeom>
            <a:solidFill>
              <a:srgbClr val="1F1F1F"/>
            </a:solidFill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803" name="Frihandsfigur: Form 802">
              <a:extLst>
                <a:ext uri="{FF2B5EF4-FFF2-40B4-BE49-F238E27FC236}">
                  <a16:creationId xmlns:a16="http://schemas.microsoft.com/office/drawing/2014/main" id="{7502C7B0-49CF-DBBC-E2BE-0295E0DDB8A0}"/>
                </a:ext>
              </a:extLst>
            </p:cNvPr>
            <p:cNvSpPr/>
            <p:nvPr/>
          </p:nvSpPr>
          <p:spPr>
            <a:xfrm>
              <a:off x="2470479" y="6344776"/>
              <a:ext cx="38116" cy="15206"/>
            </a:xfrm>
            <a:custGeom>
              <a:avLst/>
              <a:gdLst>
                <a:gd name="connsiteX0" fmla="*/ 7603 w 38116"/>
                <a:gd name="connsiteY0" fmla="*/ 15206 h 15206"/>
                <a:gd name="connsiteX1" fmla="*/ 30514 w 38116"/>
                <a:gd name="connsiteY1" fmla="*/ 15206 h 15206"/>
                <a:gd name="connsiteX2" fmla="*/ 38117 w 38116"/>
                <a:gd name="connsiteY2" fmla="*/ 7603 h 15206"/>
                <a:gd name="connsiteX3" fmla="*/ 30514 w 38116"/>
                <a:gd name="connsiteY3" fmla="*/ 0 h 15206"/>
                <a:gd name="connsiteX4" fmla="*/ 7603 w 38116"/>
                <a:gd name="connsiteY4" fmla="*/ 0 h 15206"/>
                <a:gd name="connsiteX5" fmla="*/ 0 w 38116"/>
                <a:gd name="connsiteY5" fmla="*/ 7603 h 15206"/>
                <a:gd name="connsiteX6" fmla="*/ 7603 w 38116"/>
                <a:gd name="connsiteY6" fmla="*/ 15206 h 15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116" h="15206">
                  <a:moveTo>
                    <a:pt x="7603" y="15206"/>
                  </a:moveTo>
                  <a:lnTo>
                    <a:pt x="30514" y="15206"/>
                  </a:lnTo>
                  <a:cubicBezTo>
                    <a:pt x="34721" y="15206"/>
                    <a:pt x="38117" y="11810"/>
                    <a:pt x="38117" y="7603"/>
                  </a:cubicBezTo>
                  <a:cubicBezTo>
                    <a:pt x="38117" y="3396"/>
                    <a:pt x="34721" y="0"/>
                    <a:pt x="30514" y="0"/>
                  </a:cubicBezTo>
                  <a:lnTo>
                    <a:pt x="7603" y="0"/>
                  </a:lnTo>
                  <a:cubicBezTo>
                    <a:pt x="3396" y="0"/>
                    <a:pt x="0" y="3396"/>
                    <a:pt x="0" y="7603"/>
                  </a:cubicBezTo>
                  <a:cubicBezTo>
                    <a:pt x="0" y="11810"/>
                    <a:pt x="3396" y="15206"/>
                    <a:pt x="7603" y="15206"/>
                  </a:cubicBezTo>
                  <a:close/>
                </a:path>
              </a:pathLst>
            </a:custGeom>
            <a:solidFill>
              <a:srgbClr val="1F1F1F"/>
            </a:solidFill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804" name="Frihandsfigur: Form 803">
              <a:extLst>
                <a:ext uri="{FF2B5EF4-FFF2-40B4-BE49-F238E27FC236}">
                  <a16:creationId xmlns:a16="http://schemas.microsoft.com/office/drawing/2014/main" id="{DF4D41A8-F974-8923-D425-2F92757227D5}"/>
                </a:ext>
              </a:extLst>
            </p:cNvPr>
            <p:cNvSpPr/>
            <p:nvPr/>
          </p:nvSpPr>
          <p:spPr>
            <a:xfrm>
              <a:off x="2470479" y="6390597"/>
              <a:ext cx="38116" cy="15206"/>
            </a:xfrm>
            <a:custGeom>
              <a:avLst/>
              <a:gdLst>
                <a:gd name="connsiteX0" fmla="*/ 7603 w 38116"/>
                <a:gd name="connsiteY0" fmla="*/ 15206 h 15206"/>
                <a:gd name="connsiteX1" fmla="*/ 30514 w 38116"/>
                <a:gd name="connsiteY1" fmla="*/ 15206 h 15206"/>
                <a:gd name="connsiteX2" fmla="*/ 38117 w 38116"/>
                <a:gd name="connsiteY2" fmla="*/ 7603 h 15206"/>
                <a:gd name="connsiteX3" fmla="*/ 30514 w 38116"/>
                <a:gd name="connsiteY3" fmla="*/ 0 h 15206"/>
                <a:gd name="connsiteX4" fmla="*/ 7603 w 38116"/>
                <a:gd name="connsiteY4" fmla="*/ 0 h 15206"/>
                <a:gd name="connsiteX5" fmla="*/ 0 w 38116"/>
                <a:gd name="connsiteY5" fmla="*/ 7603 h 15206"/>
                <a:gd name="connsiteX6" fmla="*/ 7603 w 38116"/>
                <a:gd name="connsiteY6" fmla="*/ 15206 h 15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116" h="15206">
                  <a:moveTo>
                    <a:pt x="7603" y="15206"/>
                  </a:moveTo>
                  <a:lnTo>
                    <a:pt x="30514" y="15206"/>
                  </a:lnTo>
                  <a:cubicBezTo>
                    <a:pt x="34721" y="15206"/>
                    <a:pt x="38117" y="11810"/>
                    <a:pt x="38117" y="7603"/>
                  </a:cubicBezTo>
                  <a:cubicBezTo>
                    <a:pt x="38117" y="3396"/>
                    <a:pt x="34721" y="0"/>
                    <a:pt x="30514" y="0"/>
                  </a:cubicBezTo>
                  <a:lnTo>
                    <a:pt x="7603" y="0"/>
                  </a:lnTo>
                  <a:cubicBezTo>
                    <a:pt x="3396" y="0"/>
                    <a:pt x="0" y="3396"/>
                    <a:pt x="0" y="7603"/>
                  </a:cubicBezTo>
                  <a:cubicBezTo>
                    <a:pt x="0" y="11810"/>
                    <a:pt x="3396" y="15206"/>
                    <a:pt x="7603" y="15206"/>
                  </a:cubicBezTo>
                  <a:close/>
                </a:path>
              </a:pathLst>
            </a:custGeom>
            <a:solidFill>
              <a:srgbClr val="1F1F1F"/>
            </a:solidFill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805" name="Frihandsfigur: Form 804">
              <a:extLst>
                <a:ext uri="{FF2B5EF4-FFF2-40B4-BE49-F238E27FC236}">
                  <a16:creationId xmlns:a16="http://schemas.microsoft.com/office/drawing/2014/main" id="{32F9A068-31A4-B63F-E505-27535A31D7C2}"/>
                </a:ext>
              </a:extLst>
            </p:cNvPr>
            <p:cNvSpPr/>
            <p:nvPr/>
          </p:nvSpPr>
          <p:spPr>
            <a:xfrm>
              <a:off x="2562071" y="6299005"/>
              <a:ext cx="38116" cy="15206"/>
            </a:xfrm>
            <a:custGeom>
              <a:avLst/>
              <a:gdLst>
                <a:gd name="connsiteX0" fmla="*/ 7603 w 38116"/>
                <a:gd name="connsiteY0" fmla="*/ 15206 h 15206"/>
                <a:gd name="connsiteX1" fmla="*/ 30514 w 38116"/>
                <a:gd name="connsiteY1" fmla="*/ 15206 h 15206"/>
                <a:gd name="connsiteX2" fmla="*/ 38117 w 38116"/>
                <a:gd name="connsiteY2" fmla="*/ 7603 h 15206"/>
                <a:gd name="connsiteX3" fmla="*/ 30514 w 38116"/>
                <a:gd name="connsiteY3" fmla="*/ 0 h 15206"/>
                <a:gd name="connsiteX4" fmla="*/ 7603 w 38116"/>
                <a:gd name="connsiteY4" fmla="*/ 0 h 15206"/>
                <a:gd name="connsiteX5" fmla="*/ 0 w 38116"/>
                <a:gd name="connsiteY5" fmla="*/ 7603 h 15206"/>
                <a:gd name="connsiteX6" fmla="*/ 7603 w 38116"/>
                <a:gd name="connsiteY6" fmla="*/ 15206 h 15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116" h="15206">
                  <a:moveTo>
                    <a:pt x="7603" y="15206"/>
                  </a:moveTo>
                  <a:lnTo>
                    <a:pt x="30514" y="15206"/>
                  </a:lnTo>
                  <a:cubicBezTo>
                    <a:pt x="34721" y="15206"/>
                    <a:pt x="38117" y="11810"/>
                    <a:pt x="38117" y="7603"/>
                  </a:cubicBezTo>
                  <a:cubicBezTo>
                    <a:pt x="38117" y="3396"/>
                    <a:pt x="34721" y="0"/>
                    <a:pt x="30514" y="0"/>
                  </a:cubicBezTo>
                  <a:lnTo>
                    <a:pt x="7603" y="0"/>
                  </a:lnTo>
                  <a:cubicBezTo>
                    <a:pt x="3396" y="0"/>
                    <a:pt x="0" y="3396"/>
                    <a:pt x="0" y="7603"/>
                  </a:cubicBezTo>
                  <a:cubicBezTo>
                    <a:pt x="0" y="11810"/>
                    <a:pt x="3396" y="15206"/>
                    <a:pt x="7603" y="15206"/>
                  </a:cubicBezTo>
                  <a:close/>
                </a:path>
              </a:pathLst>
            </a:custGeom>
            <a:solidFill>
              <a:srgbClr val="1F1F1F"/>
            </a:solidFill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806" name="Frihandsfigur: Form 805">
              <a:extLst>
                <a:ext uri="{FF2B5EF4-FFF2-40B4-BE49-F238E27FC236}">
                  <a16:creationId xmlns:a16="http://schemas.microsoft.com/office/drawing/2014/main" id="{16672FC4-5703-3223-B69C-FFCF61FEFF52}"/>
                </a:ext>
              </a:extLst>
            </p:cNvPr>
            <p:cNvSpPr/>
            <p:nvPr/>
          </p:nvSpPr>
          <p:spPr>
            <a:xfrm>
              <a:off x="2562071" y="6344776"/>
              <a:ext cx="38116" cy="15206"/>
            </a:xfrm>
            <a:custGeom>
              <a:avLst/>
              <a:gdLst>
                <a:gd name="connsiteX0" fmla="*/ 7603 w 38116"/>
                <a:gd name="connsiteY0" fmla="*/ 15206 h 15206"/>
                <a:gd name="connsiteX1" fmla="*/ 30514 w 38116"/>
                <a:gd name="connsiteY1" fmla="*/ 15206 h 15206"/>
                <a:gd name="connsiteX2" fmla="*/ 38117 w 38116"/>
                <a:gd name="connsiteY2" fmla="*/ 7603 h 15206"/>
                <a:gd name="connsiteX3" fmla="*/ 30514 w 38116"/>
                <a:gd name="connsiteY3" fmla="*/ 0 h 15206"/>
                <a:gd name="connsiteX4" fmla="*/ 7603 w 38116"/>
                <a:gd name="connsiteY4" fmla="*/ 0 h 15206"/>
                <a:gd name="connsiteX5" fmla="*/ 0 w 38116"/>
                <a:gd name="connsiteY5" fmla="*/ 7603 h 15206"/>
                <a:gd name="connsiteX6" fmla="*/ 7603 w 38116"/>
                <a:gd name="connsiteY6" fmla="*/ 15206 h 15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116" h="15206">
                  <a:moveTo>
                    <a:pt x="7603" y="15206"/>
                  </a:moveTo>
                  <a:lnTo>
                    <a:pt x="30514" y="15206"/>
                  </a:lnTo>
                  <a:cubicBezTo>
                    <a:pt x="34721" y="15206"/>
                    <a:pt x="38117" y="11810"/>
                    <a:pt x="38117" y="7603"/>
                  </a:cubicBezTo>
                  <a:cubicBezTo>
                    <a:pt x="38117" y="3396"/>
                    <a:pt x="34721" y="0"/>
                    <a:pt x="30514" y="0"/>
                  </a:cubicBezTo>
                  <a:lnTo>
                    <a:pt x="7603" y="0"/>
                  </a:lnTo>
                  <a:cubicBezTo>
                    <a:pt x="3396" y="0"/>
                    <a:pt x="0" y="3396"/>
                    <a:pt x="0" y="7603"/>
                  </a:cubicBezTo>
                  <a:cubicBezTo>
                    <a:pt x="0" y="11810"/>
                    <a:pt x="3396" y="15206"/>
                    <a:pt x="7603" y="15206"/>
                  </a:cubicBezTo>
                  <a:close/>
                </a:path>
              </a:pathLst>
            </a:custGeom>
            <a:solidFill>
              <a:srgbClr val="1F1F1F"/>
            </a:solidFill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807" name="Frihandsfigur: Form 806">
              <a:extLst>
                <a:ext uri="{FF2B5EF4-FFF2-40B4-BE49-F238E27FC236}">
                  <a16:creationId xmlns:a16="http://schemas.microsoft.com/office/drawing/2014/main" id="{FB060BD1-A125-970E-6BB9-C362F70D1335}"/>
                </a:ext>
              </a:extLst>
            </p:cNvPr>
            <p:cNvSpPr/>
            <p:nvPr/>
          </p:nvSpPr>
          <p:spPr>
            <a:xfrm>
              <a:off x="2562071" y="6390597"/>
              <a:ext cx="38116" cy="15206"/>
            </a:xfrm>
            <a:custGeom>
              <a:avLst/>
              <a:gdLst>
                <a:gd name="connsiteX0" fmla="*/ 7603 w 38116"/>
                <a:gd name="connsiteY0" fmla="*/ 15206 h 15206"/>
                <a:gd name="connsiteX1" fmla="*/ 30514 w 38116"/>
                <a:gd name="connsiteY1" fmla="*/ 15206 h 15206"/>
                <a:gd name="connsiteX2" fmla="*/ 38117 w 38116"/>
                <a:gd name="connsiteY2" fmla="*/ 7603 h 15206"/>
                <a:gd name="connsiteX3" fmla="*/ 30514 w 38116"/>
                <a:gd name="connsiteY3" fmla="*/ 0 h 15206"/>
                <a:gd name="connsiteX4" fmla="*/ 7603 w 38116"/>
                <a:gd name="connsiteY4" fmla="*/ 0 h 15206"/>
                <a:gd name="connsiteX5" fmla="*/ 0 w 38116"/>
                <a:gd name="connsiteY5" fmla="*/ 7603 h 15206"/>
                <a:gd name="connsiteX6" fmla="*/ 7603 w 38116"/>
                <a:gd name="connsiteY6" fmla="*/ 15206 h 15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116" h="15206">
                  <a:moveTo>
                    <a:pt x="7603" y="15206"/>
                  </a:moveTo>
                  <a:lnTo>
                    <a:pt x="30514" y="15206"/>
                  </a:lnTo>
                  <a:cubicBezTo>
                    <a:pt x="34721" y="15206"/>
                    <a:pt x="38117" y="11810"/>
                    <a:pt x="38117" y="7603"/>
                  </a:cubicBezTo>
                  <a:cubicBezTo>
                    <a:pt x="38117" y="3396"/>
                    <a:pt x="34721" y="0"/>
                    <a:pt x="30514" y="0"/>
                  </a:cubicBezTo>
                  <a:lnTo>
                    <a:pt x="7603" y="0"/>
                  </a:lnTo>
                  <a:cubicBezTo>
                    <a:pt x="3396" y="0"/>
                    <a:pt x="0" y="3396"/>
                    <a:pt x="0" y="7603"/>
                  </a:cubicBezTo>
                  <a:cubicBezTo>
                    <a:pt x="0" y="11810"/>
                    <a:pt x="3396" y="15206"/>
                    <a:pt x="7603" y="15206"/>
                  </a:cubicBezTo>
                  <a:close/>
                </a:path>
              </a:pathLst>
            </a:custGeom>
            <a:solidFill>
              <a:srgbClr val="1F1F1F"/>
            </a:solidFill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  <p:sp>
        <p:nvSpPr>
          <p:cNvPr id="808" name="Frihandsfigur: Form 807">
            <a:extLst>
              <a:ext uri="{FF2B5EF4-FFF2-40B4-BE49-F238E27FC236}">
                <a16:creationId xmlns:a16="http://schemas.microsoft.com/office/drawing/2014/main" id="{6CAAA4C0-CAFC-9221-8004-86DB0B704551}"/>
              </a:ext>
            </a:extLst>
          </p:cNvPr>
          <p:cNvSpPr/>
          <p:nvPr/>
        </p:nvSpPr>
        <p:spPr>
          <a:xfrm>
            <a:off x="9123742" y="2271232"/>
            <a:ext cx="489243" cy="488241"/>
          </a:xfrm>
          <a:custGeom>
            <a:avLst/>
            <a:gdLst>
              <a:gd name="connsiteX0" fmla="*/ 263372 w 361502"/>
              <a:gd name="connsiteY0" fmla="*/ 171 h 360761"/>
              <a:gd name="connsiteX1" fmla="*/ 180802 w 361502"/>
              <a:gd name="connsiteY1" fmla="*/ 61148 h 360761"/>
              <a:gd name="connsiteX2" fmla="*/ 98232 w 361502"/>
              <a:gd name="connsiteY2" fmla="*/ 171 h 360761"/>
              <a:gd name="connsiteX3" fmla="*/ 29855 w 361502"/>
              <a:gd name="connsiteY3" fmla="*/ 23487 h 360761"/>
              <a:gd name="connsiteX4" fmla="*/ 0 w 361502"/>
              <a:gd name="connsiteY4" fmla="*/ 97947 h 360761"/>
              <a:gd name="connsiteX5" fmla="*/ 16119 w 361502"/>
              <a:gd name="connsiteY5" fmla="*/ 151625 h 360761"/>
              <a:gd name="connsiteX6" fmla="*/ 174973 w 361502"/>
              <a:gd name="connsiteY6" fmla="*/ 358075 h 360761"/>
              <a:gd name="connsiteX7" fmla="*/ 180751 w 361502"/>
              <a:gd name="connsiteY7" fmla="*/ 360761 h 360761"/>
              <a:gd name="connsiteX8" fmla="*/ 186530 w 361502"/>
              <a:gd name="connsiteY8" fmla="*/ 358075 h 360761"/>
              <a:gd name="connsiteX9" fmla="*/ 345384 w 361502"/>
              <a:gd name="connsiteY9" fmla="*/ 151625 h 360761"/>
              <a:gd name="connsiteX10" fmla="*/ 361502 w 361502"/>
              <a:gd name="connsiteY10" fmla="*/ 97947 h 360761"/>
              <a:gd name="connsiteX11" fmla="*/ 331647 w 361502"/>
              <a:gd name="connsiteY11" fmla="*/ 23487 h 360761"/>
              <a:gd name="connsiteX12" fmla="*/ 263270 w 361502"/>
              <a:gd name="connsiteY12" fmla="*/ 171 h 360761"/>
              <a:gd name="connsiteX13" fmla="*/ 332459 w 361502"/>
              <a:gd name="connsiteY13" fmla="*/ 143617 h 360761"/>
              <a:gd name="connsiteX14" fmla="*/ 180802 w 361502"/>
              <a:gd name="connsiteY14" fmla="*/ 341348 h 360761"/>
              <a:gd name="connsiteX15" fmla="*/ 29145 w 361502"/>
              <a:gd name="connsiteY15" fmla="*/ 143617 h 360761"/>
              <a:gd name="connsiteX16" fmla="*/ 15257 w 361502"/>
              <a:gd name="connsiteY16" fmla="*/ 97896 h 360761"/>
              <a:gd name="connsiteX17" fmla="*/ 40347 w 361502"/>
              <a:gd name="connsiteY17" fmla="*/ 34486 h 360761"/>
              <a:gd name="connsiteX18" fmla="*/ 91896 w 361502"/>
              <a:gd name="connsiteY18" fmla="*/ 15175 h 360761"/>
              <a:gd name="connsiteX19" fmla="*/ 97371 w 361502"/>
              <a:gd name="connsiteY19" fmla="*/ 15327 h 360761"/>
              <a:gd name="connsiteX20" fmla="*/ 173807 w 361502"/>
              <a:gd name="connsiteY20" fmla="*/ 82335 h 360761"/>
              <a:gd name="connsiteX21" fmla="*/ 180802 w 361502"/>
              <a:gd name="connsiteY21" fmla="*/ 86948 h 360761"/>
              <a:gd name="connsiteX22" fmla="*/ 187797 w 361502"/>
              <a:gd name="connsiteY22" fmla="*/ 82335 h 360761"/>
              <a:gd name="connsiteX23" fmla="*/ 264233 w 361502"/>
              <a:gd name="connsiteY23" fmla="*/ 15327 h 360761"/>
              <a:gd name="connsiteX24" fmla="*/ 321307 w 361502"/>
              <a:gd name="connsiteY24" fmla="*/ 34486 h 360761"/>
              <a:gd name="connsiteX25" fmla="*/ 346398 w 361502"/>
              <a:gd name="connsiteY25" fmla="*/ 97896 h 360761"/>
              <a:gd name="connsiteX26" fmla="*/ 332509 w 361502"/>
              <a:gd name="connsiteY26" fmla="*/ 143617 h 360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61502" h="360761">
                <a:moveTo>
                  <a:pt x="263372" y="171"/>
                </a:moveTo>
                <a:cubicBezTo>
                  <a:pt x="216993" y="2807"/>
                  <a:pt x="192713" y="37781"/>
                  <a:pt x="180802" y="61148"/>
                </a:cubicBezTo>
                <a:cubicBezTo>
                  <a:pt x="168890" y="37731"/>
                  <a:pt x="144611" y="2807"/>
                  <a:pt x="98232" y="171"/>
                </a:cubicBezTo>
                <a:cubicBezTo>
                  <a:pt x="71317" y="-1299"/>
                  <a:pt x="47646" y="6710"/>
                  <a:pt x="29855" y="23487"/>
                </a:cubicBezTo>
                <a:cubicBezTo>
                  <a:pt x="10898" y="41380"/>
                  <a:pt x="0" y="68549"/>
                  <a:pt x="0" y="97947"/>
                </a:cubicBezTo>
                <a:cubicBezTo>
                  <a:pt x="0" y="123493"/>
                  <a:pt x="12368" y="145492"/>
                  <a:pt x="16119" y="151625"/>
                </a:cubicBezTo>
                <a:cubicBezTo>
                  <a:pt x="61535" y="225173"/>
                  <a:pt x="173807" y="356757"/>
                  <a:pt x="174973" y="358075"/>
                </a:cubicBezTo>
                <a:cubicBezTo>
                  <a:pt x="176443" y="359748"/>
                  <a:pt x="178521" y="360761"/>
                  <a:pt x="180751" y="360761"/>
                </a:cubicBezTo>
                <a:cubicBezTo>
                  <a:pt x="182982" y="360761"/>
                  <a:pt x="185060" y="359798"/>
                  <a:pt x="186530" y="358075"/>
                </a:cubicBezTo>
                <a:cubicBezTo>
                  <a:pt x="187645" y="356757"/>
                  <a:pt x="299968" y="225173"/>
                  <a:pt x="345384" y="151625"/>
                </a:cubicBezTo>
                <a:cubicBezTo>
                  <a:pt x="349185" y="145492"/>
                  <a:pt x="361502" y="123493"/>
                  <a:pt x="361502" y="97947"/>
                </a:cubicBezTo>
                <a:cubicBezTo>
                  <a:pt x="361502" y="68549"/>
                  <a:pt x="350605" y="41431"/>
                  <a:pt x="331647" y="23487"/>
                </a:cubicBezTo>
                <a:cubicBezTo>
                  <a:pt x="313907" y="6710"/>
                  <a:pt x="290236" y="-1299"/>
                  <a:pt x="263270" y="171"/>
                </a:cubicBezTo>
                <a:close/>
                <a:moveTo>
                  <a:pt x="332459" y="143617"/>
                </a:moveTo>
                <a:cubicBezTo>
                  <a:pt x="293581" y="206621"/>
                  <a:pt x="204321" y="313419"/>
                  <a:pt x="180802" y="341348"/>
                </a:cubicBezTo>
                <a:cubicBezTo>
                  <a:pt x="157232" y="313470"/>
                  <a:pt x="68023" y="206621"/>
                  <a:pt x="29145" y="143617"/>
                </a:cubicBezTo>
                <a:cubicBezTo>
                  <a:pt x="22454" y="132769"/>
                  <a:pt x="15257" y="115080"/>
                  <a:pt x="15257" y="97896"/>
                </a:cubicBezTo>
                <a:cubicBezTo>
                  <a:pt x="15257" y="72654"/>
                  <a:pt x="24381" y="49541"/>
                  <a:pt x="40347" y="34486"/>
                </a:cubicBezTo>
                <a:cubicBezTo>
                  <a:pt x="53780" y="21764"/>
                  <a:pt x="71520" y="15175"/>
                  <a:pt x="91896" y="15175"/>
                </a:cubicBezTo>
                <a:cubicBezTo>
                  <a:pt x="93721" y="15175"/>
                  <a:pt x="95546" y="15175"/>
                  <a:pt x="97371" y="15327"/>
                </a:cubicBezTo>
                <a:cubicBezTo>
                  <a:pt x="130875" y="17253"/>
                  <a:pt x="155154" y="38542"/>
                  <a:pt x="173807" y="82335"/>
                </a:cubicBezTo>
                <a:cubicBezTo>
                  <a:pt x="175024" y="85123"/>
                  <a:pt x="177761" y="86948"/>
                  <a:pt x="180802" y="86948"/>
                </a:cubicBezTo>
                <a:cubicBezTo>
                  <a:pt x="183843" y="86948"/>
                  <a:pt x="186580" y="85123"/>
                  <a:pt x="187797" y="82335"/>
                </a:cubicBezTo>
                <a:cubicBezTo>
                  <a:pt x="206450" y="38542"/>
                  <a:pt x="230729" y="17253"/>
                  <a:pt x="264233" y="15327"/>
                </a:cubicBezTo>
                <a:cubicBezTo>
                  <a:pt x="286891" y="14009"/>
                  <a:pt x="306659" y="20649"/>
                  <a:pt x="321307" y="34486"/>
                </a:cubicBezTo>
                <a:cubicBezTo>
                  <a:pt x="337223" y="49541"/>
                  <a:pt x="346398" y="72654"/>
                  <a:pt x="346398" y="97896"/>
                </a:cubicBezTo>
                <a:cubicBezTo>
                  <a:pt x="346398" y="115029"/>
                  <a:pt x="339250" y="132719"/>
                  <a:pt x="332509" y="143617"/>
                </a:cubicBezTo>
                <a:close/>
              </a:path>
            </a:pathLst>
          </a:custGeom>
          <a:solidFill>
            <a:srgbClr val="1F1F1F"/>
          </a:solidFill>
          <a:ln w="5064" cap="flat">
            <a:noFill/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grpSp>
        <p:nvGrpSpPr>
          <p:cNvPr id="809" name="Bild 3">
            <a:extLst>
              <a:ext uri="{FF2B5EF4-FFF2-40B4-BE49-F238E27FC236}">
                <a16:creationId xmlns:a16="http://schemas.microsoft.com/office/drawing/2014/main" id="{09D29CA1-189E-992E-C43E-6FB24D6D5045}"/>
              </a:ext>
            </a:extLst>
          </p:cNvPr>
          <p:cNvGrpSpPr/>
          <p:nvPr/>
        </p:nvGrpSpPr>
        <p:grpSpPr>
          <a:xfrm>
            <a:off x="428160" y="2268398"/>
            <a:ext cx="489667" cy="493908"/>
            <a:chOff x="6532986" y="5594045"/>
            <a:chExt cx="361815" cy="364949"/>
          </a:xfrm>
          <a:solidFill>
            <a:srgbClr val="1F1F1F"/>
          </a:solidFill>
        </p:grpSpPr>
        <p:sp>
          <p:nvSpPr>
            <p:cNvPr id="810" name="Frihandsfigur: Form 809">
              <a:extLst>
                <a:ext uri="{FF2B5EF4-FFF2-40B4-BE49-F238E27FC236}">
                  <a16:creationId xmlns:a16="http://schemas.microsoft.com/office/drawing/2014/main" id="{5D66739A-1517-3672-551D-050A37671731}"/>
                </a:ext>
              </a:extLst>
            </p:cNvPr>
            <p:cNvSpPr/>
            <p:nvPr/>
          </p:nvSpPr>
          <p:spPr>
            <a:xfrm>
              <a:off x="6636422" y="5780625"/>
              <a:ext cx="155103" cy="131787"/>
            </a:xfrm>
            <a:custGeom>
              <a:avLst/>
              <a:gdLst>
                <a:gd name="connsiteX0" fmla="*/ 7603 w 155103"/>
                <a:gd name="connsiteY0" fmla="*/ 131787 h 131787"/>
                <a:gd name="connsiteX1" fmla="*/ 147500 w 155103"/>
                <a:gd name="connsiteY1" fmla="*/ 131787 h 131787"/>
                <a:gd name="connsiteX2" fmla="*/ 155103 w 155103"/>
                <a:gd name="connsiteY2" fmla="*/ 124184 h 131787"/>
                <a:gd name="connsiteX3" fmla="*/ 155103 w 155103"/>
                <a:gd name="connsiteY3" fmla="*/ 7603 h 131787"/>
                <a:gd name="connsiteX4" fmla="*/ 147500 w 155103"/>
                <a:gd name="connsiteY4" fmla="*/ 0 h 131787"/>
                <a:gd name="connsiteX5" fmla="*/ 7603 w 155103"/>
                <a:gd name="connsiteY5" fmla="*/ 0 h 131787"/>
                <a:gd name="connsiteX6" fmla="*/ 0 w 155103"/>
                <a:gd name="connsiteY6" fmla="*/ 7603 h 131787"/>
                <a:gd name="connsiteX7" fmla="*/ 0 w 155103"/>
                <a:gd name="connsiteY7" fmla="*/ 124184 h 131787"/>
                <a:gd name="connsiteX8" fmla="*/ 7603 w 155103"/>
                <a:gd name="connsiteY8" fmla="*/ 131787 h 131787"/>
                <a:gd name="connsiteX9" fmla="*/ 15206 w 155103"/>
                <a:gd name="connsiteY9" fmla="*/ 116581 h 131787"/>
                <a:gd name="connsiteX10" fmla="*/ 15206 w 155103"/>
                <a:gd name="connsiteY10" fmla="*/ 50181 h 131787"/>
                <a:gd name="connsiteX11" fmla="*/ 139897 w 155103"/>
                <a:gd name="connsiteY11" fmla="*/ 50181 h 131787"/>
                <a:gd name="connsiteX12" fmla="*/ 139897 w 155103"/>
                <a:gd name="connsiteY12" fmla="*/ 116581 h 131787"/>
                <a:gd name="connsiteX13" fmla="*/ 15206 w 155103"/>
                <a:gd name="connsiteY13" fmla="*/ 116581 h 131787"/>
                <a:gd name="connsiteX14" fmla="*/ 139897 w 155103"/>
                <a:gd name="connsiteY14" fmla="*/ 15206 h 131787"/>
                <a:gd name="connsiteX15" fmla="*/ 139897 w 155103"/>
                <a:gd name="connsiteY15" fmla="*/ 34974 h 131787"/>
                <a:gd name="connsiteX16" fmla="*/ 15206 w 155103"/>
                <a:gd name="connsiteY16" fmla="*/ 34974 h 131787"/>
                <a:gd name="connsiteX17" fmla="*/ 15206 w 155103"/>
                <a:gd name="connsiteY17" fmla="*/ 15206 h 131787"/>
                <a:gd name="connsiteX18" fmla="*/ 139897 w 155103"/>
                <a:gd name="connsiteY18" fmla="*/ 15206 h 131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55103" h="131787">
                  <a:moveTo>
                    <a:pt x="7603" y="131787"/>
                  </a:moveTo>
                  <a:lnTo>
                    <a:pt x="147500" y="131787"/>
                  </a:lnTo>
                  <a:cubicBezTo>
                    <a:pt x="151708" y="131787"/>
                    <a:pt x="155103" y="128391"/>
                    <a:pt x="155103" y="124184"/>
                  </a:cubicBezTo>
                  <a:lnTo>
                    <a:pt x="155103" y="7603"/>
                  </a:lnTo>
                  <a:cubicBezTo>
                    <a:pt x="155103" y="3396"/>
                    <a:pt x="151708" y="0"/>
                    <a:pt x="147500" y="0"/>
                  </a:cubicBezTo>
                  <a:lnTo>
                    <a:pt x="7603" y="0"/>
                  </a:lnTo>
                  <a:cubicBezTo>
                    <a:pt x="3396" y="0"/>
                    <a:pt x="0" y="3396"/>
                    <a:pt x="0" y="7603"/>
                  </a:cubicBezTo>
                  <a:lnTo>
                    <a:pt x="0" y="124184"/>
                  </a:lnTo>
                  <a:cubicBezTo>
                    <a:pt x="0" y="128391"/>
                    <a:pt x="3396" y="131787"/>
                    <a:pt x="7603" y="131787"/>
                  </a:cubicBezTo>
                  <a:close/>
                  <a:moveTo>
                    <a:pt x="15206" y="116581"/>
                  </a:moveTo>
                  <a:lnTo>
                    <a:pt x="15206" y="50181"/>
                  </a:lnTo>
                  <a:lnTo>
                    <a:pt x="139897" y="50181"/>
                  </a:lnTo>
                  <a:lnTo>
                    <a:pt x="139897" y="116581"/>
                  </a:lnTo>
                  <a:lnTo>
                    <a:pt x="15206" y="116581"/>
                  </a:lnTo>
                  <a:close/>
                  <a:moveTo>
                    <a:pt x="139897" y="15206"/>
                  </a:moveTo>
                  <a:lnTo>
                    <a:pt x="139897" y="34974"/>
                  </a:lnTo>
                  <a:lnTo>
                    <a:pt x="15206" y="34974"/>
                  </a:lnTo>
                  <a:lnTo>
                    <a:pt x="15206" y="15206"/>
                  </a:lnTo>
                  <a:lnTo>
                    <a:pt x="139897" y="15206"/>
                  </a:lnTo>
                  <a:close/>
                </a:path>
              </a:pathLst>
            </a:custGeom>
            <a:solidFill>
              <a:srgbClr val="1F1F1F"/>
            </a:solidFill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811" name="Frihandsfigur: Form 810">
              <a:extLst>
                <a:ext uri="{FF2B5EF4-FFF2-40B4-BE49-F238E27FC236}">
                  <a16:creationId xmlns:a16="http://schemas.microsoft.com/office/drawing/2014/main" id="{8DAD82E1-3C7E-5B43-EFE5-D545FB952BE8}"/>
                </a:ext>
              </a:extLst>
            </p:cNvPr>
            <p:cNvSpPr/>
            <p:nvPr/>
          </p:nvSpPr>
          <p:spPr>
            <a:xfrm>
              <a:off x="6532986" y="5594045"/>
              <a:ext cx="361815" cy="364949"/>
            </a:xfrm>
            <a:custGeom>
              <a:avLst/>
              <a:gdLst>
                <a:gd name="connsiteX0" fmla="*/ 34197 w 361815"/>
                <a:gd name="connsiteY0" fmla="*/ 346093 h 364949"/>
                <a:gd name="connsiteX1" fmla="*/ 60149 w 361815"/>
                <a:gd name="connsiteY1" fmla="*/ 363682 h 364949"/>
                <a:gd name="connsiteX2" fmla="*/ 61163 w 361815"/>
                <a:gd name="connsiteY2" fmla="*/ 364138 h 364949"/>
                <a:gd name="connsiteX3" fmla="*/ 61922 w 361815"/>
                <a:gd name="connsiteY3" fmla="*/ 364493 h 364949"/>
                <a:gd name="connsiteX4" fmla="*/ 64407 w 361815"/>
                <a:gd name="connsiteY4" fmla="*/ 364949 h 364949"/>
                <a:gd name="connsiteX5" fmla="*/ 64407 w 361815"/>
                <a:gd name="connsiteY5" fmla="*/ 364949 h 364949"/>
                <a:gd name="connsiteX6" fmla="*/ 64407 w 361815"/>
                <a:gd name="connsiteY6" fmla="*/ 364949 h 364949"/>
                <a:gd name="connsiteX7" fmla="*/ 297569 w 361815"/>
                <a:gd name="connsiteY7" fmla="*/ 364949 h 364949"/>
                <a:gd name="connsiteX8" fmla="*/ 297569 w 361815"/>
                <a:gd name="connsiteY8" fmla="*/ 364949 h 364949"/>
                <a:gd name="connsiteX9" fmla="*/ 297569 w 361815"/>
                <a:gd name="connsiteY9" fmla="*/ 364949 h 364949"/>
                <a:gd name="connsiteX10" fmla="*/ 300052 w 361815"/>
                <a:gd name="connsiteY10" fmla="*/ 364493 h 364949"/>
                <a:gd name="connsiteX11" fmla="*/ 300812 w 361815"/>
                <a:gd name="connsiteY11" fmla="*/ 364138 h 364949"/>
                <a:gd name="connsiteX12" fmla="*/ 301826 w 361815"/>
                <a:gd name="connsiteY12" fmla="*/ 363682 h 364949"/>
                <a:gd name="connsiteX13" fmla="*/ 327778 w 361815"/>
                <a:gd name="connsiteY13" fmla="*/ 346093 h 364949"/>
                <a:gd name="connsiteX14" fmla="*/ 357835 w 361815"/>
                <a:gd name="connsiteY14" fmla="*/ 257238 h 364949"/>
                <a:gd name="connsiteX15" fmla="*/ 328082 w 361815"/>
                <a:gd name="connsiteY15" fmla="*/ 168485 h 364949"/>
                <a:gd name="connsiteX16" fmla="*/ 293159 w 361815"/>
                <a:gd name="connsiteY16" fmla="*/ 52056 h 364949"/>
                <a:gd name="connsiteX17" fmla="*/ 293159 w 361815"/>
                <a:gd name="connsiteY17" fmla="*/ 52056 h 364949"/>
                <a:gd name="connsiteX18" fmla="*/ 292195 w 361815"/>
                <a:gd name="connsiteY18" fmla="*/ 50079 h 364949"/>
                <a:gd name="connsiteX19" fmla="*/ 291942 w 361815"/>
                <a:gd name="connsiteY19" fmla="*/ 49724 h 364949"/>
                <a:gd name="connsiteX20" fmla="*/ 290472 w 361815"/>
                <a:gd name="connsiteY20" fmla="*/ 48204 h 364949"/>
                <a:gd name="connsiteX21" fmla="*/ 290219 w 361815"/>
                <a:gd name="connsiteY21" fmla="*/ 48052 h 364949"/>
                <a:gd name="connsiteX22" fmla="*/ 288495 w 361815"/>
                <a:gd name="connsiteY22" fmla="*/ 47139 h 364949"/>
                <a:gd name="connsiteX23" fmla="*/ 288140 w 361815"/>
                <a:gd name="connsiteY23" fmla="*/ 46987 h 364949"/>
                <a:gd name="connsiteX24" fmla="*/ 287938 w 361815"/>
                <a:gd name="connsiteY24" fmla="*/ 46886 h 364949"/>
                <a:gd name="connsiteX25" fmla="*/ 286012 w 361815"/>
                <a:gd name="connsiteY25" fmla="*/ 46632 h 364949"/>
                <a:gd name="connsiteX26" fmla="*/ 285809 w 361815"/>
                <a:gd name="connsiteY26" fmla="*/ 46632 h 364949"/>
                <a:gd name="connsiteX27" fmla="*/ 234412 w 361815"/>
                <a:gd name="connsiteY27" fmla="*/ 46632 h 364949"/>
                <a:gd name="connsiteX28" fmla="*/ 180835 w 361815"/>
                <a:gd name="connsiteY28" fmla="*/ 0 h 364949"/>
                <a:gd name="connsiteX29" fmla="*/ 127259 w 361815"/>
                <a:gd name="connsiteY29" fmla="*/ 46632 h 364949"/>
                <a:gd name="connsiteX30" fmla="*/ 75963 w 361815"/>
                <a:gd name="connsiteY30" fmla="*/ 46632 h 364949"/>
                <a:gd name="connsiteX31" fmla="*/ 75811 w 361815"/>
                <a:gd name="connsiteY31" fmla="*/ 46632 h 364949"/>
                <a:gd name="connsiteX32" fmla="*/ 73885 w 361815"/>
                <a:gd name="connsiteY32" fmla="*/ 46886 h 364949"/>
                <a:gd name="connsiteX33" fmla="*/ 73682 w 361815"/>
                <a:gd name="connsiteY33" fmla="*/ 46987 h 364949"/>
                <a:gd name="connsiteX34" fmla="*/ 73327 w 361815"/>
                <a:gd name="connsiteY34" fmla="*/ 47139 h 364949"/>
                <a:gd name="connsiteX35" fmla="*/ 71604 w 361815"/>
                <a:gd name="connsiteY35" fmla="*/ 48052 h 364949"/>
                <a:gd name="connsiteX36" fmla="*/ 71351 w 361815"/>
                <a:gd name="connsiteY36" fmla="*/ 48204 h 364949"/>
                <a:gd name="connsiteX37" fmla="*/ 69881 w 361815"/>
                <a:gd name="connsiteY37" fmla="*/ 49724 h 364949"/>
                <a:gd name="connsiteX38" fmla="*/ 69627 w 361815"/>
                <a:gd name="connsiteY38" fmla="*/ 50079 h 364949"/>
                <a:gd name="connsiteX39" fmla="*/ 68664 w 361815"/>
                <a:gd name="connsiteY39" fmla="*/ 52056 h 364949"/>
                <a:gd name="connsiteX40" fmla="*/ 68664 w 361815"/>
                <a:gd name="connsiteY40" fmla="*/ 52056 h 364949"/>
                <a:gd name="connsiteX41" fmla="*/ 33741 w 361815"/>
                <a:gd name="connsiteY41" fmla="*/ 168485 h 364949"/>
                <a:gd name="connsiteX42" fmla="*/ 3987 w 361815"/>
                <a:gd name="connsiteY42" fmla="*/ 257238 h 364949"/>
                <a:gd name="connsiteX43" fmla="*/ 34044 w 361815"/>
                <a:gd name="connsiteY43" fmla="*/ 346093 h 364949"/>
                <a:gd name="connsiteX44" fmla="*/ 319313 w 361815"/>
                <a:gd name="connsiteY44" fmla="*/ 333523 h 364949"/>
                <a:gd name="connsiteX45" fmla="*/ 307249 w 361815"/>
                <a:gd name="connsiteY45" fmla="*/ 341684 h 364949"/>
                <a:gd name="connsiteX46" fmla="*/ 324331 w 361815"/>
                <a:gd name="connsiteY46" fmla="*/ 204929 h 364949"/>
                <a:gd name="connsiteX47" fmla="*/ 343491 w 361815"/>
                <a:gd name="connsiteY47" fmla="*/ 262054 h 364949"/>
                <a:gd name="connsiteX48" fmla="*/ 319313 w 361815"/>
                <a:gd name="connsiteY48" fmla="*/ 333472 h 364949"/>
                <a:gd name="connsiteX49" fmla="*/ 180988 w 361815"/>
                <a:gd name="connsiteY49" fmla="*/ 110803 h 364949"/>
                <a:gd name="connsiteX50" fmla="*/ 173385 w 361815"/>
                <a:gd name="connsiteY50" fmla="*/ 118406 h 364949"/>
                <a:gd name="connsiteX51" fmla="*/ 173385 w 361815"/>
                <a:gd name="connsiteY51" fmla="*/ 128290 h 364949"/>
                <a:gd name="connsiteX52" fmla="*/ 105108 w 361815"/>
                <a:gd name="connsiteY52" fmla="*/ 128290 h 364949"/>
                <a:gd name="connsiteX53" fmla="*/ 86151 w 361815"/>
                <a:gd name="connsiteY53" fmla="*/ 61889 h 364949"/>
                <a:gd name="connsiteX54" fmla="*/ 275824 w 361815"/>
                <a:gd name="connsiteY54" fmla="*/ 61889 h 364949"/>
                <a:gd name="connsiteX55" fmla="*/ 256867 w 361815"/>
                <a:gd name="connsiteY55" fmla="*/ 128290 h 364949"/>
                <a:gd name="connsiteX56" fmla="*/ 188591 w 361815"/>
                <a:gd name="connsiteY56" fmla="*/ 128290 h 364949"/>
                <a:gd name="connsiteX57" fmla="*/ 188591 w 361815"/>
                <a:gd name="connsiteY57" fmla="*/ 118406 h 364949"/>
                <a:gd name="connsiteX58" fmla="*/ 180988 w 361815"/>
                <a:gd name="connsiteY58" fmla="*/ 110803 h 364949"/>
                <a:gd name="connsiteX59" fmla="*/ 180937 w 361815"/>
                <a:gd name="connsiteY59" fmla="*/ 15257 h 364949"/>
                <a:gd name="connsiteX60" fmla="*/ 219155 w 361815"/>
                <a:gd name="connsiteY60" fmla="*/ 46683 h 364949"/>
                <a:gd name="connsiteX61" fmla="*/ 142718 w 361815"/>
                <a:gd name="connsiteY61" fmla="*/ 46683 h 364949"/>
                <a:gd name="connsiteX62" fmla="*/ 180937 w 361815"/>
                <a:gd name="connsiteY62" fmla="*/ 15257 h 364949"/>
                <a:gd name="connsiteX63" fmla="*/ 75912 w 361815"/>
                <a:gd name="connsiteY63" fmla="*/ 81353 h 364949"/>
                <a:gd name="connsiteX64" fmla="*/ 92082 w 361815"/>
                <a:gd name="connsiteY64" fmla="*/ 137971 h 364949"/>
                <a:gd name="connsiteX65" fmla="*/ 99381 w 361815"/>
                <a:gd name="connsiteY65" fmla="*/ 143496 h 364949"/>
                <a:gd name="connsiteX66" fmla="*/ 173385 w 361815"/>
                <a:gd name="connsiteY66" fmla="*/ 143496 h 364949"/>
                <a:gd name="connsiteX67" fmla="*/ 173385 w 361815"/>
                <a:gd name="connsiteY67" fmla="*/ 153380 h 364949"/>
                <a:gd name="connsiteX68" fmla="*/ 180988 w 361815"/>
                <a:gd name="connsiteY68" fmla="*/ 160983 h 364949"/>
                <a:gd name="connsiteX69" fmla="*/ 188591 w 361815"/>
                <a:gd name="connsiteY69" fmla="*/ 153380 h 364949"/>
                <a:gd name="connsiteX70" fmla="*/ 188591 w 361815"/>
                <a:gd name="connsiteY70" fmla="*/ 143496 h 364949"/>
                <a:gd name="connsiteX71" fmla="*/ 262594 w 361815"/>
                <a:gd name="connsiteY71" fmla="*/ 143496 h 364949"/>
                <a:gd name="connsiteX72" fmla="*/ 269893 w 361815"/>
                <a:gd name="connsiteY72" fmla="*/ 137971 h 364949"/>
                <a:gd name="connsiteX73" fmla="*/ 286062 w 361815"/>
                <a:gd name="connsiteY73" fmla="*/ 81353 h 364949"/>
                <a:gd name="connsiteX74" fmla="*/ 313129 w 361815"/>
                <a:gd name="connsiteY74" fmla="*/ 171526 h 364949"/>
                <a:gd name="connsiteX75" fmla="*/ 290827 w 361815"/>
                <a:gd name="connsiteY75" fmla="*/ 349794 h 364949"/>
                <a:gd name="connsiteX76" fmla="*/ 71097 w 361815"/>
                <a:gd name="connsiteY76" fmla="*/ 349794 h 364949"/>
                <a:gd name="connsiteX77" fmla="*/ 48795 w 361815"/>
                <a:gd name="connsiteY77" fmla="*/ 171526 h 364949"/>
                <a:gd name="connsiteX78" fmla="*/ 75862 w 361815"/>
                <a:gd name="connsiteY78" fmla="*/ 81353 h 364949"/>
                <a:gd name="connsiteX79" fmla="*/ 18534 w 361815"/>
                <a:gd name="connsiteY79" fmla="*/ 262054 h 364949"/>
                <a:gd name="connsiteX80" fmla="*/ 37694 w 361815"/>
                <a:gd name="connsiteY80" fmla="*/ 204929 h 364949"/>
                <a:gd name="connsiteX81" fmla="*/ 54776 w 361815"/>
                <a:gd name="connsiteY81" fmla="*/ 341684 h 364949"/>
                <a:gd name="connsiteX82" fmla="*/ 42712 w 361815"/>
                <a:gd name="connsiteY82" fmla="*/ 333523 h 364949"/>
                <a:gd name="connsiteX83" fmla="*/ 18534 w 361815"/>
                <a:gd name="connsiteY83" fmla="*/ 262104 h 364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</a:cxnLst>
              <a:rect l="l" t="t" r="r" b="b"/>
              <a:pathLst>
                <a:path w="361815" h="364949">
                  <a:moveTo>
                    <a:pt x="34197" y="346093"/>
                  </a:moveTo>
                  <a:lnTo>
                    <a:pt x="60149" y="363682"/>
                  </a:lnTo>
                  <a:cubicBezTo>
                    <a:pt x="60453" y="363885"/>
                    <a:pt x="60808" y="363986"/>
                    <a:pt x="61163" y="364138"/>
                  </a:cubicBezTo>
                  <a:cubicBezTo>
                    <a:pt x="61416" y="364239"/>
                    <a:pt x="61669" y="364392"/>
                    <a:pt x="61922" y="364493"/>
                  </a:cubicBezTo>
                  <a:cubicBezTo>
                    <a:pt x="62734" y="364797"/>
                    <a:pt x="63545" y="364949"/>
                    <a:pt x="64407" y="364949"/>
                  </a:cubicBezTo>
                  <a:cubicBezTo>
                    <a:pt x="64407" y="364949"/>
                    <a:pt x="64407" y="364949"/>
                    <a:pt x="64407" y="364949"/>
                  </a:cubicBezTo>
                  <a:cubicBezTo>
                    <a:pt x="64407" y="364949"/>
                    <a:pt x="64407" y="364949"/>
                    <a:pt x="64407" y="364949"/>
                  </a:cubicBezTo>
                  <a:lnTo>
                    <a:pt x="297569" y="364949"/>
                  </a:lnTo>
                  <a:cubicBezTo>
                    <a:pt x="297569" y="364949"/>
                    <a:pt x="297569" y="364949"/>
                    <a:pt x="297569" y="364949"/>
                  </a:cubicBezTo>
                  <a:cubicBezTo>
                    <a:pt x="297569" y="364949"/>
                    <a:pt x="297569" y="364949"/>
                    <a:pt x="297569" y="364949"/>
                  </a:cubicBezTo>
                  <a:cubicBezTo>
                    <a:pt x="298430" y="364949"/>
                    <a:pt x="299241" y="364746"/>
                    <a:pt x="300052" y="364493"/>
                  </a:cubicBezTo>
                  <a:cubicBezTo>
                    <a:pt x="300305" y="364392"/>
                    <a:pt x="300559" y="364239"/>
                    <a:pt x="300812" y="364138"/>
                  </a:cubicBezTo>
                  <a:cubicBezTo>
                    <a:pt x="301167" y="363986"/>
                    <a:pt x="301522" y="363885"/>
                    <a:pt x="301826" y="363682"/>
                  </a:cubicBezTo>
                  <a:lnTo>
                    <a:pt x="327778" y="346093"/>
                  </a:lnTo>
                  <a:cubicBezTo>
                    <a:pt x="356467" y="326629"/>
                    <a:pt x="368835" y="290134"/>
                    <a:pt x="357835" y="257238"/>
                  </a:cubicBezTo>
                  <a:lnTo>
                    <a:pt x="328082" y="168485"/>
                  </a:lnTo>
                  <a:lnTo>
                    <a:pt x="293159" y="52056"/>
                  </a:lnTo>
                  <a:cubicBezTo>
                    <a:pt x="293159" y="52056"/>
                    <a:pt x="293159" y="52056"/>
                    <a:pt x="293159" y="52056"/>
                  </a:cubicBezTo>
                  <a:cubicBezTo>
                    <a:pt x="292956" y="51346"/>
                    <a:pt x="292601" y="50687"/>
                    <a:pt x="292195" y="50079"/>
                  </a:cubicBezTo>
                  <a:cubicBezTo>
                    <a:pt x="292094" y="49978"/>
                    <a:pt x="292043" y="49826"/>
                    <a:pt x="291942" y="49724"/>
                  </a:cubicBezTo>
                  <a:cubicBezTo>
                    <a:pt x="291536" y="49167"/>
                    <a:pt x="291030" y="48660"/>
                    <a:pt x="290472" y="48204"/>
                  </a:cubicBezTo>
                  <a:cubicBezTo>
                    <a:pt x="290371" y="48153"/>
                    <a:pt x="290320" y="48102"/>
                    <a:pt x="290219" y="48052"/>
                  </a:cubicBezTo>
                  <a:cubicBezTo>
                    <a:pt x="289712" y="47697"/>
                    <a:pt x="289154" y="47393"/>
                    <a:pt x="288495" y="47139"/>
                  </a:cubicBezTo>
                  <a:cubicBezTo>
                    <a:pt x="288394" y="47139"/>
                    <a:pt x="288242" y="47038"/>
                    <a:pt x="288140" y="46987"/>
                  </a:cubicBezTo>
                  <a:cubicBezTo>
                    <a:pt x="288090" y="46987"/>
                    <a:pt x="287989" y="46937"/>
                    <a:pt x="287938" y="46886"/>
                  </a:cubicBezTo>
                  <a:cubicBezTo>
                    <a:pt x="287279" y="46683"/>
                    <a:pt x="286671" y="46632"/>
                    <a:pt x="286012" y="46632"/>
                  </a:cubicBezTo>
                  <a:cubicBezTo>
                    <a:pt x="285961" y="46632"/>
                    <a:pt x="285910" y="46632"/>
                    <a:pt x="285809" y="46632"/>
                  </a:cubicBezTo>
                  <a:lnTo>
                    <a:pt x="234412" y="46632"/>
                  </a:lnTo>
                  <a:cubicBezTo>
                    <a:pt x="230712" y="20326"/>
                    <a:pt x="208105" y="0"/>
                    <a:pt x="180835" y="0"/>
                  </a:cubicBezTo>
                  <a:cubicBezTo>
                    <a:pt x="153566" y="0"/>
                    <a:pt x="130959" y="20326"/>
                    <a:pt x="127259" y="46632"/>
                  </a:cubicBezTo>
                  <a:lnTo>
                    <a:pt x="75963" y="46632"/>
                  </a:lnTo>
                  <a:cubicBezTo>
                    <a:pt x="75963" y="46632"/>
                    <a:pt x="75862" y="46632"/>
                    <a:pt x="75811" y="46632"/>
                  </a:cubicBezTo>
                  <a:cubicBezTo>
                    <a:pt x="75152" y="46632"/>
                    <a:pt x="74544" y="46734"/>
                    <a:pt x="73885" y="46886"/>
                  </a:cubicBezTo>
                  <a:cubicBezTo>
                    <a:pt x="73835" y="46886"/>
                    <a:pt x="73733" y="46937"/>
                    <a:pt x="73682" y="46987"/>
                  </a:cubicBezTo>
                  <a:cubicBezTo>
                    <a:pt x="73581" y="46987"/>
                    <a:pt x="73429" y="47089"/>
                    <a:pt x="73327" y="47139"/>
                  </a:cubicBezTo>
                  <a:cubicBezTo>
                    <a:pt x="72719" y="47393"/>
                    <a:pt x="72161" y="47646"/>
                    <a:pt x="71604" y="48052"/>
                  </a:cubicBezTo>
                  <a:cubicBezTo>
                    <a:pt x="71502" y="48102"/>
                    <a:pt x="71452" y="48153"/>
                    <a:pt x="71351" y="48204"/>
                  </a:cubicBezTo>
                  <a:cubicBezTo>
                    <a:pt x="70793" y="48660"/>
                    <a:pt x="70286" y="49167"/>
                    <a:pt x="69881" y="49724"/>
                  </a:cubicBezTo>
                  <a:cubicBezTo>
                    <a:pt x="69779" y="49826"/>
                    <a:pt x="69729" y="49927"/>
                    <a:pt x="69627" y="50079"/>
                  </a:cubicBezTo>
                  <a:cubicBezTo>
                    <a:pt x="69222" y="50687"/>
                    <a:pt x="68917" y="51346"/>
                    <a:pt x="68664" y="52056"/>
                  </a:cubicBezTo>
                  <a:cubicBezTo>
                    <a:pt x="68664" y="52056"/>
                    <a:pt x="68664" y="52056"/>
                    <a:pt x="68664" y="52056"/>
                  </a:cubicBezTo>
                  <a:lnTo>
                    <a:pt x="33741" y="168485"/>
                  </a:lnTo>
                  <a:lnTo>
                    <a:pt x="3987" y="257238"/>
                  </a:lnTo>
                  <a:cubicBezTo>
                    <a:pt x="-7012" y="290134"/>
                    <a:pt x="5305" y="326629"/>
                    <a:pt x="34044" y="346093"/>
                  </a:cubicBezTo>
                  <a:close/>
                  <a:moveTo>
                    <a:pt x="319313" y="333523"/>
                  </a:moveTo>
                  <a:lnTo>
                    <a:pt x="307249" y="341684"/>
                  </a:lnTo>
                  <a:lnTo>
                    <a:pt x="324331" y="204929"/>
                  </a:lnTo>
                  <a:lnTo>
                    <a:pt x="343491" y="262054"/>
                  </a:lnTo>
                  <a:cubicBezTo>
                    <a:pt x="352361" y="288462"/>
                    <a:pt x="342427" y="317861"/>
                    <a:pt x="319313" y="333472"/>
                  </a:cubicBezTo>
                  <a:close/>
                  <a:moveTo>
                    <a:pt x="180988" y="110803"/>
                  </a:moveTo>
                  <a:cubicBezTo>
                    <a:pt x="176780" y="110803"/>
                    <a:pt x="173385" y="114199"/>
                    <a:pt x="173385" y="118406"/>
                  </a:cubicBezTo>
                  <a:lnTo>
                    <a:pt x="173385" y="128290"/>
                  </a:lnTo>
                  <a:lnTo>
                    <a:pt x="105108" y="128290"/>
                  </a:lnTo>
                  <a:lnTo>
                    <a:pt x="86151" y="61889"/>
                  </a:lnTo>
                  <a:lnTo>
                    <a:pt x="275824" y="61889"/>
                  </a:lnTo>
                  <a:lnTo>
                    <a:pt x="256867" y="128290"/>
                  </a:lnTo>
                  <a:lnTo>
                    <a:pt x="188591" y="128290"/>
                  </a:lnTo>
                  <a:lnTo>
                    <a:pt x="188591" y="118406"/>
                  </a:lnTo>
                  <a:cubicBezTo>
                    <a:pt x="188591" y="114199"/>
                    <a:pt x="185195" y="110803"/>
                    <a:pt x="180988" y="110803"/>
                  </a:cubicBezTo>
                  <a:close/>
                  <a:moveTo>
                    <a:pt x="180937" y="15257"/>
                  </a:moveTo>
                  <a:cubicBezTo>
                    <a:pt x="199843" y="15257"/>
                    <a:pt x="215658" y="28790"/>
                    <a:pt x="219155" y="46683"/>
                  </a:cubicBezTo>
                  <a:lnTo>
                    <a:pt x="142718" y="46683"/>
                  </a:lnTo>
                  <a:cubicBezTo>
                    <a:pt x="146266" y="28790"/>
                    <a:pt x="162030" y="15257"/>
                    <a:pt x="180937" y="15257"/>
                  </a:cubicBezTo>
                  <a:close/>
                  <a:moveTo>
                    <a:pt x="75912" y="81353"/>
                  </a:moveTo>
                  <a:lnTo>
                    <a:pt x="92082" y="137971"/>
                  </a:lnTo>
                  <a:cubicBezTo>
                    <a:pt x="92994" y="141215"/>
                    <a:pt x="95985" y="143496"/>
                    <a:pt x="99381" y="143496"/>
                  </a:cubicBezTo>
                  <a:lnTo>
                    <a:pt x="173385" y="143496"/>
                  </a:lnTo>
                  <a:lnTo>
                    <a:pt x="173385" y="153380"/>
                  </a:lnTo>
                  <a:cubicBezTo>
                    <a:pt x="173385" y="157587"/>
                    <a:pt x="176780" y="160983"/>
                    <a:pt x="180988" y="160983"/>
                  </a:cubicBezTo>
                  <a:cubicBezTo>
                    <a:pt x="185195" y="160983"/>
                    <a:pt x="188591" y="157587"/>
                    <a:pt x="188591" y="153380"/>
                  </a:cubicBezTo>
                  <a:lnTo>
                    <a:pt x="188591" y="143496"/>
                  </a:lnTo>
                  <a:lnTo>
                    <a:pt x="262594" y="143496"/>
                  </a:lnTo>
                  <a:cubicBezTo>
                    <a:pt x="265990" y="143496"/>
                    <a:pt x="268981" y="141266"/>
                    <a:pt x="269893" y="137971"/>
                  </a:cubicBezTo>
                  <a:lnTo>
                    <a:pt x="286062" y="81353"/>
                  </a:lnTo>
                  <a:lnTo>
                    <a:pt x="313129" y="171526"/>
                  </a:lnTo>
                  <a:lnTo>
                    <a:pt x="290827" y="349794"/>
                  </a:lnTo>
                  <a:lnTo>
                    <a:pt x="71097" y="349794"/>
                  </a:lnTo>
                  <a:lnTo>
                    <a:pt x="48795" y="171526"/>
                  </a:lnTo>
                  <a:lnTo>
                    <a:pt x="75862" y="81353"/>
                  </a:lnTo>
                  <a:close/>
                  <a:moveTo>
                    <a:pt x="18534" y="262054"/>
                  </a:moveTo>
                  <a:lnTo>
                    <a:pt x="37694" y="204929"/>
                  </a:lnTo>
                  <a:lnTo>
                    <a:pt x="54776" y="341684"/>
                  </a:lnTo>
                  <a:lnTo>
                    <a:pt x="42712" y="333523"/>
                  </a:lnTo>
                  <a:cubicBezTo>
                    <a:pt x="19649" y="317911"/>
                    <a:pt x="9715" y="288512"/>
                    <a:pt x="18534" y="262104"/>
                  </a:cubicBezTo>
                  <a:close/>
                </a:path>
              </a:pathLst>
            </a:custGeom>
            <a:solidFill>
              <a:srgbClr val="1F1F1F"/>
            </a:solidFill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  <p:grpSp>
        <p:nvGrpSpPr>
          <p:cNvPr id="1170" name="Grupp 1169">
            <a:extLst>
              <a:ext uri="{FF2B5EF4-FFF2-40B4-BE49-F238E27FC236}">
                <a16:creationId xmlns:a16="http://schemas.microsoft.com/office/drawing/2014/main" id="{62E2A37B-72F9-8C0E-2D1E-2EEF1F3489E6}"/>
              </a:ext>
            </a:extLst>
          </p:cNvPr>
          <p:cNvGrpSpPr/>
          <p:nvPr/>
        </p:nvGrpSpPr>
        <p:grpSpPr>
          <a:xfrm>
            <a:off x="3212030" y="2273544"/>
            <a:ext cx="483654" cy="483617"/>
            <a:chOff x="7710090" y="5597745"/>
            <a:chExt cx="357372" cy="357345"/>
          </a:xfrm>
        </p:grpSpPr>
        <p:sp>
          <p:nvSpPr>
            <p:cNvPr id="812" name="Frihandsfigur: Form 811">
              <a:extLst>
                <a:ext uri="{FF2B5EF4-FFF2-40B4-BE49-F238E27FC236}">
                  <a16:creationId xmlns:a16="http://schemas.microsoft.com/office/drawing/2014/main" id="{F3BBE6A0-1D8C-09B2-A64C-2C1F05AE542D}"/>
                </a:ext>
              </a:extLst>
            </p:cNvPr>
            <p:cNvSpPr/>
            <p:nvPr/>
          </p:nvSpPr>
          <p:spPr>
            <a:xfrm>
              <a:off x="7710090" y="5724028"/>
              <a:ext cx="217310" cy="231062"/>
            </a:xfrm>
            <a:custGeom>
              <a:avLst/>
              <a:gdLst>
                <a:gd name="connsiteX0" fmla="*/ 1360 w 217310"/>
                <a:gd name="connsiteY0" fmla="*/ 48386 h 231062"/>
                <a:gd name="connsiteX1" fmla="*/ 245 w 217310"/>
                <a:gd name="connsiteY1" fmla="*/ 54671 h 231062"/>
                <a:gd name="connsiteX2" fmla="*/ 27869 w 217310"/>
                <a:gd name="connsiteY2" fmla="*/ 158783 h 231062"/>
                <a:gd name="connsiteX3" fmla="*/ 71967 w 217310"/>
                <a:gd name="connsiteY3" fmla="*/ 219506 h 231062"/>
                <a:gd name="connsiteX4" fmla="*/ 116471 w 217310"/>
                <a:gd name="connsiteY4" fmla="*/ 231063 h 231062"/>
                <a:gd name="connsiteX5" fmla="*/ 146174 w 217310"/>
                <a:gd name="connsiteY5" fmla="*/ 226957 h 231062"/>
                <a:gd name="connsiteX6" fmla="*/ 213588 w 217310"/>
                <a:gd name="connsiteY6" fmla="*/ 109718 h 231062"/>
                <a:gd name="connsiteX7" fmla="*/ 186216 w 217310"/>
                <a:gd name="connsiteY7" fmla="*/ 5656 h 231062"/>
                <a:gd name="connsiteX8" fmla="*/ 182212 w 217310"/>
                <a:gd name="connsiteY8" fmla="*/ 790 h 231062"/>
                <a:gd name="connsiteX9" fmla="*/ 175927 w 217310"/>
                <a:gd name="connsiteY9" fmla="*/ 588 h 231062"/>
                <a:gd name="connsiteX10" fmla="*/ 93205 w 217310"/>
                <a:gd name="connsiteY10" fmla="*/ 30392 h 231062"/>
                <a:gd name="connsiteX11" fmla="*/ 6885 w 217310"/>
                <a:gd name="connsiteY11" fmla="*/ 45142 h 231062"/>
                <a:gd name="connsiteX12" fmla="*/ 1360 w 217310"/>
                <a:gd name="connsiteY12" fmla="*/ 48386 h 231062"/>
                <a:gd name="connsiteX13" fmla="*/ 97108 w 217310"/>
                <a:gd name="connsiteY13" fmla="*/ 45142 h 231062"/>
                <a:gd name="connsiteX14" fmla="*/ 173747 w 217310"/>
                <a:gd name="connsiteY14" fmla="*/ 18024 h 231062"/>
                <a:gd name="connsiteX15" fmla="*/ 198888 w 217310"/>
                <a:gd name="connsiteY15" fmla="*/ 113671 h 231062"/>
                <a:gd name="connsiteX16" fmla="*/ 142271 w 217310"/>
                <a:gd name="connsiteY16" fmla="*/ 212360 h 231062"/>
                <a:gd name="connsiteX17" fmla="*/ 79621 w 217310"/>
                <a:gd name="connsiteY17" fmla="*/ 206429 h 231062"/>
                <a:gd name="connsiteX18" fmla="*/ 42619 w 217310"/>
                <a:gd name="connsiteY18" fmla="*/ 154981 h 231062"/>
                <a:gd name="connsiteX19" fmla="*/ 17275 w 217310"/>
                <a:gd name="connsiteY19" fmla="*/ 59486 h 231062"/>
                <a:gd name="connsiteX20" fmla="*/ 97108 w 217310"/>
                <a:gd name="connsiteY20" fmla="*/ 45192 h 231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17310" h="231062">
                  <a:moveTo>
                    <a:pt x="1360" y="48386"/>
                  </a:moveTo>
                  <a:cubicBezTo>
                    <a:pt x="92" y="50210"/>
                    <a:pt x="-313" y="52542"/>
                    <a:pt x="245" y="54671"/>
                  </a:cubicBezTo>
                  <a:lnTo>
                    <a:pt x="27869" y="158783"/>
                  </a:lnTo>
                  <a:cubicBezTo>
                    <a:pt x="35016" y="185597"/>
                    <a:pt x="50628" y="207189"/>
                    <a:pt x="71967" y="219506"/>
                  </a:cubicBezTo>
                  <a:cubicBezTo>
                    <a:pt x="85247" y="227211"/>
                    <a:pt x="100301" y="231063"/>
                    <a:pt x="116471" y="231063"/>
                  </a:cubicBezTo>
                  <a:cubicBezTo>
                    <a:pt x="126050" y="231063"/>
                    <a:pt x="135986" y="229695"/>
                    <a:pt x="146174" y="226957"/>
                  </a:cubicBezTo>
                  <a:cubicBezTo>
                    <a:pt x="209533" y="209977"/>
                    <a:pt x="225702" y="155843"/>
                    <a:pt x="213588" y="109718"/>
                  </a:cubicBezTo>
                  <a:lnTo>
                    <a:pt x="186216" y="5656"/>
                  </a:lnTo>
                  <a:cubicBezTo>
                    <a:pt x="185659" y="3528"/>
                    <a:pt x="184189" y="1753"/>
                    <a:pt x="182212" y="790"/>
                  </a:cubicBezTo>
                  <a:cubicBezTo>
                    <a:pt x="180235" y="-173"/>
                    <a:pt x="177955" y="-274"/>
                    <a:pt x="175927" y="588"/>
                  </a:cubicBezTo>
                  <a:cubicBezTo>
                    <a:pt x="148657" y="11992"/>
                    <a:pt x="121844" y="22839"/>
                    <a:pt x="93205" y="30392"/>
                  </a:cubicBezTo>
                  <a:cubicBezTo>
                    <a:pt x="67355" y="37184"/>
                    <a:pt x="39122" y="42050"/>
                    <a:pt x="6885" y="45142"/>
                  </a:cubicBezTo>
                  <a:cubicBezTo>
                    <a:pt x="4654" y="45345"/>
                    <a:pt x="2627" y="46561"/>
                    <a:pt x="1360" y="48386"/>
                  </a:cubicBezTo>
                  <a:close/>
                  <a:moveTo>
                    <a:pt x="97108" y="45142"/>
                  </a:moveTo>
                  <a:cubicBezTo>
                    <a:pt x="123820" y="38096"/>
                    <a:pt x="148708" y="28415"/>
                    <a:pt x="173747" y="18024"/>
                  </a:cubicBezTo>
                  <a:lnTo>
                    <a:pt x="198888" y="113671"/>
                  </a:lnTo>
                  <a:cubicBezTo>
                    <a:pt x="208367" y="149659"/>
                    <a:pt x="199193" y="197103"/>
                    <a:pt x="142271" y="212360"/>
                  </a:cubicBezTo>
                  <a:cubicBezTo>
                    <a:pt x="118853" y="218645"/>
                    <a:pt x="97159" y="216566"/>
                    <a:pt x="79621" y="206429"/>
                  </a:cubicBezTo>
                  <a:cubicBezTo>
                    <a:pt x="61830" y="196140"/>
                    <a:pt x="48702" y="177841"/>
                    <a:pt x="42619" y="154981"/>
                  </a:cubicBezTo>
                  <a:lnTo>
                    <a:pt x="17275" y="59486"/>
                  </a:lnTo>
                  <a:cubicBezTo>
                    <a:pt x="46674" y="56293"/>
                    <a:pt x="72879" y="51579"/>
                    <a:pt x="97108" y="45192"/>
                  </a:cubicBezTo>
                  <a:close/>
                </a:path>
              </a:pathLst>
            </a:custGeom>
            <a:solidFill>
              <a:srgbClr val="1F1F1F"/>
            </a:solidFill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813" name="Frihandsfigur: Form 812">
              <a:extLst>
                <a:ext uri="{FF2B5EF4-FFF2-40B4-BE49-F238E27FC236}">
                  <a16:creationId xmlns:a16="http://schemas.microsoft.com/office/drawing/2014/main" id="{5EBA5B32-FCC4-99D6-B5AE-1034B50F0F71}"/>
                </a:ext>
              </a:extLst>
            </p:cNvPr>
            <p:cNvSpPr/>
            <p:nvPr/>
          </p:nvSpPr>
          <p:spPr>
            <a:xfrm>
              <a:off x="7834556" y="5800721"/>
              <a:ext cx="51453" cy="27804"/>
            </a:xfrm>
            <a:custGeom>
              <a:avLst/>
              <a:gdLst>
                <a:gd name="connsiteX0" fmla="*/ 3612 w 51453"/>
                <a:gd name="connsiteY0" fmla="*/ 26638 h 27804"/>
                <a:gd name="connsiteX1" fmla="*/ 7617 w 51453"/>
                <a:gd name="connsiteY1" fmla="*/ 27804 h 27804"/>
                <a:gd name="connsiteX2" fmla="*/ 14054 w 51453"/>
                <a:gd name="connsiteY2" fmla="*/ 24307 h 27804"/>
                <a:gd name="connsiteX3" fmla="*/ 25712 w 51453"/>
                <a:gd name="connsiteY3" fmla="*/ 15842 h 27804"/>
                <a:gd name="connsiteX4" fmla="*/ 40310 w 51453"/>
                <a:gd name="connsiteY4" fmla="*/ 17312 h 27804"/>
                <a:gd name="connsiteX5" fmla="*/ 50549 w 51453"/>
                <a:gd name="connsiteY5" fmla="*/ 14169 h 27804"/>
                <a:gd name="connsiteX6" fmla="*/ 47457 w 51453"/>
                <a:gd name="connsiteY6" fmla="*/ 3880 h 27804"/>
                <a:gd name="connsiteX7" fmla="*/ 21708 w 51453"/>
                <a:gd name="connsiteY7" fmla="*/ 1193 h 27804"/>
                <a:gd name="connsiteX8" fmla="*/ 1129 w 51453"/>
                <a:gd name="connsiteY8" fmla="*/ 16298 h 27804"/>
                <a:gd name="connsiteX9" fmla="*/ 3562 w 51453"/>
                <a:gd name="connsiteY9" fmla="*/ 26689 h 27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1453" h="27804">
                  <a:moveTo>
                    <a:pt x="3612" y="26638"/>
                  </a:moveTo>
                  <a:cubicBezTo>
                    <a:pt x="4880" y="27449"/>
                    <a:pt x="6248" y="27804"/>
                    <a:pt x="7617" y="27804"/>
                  </a:cubicBezTo>
                  <a:cubicBezTo>
                    <a:pt x="10151" y="27804"/>
                    <a:pt x="12584" y="26537"/>
                    <a:pt x="14054" y="24307"/>
                  </a:cubicBezTo>
                  <a:cubicBezTo>
                    <a:pt x="14054" y="24256"/>
                    <a:pt x="18261" y="17869"/>
                    <a:pt x="25712" y="15842"/>
                  </a:cubicBezTo>
                  <a:cubicBezTo>
                    <a:pt x="33264" y="13814"/>
                    <a:pt x="40108" y="17160"/>
                    <a:pt x="40310" y="17312"/>
                  </a:cubicBezTo>
                  <a:cubicBezTo>
                    <a:pt x="44010" y="19238"/>
                    <a:pt x="48572" y="17869"/>
                    <a:pt x="50549" y="14169"/>
                  </a:cubicBezTo>
                  <a:cubicBezTo>
                    <a:pt x="52526" y="10469"/>
                    <a:pt x="51157" y="5856"/>
                    <a:pt x="47457" y="3880"/>
                  </a:cubicBezTo>
                  <a:cubicBezTo>
                    <a:pt x="46241" y="3221"/>
                    <a:pt x="35090" y="-2406"/>
                    <a:pt x="21708" y="1193"/>
                  </a:cubicBezTo>
                  <a:cubicBezTo>
                    <a:pt x="8580" y="4792"/>
                    <a:pt x="1889" y="15132"/>
                    <a:pt x="1129" y="16298"/>
                  </a:cubicBezTo>
                  <a:cubicBezTo>
                    <a:pt x="-1050" y="19846"/>
                    <a:pt x="14" y="24459"/>
                    <a:pt x="3562" y="26689"/>
                  </a:cubicBezTo>
                  <a:close/>
                </a:path>
              </a:pathLst>
            </a:custGeom>
            <a:solidFill>
              <a:srgbClr val="1F1F1F"/>
            </a:solidFill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814" name="Frihandsfigur: Form 813">
              <a:extLst>
                <a:ext uri="{FF2B5EF4-FFF2-40B4-BE49-F238E27FC236}">
                  <a16:creationId xmlns:a16="http://schemas.microsoft.com/office/drawing/2014/main" id="{10C36A82-A8F2-5151-F440-2042D50B9D87}"/>
                </a:ext>
              </a:extLst>
            </p:cNvPr>
            <p:cNvSpPr/>
            <p:nvPr/>
          </p:nvSpPr>
          <p:spPr>
            <a:xfrm>
              <a:off x="7758880" y="5820975"/>
              <a:ext cx="51453" cy="27825"/>
            </a:xfrm>
            <a:custGeom>
              <a:avLst/>
              <a:gdLst>
                <a:gd name="connsiteX0" fmla="*/ 3613 w 51453"/>
                <a:gd name="connsiteY0" fmla="*/ 26659 h 27825"/>
                <a:gd name="connsiteX1" fmla="*/ 7617 w 51453"/>
                <a:gd name="connsiteY1" fmla="*/ 27825 h 27825"/>
                <a:gd name="connsiteX2" fmla="*/ 14054 w 51453"/>
                <a:gd name="connsiteY2" fmla="*/ 24328 h 27825"/>
                <a:gd name="connsiteX3" fmla="*/ 25712 w 51453"/>
                <a:gd name="connsiteY3" fmla="*/ 15863 h 27825"/>
                <a:gd name="connsiteX4" fmla="*/ 40310 w 51453"/>
                <a:gd name="connsiteY4" fmla="*/ 17333 h 27825"/>
                <a:gd name="connsiteX5" fmla="*/ 50549 w 51453"/>
                <a:gd name="connsiteY5" fmla="*/ 14190 h 27825"/>
                <a:gd name="connsiteX6" fmla="*/ 47457 w 51453"/>
                <a:gd name="connsiteY6" fmla="*/ 3901 h 27825"/>
                <a:gd name="connsiteX7" fmla="*/ 21708 w 51453"/>
                <a:gd name="connsiteY7" fmla="*/ 1214 h 27825"/>
                <a:gd name="connsiteX8" fmla="*/ 1129 w 51453"/>
                <a:gd name="connsiteY8" fmla="*/ 16319 h 27825"/>
                <a:gd name="connsiteX9" fmla="*/ 3562 w 51453"/>
                <a:gd name="connsiteY9" fmla="*/ 26710 h 27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1453" h="27825">
                  <a:moveTo>
                    <a:pt x="3613" y="26659"/>
                  </a:moveTo>
                  <a:cubicBezTo>
                    <a:pt x="4880" y="27470"/>
                    <a:pt x="6249" y="27825"/>
                    <a:pt x="7617" y="27825"/>
                  </a:cubicBezTo>
                  <a:cubicBezTo>
                    <a:pt x="10151" y="27825"/>
                    <a:pt x="12585" y="26558"/>
                    <a:pt x="14054" y="24328"/>
                  </a:cubicBezTo>
                  <a:cubicBezTo>
                    <a:pt x="14054" y="24277"/>
                    <a:pt x="18262" y="17890"/>
                    <a:pt x="25712" y="15863"/>
                  </a:cubicBezTo>
                  <a:cubicBezTo>
                    <a:pt x="33265" y="13785"/>
                    <a:pt x="40107" y="17181"/>
                    <a:pt x="40310" y="17333"/>
                  </a:cubicBezTo>
                  <a:cubicBezTo>
                    <a:pt x="44011" y="19259"/>
                    <a:pt x="48573" y="17890"/>
                    <a:pt x="50549" y="14190"/>
                  </a:cubicBezTo>
                  <a:cubicBezTo>
                    <a:pt x="52526" y="10490"/>
                    <a:pt x="51158" y="5877"/>
                    <a:pt x="47457" y="3901"/>
                  </a:cubicBezTo>
                  <a:cubicBezTo>
                    <a:pt x="46240" y="3242"/>
                    <a:pt x="35039" y="-2435"/>
                    <a:pt x="21708" y="1214"/>
                  </a:cubicBezTo>
                  <a:cubicBezTo>
                    <a:pt x="8580" y="4813"/>
                    <a:pt x="1838" y="15153"/>
                    <a:pt x="1129" y="16319"/>
                  </a:cubicBezTo>
                  <a:cubicBezTo>
                    <a:pt x="-1051" y="19867"/>
                    <a:pt x="14" y="24480"/>
                    <a:pt x="3562" y="26710"/>
                  </a:cubicBezTo>
                  <a:close/>
                </a:path>
              </a:pathLst>
            </a:custGeom>
            <a:solidFill>
              <a:srgbClr val="1F1F1F"/>
            </a:solidFill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815" name="Frihandsfigur: Form 814">
              <a:extLst>
                <a:ext uri="{FF2B5EF4-FFF2-40B4-BE49-F238E27FC236}">
                  <a16:creationId xmlns:a16="http://schemas.microsoft.com/office/drawing/2014/main" id="{0C6960CE-3013-4228-A4EF-A2E5DCDF2B06}"/>
                </a:ext>
              </a:extLst>
            </p:cNvPr>
            <p:cNvSpPr/>
            <p:nvPr/>
          </p:nvSpPr>
          <p:spPr>
            <a:xfrm>
              <a:off x="7784859" y="5849909"/>
              <a:ext cx="97868" cy="53481"/>
            </a:xfrm>
            <a:custGeom>
              <a:avLst/>
              <a:gdLst>
                <a:gd name="connsiteX0" fmla="*/ 13773 w 97868"/>
                <a:gd name="connsiteY0" fmla="*/ 25299 h 53481"/>
                <a:gd name="connsiteX1" fmla="*/ 3179 w 97868"/>
                <a:gd name="connsiteY1" fmla="*/ 23576 h 53481"/>
                <a:gd name="connsiteX2" fmla="*/ 1405 w 97868"/>
                <a:gd name="connsiteY2" fmla="*/ 34170 h 53481"/>
                <a:gd name="connsiteX3" fmla="*/ 41448 w 97868"/>
                <a:gd name="connsiteY3" fmla="*/ 53481 h 53481"/>
                <a:gd name="connsiteX4" fmla="*/ 57364 w 97868"/>
                <a:gd name="connsiteY4" fmla="*/ 51302 h 53481"/>
                <a:gd name="connsiteX5" fmla="*/ 97813 w 97868"/>
                <a:gd name="connsiteY5" fmla="*/ 8471 h 53481"/>
                <a:gd name="connsiteX6" fmla="*/ 91223 w 97868"/>
                <a:gd name="connsiteY6" fmla="*/ 57 h 53481"/>
                <a:gd name="connsiteX7" fmla="*/ 82759 w 97868"/>
                <a:gd name="connsiteY7" fmla="*/ 6646 h 53481"/>
                <a:gd name="connsiteX8" fmla="*/ 53461 w 97868"/>
                <a:gd name="connsiteY8" fmla="*/ 36602 h 53481"/>
                <a:gd name="connsiteX9" fmla="*/ 13773 w 97868"/>
                <a:gd name="connsiteY9" fmla="*/ 25299 h 53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7868" h="53481">
                  <a:moveTo>
                    <a:pt x="13773" y="25299"/>
                  </a:moveTo>
                  <a:cubicBezTo>
                    <a:pt x="11340" y="21903"/>
                    <a:pt x="6576" y="21143"/>
                    <a:pt x="3179" y="23576"/>
                  </a:cubicBezTo>
                  <a:cubicBezTo>
                    <a:pt x="-216" y="26009"/>
                    <a:pt x="-1028" y="30773"/>
                    <a:pt x="1405" y="34170"/>
                  </a:cubicBezTo>
                  <a:cubicBezTo>
                    <a:pt x="2064" y="35082"/>
                    <a:pt x="15547" y="53481"/>
                    <a:pt x="41448" y="53481"/>
                  </a:cubicBezTo>
                  <a:cubicBezTo>
                    <a:pt x="46314" y="53481"/>
                    <a:pt x="51637" y="52823"/>
                    <a:pt x="57364" y="51302"/>
                  </a:cubicBezTo>
                  <a:cubicBezTo>
                    <a:pt x="93555" y="41620"/>
                    <a:pt x="97661" y="9839"/>
                    <a:pt x="97813" y="8471"/>
                  </a:cubicBezTo>
                  <a:cubicBezTo>
                    <a:pt x="98320" y="4315"/>
                    <a:pt x="95329" y="564"/>
                    <a:pt x="91223" y="57"/>
                  </a:cubicBezTo>
                  <a:cubicBezTo>
                    <a:pt x="87016" y="-450"/>
                    <a:pt x="83266" y="2490"/>
                    <a:pt x="82759" y="6646"/>
                  </a:cubicBezTo>
                  <a:cubicBezTo>
                    <a:pt x="82657" y="7559"/>
                    <a:pt x="79413" y="29608"/>
                    <a:pt x="53461" y="36602"/>
                  </a:cubicBezTo>
                  <a:cubicBezTo>
                    <a:pt x="27662" y="43547"/>
                    <a:pt x="14382" y="26161"/>
                    <a:pt x="13773" y="25299"/>
                  </a:cubicBezTo>
                  <a:close/>
                </a:path>
              </a:pathLst>
            </a:custGeom>
            <a:solidFill>
              <a:srgbClr val="1F1F1F"/>
            </a:solidFill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816" name="Frihandsfigur: Form 815">
              <a:extLst>
                <a:ext uri="{FF2B5EF4-FFF2-40B4-BE49-F238E27FC236}">
                  <a16:creationId xmlns:a16="http://schemas.microsoft.com/office/drawing/2014/main" id="{53F65880-7285-6F19-B117-0E80FF128E57}"/>
                </a:ext>
              </a:extLst>
            </p:cNvPr>
            <p:cNvSpPr/>
            <p:nvPr/>
          </p:nvSpPr>
          <p:spPr>
            <a:xfrm>
              <a:off x="7915534" y="5597745"/>
              <a:ext cx="151928" cy="357345"/>
            </a:xfrm>
            <a:custGeom>
              <a:avLst/>
              <a:gdLst>
                <a:gd name="connsiteX0" fmla="*/ 140388 w 151928"/>
                <a:gd name="connsiteY0" fmla="*/ 123627 h 357345"/>
                <a:gd name="connsiteX1" fmla="*/ 144290 w 151928"/>
                <a:gd name="connsiteY1" fmla="*/ 124691 h 357345"/>
                <a:gd name="connsiteX2" fmla="*/ 150829 w 151928"/>
                <a:gd name="connsiteY2" fmla="*/ 120991 h 357345"/>
                <a:gd name="connsiteX3" fmla="*/ 148244 w 151928"/>
                <a:gd name="connsiteY3" fmla="*/ 110549 h 357345"/>
                <a:gd name="connsiteX4" fmla="*/ 83516 w 151928"/>
                <a:gd name="connsiteY4" fmla="*/ 71723 h 357345"/>
                <a:gd name="connsiteX5" fmla="*/ 83516 w 151928"/>
                <a:gd name="connsiteY5" fmla="*/ 21035 h 357345"/>
                <a:gd name="connsiteX6" fmla="*/ 129033 w 151928"/>
                <a:gd name="connsiteY6" fmla="*/ 48356 h 357345"/>
                <a:gd name="connsiteX7" fmla="*/ 132937 w 151928"/>
                <a:gd name="connsiteY7" fmla="*/ 49420 h 357345"/>
                <a:gd name="connsiteX8" fmla="*/ 139475 w 151928"/>
                <a:gd name="connsiteY8" fmla="*/ 45720 h 357345"/>
                <a:gd name="connsiteX9" fmla="*/ 136890 w 151928"/>
                <a:gd name="connsiteY9" fmla="*/ 35279 h 357345"/>
                <a:gd name="connsiteX10" fmla="*/ 79867 w 151928"/>
                <a:gd name="connsiteY10" fmla="*/ 1065 h 357345"/>
                <a:gd name="connsiteX11" fmla="*/ 79512 w 151928"/>
                <a:gd name="connsiteY11" fmla="*/ 913 h 357345"/>
                <a:gd name="connsiteX12" fmla="*/ 79005 w 151928"/>
                <a:gd name="connsiteY12" fmla="*/ 659 h 357345"/>
                <a:gd name="connsiteX13" fmla="*/ 78651 w 151928"/>
                <a:gd name="connsiteY13" fmla="*/ 507 h 357345"/>
                <a:gd name="connsiteX14" fmla="*/ 78093 w 151928"/>
                <a:gd name="connsiteY14" fmla="*/ 304 h 357345"/>
                <a:gd name="connsiteX15" fmla="*/ 77637 w 151928"/>
                <a:gd name="connsiteY15" fmla="*/ 152 h 357345"/>
                <a:gd name="connsiteX16" fmla="*/ 77282 w 151928"/>
                <a:gd name="connsiteY16" fmla="*/ 101 h 357345"/>
                <a:gd name="connsiteX17" fmla="*/ 76674 w 151928"/>
                <a:gd name="connsiteY17" fmla="*/ 0 h 357345"/>
                <a:gd name="connsiteX18" fmla="*/ 76116 w 151928"/>
                <a:gd name="connsiteY18" fmla="*/ 0 h 357345"/>
                <a:gd name="connsiteX19" fmla="*/ 75964 w 151928"/>
                <a:gd name="connsiteY19" fmla="*/ 0 h 357345"/>
                <a:gd name="connsiteX20" fmla="*/ 75812 w 151928"/>
                <a:gd name="connsiteY20" fmla="*/ 0 h 357345"/>
                <a:gd name="connsiteX21" fmla="*/ 75254 w 151928"/>
                <a:gd name="connsiteY21" fmla="*/ 0 h 357345"/>
                <a:gd name="connsiteX22" fmla="*/ 74646 w 151928"/>
                <a:gd name="connsiteY22" fmla="*/ 101 h 357345"/>
                <a:gd name="connsiteX23" fmla="*/ 74292 w 151928"/>
                <a:gd name="connsiteY23" fmla="*/ 152 h 357345"/>
                <a:gd name="connsiteX24" fmla="*/ 73785 w 151928"/>
                <a:gd name="connsiteY24" fmla="*/ 304 h 357345"/>
                <a:gd name="connsiteX25" fmla="*/ 73227 w 151928"/>
                <a:gd name="connsiteY25" fmla="*/ 507 h 357345"/>
                <a:gd name="connsiteX26" fmla="*/ 72872 w 151928"/>
                <a:gd name="connsiteY26" fmla="*/ 659 h 357345"/>
                <a:gd name="connsiteX27" fmla="*/ 72365 w 151928"/>
                <a:gd name="connsiteY27" fmla="*/ 913 h 357345"/>
                <a:gd name="connsiteX28" fmla="*/ 72061 w 151928"/>
                <a:gd name="connsiteY28" fmla="*/ 1065 h 357345"/>
                <a:gd name="connsiteX29" fmla="*/ 15038 w 151928"/>
                <a:gd name="connsiteY29" fmla="*/ 35279 h 357345"/>
                <a:gd name="connsiteX30" fmla="*/ 12453 w 151928"/>
                <a:gd name="connsiteY30" fmla="*/ 45720 h 357345"/>
                <a:gd name="connsiteX31" fmla="*/ 18991 w 151928"/>
                <a:gd name="connsiteY31" fmla="*/ 49420 h 357345"/>
                <a:gd name="connsiteX32" fmla="*/ 22894 w 151928"/>
                <a:gd name="connsiteY32" fmla="*/ 48356 h 357345"/>
                <a:gd name="connsiteX33" fmla="*/ 68412 w 151928"/>
                <a:gd name="connsiteY33" fmla="*/ 21035 h 357345"/>
                <a:gd name="connsiteX34" fmla="*/ 68412 w 151928"/>
                <a:gd name="connsiteY34" fmla="*/ 71723 h 357345"/>
                <a:gd name="connsiteX35" fmla="*/ 3684 w 151928"/>
                <a:gd name="connsiteY35" fmla="*/ 110549 h 357345"/>
                <a:gd name="connsiteX36" fmla="*/ 1099 w 151928"/>
                <a:gd name="connsiteY36" fmla="*/ 120991 h 357345"/>
                <a:gd name="connsiteX37" fmla="*/ 7638 w 151928"/>
                <a:gd name="connsiteY37" fmla="*/ 124691 h 357345"/>
                <a:gd name="connsiteX38" fmla="*/ 11541 w 151928"/>
                <a:gd name="connsiteY38" fmla="*/ 123627 h 357345"/>
                <a:gd name="connsiteX39" fmla="*/ 68462 w 151928"/>
                <a:gd name="connsiteY39" fmla="*/ 89463 h 357345"/>
                <a:gd name="connsiteX40" fmla="*/ 68462 w 151928"/>
                <a:gd name="connsiteY40" fmla="*/ 140151 h 357345"/>
                <a:gd name="connsiteX41" fmla="*/ 26544 w 151928"/>
                <a:gd name="connsiteY41" fmla="*/ 165292 h 357345"/>
                <a:gd name="connsiteX42" fmla="*/ 23959 w 151928"/>
                <a:gd name="connsiteY42" fmla="*/ 175733 h 357345"/>
                <a:gd name="connsiteX43" fmla="*/ 30498 w 151928"/>
                <a:gd name="connsiteY43" fmla="*/ 179433 h 357345"/>
                <a:gd name="connsiteX44" fmla="*/ 34401 w 151928"/>
                <a:gd name="connsiteY44" fmla="*/ 178369 h 357345"/>
                <a:gd name="connsiteX45" fmla="*/ 68513 w 151928"/>
                <a:gd name="connsiteY45" fmla="*/ 157891 h 357345"/>
                <a:gd name="connsiteX46" fmla="*/ 68513 w 151928"/>
                <a:gd name="connsiteY46" fmla="*/ 349743 h 357345"/>
                <a:gd name="connsiteX47" fmla="*/ 76116 w 151928"/>
                <a:gd name="connsiteY47" fmla="*/ 357346 h 357345"/>
                <a:gd name="connsiteX48" fmla="*/ 83719 w 151928"/>
                <a:gd name="connsiteY48" fmla="*/ 349743 h 357345"/>
                <a:gd name="connsiteX49" fmla="*/ 83719 w 151928"/>
                <a:gd name="connsiteY49" fmla="*/ 157891 h 357345"/>
                <a:gd name="connsiteX50" fmla="*/ 117832 w 151928"/>
                <a:gd name="connsiteY50" fmla="*/ 178369 h 357345"/>
                <a:gd name="connsiteX51" fmla="*/ 121735 w 151928"/>
                <a:gd name="connsiteY51" fmla="*/ 179433 h 357345"/>
                <a:gd name="connsiteX52" fmla="*/ 128274 w 151928"/>
                <a:gd name="connsiteY52" fmla="*/ 175733 h 357345"/>
                <a:gd name="connsiteX53" fmla="*/ 125689 w 151928"/>
                <a:gd name="connsiteY53" fmla="*/ 165292 h 357345"/>
                <a:gd name="connsiteX54" fmla="*/ 83770 w 151928"/>
                <a:gd name="connsiteY54" fmla="*/ 140151 h 357345"/>
                <a:gd name="connsiteX55" fmla="*/ 83770 w 151928"/>
                <a:gd name="connsiteY55" fmla="*/ 89463 h 357345"/>
                <a:gd name="connsiteX56" fmla="*/ 140692 w 151928"/>
                <a:gd name="connsiteY56" fmla="*/ 123627 h 357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151928" h="357345">
                  <a:moveTo>
                    <a:pt x="140388" y="123627"/>
                  </a:moveTo>
                  <a:cubicBezTo>
                    <a:pt x="141604" y="124387"/>
                    <a:pt x="142973" y="124691"/>
                    <a:pt x="144290" y="124691"/>
                  </a:cubicBezTo>
                  <a:cubicBezTo>
                    <a:pt x="146876" y="124691"/>
                    <a:pt x="149410" y="123373"/>
                    <a:pt x="150829" y="120991"/>
                  </a:cubicBezTo>
                  <a:cubicBezTo>
                    <a:pt x="153009" y="117392"/>
                    <a:pt x="151843" y="112729"/>
                    <a:pt x="148244" y="110549"/>
                  </a:cubicBezTo>
                  <a:lnTo>
                    <a:pt x="83516" y="71723"/>
                  </a:lnTo>
                  <a:lnTo>
                    <a:pt x="83516" y="21035"/>
                  </a:lnTo>
                  <a:lnTo>
                    <a:pt x="129033" y="48356"/>
                  </a:lnTo>
                  <a:cubicBezTo>
                    <a:pt x="130251" y="49116"/>
                    <a:pt x="131619" y="49420"/>
                    <a:pt x="132937" y="49420"/>
                  </a:cubicBezTo>
                  <a:cubicBezTo>
                    <a:pt x="135522" y="49420"/>
                    <a:pt x="138056" y="48103"/>
                    <a:pt x="139475" y="45720"/>
                  </a:cubicBezTo>
                  <a:cubicBezTo>
                    <a:pt x="141655" y="42121"/>
                    <a:pt x="140489" y="37458"/>
                    <a:pt x="136890" y="35279"/>
                  </a:cubicBezTo>
                  <a:lnTo>
                    <a:pt x="79867" y="1065"/>
                  </a:lnTo>
                  <a:cubicBezTo>
                    <a:pt x="79867" y="1065"/>
                    <a:pt x="79664" y="963"/>
                    <a:pt x="79512" y="913"/>
                  </a:cubicBezTo>
                  <a:cubicBezTo>
                    <a:pt x="79360" y="811"/>
                    <a:pt x="79208" y="710"/>
                    <a:pt x="79005" y="659"/>
                  </a:cubicBezTo>
                  <a:cubicBezTo>
                    <a:pt x="78904" y="659"/>
                    <a:pt x="78752" y="558"/>
                    <a:pt x="78651" y="507"/>
                  </a:cubicBezTo>
                  <a:cubicBezTo>
                    <a:pt x="78448" y="456"/>
                    <a:pt x="78245" y="355"/>
                    <a:pt x="78093" y="304"/>
                  </a:cubicBezTo>
                  <a:cubicBezTo>
                    <a:pt x="77941" y="304"/>
                    <a:pt x="77789" y="203"/>
                    <a:pt x="77637" y="152"/>
                  </a:cubicBezTo>
                  <a:cubicBezTo>
                    <a:pt x="77536" y="152"/>
                    <a:pt x="77383" y="152"/>
                    <a:pt x="77282" y="101"/>
                  </a:cubicBezTo>
                  <a:cubicBezTo>
                    <a:pt x="77079" y="101"/>
                    <a:pt x="76877" y="51"/>
                    <a:pt x="76674" y="0"/>
                  </a:cubicBezTo>
                  <a:cubicBezTo>
                    <a:pt x="76471" y="0"/>
                    <a:pt x="76319" y="0"/>
                    <a:pt x="76116" y="0"/>
                  </a:cubicBezTo>
                  <a:cubicBezTo>
                    <a:pt x="76065" y="0"/>
                    <a:pt x="76015" y="0"/>
                    <a:pt x="75964" y="0"/>
                  </a:cubicBezTo>
                  <a:cubicBezTo>
                    <a:pt x="75913" y="0"/>
                    <a:pt x="75863" y="0"/>
                    <a:pt x="75812" y="0"/>
                  </a:cubicBezTo>
                  <a:cubicBezTo>
                    <a:pt x="75609" y="0"/>
                    <a:pt x="75457" y="0"/>
                    <a:pt x="75254" y="0"/>
                  </a:cubicBezTo>
                  <a:cubicBezTo>
                    <a:pt x="75052" y="0"/>
                    <a:pt x="74849" y="0"/>
                    <a:pt x="74646" y="101"/>
                  </a:cubicBezTo>
                  <a:cubicBezTo>
                    <a:pt x="74545" y="101"/>
                    <a:pt x="74393" y="101"/>
                    <a:pt x="74292" y="152"/>
                  </a:cubicBezTo>
                  <a:cubicBezTo>
                    <a:pt x="74139" y="152"/>
                    <a:pt x="73987" y="254"/>
                    <a:pt x="73785" y="304"/>
                  </a:cubicBezTo>
                  <a:cubicBezTo>
                    <a:pt x="73582" y="355"/>
                    <a:pt x="73379" y="406"/>
                    <a:pt x="73227" y="507"/>
                  </a:cubicBezTo>
                  <a:cubicBezTo>
                    <a:pt x="73126" y="507"/>
                    <a:pt x="72974" y="609"/>
                    <a:pt x="72872" y="659"/>
                  </a:cubicBezTo>
                  <a:cubicBezTo>
                    <a:pt x="72720" y="760"/>
                    <a:pt x="72518" y="811"/>
                    <a:pt x="72365" y="913"/>
                  </a:cubicBezTo>
                  <a:cubicBezTo>
                    <a:pt x="72264" y="963"/>
                    <a:pt x="72162" y="1014"/>
                    <a:pt x="72061" y="1065"/>
                  </a:cubicBezTo>
                  <a:lnTo>
                    <a:pt x="15038" y="35279"/>
                  </a:lnTo>
                  <a:cubicBezTo>
                    <a:pt x="11439" y="37458"/>
                    <a:pt x="10273" y="42121"/>
                    <a:pt x="12453" y="45720"/>
                  </a:cubicBezTo>
                  <a:cubicBezTo>
                    <a:pt x="13872" y="48103"/>
                    <a:pt x="16406" y="49420"/>
                    <a:pt x="18991" y="49420"/>
                  </a:cubicBezTo>
                  <a:cubicBezTo>
                    <a:pt x="20309" y="49420"/>
                    <a:pt x="21678" y="49066"/>
                    <a:pt x="22894" y="48356"/>
                  </a:cubicBezTo>
                  <a:lnTo>
                    <a:pt x="68412" y="21035"/>
                  </a:lnTo>
                  <a:lnTo>
                    <a:pt x="68412" y="71723"/>
                  </a:lnTo>
                  <a:lnTo>
                    <a:pt x="3684" y="110549"/>
                  </a:lnTo>
                  <a:cubicBezTo>
                    <a:pt x="85" y="112729"/>
                    <a:pt x="-1081" y="117392"/>
                    <a:pt x="1099" y="120991"/>
                  </a:cubicBezTo>
                  <a:cubicBezTo>
                    <a:pt x="2518" y="123373"/>
                    <a:pt x="5052" y="124691"/>
                    <a:pt x="7638" y="124691"/>
                  </a:cubicBezTo>
                  <a:cubicBezTo>
                    <a:pt x="8955" y="124691"/>
                    <a:pt x="10324" y="124336"/>
                    <a:pt x="11541" y="123627"/>
                  </a:cubicBezTo>
                  <a:lnTo>
                    <a:pt x="68462" y="89463"/>
                  </a:lnTo>
                  <a:lnTo>
                    <a:pt x="68462" y="140151"/>
                  </a:lnTo>
                  <a:lnTo>
                    <a:pt x="26544" y="165292"/>
                  </a:lnTo>
                  <a:cubicBezTo>
                    <a:pt x="22945" y="167471"/>
                    <a:pt x="21779" y="172134"/>
                    <a:pt x="23959" y="175733"/>
                  </a:cubicBezTo>
                  <a:cubicBezTo>
                    <a:pt x="25378" y="178115"/>
                    <a:pt x="27912" y="179433"/>
                    <a:pt x="30498" y="179433"/>
                  </a:cubicBezTo>
                  <a:cubicBezTo>
                    <a:pt x="31815" y="179433"/>
                    <a:pt x="33184" y="179079"/>
                    <a:pt x="34401" y="178369"/>
                  </a:cubicBezTo>
                  <a:lnTo>
                    <a:pt x="68513" y="157891"/>
                  </a:lnTo>
                  <a:lnTo>
                    <a:pt x="68513" y="349743"/>
                  </a:lnTo>
                  <a:cubicBezTo>
                    <a:pt x="68513" y="353950"/>
                    <a:pt x="71909" y="357346"/>
                    <a:pt x="76116" y="357346"/>
                  </a:cubicBezTo>
                  <a:cubicBezTo>
                    <a:pt x="80323" y="357346"/>
                    <a:pt x="83719" y="353950"/>
                    <a:pt x="83719" y="349743"/>
                  </a:cubicBezTo>
                  <a:lnTo>
                    <a:pt x="83719" y="157891"/>
                  </a:lnTo>
                  <a:lnTo>
                    <a:pt x="117832" y="178369"/>
                  </a:lnTo>
                  <a:cubicBezTo>
                    <a:pt x="119048" y="179129"/>
                    <a:pt x="120417" y="179433"/>
                    <a:pt x="121735" y="179433"/>
                  </a:cubicBezTo>
                  <a:cubicBezTo>
                    <a:pt x="124320" y="179433"/>
                    <a:pt x="126854" y="178115"/>
                    <a:pt x="128274" y="175733"/>
                  </a:cubicBezTo>
                  <a:cubicBezTo>
                    <a:pt x="130453" y="172134"/>
                    <a:pt x="129287" y="167471"/>
                    <a:pt x="125689" y="165292"/>
                  </a:cubicBezTo>
                  <a:lnTo>
                    <a:pt x="83770" y="140151"/>
                  </a:lnTo>
                  <a:lnTo>
                    <a:pt x="83770" y="89463"/>
                  </a:lnTo>
                  <a:lnTo>
                    <a:pt x="140692" y="123627"/>
                  </a:lnTo>
                  <a:close/>
                </a:path>
              </a:pathLst>
            </a:custGeom>
            <a:solidFill>
              <a:srgbClr val="1F1F1F"/>
            </a:solidFill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817" name="Frihandsfigur: Form 816">
              <a:extLst>
                <a:ext uri="{FF2B5EF4-FFF2-40B4-BE49-F238E27FC236}">
                  <a16:creationId xmlns:a16="http://schemas.microsoft.com/office/drawing/2014/main" id="{CF8EA2F0-04B0-423A-D999-2090BA17A03B}"/>
                </a:ext>
              </a:extLst>
            </p:cNvPr>
            <p:cNvSpPr/>
            <p:nvPr/>
          </p:nvSpPr>
          <p:spPr>
            <a:xfrm>
              <a:off x="7721710" y="5681524"/>
              <a:ext cx="101011" cy="28899"/>
            </a:xfrm>
            <a:custGeom>
              <a:avLst/>
              <a:gdLst>
                <a:gd name="connsiteX0" fmla="*/ 71246 w 101011"/>
                <a:gd name="connsiteY0" fmla="*/ 210 h 28899"/>
                <a:gd name="connsiteX1" fmla="*/ 50514 w 101011"/>
                <a:gd name="connsiteY1" fmla="*/ 9334 h 28899"/>
                <a:gd name="connsiteX2" fmla="*/ 29732 w 101011"/>
                <a:gd name="connsiteY2" fmla="*/ 210 h 28899"/>
                <a:gd name="connsiteX3" fmla="*/ 1651 w 101011"/>
                <a:gd name="connsiteY3" fmla="*/ 10500 h 28899"/>
                <a:gd name="connsiteX4" fmla="*/ 2767 w 101011"/>
                <a:gd name="connsiteY4" fmla="*/ 21043 h 28899"/>
                <a:gd name="connsiteX5" fmla="*/ 13411 w 101011"/>
                <a:gd name="connsiteY5" fmla="*/ 20130 h 28899"/>
                <a:gd name="connsiteX6" fmla="*/ 28313 w 101011"/>
                <a:gd name="connsiteY6" fmla="*/ 15315 h 28899"/>
                <a:gd name="connsiteX7" fmla="*/ 43621 w 101011"/>
                <a:gd name="connsiteY7" fmla="*/ 24641 h 28899"/>
                <a:gd name="connsiteX8" fmla="*/ 50413 w 101011"/>
                <a:gd name="connsiteY8" fmla="*/ 28899 h 28899"/>
                <a:gd name="connsiteX9" fmla="*/ 50514 w 101011"/>
                <a:gd name="connsiteY9" fmla="*/ 28899 h 28899"/>
                <a:gd name="connsiteX10" fmla="*/ 57307 w 101011"/>
                <a:gd name="connsiteY10" fmla="*/ 24692 h 28899"/>
                <a:gd name="connsiteX11" fmla="*/ 72614 w 101011"/>
                <a:gd name="connsiteY11" fmla="*/ 15264 h 28899"/>
                <a:gd name="connsiteX12" fmla="*/ 87465 w 101011"/>
                <a:gd name="connsiteY12" fmla="*/ 19978 h 28899"/>
                <a:gd name="connsiteX13" fmla="*/ 98160 w 101011"/>
                <a:gd name="connsiteY13" fmla="*/ 21144 h 28899"/>
                <a:gd name="connsiteX14" fmla="*/ 99326 w 101011"/>
                <a:gd name="connsiteY14" fmla="*/ 10449 h 28899"/>
                <a:gd name="connsiteX15" fmla="*/ 71246 w 101011"/>
                <a:gd name="connsiteY15" fmla="*/ 160 h 28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1011" h="28899">
                  <a:moveTo>
                    <a:pt x="71246" y="210"/>
                  </a:moveTo>
                  <a:cubicBezTo>
                    <a:pt x="61615" y="1122"/>
                    <a:pt x="54924" y="5228"/>
                    <a:pt x="50514" y="9334"/>
                  </a:cubicBezTo>
                  <a:cubicBezTo>
                    <a:pt x="46104" y="5228"/>
                    <a:pt x="39363" y="1122"/>
                    <a:pt x="29732" y="210"/>
                  </a:cubicBezTo>
                  <a:cubicBezTo>
                    <a:pt x="15185" y="-1158"/>
                    <a:pt x="5251" y="6039"/>
                    <a:pt x="1651" y="10500"/>
                  </a:cubicBezTo>
                  <a:cubicBezTo>
                    <a:pt x="-933" y="13744"/>
                    <a:pt x="-426" y="18407"/>
                    <a:pt x="2767" y="21043"/>
                  </a:cubicBezTo>
                  <a:cubicBezTo>
                    <a:pt x="5960" y="23678"/>
                    <a:pt x="10725" y="23273"/>
                    <a:pt x="13411" y="20130"/>
                  </a:cubicBezTo>
                  <a:cubicBezTo>
                    <a:pt x="13614" y="19877"/>
                    <a:pt x="18531" y="14352"/>
                    <a:pt x="28313" y="15315"/>
                  </a:cubicBezTo>
                  <a:cubicBezTo>
                    <a:pt x="39211" y="16329"/>
                    <a:pt x="43469" y="24388"/>
                    <a:pt x="43621" y="24641"/>
                  </a:cubicBezTo>
                  <a:cubicBezTo>
                    <a:pt x="44888" y="27226"/>
                    <a:pt x="47524" y="28899"/>
                    <a:pt x="50413" y="28899"/>
                  </a:cubicBezTo>
                  <a:lnTo>
                    <a:pt x="50514" y="28899"/>
                  </a:lnTo>
                  <a:cubicBezTo>
                    <a:pt x="53353" y="28899"/>
                    <a:pt x="55989" y="27277"/>
                    <a:pt x="57307" y="24692"/>
                  </a:cubicBezTo>
                  <a:cubicBezTo>
                    <a:pt x="57458" y="24337"/>
                    <a:pt x="61716" y="16278"/>
                    <a:pt x="72614" y="15264"/>
                  </a:cubicBezTo>
                  <a:cubicBezTo>
                    <a:pt x="82447" y="14352"/>
                    <a:pt x="87313" y="19826"/>
                    <a:pt x="87465" y="19978"/>
                  </a:cubicBezTo>
                  <a:cubicBezTo>
                    <a:pt x="90101" y="23273"/>
                    <a:pt x="94866" y="23780"/>
                    <a:pt x="98160" y="21144"/>
                  </a:cubicBezTo>
                  <a:cubicBezTo>
                    <a:pt x="101455" y="18508"/>
                    <a:pt x="101962" y="13744"/>
                    <a:pt x="99326" y="10449"/>
                  </a:cubicBezTo>
                  <a:cubicBezTo>
                    <a:pt x="95727" y="5988"/>
                    <a:pt x="85793" y="-1158"/>
                    <a:pt x="71246" y="160"/>
                  </a:cubicBezTo>
                  <a:close/>
                </a:path>
              </a:pathLst>
            </a:custGeom>
            <a:solidFill>
              <a:srgbClr val="1F1F1F"/>
            </a:solidFill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818" name="Frihandsfigur: Form 817">
              <a:extLst>
                <a:ext uri="{FF2B5EF4-FFF2-40B4-BE49-F238E27FC236}">
                  <a16:creationId xmlns:a16="http://schemas.microsoft.com/office/drawing/2014/main" id="{DC68C1F2-CB91-D722-3DAF-C7377B1C7E48}"/>
                </a:ext>
              </a:extLst>
            </p:cNvPr>
            <p:cNvSpPr/>
            <p:nvPr/>
          </p:nvSpPr>
          <p:spPr>
            <a:xfrm>
              <a:off x="7792773" y="5624287"/>
              <a:ext cx="101062" cy="28909"/>
            </a:xfrm>
            <a:custGeom>
              <a:avLst/>
              <a:gdLst>
                <a:gd name="connsiteX0" fmla="*/ 43621 w 101062"/>
                <a:gd name="connsiteY0" fmla="*/ 24652 h 28909"/>
                <a:gd name="connsiteX1" fmla="*/ 50413 w 101062"/>
                <a:gd name="connsiteY1" fmla="*/ 28910 h 28909"/>
                <a:gd name="connsiteX2" fmla="*/ 50514 w 101062"/>
                <a:gd name="connsiteY2" fmla="*/ 28910 h 28909"/>
                <a:gd name="connsiteX3" fmla="*/ 57306 w 101062"/>
                <a:gd name="connsiteY3" fmla="*/ 24703 h 28909"/>
                <a:gd name="connsiteX4" fmla="*/ 72665 w 101062"/>
                <a:gd name="connsiteY4" fmla="*/ 15275 h 28909"/>
                <a:gd name="connsiteX5" fmla="*/ 87516 w 101062"/>
                <a:gd name="connsiteY5" fmla="*/ 19989 h 28909"/>
                <a:gd name="connsiteX6" fmla="*/ 98211 w 101062"/>
                <a:gd name="connsiteY6" fmla="*/ 21155 h 28909"/>
                <a:gd name="connsiteX7" fmla="*/ 99377 w 101062"/>
                <a:gd name="connsiteY7" fmla="*/ 10460 h 28909"/>
                <a:gd name="connsiteX8" fmla="*/ 71296 w 101062"/>
                <a:gd name="connsiteY8" fmla="*/ 170 h 28909"/>
                <a:gd name="connsiteX9" fmla="*/ 50514 w 101062"/>
                <a:gd name="connsiteY9" fmla="*/ 9294 h 28909"/>
                <a:gd name="connsiteX10" fmla="*/ 29733 w 101062"/>
                <a:gd name="connsiteY10" fmla="*/ 170 h 28909"/>
                <a:gd name="connsiteX11" fmla="*/ 1652 w 101062"/>
                <a:gd name="connsiteY11" fmla="*/ 10460 h 28909"/>
                <a:gd name="connsiteX12" fmla="*/ 2767 w 101062"/>
                <a:gd name="connsiteY12" fmla="*/ 21003 h 28909"/>
                <a:gd name="connsiteX13" fmla="*/ 13412 w 101062"/>
                <a:gd name="connsiteY13" fmla="*/ 20090 h 28909"/>
                <a:gd name="connsiteX14" fmla="*/ 28313 w 101062"/>
                <a:gd name="connsiteY14" fmla="*/ 15275 h 28909"/>
                <a:gd name="connsiteX15" fmla="*/ 43621 w 101062"/>
                <a:gd name="connsiteY15" fmla="*/ 24652 h 28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1062" h="28909">
                  <a:moveTo>
                    <a:pt x="43621" y="24652"/>
                  </a:moveTo>
                  <a:cubicBezTo>
                    <a:pt x="44888" y="27237"/>
                    <a:pt x="47524" y="28910"/>
                    <a:pt x="50413" y="28910"/>
                  </a:cubicBezTo>
                  <a:lnTo>
                    <a:pt x="50514" y="28910"/>
                  </a:lnTo>
                  <a:cubicBezTo>
                    <a:pt x="53353" y="28910"/>
                    <a:pt x="55989" y="27288"/>
                    <a:pt x="57306" y="24703"/>
                  </a:cubicBezTo>
                  <a:cubicBezTo>
                    <a:pt x="57509" y="24348"/>
                    <a:pt x="61767" y="16238"/>
                    <a:pt x="72665" y="15275"/>
                  </a:cubicBezTo>
                  <a:cubicBezTo>
                    <a:pt x="82549" y="14363"/>
                    <a:pt x="87364" y="19837"/>
                    <a:pt x="87516" y="19989"/>
                  </a:cubicBezTo>
                  <a:cubicBezTo>
                    <a:pt x="90152" y="23284"/>
                    <a:pt x="94917" y="23791"/>
                    <a:pt x="98211" y="21155"/>
                  </a:cubicBezTo>
                  <a:cubicBezTo>
                    <a:pt x="101506" y="18519"/>
                    <a:pt x="102013" y="13754"/>
                    <a:pt x="99377" y="10460"/>
                  </a:cubicBezTo>
                  <a:cubicBezTo>
                    <a:pt x="95778" y="5999"/>
                    <a:pt x="85793" y="-1198"/>
                    <a:pt x="71296" y="170"/>
                  </a:cubicBezTo>
                  <a:cubicBezTo>
                    <a:pt x="61666" y="1032"/>
                    <a:pt x="54924" y="5188"/>
                    <a:pt x="50514" y="9294"/>
                  </a:cubicBezTo>
                  <a:cubicBezTo>
                    <a:pt x="46105" y="5188"/>
                    <a:pt x="39363" y="1083"/>
                    <a:pt x="29733" y="170"/>
                  </a:cubicBezTo>
                  <a:cubicBezTo>
                    <a:pt x="15185" y="-1148"/>
                    <a:pt x="5251" y="5999"/>
                    <a:pt x="1652" y="10460"/>
                  </a:cubicBezTo>
                  <a:cubicBezTo>
                    <a:pt x="-933" y="13704"/>
                    <a:pt x="-426" y="18367"/>
                    <a:pt x="2767" y="21003"/>
                  </a:cubicBezTo>
                  <a:cubicBezTo>
                    <a:pt x="5960" y="23639"/>
                    <a:pt x="10725" y="23233"/>
                    <a:pt x="13412" y="20090"/>
                  </a:cubicBezTo>
                  <a:cubicBezTo>
                    <a:pt x="13614" y="19837"/>
                    <a:pt x="18480" y="14413"/>
                    <a:pt x="28313" y="15275"/>
                  </a:cubicBezTo>
                  <a:cubicBezTo>
                    <a:pt x="39211" y="16289"/>
                    <a:pt x="43469" y="24399"/>
                    <a:pt x="43621" y="24652"/>
                  </a:cubicBezTo>
                  <a:close/>
                </a:path>
              </a:pathLst>
            </a:custGeom>
            <a:solidFill>
              <a:srgbClr val="1F1F1F"/>
            </a:solidFill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  <p:grpSp>
        <p:nvGrpSpPr>
          <p:cNvPr id="819" name="Bild 3">
            <a:extLst>
              <a:ext uri="{FF2B5EF4-FFF2-40B4-BE49-F238E27FC236}">
                <a16:creationId xmlns:a16="http://schemas.microsoft.com/office/drawing/2014/main" id="{EC9C6CB3-AED5-473D-A9B1-CE096965AEAA}"/>
              </a:ext>
            </a:extLst>
          </p:cNvPr>
          <p:cNvGrpSpPr/>
          <p:nvPr/>
        </p:nvGrpSpPr>
        <p:grpSpPr>
          <a:xfrm>
            <a:off x="6050913" y="2260990"/>
            <a:ext cx="508725" cy="508725"/>
            <a:chOff x="5938204" y="6176595"/>
            <a:chExt cx="375897" cy="375897"/>
          </a:xfrm>
          <a:solidFill>
            <a:srgbClr val="1F1F1F"/>
          </a:solidFill>
        </p:grpSpPr>
        <p:sp>
          <p:nvSpPr>
            <p:cNvPr id="820" name="Frihandsfigur: Form 819">
              <a:extLst>
                <a:ext uri="{FF2B5EF4-FFF2-40B4-BE49-F238E27FC236}">
                  <a16:creationId xmlns:a16="http://schemas.microsoft.com/office/drawing/2014/main" id="{234D8A0E-D603-AD27-FC24-853E8A3CD6CC}"/>
                </a:ext>
              </a:extLst>
            </p:cNvPr>
            <p:cNvSpPr/>
            <p:nvPr/>
          </p:nvSpPr>
          <p:spPr>
            <a:xfrm>
              <a:off x="6023662" y="6261395"/>
              <a:ext cx="204980" cy="204979"/>
            </a:xfrm>
            <a:custGeom>
              <a:avLst/>
              <a:gdLst>
                <a:gd name="connsiteX0" fmla="*/ 197377 w 204980"/>
                <a:gd name="connsiteY0" fmla="*/ 63258 h 204979"/>
                <a:gd name="connsiteX1" fmla="*/ 141722 w 204980"/>
                <a:gd name="connsiteY1" fmla="*/ 63258 h 204979"/>
                <a:gd name="connsiteX2" fmla="*/ 141722 w 204980"/>
                <a:gd name="connsiteY2" fmla="*/ 7603 h 204979"/>
                <a:gd name="connsiteX3" fmla="*/ 134119 w 204980"/>
                <a:gd name="connsiteY3" fmla="*/ 0 h 204979"/>
                <a:gd name="connsiteX4" fmla="*/ 70861 w 204980"/>
                <a:gd name="connsiteY4" fmla="*/ 0 h 204979"/>
                <a:gd name="connsiteX5" fmla="*/ 63258 w 204980"/>
                <a:gd name="connsiteY5" fmla="*/ 7603 h 204979"/>
                <a:gd name="connsiteX6" fmla="*/ 63258 w 204980"/>
                <a:gd name="connsiteY6" fmla="*/ 63258 h 204979"/>
                <a:gd name="connsiteX7" fmla="*/ 7603 w 204980"/>
                <a:gd name="connsiteY7" fmla="*/ 63258 h 204979"/>
                <a:gd name="connsiteX8" fmla="*/ 0 w 204980"/>
                <a:gd name="connsiteY8" fmla="*/ 70861 h 204979"/>
                <a:gd name="connsiteX9" fmla="*/ 0 w 204980"/>
                <a:gd name="connsiteY9" fmla="*/ 134119 h 204979"/>
                <a:gd name="connsiteX10" fmla="*/ 7603 w 204980"/>
                <a:gd name="connsiteY10" fmla="*/ 141722 h 204979"/>
                <a:gd name="connsiteX11" fmla="*/ 63258 w 204980"/>
                <a:gd name="connsiteY11" fmla="*/ 141722 h 204979"/>
                <a:gd name="connsiteX12" fmla="*/ 63258 w 204980"/>
                <a:gd name="connsiteY12" fmla="*/ 197377 h 204979"/>
                <a:gd name="connsiteX13" fmla="*/ 70861 w 204980"/>
                <a:gd name="connsiteY13" fmla="*/ 204980 h 204979"/>
                <a:gd name="connsiteX14" fmla="*/ 134119 w 204980"/>
                <a:gd name="connsiteY14" fmla="*/ 204980 h 204979"/>
                <a:gd name="connsiteX15" fmla="*/ 141722 w 204980"/>
                <a:gd name="connsiteY15" fmla="*/ 197377 h 204979"/>
                <a:gd name="connsiteX16" fmla="*/ 141722 w 204980"/>
                <a:gd name="connsiteY16" fmla="*/ 141722 h 204979"/>
                <a:gd name="connsiteX17" fmla="*/ 197377 w 204980"/>
                <a:gd name="connsiteY17" fmla="*/ 141722 h 204979"/>
                <a:gd name="connsiteX18" fmla="*/ 204980 w 204980"/>
                <a:gd name="connsiteY18" fmla="*/ 134119 h 204979"/>
                <a:gd name="connsiteX19" fmla="*/ 204980 w 204980"/>
                <a:gd name="connsiteY19" fmla="*/ 70861 h 204979"/>
                <a:gd name="connsiteX20" fmla="*/ 197377 w 204980"/>
                <a:gd name="connsiteY20" fmla="*/ 63258 h 204979"/>
                <a:gd name="connsiteX21" fmla="*/ 189774 w 204980"/>
                <a:gd name="connsiteY21" fmla="*/ 126515 h 204979"/>
                <a:gd name="connsiteX22" fmla="*/ 134119 w 204980"/>
                <a:gd name="connsiteY22" fmla="*/ 126515 h 204979"/>
                <a:gd name="connsiteX23" fmla="*/ 126515 w 204980"/>
                <a:gd name="connsiteY23" fmla="*/ 134119 h 204979"/>
                <a:gd name="connsiteX24" fmla="*/ 126515 w 204980"/>
                <a:gd name="connsiteY24" fmla="*/ 189774 h 204979"/>
                <a:gd name="connsiteX25" fmla="*/ 78464 w 204980"/>
                <a:gd name="connsiteY25" fmla="*/ 189774 h 204979"/>
                <a:gd name="connsiteX26" fmla="*/ 78464 w 204980"/>
                <a:gd name="connsiteY26" fmla="*/ 134119 h 204979"/>
                <a:gd name="connsiteX27" fmla="*/ 70861 w 204980"/>
                <a:gd name="connsiteY27" fmla="*/ 126515 h 204979"/>
                <a:gd name="connsiteX28" fmla="*/ 15206 w 204980"/>
                <a:gd name="connsiteY28" fmla="*/ 126515 h 204979"/>
                <a:gd name="connsiteX29" fmla="*/ 15206 w 204980"/>
                <a:gd name="connsiteY29" fmla="*/ 78464 h 204979"/>
                <a:gd name="connsiteX30" fmla="*/ 70861 w 204980"/>
                <a:gd name="connsiteY30" fmla="*/ 78464 h 204979"/>
                <a:gd name="connsiteX31" fmla="*/ 78464 w 204980"/>
                <a:gd name="connsiteY31" fmla="*/ 70861 h 204979"/>
                <a:gd name="connsiteX32" fmla="*/ 78464 w 204980"/>
                <a:gd name="connsiteY32" fmla="*/ 15206 h 204979"/>
                <a:gd name="connsiteX33" fmla="*/ 126515 w 204980"/>
                <a:gd name="connsiteY33" fmla="*/ 15206 h 204979"/>
                <a:gd name="connsiteX34" fmla="*/ 126515 w 204980"/>
                <a:gd name="connsiteY34" fmla="*/ 70861 h 204979"/>
                <a:gd name="connsiteX35" fmla="*/ 134119 w 204980"/>
                <a:gd name="connsiteY35" fmla="*/ 78464 h 204979"/>
                <a:gd name="connsiteX36" fmla="*/ 189774 w 204980"/>
                <a:gd name="connsiteY36" fmla="*/ 78464 h 204979"/>
                <a:gd name="connsiteX37" fmla="*/ 189774 w 204980"/>
                <a:gd name="connsiteY37" fmla="*/ 126515 h 204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204980" h="204979">
                  <a:moveTo>
                    <a:pt x="197377" y="63258"/>
                  </a:moveTo>
                  <a:lnTo>
                    <a:pt x="141722" y="63258"/>
                  </a:lnTo>
                  <a:lnTo>
                    <a:pt x="141722" y="7603"/>
                  </a:lnTo>
                  <a:cubicBezTo>
                    <a:pt x="141722" y="3396"/>
                    <a:pt x="138326" y="0"/>
                    <a:pt x="134119" y="0"/>
                  </a:cubicBezTo>
                  <a:lnTo>
                    <a:pt x="70861" y="0"/>
                  </a:lnTo>
                  <a:cubicBezTo>
                    <a:pt x="66654" y="0"/>
                    <a:pt x="63258" y="3396"/>
                    <a:pt x="63258" y="7603"/>
                  </a:cubicBezTo>
                  <a:lnTo>
                    <a:pt x="63258" y="63258"/>
                  </a:lnTo>
                  <a:lnTo>
                    <a:pt x="7603" y="63258"/>
                  </a:lnTo>
                  <a:cubicBezTo>
                    <a:pt x="3396" y="63258"/>
                    <a:pt x="0" y="66654"/>
                    <a:pt x="0" y="70861"/>
                  </a:cubicBezTo>
                  <a:lnTo>
                    <a:pt x="0" y="134119"/>
                  </a:lnTo>
                  <a:cubicBezTo>
                    <a:pt x="0" y="138326"/>
                    <a:pt x="3396" y="141722"/>
                    <a:pt x="7603" y="141722"/>
                  </a:cubicBezTo>
                  <a:lnTo>
                    <a:pt x="63258" y="141722"/>
                  </a:lnTo>
                  <a:lnTo>
                    <a:pt x="63258" y="197377"/>
                  </a:lnTo>
                  <a:cubicBezTo>
                    <a:pt x="63258" y="201583"/>
                    <a:pt x="66654" y="204980"/>
                    <a:pt x="70861" y="204980"/>
                  </a:cubicBezTo>
                  <a:lnTo>
                    <a:pt x="134119" y="204980"/>
                  </a:lnTo>
                  <a:cubicBezTo>
                    <a:pt x="138326" y="204980"/>
                    <a:pt x="141722" y="201583"/>
                    <a:pt x="141722" y="197377"/>
                  </a:cubicBezTo>
                  <a:lnTo>
                    <a:pt x="141722" y="141722"/>
                  </a:lnTo>
                  <a:lnTo>
                    <a:pt x="197377" y="141722"/>
                  </a:lnTo>
                  <a:cubicBezTo>
                    <a:pt x="201584" y="141722"/>
                    <a:pt x="204980" y="138326"/>
                    <a:pt x="204980" y="134119"/>
                  </a:cubicBezTo>
                  <a:lnTo>
                    <a:pt x="204980" y="70861"/>
                  </a:lnTo>
                  <a:cubicBezTo>
                    <a:pt x="204980" y="66654"/>
                    <a:pt x="201584" y="63258"/>
                    <a:pt x="197377" y="63258"/>
                  </a:cubicBezTo>
                  <a:close/>
                  <a:moveTo>
                    <a:pt x="189774" y="126515"/>
                  </a:moveTo>
                  <a:lnTo>
                    <a:pt x="134119" y="126515"/>
                  </a:lnTo>
                  <a:cubicBezTo>
                    <a:pt x="129912" y="126515"/>
                    <a:pt x="126515" y="129912"/>
                    <a:pt x="126515" y="134119"/>
                  </a:cubicBezTo>
                  <a:lnTo>
                    <a:pt x="126515" y="189774"/>
                  </a:lnTo>
                  <a:lnTo>
                    <a:pt x="78464" y="189774"/>
                  </a:lnTo>
                  <a:lnTo>
                    <a:pt x="78464" y="134119"/>
                  </a:lnTo>
                  <a:cubicBezTo>
                    <a:pt x="78464" y="129912"/>
                    <a:pt x="75068" y="126515"/>
                    <a:pt x="70861" y="126515"/>
                  </a:cubicBezTo>
                  <a:lnTo>
                    <a:pt x="15206" y="126515"/>
                  </a:lnTo>
                  <a:lnTo>
                    <a:pt x="15206" y="78464"/>
                  </a:lnTo>
                  <a:lnTo>
                    <a:pt x="70861" y="78464"/>
                  </a:lnTo>
                  <a:cubicBezTo>
                    <a:pt x="75068" y="78464"/>
                    <a:pt x="78464" y="75068"/>
                    <a:pt x="78464" y="70861"/>
                  </a:cubicBezTo>
                  <a:lnTo>
                    <a:pt x="78464" y="15206"/>
                  </a:lnTo>
                  <a:lnTo>
                    <a:pt x="126515" y="15206"/>
                  </a:lnTo>
                  <a:lnTo>
                    <a:pt x="126515" y="70861"/>
                  </a:lnTo>
                  <a:cubicBezTo>
                    <a:pt x="126515" y="75068"/>
                    <a:pt x="129912" y="78464"/>
                    <a:pt x="134119" y="78464"/>
                  </a:cubicBezTo>
                  <a:lnTo>
                    <a:pt x="189774" y="78464"/>
                  </a:lnTo>
                  <a:lnTo>
                    <a:pt x="189774" y="126515"/>
                  </a:lnTo>
                  <a:close/>
                </a:path>
              </a:pathLst>
            </a:custGeom>
            <a:solidFill>
              <a:srgbClr val="1F1F1F"/>
            </a:solidFill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821" name="Frihandsfigur: Form 820">
              <a:extLst>
                <a:ext uri="{FF2B5EF4-FFF2-40B4-BE49-F238E27FC236}">
                  <a16:creationId xmlns:a16="http://schemas.microsoft.com/office/drawing/2014/main" id="{01BC8A66-AC00-7772-2B3F-B95F96BD6349}"/>
                </a:ext>
              </a:extLst>
            </p:cNvPr>
            <p:cNvSpPr/>
            <p:nvPr/>
          </p:nvSpPr>
          <p:spPr>
            <a:xfrm>
              <a:off x="5938204" y="6176595"/>
              <a:ext cx="375897" cy="375897"/>
            </a:xfrm>
            <a:custGeom>
              <a:avLst/>
              <a:gdLst>
                <a:gd name="connsiteX0" fmla="*/ 187949 w 375897"/>
                <a:gd name="connsiteY0" fmla="*/ 0 h 375897"/>
                <a:gd name="connsiteX1" fmla="*/ 0 w 375897"/>
                <a:gd name="connsiteY1" fmla="*/ 187949 h 375897"/>
                <a:gd name="connsiteX2" fmla="*/ 187949 w 375897"/>
                <a:gd name="connsiteY2" fmla="*/ 375898 h 375897"/>
                <a:gd name="connsiteX3" fmla="*/ 375898 w 375897"/>
                <a:gd name="connsiteY3" fmla="*/ 187949 h 375897"/>
                <a:gd name="connsiteX4" fmla="*/ 187949 w 375897"/>
                <a:gd name="connsiteY4" fmla="*/ 0 h 375897"/>
                <a:gd name="connsiteX5" fmla="*/ 187949 w 375897"/>
                <a:gd name="connsiteY5" fmla="*/ 360691 h 375897"/>
                <a:gd name="connsiteX6" fmla="*/ 15206 w 375897"/>
                <a:gd name="connsiteY6" fmla="*/ 187949 h 375897"/>
                <a:gd name="connsiteX7" fmla="*/ 187949 w 375897"/>
                <a:gd name="connsiteY7" fmla="*/ 15206 h 375897"/>
                <a:gd name="connsiteX8" fmla="*/ 360691 w 375897"/>
                <a:gd name="connsiteY8" fmla="*/ 187949 h 375897"/>
                <a:gd name="connsiteX9" fmla="*/ 187949 w 375897"/>
                <a:gd name="connsiteY9" fmla="*/ 360691 h 375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75897" h="375897">
                  <a:moveTo>
                    <a:pt x="187949" y="0"/>
                  </a:moveTo>
                  <a:cubicBezTo>
                    <a:pt x="84293" y="0"/>
                    <a:pt x="0" y="84344"/>
                    <a:pt x="0" y="187949"/>
                  </a:cubicBezTo>
                  <a:cubicBezTo>
                    <a:pt x="0" y="291554"/>
                    <a:pt x="84344" y="375898"/>
                    <a:pt x="187949" y="375898"/>
                  </a:cubicBezTo>
                  <a:cubicBezTo>
                    <a:pt x="291554" y="375898"/>
                    <a:pt x="375898" y="291554"/>
                    <a:pt x="375898" y="187949"/>
                  </a:cubicBezTo>
                  <a:cubicBezTo>
                    <a:pt x="375898" y="84344"/>
                    <a:pt x="291554" y="0"/>
                    <a:pt x="187949" y="0"/>
                  </a:cubicBezTo>
                  <a:close/>
                  <a:moveTo>
                    <a:pt x="187949" y="360691"/>
                  </a:moveTo>
                  <a:cubicBezTo>
                    <a:pt x="92707" y="360691"/>
                    <a:pt x="15206" y="283190"/>
                    <a:pt x="15206" y="187949"/>
                  </a:cubicBezTo>
                  <a:cubicBezTo>
                    <a:pt x="15206" y="92707"/>
                    <a:pt x="92707" y="15206"/>
                    <a:pt x="187949" y="15206"/>
                  </a:cubicBezTo>
                  <a:cubicBezTo>
                    <a:pt x="283190" y="15206"/>
                    <a:pt x="360691" y="92707"/>
                    <a:pt x="360691" y="187949"/>
                  </a:cubicBezTo>
                  <a:cubicBezTo>
                    <a:pt x="360691" y="283190"/>
                    <a:pt x="283190" y="360691"/>
                    <a:pt x="187949" y="360691"/>
                  </a:cubicBezTo>
                  <a:close/>
                </a:path>
              </a:pathLst>
            </a:custGeom>
            <a:solidFill>
              <a:srgbClr val="1F1F1F"/>
            </a:solidFill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  <p:grpSp>
        <p:nvGrpSpPr>
          <p:cNvPr id="822" name="Bild 3">
            <a:extLst>
              <a:ext uri="{FF2B5EF4-FFF2-40B4-BE49-F238E27FC236}">
                <a16:creationId xmlns:a16="http://schemas.microsoft.com/office/drawing/2014/main" id="{B08D9093-0E63-6E10-D8A2-BE3B0998C986}"/>
              </a:ext>
            </a:extLst>
          </p:cNvPr>
          <p:cNvGrpSpPr/>
          <p:nvPr/>
        </p:nvGrpSpPr>
        <p:grpSpPr>
          <a:xfrm>
            <a:off x="11112897" y="4286889"/>
            <a:ext cx="508725" cy="508725"/>
            <a:chOff x="4174283" y="2648755"/>
            <a:chExt cx="375897" cy="375897"/>
          </a:xfrm>
          <a:solidFill>
            <a:srgbClr val="1F1F1F"/>
          </a:solidFill>
        </p:grpSpPr>
        <p:sp>
          <p:nvSpPr>
            <p:cNvPr id="823" name="Frihandsfigur: Form 822">
              <a:extLst>
                <a:ext uri="{FF2B5EF4-FFF2-40B4-BE49-F238E27FC236}">
                  <a16:creationId xmlns:a16="http://schemas.microsoft.com/office/drawing/2014/main" id="{53B8D8EB-53F9-7FC6-FF85-0CFD9C175C0D}"/>
                </a:ext>
              </a:extLst>
            </p:cNvPr>
            <p:cNvSpPr/>
            <p:nvPr/>
          </p:nvSpPr>
          <p:spPr>
            <a:xfrm>
              <a:off x="4331015" y="2690871"/>
              <a:ext cx="61785" cy="61792"/>
            </a:xfrm>
            <a:custGeom>
              <a:avLst/>
              <a:gdLst>
                <a:gd name="connsiteX0" fmla="*/ 20319 w 61785"/>
                <a:gd name="connsiteY0" fmla="*/ 59917 h 61792"/>
                <a:gd name="connsiteX1" fmla="*/ 30862 w 61785"/>
                <a:gd name="connsiteY1" fmla="*/ 61793 h 61792"/>
                <a:gd name="connsiteX2" fmla="*/ 59906 w 61785"/>
                <a:gd name="connsiteY2" fmla="*/ 41467 h 61792"/>
                <a:gd name="connsiteX3" fmla="*/ 58892 w 61785"/>
                <a:gd name="connsiteY3" fmla="*/ 17847 h 61792"/>
                <a:gd name="connsiteX4" fmla="*/ 41456 w 61785"/>
                <a:gd name="connsiteY4" fmla="*/ 1880 h 61792"/>
                <a:gd name="connsiteX5" fmla="*/ 17835 w 61785"/>
                <a:gd name="connsiteY5" fmla="*/ 2894 h 61792"/>
                <a:gd name="connsiteX6" fmla="*/ 1869 w 61785"/>
                <a:gd name="connsiteY6" fmla="*/ 20330 h 61792"/>
                <a:gd name="connsiteX7" fmla="*/ 20319 w 61785"/>
                <a:gd name="connsiteY7" fmla="*/ 59917 h 61792"/>
                <a:gd name="connsiteX8" fmla="*/ 14744 w 61785"/>
                <a:gd name="connsiteY8" fmla="*/ 25044 h 61792"/>
                <a:gd name="connsiteX9" fmla="*/ 23614 w 61785"/>
                <a:gd name="connsiteY9" fmla="*/ 15312 h 61792"/>
                <a:gd name="connsiteX10" fmla="*/ 30862 w 61785"/>
                <a:gd name="connsiteY10" fmla="*/ 13690 h 61792"/>
                <a:gd name="connsiteX11" fmla="*/ 36742 w 61785"/>
                <a:gd name="connsiteY11" fmla="*/ 14755 h 61792"/>
                <a:gd name="connsiteX12" fmla="*/ 46474 w 61785"/>
                <a:gd name="connsiteY12" fmla="*/ 23625 h 61792"/>
                <a:gd name="connsiteX13" fmla="*/ 47031 w 61785"/>
                <a:gd name="connsiteY13" fmla="*/ 36804 h 61792"/>
                <a:gd name="connsiteX14" fmla="*/ 24982 w 61785"/>
                <a:gd name="connsiteY14" fmla="*/ 47093 h 61792"/>
                <a:gd name="connsiteX15" fmla="*/ 14693 w 61785"/>
                <a:gd name="connsiteY15" fmla="*/ 25044 h 61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1785" h="61792">
                  <a:moveTo>
                    <a:pt x="20319" y="59917"/>
                  </a:moveTo>
                  <a:cubicBezTo>
                    <a:pt x="23816" y="61184"/>
                    <a:pt x="27365" y="61793"/>
                    <a:pt x="30862" y="61793"/>
                  </a:cubicBezTo>
                  <a:cubicBezTo>
                    <a:pt x="43483" y="61793"/>
                    <a:pt x="55344" y="53987"/>
                    <a:pt x="59906" y="41467"/>
                  </a:cubicBezTo>
                  <a:cubicBezTo>
                    <a:pt x="62744" y="33712"/>
                    <a:pt x="62339" y="25298"/>
                    <a:pt x="58892" y="17847"/>
                  </a:cubicBezTo>
                  <a:cubicBezTo>
                    <a:pt x="55395" y="10345"/>
                    <a:pt x="49211" y="4719"/>
                    <a:pt x="41456" y="1880"/>
                  </a:cubicBezTo>
                  <a:cubicBezTo>
                    <a:pt x="33701" y="-958"/>
                    <a:pt x="25286" y="-553"/>
                    <a:pt x="17835" y="2894"/>
                  </a:cubicBezTo>
                  <a:cubicBezTo>
                    <a:pt x="10334" y="6391"/>
                    <a:pt x="4707" y="12575"/>
                    <a:pt x="1869" y="20330"/>
                  </a:cubicBezTo>
                  <a:cubicBezTo>
                    <a:pt x="-3960" y="36347"/>
                    <a:pt x="4302" y="54088"/>
                    <a:pt x="20319" y="59917"/>
                  </a:cubicBezTo>
                  <a:close/>
                  <a:moveTo>
                    <a:pt x="14744" y="25044"/>
                  </a:moveTo>
                  <a:cubicBezTo>
                    <a:pt x="16315" y="20736"/>
                    <a:pt x="19457" y="17289"/>
                    <a:pt x="23614" y="15312"/>
                  </a:cubicBezTo>
                  <a:cubicBezTo>
                    <a:pt x="25945" y="14248"/>
                    <a:pt x="28378" y="13690"/>
                    <a:pt x="30862" y="13690"/>
                  </a:cubicBezTo>
                  <a:cubicBezTo>
                    <a:pt x="32839" y="13690"/>
                    <a:pt x="34816" y="14045"/>
                    <a:pt x="36742" y="14755"/>
                  </a:cubicBezTo>
                  <a:cubicBezTo>
                    <a:pt x="41050" y="16326"/>
                    <a:pt x="44497" y="19469"/>
                    <a:pt x="46474" y="23625"/>
                  </a:cubicBezTo>
                  <a:cubicBezTo>
                    <a:pt x="48400" y="27781"/>
                    <a:pt x="48603" y="32445"/>
                    <a:pt x="47031" y="36804"/>
                  </a:cubicBezTo>
                  <a:cubicBezTo>
                    <a:pt x="43787" y="45725"/>
                    <a:pt x="33903" y="50337"/>
                    <a:pt x="24982" y="47093"/>
                  </a:cubicBezTo>
                  <a:cubicBezTo>
                    <a:pt x="16061" y="43849"/>
                    <a:pt x="11449" y="33965"/>
                    <a:pt x="14693" y="25044"/>
                  </a:cubicBezTo>
                  <a:close/>
                </a:path>
              </a:pathLst>
            </a:custGeom>
            <a:solidFill>
              <a:srgbClr val="1F1F1F"/>
            </a:solidFill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824" name="Frihandsfigur: Form 823">
              <a:extLst>
                <a:ext uri="{FF2B5EF4-FFF2-40B4-BE49-F238E27FC236}">
                  <a16:creationId xmlns:a16="http://schemas.microsoft.com/office/drawing/2014/main" id="{E77ACB9D-A440-EAE9-2F46-DFA79EA83FDB}"/>
                </a:ext>
              </a:extLst>
            </p:cNvPr>
            <p:cNvSpPr/>
            <p:nvPr/>
          </p:nvSpPr>
          <p:spPr>
            <a:xfrm>
              <a:off x="4174283" y="2648755"/>
              <a:ext cx="375897" cy="375897"/>
            </a:xfrm>
            <a:custGeom>
              <a:avLst/>
              <a:gdLst>
                <a:gd name="connsiteX0" fmla="*/ 187949 w 375897"/>
                <a:gd name="connsiteY0" fmla="*/ 0 h 375897"/>
                <a:gd name="connsiteX1" fmla="*/ 0 w 375897"/>
                <a:gd name="connsiteY1" fmla="*/ 187949 h 375897"/>
                <a:gd name="connsiteX2" fmla="*/ 187949 w 375897"/>
                <a:gd name="connsiteY2" fmla="*/ 375898 h 375897"/>
                <a:gd name="connsiteX3" fmla="*/ 375897 w 375897"/>
                <a:gd name="connsiteY3" fmla="*/ 187949 h 375897"/>
                <a:gd name="connsiteX4" fmla="*/ 187949 w 375897"/>
                <a:gd name="connsiteY4" fmla="*/ 0 h 375897"/>
                <a:gd name="connsiteX5" fmla="*/ 187949 w 375897"/>
                <a:gd name="connsiteY5" fmla="*/ 360691 h 375897"/>
                <a:gd name="connsiteX6" fmla="*/ 15206 w 375897"/>
                <a:gd name="connsiteY6" fmla="*/ 187949 h 375897"/>
                <a:gd name="connsiteX7" fmla="*/ 187949 w 375897"/>
                <a:gd name="connsiteY7" fmla="*/ 15206 h 375897"/>
                <a:gd name="connsiteX8" fmla="*/ 360691 w 375897"/>
                <a:gd name="connsiteY8" fmla="*/ 187949 h 375897"/>
                <a:gd name="connsiteX9" fmla="*/ 187949 w 375897"/>
                <a:gd name="connsiteY9" fmla="*/ 360691 h 375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75897" h="375897">
                  <a:moveTo>
                    <a:pt x="187949" y="0"/>
                  </a:moveTo>
                  <a:cubicBezTo>
                    <a:pt x="84293" y="0"/>
                    <a:pt x="0" y="84344"/>
                    <a:pt x="0" y="187949"/>
                  </a:cubicBezTo>
                  <a:cubicBezTo>
                    <a:pt x="0" y="291554"/>
                    <a:pt x="84344" y="375898"/>
                    <a:pt x="187949" y="375898"/>
                  </a:cubicBezTo>
                  <a:cubicBezTo>
                    <a:pt x="291554" y="375898"/>
                    <a:pt x="375897" y="291554"/>
                    <a:pt x="375897" y="187949"/>
                  </a:cubicBezTo>
                  <a:cubicBezTo>
                    <a:pt x="375897" y="84344"/>
                    <a:pt x="291554" y="0"/>
                    <a:pt x="187949" y="0"/>
                  </a:cubicBezTo>
                  <a:close/>
                  <a:moveTo>
                    <a:pt x="187949" y="360691"/>
                  </a:moveTo>
                  <a:cubicBezTo>
                    <a:pt x="92707" y="360691"/>
                    <a:pt x="15206" y="283190"/>
                    <a:pt x="15206" y="187949"/>
                  </a:cubicBezTo>
                  <a:cubicBezTo>
                    <a:pt x="15206" y="92707"/>
                    <a:pt x="92707" y="15206"/>
                    <a:pt x="187949" y="15206"/>
                  </a:cubicBezTo>
                  <a:cubicBezTo>
                    <a:pt x="283190" y="15206"/>
                    <a:pt x="360691" y="92707"/>
                    <a:pt x="360691" y="187949"/>
                  </a:cubicBezTo>
                  <a:cubicBezTo>
                    <a:pt x="360691" y="283190"/>
                    <a:pt x="283190" y="360691"/>
                    <a:pt x="187949" y="360691"/>
                  </a:cubicBezTo>
                  <a:close/>
                </a:path>
              </a:pathLst>
            </a:custGeom>
            <a:solidFill>
              <a:srgbClr val="1F1F1F"/>
            </a:solidFill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825" name="Frihandsfigur: Form 824">
              <a:extLst>
                <a:ext uri="{FF2B5EF4-FFF2-40B4-BE49-F238E27FC236}">
                  <a16:creationId xmlns:a16="http://schemas.microsoft.com/office/drawing/2014/main" id="{F35CD350-002F-7D48-69FD-46E4F976A1C3}"/>
                </a:ext>
              </a:extLst>
            </p:cNvPr>
            <p:cNvSpPr/>
            <p:nvPr/>
          </p:nvSpPr>
          <p:spPr>
            <a:xfrm>
              <a:off x="4243003" y="2738408"/>
              <a:ext cx="237647" cy="238598"/>
            </a:xfrm>
            <a:custGeom>
              <a:avLst/>
              <a:gdLst>
                <a:gd name="connsiteX0" fmla="*/ 205094 w 237647"/>
                <a:gd name="connsiteY0" fmla="*/ 1178 h 238598"/>
                <a:gd name="connsiteX1" fmla="*/ 138440 w 237647"/>
                <a:gd name="connsiteY1" fmla="*/ 22163 h 238598"/>
                <a:gd name="connsiteX2" fmla="*/ 99360 w 237647"/>
                <a:gd name="connsiteY2" fmla="*/ 22163 h 238598"/>
                <a:gd name="connsiteX3" fmla="*/ 32706 w 237647"/>
                <a:gd name="connsiteY3" fmla="*/ 1178 h 238598"/>
                <a:gd name="connsiteX4" fmla="*/ 13546 w 237647"/>
                <a:gd name="connsiteY4" fmla="*/ 2851 h 238598"/>
                <a:gd name="connsiteX5" fmla="*/ 1178 w 237647"/>
                <a:gd name="connsiteY5" fmla="*/ 17601 h 238598"/>
                <a:gd name="connsiteX6" fmla="*/ 2851 w 237647"/>
                <a:gd name="connsiteY6" fmla="*/ 36761 h 238598"/>
                <a:gd name="connsiteX7" fmla="*/ 17601 w 237647"/>
                <a:gd name="connsiteY7" fmla="*/ 49129 h 238598"/>
                <a:gd name="connsiteX8" fmla="*/ 75689 w 237647"/>
                <a:gd name="connsiteY8" fmla="*/ 67427 h 238598"/>
                <a:gd name="connsiteX9" fmla="*/ 75689 w 237647"/>
                <a:gd name="connsiteY9" fmla="*/ 109295 h 238598"/>
                <a:gd name="connsiteX10" fmla="*/ 46746 w 237647"/>
                <a:gd name="connsiteY10" fmla="*/ 206260 h 238598"/>
                <a:gd name="connsiteX11" fmla="*/ 62916 w 237647"/>
                <a:gd name="connsiteY11" fmla="*/ 237280 h 238598"/>
                <a:gd name="connsiteX12" fmla="*/ 70873 w 237647"/>
                <a:gd name="connsiteY12" fmla="*/ 238598 h 238598"/>
                <a:gd name="connsiteX13" fmla="*/ 82430 w 237647"/>
                <a:gd name="connsiteY13" fmla="*/ 235760 h 238598"/>
                <a:gd name="connsiteX14" fmla="*/ 94899 w 237647"/>
                <a:gd name="connsiteY14" fmla="*/ 220705 h 238598"/>
                <a:gd name="connsiteX15" fmla="*/ 118976 w 237647"/>
                <a:gd name="connsiteY15" fmla="*/ 140924 h 238598"/>
                <a:gd name="connsiteX16" fmla="*/ 144522 w 237647"/>
                <a:gd name="connsiteY16" fmla="*/ 220858 h 238598"/>
                <a:gd name="connsiteX17" fmla="*/ 157295 w 237647"/>
                <a:gd name="connsiteY17" fmla="*/ 235709 h 238598"/>
                <a:gd name="connsiteX18" fmla="*/ 176861 w 237647"/>
                <a:gd name="connsiteY18" fmla="*/ 236875 h 238598"/>
                <a:gd name="connsiteX19" fmla="*/ 192422 w 237647"/>
                <a:gd name="connsiteY19" fmla="*/ 205601 h 238598"/>
                <a:gd name="connsiteX20" fmla="*/ 161959 w 237647"/>
                <a:gd name="connsiteY20" fmla="*/ 109244 h 238598"/>
                <a:gd name="connsiteX21" fmla="*/ 161959 w 237647"/>
                <a:gd name="connsiteY21" fmla="*/ 67427 h 238598"/>
                <a:gd name="connsiteX22" fmla="*/ 220046 w 237647"/>
                <a:gd name="connsiteY22" fmla="*/ 49129 h 238598"/>
                <a:gd name="connsiteX23" fmla="*/ 234797 w 237647"/>
                <a:gd name="connsiteY23" fmla="*/ 36761 h 238598"/>
                <a:gd name="connsiteX24" fmla="*/ 236469 w 237647"/>
                <a:gd name="connsiteY24" fmla="*/ 17601 h 238598"/>
                <a:gd name="connsiteX25" fmla="*/ 204942 w 237647"/>
                <a:gd name="connsiteY25" fmla="*/ 1178 h 238598"/>
                <a:gd name="connsiteX26" fmla="*/ 222378 w 237647"/>
                <a:gd name="connsiteY26" fmla="*/ 30222 h 238598"/>
                <a:gd name="connsiteX27" fmla="*/ 215941 w 237647"/>
                <a:gd name="connsiteY27" fmla="*/ 35595 h 238598"/>
                <a:gd name="connsiteX28" fmla="*/ 152886 w 237647"/>
                <a:gd name="connsiteY28" fmla="*/ 55465 h 238598"/>
                <a:gd name="connsiteX29" fmla="*/ 147918 w 237647"/>
                <a:gd name="connsiteY29" fmla="*/ 62257 h 238598"/>
                <a:gd name="connsiteX30" fmla="*/ 147918 w 237647"/>
                <a:gd name="connsiteY30" fmla="*/ 110359 h 238598"/>
                <a:gd name="connsiteX31" fmla="*/ 148222 w 237647"/>
                <a:gd name="connsiteY31" fmla="*/ 112488 h 238598"/>
                <a:gd name="connsiteX32" fmla="*/ 179040 w 237647"/>
                <a:gd name="connsiteY32" fmla="*/ 209909 h 238598"/>
                <a:gd name="connsiteX33" fmla="*/ 172197 w 237647"/>
                <a:gd name="connsiteY33" fmla="*/ 223544 h 238598"/>
                <a:gd name="connsiteX34" fmla="*/ 163682 w 237647"/>
                <a:gd name="connsiteY34" fmla="*/ 223037 h 238598"/>
                <a:gd name="connsiteX35" fmla="*/ 158107 w 237647"/>
                <a:gd name="connsiteY35" fmla="*/ 216549 h 238598"/>
                <a:gd name="connsiteX36" fmla="*/ 125565 w 237647"/>
                <a:gd name="connsiteY36" fmla="*/ 114820 h 238598"/>
                <a:gd name="connsiteX37" fmla="*/ 118722 w 237647"/>
                <a:gd name="connsiteY37" fmla="*/ 109903 h 238598"/>
                <a:gd name="connsiteX38" fmla="*/ 111981 w 237647"/>
                <a:gd name="connsiteY38" fmla="*/ 114972 h 238598"/>
                <a:gd name="connsiteX39" fmla="*/ 81315 w 237647"/>
                <a:gd name="connsiteY39" fmla="*/ 216651 h 238598"/>
                <a:gd name="connsiteX40" fmla="*/ 75891 w 237647"/>
                <a:gd name="connsiteY40" fmla="*/ 223189 h 238598"/>
                <a:gd name="connsiteX41" fmla="*/ 67376 w 237647"/>
                <a:gd name="connsiteY41" fmla="*/ 223848 h 238598"/>
                <a:gd name="connsiteX42" fmla="*/ 60331 w 237647"/>
                <a:gd name="connsiteY42" fmla="*/ 210365 h 238598"/>
                <a:gd name="connsiteX43" fmla="*/ 89577 w 237647"/>
                <a:gd name="connsiteY43" fmla="*/ 112437 h 238598"/>
                <a:gd name="connsiteX44" fmla="*/ 89881 w 237647"/>
                <a:gd name="connsiteY44" fmla="*/ 110410 h 238598"/>
                <a:gd name="connsiteX45" fmla="*/ 89881 w 237647"/>
                <a:gd name="connsiteY45" fmla="*/ 62307 h 238598"/>
                <a:gd name="connsiteX46" fmla="*/ 84914 w 237647"/>
                <a:gd name="connsiteY46" fmla="*/ 55515 h 238598"/>
                <a:gd name="connsiteX47" fmla="*/ 21859 w 237647"/>
                <a:gd name="connsiteY47" fmla="*/ 35646 h 238598"/>
                <a:gd name="connsiteX48" fmla="*/ 15422 w 237647"/>
                <a:gd name="connsiteY48" fmla="*/ 30273 h 238598"/>
                <a:gd name="connsiteX49" fmla="*/ 14712 w 237647"/>
                <a:gd name="connsiteY49" fmla="*/ 21910 h 238598"/>
                <a:gd name="connsiteX50" fmla="*/ 20085 w 237647"/>
                <a:gd name="connsiteY50" fmla="*/ 15472 h 238598"/>
                <a:gd name="connsiteX51" fmla="*/ 25103 w 237647"/>
                <a:gd name="connsiteY51" fmla="*/ 14205 h 238598"/>
                <a:gd name="connsiteX52" fmla="*/ 28397 w 237647"/>
                <a:gd name="connsiteY52" fmla="*/ 14712 h 238598"/>
                <a:gd name="connsiteX53" fmla="*/ 95051 w 237647"/>
                <a:gd name="connsiteY53" fmla="*/ 35697 h 238598"/>
                <a:gd name="connsiteX54" fmla="*/ 142647 w 237647"/>
                <a:gd name="connsiteY54" fmla="*/ 35697 h 238598"/>
                <a:gd name="connsiteX55" fmla="*/ 209301 w 237647"/>
                <a:gd name="connsiteY55" fmla="*/ 14712 h 238598"/>
                <a:gd name="connsiteX56" fmla="*/ 223037 w 237647"/>
                <a:gd name="connsiteY56" fmla="*/ 21859 h 238598"/>
                <a:gd name="connsiteX57" fmla="*/ 222327 w 237647"/>
                <a:gd name="connsiteY57" fmla="*/ 30222 h 238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237647" h="238598">
                  <a:moveTo>
                    <a:pt x="205094" y="1178"/>
                  </a:moveTo>
                  <a:lnTo>
                    <a:pt x="138440" y="22163"/>
                  </a:lnTo>
                  <a:cubicBezTo>
                    <a:pt x="125667" y="26167"/>
                    <a:pt x="112133" y="26167"/>
                    <a:pt x="99360" y="22163"/>
                  </a:cubicBezTo>
                  <a:lnTo>
                    <a:pt x="32706" y="1178"/>
                  </a:lnTo>
                  <a:cubicBezTo>
                    <a:pt x="26319" y="-849"/>
                    <a:pt x="19477" y="-241"/>
                    <a:pt x="13546" y="2851"/>
                  </a:cubicBezTo>
                  <a:cubicBezTo>
                    <a:pt x="7616" y="5943"/>
                    <a:pt x="3206" y="11215"/>
                    <a:pt x="1178" y="17601"/>
                  </a:cubicBezTo>
                  <a:cubicBezTo>
                    <a:pt x="-849" y="23988"/>
                    <a:pt x="-241" y="30831"/>
                    <a:pt x="2851" y="36761"/>
                  </a:cubicBezTo>
                  <a:cubicBezTo>
                    <a:pt x="5943" y="42691"/>
                    <a:pt x="11215" y="47101"/>
                    <a:pt x="17601" y="49129"/>
                  </a:cubicBezTo>
                  <a:lnTo>
                    <a:pt x="75689" y="67427"/>
                  </a:lnTo>
                  <a:lnTo>
                    <a:pt x="75689" y="109295"/>
                  </a:lnTo>
                  <a:lnTo>
                    <a:pt x="46746" y="206260"/>
                  </a:lnTo>
                  <a:cubicBezTo>
                    <a:pt x="42844" y="219337"/>
                    <a:pt x="49940" y="232972"/>
                    <a:pt x="62916" y="237280"/>
                  </a:cubicBezTo>
                  <a:cubicBezTo>
                    <a:pt x="65551" y="238142"/>
                    <a:pt x="68238" y="238598"/>
                    <a:pt x="70873" y="238598"/>
                  </a:cubicBezTo>
                  <a:cubicBezTo>
                    <a:pt x="74827" y="238598"/>
                    <a:pt x="78781" y="237635"/>
                    <a:pt x="82430" y="235760"/>
                  </a:cubicBezTo>
                  <a:cubicBezTo>
                    <a:pt x="88513" y="232617"/>
                    <a:pt x="92973" y="227244"/>
                    <a:pt x="94899" y="220705"/>
                  </a:cubicBezTo>
                  <a:lnTo>
                    <a:pt x="118976" y="140924"/>
                  </a:lnTo>
                  <a:lnTo>
                    <a:pt x="144522" y="220858"/>
                  </a:lnTo>
                  <a:cubicBezTo>
                    <a:pt x="146600" y="227396"/>
                    <a:pt x="151162" y="232668"/>
                    <a:pt x="157295" y="235709"/>
                  </a:cubicBezTo>
                  <a:cubicBezTo>
                    <a:pt x="163429" y="238750"/>
                    <a:pt x="170373" y="239206"/>
                    <a:pt x="176861" y="236875"/>
                  </a:cubicBezTo>
                  <a:cubicBezTo>
                    <a:pt x="189735" y="232313"/>
                    <a:pt x="196578" y="218577"/>
                    <a:pt x="192422" y="205601"/>
                  </a:cubicBezTo>
                  <a:lnTo>
                    <a:pt x="161959" y="109244"/>
                  </a:lnTo>
                  <a:lnTo>
                    <a:pt x="161959" y="67427"/>
                  </a:lnTo>
                  <a:lnTo>
                    <a:pt x="220046" y="49129"/>
                  </a:lnTo>
                  <a:cubicBezTo>
                    <a:pt x="226433" y="47101"/>
                    <a:pt x="231705" y="42742"/>
                    <a:pt x="234797" y="36761"/>
                  </a:cubicBezTo>
                  <a:cubicBezTo>
                    <a:pt x="237888" y="30831"/>
                    <a:pt x="238497" y="23988"/>
                    <a:pt x="236469" y="17601"/>
                  </a:cubicBezTo>
                  <a:cubicBezTo>
                    <a:pt x="232313" y="4372"/>
                    <a:pt x="218171" y="-2978"/>
                    <a:pt x="204942" y="1178"/>
                  </a:cubicBezTo>
                  <a:close/>
                  <a:moveTo>
                    <a:pt x="222378" y="30222"/>
                  </a:moveTo>
                  <a:cubicBezTo>
                    <a:pt x="221009" y="32807"/>
                    <a:pt x="218729" y="34734"/>
                    <a:pt x="215941" y="35595"/>
                  </a:cubicBezTo>
                  <a:lnTo>
                    <a:pt x="152886" y="55465"/>
                  </a:lnTo>
                  <a:cubicBezTo>
                    <a:pt x="149946" y="56377"/>
                    <a:pt x="147918" y="59114"/>
                    <a:pt x="147918" y="62257"/>
                  </a:cubicBezTo>
                  <a:lnTo>
                    <a:pt x="147918" y="110359"/>
                  </a:lnTo>
                  <a:cubicBezTo>
                    <a:pt x="147918" y="111069"/>
                    <a:pt x="148020" y="111829"/>
                    <a:pt x="148222" y="112488"/>
                  </a:cubicBezTo>
                  <a:lnTo>
                    <a:pt x="179040" y="209909"/>
                  </a:lnTo>
                  <a:cubicBezTo>
                    <a:pt x="180814" y="215586"/>
                    <a:pt x="177875" y="221567"/>
                    <a:pt x="172197" y="223544"/>
                  </a:cubicBezTo>
                  <a:cubicBezTo>
                    <a:pt x="169359" y="224558"/>
                    <a:pt x="166369" y="224355"/>
                    <a:pt x="163682" y="223037"/>
                  </a:cubicBezTo>
                  <a:cubicBezTo>
                    <a:pt x="160996" y="221719"/>
                    <a:pt x="159019" y="219438"/>
                    <a:pt x="158107" y="216549"/>
                  </a:cubicBezTo>
                  <a:lnTo>
                    <a:pt x="125565" y="114820"/>
                  </a:lnTo>
                  <a:cubicBezTo>
                    <a:pt x="124602" y="111880"/>
                    <a:pt x="122017" y="109802"/>
                    <a:pt x="118722" y="109903"/>
                  </a:cubicBezTo>
                  <a:cubicBezTo>
                    <a:pt x="115631" y="109903"/>
                    <a:pt x="112894" y="111981"/>
                    <a:pt x="111981" y="114972"/>
                  </a:cubicBezTo>
                  <a:lnTo>
                    <a:pt x="81315" y="216651"/>
                  </a:lnTo>
                  <a:cubicBezTo>
                    <a:pt x="80453" y="219489"/>
                    <a:pt x="78527" y="221821"/>
                    <a:pt x="75891" y="223189"/>
                  </a:cubicBezTo>
                  <a:cubicBezTo>
                    <a:pt x="73256" y="224558"/>
                    <a:pt x="70215" y="224811"/>
                    <a:pt x="67376" y="223848"/>
                  </a:cubicBezTo>
                  <a:cubicBezTo>
                    <a:pt x="61750" y="221973"/>
                    <a:pt x="58658" y="216042"/>
                    <a:pt x="60331" y="210365"/>
                  </a:cubicBezTo>
                  <a:lnTo>
                    <a:pt x="89577" y="112437"/>
                  </a:lnTo>
                  <a:cubicBezTo>
                    <a:pt x="89780" y="111778"/>
                    <a:pt x="89881" y="111119"/>
                    <a:pt x="89881" y="110410"/>
                  </a:cubicBezTo>
                  <a:lnTo>
                    <a:pt x="89881" y="62307"/>
                  </a:lnTo>
                  <a:cubicBezTo>
                    <a:pt x="89881" y="59216"/>
                    <a:pt x="87854" y="56478"/>
                    <a:pt x="84914" y="55515"/>
                  </a:cubicBezTo>
                  <a:lnTo>
                    <a:pt x="21859" y="35646"/>
                  </a:lnTo>
                  <a:cubicBezTo>
                    <a:pt x="19071" y="34784"/>
                    <a:pt x="16790" y="32858"/>
                    <a:pt x="15422" y="30273"/>
                  </a:cubicBezTo>
                  <a:cubicBezTo>
                    <a:pt x="14053" y="27688"/>
                    <a:pt x="13799" y="24697"/>
                    <a:pt x="14712" y="21910"/>
                  </a:cubicBezTo>
                  <a:cubicBezTo>
                    <a:pt x="15574" y="19122"/>
                    <a:pt x="17500" y="16841"/>
                    <a:pt x="20085" y="15472"/>
                  </a:cubicBezTo>
                  <a:cubicBezTo>
                    <a:pt x="21656" y="14661"/>
                    <a:pt x="23379" y="14205"/>
                    <a:pt x="25103" y="14205"/>
                  </a:cubicBezTo>
                  <a:cubicBezTo>
                    <a:pt x="26218" y="14205"/>
                    <a:pt x="27333" y="14357"/>
                    <a:pt x="28397" y="14712"/>
                  </a:cubicBezTo>
                  <a:lnTo>
                    <a:pt x="95051" y="35697"/>
                  </a:lnTo>
                  <a:cubicBezTo>
                    <a:pt x="110613" y="40613"/>
                    <a:pt x="127086" y="40613"/>
                    <a:pt x="142647" y="35697"/>
                  </a:cubicBezTo>
                  <a:lnTo>
                    <a:pt x="209301" y="14712"/>
                  </a:lnTo>
                  <a:cubicBezTo>
                    <a:pt x="215028" y="12887"/>
                    <a:pt x="221212" y="16131"/>
                    <a:pt x="223037" y="21859"/>
                  </a:cubicBezTo>
                  <a:cubicBezTo>
                    <a:pt x="223899" y="24647"/>
                    <a:pt x="223645" y="27587"/>
                    <a:pt x="222327" y="30222"/>
                  </a:cubicBezTo>
                  <a:close/>
                </a:path>
              </a:pathLst>
            </a:custGeom>
            <a:solidFill>
              <a:srgbClr val="1F1F1F"/>
            </a:solidFill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  <p:grpSp>
        <p:nvGrpSpPr>
          <p:cNvPr id="865" name="Bild 3">
            <a:extLst>
              <a:ext uri="{FF2B5EF4-FFF2-40B4-BE49-F238E27FC236}">
                <a16:creationId xmlns:a16="http://schemas.microsoft.com/office/drawing/2014/main" id="{83BF604E-47B9-20B8-FBBC-D4B8ED1FA2D1}"/>
              </a:ext>
            </a:extLst>
          </p:cNvPr>
          <p:cNvGrpSpPr/>
          <p:nvPr/>
        </p:nvGrpSpPr>
        <p:grpSpPr>
          <a:xfrm>
            <a:off x="3211776" y="4294434"/>
            <a:ext cx="477924" cy="493634"/>
            <a:chOff x="3607802" y="6182171"/>
            <a:chExt cx="353138" cy="364746"/>
          </a:xfrm>
          <a:solidFill>
            <a:srgbClr val="1F1F1F"/>
          </a:solidFill>
        </p:grpSpPr>
        <p:sp>
          <p:nvSpPr>
            <p:cNvPr id="866" name="Frihandsfigur: Form 865">
              <a:extLst>
                <a:ext uri="{FF2B5EF4-FFF2-40B4-BE49-F238E27FC236}">
                  <a16:creationId xmlns:a16="http://schemas.microsoft.com/office/drawing/2014/main" id="{BAA79C08-81A6-F0C2-1B81-F0DDE5FF0AA4}"/>
                </a:ext>
              </a:extLst>
            </p:cNvPr>
            <p:cNvSpPr/>
            <p:nvPr/>
          </p:nvSpPr>
          <p:spPr>
            <a:xfrm>
              <a:off x="3870007" y="6427029"/>
              <a:ext cx="85155" cy="119888"/>
            </a:xfrm>
            <a:custGeom>
              <a:avLst/>
              <a:gdLst>
                <a:gd name="connsiteX0" fmla="*/ 36495 w 85155"/>
                <a:gd name="connsiteY0" fmla="*/ 2851 h 119888"/>
                <a:gd name="connsiteX1" fmla="*/ 0 w 85155"/>
                <a:gd name="connsiteY1" fmla="*/ 77311 h 119888"/>
                <a:gd name="connsiteX2" fmla="*/ 42578 w 85155"/>
                <a:gd name="connsiteY2" fmla="*/ 119888 h 119888"/>
                <a:gd name="connsiteX3" fmla="*/ 85155 w 85155"/>
                <a:gd name="connsiteY3" fmla="*/ 77311 h 119888"/>
                <a:gd name="connsiteX4" fmla="*/ 48660 w 85155"/>
                <a:gd name="connsiteY4" fmla="*/ 2851 h 119888"/>
                <a:gd name="connsiteX5" fmla="*/ 36495 w 85155"/>
                <a:gd name="connsiteY5" fmla="*/ 2851 h 119888"/>
                <a:gd name="connsiteX6" fmla="*/ 42527 w 85155"/>
                <a:gd name="connsiteY6" fmla="*/ 104682 h 119888"/>
                <a:gd name="connsiteX7" fmla="*/ 15156 w 85155"/>
                <a:gd name="connsiteY7" fmla="*/ 77311 h 119888"/>
                <a:gd name="connsiteX8" fmla="*/ 42527 w 85155"/>
                <a:gd name="connsiteY8" fmla="*/ 20440 h 119888"/>
                <a:gd name="connsiteX9" fmla="*/ 69898 w 85155"/>
                <a:gd name="connsiteY9" fmla="*/ 77311 h 119888"/>
                <a:gd name="connsiteX10" fmla="*/ 42527 w 85155"/>
                <a:gd name="connsiteY10" fmla="*/ 104682 h 119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5155" h="119888">
                  <a:moveTo>
                    <a:pt x="36495" y="2851"/>
                  </a:moveTo>
                  <a:cubicBezTo>
                    <a:pt x="32744" y="7818"/>
                    <a:pt x="0" y="52119"/>
                    <a:pt x="0" y="77311"/>
                  </a:cubicBezTo>
                  <a:cubicBezTo>
                    <a:pt x="0" y="100779"/>
                    <a:pt x="19109" y="119888"/>
                    <a:pt x="42578" y="119888"/>
                  </a:cubicBezTo>
                  <a:cubicBezTo>
                    <a:pt x="66046" y="119888"/>
                    <a:pt x="85155" y="100779"/>
                    <a:pt x="85155" y="77311"/>
                  </a:cubicBezTo>
                  <a:cubicBezTo>
                    <a:pt x="85155" y="52119"/>
                    <a:pt x="52411" y="7818"/>
                    <a:pt x="48660" y="2851"/>
                  </a:cubicBezTo>
                  <a:cubicBezTo>
                    <a:pt x="45771" y="-950"/>
                    <a:pt x="39384" y="-950"/>
                    <a:pt x="36495" y="2851"/>
                  </a:cubicBezTo>
                  <a:close/>
                  <a:moveTo>
                    <a:pt x="42527" y="104682"/>
                  </a:moveTo>
                  <a:cubicBezTo>
                    <a:pt x="27422" y="104682"/>
                    <a:pt x="15156" y="92416"/>
                    <a:pt x="15156" y="77311"/>
                  </a:cubicBezTo>
                  <a:cubicBezTo>
                    <a:pt x="15156" y="63220"/>
                    <a:pt x="31528" y="36406"/>
                    <a:pt x="42527" y="20440"/>
                  </a:cubicBezTo>
                  <a:cubicBezTo>
                    <a:pt x="53475" y="36355"/>
                    <a:pt x="69898" y="63220"/>
                    <a:pt x="69898" y="77311"/>
                  </a:cubicBezTo>
                  <a:cubicBezTo>
                    <a:pt x="69898" y="92416"/>
                    <a:pt x="57632" y="104682"/>
                    <a:pt x="42527" y="104682"/>
                  </a:cubicBezTo>
                  <a:close/>
                </a:path>
              </a:pathLst>
            </a:custGeom>
            <a:solidFill>
              <a:srgbClr val="1F1F1F"/>
            </a:solidFill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867" name="Frihandsfigur: Form 866">
              <a:extLst>
                <a:ext uri="{FF2B5EF4-FFF2-40B4-BE49-F238E27FC236}">
                  <a16:creationId xmlns:a16="http://schemas.microsoft.com/office/drawing/2014/main" id="{A16CD7E7-49D9-CD55-7DEE-DA5EB263248D}"/>
                </a:ext>
              </a:extLst>
            </p:cNvPr>
            <p:cNvSpPr/>
            <p:nvPr/>
          </p:nvSpPr>
          <p:spPr>
            <a:xfrm>
              <a:off x="3607802" y="6182171"/>
              <a:ext cx="353138" cy="364746"/>
            </a:xfrm>
            <a:custGeom>
              <a:avLst/>
              <a:gdLst>
                <a:gd name="connsiteX0" fmla="*/ 345536 w 353138"/>
                <a:gd name="connsiteY0" fmla="*/ 163112 h 364746"/>
                <a:gd name="connsiteX1" fmla="*/ 341278 w 353138"/>
                <a:gd name="connsiteY1" fmla="*/ 163112 h 364746"/>
                <a:gd name="connsiteX2" fmla="*/ 170715 w 353138"/>
                <a:gd name="connsiteY2" fmla="*/ 0 h 364746"/>
                <a:gd name="connsiteX3" fmla="*/ 0 w 353138"/>
                <a:gd name="connsiteY3" fmla="*/ 170715 h 364746"/>
                <a:gd name="connsiteX4" fmla="*/ 0 w 353138"/>
                <a:gd name="connsiteY4" fmla="*/ 357143 h 364746"/>
                <a:gd name="connsiteX5" fmla="*/ 7603 w 353138"/>
                <a:gd name="connsiteY5" fmla="*/ 364746 h 364746"/>
                <a:gd name="connsiteX6" fmla="*/ 15206 w 353138"/>
                <a:gd name="connsiteY6" fmla="*/ 357143 h 364746"/>
                <a:gd name="connsiteX7" fmla="*/ 15206 w 353138"/>
                <a:gd name="connsiteY7" fmla="*/ 170715 h 364746"/>
                <a:gd name="connsiteX8" fmla="*/ 170715 w 353138"/>
                <a:gd name="connsiteY8" fmla="*/ 15206 h 364746"/>
                <a:gd name="connsiteX9" fmla="*/ 326072 w 353138"/>
                <a:gd name="connsiteY9" fmla="*/ 163112 h 364746"/>
                <a:gd name="connsiteX10" fmla="*/ 282937 w 353138"/>
                <a:gd name="connsiteY10" fmla="*/ 163112 h 364746"/>
                <a:gd name="connsiteX11" fmla="*/ 170766 w 353138"/>
                <a:gd name="connsiteY11" fmla="*/ 58240 h 364746"/>
                <a:gd name="connsiteX12" fmla="*/ 58290 w 353138"/>
                <a:gd name="connsiteY12" fmla="*/ 170715 h 364746"/>
                <a:gd name="connsiteX13" fmla="*/ 58290 w 353138"/>
                <a:gd name="connsiteY13" fmla="*/ 357143 h 364746"/>
                <a:gd name="connsiteX14" fmla="*/ 65894 w 353138"/>
                <a:gd name="connsiteY14" fmla="*/ 364746 h 364746"/>
                <a:gd name="connsiteX15" fmla="*/ 73497 w 353138"/>
                <a:gd name="connsiteY15" fmla="*/ 357143 h 364746"/>
                <a:gd name="connsiteX16" fmla="*/ 73497 w 353138"/>
                <a:gd name="connsiteY16" fmla="*/ 170715 h 364746"/>
                <a:gd name="connsiteX17" fmla="*/ 170766 w 353138"/>
                <a:gd name="connsiteY17" fmla="*/ 73446 h 364746"/>
                <a:gd name="connsiteX18" fmla="*/ 267629 w 353138"/>
                <a:gd name="connsiteY18" fmla="*/ 163112 h 364746"/>
                <a:gd name="connsiteX19" fmla="*/ 263980 w 353138"/>
                <a:gd name="connsiteY19" fmla="*/ 163112 h 364746"/>
                <a:gd name="connsiteX20" fmla="*/ 256377 w 353138"/>
                <a:gd name="connsiteY20" fmla="*/ 170715 h 364746"/>
                <a:gd name="connsiteX21" fmla="*/ 256377 w 353138"/>
                <a:gd name="connsiteY21" fmla="*/ 217347 h 364746"/>
                <a:gd name="connsiteX22" fmla="*/ 263980 w 353138"/>
                <a:gd name="connsiteY22" fmla="*/ 224951 h 364746"/>
                <a:gd name="connsiteX23" fmla="*/ 345536 w 353138"/>
                <a:gd name="connsiteY23" fmla="*/ 224951 h 364746"/>
                <a:gd name="connsiteX24" fmla="*/ 353139 w 353138"/>
                <a:gd name="connsiteY24" fmla="*/ 217347 h 364746"/>
                <a:gd name="connsiteX25" fmla="*/ 353139 w 353138"/>
                <a:gd name="connsiteY25" fmla="*/ 170715 h 364746"/>
                <a:gd name="connsiteX26" fmla="*/ 345536 w 353138"/>
                <a:gd name="connsiteY26" fmla="*/ 163112 h 364746"/>
                <a:gd name="connsiteX27" fmla="*/ 337933 w 353138"/>
                <a:gd name="connsiteY27" fmla="*/ 209744 h 364746"/>
                <a:gd name="connsiteX28" fmla="*/ 271583 w 353138"/>
                <a:gd name="connsiteY28" fmla="*/ 209744 h 364746"/>
                <a:gd name="connsiteX29" fmla="*/ 271583 w 353138"/>
                <a:gd name="connsiteY29" fmla="*/ 178318 h 364746"/>
                <a:gd name="connsiteX30" fmla="*/ 333878 w 353138"/>
                <a:gd name="connsiteY30" fmla="*/ 178318 h 364746"/>
                <a:gd name="connsiteX31" fmla="*/ 335196 w 353138"/>
                <a:gd name="connsiteY31" fmla="*/ 178217 h 364746"/>
                <a:gd name="connsiteX32" fmla="*/ 336513 w 353138"/>
                <a:gd name="connsiteY32" fmla="*/ 178318 h 364746"/>
                <a:gd name="connsiteX33" fmla="*/ 337983 w 353138"/>
                <a:gd name="connsiteY33" fmla="*/ 178318 h 364746"/>
                <a:gd name="connsiteX34" fmla="*/ 337983 w 353138"/>
                <a:gd name="connsiteY34" fmla="*/ 209744 h 364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353138" h="364746">
                  <a:moveTo>
                    <a:pt x="345536" y="163112"/>
                  </a:moveTo>
                  <a:lnTo>
                    <a:pt x="341278" y="163112"/>
                  </a:lnTo>
                  <a:cubicBezTo>
                    <a:pt x="337274" y="72483"/>
                    <a:pt x="262307" y="0"/>
                    <a:pt x="170715" y="0"/>
                  </a:cubicBezTo>
                  <a:cubicBezTo>
                    <a:pt x="79123" y="0"/>
                    <a:pt x="0" y="76589"/>
                    <a:pt x="0" y="170715"/>
                  </a:cubicBezTo>
                  <a:lnTo>
                    <a:pt x="0" y="357143"/>
                  </a:lnTo>
                  <a:cubicBezTo>
                    <a:pt x="0" y="361350"/>
                    <a:pt x="3396" y="364746"/>
                    <a:pt x="7603" y="364746"/>
                  </a:cubicBezTo>
                  <a:cubicBezTo>
                    <a:pt x="11810" y="364746"/>
                    <a:pt x="15206" y="361350"/>
                    <a:pt x="15206" y="357143"/>
                  </a:cubicBezTo>
                  <a:lnTo>
                    <a:pt x="15206" y="170715"/>
                  </a:lnTo>
                  <a:cubicBezTo>
                    <a:pt x="15206" y="84952"/>
                    <a:pt x="84952" y="15206"/>
                    <a:pt x="170715" y="15206"/>
                  </a:cubicBezTo>
                  <a:cubicBezTo>
                    <a:pt x="256478" y="15206"/>
                    <a:pt x="322067" y="80897"/>
                    <a:pt x="326072" y="163112"/>
                  </a:cubicBezTo>
                  <a:lnTo>
                    <a:pt x="282937" y="163112"/>
                  </a:lnTo>
                  <a:cubicBezTo>
                    <a:pt x="279034" y="104618"/>
                    <a:pt x="230222" y="58240"/>
                    <a:pt x="170766" y="58240"/>
                  </a:cubicBezTo>
                  <a:cubicBezTo>
                    <a:pt x="111310" y="58240"/>
                    <a:pt x="58290" y="108674"/>
                    <a:pt x="58290" y="170715"/>
                  </a:cubicBezTo>
                  <a:lnTo>
                    <a:pt x="58290" y="357143"/>
                  </a:lnTo>
                  <a:cubicBezTo>
                    <a:pt x="58290" y="361350"/>
                    <a:pt x="61686" y="364746"/>
                    <a:pt x="65894" y="364746"/>
                  </a:cubicBezTo>
                  <a:cubicBezTo>
                    <a:pt x="70101" y="364746"/>
                    <a:pt x="73497" y="361350"/>
                    <a:pt x="73497" y="357143"/>
                  </a:cubicBezTo>
                  <a:lnTo>
                    <a:pt x="73497" y="170715"/>
                  </a:lnTo>
                  <a:cubicBezTo>
                    <a:pt x="73497" y="117088"/>
                    <a:pt x="117138" y="73446"/>
                    <a:pt x="170766" y="73446"/>
                  </a:cubicBezTo>
                  <a:cubicBezTo>
                    <a:pt x="224393" y="73446"/>
                    <a:pt x="263726" y="113033"/>
                    <a:pt x="267629" y="163112"/>
                  </a:cubicBezTo>
                  <a:lnTo>
                    <a:pt x="263980" y="163112"/>
                  </a:lnTo>
                  <a:cubicBezTo>
                    <a:pt x="259773" y="163112"/>
                    <a:pt x="256377" y="166508"/>
                    <a:pt x="256377" y="170715"/>
                  </a:cubicBezTo>
                  <a:lnTo>
                    <a:pt x="256377" y="217347"/>
                  </a:lnTo>
                  <a:cubicBezTo>
                    <a:pt x="256377" y="221554"/>
                    <a:pt x="259773" y="224951"/>
                    <a:pt x="263980" y="224951"/>
                  </a:cubicBezTo>
                  <a:lnTo>
                    <a:pt x="345536" y="224951"/>
                  </a:lnTo>
                  <a:cubicBezTo>
                    <a:pt x="349743" y="224951"/>
                    <a:pt x="353139" y="221554"/>
                    <a:pt x="353139" y="217347"/>
                  </a:cubicBezTo>
                  <a:lnTo>
                    <a:pt x="353139" y="170715"/>
                  </a:lnTo>
                  <a:cubicBezTo>
                    <a:pt x="353139" y="166508"/>
                    <a:pt x="349743" y="163112"/>
                    <a:pt x="345536" y="163112"/>
                  </a:cubicBezTo>
                  <a:close/>
                  <a:moveTo>
                    <a:pt x="337933" y="209744"/>
                  </a:moveTo>
                  <a:lnTo>
                    <a:pt x="271583" y="209744"/>
                  </a:lnTo>
                  <a:lnTo>
                    <a:pt x="271583" y="178318"/>
                  </a:lnTo>
                  <a:lnTo>
                    <a:pt x="333878" y="178318"/>
                  </a:lnTo>
                  <a:cubicBezTo>
                    <a:pt x="334334" y="178318"/>
                    <a:pt x="334739" y="178318"/>
                    <a:pt x="335196" y="178217"/>
                  </a:cubicBezTo>
                  <a:cubicBezTo>
                    <a:pt x="335601" y="178267"/>
                    <a:pt x="336057" y="178318"/>
                    <a:pt x="336513" y="178318"/>
                  </a:cubicBezTo>
                  <a:lnTo>
                    <a:pt x="337983" y="178318"/>
                  </a:lnTo>
                  <a:lnTo>
                    <a:pt x="337983" y="209744"/>
                  </a:lnTo>
                  <a:close/>
                </a:path>
              </a:pathLst>
            </a:custGeom>
            <a:solidFill>
              <a:srgbClr val="1F1F1F"/>
            </a:solidFill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  <p:grpSp>
        <p:nvGrpSpPr>
          <p:cNvPr id="868" name="Bild 3">
            <a:extLst>
              <a:ext uri="{FF2B5EF4-FFF2-40B4-BE49-F238E27FC236}">
                <a16:creationId xmlns:a16="http://schemas.microsoft.com/office/drawing/2014/main" id="{938689E0-B41F-5BAE-D981-D0909822A666}"/>
              </a:ext>
            </a:extLst>
          </p:cNvPr>
          <p:cNvGrpSpPr/>
          <p:nvPr/>
        </p:nvGrpSpPr>
        <p:grpSpPr>
          <a:xfrm>
            <a:off x="5073238" y="3225640"/>
            <a:ext cx="465010" cy="572179"/>
            <a:chOff x="8306197" y="6158246"/>
            <a:chExt cx="343596" cy="422783"/>
          </a:xfrm>
          <a:solidFill>
            <a:srgbClr val="1F1F1F"/>
          </a:solidFill>
        </p:grpSpPr>
        <p:sp>
          <p:nvSpPr>
            <p:cNvPr id="869" name="Frihandsfigur: Form 868">
              <a:extLst>
                <a:ext uri="{FF2B5EF4-FFF2-40B4-BE49-F238E27FC236}">
                  <a16:creationId xmlns:a16="http://schemas.microsoft.com/office/drawing/2014/main" id="{DB89D46C-D3B9-0A67-F660-8E31A06B5E20}"/>
                </a:ext>
              </a:extLst>
            </p:cNvPr>
            <p:cNvSpPr/>
            <p:nvPr/>
          </p:nvSpPr>
          <p:spPr>
            <a:xfrm>
              <a:off x="8306197" y="6158246"/>
              <a:ext cx="343596" cy="380256"/>
            </a:xfrm>
            <a:custGeom>
              <a:avLst/>
              <a:gdLst>
                <a:gd name="connsiteX0" fmla="*/ 339320 w 343596"/>
                <a:gd name="connsiteY0" fmla="*/ 253589 h 380256"/>
                <a:gd name="connsiteX1" fmla="*/ 309870 w 343596"/>
                <a:gd name="connsiteY1" fmla="*/ 239751 h 380256"/>
                <a:gd name="connsiteX2" fmla="*/ 295171 w 343596"/>
                <a:gd name="connsiteY2" fmla="*/ 121954 h 380256"/>
                <a:gd name="connsiteX3" fmla="*/ 287619 w 343596"/>
                <a:gd name="connsiteY3" fmla="*/ 115314 h 380256"/>
                <a:gd name="connsiteX4" fmla="*/ 267445 w 343596"/>
                <a:gd name="connsiteY4" fmla="*/ 115314 h 380256"/>
                <a:gd name="connsiteX5" fmla="*/ 260957 w 343596"/>
                <a:gd name="connsiteY5" fmla="*/ 63410 h 380256"/>
                <a:gd name="connsiteX6" fmla="*/ 253405 w 343596"/>
                <a:gd name="connsiteY6" fmla="*/ 56770 h 380256"/>
                <a:gd name="connsiteX7" fmla="*/ 198510 w 343596"/>
                <a:gd name="connsiteY7" fmla="*/ 56770 h 380256"/>
                <a:gd name="connsiteX8" fmla="*/ 198510 w 343596"/>
                <a:gd name="connsiteY8" fmla="*/ 26256 h 380256"/>
                <a:gd name="connsiteX9" fmla="*/ 190907 w 343596"/>
                <a:gd name="connsiteY9" fmla="*/ 18653 h 380256"/>
                <a:gd name="connsiteX10" fmla="*/ 179452 w 343596"/>
                <a:gd name="connsiteY10" fmla="*/ 18653 h 380256"/>
                <a:gd name="connsiteX11" fmla="*/ 179452 w 343596"/>
                <a:gd name="connsiteY11" fmla="*/ 7603 h 380256"/>
                <a:gd name="connsiteX12" fmla="*/ 171849 w 343596"/>
                <a:gd name="connsiteY12" fmla="*/ 0 h 380256"/>
                <a:gd name="connsiteX13" fmla="*/ 164246 w 343596"/>
                <a:gd name="connsiteY13" fmla="*/ 7603 h 380256"/>
                <a:gd name="connsiteX14" fmla="*/ 164246 w 343596"/>
                <a:gd name="connsiteY14" fmla="*/ 18653 h 380256"/>
                <a:gd name="connsiteX15" fmla="*/ 152790 w 343596"/>
                <a:gd name="connsiteY15" fmla="*/ 18653 h 380256"/>
                <a:gd name="connsiteX16" fmla="*/ 145187 w 343596"/>
                <a:gd name="connsiteY16" fmla="*/ 26256 h 380256"/>
                <a:gd name="connsiteX17" fmla="*/ 145187 w 343596"/>
                <a:gd name="connsiteY17" fmla="*/ 56770 h 380256"/>
                <a:gd name="connsiteX18" fmla="*/ 90293 w 343596"/>
                <a:gd name="connsiteY18" fmla="*/ 56770 h 380256"/>
                <a:gd name="connsiteX19" fmla="*/ 82741 w 343596"/>
                <a:gd name="connsiteY19" fmla="*/ 63410 h 380256"/>
                <a:gd name="connsiteX20" fmla="*/ 76252 w 343596"/>
                <a:gd name="connsiteY20" fmla="*/ 115314 h 380256"/>
                <a:gd name="connsiteX21" fmla="*/ 56079 w 343596"/>
                <a:gd name="connsiteY21" fmla="*/ 115314 h 380256"/>
                <a:gd name="connsiteX22" fmla="*/ 48527 w 343596"/>
                <a:gd name="connsiteY22" fmla="*/ 121954 h 380256"/>
                <a:gd name="connsiteX23" fmla="*/ 33827 w 343596"/>
                <a:gd name="connsiteY23" fmla="*/ 239751 h 380256"/>
                <a:gd name="connsiteX24" fmla="*/ 4378 w 343596"/>
                <a:gd name="connsiteY24" fmla="*/ 253589 h 380256"/>
                <a:gd name="connsiteX25" fmla="*/ 424 w 343596"/>
                <a:gd name="connsiteY25" fmla="*/ 257948 h 380256"/>
                <a:gd name="connsiteX26" fmla="*/ 779 w 343596"/>
                <a:gd name="connsiteY26" fmla="*/ 263828 h 380256"/>
                <a:gd name="connsiteX27" fmla="*/ 47462 w 343596"/>
                <a:gd name="connsiteY27" fmla="*/ 358866 h 380256"/>
                <a:gd name="connsiteX28" fmla="*/ 27745 w 343596"/>
                <a:gd name="connsiteY28" fmla="*/ 365050 h 380256"/>
                <a:gd name="connsiteX29" fmla="*/ 20142 w 343596"/>
                <a:gd name="connsiteY29" fmla="*/ 372654 h 380256"/>
                <a:gd name="connsiteX30" fmla="*/ 27745 w 343596"/>
                <a:gd name="connsiteY30" fmla="*/ 380257 h 380256"/>
                <a:gd name="connsiteX31" fmla="*/ 56535 w 343596"/>
                <a:gd name="connsiteY31" fmla="*/ 370981 h 380256"/>
                <a:gd name="connsiteX32" fmla="*/ 85376 w 343596"/>
                <a:gd name="connsiteY32" fmla="*/ 380257 h 380256"/>
                <a:gd name="connsiteX33" fmla="*/ 114166 w 343596"/>
                <a:gd name="connsiteY33" fmla="*/ 370981 h 380256"/>
                <a:gd name="connsiteX34" fmla="*/ 143008 w 343596"/>
                <a:gd name="connsiteY34" fmla="*/ 380257 h 380256"/>
                <a:gd name="connsiteX35" fmla="*/ 171798 w 343596"/>
                <a:gd name="connsiteY35" fmla="*/ 370981 h 380256"/>
                <a:gd name="connsiteX36" fmla="*/ 200589 w 343596"/>
                <a:gd name="connsiteY36" fmla="*/ 380257 h 380256"/>
                <a:gd name="connsiteX37" fmla="*/ 229429 w 343596"/>
                <a:gd name="connsiteY37" fmla="*/ 370981 h 380256"/>
                <a:gd name="connsiteX38" fmla="*/ 258220 w 343596"/>
                <a:gd name="connsiteY38" fmla="*/ 380257 h 380256"/>
                <a:gd name="connsiteX39" fmla="*/ 287061 w 343596"/>
                <a:gd name="connsiteY39" fmla="*/ 370981 h 380256"/>
                <a:gd name="connsiteX40" fmla="*/ 315852 w 343596"/>
                <a:gd name="connsiteY40" fmla="*/ 380257 h 380256"/>
                <a:gd name="connsiteX41" fmla="*/ 323455 w 343596"/>
                <a:gd name="connsiteY41" fmla="*/ 372654 h 380256"/>
                <a:gd name="connsiteX42" fmla="*/ 315852 w 343596"/>
                <a:gd name="connsiteY42" fmla="*/ 365050 h 380256"/>
                <a:gd name="connsiteX43" fmla="*/ 296134 w 343596"/>
                <a:gd name="connsiteY43" fmla="*/ 358866 h 380256"/>
                <a:gd name="connsiteX44" fmla="*/ 342817 w 343596"/>
                <a:gd name="connsiteY44" fmla="*/ 263828 h 380256"/>
                <a:gd name="connsiteX45" fmla="*/ 343172 w 343596"/>
                <a:gd name="connsiteY45" fmla="*/ 257948 h 380256"/>
                <a:gd name="connsiteX46" fmla="*/ 339218 w 343596"/>
                <a:gd name="connsiteY46" fmla="*/ 253589 h 380256"/>
                <a:gd name="connsiteX47" fmla="*/ 160393 w 343596"/>
                <a:gd name="connsiteY47" fmla="*/ 33808 h 380256"/>
                <a:gd name="connsiteX48" fmla="*/ 183304 w 343596"/>
                <a:gd name="connsiteY48" fmla="*/ 33808 h 380256"/>
                <a:gd name="connsiteX49" fmla="*/ 183304 w 343596"/>
                <a:gd name="connsiteY49" fmla="*/ 56719 h 380256"/>
                <a:gd name="connsiteX50" fmla="*/ 160393 w 343596"/>
                <a:gd name="connsiteY50" fmla="*/ 56719 h 380256"/>
                <a:gd name="connsiteX51" fmla="*/ 160393 w 343596"/>
                <a:gd name="connsiteY51" fmla="*/ 33808 h 380256"/>
                <a:gd name="connsiteX52" fmla="*/ 152790 w 343596"/>
                <a:gd name="connsiteY52" fmla="*/ 71925 h 380256"/>
                <a:gd name="connsiteX53" fmla="*/ 246663 w 343596"/>
                <a:gd name="connsiteY53" fmla="*/ 71925 h 380256"/>
                <a:gd name="connsiteX54" fmla="*/ 252087 w 343596"/>
                <a:gd name="connsiteY54" fmla="*/ 115314 h 380256"/>
                <a:gd name="connsiteX55" fmla="*/ 91560 w 343596"/>
                <a:gd name="connsiteY55" fmla="*/ 115314 h 380256"/>
                <a:gd name="connsiteX56" fmla="*/ 96983 w 343596"/>
                <a:gd name="connsiteY56" fmla="*/ 71925 h 380256"/>
                <a:gd name="connsiteX57" fmla="*/ 152739 w 343596"/>
                <a:gd name="connsiteY57" fmla="*/ 71925 h 380256"/>
                <a:gd name="connsiteX58" fmla="*/ 62820 w 343596"/>
                <a:gd name="connsiteY58" fmla="*/ 130520 h 380256"/>
                <a:gd name="connsiteX59" fmla="*/ 280928 w 343596"/>
                <a:gd name="connsiteY59" fmla="*/ 130520 h 380256"/>
                <a:gd name="connsiteX60" fmla="*/ 293600 w 343596"/>
                <a:gd name="connsiteY60" fmla="*/ 232098 h 380256"/>
                <a:gd name="connsiteX61" fmla="*/ 175093 w 343596"/>
                <a:gd name="connsiteY61" fmla="*/ 176392 h 380256"/>
                <a:gd name="connsiteX62" fmla="*/ 168605 w 343596"/>
                <a:gd name="connsiteY62" fmla="*/ 176392 h 380256"/>
                <a:gd name="connsiteX63" fmla="*/ 50098 w 343596"/>
                <a:gd name="connsiteY63" fmla="*/ 232098 h 380256"/>
                <a:gd name="connsiteX64" fmla="*/ 62769 w 343596"/>
                <a:gd name="connsiteY64" fmla="*/ 130520 h 380256"/>
                <a:gd name="connsiteX65" fmla="*/ 280573 w 343596"/>
                <a:gd name="connsiteY65" fmla="*/ 356282 h 380256"/>
                <a:gd name="connsiteX66" fmla="*/ 258322 w 343596"/>
                <a:gd name="connsiteY66" fmla="*/ 365050 h 380256"/>
                <a:gd name="connsiteX67" fmla="*/ 235968 w 343596"/>
                <a:gd name="connsiteY67" fmla="*/ 356180 h 380256"/>
                <a:gd name="connsiteX68" fmla="*/ 229582 w 343596"/>
                <a:gd name="connsiteY68" fmla="*/ 352632 h 380256"/>
                <a:gd name="connsiteX69" fmla="*/ 223094 w 343596"/>
                <a:gd name="connsiteY69" fmla="*/ 356079 h 380256"/>
                <a:gd name="connsiteX70" fmla="*/ 200690 w 343596"/>
                <a:gd name="connsiteY70" fmla="*/ 365101 h 380256"/>
                <a:gd name="connsiteX71" fmla="*/ 178337 w 343596"/>
                <a:gd name="connsiteY71" fmla="*/ 356231 h 380256"/>
                <a:gd name="connsiteX72" fmla="*/ 171950 w 343596"/>
                <a:gd name="connsiteY72" fmla="*/ 352683 h 380256"/>
                <a:gd name="connsiteX73" fmla="*/ 165462 w 343596"/>
                <a:gd name="connsiteY73" fmla="*/ 356129 h 380256"/>
                <a:gd name="connsiteX74" fmla="*/ 143059 w 343596"/>
                <a:gd name="connsiteY74" fmla="*/ 365152 h 380256"/>
                <a:gd name="connsiteX75" fmla="*/ 120705 w 343596"/>
                <a:gd name="connsiteY75" fmla="*/ 356282 h 380256"/>
                <a:gd name="connsiteX76" fmla="*/ 114319 w 343596"/>
                <a:gd name="connsiteY76" fmla="*/ 352733 h 380256"/>
                <a:gd name="connsiteX77" fmla="*/ 107831 w 343596"/>
                <a:gd name="connsiteY77" fmla="*/ 356180 h 380256"/>
                <a:gd name="connsiteX78" fmla="*/ 85427 w 343596"/>
                <a:gd name="connsiteY78" fmla="*/ 365202 h 380256"/>
                <a:gd name="connsiteX79" fmla="*/ 63175 w 343596"/>
                <a:gd name="connsiteY79" fmla="*/ 356484 h 380256"/>
                <a:gd name="connsiteX80" fmla="*/ 17860 w 343596"/>
                <a:gd name="connsiteY80" fmla="*/ 264233 h 380256"/>
                <a:gd name="connsiteX81" fmla="*/ 171849 w 343596"/>
                <a:gd name="connsiteY81" fmla="*/ 191801 h 380256"/>
                <a:gd name="connsiteX82" fmla="*/ 325837 w 343596"/>
                <a:gd name="connsiteY82" fmla="*/ 264233 h 380256"/>
                <a:gd name="connsiteX83" fmla="*/ 280523 w 343596"/>
                <a:gd name="connsiteY83" fmla="*/ 356434 h 380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</a:cxnLst>
              <a:rect l="l" t="t" r="r" b="b"/>
              <a:pathLst>
                <a:path w="343596" h="380256">
                  <a:moveTo>
                    <a:pt x="339320" y="253589"/>
                  </a:moveTo>
                  <a:lnTo>
                    <a:pt x="309870" y="239751"/>
                  </a:lnTo>
                  <a:lnTo>
                    <a:pt x="295171" y="121954"/>
                  </a:lnTo>
                  <a:cubicBezTo>
                    <a:pt x="294715" y="118152"/>
                    <a:pt x="291471" y="115314"/>
                    <a:pt x="287619" y="115314"/>
                  </a:cubicBezTo>
                  <a:lnTo>
                    <a:pt x="267445" y="115314"/>
                  </a:lnTo>
                  <a:lnTo>
                    <a:pt x="260957" y="63410"/>
                  </a:lnTo>
                  <a:cubicBezTo>
                    <a:pt x="260501" y="59608"/>
                    <a:pt x="257257" y="56770"/>
                    <a:pt x="253405" y="56770"/>
                  </a:cubicBezTo>
                  <a:lnTo>
                    <a:pt x="198510" y="56770"/>
                  </a:lnTo>
                  <a:lnTo>
                    <a:pt x="198510" y="26256"/>
                  </a:lnTo>
                  <a:cubicBezTo>
                    <a:pt x="198510" y="22049"/>
                    <a:pt x="195115" y="18653"/>
                    <a:pt x="190907" y="18653"/>
                  </a:cubicBezTo>
                  <a:lnTo>
                    <a:pt x="179452" y="18653"/>
                  </a:lnTo>
                  <a:lnTo>
                    <a:pt x="179452" y="7603"/>
                  </a:lnTo>
                  <a:cubicBezTo>
                    <a:pt x="179452" y="3396"/>
                    <a:pt x="176056" y="0"/>
                    <a:pt x="171849" y="0"/>
                  </a:cubicBezTo>
                  <a:cubicBezTo>
                    <a:pt x="167642" y="0"/>
                    <a:pt x="164246" y="3396"/>
                    <a:pt x="164246" y="7603"/>
                  </a:cubicBezTo>
                  <a:lnTo>
                    <a:pt x="164246" y="18653"/>
                  </a:lnTo>
                  <a:lnTo>
                    <a:pt x="152790" y="18653"/>
                  </a:lnTo>
                  <a:cubicBezTo>
                    <a:pt x="148583" y="18653"/>
                    <a:pt x="145187" y="22049"/>
                    <a:pt x="145187" y="26256"/>
                  </a:cubicBezTo>
                  <a:lnTo>
                    <a:pt x="145187" y="56770"/>
                  </a:lnTo>
                  <a:lnTo>
                    <a:pt x="90293" y="56770"/>
                  </a:lnTo>
                  <a:cubicBezTo>
                    <a:pt x="86441" y="56770"/>
                    <a:pt x="83247" y="59608"/>
                    <a:pt x="82741" y="63410"/>
                  </a:cubicBezTo>
                  <a:lnTo>
                    <a:pt x="76252" y="115314"/>
                  </a:lnTo>
                  <a:lnTo>
                    <a:pt x="56079" y="115314"/>
                  </a:lnTo>
                  <a:cubicBezTo>
                    <a:pt x="52227" y="115314"/>
                    <a:pt x="49033" y="118152"/>
                    <a:pt x="48527" y="121954"/>
                  </a:cubicBezTo>
                  <a:lnTo>
                    <a:pt x="33827" y="239751"/>
                  </a:lnTo>
                  <a:lnTo>
                    <a:pt x="4378" y="253589"/>
                  </a:lnTo>
                  <a:cubicBezTo>
                    <a:pt x="2553" y="254451"/>
                    <a:pt x="1134" y="256022"/>
                    <a:pt x="424" y="257948"/>
                  </a:cubicBezTo>
                  <a:cubicBezTo>
                    <a:pt x="-235" y="259874"/>
                    <a:pt x="-133" y="262003"/>
                    <a:pt x="779" y="263828"/>
                  </a:cubicBezTo>
                  <a:lnTo>
                    <a:pt x="47462" y="358866"/>
                  </a:lnTo>
                  <a:cubicBezTo>
                    <a:pt x="44320" y="361502"/>
                    <a:pt x="38135" y="365050"/>
                    <a:pt x="27745" y="365050"/>
                  </a:cubicBezTo>
                  <a:cubicBezTo>
                    <a:pt x="23537" y="365050"/>
                    <a:pt x="20142" y="368446"/>
                    <a:pt x="20142" y="372654"/>
                  </a:cubicBezTo>
                  <a:cubicBezTo>
                    <a:pt x="20142" y="376861"/>
                    <a:pt x="23537" y="380257"/>
                    <a:pt x="27745" y="380257"/>
                  </a:cubicBezTo>
                  <a:cubicBezTo>
                    <a:pt x="41785" y="380257"/>
                    <a:pt x="51061" y="375391"/>
                    <a:pt x="56535" y="370981"/>
                  </a:cubicBezTo>
                  <a:cubicBezTo>
                    <a:pt x="62010" y="375391"/>
                    <a:pt x="71285" y="380257"/>
                    <a:pt x="85376" y="380257"/>
                  </a:cubicBezTo>
                  <a:cubicBezTo>
                    <a:pt x="99468" y="380257"/>
                    <a:pt x="108692" y="375391"/>
                    <a:pt x="114166" y="370981"/>
                  </a:cubicBezTo>
                  <a:cubicBezTo>
                    <a:pt x="119641" y="375391"/>
                    <a:pt x="128917" y="380257"/>
                    <a:pt x="143008" y="380257"/>
                  </a:cubicBezTo>
                  <a:cubicBezTo>
                    <a:pt x="157099" y="380257"/>
                    <a:pt x="166324" y="375391"/>
                    <a:pt x="171798" y="370981"/>
                  </a:cubicBezTo>
                  <a:cubicBezTo>
                    <a:pt x="177273" y="375391"/>
                    <a:pt x="186548" y="380257"/>
                    <a:pt x="200589" y="380257"/>
                  </a:cubicBezTo>
                  <a:cubicBezTo>
                    <a:pt x="214629" y="380257"/>
                    <a:pt x="223905" y="375391"/>
                    <a:pt x="229429" y="370981"/>
                  </a:cubicBezTo>
                  <a:cubicBezTo>
                    <a:pt x="234904" y="375391"/>
                    <a:pt x="244180" y="380257"/>
                    <a:pt x="258220" y="380257"/>
                  </a:cubicBezTo>
                  <a:cubicBezTo>
                    <a:pt x="272261" y="380257"/>
                    <a:pt x="281536" y="375391"/>
                    <a:pt x="287061" y="370981"/>
                  </a:cubicBezTo>
                  <a:cubicBezTo>
                    <a:pt x="292536" y="375391"/>
                    <a:pt x="301811" y="380257"/>
                    <a:pt x="315852" y="380257"/>
                  </a:cubicBezTo>
                  <a:cubicBezTo>
                    <a:pt x="320058" y="380257"/>
                    <a:pt x="323455" y="376861"/>
                    <a:pt x="323455" y="372654"/>
                  </a:cubicBezTo>
                  <a:cubicBezTo>
                    <a:pt x="323455" y="368446"/>
                    <a:pt x="320058" y="365050"/>
                    <a:pt x="315852" y="365050"/>
                  </a:cubicBezTo>
                  <a:cubicBezTo>
                    <a:pt x="305410" y="365050"/>
                    <a:pt x="299277" y="361502"/>
                    <a:pt x="296134" y="358866"/>
                  </a:cubicBezTo>
                  <a:lnTo>
                    <a:pt x="342817" y="263828"/>
                  </a:lnTo>
                  <a:cubicBezTo>
                    <a:pt x="343730" y="262003"/>
                    <a:pt x="343831" y="259874"/>
                    <a:pt x="343172" y="257948"/>
                  </a:cubicBezTo>
                  <a:cubicBezTo>
                    <a:pt x="342513" y="256022"/>
                    <a:pt x="341094" y="254451"/>
                    <a:pt x="339218" y="253589"/>
                  </a:cubicBezTo>
                  <a:close/>
                  <a:moveTo>
                    <a:pt x="160393" y="33808"/>
                  </a:moveTo>
                  <a:lnTo>
                    <a:pt x="183304" y="33808"/>
                  </a:lnTo>
                  <a:lnTo>
                    <a:pt x="183304" y="56719"/>
                  </a:lnTo>
                  <a:lnTo>
                    <a:pt x="160393" y="56719"/>
                  </a:lnTo>
                  <a:lnTo>
                    <a:pt x="160393" y="33808"/>
                  </a:lnTo>
                  <a:close/>
                  <a:moveTo>
                    <a:pt x="152790" y="71925"/>
                  </a:moveTo>
                  <a:lnTo>
                    <a:pt x="246663" y="71925"/>
                  </a:lnTo>
                  <a:lnTo>
                    <a:pt x="252087" y="115314"/>
                  </a:lnTo>
                  <a:lnTo>
                    <a:pt x="91560" y="115314"/>
                  </a:lnTo>
                  <a:lnTo>
                    <a:pt x="96983" y="71925"/>
                  </a:lnTo>
                  <a:lnTo>
                    <a:pt x="152739" y="71925"/>
                  </a:lnTo>
                  <a:close/>
                  <a:moveTo>
                    <a:pt x="62820" y="130520"/>
                  </a:moveTo>
                  <a:lnTo>
                    <a:pt x="280928" y="130520"/>
                  </a:lnTo>
                  <a:lnTo>
                    <a:pt x="293600" y="232098"/>
                  </a:lnTo>
                  <a:lnTo>
                    <a:pt x="175093" y="176392"/>
                  </a:lnTo>
                  <a:cubicBezTo>
                    <a:pt x="173065" y="175429"/>
                    <a:pt x="170683" y="175429"/>
                    <a:pt x="168605" y="176392"/>
                  </a:cubicBezTo>
                  <a:lnTo>
                    <a:pt x="50098" y="232098"/>
                  </a:lnTo>
                  <a:lnTo>
                    <a:pt x="62769" y="130520"/>
                  </a:lnTo>
                  <a:close/>
                  <a:moveTo>
                    <a:pt x="280573" y="356282"/>
                  </a:moveTo>
                  <a:cubicBezTo>
                    <a:pt x="279712" y="357447"/>
                    <a:pt x="273629" y="365050"/>
                    <a:pt x="258322" y="365050"/>
                  </a:cubicBezTo>
                  <a:cubicBezTo>
                    <a:pt x="242152" y="365050"/>
                    <a:pt x="236121" y="356383"/>
                    <a:pt x="235968" y="356180"/>
                  </a:cubicBezTo>
                  <a:cubicBezTo>
                    <a:pt x="234600" y="354001"/>
                    <a:pt x="232167" y="352683"/>
                    <a:pt x="229582" y="352632"/>
                  </a:cubicBezTo>
                  <a:cubicBezTo>
                    <a:pt x="227098" y="352784"/>
                    <a:pt x="224513" y="353899"/>
                    <a:pt x="223094" y="356079"/>
                  </a:cubicBezTo>
                  <a:cubicBezTo>
                    <a:pt x="222840" y="356434"/>
                    <a:pt x="216859" y="365101"/>
                    <a:pt x="200690" y="365101"/>
                  </a:cubicBezTo>
                  <a:cubicBezTo>
                    <a:pt x="184521" y="365101"/>
                    <a:pt x="178489" y="356434"/>
                    <a:pt x="178337" y="356231"/>
                  </a:cubicBezTo>
                  <a:cubicBezTo>
                    <a:pt x="176968" y="354051"/>
                    <a:pt x="174535" y="352733"/>
                    <a:pt x="171950" y="352683"/>
                  </a:cubicBezTo>
                  <a:cubicBezTo>
                    <a:pt x="169467" y="352835"/>
                    <a:pt x="166881" y="353950"/>
                    <a:pt x="165462" y="356129"/>
                  </a:cubicBezTo>
                  <a:cubicBezTo>
                    <a:pt x="165209" y="356484"/>
                    <a:pt x="159228" y="365152"/>
                    <a:pt x="143059" y="365152"/>
                  </a:cubicBezTo>
                  <a:cubicBezTo>
                    <a:pt x="126889" y="365152"/>
                    <a:pt x="120857" y="356484"/>
                    <a:pt x="120705" y="356282"/>
                  </a:cubicBezTo>
                  <a:cubicBezTo>
                    <a:pt x="119337" y="354102"/>
                    <a:pt x="116904" y="352784"/>
                    <a:pt x="114319" y="352733"/>
                  </a:cubicBezTo>
                  <a:cubicBezTo>
                    <a:pt x="111886" y="352885"/>
                    <a:pt x="109250" y="354001"/>
                    <a:pt x="107831" y="356180"/>
                  </a:cubicBezTo>
                  <a:cubicBezTo>
                    <a:pt x="107577" y="356535"/>
                    <a:pt x="101596" y="365202"/>
                    <a:pt x="85427" y="365202"/>
                  </a:cubicBezTo>
                  <a:cubicBezTo>
                    <a:pt x="69257" y="365202"/>
                    <a:pt x="63834" y="357397"/>
                    <a:pt x="63175" y="356484"/>
                  </a:cubicBezTo>
                  <a:lnTo>
                    <a:pt x="17860" y="264233"/>
                  </a:lnTo>
                  <a:lnTo>
                    <a:pt x="171849" y="191801"/>
                  </a:lnTo>
                  <a:lnTo>
                    <a:pt x="325837" y="264233"/>
                  </a:lnTo>
                  <a:lnTo>
                    <a:pt x="280523" y="356434"/>
                  </a:lnTo>
                  <a:close/>
                </a:path>
              </a:pathLst>
            </a:custGeom>
            <a:solidFill>
              <a:srgbClr val="1F1F1F"/>
            </a:solidFill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870" name="Frihandsfigur: Form 869">
              <a:extLst>
                <a:ext uri="{FF2B5EF4-FFF2-40B4-BE49-F238E27FC236}">
                  <a16:creationId xmlns:a16="http://schemas.microsoft.com/office/drawing/2014/main" id="{84714F79-098C-C430-A8BB-4360289997C2}"/>
                </a:ext>
              </a:extLst>
            </p:cNvPr>
            <p:cNvSpPr/>
            <p:nvPr/>
          </p:nvSpPr>
          <p:spPr>
            <a:xfrm>
              <a:off x="8383970" y="6553354"/>
              <a:ext cx="188049" cy="27675"/>
            </a:xfrm>
            <a:custGeom>
              <a:avLst/>
              <a:gdLst>
                <a:gd name="connsiteX0" fmla="*/ 180498 w 188049"/>
                <a:gd name="connsiteY0" fmla="*/ 12469 h 27675"/>
                <a:gd name="connsiteX1" fmla="*/ 158144 w 188049"/>
                <a:gd name="connsiteY1" fmla="*/ 3548 h 27675"/>
                <a:gd name="connsiteX2" fmla="*/ 151758 w 188049"/>
                <a:gd name="connsiteY2" fmla="*/ 0 h 27675"/>
                <a:gd name="connsiteX3" fmla="*/ 145270 w 188049"/>
                <a:gd name="connsiteY3" fmla="*/ 3447 h 27675"/>
                <a:gd name="connsiteX4" fmla="*/ 122866 w 188049"/>
                <a:gd name="connsiteY4" fmla="*/ 12469 h 27675"/>
                <a:gd name="connsiteX5" fmla="*/ 100513 w 188049"/>
                <a:gd name="connsiteY5" fmla="*/ 3548 h 27675"/>
                <a:gd name="connsiteX6" fmla="*/ 94126 w 188049"/>
                <a:gd name="connsiteY6" fmla="*/ 0 h 27675"/>
                <a:gd name="connsiteX7" fmla="*/ 87638 w 188049"/>
                <a:gd name="connsiteY7" fmla="*/ 3447 h 27675"/>
                <a:gd name="connsiteX8" fmla="*/ 65235 w 188049"/>
                <a:gd name="connsiteY8" fmla="*/ 12469 h 27675"/>
                <a:gd name="connsiteX9" fmla="*/ 42881 w 188049"/>
                <a:gd name="connsiteY9" fmla="*/ 3548 h 27675"/>
                <a:gd name="connsiteX10" fmla="*/ 36495 w 188049"/>
                <a:gd name="connsiteY10" fmla="*/ 0 h 27675"/>
                <a:gd name="connsiteX11" fmla="*/ 30007 w 188049"/>
                <a:gd name="connsiteY11" fmla="*/ 3447 h 27675"/>
                <a:gd name="connsiteX12" fmla="*/ 7603 w 188049"/>
                <a:gd name="connsiteY12" fmla="*/ 12469 h 27675"/>
                <a:gd name="connsiteX13" fmla="*/ 0 w 188049"/>
                <a:gd name="connsiteY13" fmla="*/ 20072 h 27675"/>
                <a:gd name="connsiteX14" fmla="*/ 7603 w 188049"/>
                <a:gd name="connsiteY14" fmla="*/ 27675 h 27675"/>
                <a:gd name="connsiteX15" fmla="*/ 36393 w 188049"/>
                <a:gd name="connsiteY15" fmla="*/ 18400 h 27675"/>
                <a:gd name="connsiteX16" fmla="*/ 65235 w 188049"/>
                <a:gd name="connsiteY16" fmla="*/ 27675 h 27675"/>
                <a:gd name="connsiteX17" fmla="*/ 94025 w 188049"/>
                <a:gd name="connsiteY17" fmla="*/ 18400 h 27675"/>
                <a:gd name="connsiteX18" fmla="*/ 122815 w 188049"/>
                <a:gd name="connsiteY18" fmla="*/ 27675 h 27675"/>
                <a:gd name="connsiteX19" fmla="*/ 151656 w 188049"/>
                <a:gd name="connsiteY19" fmla="*/ 18400 h 27675"/>
                <a:gd name="connsiteX20" fmla="*/ 180447 w 188049"/>
                <a:gd name="connsiteY20" fmla="*/ 27675 h 27675"/>
                <a:gd name="connsiteX21" fmla="*/ 188050 w 188049"/>
                <a:gd name="connsiteY21" fmla="*/ 20072 h 27675"/>
                <a:gd name="connsiteX22" fmla="*/ 180447 w 188049"/>
                <a:gd name="connsiteY22" fmla="*/ 12469 h 27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88049" h="27675">
                  <a:moveTo>
                    <a:pt x="180498" y="12469"/>
                  </a:moveTo>
                  <a:cubicBezTo>
                    <a:pt x="164328" y="12469"/>
                    <a:pt x="158347" y="3802"/>
                    <a:pt x="158144" y="3548"/>
                  </a:cubicBezTo>
                  <a:cubicBezTo>
                    <a:pt x="156776" y="1369"/>
                    <a:pt x="154343" y="51"/>
                    <a:pt x="151758" y="0"/>
                  </a:cubicBezTo>
                  <a:cubicBezTo>
                    <a:pt x="149274" y="0"/>
                    <a:pt x="146689" y="1267"/>
                    <a:pt x="145270" y="3447"/>
                  </a:cubicBezTo>
                  <a:cubicBezTo>
                    <a:pt x="145016" y="3802"/>
                    <a:pt x="139035" y="12469"/>
                    <a:pt x="122866" y="12469"/>
                  </a:cubicBezTo>
                  <a:cubicBezTo>
                    <a:pt x="106697" y="12469"/>
                    <a:pt x="100716" y="3802"/>
                    <a:pt x="100513" y="3548"/>
                  </a:cubicBezTo>
                  <a:cubicBezTo>
                    <a:pt x="99144" y="1369"/>
                    <a:pt x="96711" y="51"/>
                    <a:pt x="94126" y="0"/>
                  </a:cubicBezTo>
                  <a:cubicBezTo>
                    <a:pt x="91643" y="0"/>
                    <a:pt x="89057" y="1267"/>
                    <a:pt x="87638" y="3447"/>
                  </a:cubicBezTo>
                  <a:cubicBezTo>
                    <a:pt x="87385" y="3802"/>
                    <a:pt x="81404" y="12469"/>
                    <a:pt x="65235" y="12469"/>
                  </a:cubicBezTo>
                  <a:cubicBezTo>
                    <a:pt x="49065" y="12469"/>
                    <a:pt x="43034" y="3802"/>
                    <a:pt x="42881" y="3548"/>
                  </a:cubicBezTo>
                  <a:cubicBezTo>
                    <a:pt x="41513" y="1369"/>
                    <a:pt x="39080" y="51"/>
                    <a:pt x="36495" y="0"/>
                  </a:cubicBezTo>
                  <a:cubicBezTo>
                    <a:pt x="34062" y="0"/>
                    <a:pt x="31426" y="1267"/>
                    <a:pt x="30007" y="3447"/>
                  </a:cubicBezTo>
                  <a:cubicBezTo>
                    <a:pt x="29753" y="3802"/>
                    <a:pt x="23772" y="12469"/>
                    <a:pt x="7603" y="12469"/>
                  </a:cubicBezTo>
                  <a:cubicBezTo>
                    <a:pt x="3396" y="12469"/>
                    <a:pt x="0" y="15865"/>
                    <a:pt x="0" y="20072"/>
                  </a:cubicBezTo>
                  <a:cubicBezTo>
                    <a:pt x="0" y="24279"/>
                    <a:pt x="3396" y="27675"/>
                    <a:pt x="7603" y="27675"/>
                  </a:cubicBezTo>
                  <a:cubicBezTo>
                    <a:pt x="21644" y="27675"/>
                    <a:pt x="30919" y="22809"/>
                    <a:pt x="36393" y="18400"/>
                  </a:cubicBezTo>
                  <a:cubicBezTo>
                    <a:pt x="41868" y="22809"/>
                    <a:pt x="51143" y="27675"/>
                    <a:pt x="65235" y="27675"/>
                  </a:cubicBezTo>
                  <a:cubicBezTo>
                    <a:pt x="79326" y="27675"/>
                    <a:pt x="88551" y="22809"/>
                    <a:pt x="94025" y="18400"/>
                  </a:cubicBezTo>
                  <a:cubicBezTo>
                    <a:pt x="99499" y="22809"/>
                    <a:pt x="108775" y="27675"/>
                    <a:pt x="122815" y="27675"/>
                  </a:cubicBezTo>
                  <a:cubicBezTo>
                    <a:pt x="136856" y="27675"/>
                    <a:pt x="146131" y="22809"/>
                    <a:pt x="151656" y="18400"/>
                  </a:cubicBezTo>
                  <a:cubicBezTo>
                    <a:pt x="157131" y="22809"/>
                    <a:pt x="166406" y="27675"/>
                    <a:pt x="180447" y="27675"/>
                  </a:cubicBezTo>
                  <a:cubicBezTo>
                    <a:pt x="184654" y="27675"/>
                    <a:pt x="188050" y="24279"/>
                    <a:pt x="188050" y="20072"/>
                  </a:cubicBezTo>
                  <a:cubicBezTo>
                    <a:pt x="188050" y="15865"/>
                    <a:pt x="184654" y="12469"/>
                    <a:pt x="180447" y="12469"/>
                  </a:cubicBezTo>
                  <a:close/>
                </a:path>
              </a:pathLst>
            </a:custGeom>
            <a:solidFill>
              <a:srgbClr val="1F1F1F"/>
            </a:solidFill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871" name="Frihandsfigur: Form 870">
              <a:extLst>
                <a:ext uri="{FF2B5EF4-FFF2-40B4-BE49-F238E27FC236}">
                  <a16:creationId xmlns:a16="http://schemas.microsoft.com/office/drawing/2014/main" id="{5170AB3C-FDFC-362D-4821-8EB713473D32}"/>
                </a:ext>
              </a:extLst>
            </p:cNvPr>
            <p:cNvSpPr/>
            <p:nvPr/>
          </p:nvSpPr>
          <p:spPr>
            <a:xfrm>
              <a:off x="8424216" y="6244263"/>
              <a:ext cx="107609" cy="15206"/>
            </a:xfrm>
            <a:custGeom>
              <a:avLst/>
              <a:gdLst>
                <a:gd name="connsiteX0" fmla="*/ 7603 w 107609"/>
                <a:gd name="connsiteY0" fmla="*/ 15206 h 15206"/>
                <a:gd name="connsiteX1" fmla="*/ 100006 w 107609"/>
                <a:gd name="connsiteY1" fmla="*/ 15206 h 15206"/>
                <a:gd name="connsiteX2" fmla="*/ 107609 w 107609"/>
                <a:gd name="connsiteY2" fmla="*/ 7603 h 15206"/>
                <a:gd name="connsiteX3" fmla="*/ 100006 w 107609"/>
                <a:gd name="connsiteY3" fmla="*/ 0 h 15206"/>
                <a:gd name="connsiteX4" fmla="*/ 7603 w 107609"/>
                <a:gd name="connsiteY4" fmla="*/ 0 h 15206"/>
                <a:gd name="connsiteX5" fmla="*/ 0 w 107609"/>
                <a:gd name="connsiteY5" fmla="*/ 7603 h 15206"/>
                <a:gd name="connsiteX6" fmla="*/ 7603 w 107609"/>
                <a:gd name="connsiteY6" fmla="*/ 15206 h 15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609" h="15206">
                  <a:moveTo>
                    <a:pt x="7603" y="15206"/>
                  </a:moveTo>
                  <a:lnTo>
                    <a:pt x="100006" y="15206"/>
                  </a:lnTo>
                  <a:cubicBezTo>
                    <a:pt x="104214" y="15206"/>
                    <a:pt x="107609" y="11810"/>
                    <a:pt x="107609" y="7603"/>
                  </a:cubicBezTo>
                  <a:cubicBezTo>
                    <a:pt x="107609" y="3396"/>
                    <a:pt x="104214" y="0"/>
                    <a:pt x="100006" y="0"/>
                  </a:cubicBezTo>
                  <a:lnTo>
                    <a:pt x="7603" y="0"/>
                  </a:lnTo>
                  <a:cubicBezTo>
                    <a:pt x="3396" y="0"/>
                    <a:pt x="0" y="3396"/>
                    <a:pt x="0" y="7603"/>
                  </a:cubicBezTo>
                  <a:cubicBezTo>
                    <a:pt x="0" y="11810"/>
                    <a:pt x="3396" y="15206"/>
                    <a:pt x="7603" y="15206"/>
                  </a:cubicBezTo>
                  <a:close/>
                </a:path>
              </a:pathLst>
            </a:custGeom>
            <a:solidFill>
              <a:srgbClr val="1F1F1F"/>
            </a:solidFill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  <p:grpSp>
        <p:nvGrpSpPr>
          <p:cNvPr id="872" name="Bild 3">
            <a:extLst>
              <a:ext uri="{FF2B5EF4-FFF2-40B4-BE49-F238E27FC236}">
                <a16:creationId xmlns:a16="http://schemas.microsoft.com/office/drawing/2014/main" id="{8D4942B6-CF9B-5240-588E-CC9B24D289EB}"/>
              </a:ext>
            </a:extLst>
          </p:cNvPr>
          <p:cNvGrpSpPr/>
          <p:nvPr/>
        </p:nvGrpSpPr>
        <p:grpSpPr>
          <a:xfrm>
            <a:off x="3232329" y="3283163"/>
            <a:ext cx="482589" cy="497475"/>
            <a:chOff x="7124795" y="6185820"/>
            <a:chExt cx="356585" cy="367584"/>
          </a:xfrm>
          <a:solidFill>
            <a:srgbClr val="1F1F1F"/>
          </a:solidFill>
        </p:grpSpPr>
        <p:sp>
          <p:nvSpPr>
            <p:cNvPr id="873" name="Frihandsfigur: Form 872">
              <a:extLst>
                <a:ext uri="{FF2B5EF4-FFF2-40B4-BE49-F238E27FC236}">
                  <a16:creationId xmlns:a16="http://schemas.microsoft.com/office/drawing/2014/main" id="{06F2B17E-B119-CF92-B9A3-0C935DD11477}"/>
                </a:ext>
              </a:extLst>
            </p:cNvPr>
            <p:cNvSpPr/>
            <p:nvPr/>
          </p:nvSpPr>
          <p:spPr>
            <a:xfrm>
              <a:off x="7194845" y="6458670"/>
              <a:ext cx="39789" cy="15206"/>
            </a:xfrm>
            <a:custGeom>
              <a:avLst/>
              <a:gdLst>
                <a:gd name="connsiteX0" fmla="*/ 32186 w 39789"/>
                <a:gd name="connsiteY0" fmla="*/ 0 h 15206"/>
                <a:gd name="connsiteX1" fmla="*/ 7603 w 39789"/>
                <a:gd name="connsiteY1" fmla="*/ 0 h 15206"/>
                <a:gd name="connsiteX2" fmla="*/ 0 w 39789"/>
                <a:gd name="connsiteY2" fmla="*/ 7603 h 15206"/>
                <a:gd name="connsiteX3" fmla="*/ 7603 w 39789"/>
                <a:gd name="connsiteY3" fmla="*/ 15206 h 15206"/>
                <a:gd name="connsiteX4" fmla="*/ 32186 w 39789"/>
                <a:gd name="connsiteY4" fmla="*/ 15206 h 15206"/>
                <a:gd name="connsiteX5" fmla="*/ 39789 w 39789"/>
                <a:gd name="connsiteY5" fmla="*/ 7603 h 15206"/>
                <a:gd name="connsiteX6" fmla="*/ 32186 w 39789"/>
                <a:gd name="connsiteY6" fmla="*/ 0 h 15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9789" h="15206">
                  <a:moveTo>
                    <a:pt x="32186" y="0"/>
                  </a:moveTo>
                  <a:lnTo>
                    <a:pt x="7603" y="0"/>
                  </a:lnTo>
                  <a:cubicBezTo>
                    <a:pt x="3396" y="0"/>
                    <a:pt x="0" y="3396"/>
                    <a:pt x="0" y="7603"/>
                  </a:cubicBezTo>
                  <a:cubicBezTo>
                    <a:pt x="0" y="11810"/>
                    <a:pt x="3396" y="15206"/>
                    <a:pt x="7603" y="15206"/>
                  </a:cubicBezTo>
                  <a:lnTo>
                    <a:pt x="32186" y="15206"/>
                  </a:lnTo>
                  <a:cubicBezTo>
                    <a:pt x="36393" y="15206"/>
                    <a:pt x="39789" y="11810"/>
                    <a:pt x="39789" y="7603"/>
                  </a:cubicBezTo>
                  <a:cubicBezTo>
                    <a:pt x="39789" y="3396"/>
                    <a:pt x="36393" y="0"/>
                    <a:pt x="32186" y="0"/>
                  </a:cubicBezTo>
                  <a:close/>
                </a:path>
              </a:pathLst>
            </a:custGeom>
            <a:solidFill>
              <a:srgbClr val="1F1F1F"/>
            </a:solidFill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874" name="Frihandsfigur: Form 873">
              <a:extLst>
                <a:ext uri="{FF2B5EF4-FFF2-40B4-BE49-F238E27FC236}">
                  <a16:creationId xmlns:a16="http://schemas.microsoft.com/office/drawing/2014/main" id="{7DAAA485-790E-9A6D-2B15-798073E03B1D}"/>
                </a:ext>
              </a:extLst>
            </p:cNvPr>
            <p:cNvSpPr/>
            <p:nvPr/>
          </p:nvSpPr>
          <p:spPr>
            <a:xfrm>
              <a:off x="7368094" y="6458670"/>
              <a:ext cx="39789" cy="15206"/>
            </a:xfrm>
            <a:custGeom>
              <a:avLst/>
              <a:gdLst>
                <a:gd name="connsiteX0" fmla="*/ 32186 w 39789"/>
                <a:gd name="connsiteY0" fmla="*/ 0 h 15206"/>
                <a:gd name="connsiteX1" fmla="*/ 7603 w 39789"/>
                <a:gd name="connsiteY1" fmla="*/ 0 h 15206"/>
                <a:gd name="connsiteX2" fmla="*/ 0 w 39789"/>
                <a:gd name="connsiteY2" fmla="*/ 7603 h 15206"/>
                <a:gd name="connsiteX3" fmla="*/ 7603 w 39789"/>
                <a:gd name="connsiteY3" fmla="*/ 15206 h 15206"/>
                <a:gd name="connsiteX4" fmla="*/ 32186 w 39789"/>
                <a:gd name="connsiteY4" fmla="*/ 15206 h 15206"/>
                <a:gd name="connsiteX5" fmla="*/ 39789 w 39789"/>
                <a:gd name="connsiteY5" fmla="*/ 7603 h 15206"/>
                <a:gd name="connsiteX6" fmla="*/ 32186 w 39789"/>
                <a:gd name="connsiteY6" fmla="*/ 0 h 15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9789" h="15206">
                  <a:moveTo>
                    <a:pt x="32186" y="0"/>
                  </a:moveTo>
                  <a:lnTo>
                    <a:pt x="7603" y="0"/>
                  </a:lnTo>
                  <a:cubicBezTo>
                    <a:pt x="3396" y="0"/>
                    <a:pt x="0" y="3396"/>
                    <a:pt x="0" y="7603"/>
                  </a:cubicBezTo>
                  <a:cubicBezTo>
                    <a:pt x="0" y="11810"/>
                    <a:pt x="3396" y="15206"/>
                    <a:pt x="7603" y="15206"/>
                  </a:cubicBezTo>
                  <a:lnTo>
                    <a:pt x="32186" y="15206"/>
                  </a:lnTo>
                  <a:cubicBezTo>
                    <a:pt x="36394" y="15206"/>
                    <a:pt x="39789" y="11810"/>
                    <a:pt x="39789" y="7603"/>
                  </a:cubicBezTo>
                  <a:cubicBezTo>
                    <a:pt x="39789" y="3396"/>
                    <a:pt x="36394" y="0"/>
                    <a:pt x="32186" y="0"/>
                  </a:cubicBezTo>
                  <a:close/>
                </a:path>
              </a:pathLst>
            </a:custGeom>
            <a:solidFill>
              <a:srgbClr val="1F1F1F"/>
            </a:solidFill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875" name="Frihandsfigur: Form 874">
              <a:extLst>
                <a:ext uri="{FF2B5EF4-FFF2-40B4-BE49-F238E27FC236}">
                  <a16:creationId xmlns:a16="http://schemas.microsoft.com/office/drawing/2014/main" id="{D182CCB3-55C9-AA49-879C-432F129E75C5}"/>
                </a:ext>
              </a:extLst>
            </p:cNvPr>
            <p:cNvSpPr/>
            <p:nvPr/>
          </p:nvSpPr>
          <p:spPr>
            <a:xfrm>
              <a:off x="7254554" y="6458670"/>
              <a:ext cx="93670" cy="15206"/>
            </a:xfrm>
            <a:custGeom>
              <a:avLst/>
              <a:gdLst>
                <a:gd name="connsiteX0" fmla="*/ 86068 w 93670"/>
                <a:gd name="connsiteY0" fmla="*/ 0 h 15206"/>
                <a:gd name="connsiteX1" fmla="*/ 7603 w 93670"/>
                <a:gd name="connsiteY1" fmla="*/ 0 h 15206"/>
                <a:gd name="connsiteX2" fmla="*/ 0 w 93670"/>
                <a:gd name="connsiteY2" fmla="*/ 7603 h 15206"/>
                <a:gd name="connsiteX3" fmla="*/ 7603 w 93670"/>
                <a:gd name="connsiteY3" fmla="*/ 15206 h 15206"/>
                <a:gd name="connsiteX4" fmla="*/ 86068 w 93670"/>
                <a:gd name="connsiteY4" fmla="*/ 15206 h 15206"/>
                <a:gd name="connsiteX5" fmla="*/ 93671 w 93670"/>
                <a:gd name="connsiteY5" fmla="*/ 7603 h 15206"/>
                <a:gd name="connsiteX6" fmla="*/ 86068 w 93670"/>
                <a:gd name="connsiteY6" fmla="*/ 0 h 15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3670" h="15206">
                  <a:moveTo>
                    <a:pt x="86068" y="0"/>
                  </a:moveTo>
                  <a:lnTo>
                    <a:pt x="7603" y="0"/>
                  </a:lnTo>
                  <a:cubicBezTo>
                    <a:pt x="3396" y="0"/>
                    <a:pt x="0" y="3396"/>
                    <a:pt x="0" y="7603"/>
                  </a:cubicBezTo>
                  <a:cubicBezTo>
                    <a:pt x="0" y="11810"/>
                    <a:pt x="3396" y="15206"/>
                    <a:pt x="7603" y="15206"/>
                  </a:cubicBezTo>
                  <a:lnTo>
                    <a:pt x="86068" y="15206"/>
                  </a:lnTo>
                  <a:cubicBezTo>
                    <a:pt x="90274" y="15206"/>
                    <a:pt x="93671" y="11810"/>
                    <a:pt x="93671" y="7603"/>
                  </a:cubicBezTo>
                  <a:cubicBezTo>
                    <a:pt x="93671" y="3396"/>
                    <a:pt x="90274" y="0"/>
                    <a:pt x="86068" y="0"/>
                  </a:cubicBezTo>
                  <a:close/>
                </a:path>
              </a:pathLst>
            </a:custGeom>
            <a:solidFill>
              <a:srgbClr val="1F1F1F"/>
            </a:solidFill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876" name="Frihandsfigur: Form 875">
              <a:extLst>
                <a:ext uri="{FF2B5EF4-FFF2-40B4-BE49-F238E27FC236}">
                  <a16:creationId xmlns:a16="http://schemas.microsoft.com/office/drawing/2014/main" id="{DE985B89-6542-D975-5342-370191F3FB00}"/>
                </a:ext>
              </a:extLst>
            </p:cNvPr>
            <p:cNvSpPr/>
            <p:nvPr/>
          </p:nvSpPr>
          <p:spPr>
            <a:xfrm>
              <a:off x="7124795" y="6185820"/>
              <a:ext cx="356585" cy="367584"/>
            </a:xfrm>
            <a:custGeom>
              <a:avLst/>
              <a:gdLst>
                <a:gd name="connsiteX0" fmla="*/ 348982 w 356585"/>
                <a:gd name="connsiteY0" fmla="*/ 225914 h 367584"/>
                <a:gd name="connsiteX1" fmla="*/ 330431 w 356585"/>
                <a:gd name="connsiteY1" fmla="*/ 225914 h 367584"/>
                <a:gd name="connsiteX2" fmla="*/ 326021 w 356585"/>
                <a:gd name="connsiteY2" fmla="*/ 25901 h 367584"/>
                <a:gd name="connsiteX3" fmla="*/ 299562 w 356585"/>
                <a:gd name="connsiteY3" fmla="*/ 0 h 367584"/>
                <a:gd name="connsiteX4" fmla="*/ 53577 w 356585"/>
                <a:gd name="connsiteY4" fmla="*/ 0 h 367584"/>
                <a:gd name="connsiteX5" fmla="*/ 27118 w 356585"/>
                <a:gd name="connsiteY5" fmla="*/ 25901 h 367584"/>
                <a:gd name="connsiteX6" fmla="*/ 26206 w 356585"/>
                <a:gd name="connsiteY6" fmla="*/ 68022 h 367584"/>
                <a:gd name="connsiteX7" fmla="*/ 7603 w 356585"/>
                <a:gd name="connsiteY7" fmla="*/ 68022 h 367584"/>
                <a:gd name="connsiteX8" fmla="*/ 0 w 356585"/>
                <a:gd name="connsiteY8" fmla="*/ 75625 h 367584"/>
                <a:gd name="connsiteX9" fmla="*/ 7603 w 356585"/>
                <a:gd name="connsiteY9" fmla="*/ 83229 h 367584"/>
                <a:gd name="connsiteX10" fmla="*/ 25850 w 356585"/>
                <a:gd name="connsiteY10" fmla="*/ 83229 h 367584"/>
                <a:gd name="connsiteX11" fmla="*/ 20934 w 356585"/>
                <a:gd name="connsiteY11" fmla="*/ 305544 h 367584"/>
                <a:gd name="connsiteX12" fmla="*/ 28486 w 356585"/>
                <a:gd name="connsiteY12" fmla="*/ 324653 h 367584"/>
                <a:gd name="connsiteX13" fmla="*/ 36951 w 356585"/>
                <a:gd name="connsiteY13" fmla="*/ 330431 h 367584"/>
                <a:gd name="connsiteX14" fmla="*/ 36951 w 356585"/>
                <a:gd name="connsiteY14" fmla="*/ 342140 h 367584"/>
                <a:gd name="connsiteX15" fmla="*/ 62700 w 356585"/>
                <a:gd name="connsiteY15" fmla="*/ 367585 h 367584"/>
                <a:gd name="connsiteX16" fmla="*/ 88145 w 356585"/>
                <a:gd name="connsiteY16" fmla="*/ 342140 h 367584"/>
                <a:gd name="connsiteX17" fmla="*/ 88145 w 356585"/>
                <a:gd name="connsiteY17" fmla="*/ 332560 h 367584"/>
                <a:gd name="connsiteX18" fmla="*/ 264994 w 356585"/>
                <a:gd name="connsiteY18" fmla="*/ 332560 h 367584"/>
                <a:gd name="connsiteX19" fmla="*/ 264994 w 356585"/>
                <a:gd name="connsiteY19" fmla="*/ 342140 h 367584"/>
                <a:gd name="connsiteX20" fmla="*/ 290743 w 356585"/>
                <a:gd name="connsiteY20" fmla="*/ 367585 h 367584"/>
                <a:gd name="connsiteX21" fmla="*/ 316188 w 356585"/>
                <a:gd name="connsiteY21" fmla="*/ 342140 h 367584"/>
                <a:gd name="connsiteX22" fmla="*/ 316188 w 356585"/>
                <a:gd name="connsiteY22" fmla="*/ 330431 h 367584"/>
                <a:gd name="connsiteX23" fmla="*/ 324653 w 356585"/>
                <a:gd name="connsiteY23" fmla="*/ 324653 h 367584"/>
                <a:gd name="connsiteX24" fmla="*/ 332205 w 356585"/>
                <a:gd name="connsiteY24" fmla="*/ 305544 h 367584"/>
                <a:gd name="connsiteX25" fmla="*/ 330786 w 356585"/>
                <a:gd name="connsiteY25" fmla="*/ 241120 h 367584"/>
                <a:gd name="connsiteX26" fmla="*/ 348982 w 356585"/>
                <a:gd name="connsiteY26" fmla="*/ 241120 h 367584"/>
                <a:gd name="connsiteX27" fmla="*/ 356585 w 356585"/>
                <a:gd name="connsiteY27" fmla="*/ 233517 h 367584"/>
                <a:gd name="connsiteX28" fmla="*/ 348982 w 356585"/>
                <a:gd name="connsiteY28" fmla="*/ 225914 h 367584"/>
                <a:gd name="connsiteX29" fmla="*/ 277767 w 356585"/>
                <a:gd name="connsiteY29" fmla="*/ 67972 h 367584"/>
                <a:gd name="connsiteX30" fmla="*/ 75372 w 356585"/>
                <a:gd name="connsiteY30" fmla="*/ 67972 h 367584"/>
                <a:gd name="connsiteX31" fmla="*/ 75372 w 356585"/>
                <a:gd name="connsiteY31" fmla="*/ 15206 h 367584"/>
                <a:gd name="connsiteX32" fmla="*/ 277716 w 356585"/>
                <a:gd name="connsiteY32" fmla="*/ 15206 h 367584"/>
                <a:gd name="connsiteX33" fmla="*/ 277716 w 356585"/>
                <a:gd name="connsiteY33" fmla="*/ 67972 h 367584"/>
                <a:gd name="connsiteX34" fmla="*/ 277412 w 356585"/>
                <a:gd name="connsiteY34" fmla="*/ 83178 h 367584"/>
                <a:gd name="connsiteX35" fmla="*/ 271177 w 356585"/>
                <a:gd name="connsiteY35" fmla="*/ 225103 h 367584"/>
                <a:gd name="connsiteX36" fmla="*/ 268846 w 356585"/>
                <a:gd name="connsiteY36" fmla="*/ 227333 h 367584"/>
                <a:gd name="connsiteX37" fmla="*/ 84242 w 356585"/>
                <a:gd name="connsiteY37" fmla="*/ 227333 h 367584"/>
                <a:gd name="connsiteX38" fmla="*/ 81911 w 356585"/>
                <a:gd name="connsiteY38" fmla="*/ 225103 h 367584"/>
                <a:gd name="connsiteX39" fmla="*/ 75677 w 356585"/>
                <a:gd name="connsiteY39" fmla="*/ 83178 h 367584"/>
                <a:gd name="connsiteX40" fmla="*/ 277361 w 356585"/>
                <a:gd name="connsiteY40" fmla="*/ 83178 h 367584"/>
                <a:gd name="connsiteX41" fmla="*/ 72939 w 356585"/>
                <a:gd name="connsiteY41" fmla="*/ 342140 h 367584"/>
                <a:gd name="connsiteX42" fmla="*/ 62396 w 356585"/>
                <a:gd name="connsiteY42" fmla="*/ 352379 h 367584"/>
                <a:gd name="connsiteX43" fmla="*/ 52157 w 356585"/>
                <a:gd name="connsiteY43" fmla="*/ 342140 h 367584"/>
                <a:gd name="connsiteX44" fmla="*/ 52157 w 356585"/>
                <a:gd name="connsiteY44" fmla="*/ 332560 h 367584"/>
                <a:gd name="connsiteX45" fmla="*/ 72939 w 356585"/>
                <a:gd name="connsiteY45" fmla="*/ 332560 h 367584"/>
                <a:gd name="connsiteX46" fmla="*/ 72939 w 356585"/>
                <a:gd name="connsiteY46" fmla="*/ 342140 h 367584"/>
                <a:gd name="connsiteX47" fmla="*/ 301032 w 356585"/>
                <a:gd name="connsiteY47" fmla="*/ 342140 h 367584"/>
                <a:gd name="connsiteX48" fmla="*/ 290490 w 356585"/>
                <a:gd name="connsiteY48" fmla="*/ 352379 h 367584"/>
                <a:gd name="connsiteX49" fmla="*/ 280251 w 356585"/>
                <a:gd name="connsiteY49" fmla="*/ 342140 h 367584"/>
                <a:gd name="connsiteX50" fmla="*/ 280251 w 356585"/>
                <a:gd name="connsiteY50" fmla="*/ 332560 h 367584"/>
                <a:gd name="connsiteX51" fmla="*/ 301032 w 356585"/>
                <a:gd name="connsiteY51" fmla="*/ 332560 h 367584"/>
                <a:gd name="connsiteX52" fmla="*/ 301032 w 356585"/>
                <a:gd name="connsiteY52" fmla="*/ 342140 h 367584"/>
                <a:gd name="connsiteX53" fmla="*/ 313806 w 356585"/>
                <a:gd name="connsiteY53" fmla="*/ 313958 h 367584"/>
                <a:gd name="connsiteX54" fmla="*/ 305747 w 356585"/>
                <a:gd name="connsiteY54" fmla="*/ 317354 h 367584"/>
                <a:gd name="connsiteX55" fmla="*/ 47393 w 356585"/>
                <a:gd name="connsiteY55" fmla="*/ 317354 h 367584"/>
                <a:gd name="connsiteX56" fmla="*/ 39333 w 356585"/>
                <a:gd name="connsiteY56" fmla="*/ 313958 h 367584"/>
                <a:gd name="connsiteX57" fmla="*/ 36140 w 356585"/>
                <a:gd name="connsiteY57" fmla="*/ 305848 h 367584"/>
                <a:gd name="connsiteX58" fmla="*/ 42324 w 356585"/>
                <a:gd name="connsiteY58" fmla="*/ 26205 h 367584"/>
                <a:gd name="connsiteX59" fmla="*/ 53577 w 356585"/>
                <a:gd name="connsiteY59" fmla="*/ 15206 h 367584"/>
                <a:gd name="connsiteX60" fmla="*/ 60166 w 356585"/>
                <a:gd name="connsiteY60" fmla="*/ 15206 h 367584"/>
                <a:gd name="connsiteX61" fmla="*/ 60166 w 356585"/>
                <a:gd name="connsiteY61" fmla="*/ 75930 h 367584"/>
                <a:gd name="connsiteX62" fmla="*/ 66755 w 356585"/>
                <a:gd name="connsiteY62" fmla="*/ 225812 h 367584"/>
                <a:gd name="connsiteX63" fmla="*/ 84242 w 356585"/>
                <a:gd name="connsiteY63" fmla="*/ 242539 h 367584"/>
                <a:gd name="connsiteX64" fmla="*/ 268846 w 356585"/>
                <a:gd name="connsiteY64" fmla="*/ 242539 h 367584"/>
                <a:gd name="connsiteX65" fmla="*/ 286333 w 356585"/>
                <a:gd name="connsiteY65" fmla="*/ 225812 h 367584"/>
                <a:gd name="connsiteX66" fmla="*/ 292922 w 356585"/>
                <a:gd name="connsiteY66" fmla="*/ 75625 h 367584"/>
                <a:gd name="connsiteX67" fmla="*/ 292922 w 356585"/>
                <a:gd name="connsiteY67" fmla="*/ 15257 h 367584"/>
                <a:gd name="connsiteX68" fmla="*/ 299511 w 356585"/>
                <a:gd name="connsiteY68" fmla="*/ 15257 h 367584"/>
                <a:gd name="connsiteX69" fmla="*/ 310765 w 356585"/>
                <a:gd name="connsiteY69" fmla="*/ 26256 h 367584"/>
                <a:gd name="connsiteX70" fmla="*/ 316948 w 356585"/>
                <a:gd name="connsiteY70" fmla="*/ 305898 h 367584"/>
                <a:gd name="connsiteX71" fmla="*/ 313755 w 356585"/>
                <a:gd name="connsiteY71" fmla="*/ 314008 h 367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356585" h="367584">
                  <a:moveTo>
                    <a:pt x="348982" y="225914"/>
                  </a:moveTo>
                  <a:lnTo>
                    <a:pt x="330431" y="225914"/>
                  </a:lnTo>
                  <a:lnTo>
                    <a:pt x="326021" y="25901"/>
                  </a:lnTo>
                  <a:cubicBezTo>
                    <a:pt x="325717" y="11608"/>
                    <a:pt x="313856" y="0"/>
                    <a:pt x="299562" y="0"/>
                  </a:cubicBezTo>
                  <a:lnTo>
                    <a:pt x="53577" y="0"/>
                  </a:lnTo>
                  <a:cubicBezTo>
                    <a:pt x="39283" y="0"/>
                    <a:pt x="27422" y="11608"/>
                    <a:pt x="27118" y="25901"/>
                  </a:cubicBezTo>
                  <a:lnTo>
                    <a:pt x="26206" y="68022"/>
                  </a:lnTo>
                  <a:lnTo>
                    <a:pt x="7603" y="68022"/>
                  </a:lnTo>
                  <a:cubicBezTo>
                    <a:pt x="3396" y="68022"/>
                    <a:pt x="0" y="71419"/>
                    <a:pt x="0" y="75625"/>
                  </a:cubicBezTo>
                  <a:cubicBezTo>
                    <a:pt x="0" y="79833"/>
                    <a:pt x="3396" y="83229"/>
                    <a:pt x="7603" y="83229"/>
                  </a:cubicBezTo>
                  <a:lnTo>
                    <a:pt x="25850" y="83229"/>
                  </a:lnTo>
                  <a:lnTo>
                    <a:pt x="20934" y="305544"/>
                  </a:lnTo>
                  <a:cubicBezTo>
                    <a:pt x="20782" y="312741"/>
                    <a:pt x="23468" y="319483"/>
                    <a:pt x="28486" y="324653"/>
                  </a:cubicBezTo>
                  <a:cubicBezTo>
                    <a:pt x="30919" y="327187"/>
                    <a:pt x="33809" y="329113"/>
                    <a:pt x="36951" y="330431"/>
                  </a:cubicBezTo>
                  <a:lnTo>
                    <a:pt x="36951" y="342140"/>
                  </a:lnTo>
                  <a:cubicBezTo>
                    <a:pt x="36951" y="356180"/>
                    <a:pt x="48356" y="367585"/>
                    <a:pt x="62700" y="367585"/>
                  </a:cubicBezTo>
                  <a:cubicBezTo>
                    <a:pt x="77045" y="367585"/>
                    <a:pt x="88145" y="356180"/>
                    <a:pt x="88145" y="342140"/>
                  </a:cubicBezTo>
                  <a:lnTo>
                    <a:pt x="88145" y="332560"/>
                  </a:lnTo>
                  <a:lnTo>
                    <a:pt x="264994" y="332560"/>
                  </a:lnTo>
                  <a:lnTo>
                    <a:pt x="264994" y="342140"/>
                  </a:lnTo>
                  <a:cubicBezTo>
                    <a:pt x="264994" y="356180"/>
                    <a:pt x="276398" y="367585"/>
                    <a:pt x="290743" y="367585"/>
                  </a:cubicBezTo>
                  <a:cubicBezTo>
                    <a:pt x="305088" y="367585"/>
                    <a:pt x="316188" y="356180"/>
                    <a:pt x="316188" y="342140"/>
                  </a:cubicBezTo>
                  <a:lnTo>
                    <a:pt x="316188" y="330431"/>
                  </a:lnTo>
                  <a:cubicBezTo>
                    <a:pt x="319330" y="329062"/>
                    <a:pt x="322169" y="327136"/>
                    <a:pt x="324653" y="324653"/>
                  </a:cubicBezTo>
                  <a:cubicBezTo>
                    <a:pt x="329671" y="319533"/>
                    <a:pt x="332357" y="312741"/>
                    <a:pt x="332205" y="305544"/>
                  </a:cubicBezTo>
                  <a:lnTo>
                    <a:pt x="330786" y="241120"/>
                  </a:lnTo>
                  <a:lnTo>
                    <a:pt x="348982" y="241120"/>
                  </a:lnTo>
                  <a:cubicBezTo>
                    <a:pt x="353190" y="241120"/>
                    <a:pt x="356585" y="237724"/>
                    <a:pt x="356585" y="233517"/>
                  </a:cubicBezTo>
                  <a:cubicBezTo>
                    <a:pt x="356585" y="229310"/>
                    <a:pt x="353190" y="225914"/>
                    <a:pt x="348982" y="225914"/>
                  </a:cubicBezTo>
                  <a:close/>
                  <a:moveTo>
                    <a:pt x="277767" y="67972"/>
                  </a:moveTo>
                  <a:lnTo>
                    <a:pt x="75372" y="67972"/>
                  </a:lnTo>
                  <a:lnTo>
                    <a:pt x="75372" y="15206"/>
                  </a:lnTo>
                  <a:lnTo>
                    <a:pt x="277716" y="15206"/>
                  </a:lnTo>
                  <a:lnTo>
                    <a:pt x="277716" y="67972"/>
                  </a:lnTo>
                  <a:close/>
                  <a:moveTo>
                    <a:pt x="277412" y="83178"/>
                  </a:moveTo>
                  <a:lnTo>
                    <a:pt x="271177" y="225103"/>
                  </a:lnTo>
                  <a:cubicBezTo>
                    <a:pt x="271127" y="226319"/>
                    <a:pt x="270113" y="227333"/>
                    <a:pt x="268846" y="227333"/>
                  </a:cubicBezTo>
                  <a:lnTo>
                    <a:pt x="84242" y="227333"/>
                  </a:lnTo>
                  <a:cubicBezTo>
                    <a:pt x="83026" y="227333"/>
                    <a:pt x="82012" y="226370"/>
                    <a:pt x="81911" y="225103"/>
                  </a:cubicBezTo>
                  <a:lnTo>
                    <a:pt x="75677" y="83178"/>
                  </a:lnTo>
                  <a:lnTo>
                    <a:pt x="277361" y="83178"/>
                  </a:lnTo>
                  <a:close/>
                  <a:moveTo>
                    <a:pt x="72939" y="342140"/>
                  </a:moveTo>
                  <a:cubicBezTo>
                    <a:pt x="72939" y="347766"/>
                    <a:pt x="68326" y="352379"/>
                    <a:pt x="62396" y="352379"/>
                  </a:cubicBezTo>
                  <a:cubicBezTo>
                    <a:pt x="56770" y="352379"/>
                    <a:pt x="52157" y="347766"/>
                    <a:pt x="52157" y="342140"/>
                  </a:cubicBezTo>
                  <a:lnTo>
                    <a:pt x="52157" y="332560"/>
                  </a:lnTo>
                  <a:lnTo>
                    <a:pt x="72939" y="332560"/>
                  </a:lnTo>
                  <a:lnTo>
                    <a:pt x="72939" y="342140"/>
                  </a:lnTo>
                  <a:close/>
                  <a:moveTo>
                    <a:pt x="301032" y="342140"/>
                  </a:moveTo>
                  <a:cubicBezTo>
                    <a:pt x="301032" y="347766"/>
                    <a:pt x="296420" y="352379"/>
                    <a:pt x="290490" y="352379"/>
                  </a:cubicBezTo>
                  <a:cubicBezTo>
                    <a:pt x="284863" y="352379"/>
                    <a:pt x="280251" y="347766"/>
                    <a:pt x="280251" y="342140"/>
                  </a:cubicBezTo>
                  <a:lnTo>
                    <a:pt x="280251" y="332560"/>
                  </a:lnTo>
                  <a:lnTo>
                    <a:pt x="301032" y="332560"/>
                  </a:lnTo>
                  <a:lnTo>
                    <a:pt x="301032" y="342140"/>
                  </a:lnTo>
                  <a:close/>
                  <a:moveTo>
                    <a:pt x="313806" y="313958"/>
                  </a:moveTo>
                  <a:cubicBezTo>
                    <a:pt x="311677" y="316137"/>
                    <a:pt x="308788" y="317354"/>
                    <a:pt x="305747" y="317354"/>
                  </a:cubicBezTo>
                  <a:lnTo>
                    <a:pt x="47393" y="317354"/>
                  </a:lnTo>
                  <a:cubicBezTo>
                    <a:pt x="44351" y="317354"/>
                    <a:pt x="41463" y="316137"/>
                    <a:pt x="39333" y="313958"/>
                  </a:cubicBezTo>
                  <a:cubicBezTo>
                    <a:pt x="37204" y="311778"/>
                    <a:pt x="36039" y="308889"/>
                    <a:pt x="36140" y="305848"/>
                  </a:cubicBezTo>
                  <a:lnTo>
                    <a:pt x="42324" y="26205"/>
                  </a:lnTo>
                  <a:cubicBezTo>
                    <a:pt x="42476" y="20123"/>
                    <a:pt x="47494" y="15206"/>
                    <a:pt x="53577" y="15206"/>
                  </a:cubicBezTo>
                  <a:lnTo>
                    <a:pt x="60166" y="15206"/>
                  </a:lnTo>
                  <a:lnTo>
                    <a:pt x="60166" y="75930"/>
                  </a:lnTo>
                  <a:cubicBezTo>
                    <a:pt x="60166" y="75930"/>
                    <a:pt x="66755" y="225812"/>
                    <a:pt x="66755" y="225812"/>
                  </a:cubicBezTo>
                  <a:cubicBezTo>
                    <a:pt x="67161" y="235189"/>
                    <a:pt x="74865" y="242539"/>
                    <a:pt x="84242" y="242539"/>
                  </a:cubicBezTo>
                  <a:lnTo>
                    <a:pt x="268846" y="242539"/>
                  </a:lnTo>
                  <a:cubicBezTo>
                    <a:pt x="278274" y="242539"/>
                    <a:pt x="285928" y="235189"/>
                    <a:pt x="286333" y="225812"/>
                  </a:cubicBezTo>
                  <a:lnTo>
                    <a:pt x="292922" y="75625"/>
                  </a:lnTo>
                  <a:lnTo>
                    <a:pt x="292922" y="15257"/>
                  </a:lnTo>
                  <a:lnTo>
                    <a:pt x="299511" y="15257"/>
                  </a:lnTo>
                  <a:cubicBezTo>
                    <a:pt x="305594" y="15257"/>
                    <a:pt x="310612" y="20173"/>
                    <a:pt x="310765" y="26256"/>
                  </a:cubicBezTo>
                  <a:lnTo>
                    <a:pt x="316948" y="305898"/>
                  </a:lnTo>
                  <a:cubicBezTo>
                    <a:pt x="316999" y="308940"/>
                    <a:pt x="315884" y="311829"/>
                    <a:pt x="313755" y="314008"/>
                  </a:cubicBezTo>
                  <a:close/>
                </a:path>
              </a:pathLst>
            </a:custGeom>
            <a:solidFill>
              <a:srgbClr val="1F1F1F"/>
            </a:solidFill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  <p:sp>
        <p:nvSpPr>
          <p:cNvPr id="877" name="Frihandsfigur: Form 876">
            <a:extLst>
              <a:ext uri="{FF2B5EF4-FFF2-40B4-BE49-F238E27FC236}">
                <a16:creationId xmlns:a16="http://schemas.microsoft.com/office/drawing/2014/main" id="{197D9C63-1DDE-039D-D726-9C52F2956E32}"/>
              </a:ext>
            </a:extLst>
          </p:cNvPr>
          <p:cNvSpPr/>
          <p:nvPr/>
        </p:nvSpPr>
        <p:spPr>
          <a:xfrm>
            <a:off x="5960030" y="3335572"/>
            <a:ext cx="637964" cy="392657"/>
          </a:xfrm>
          <a:custGeom>
            <a:avLst/>
            <a:gdLst>
              <a:gd name="connsiteX0" fmla="*/ 385123 w 471392"/>
              <a:gd name="connsiteY0" fmla="*/ 117544 h 290134"/>
              <a:gd name="connsiteX1" fmla="*/ 365456 w 471392"/>
              <a:gd name="connsiteY1" fmla="*/ 119876 h 290134"/>
              <a:gd name="connsiteX2" fmla="*/ 327694 w 471392"/>
              <a:gd name="connsiteY2" fmla="*/ 5221 h 290134"/>
              <a:gd name="connsiteX3" fmla="*/ 320497 w 471392"/>
              <a:gd name="connsiteY3" fmla="*/ 0 h 290134"/>
              <a:gd name="connsiteX4" fmla="*/ 284813 w 471392"/>
              <a:gd name="connsiteY4" fmla="*/ 0 h 290134"/>
              <a:gd name="connsiteX5" fmla="*/ 277210 w 471392"/>
              <a:gd name="connsiteY5" fmla="*/ 7603 h 290134"/>
              <a:gd name="connsiteX6" fmla="*/ 284813 w 471392"/>
              <a:gd name="connsiteY6" fmla="*/ 15206 h 290134"/>
              <a:gd name="connsiteX7" fmla="*/ 314971 w 471392"/>
              <a:gd name="connsiteY7" fmla="*/ 15206 h 290134"/>
              <a:gd name="connsiteX8" fmla="*/ 326883 w 471392"/>
              <a:gd name="connsiteY8" fmla="*/ 51296 h 290134"/>
              <a:gd name="connsiteX9" fmla="*/ 173756 w 471392"/>
              <a:gd name="connsiteY9" fmla="*/ 51296 h 290134"/>
              <a:gd name="connsiteX10" fmla="*/ 167117 w 471392"/>
              <a:gd name="connsiteY10" fmla="*/ 31223 h 290134"/>
              <a:gd name="connsiteX11" fmla="*/ 170209 w 471392"/>
              <a:gd name="connsiteY11" fmla="*/ 31223 h 290134"/>
              <a:gd name="connsiteX12" fmla="*/ 177812 w 471392"/>
              <a:gd name="connsiteY12" fmla="*/ 23620 h 290134"/>
              <a:gd name="connsiteX13" fmla="*/ 170209 w 471392"/>
              <a:gd name="connsiteY13" fmla="*/ 16017 h 290134"/>
              <a:gd name="connsiteX14" fmla="*/ 135690 w 471392"/>
              <a:gd name="connsiteY14" fmla="*/ 16017 h 290134"/>
              <a:gd name="connsiteX15" fmla="*/ 128087 w 471392"/>
              <a:gd name="connsiteY15" fmla="*/ 23620 h 290134"/>
              <a:gd name="connsiteX16" fmla="*/ 135690 w 471392"/>
              <a:gd name="connsiteY16" fmla="*/ 31223 h 290134"/>
              <a:gd name="connsiteX17" fmla="*/ 151049 w 471392"/>
              <a:gd name="connsiteY17" fmla="*/ 31223 h 290134"/>
              <a:gd name="connsiteX18" fmla="*/ 159919 w 471392"/>
              <a:gd name="connsiteY18" fmla="*/ 58088 h 290134"/>
              <a:gd name="connsiteX19" fmla="*/ 121954 w 471392"/>
              <a:gd name="connsiteY19" fmla="*/ 125299 h 290134"/>
              <a:gd name="connsiteX20" fmla="*/ 86321 w 471392"/>
              <a:gd name="connsiteY20" fmla="*/ 117493 h 290134"/>
              <a:gd name="connsiteX21" fmla="*/ 0 w 471392"/>
              <a:gd name="connsiteY21" fmla="*/ 203814 h 290134"/>
              <a:gd name="connsiteX22" fmla="*/ 86321 w 471392"/>
              <a:gd name="connsiteY22" fmla="*/ 290134 h 290134"/>
              <a:gd name="connsiteX23" fmla="*/ 172236 w 471392"/>
              <a:gd name="connsiteY23" fmla="*/ 211417 h 290134"/>
              <a:gd name="connsiteX24" fmla="*/ 215929 w 471392"/>
              <a:gd name="connsiteY24" fmla="*/ 211417 h 290134"/>
              <a:gd name="connsiteX25" fmla="*/ 218311 w 471392"/>
              <a:gd name="connsiteY25" fmla="*/ 211012 h 290134"/>
              <a:gd name="connsiteX26" fmla="*/ 218615 w 471392"/>
              <a:gd name="connsiteY26" fmla="*/ 210859 h 290134"/>
              <a:gd name="connsiteX27" fmla="*/ 218919 w 471392"/>
              <a:gd name="connsiteY27" fmla="*/ 210707 h 290134"/>
              <a:gd name="connsiteX28" fmla="*/ 221048 w 471392"/>
              <a:gd name="connsiteY28" fmla="*/ 209339 h 290134"/>
              <a:gd name="connsiteX29" fmla="*/ 221149 w 471392"/>
              <a:gd name="connsiteY29" fmla="*/ 209339 h 290134"/>
              <a:gd name="connsiteX30" fmla="*/ 341633 w 471392"/>
              <a:gd name="connsiteY30" fmla="*/ 96154 h 290134"/>
              <a:gd name="connsiteX31" fmla="*/ 350959 w 471392"/>
              <a:gd name="connsiteY31" fmla="*/ 124539 h 290134"/>
              <a:gd name="connsiteX32" fmla="*/ 298752 w 471392"/>
              <a:gd name="connsiteY32" fmla="*/ 203763 h 290134"/>
              <a:gd name="connsiteX33" fmla="*/ 385072 w 471392"/>
              <a:gd name="connsiteY33" fmla="*/ 290084 h 290134"/>
              <a:gd name="connsiteX34" fmla="*/ 471392 w 471392"/>
              <a:gd name="connsiteY34" fmla="*/ 203763 h 290134"/>
              <a:gd name="connsiteX35" fmla="*/ 385072 w 471392"/>
              <a:gd name="connsiteY35" fmla="*/ 117443 h 290134"/>
              <a:gd name="connsiteX36" fmla="*/ 166356 w 471392"/>
              <a:gd name="connsiteY36" fmla="*/ 77602 h 290134"/>
              <a:gd name="connsiteX37" fmla="*/ 205436 w 471392"/>
              <a:gd name="connsiteY37" fmla="*/ 196211 h 290134"/>
              <a:gd name="connsiteX38" fmla="*/ 172236 w 471392"/>
              <a:gd name="connsiteY38" fmla="*/ 196211 h 290134"/>
              <a:gd name="connsiteX39" fmla="*/ 135183 w 471392"/>
              <a:gd name="connsiteY39" fmla="*/ 132750 h 290134"/>
              <a:gd name="connsiteX40" fmla="*/ 166356 w 471392"/>
              <a:gd name="connsiteY40" fmla="*/ 77602 h 290134"/>
              <a:gd name="connsiteX41" fmla="*/ 157030 w 471392"/>
              <a:gd name="connsiteY41" fmla="*/ 196211 h 290134"/>
              <a:gd name="connsiteX42" fmla="*/ 99348 w 471392"/>
              <a:gd name="connsiteY42" fmla="*/ 196211 h 290134"/>
              <a:gd name="connsiteX43" fmla="*/ 127682 w 471392"/>
              <a:gd name="connsiteY43" fmla="*/ 146081 h 290134"/>
              <a:gd name="connsiteX44" fmla="*/ 157030 w 471392"/>
              <a:gd name="connsiteY44" fmla="*/ 196211 h 290134"/>
              <a:gd name="connsiteX45" fmla="*/ 86371 w 471392"/>
              <a:gd name="connsiteY45" fmla="*/ 274928 h 290134"/>
              <a:gd name="connsiteX46" fmla="*/ 15257 w 471392"/>
              <a:gd name="connsiteY46" fmla="*/ 203814 h 290134"/>
              <a:gd name="connsiteX47" fmla="*/ 86371 w 471392"/>
              <a:gd name="connsiteY47" fmla="*/ 132699 h 290134"/>
              <a:gd name="connsiteX48" fmla="*/ 114503 w 471392"/>
              <a:gd name="connsiteY48" fmla="*/ 138529 h 290134"/>
              <a:gd name="connsiteX49" fmla="*/ 79732 w 471392"/>
              <a:gd name="connsiteY49" fmla="*/ 200063 h 290134"/>
              <a:gd name="connsiteX50" fmla="*/ 79732 w 471392"/>
              <a:gd name="connsiteY50" fmla="*/ 207616 h 290134"/>
              <a:gd name="connsiteX51" fmla="*/ 86321 w 471392"/>
              <a:gd name="connsiteY51" fmla="*/ 211366 h 290134"/>
              <a:gd name="connsiteX52" fmla="*/ 157030 w 471392"/>
              <a:gd name="connsiteY52" fmla="*/ 211366 h 290134"/>
              <a:gd name="connsiteX53" fmla="*/ 86321 w 471392"/>
              <a:gd name="connsiteY53" fmla="*/ 274877 h 290134"/>
              <a:gd name="connsiteX54" fmla="*/ 219477 w 471392"/>
              <a:gd name="connsiteY54" fmla="*/ 190128 h 290134"/>
              <a:gd name="connsiteX55" fmla="*/ 178724 w 471392"/>
              <a:gd name="connsiteY55" fmla="*/ 66502 h 290134"/>
              <a:gd name="connsiteX56" fmla="*/ 331851 w 471392"/>
              <a:gd name="connsiteY56" fmla="*/ 66502 h 290134"/>
              <a:gd name="connsiteX57" fmla="*/ 336412 w 471392"/>
              <a:gd name="connsiteY57" fmla="*/ 80289 h 290134"/>
              <a:gd name="connsiteX58" fmla="*/ 219477 w 471392"/>
              <a:gd name="connsiteY58" fmla="*/ 190128 h 290134"/>
              <a:gd name="connsiteX59" fmla="*/ 385123 w 471392"/>
              <a:gd name="connsiteY59" fmla="*/ 274928 h 290134"/>
              <a:gd name="connsiteX60" fmla="*/ 314009 w 471392"/>
              <a:gd name="connsiteY60" fmla="*/ 203814 h 290134"/>
              <a:gd name="connsiteX61" fmla="*/ 355775 w 471392"/>
              <a:gd name="connsiteY61" fmla="*/ 139137 h 290134"/>
              <a:gd name="connsiteX62" fmla="*/ 377875 w 471392"/>
              <a:gd name="connsiteY62" fmla="*/ 206196 h 290134"/>
              <a:gd name="connsiteX63" fmla="*/ 385072 w 471392"/>
              <a:gd name="connsiteY63" fmla="*/ 211417 h 290134"/>
              <a:gd name="connsiteX64" fmla="*/ 387455 w 471392"/>
              <a:gd name="connsiteY64" fmla="*/ 211012 h 290134"/>
              <a:gd name="connsiteX65" fmla="*/ 392320 w 471392"/>
              <a:gd name="connsiteY65" fmla="*/ 201432 h 290134"/>
              <a:gd name="connsiteX66" fmla="*/ 370221 w 471392"/>
              <a:gd name="connsiteY66" fmla="*/ 134322 h 290134"/>
              <a:gd name="connsiteX67" fmla="*/ 385123 w 471392"/>
              <a:gd name="connsiteY67" fmla="*/ 132699 h 290134"/>
              <a:gd name="connsiteX68" fmla="*/ 456237 w 471392"/>
              <a:gd name="connsiteY68" fmla="*/ 203814 h 290134"/>
              <a:gd name="connsiteX69" fmla="*/ 385123 w 471392"/>
              <a:gd name="connsiteY69" fmla="*/ 274928 h 290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</a:cxnLst>
            <a:rect l="l" t="t" r="r" b="b"/>
            <a:pathLst>
              <a:path w="471392" h="290134">
                <a:moveTo>
                  <a:pt x="385123" y="117544"/>
                </a:moveTo>
                <a:cubicBezTo>
                  <a:pt x="378331" y="117544"/>
                  <a:pt x="371792" y="118406"/>
                  <a:pt x="365456" y="119876"/>
                </a:cubicBezTo>
                <a:lnTo>
                  <a:pt x="327694" y="5221"/>
                </a:lnTo>
                <a:cubicBezTo>
                  <a:pt x="326680" y="2129"/>
                  <a:pt x="323740" y="0"/>
                  <a:pt x="320497" y="0"/>
                </a:cubicBezTo>
                <a:lnTo>
                  <a:pt x="284813" y="0"/>
                </a:lnTo>
                <a:cubicBezTo>
                  <a:pt x="280606" y="0"/>
                  <a:pt x="277210" y="3396"/>
                  <a:pt x="277210" y="7603"/>
                </a:cubicBezTo>
                <a:cubicBezTo>
                  <a:pt x="277210" y="11810"/>
                  <a:pt x="280606" y="15206"/>
                  <a:pt x="284813" y="15206"/>
                </a:cubicBezTo>
                <a:lnTo>
                  <a:pt x="314971" y="15206"/>
                </a:lnTo>
                <a:lnTo>
                  <a:pt x="326883" y="51296"/>
                </a:lnTo>
                <a:lnTo>
                  <a:pt x="173756" y="51296"/>
                </a:lnTo>
                <a:lnTo>
                  <a:pt x="167117" y="31223"/>
                </a:lnTo>
                <a:lnTo>
                  <a:pt x="170209" y="31223"/>
                </a:lnTo>
                <a:cubicBezTo>
                  <a:pt x="174415" y="31223"/>
                  <a:pt x="177812" y="27827"/>
                  <a:pt x="177812" y="23620"/>
                </a:cubicBezTo>
                <a:cubicBezTo>
                  <a:pt x="177812" y="19413"/>
                  <a:pt x="174415" y="16017"/>
                  <a:pt x="170209" y="16017"/>
                </a:cubicBezTo>
                <a:lnTo>
                  <a:pt x="135690" y="16017"/>
                </a:lnTo>
                <a:cubicBezTo>
                  <a:pt x="131483" y="16017"/>
                  <a:pt x="128087" y="19413"/>
                  <a:pt x="128087" y="23620"/>
                </a:cubicBezTo>
                <a:cubicBezTo>
                  <a:pt x="128087" y="27827"/>
                  <a:pt x="131483" y="31223"/>
                  <a:pt x="135690" y="31223"/>
                </a:cubicBezTo>
                <a:lnTo>
                  <a:pt x="151049" y="31223"/>
                </a:lnTo>
                <a:lnTo>
                  <a:pt x="159919" y="58088"/>
                </a:lnTo>
                <a:lnTo>
                  <a:pt x="121954" y="125299"/>
                </a:lnTo>
                <a:cubicBezTo>
                  <a:pt x="111056" y="120332"/>
                  <a:pt x="99043" y="117493"/>
                  <a:pt x="86321" y="117493"/>
                </a:cubicBezTo>
                <a:cubicBezTo>
                  <a:pt x="38725" y="117493"/>
                  <a:pt x="0" y="156218"/>
                  <a:pt x="0" y="203814"/>
                </a:cubicBezTo>
                <a:cubicBezTo>
                  <a:pt x="0" y="251409"/>
                  <a:pt x="38725" y="290134"/>
                  <a:pt x="86321" y="290134"/>
                </a:cubicBezTo>
                <a:cubicBezTo>
                  <a:pt x="131331" y="290134"/>
                  <a:pt x="168384" y="255464"/>
                  <a:pt x="172236" y="211417"/>
                </a:cubicBezTo>
                <a:lnTo>
                  <a:pt x="215929" y="211417"/>
                </a:lnTo>
                <a:cubicBezTo>
                  <a:pt x="216739" y="211417"/>
                  <a:pt x="217500" y="211316"/>
                  <a:pt x="218311" y="211012"/>
                </a:cubicBezTo>
                <a:cubicBezTo>
                  <a:pt x="218412" y="211012"/>
                  <a:pt x="218514" y="210910"/>
                  <a:pt x="218615" y="210859"/>
                </a:cubicBezTo>
                <a:cubicBezTo>
                  <a:pt x="218716" y="210859"/>
                  <a:pt x="218818" y="210758"/>
                  <a:pt x="218919" y="210707"/>
                </a:cubicBezTo>
                <a:cubicBezTo>
                  <a:pt x="219730" y="210353"/>
                  <a:pt x="220439" y="209896"/>
                  <a:pt x="221048" y="209339"/>
                </a:cubicBezTo>
                <a:cubicBezTo>
                  <a:pt x="221048" y="209339"/>
                  <a:pt x="221098" y="209339"/>
                  <a:pt x="221149" y="209339"/>
                </a:cubicBezTo>
                <a:lnTo>
                  <a:pt x="341633" y="96154"/>
                </a:lnTo>
                <a:lnTo>
                  <a:pt x="350959" y="124539"/>
                </a:lnTo>
                <a:cubicBezTo>
                  <a:pt x="320294" y="137768"/>
                  <a:pt x="298752" y="168333"/>
                  <a:pt x="298752" y="203763"/>
                </a:cubicBezTo>
                <a:cubicBezTo>
                  <a:pt x="298752" y="251358"/>
                  <a:pt x="337477" y="290084"/>
                  <a:pt x="385072" y="290084"/>
                </a:cubicBezTo>
                <a:cubicBezTo>
                  <a:pt x="432668" y="290084"/>
                  <a:pt x="471392" y="251358"/>
                  <a:pt x="471392" y="203763"/>
                </a:cubicBezTo>
                <a:cubicBezTo>
                  <a:pt x="471392" y="156168"/>
                  <a:pt x="432668" y="117443"/>
                  <a:pt x="385072" y="117443"/>
                </a:cubicBezTo>
                <a:close/>
                <a:moveTo>
                  <a:pt x="166356" y="77602"/>
                </a:moveTo>
                <a:lnTo>
                  <a:pt x="205436" y="196211"/>
                </a:lnTo>
                <a:lnTo>
                  <a:pt x="172236" y="196211"/>
                </a:lnTo>
                <a:cubicBezTo>
                  <a:pt x="169904" y="169904"/>
                  <a:pt x="155813" y="146993"/>
                  <a:pt x="135183" y="132750"/>
                </a:cubicBezTo>
                <a:lnTo>
                  <a:pt x="166356" y="77602"/>
                </a:lnTo>
                <a:close/>
                <a:moveTo>
                  <a:pt x="157030" y="196211"/>
                </a:moveTo>
                <a:lnTo>
                  <a:pt x="99348" y="196211"/>
                </a:lnTo>
                <a:lnTo>
                  <a:pt x="127682" y="146081"/>
                </a:lnTo>
                <a:cubicBezTo>
                  <a:pt x="143699" y="157587"/>
                  <a:pt x="154799" y="175581"/>
                  <a:pt x="157030" y="196211"/>
                </a:cubicBezTo>
                <a:close/>
                <a:moveTo>
                  <a:pt x="86371" y="274928"/>
                </a:moveTo>
                <a:cubicBezTo>
                  <a:pt x="47190" y="274928"/>
                  <a:pt x="15257" y="243046"/>
                  <a:pt x="15257" y="203814"/>
                </a:cubicBezTo>
                <a:cubicBezTo>
                  <a:pt x="15257" y="164582"/>
                  <a:pt x="47139" y="132699"/>
                  <a:pt x="86371" y="132699"/>
                </a:cubicBezTo>
                <a:cubicBezTo>
                  <a:pt x="96357" y="132699"/>
                  <a:pt x="105886" y="134778"/>
                  <a:pt x="114503" y="138529"/>
                </a:cubicBezTo>
                <a:lnTo>
                  <a:pt x="79732" y="200063"/>
                </a:lnTo>
                <a:cubicBezTo>
                  <a:pt x="78414" y="202395"/>
                  <a:pt x="78414" y="205284"/>
                  <a:pt x="79732" y="207616"/>
                </a:cubicBezTo>
                <a:cubicBezTo>
                  <a:pt x="81100" y="209947"/>
                  <a:pt x="83583" y="211366"/>
                  <a:pt x="86321" y="211366"/>
                </a:cubicBezTo>
                <a:lnTo>
                  <a:pt x="157030" y="211366"/>
                </a:lnTo>
                <a:cubicBezTo>
                  <a:pt x="153228" y="246999"/>
                  <a:pt x="122968" y="274877"/>
                  <a:pt x="86321" y="274877"/>
                </a:cubicBezTo>
                <a:close/>
                <a:moveTo>
                  <a:pt x="219477" y="190128"/>
                </a:moveTo>
                <a:lnTo>
                  <a:pt x="178724" y="66502"/>
                </a:lnTo>
                <a:lnTo>
                  <a:pt x="331851" y="66502"/>
                </a:lnTo>
                <a:lnTo>
                  <a:pt x="336412" y="80289"/>
                </a:lnTo>
                <a:lnTo>
                  <a:pt x="219477" y="190128"/>
                </a:lnTo>
                <a:close/>
                <a:moveTo>
                  <a:pt x="385123" y="274928"/>
                </a:moveTo>
                <a:cubicBezTo>
                  <a:pt x="345891" y="274928"/>
                  <a:pt x="314009" y="243046"/>
                  <a:pt x="314009" y="203814"/>
                </a:cubicBezTo>
                <a:cubicBezTo>
                  <a:pt x="314009" y="175074"/>
                  <a:pt x="331192" y="150339"/>
                  <a:pt x="355775" y="139137"/>
                </a:cubicBezTo>
                <a:lnTo>
                  <a:pt x="377875" y="206196"/>
                </a:lnTo>
                <a:cubicBezTo>
                  <a:pt x="378939" y="209389"/>
                  <a:pt x="381879" y="211417"/>
                  <a:pt x="385072" y="211417"/>
                </a:cubicBezTo>
                <a:cubicBezTo>
                  <a:pt x="385883" y="211417"/>
                  <a:pt x="386643" y="211316"/>
                  <a:pt x="387455" y="211012"/>
                </a:cubicBezTo>
                <a:cubicBezTo>
                  <a:pt x="391459" y="209694"/>
                  <a:pt x="393587" y="205385"/>
                  <a:pt x="392320" y="201432"/>
                </a:cubicBezTo>
                <a:lnTo>
                  <a:pt x="370221" y="134322"/>
                </a:lnTo>
                <a:cubicBezTo>
                  <a:pt x="375036" y="133308"/>
                  <a:pt x="380004" y="132699"/>
                  <a:pt x="385123" y="132699"/>
                </a:cubicBezTo>
                <a:cubicBezTo>
                  <a:pt x="424304" y="132699"/>
                  <a:pt x="456237" y="164582"/>
                  <a:pt x="456237" y="203814"/>
                </a:cubicBezTo>
                <a:cubicBezTo>
                  <a:pt x="456237" y="243046"/>
                  <a:pt x="424355" y="274928"/>
                  <a:pt x="385123" y="274928"/>
                </a:cubicBezTo>
                <a:close/>
              </a:path>
            </a:pathLst>
          </a:custGeom>
          <a:solidFill>
            <a:srgbClr val="1F1F1F"/>
          </a:solidFill>
          <a:ln w="5064" cap="flat">
            <a:noFill/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grpSp>
        <p:nvGrpSpPr>
          <p:cNvPr id="882" name="Bild 3">
            <a:extLst>
              <a:ext uri="{FF2B5EF4-FFF2-40B4-BE49-F238E27FC236}">
                <a16:creationId xmlns:a16="http://schemas.microsoft.com/office/drawing/2014/main" id="{A18A8C6C-39D2-47FF-D661-19F6C529705A}"/>
              </a:ext>
            </a:extLst>
          </p:cNvPr>
          <p:cNvGrpSpPr/>
          <p:nvPr/>
        </p:nvGrpSpPr>
        <p:grpSpPr>
          <a:xfrm>
            <a:off x="5068756" y="2267901"/>
            <a:ext cx="512429" cy="494900"/>
            <a:chOff x="1820920" y="5005744"/>
            <a:chExt cx="378634" cy="365682"/>
          </a:xfrm>
          <a:solidFill>
            <a:srgbClr val="1F1F1F"/>
          </a:solidFill>
        </p:grpSpPr>
        <p:sp>
          <p:nvSpPr>
            <p:cNvPr id="883" name="Frihandsfigur: Form 882">
              <a:extLst>
                <a:ext uri="{FF2B5EF4-FFF2-40B4-BE49-F238E27FC236}">
                  <a16:creationId xmlns:a16="http://schemas.microsoft.com/office/drawing/2014/main" id="{B974EDDC-646F-4E7A-9A51-BF690E6E7E93}"/>
                </a:ext>
              </a:extLst>
            </p:cNvPr>
            <p:cNvSpPr/>
            <p:nvPr/>
          </p:nvSpPr>
          <p:spPr>
            <a:xfrm>
              <a:off x="1820920" y="5005744"/>
              <a:ext cx="378634" cy="365682"/>
            </a:xfrm>
            <a:custGeom>
              <a:avLst/>
              <a:gdLst>
                <a:gd name="connsiteX0" fmla="*/ 16980 w 378634"/>
                <a:gd name="connsiteY0" fmla="*/ 158574 h 365682"/>
                <a:gd name="connsiteX1" fmla="*/ 183843 w 378634"/>
                <a:gd name="connsiteY1" fmla="*/ 363300 h 365682"/>
                <a:gd name="connsiteX2" fmla="*/ 189368 w 378634"/>
                <a:gd name="connsiteY2" fmla="*/ 365682 h 365682"/>
                <a:gd name="connsiteX3" fmla="*/ 194893 w 378634"/>
                <a:gd name="connsiteY3" fmla="*/ 363300 h 365682"/>
                <a:gd name="connsiteX4" fmla="*/ 361756 w 378634"/>
                <a:gd name="connsiteY4" fmla="*/ 158574 h 365682"/>
                <a:gd name="connsiteX5" fmla="*/ 378635 w 378634"/>
                <a:gd name="connsiteY5" fmla="*/ 102412 h 365682"/>
                <a:gd name="connsiteX6" fmla="*/ 347462 w 378634"/>
                <a:gd name="connsiteY6" fmla="*/ 24556 h 365682"/>
                <a:gd name="connsiteX7" fmla="*/ 275993 w 378634"/>
                <a:gd name="connsiteY7" fmla="*/ 176 h 365682"/>
                <a:gd name="connsiteX8" fmla="*/ 189317 w 378634"/>
                <a:gd name="connsiteY8" fmla="*/ 64650 h 365682"/>
                <a:gd name="connsiteX9" fmla="*/ 102642 w 378634"/>
                <a:gd name="connsiteY9" fmla="*/ 176 h 365682"/>
                <a:gd name="connsiteX10" fmla="*/ 31173 w 378634"/>
                <a:gd name="connsiteY10" fmla="*/ 24556 h 365682"/>
                <a:gd name="connsiteX11" fmla="*/ 0 w 378634"/>
                <a:gd name="connsiteY11" fmla="*/ 102412 h 365682"/>
                <a:gd name="connsiteX12" fmla="*/ 16879 w 378634"/>
                <a:gd name="connsiteY12" fmla="*/ 158574 h 365682"/>
                <a:gd name="connsiteX13" fmla="*/ 41766 w 378634"/>
                <a:gd name="connsiteY13" fmla="*/ 35606 h 365682"/>
                <a:gd name="connsiteX14" fmla="*/ 96154 w 378634"/>
                <a:gd name="connsiteY14" fmla="*/ 15230 h 365682"/>
                <a:gd name="connsiteX15" fmla="*/ 101932 w 378634"/>
                <a:gd name="connsiteY15" fmla="*/ 15382 h 365682"/>
                <a:gd name="connsiteX16" fmla="*/ 182475 w 378634"/>
                <a:gd name="connsiteY16" fmla="*/ 85939 h 365682"/>
                <a:gd name="connsiteX17" fmla="*/ 189469 w 378634"/>
                <a:gd name="connsiteY17" fmla="*/ 90551 h 365682"/>
                <a:gd name="connsiteX18" fmla="*/ 196464 w 378634"/>
                <a:gd name="connsiteY18" fmla="*/ 85939 h 365682"/>
                <a:gd name="connsiteX19" fmla="*/ 277006 w 378634"/>
                <a:gd name="connsiteY19" fmla="*/ 15382 h 365682"/>
                <a:gd name="connsiteX20" fmla="*/ 337172 w 378634"/>
                <a:gd name="connsiteY20" fmla="*/ 35606 h 365682"/>
                <a:gd name="connsiteX21" fmla="*/ 363581 w 378634"/>
                <a:gd name="connsiteY21" fmla="*/ 102412 h 365682"/>
                <a:gd name="connsiteX22" fmla="*/ 348983 w 378634"/>
                <a:gd name="connsiteY22" fmla="*/ 150565 h 365682"/>
                <a:gd name="connsiteX23" fmla="*/ 189520 w 378634"/>
                <a:gd name="connsiteY23" fmla="*/ 346928 h 365682"/>
                <a:gd name="connsiteX24" fmla="*/ 30058 w 378634"/>
                <a:gd name="connsiteY24" fmla="*/ 150565 h 365682"/>
                <a:gd name="connsiteX25" fmla="*/ 15460 w 378634"/>
                <a:gd name="connsiteY25" fmla="*/ 102412 h 365682"/>
                <a:gd name="connsiteX26" fmla="*/ 41868 w 378634"/>
                <a:gd name="connsiteY26" fmla="*/ 35606 h 365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78634" h="365682">
                  <a:moveTo>
                    <a:pt x="16980" y="158574"/>
                  </a:moveTo>
                  <a:cubicBezTo>
                    <a:pt x="64728" y="235872"/>
                    <a:pt x="179028" y="358130"/>
                    <a:pt x="183843" y="363300"/>
                  </a:cubicBezTo>
                  <a:cubicBezTo>
                    <a:pt x="185262" y="364821"/>
                    <a:pt x="187290" y="365682"/>
                    <a:pt x="189368" y="365682"/>
                  </a:cubicBezTo>
                  <a:cubicBezTo>
                    <a:pt x="191446" y="365682"/>
                    <a:pt x="193474" y="364821"/>
                    <a:pt x="194893" y="363300"/>
                  </a:cubicBezTo>
                  <a:cubicBezTo>
                    <a:pt x="199759" y="358130"/>
                    <a:pt x="314059" y="235872"/>
                    <a:pt x="361756" y="158574"/>
                  </a:cubicBezTo>
                  <a:cubicBezTo>
                    <a:pt x="365709" y="152187"/>
                    <a:pt x="378635" y="129175"/>
                    <a:pt x="378635" y="102412"/>
                  </a:cubicBezTo>
                  <a:cubicBezTo>
                    <a:pt x="378635" y="71645"/>
                    <a:pt x="367281" y="43260"/>
                    <a:pt x="347462" y="24556"/>
                  </a:cubicBezTo>
                  <a:cubicBezTo>
                    <a:pt x="328910" y="7019"/>
                    <a:pt x="304175" y="-1345"/>
                    <a:pt x="275993" y="176"/>
                  </a:cubicBezTo>
                  <a:cubicBezTo>
                    <a:pt x="227079" y="2964"/>
                    <a:pt x="201685" y="40168"/>
                    <a:pt x="189317" y="64650"/>
                  </a:cubicBezTo>
                  <a:cubicBezTo>
                    <a:pt x="177000" y="40168"/>
                    <a:pt x="151555" y="2964"/>
                    <a:pt x="102642" y="176"/>
                  </a:cubicBezTo>
                  <a:cubicBezTo>
                    <a:pt x="74510" y="-1345"/>
                    <a:pt x="49724" y="7019"/>
                    <a:pt x="31173" y="24556"/>
                  </a:cubicBezTo>
                  <a:cubicBezTo>
                    <a:pt x="11354" y="43260"/>
                    <a:pt x="0" y="71645"/>
                    <a:pt x="0" y="102412"/>
                  </a:cubicBezTo>
                  <a:cubicBezTo>
                    <a:pt x="0" y="129175"/>
                    <a:pt x="12925" y="152136"/>
                    <a:pt x="16879" y="158574"/>
                  </a:cubicBezTo>
                  <a:close/>
                  <a:moveTo>
                    <a:pt x="41766" y="35606"/>
                  </a:moveTo>
                  <a:cubicBezTo>
                    <a:pt x="55959" y="22225"/>
                    <a:pt x="74663" y="15230"/>
                    <a:pt x="96154" y="15230"/>
                  </a:cubicBezTo>
                  <a:cubicBezTo>
                    <a:pt x="98080" y="15230"/>
                    <a:pt x="100006" y="15281"/>
                    <a:pt x="101932" y="15382"/>
                  </a:cubicBezTo>
                  <a:cubicBezTo>
                    <a:pt x="137261" y="17359"/>
                    <a:pt x="162808" y="39813"/>
                    <a:pt x="182475" y="85939"/>
                  </a:cubicBezTo>
                  <a:cubicBezTo>
                    <a:pt x="183691" y="88727"/>
                    <a:pt x="186428" y="90551"/>
                    <a:pt x="189469" y="90551"/>
                  </a:cubicBezTo>
                  <a:cubicBezTo>
                    <a:pt x="192511" y="90551"/>
                    <a:pt x="195248" y="88727"/>
                    <a:pt x="196464" y="85939"/>
                  </a:cubicBezTo>
                  <a:cubicBezTo>
                    <a:pt x="216080" y="39813"/>
                    <a:pt x="241677" y="17409"/>
                    <a:pt x="277006" y="15382"/>
                  </a:cubicBezTo>
                  <a:cubicBezTo>
                    <a:pt x="300880" y="13963"/>
                    <a:pt x="321713" y="21008"/>
                    <a:pt x="337172" y="35606"/>
                  </a:cubicBezTo>
                  <a:cubicBezTo>
                    <a:pt x="353950" y="51471"/>
                    <a:pt x="363581" y="75801"/>
                    <a:pt x="363581" y="102412"/>
                  </a:cubicBezTo>
                  <a:cubicBezTo>
                    <a:pt x="363581" y="120457"/>
                    <a:pt x="356028" y="139110"/>
                    <a:pt x="348983" y="150565"/>
                  </a:cubicBezTo>
                  <a:cubicBezTo>
                    <a:pt x="307976" y="217016"/>
                    <a:pt x="213394" y="321027"/>
                    <a:pt x="189520" y="346928"/>
                  </a:cubicBezTo>
                  <a:cubicBezTo>
                    <a:pt x="165646" y="321027"/>
                    <a:pt x="71064" y="217016"/>
                    <a:pt x="30058" y="150565"/>
                  </a:cubicBezTo>
                  <a:cubicBezTo>
                    <a:pt x="23012" y="139110"/>
                    <a:pt x="15460" y="120457"/>
                    <a:pt x="15460" y="102412"/>
                  </a:cubicBezTo>
                  <a:cubicBezTo>
                    <a:pt x="15460" y="75801"/>
                    <a:pt x="25090" y="51471"/>
                    <a:pt x="41868" y="35606"/>
                  </a:cubicBezTo>
                  <a:close/>
                </a:path>
              </a:pathLst>
            </a:custGeom>
            <a:solidFill>
              <a:srgbClr val="1F1F1F"/>
            </a:solidFill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884" name="Frihandsfigur: Form 883">
              <a:extLst>
                <a:ext uri="{FF2B5EF4-FFF2-40B4-BE49-F238E27FC236}">
                  <a16:creationId xmlns:a16="http://schemas.microsoft.com/office/drawing/2014/main" id="{F158DD60-80BD-36B4-4BBF-BEF2414DFFB9}"/>
                </a:ext>
              </a:extLst>
            </p:cNvPr>
            <p:cNvSpPr/>
            <p:nvPr/>
          </p:nvSpPr>
          <p:spPr>
            <a:xfrm>
              <a:off x="1898421" y="5121136"/>
              <a:ext cx="223835" cy="127373"/>
            </a:xfrm>
            <a:custGeom>
              <a:avLst/>
              <a:gdLst>
                <a:gd name="connsiteX0" fmla="*/ 7603 w 223835"/>
                <a:gd name="connsiteY0" fmla="*/ 71364 h 127373"/>
                <a:gd name="connsiteX1" fmla="*/ 38573 w 223835"/>
                <a:gd name="connsiteY1" fmla="*/ 71364 h 127373"/>
                <a:gd name="connsiteX2" fmla="*/ 43439 w 223835"/>
                <a:gd name="connsiteY2" fmla="*/ 69590 h 127373"/>
                <a:gd name="connsiteX3" fmla="*/ 55198 w 223835"/>
                <a:gd name="connsiteY3" fmla="*/ 59757 h 127373"/>
                <a:gd name="connsiteX4" fmla="*/ 66907 w 223835"/>
                <a:gd name="connsiteY4" fmla="*/ 69539 h 127373"/>
                <a:gd name="connsiteX5" fmla="*/ 73395 w 223835"/>
                <a:gd name="connsiteY5" fmla="*/ 71161 h 127373"/>
                <a:gd name="connsiteX6" fmla="*/ 78667 w 223835"/>
                <a:gd name="connsiteY6" fmla="*/ 67056 h 127373"/>
                <a:gd name="connsiteX7" fmla="*/ 96407 w 223835"/>
                <a:gd name="connsiteY7" fmla="*/ 30409 h 127373"/>
                <a:gd name="connsiteX8" fmla="*/ 117493 w 223835"/>
                <a:gd name="connsiteY8" fmla="*/ 121545 h 127373"/>
                <a:gd name="connsiteX9" fmla="*/ 124032 w 223835"/>
                <a:gd name="connsiteY9" fmla="*/ 127374 h 127373"/>
                <a:gd name="connsiteX10" fmla="*/ 124894 w 223835"/>
                <a:gd name="connsiteY10" fmla="*/ 127374 h 127373"/>
                <a:gd name="connsiteX11" fmla="*/ 131736 w 223835"/>
                <a:gd name="connsiteY11" fmla="*/ 123065 h 127373"/>
                <a:gd name="connsiteX12" fmla="*/ 154596 w 223835"/>
                <a:gd name="connsiteY12" fmla="*/ 75774 h 127373"/>
                <a:gd name="connsiteX13" fmla="*/ 163720 w 223835"/>
                <a:gd name="connsiteY13" fmla="*/ 83377 h 127373"/>
                <a:gd name="connsiteX14" fmla="*/ 173452 w 223835"/>
                <a:gd name="connsiteY14" fmla="*/ 83377 h 127373"/>
                <a:gd name="connsiteX15" fmla="*/ 187999 w 223835"/>
                <a:gd name="connsiteY15" fmla="*/ 71263 h 127373"/>
                <a:gd name="connsiteX16" fmla="*/ 216232 w 223835"/>
                <a:gd name="connsiteY16" fmla="*/ 71263 h 127373"/>
                <a:gd name="connsiteX17" fmla="*/ 223835 w 223835"/>
                <a:gd name="connsiteY17" fmla="*/ 63660 h 127373"/>
                <a:gd name="connsiteX18" fmla="*/ 216232 w 223835"/>
                <a:gd name="connsiteY18" fmla="*/ 56057 h 127373"/>
                <a:gd name="connsiteX19" fmla="*/ 185262 w 223835"/>
                <a:gd name="connsiteY19" fmla="*/ 56057 h 127373"/>
                <a:gd name="connsiteX20" fmla="*/ 180396 w 223835"/>
                <a:gd name="connsiteY20" fmla="*/ 57831 h 127373"/>
                <a:gd name="connsiteX21" fmla="*/ 168637 w 223835"/>
                <a:gd name="connsiteY21" fmla="*/ 67664 h 127373"/>
                <a:gd name="connsiteX22" fmla="*/ 156928 w 223835"/>
                <a:gd name="connsiteY22" fmla="*/ 57881 h 127373"/>
                <a:gd name="connsiteX23" fmla="*/ 150440 w 223835"/>
                <a:gd name="connsiteY23" fmla="*/ 56259 h 127373"/>
                <a:gd name="connsiteX24" fmla="*/ 145169 w 223835"/>
                <a:gd name="connsiteY24" fmla="*/ 60365 h 127373"/>
                <a:gd name="connsiteX25" fmla="*/ 127428 w 223835"/>
                <a:gd name="connsiteY25" fmla="*/ 97012 h 127373"/>
                <a:gd name="connsiteX26" fmla="*/ 106342 w 223835"/>
                <a:gd name="connsiteY26" fmla="*/ 5876 h 127373"/>
                <a:gd name="connsiteX27" fmla="*/ 99803 w 223835"/>
                <a:gd name="connsiteY27" fmla="*/ 47 h 127373"/>
                <a:gd name="connsiteX28" fmla="*/ 92099 w 223835"/>
                <a:gd name="connsiteY28" fmla="*/ 4305 h 127373"/>
                <a:gd name="connsiteX29" fmla="*/ 69239 w 223835"/>
                <a:gd name="connsiteY29" fmla="*/ 51596 h 127373"/>
                <a:gd name="connsiteX30" fmla="*/ 60115 w 223835"/>
                <a:gd name="connsiteY30" fmla="*/ 43993 h 127373"/>
                <a:gd name="connsiteX31" fmla="*/ 50383 w 223835"/>
                <a:gd name="connsiteY31" fmla="*/ 43993 h 127373"/>
                <a:gd name="connsiteX32" fmla="*/ 35836 w 223835"/>
                <a:gd name="connsiteY32" fmla="*/ 56107 h 127373"/>
                <a:gd name="connsiteX33" fmla="*/ 7603 w 223835"/>
                <a:gd name="connsiteY33" fmla="*/ 56107 h 127373"/>
                <a:gd name="connsiteX34" fmla="*/ 0 w 223835"/>
                <a:gd name="connsiteY34" fmla="*/ 63710 h 127373"/>
                <a:gd name="connsiteX35" fmla="*/ 7603 w 223835"/>
                <a:gd name="connsiteY35" fmla="*/ 71314 h 127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223835" h="127373">
                  <a:moveTo>
                    <a:pt x="7603" y="71364"/>
                  </a:moveTo>
                  <a:lnTo>
                    <a:pt x="38573" y="71364"/>
                  </a:lnTo>
                  <a:cubicBezTo>
                    <a:pt x="40347" y="71364"/>
                    <a:pt x="42070" y="70756"/>
                    <a:pt x="43439" y="69590"/>
                  </a:cubicBezTo>
                  <a:lnTo>
                    <a:pt x="55198" y="59757"/>
                  </a:lnTo>
                  <a:lnTo>
                    <a:pt x="66907" y="69539"/>
                  </a:lnTo>
                  <a:cubicBezTo>
                    <a:pt x="68732" y="71060"/>
                    <a:pt x="71114" y="71618"/>
                    <a:pt x="73395" y="71161"/>
                  </a:cubicBezTo>
                  <a:cubicBezTo>
                    <a:pt x="75676" y="70655"/>
                    <a:pt x="77602" y="69134"/>
                    <a:pt x="78667" y="67056"/>
                  </a:cubicBezTo>
                  <a:lnTo>
                    <a:pt x="96407" y="30409"/>
                  </a:lnTo>
                  <a:lnTo>
                    <a:pt x="117493" y="121545"/>
                  </a:lnTo>
                  <a:cubicBezTo>
                    <a:pt x="118203" y="124687"/>
                    <a:pt x="120839" y="127019"/>
                    <a:pt x="124032" y="127374"/>
                  </a:cubicBezTo>
                  <a:cubicBezTo>
                    <a:pt x="124336" y="127374"/>
                    <a:pt x="124589" y="127374"/>
                    <a:pt x="124894" y="127374"/>
                  </a:cubicBezTo>
                  <a:cubicBezTo>
                    <a:pt x="127783" y="127374"/>
                    <a:pt x="130469" y="125701"/>
                    <a:pt x="131736" y="123065"/>
                  </a:cubicBezTo>
                  <a:lnTo>
                    <a:pt x="154596" y="75774"/>
                  </a:lnTo>
                  <a:lnTo>
                    <a:pt x="163720" y="83377"/>
                  </a:lnTo>
                  <a:cubicBezTo>
                    <a:pt x="166559" y="85759"/>
                    <a:pt x="170664" y="85709"/>
                    <a:pt x="173452" y="83377"/>
                  </a:cubicBezTo>
                  <a:lnTo>
                    <a:pt x="187999" y="71263"/>
                  </a:lnTo>
                  <a:lnTo>
                    <a:pt x="216232" y="71263"/>
                  </a:lnTo>
                  <a:cubicBezTo>
                    <a:pt x="220439" y="71263"/>
                    <a:pt x="223835" y="67867"/>
                    <a:pt x="223835" y="63660"/>
                  </a:cubicBezTo>
                  <a:cubicBezTo>
                    <a:pt x="223835" y="59453"/>
                    <a:pt x="220439" y="56057"/>
                    <a:pt x="216232" y="56057"/>
                  </a:cubicBezTo>
                  <a:lnTo>
                    <a:pt x="185262" y="56057"/>
                  </a:lnTo>
                  <a:cubicBezTo>
                    <a:pt x="183488" y="56057"/>
                    <a:pt x="181765" y="56665"/>
                    <a:pt x="180396" y="57831"/>
                  </a:cubicBezTo>
                  <a:lnTo>
                    <a:pt x="168637" y="67664"/>
                  </a:lnTo>
                  <a:lnTo>
                    <a:pt x="156928" y="57881"/>
                  </a:lnTo>
                  <a:cubicBezTo>
                    <a:pt x="155103" y="56361"/>
                    <a:pt x="152721" y="55803"/>
                    <a:pt x="150440" y="56259"/>
                  </a:cubicBezTo>
                  <a:cubicBezTo>
                    <a:pt x="148159" y="56766"/>
                    <a:pt x="146233" y="58287"/>
                    <a:pt x="145169" y="60365"/>
                  </a:cubicBezTo>
                  <a:lnTo>
                    <a:pt x="127428" y="97012"/>
                  </a:lnTo>
                  <a:lnTo>
                    <a:pt x="106342" y="5876"/>
                  </a:lnTo>
                  <a:cubicBezTo>
                    <a:pt x="105632" y="2733"/>
                    <a:pt x="102997" y="402"/>
                    <a:pt x="99803" y="47"/>
                  </a:cubicBezTo>
                  <a:cubicBezTo>
                    <a:pt x="96610" y="-308"/>
                    <a:pt x="93518" y="1365"/>
                    <a:pt x="92099" y="4305"/>
                  </a:cubicBezTo>
                  <a:lnTo>
                    <a:pt x="69239" y="51596"/>
                  </a:lnTo>
                  <a:lnTo>
                    <a:pt x="60115" y="43993"/>
                  </a:lnTo>
                  <a:cubicBezTo>
                    <a:pt x="57277" y="41611"/>
                    <a:pt x="53171" y="41661"/>
                    <a:pt x="50383" y="43993"/>
                  </a:cubicBezTo>
                  <a:lnTo>
                    <a:pt x="35836" y="56107"/>
                  </a:lnTo>
                  <a:lnTo>
                    <a:pt x="7603" y="56107"/>
                  </a:lnTo>
                  <a:cubicBezTo>
                    <a:pt x="3396" y="56107"/>
                    <a:pt x="0" y="59503"/>
                    <a:pt x="0" y="63710"/>
                  </a:cubicBezTo>
                  <a:cubicBezTo>
                    <a:pt x="0" y="67918"/>
                    <a:pt x="3396" y="71314"/>
                    <a:pt x="7603" y="71314"/>
                  </a:cubicBezTo>
                  <a:close/>
                </a:path>
              </a:pathLst>
            </a:custGeom>
            <a:solidFill>
              <a:srgbClr val="1F1F1F"/>
            </a:solidFill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  <p:grpSp>
        <p:nvGrpSpPr>
          <p:cNvPr id="893" name="Bild 3">
            <a:extLst>
              <a:ext uri="{FF2B5EF4-FFF2-40B4-BE49-F238E27FC236}">
                <a16:creationId xmlns:a16="http://schemas.microsoft.com/office/drawing/2014/main" id="{9344E7D4-618C-C50B-ED4E-F1019BC0FD74}"/>
              </a:ext>
            </a:extLst>
          </p:cNvPr>
          <p:cNvGrpSpPr/>
          <p:nvPr/>
        </p:nvGrpSpPr>
        <p:grpSpPr>
          <a:xfrm>
            <a:off x="6049878" y="4324649"/>
            <a:ext cx="509000" cy="433203"/>
            <a:chOff x="8305202" y="3847457"/>
            <a:chExt cx="376100" cy="320094"/>
          </a:xfrm>
          <a:solidFill>
            <a:srgbClr val="1F1F1F"/>
          </a:solidFill>
        </p:grpSpPr>
        <p:sp>
          <p:nvSpPr>
            <p:cNvPr id="894" name="Frihandsfigur: Form 893">
              <a:extLst>
                <a:ext uri="{FF2B5EF4-FFF2-40B4-BE49-F238E27FC236}">
                  <a16:creationId xmlns:a16="http://schemas.microsoft.com/office/drawing/2014/main" id="{E0A26937-B171-8F4A-44A7-667C36F42F4B}"/>
                </a:ext>
              </a:extLst>
            </p:cNvPr>
            <p:cNvSpPr/>
            <p:nvPr/>
          </p:nvSpPr>
          <p:spPr>
            <a:xfrm>
              <a:off x="8305202" y="3847457"/>
              <a:ext cx="376100" cy="320094"/>
            </a:xfrm>
            <a:custGeom>
              <a:avLst/>
              <a:gdLst>
                <a:gd name="connsiteX0" fmla="*/ 355470 w 376100"/>
                <a:gd name="connsiteY0" fmla="*/ 75021 h 320094"/>
                <a:gd name="connsiteX1" fmla="*/ 324399 w 376100"/>
                <a:gd name="connsiteY1" fmla="*/ 37157 h 320094"/>
                <a:gd name="connsiteX2" fmla="*/ 311119 w 376100"/>
                <a:gd name="connsiteY2" fmla="*/ 9381 h 320094"/>
                <a:gd name="connsiteX3" fmla="*/ 280251 w 376100"/>
                <a:gd name="connsiteY3" fmla="*/ 409 h 320094"/>
                <a:gd name="connsiteX4" fmla="*/ 280251 w 376100"/>
                <a:gd name="connsiteY4" fmla="*/ 409 h 320094"/>
                <a:gd name="connsiteX5" fmla="*/ 37712 w 376100"/>
                <a:gd name="connsiteY5" fmla="*/ 36397 h 320094"/>
                <a:gd name="connsiteX6" fmla="*/ 0 w 376100"/>
                <a:gd name="connsiteY6" fmla="*/ 74920 h 320094"/>
                <a:gd name="connsiteX7" fmla="*/ 0 w 376100"/>
                <a:gd name="connsiteY7" fmla="*/ 281521 h 320094"/>
                <a:gd name="connsiteX8" fmla="*/ 38573 w 376100"/>
                <a:gd name="connsiteY8" fmla="*/ 320094 h 320094"/>
                <a:gd name="connsiteX9" fmla="*/ 316897 w 376100"/>
                <a:gd name="connsiteY9" fmla="*/ 320094 h 320094"/>
                <a:gd name="connsiteX10" fmla="*/ 355470 w 376100"/>
                <a:gd name="connsiteY10" fmla="*/ 281521 h 320094"/>
                <a:gd name="connsiteX11" fmla="*/ 355470 w 376100"/>
                <a:gd name="connsiteY11" fmla="*/ 219531 h 320094"/>
                <a:gd name="connsiteX12" fmla="*/ 355318 w 376100"/>
                <a:gd name="connsiteY12" fmla="*/ 218162 h 320094"/>
                <a:gd name="connsiteX13" fmla="*/ 376101 w 376100"/>
                <a:gd name="connsiteY13" fmla="*/ 178220 h 320094"/>
                <a:gd name="connsiteX14" fmla="*/ 355318 w 376100"/>
                <a:gd name="connsiteY14" fmla="*/ 138279 h 320094"/>
                <a:gd name="connsiteX15" fmla="*/ 355470 w 376100"/>
                <a:gd name="connsiteY15" fmla="*/ 136910 h 320094"/>
                <a:gd name="connsiteX16" fmla="*/ 355470 w 376100"/>
                <a:gd name="connsiteY16" fmla="*/ 74920 h 320094"/>
                <a:gd name="connsiteX17" fmla="*/ 282481 w 376100"/>
                <a:gd name="connsiteY17" fmla="*/ 15514 h 320094"/>
                <a:gd name="connsiteX18" fmla="*/ 301185 w 376100"/>
                <a:gd name="connsiteY18" fmla="*/ 20938 h 320094"/>
                <a:gd name="connsiteX19" fmla="*/ 309193 w 376100"/>
                <a:gd name="connsiteY19" fmla="*/ 36448 h 320094"/>
                <a:gd name="connsiteX20" fmla="*/ 141621 w 376100"/>
                <a:gd name="connsiteY20" fmla="*/ 36448 h 320094"/>
                <a:gd name="connsiteX21" fmla="*/ 282531 w 376100"/>
                <a:gd name="connsiteY21" fmla="*/ 15514 h 320094"/>
                <a:gd name="connsiteX22" fmla="*/ 327187 w 376100"/>
                <a:gd name="connsiteY22" fmla="*/ 212029 h 320094"/>
                <a:gd name="connsiteX23" fmla="*/ 265197 w 376100"/>
                <a:gd name="connsiteY23" fmla="*/ 212029 h 320094"/>
                <a:gd name="connsiteX24" fmla="*/ 231489 w 376100"/>
                <a:gd name="connsiteY24" fmla="*/ 178322 h 320094"/>
                <a:gd name="connsiteX25" fmla="*/ 265197 w 376100"/>
                <a:gd name="connsiteY25" fmla="*/ 144615 h 320094"/>
                <a:gd name="connsiteX26" fmla="*/ 327187 w 376100"/>
                <a:gd name="connsiteY26" fmla="*/ 144615 h 320094"/>
                <a:gd name="connsiteX27" fmla="*/ 360894 w 376100"/>
                <a:gd name="connsiteY27" fmla="*/ 178322 h 320094"/>
                <a:gd name="connsiteX28" fmla="*/ 327187 w 376100"/>
                <a:gd name="connsiteY28" fmla="*/ 212029 h 320094"/>
                <a:gd name="connsiteX29" fmla="*/ 327187 w 376100"/>
                <a:gd name="connsiteY29" fmla="*/ 129408 h 320094"/>
                <a:gd name="connsiteX30" fmla="*/ 265197 w 376100"/>
                <a:gd name="connsiteY30" fmla="*/ 129408 h 320094"/>
                <a:gd name="connsiteX31" fmla="*/ 216283 w 376100"/>
                <a:gd name="connsiteY31" fmla="*/ 178322 h 320094"/>
                <a:gd name="connsiteX32" fmla="*/ 265197 w 376100"/>
                <a:gd name="connsiteY32" fmla="*/ 227235 h 320094"/>
                <a:gd name="connsiteX33" fmla="*/ 327187 w 376100"/>
                <a:gd name="connsiteY33" fmla="*/ 227235 h 320094"/>
                <a:gd name="connsiteX34" fmla="*/ 340264 w 376100"/>
                <a:gd name="connsiteY34" fmla="*/ 225410 h 320094"/>
                <a:gd name="connsiteX35" fmla="*/ 340264 w 376100"/>
                <a:gd name="connsiteY35" fmla="*/ 281623 h 320094"/>
                <a:gd name="connsiteX36" fmla="*/ 316897 w 376100"/>
                <a:gd name="connsiteY36" fmla="*/ 304989 h 320094"/>
                <a:gd name="connsiteX37" fmla="*/ 38573 w 376100"/>
                <a:gd name="connsiteY37" fmla="*/ 304989 h 320094"/>
                <a:gd name="connsiteX38" fmla="*/ 15206 w 376100"/>
                <a:gd name="connsiteY38" fmla="*/ 281623 h 320094"/>
                <a:gd name="connsiteX39" fmla="*/ 15206 w 376100"/>
                <a:gd name="connsiteY39" fmla="*/ 75021 h 320094"/>
                <a:gd name="connsiteX40" fmla="*/ 38573 w 376100"/>
                <a:gd name="connsiteY40" fmla="*/ 51654 h 320094"/>
                <a:gd name="connsiteX41" fmla="*/ 316897 w 376100"/>
                <a:gd name="connsiteY41" fmla="*/ 51654 h 320094"/>
                <a:gd name="connsiteX42" fmla="*/ 340264 w 376100"/>
                <a:gd name="connsiteY42" fmla="*/ 75021 h 320094"/>
                <a:gd name="connsiteX43" fmla="*/ 340264 w 376100"/>
                <a:gd name="connsiteY43" fmla="*/ 131183 h 320094"/>
                <a:gd name="connsiteX44" fmla="*/ 327187 w 376100"/>
                <a:gd name="connsiteY44" fmla="*/ 129358 h 320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376100" h="320094">
                  <a:moveTo>
                    <a:pt x="355470" y="75021"/>
                  </a:moveTo>
                  <a:cubicBezTo>
                    <a:pt x="355470" y="56317"/>
                    <a:pt x="342089" y="40706"/>
                    <a:pt x="324399" y="37157"/>
                  </a:cubicBezTo>
                  <a:cubicBezTo>
                    <a:pt x="323994" y="26462"/>
                    <a:pt x="319229" y="16426"/>
                    <a:pt x="311119" y="9381"/>
                  </a:cubicBezTo>
                  <a:cubicBezTo>
                    <a:pt x="302604" y="2031"/>
                    <a:pt x="291351" y="-1213"/>
                    <a:pt x="280251" y="409"/>
                  </a:cubicBezTo>
                  <a:lnTo>
                    <a:pt x="280251" y="409"/>
                  </a:lnTo>
                  <a:lnTo>
                    <a:pt x="37712" y="36397"/>
                  </a:lnTo>
                  <a:cubicBezTo>
                    <a:pt x="16829" y="36853"/>
                    <a:pt x="0" y="53935"/>
                    <a:pt x="0" y="74920"/>
                  </a:cubicBezTo>
                  <a:lnTo>
                    <a:pt x="0" y="281521"/>
                  </a:lnTo>
                  <a:cubicBezTo>
                    <a:pt x="0" y="302810"/>
                    <a:pt x="17285" y="320094"/>
                    <a:pt x="38573" y="320094"/>
                  </a:cubicBezTo>
                  <a:lnTo>
                    <a:pt x="316897" y="320094"/>
                  </a:lnTo>
                  <a:cubicBezTo>
                    <a:pt x="338186" y="320094"/>
                    <a:pt x="355470" y="302759"/>
                    <a:pt x="355470" y="281521"/>
                  </a:cubicBezTo>
                  <a:lnTo>
                    <a:pt x="355470" y="219531"/>
                  </a:lnTo>
                  <a:cubicBezTo>
                    <a:pt x="355470" y="219074"/>
                    <a:pt x="355420" y="218618"/>
                    <a:pt x="355318" y="218162"/>
                  </a:cubicBezTo>
                  <a:cubicBezTo>
                    <a:pt x="367889" y="209292"/>
                    <a:pt x="376101" y="194694"/>
                    <a:pt x="376101" y="178220"/>
                  </a:cubicBezTo>
                  <a:cubicBezTo>
                    <a:pt x="376101" y="161747"/>
                    <a:pt x="367839" y="147149"/>
                    <a:pt x="355318" y="138279"/>
                  </a:cubicBezTo>
                  <a:cubicBezTo>
                    <a:pt x="355420" y="137823"/>
                    <a:pt x="355470" y="137366"/>
                    <a:pt x="355470" y="136910"/>
                  </a:cubicBezTo>
                  <a:lnTo>
                    <a:pt x="355470" y="74920"/>
                  </a:lnTo>
                  <a:close/>
                  <a:moveTo>
                    <a:pt x="282481" y="15514"/>
                  </a:moveTo>
                  <a:cubicBezTo>
                    <a:pt x="289222" y="14500"/>
                    <a:pt x="296014" y="16477"/>
                    <a:pt x="301185" y="20938"/>
                  </a:cubicBezTo>
                  <a:cubicBezTo>
                    <a:pt x="305797" y="24891"/>
                    <a:pt x="308635" y="30467"/>
                    <a:pt x="309193" y="36448"/>
                  </a:cubicBezTo>
                  <a:lnTo>
                    <a:pt x="141621" y="36448"/>
                  </a:lnTo>
                  <a:lnTo>
                    <a:pt x="282531" y="15514"/>
                  </a:lnTo>
                  <a:close/>
                  <a:moveTo>
                    <a:pt x="327187" y="212029"/>
                  </a:moveTo>
                  <a:lnTo>
                    <a:pt x="265197" y="212029"/>
                  </a:lnTo>
                  <a:cubicBezTo>
                    <a:pt x="246594" y="212029"/>
                    <a:pt x="231489" y="196924"/>
                    <a:pt x="231489" y="178322"/>
                  </a:cubicBezTo>
                  <a:cubicBezTo>
                    <a:pt x="231489" y="159720"/>
                    <a:pt x="246594" y="144615"/>
                    <a:pt x="265197" y="144615"/>
                  </a:cubicBezTo>
                  <a:lnTo>
                    <a:pt x="327187" y="144615"/>
                  </a:lnTo>
                  <a:cubicBezTo>
                    <a:pt x="345789" y="144615"/>
                    <a:pt x="360894" y="159720"/>
                    <a:pt x="360894" y="178322"/>
                  </a:cubicBezTo>
                  <a:cubicBezTo>
                    <a:pt x="360894" y="196924"/>
                    <a:pt x="345789" y="212029"/>
                    <a:pt x="327187" y="212029"/>
                  </a:cubicBezTo>
                  <a:close/>
                  <a:moveTo>
                    <a:pt x="327187" y="129408"/>
                  </a:moveTo>
                  <a:lnTo>
                    <a:pt x="265197" y="129408"/>
                  </a:lnTo>
                  <a:cubicBezTo>
                    <a:pt x="238231" y="129408"/>
                    <a:pt x="216283" y="151356"/>
                    <a:pt x="216283" y="178322"/>
                  </a:cubicBezTo>
                  <a:cubicBezTo>
                    <a:pt x="216283" y="205287"/>
                    <a:pt x="238231" y="227235"/>
                    <a:pt x="265197" y="227235"/>
                  </a:cubicBezTo>
                  <a:lnTo>
                    <a:pt x="327187" y="227235"/>
                  </a:lnTo>
                  <a:cubicBezTo>
                    <a:pt x="331698" y="227235"/>
                    <a:pt x="336057" y="226576"/>
                    <a:pt x="340264" y="225410"/>
                  </a:cubicBezTo>
                  <a:lnTo>
                    <a:pt x="340264" y="281623"/>
                  </a:lnTo>
                  <a:cubicBezTo>
                    <a:pt x="340264" y="294497"/>
                    <a:pt x="329772" y="304989"/>
                    <a:pt x="316897" y="304989"/>
                  </a:cubicBezTo>
                  <a:lnTo>
                    <a:pt x="38573" y="304989"/>
                  </a:lnTo>
                  <a:cubicBezTo>
                    <a:pt x="25699" y="304989"/>
                    <a:pt x="15206" y="294497"/>
                    <a:pt x="15206" y="281623"/>
                  </a:cubicBezTo>
                  <a:lnTo>
                    <a:pt x="15206" y="75021"/>
                  </a:lnTo>
                  <a:cubicBezTo>
                    <a:pt x="15206" y="62146"/>
                    <a:pt x="25699" y="51654"/>
                    <a:pt x="38573" y="51654"/>
                  </a:cubicBezTo>
                  <a:lnTo>
                    <a:pt x="316897" y="51654"/>
                  </a:lnTo>
                  <a:cubicBezTo>
                    <a:pt x="329772" y="51654"/>
                    <a:pt x="340264" y="62146"/>
                    <a:pt x="340264" y="75021"/>
                  </a:cubicBezTo>
                  <a:lnTo>
                    <a:pt x="340264" y="131183"/>
                  </a:lnTo>
                  <a:cubicBezTo>
                    <a:pt x="336108" y="130017"/>
                    <a:pt x="331749" y="129358"/>
                    <a:pt x="327187" y="129358"/>
                  </a:cubicBezTo>
                  <a:close/>
                </a:path>
              </a:pathLst>
            </a:custGeom>
            <a:solidFill>
              <a:srgbClr val="1F1F1F"/>
            </a:solidFill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895" name="Frihandsfigur: Form 894">
              <a:extLst>
                <a:ext uri="{FF2B5EF4-FFF2-40B4-BE49-F238E27FC236}">
                  <a16:creationId xmlns:a16="http://schemas.microsoft.com/office/drawing/2014/main" id="{1578061A-B606-61AD-AFBC-423CC19B42A9}"/>
                </a:ext>
              </a:extLst>
            </p:cNvPr>
            <p:cNvSpPr/>
            <p:nvPr/>
          </p:nvSpPr>
          <p:spPr>
            <a:xfrm>
              <a:off x="8555445" y="4010775"/>
              <a:ext cx="30006" cy="30006"/>
            </a:xfrm>
            <a:custGeom>
              <a:avLst/>
              <a:gdLst>
                <a:gd name="connsiteX0" fmla="*/ 30007 w 30006"/>
                <a:gd name="connsiteY0" fmla="*/ 15003 h 30006"/>
                <a:gd name="connsiteX1" fmla="*/ 15004 w 30006"/>
                <a:gd name="connsiteY1" fmla="*/ 30007 h 30006"/>
                <a:gd name="connsiteX2" fmla="*/ 1 w 30006"/>
                <a:gd name="connsiteY2" fmla="*/ 15003 h 30006"/>
                <a:gd name="connsiteX3" fmla="*/ 15004 w 30006"/>
                <a:gd name="connsiteY3" fmla="*/ 0 h 30006"/>
                <a:gd name="connsiteX4" fmla="*/ 30007 w 30006"/>
                <a:gd name="connsiteY4" fmla="*/ 15003 h 30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006" h="30006">
                  <a:moveTo>
                    <a:pt x="30007" y="15003"/>
                  </a:moveTo>
                  <a:cubicBezTo>
                    <a:pt x="30007" y="23290"/>
                    <a:pt x="23290" y="30007"/>
                    <a:pt x="15004" y="30007"/>
                  </a:cubicBezTo>
                  <a:cubicBezTo>
                    <a:pt x="6718" y="30007"/>
                    <a:pt x="1" y="23290"/>
                    <a:pt x="1" y="15003"/>
                  </a:cubicBezTo>
                  <a:cubicBezTo>
                    <a:pt x="1" y="6717"/>
                    <a:pt x="6718" y="0"/>
                    <a:pt x="15004" y="0"/>
                  </a:cubicBezTo>
                  <a:cubicBezTo>
                    <a:pt x="23290" y="0"/>
                    <a:pt x="30007" y="6717"/>
                    <a:pt x="30007" y="15003"/>
                  </a:cubicBezTo>
                  <a:close/>
                </a:path>
              </a:pathLst>
            </a:custGeom>
            <a:solidFill>
              <a:srgbClr val="1F1F1F"/>
            </a:solidFill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  <p:grpSp>
        <p:nvGrpSpPr>
          <p:cNvPr id="944" name="Bild 3">
            <a:extLst>
              <a:ext uri="{FF2B5EF4-FFF2-40B4-BE49-F238E27FC236}">
                <a16:creationId xmlns:a16="http://schemas.microsoft.com/office/drawing/2014/main" id="{F8D0F549-D6B5-A1C9-1F5F-ED705A7837F5}"/>
              </a:ext>
            </a:extLst>
          </p:cNvPr>
          <p:cNvGrpSpPr/>
          <p:nvPr/>
        </p:nvGrpSpPr>
        <p:grpSpPr>
          <a:xfrm>
            <a:off x="2329548" y="3245778"/>
            <a:ext cx="412968" cy="572247"/>
            <a:chOff x="7149502" y="4977130"/>
            <a:chExt cx="305142" cy="422833"/>
          </a:xfrm>
          <a:solidFill>
            <a:srgbClr val="1F1F1F"/>
          </a:solidFill>
        </p:grpSpPr>
        <p:sp>
          <p:nvSpPr>
            <p:cNvPr id="945" name="Frihandsfigur: Form 944">
              <a:extLst>
                <a:ext uri="{FF2B5EF4-FFF2-40B4-BE49-F238E27FC236}">
                  <a16:creationId xmlns:a16="http://schemas.microsoft.com/office/drawing/2014/main" id="{3A21D59C-9B86-852D-E896-6EBED68192BF}"/>
                </a:ext>
              </a:extLst>
            </p:cNvPr>
            <p:cNvSpPr/>
            <p:nvPr/>
          </p:nvSpPr>
          <p:spPr>
            <a:xfrm>
              <a:off x="7149502" y="4977130"/>
              <a:ext cx="305142" cy="422833"/>
            </a:xfrm>
            <a:custGeom>
              <a:avLst/>
              <a:gdLst>
                <a:gd name="connsiteX0" fmla="*/ 80012 w 305142"/>
                <a:gd name="connsiteY0" fmla="*/ 55300 h 422833"/>
                <a:gd name="connsiteX1" fmla="*/ 8493 w 305142"/>
                <a:gd name="connsiteY1" fmla="*/ 124184 h 422833"/>
                <a:gd name="connsiteX2" fmla="*/ 28 w 305142"/>
                <a:gd name="connsiteY2" fmla="*/ 347563 h 422833"/>
                <a:gd name="connsiteX3" fmla="*/ 11585 w 305142"/>
                <a:gd name="connsiteY3" fmla="*/ 377874 h 422833"/>
                <a:gd name="connsiteX4" fmla="*/ 41439 w 305142"/>
                <a:gd name="connsiteY4" fmla="*/ 390546 h 422833"/>
                <a:gd name="connsiteX5" fmla="*/ 56493 w 305142"/>
                <a:gd name="connsiteY5" fmla="*/ 390546 h 422833"/>
                <a:gd name="connsiteX6" fmla="*/ 37181 w 305142"/>
                <a:gd name="connsiteY6" fmla="*/ 409858 h 422833"/>
                <a:gd name="connsiteX7" fmla="*/ 37181 w 305142"/>
                <a:gd name="connsiteY7" fmla="*/ 420604 h 422833"/>
                <a:gd name="connsiteX8" fmla="*/ 42554 w 305142"/>
                <a:gd name="connsiteY8" fmla="*/ 422834 h 422833"/>
                <a:gd name="connsiteX9" fmla="*/ 47928 w 305142"/>
                <a:gd name="connsiteY9" fmla="*/ 420604 h 422833"/>
                <a:gd name="connsiteX10" fmla="*/ 77985 w 305142"/>
                <a:gd name="connsiteY10" fmla="*/ 390546 h 422833"/>
                <a:gd name="connsiteX11" fmla="*/ 227158 w 305142"/>
                <a:gd name="connsiteY11" fmla="*/ 390546 h 422833"/>
                <a:gd name="connsiteX12" fmla="*/ 257215 w 305142"/>
                <a:gd name="connsiteY12" fmla="*/ 420604 h 422833"/>
                <a:gd name="connsiteX13" fmla="*/ 262588 w 305142"/>
                <a:gd name="connsiteY13" fmla="*/ 422834 h 422833"/>
                <a:gd name="connsiteX14" fmla="*/ 267961 w 305142"/>
                <a:gd name="connsiteY14" fmla="*/ 420604 h 422833"/>
                <a:gd name="connsiteX15" fmla="*/ 267961 w 305142"/>
                <a:gd name="connsiteY15" fmla="*/ 409858 h 422833"/>
                <a:gd name="connsiteX16" fmla="*/ 248649 w 305142"/>
                <a:gd name="connsiteY16" fmla="*/ 390546 h 422833"/>
                <a:gd name="connsiteX17" fmla="*/ 263703 w 305142"/>
                <a:gd name="connsiteY17" fmla="*/ 390546 h 422833"/>
                <a:gd name="connsiteX18" fmla="*/ 293558 w 305142"/>
                <a:gd name="connsiteY18" fmla="*/ 377874 h 422833"/>
                <a:gd name="connsiteX19" fmla="*/ 305115 w 305142"/>
                <a:gd name="connsiteY19" fmla="*/ 347563 h 422833"/>
                <a:gd name="connsiteX20" fmla="*/ 296650 w 305142"/>
                <a:gd name="connsiteY20" fmla="*/ 124184 h 422833"/>
                <a:gd name="connsiteX21" fmla="*/ 225130 w 305142"/>
                <a:gd name="connsiteY21" fmla="*/ 55300 h 422833"/>
                <a:gd name="connsiteX22" fmla="*/ 160149 w 305142"/>
                <a:gd name="connsiteY22" fmla="*/ 55300 h 422833"/>
                <a:gd name="connsiteX23" fmla="*/ 160149 w 305142"/>
                <a:gd name="connsiteY23" fmla="*/ 15206 h 422833"/>
                <a:gd name="connsiteX24" fmla="*/ 207694 w 305142"/>
                <a:gd name="connsiteY24" fmla="*/ 15206 h 422833"/>
                <a:gd name="connsiteX25" fmla="*/ 215297 w 305142"/>
                <a:gd name="connsiteY25" fmla="*/ 7603 h 422833"/>
                <a:gd name="connsiteX26" fmla="*/ 207694 w 305142"/>
                <a:gd name="connsiteY26" fmla="*/ 0 h 422833"/>
                <a:gd name="connsiteX27" fmla="*/ 97398 w 305142"/>
                <a:gd name="connsiteY27" fmla="*/ 0 h 422833"/>
                <a:gd name="connsiteX28" fmla="*/ 89795 w 305142"/>
                <a:gd name="connsiteY28" fmla="*/ 7603 h 422833"/>
                <a:gd name="connsiteX29" fmla="*/ 97398 w 305142"/>
                <a:gd name="connsiteY29" fmla="*/ 15206 h 422833"/>
                <a:gd name="connsiteX30" fmla="*/ 144943 w 305142"/>
                <a:gd name="connsiteY30" fmla="*/ 15206 h 422833"/>
                <a:gd name="connsiteX31" fmla="*/ 144943 w 305142"/>
                <a:gd name="connsiteY31" fmla="*/ 55300 h 422833"/>
                <a:gd name="connsiteX32" fmla="*/ 79962 w 305142"/>
                <a:gd name="connsiteY32" fmla="*/ 55300 h 422833"/>
                <a:gd name="connsiteX33" fmla="*/ 282660 w 305142"/>
                <a:gd name="connsiteY33" fmla="*/ 367331 h 422833"/>
                <a:gd name="connsiteX34" fmla="*/ 263754 w 305142"/>
                <a:gd name="connsiteY34" fmla="*/ 375340 h 422833"/>
                <a:gd name="connsiteX35" fmla="*/ 41439 w 305142"/>
                <a:gd name="connsiteY35" fmla="*/ 375340 h 422833"/>
                <a:gd name="connsiteX36" fmla="*/ 22533 w 305142"/>
                <a:gd name="connsiteY36" fmla="*/ 367280 h 422833"/>
                <a:gd name="connsiteX37" fmla="*/ 15234 w 305142"/>
                <a:gd name="connsiteY37" fmla="*/ 348121 h 422833"/>
                <a:gd name="connsiteX38" fmla="*/ 16298 w 305142"/>
                <a:gd name="connsiteY38" fmla="*/ 320699 h 422833"/>
                <a:gd name="connsiteX39" fmla="*/ 288946 w 305142"/>
                <a:gd name="connsiteY39" fmla="*/ 320699 h 422833"/>
                <a:gd name="connsiteX40" fmla="*/ 290010 w 305142"/>
                <a:gd name="connsiteY40" fmla="*/ 348121 h 422833"/>
                <a:gd name="connsiteX41" fmla="*/ 282711 w 305142"/>
                <a:gd name="connsiteY41" fmla="*/ 367331 h 422833"/>
                <a:gd name="connsiteX42" fmla="*/ 67544 w 305142"/>
                <a:gd name="connsiteY42" fmla="*/ 145980 h 422833"/>
                <a:gd name="connsiteX43" fmla="*/ 69368 w 305142"/>
                <a:gd name="connsiteY43" fmla="*/ 140708 h 422833"/>
                <a:gd name="connsiteX44" fmla="*/ 74488 w 305142"/>
                <a:gd name="connsiteY44" fmla="*/ 138478 h 422833"/>
                <a:gd name="connsiteX45" fmla="*/ 231568 w 305142"/>
                <a:gd name="connsiteY45" fmla="*/ 138478 h 422833"/>
                <a:gd name="connsiteX46" fmla="*/ 236687 w 305142"/>
                <a:gd name="connsiteY46" fmla="*/ 140708 h 422833"/>
                <a:gd name="connsiteX47" fmla="*/ 238512 w 305142"/>
                <a:gd name="connsiteY47" fmla="*/ 145980 h 422833"/>
                <a:gd name="connsiteX48" fmla="*/ 231973 w 305142"/>
                <a:gd name="connsiteY48" fmla="*/ 227637 h 422833"/>
                <a:gd name="connsiteX49" fmla="*/ 74082 w 305142"/>
                <a:gd name="connsiteY49" fmla="*/ 227637 h 422833"/>
                <a:gd name="connsiteX50" fmla="*/ 67544 w 305142"/>
                <a:gd name="connsiteY50" fmla="*/ 145980 h 422833"/>
                <a:gd name="connsiteX51" fmla="*/ 75248 w 305142"/>
                <a:gd name="connsiteY51" fmla="*/ 242894 h 422833"/>
                <a:gd name="connsiteX52" fmla="*/ 230706 w 305142"/>
                <a:gd name="connsiteY52" fmla="*/ 242894 h 422833"/>
                <a:gd name="connsiteX53" fmla="*/ 225688 w 305142"/>
                <a:gd name="connsiteY53" fmla="*/ 305543 h 422833"/>
                <a:gd name="connsiteX54" fmla="*/ 80215 w 305142"/>
                <a:gd name="connsiteY54" fmla="*/ 305543 h 422833"/>
                <a:gd name="connsiteX55" fmla="*/ 75197 w 305142"/>
                <a:gd name="connsiteY55" fmla="*/ 242894 h 422833"/>
                <a:gd name="connsiteX56" fmla="*/ 281495 w 305142"/>
                <a:gd name="connsiteY56" fmla="*/ 124792 h 422833"/>
                <a:gd name="connsiteX57" fmla="*/ 288337 w 305142"/>
                <a:gd name="connsiteY57" fmla="*/ 305543 h 422833"/>
                <a:gd name="connsiteX58" fmla="*/ 240996 w 305142"/>
                <a:gd name="connsiteY58" fmla="*/ 305543 h 422833"/>
                <a:gd name="connsiteX59" fmla="*/ 253617 w 305142"/>
                <a:gd name="connsiteY59" fmla="*/ 147247 h 422833"/>
                <a:gd name="connsiteX60" fmla="*/ 247788 w 305142"/>
                <a:gd name="connsiteY60" fmla="*/ 130469 h 422833"/>
                <a:gd name="connsiteX61" fmla="*/ 231517 w 305142"/>
                <a:gd name="connsiteY61" fmla="*/ 123322 h 422833"/>
                <a:gd name="connsiteX62" fmla="*/ 74437 w 305142"/>
                <a:gd name="connsiteY62" fmla="*/ 123322 h 422833"/>
                <a:gd name="connsiteX63" fmla="*/ 58166 w 305142"/>
                <a:gd name="connsiteY63" fmla="*/ 130469 h 422833"/>
                <a:gd name="connsiteX64" fmla="*/ 52337 w 305142"/>
                <a:gd name="connsiteY64" fmla="*/ 147247 h 422833"/>
                <a:gd name="connsiteX65" fmla="*/ 65009 w 305142"/>
                <a:gd name="connsiteY65" fmla="*/ 305594 h 422833"/>
                <a:gd name="connsiteX66" fmla="*/ 16805 w 305142"/>
                <a:gd name="connsiteY66" fmla="*/ 305594 h 422833"/>
                <a:gd name="connsiteX67" fmla="*/ 23648 w 305142"/>
                <a:gd name="connsiteY67" fmla="*/ 124843 h 422833"/>
                <a:gd name="connsiteX68" fmla="*/ 80012 w 305142"/>
                <a:gd name="connsiteY68" fmla="*/ 70607 h 422833"/>
                <a:gd name="connsiteX69" fmla="*/ 225130 w 305142"/>
                <a:gd name="connsiteY69" fmla="*/ 70607 h 422833"/>
                <a:gd name="connsiteX70" fmla="*/ 281495 w 305142"/>
                <a:gd name="connsiteY70" fmla="*/ 124843 h 422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305142" h="422833">
                  <a:moveTo>
                    <a:pt x="80012" y="55300"/>
                  </a:moveTo>
                  <a:cubicBezTo>
                    <a:pt x="41338" y="55300"/>
                    <a:pt x="9912" y="85560"/>
                    <a:pt x="8493" y="124184"/>
                  </a:cubicBezTo>
                  <a:lnTo>
                    <a:pt x="28" y="347563"/>
                  </a:lnTo>
                  <a:cubicBezTo>
                    <a:pt x="-378" y="358917"/>
                    <a:pt x="3677" y="369663"/>
                    <a:pt x="11585" y="377874"/>
                  </a:cubicBezTo>
                  <a:cubicBezTo>
                    <a:pt x="19491" y="386086"/>
                    <a:pt x="30086" y="390546"/>
                    <a:pt x="41439" y="390546"/>
                  </a:cubicBezTo>
                  <a:lnTo>
                    <a:pt x="56493" y="390546"/>
                  </a:lnTo>
                  <a:lnTo>
                    <a:pt x="37181" y="409858"/>
                  </a:lnTo>
                  <a:cubicBezTo>
                    <a:pt x="34191" y="412848"/>
                    <a:pt x="34191" y="417664"/>
                    <a:pt x="37181" y="420604"/>
                  </a:cubicBezTo>
                  <a:cubicBezTo>
                    <a:pt x="38651" y="422073"/>
                    <a:pt x="40628" y="422834"/>
                    <a:pt x="42554" y="422834"/>
                  </a:cubicBezTo>
                  <a:cubicBezTo>
                    <a:pt x="44481" y="422834"/>
                    <a:pt x="46457" y="422073"/>
                    <a:pt x="47928" y="420604"/>
                  </a:cubicBezTo>
                  <a:lnTo>
                    <a:pt x="77985" y="390546"/>
                  </a:lnTo>
                  <a:lnTo>
                    <a:pt x="227158" y="390546"/>
                  </a:lnTo>
                  <a:lnTo>
                    <a:pt x="257215" y="420604"/>
                  </a:lnTo>
                  <a:cubicBezTo>
                    <a:pt x="258685" y="422073"/>
                    <a:pt x="260662" y="422834"/>
                    <a:pt x="262588" y="422834"/>
                  </a:cubicBezTo>
                  <a:cubicBezTo>
                    <a:pt x="264515" y="422834"/>
                    <a:pt x="266491" y="422073"/>
                    <a:pt x="267961" y="420604"/>
                  </a:cubicBezTo>
                  <a:cubicBezTo>
                    <a:pt x="270952" y="417613"/>
                    <a:pt x="270952" y="412798"/>
                    <a:pt x="267961" y="409858"/>
                  </a:cubicBezTo>
                  <a:lnTo>
                    <a:pt x="248649" y="390546"/>
                  </a:lnTo>
                  <a:lnTo>
                    <a:pt x="263703" y="390546"/>
                  </a:lnTo>
                  <a:cubicBezTo>
                    <a:pt x="275057" y="390546"/>
                    <a:pt x="285651" y="386035"/>
                    <a:pt x="293558" y="377874"/>
                  </a:cubicBezTo>
                  <a:cubicBezTo>
                    <a:pt x="301415" y="369663"/>
                    <a:pt x="305521" y="358917"/>
                    <a:pt x="305115" y="347563"/>
                  </a:cubicBezTo>
                  <a:lnTo>
                    <a:pt x="296650" y="124184"/>
                  </a:lnTo>
                  <a:cubicBezTo>
                    <a:pt x="295180" y="85560"/>
                    <a:pt x="263754" y="55300"/>
                    <a:pt x="225130" y="55300"/>
                  </a:cubicBezTo>
                  <a:lnTo>
                    <a:pt x="160149" y="55300"/>
                  </a:lnTo>
                  <a:lnTo>
                    <a:pt x="160149" y="15206"/>
                  </a:lnTo>
                  <a:lnTo>
                    <a:pt x="207694" y="15206"/>
                  </a:lnTo>
                  <a:cubicBezTo>
                    <a:pt x="211901" y="15206"/>
                    <a:pt x="215297" y="11810"/>
                    <a:pt x="215297" y="7603"/>
                  </a:cubicBezTo>
                  <a:cubicBezTo>
                    <a:pt x="215297" y="3396"/>
                    <a:pt x="211901" y="0"/>
                    <a:pt x="207694" y="0"/>
                  </a:cubicBezTo>
                  <a:lnTo>
                    <a:pt x="97398" y="0"/>
                  </a:lnTo>
                  <a:cubicBezTo>
                    <a:pt x="93191" y="0"/>
                    <a:pt x="89795" y="3396"/>
                    <a:pt x="89795" y="7603"/>
                  </a:cubicBezTo>
                  <a:cubicBezTo>
                    <a:pt x="89795" y="11810"/>
                    <a:pt x="93191" y="15206"/>
                    <a:pt x="97398" y="15206"/>
                  </a:cubicBezTo>
                  <a:lnTo>
                    <a:pt x="144943" y="15206"/>
                  </a:lnTo>
                  <a:lnTo>
                    <a:pt x="144943" y="55300"/>
                  </a:lnTo>
                  <a:lnTo>
                    <a:pt x="79962" y="55300"/>
                  </a:lnTo>
                  <a:close/>
                  <a:moveTo>
                    <a:pt x="282660" y="367331"/>
                  </a:moveTo>
                  <a:cubicBezTo>
                    <a:pt x="277693" y="372501"/>
                    <a:pt x="270952" y="375340"/>
                    <a:pt x="263754" y="375340"/>
                  </a:cubicBezTo>
                  <a:lnTo>
                    <a:pt x="41439" y="375340"/>
                  </a:lnTo>
                  <a:cubicBezTo>
                    <a:pt x="34242" y="375340"/>
                    <a:pt x="27551" y="372501"/>
                    <a:pt x="22533" y="367280"/>
                  </a:cubicBezTo>
                  <a:cubicBezTo>
                    <a:pt x="17515" y="362060"/>
                    <a:pt x="14930" y="355268"/>
                    <a:pt x="15234" y="348121"/>
                  </a:cubicBezTo>
                  <a:lnTo>
                    <a:pt x="16298" y="320699"/>
                  </a:lnTo>
                  <a:lnTo>
                    <a:pt x="288946" y="320699"/>
                  </a:lnTo>
                  <a:lnTo>
                    <a:pt x="290010" y="348121"/>
                  </a:lnTo>
                  <a:cubicBezTo>
                    <a:pt x="290264" y="355318"/>
                    <a:pt x="287678" y="362110"/>
                    <a:pt x="282711" y="367331"/>
                  </a:cubicBezTo>
                  <a:close/>
                  <a:moveTo>
                    <a:pt x="67544" y="145980"/>
                  </a:moveTo>
                  <a:cubicBezTo>
                    <a:pt x="67391" y="144003"/>
                    <a:pt x="68050" y="142178"/>
                    <a:pt x="69368" y="140708"/>
                  </a:cubicBezTo>
                  <a:cubicBezTo>
                    <a:pt x="70686" y="139238"/>
                    <a:pt x="72511" y="138478"/>
                    <a:pt x="74488" y="138478"/>
                  </a:cubicBezTo>
                  <a:lnTo>
                    <a:pt x="231568" y="138478"/>
                  </a:lnTo>
                  <a:cubicBezTo>
                    <a:pt x="233545" y="138478"/>
                    <a:pt x="235369" y="139289"/>
                    <a:pt x="236687" y="140708"/>
                  </a:cubicBezTo>
                  <a:cubicBezTo>
                    <a:pt x="238005" y="142127"/>
                    <a:pt x="238664" y="144003"/>
                    <a:pt x="238512" y="145980"/>
                  </a:cubicBezTo>
                  <a:lnTo>
                    <a:pt x="231973" y="227637"/>
                  </a:lnTo>
                  <a:lnTo>
                    <a:pt x="74082" y="227637"/>
                  </a:lnTo>
                  <a:lnTo>
                    <a:pt x="67544" y="145980"/>
                  </a:lnTo>
                  <a:close/>
                  <a:moveTo>
                    <a:pt x="75248" y="242894"/>
                  </a:moveTo>
                  <a:lnTo>
                    <a:pt x="230706" y="242894"/>
                  </a:lnTo>
                  <a:lnTo>
                    <a:pt x="225688" y="305543"/>
                  </a:lnTo>
                  <a:lnTo>
                    <a:pt x="80215" y="305543"/>
                  </a:lnTo>
                  <a:lnTo>
                    <a:pt x="75197" y="242894"/>
                  </a:lnTo>
                  <a:close/>
                  <a:moveTo>
                    <a:pt x="281495" y="124792"/>
                  </a:moveTo>
                  <a:lnTo>
                    <a:pt x="288337" y="305543"/>
                  </a:lnTo>
                  <a:lnTo>
                    <a:pt x="240996" y="305543"/>
                  </a:lnTo>
                  <a:lnTo>
                    <a:pt x="253617" y="147247"/>
                  </a:lnTo>
                  <a:cubicBezTo>
                    <a:pt x="254123" y="141113"/>
                    <a:pt x="251994" y="134980"/>
                    <a:pt x="247788" y="130469"/>
                  </a:cubicBezTo>
                  <a:cubicBezTo>
                    <a:pt x="243581" y="125958"/>
                    <a:pt x="237650" y="123322"/>
                    <a:pt x="231517" y="123322"/>
                  </a:cubicBezTo>
                  <a:lnTo>
                    <a:pt x="74437" y="123322"/>
                  </a:lnTo>
                  <a:cubicBezTo>
                    <a:pt x="68253" y="123322"/>
                    <a:pt x="62323" y="125907"/>
                    <a:pt x="58166" y="130469"/>
                  </a:cubicBezTo>
                  <a:cubicBezTo>
                    <a:pt x="54010" y="135031"/>
                    <a:pt x="51881" y="141113"/>
                    <a:pt x="52337" y="147247"/>
                  </a:cubicBezTo>
                  <a:lnTo>
                    <a:pt x="65009" y="305594"/>
                  </a:lnTo>
                  <a:lnTo>
                    <a:pt x="16805" y="305594"/>
                  </a:lnTo>
                  <a:lnTo>
                    <a:pt x="23648" y="124843"/>
                  </a:lnTo>
                  <a:cubicBezTo>
                    <a:pt x="24814" y="94430"/>
                    <a:pt x="49549" y="70607"/>
                    <a:pt x="80012" y="70607"/>
                  </a:cubicBezTo>
                  <a:lnTo>
                    <a:pt x="225130" y="70607"/>
                  </a:lnTo>
                  <a:cubicBezTo>
                    <a:pt x="255594" y="70607"/>
                    <a:pt x="280329" y="94430"/>
                    <a:pt x="281495" y="124843"/>
                  </a:cubicBezTo>
                  <a:close/>
                </a:path>
              </a:pathLst>
            </a:custGeom>
            <a:solidFill>
              <a:srgbClr val="1F1F1F"/>
            </a:solidFill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946" name="Frihandsfigur: Form 945">
              <a:extLst>
                <a:ext uri="{FF2B5EF4-FFF2-40B4-BE49-F238E27FC236}">
                  <a16:creationId xmlns:a16="http://schemas.microsoft.com/office/drawing/2014/main" id="{8FC5A92B-FE68-532E-9C05-BB504D285BE2}"/>
                </a:ext>
              </a:extLst>
            </p:cNvPr>
            <p:cNvSpPr/>
            <p:nvPr/>
          </p:nvSpPr>
          <p:spPr>
            <a:xfrm>
              <a:off x="7251513" y="5243846"/>
              <a:ext cx="20274" cy="20274"/>
            </a:xfrm>
            <a:custGeom>
              <a:avLst/>
              <a:gdLst>
                <a:gd name="connsiteX0" fmla="*/ 20275 w 20274"/>
                <a:gd name="connsiteY0" fmla="*/ 10138 h 20274"/>
                <a:gd name="connsiteX1" fmla="*/ 10137 w 20274"/>
                <a:gd name="connsiteY1" fmla="*/ 20275 h 20274"/>
                <a:gd name="connsiteX2" fmla="*/ 0 w 20274"/>
                <a:gd name="connsiteY2" fmla="*/ 10138 h 20274"/>
                <a:gd name="connsiteX3" fmla="*/ 10137 w 20274"/>
                <a:gd name="connsiteY3" fmla="*/ 0 h 20274"/>
                <a:gd name="connsiteX4" fmla="*/ 20275 w 20274"/>
                <a:gd name="connsiteY4" fmla="*/ 10138 h 20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274" h="20274">
                  <a:moveTo>
                    <a:pt x="20275" y="10138"/>
                  </a:moveTo>
                  <a:cubicBezTo>
                    <a:pt x="20275" y="15736"/>
                    <a:pt x="15736" y="20275"/>
                    <a:pt x="10137" y="20275"/>
                  </a:cubicBezTo>
                  <a:cubicBezTo>
                    <a:pt x="4538" y="20275"/>
                    <a:pt x="0" y="15736"/>
                    <a:pt x="0" y="10138"/>
                  </a:cubicBezTo>
                  <a:cubicBezTo>
                    <a:pt x="0" y="4539"/>
                    <a:pt x="4538" y="0"/>
                    <a:pt x="10137" y="0"/>
                  </a:cubicBezTo>
                  <a:cubicBezTo>
                    <a:pt x="15736" y="0"/>
                    <a:pt x="20275" y="4539"/>
                    <a:pt x="20275" y="10138"/>
                  </a:cubicBezTo>
                  <a:close/>
                </a:path>
              </a:pathLst>
            </a:custGeom>
            <a:solidFill>
              <a:srgbClr val="1F1F1F"/>
            </a:solidFill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947" name="Frihandsfigur: Form 946">
              <a:extLst>
                <a:ext uri="{FF2B5EF4-FFF2-40B4-BE49-F238E27FC236}">
                  <a16:creationId xmlns:a16="http://schemas.microsoft.com/office/drawing/2014/main" id="{E0D286A4-6B3D-53CD-DE8D-E4DA1E486266}"/>
                </a:ext>
              </a:extLst>
            </p:cNvPr>
            <p:cNvSpPr/>
            <p:nvPr/>
          </p:nvSpPr>
          <p:spPr>
            <a:xfrm>
              <a:off x="7332461" y="5243846"/>
              <a:ext cx="20274" cy="20274"/>
            </a:xfrm>
            <a:custGeom>
              <a:avLst/>
              <a:gdLst>
                <a:gd name="connsiteX0" fmla="*/ 20275 w 20274"/>
                <a:gd name="connsiteY0" fmla="*/ 10138 h 20274"/>
                <a:gd name="connsiteX1" fmla="*/ 10137 w 20274"/>
                <a:gd name="connsiteY1" fmla="*/ 20275 h 20274"/>
                <a:gd name="connsiteX2" fmla="*/ 0 w 20274"/>
                <a:gd name="connsiteY2" fmla="*/ 10138 h 20274"/>
                <a:gd name="connsiteX3" fmla="*/ 10137 w 20274"/>
                <a:gd name="connsiteY3" fmla="*/ 0 h 20274"/>
                <a:gd name="connsiteX4" fmla="*/ 20275 w 20274"/>
                <a:gd name="connsiteY4" fmla="*/ 10138 h 20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274" h="20274">
                  <a:moveTo>
                    <a:pt x="20275" y="10138"/>
                  </a:moveTo>
                  <a:cubicBezTo>
                    <a:pt x="20275" y="15736"/>
                    <a:pt x="15736" y="20275"/>
                    <a:pt x="10137" y="20275"/>
                  </a:cubicBezTo>
                  <a:cubicBezTo>
                    <a:pt x="4538" y="20275"/>
                    <a:pt x="0" y="15736"/>
                    <a:pt x="0" y="10138"/>
                  </a:cubicBezTo>
                  <a:cubicBezTo>
                    <a:pt x="0" y="4539"/>
                    <a:pt x="4538" y="0"/>
                    <a:pt x="10137" y="0"/>
                  </a:cubicBezTo>
                  <a:cubicBezTo>
                    <a:pt x="15736" y="0"/>
                    <a:pt x="20275" y="4539"/>
                    <a:pt x="20275" y="10138"/>
                  </a:cubicBezTo>
                  <a:close/>
                </a:path>
              </a:pathLst>
            </a:custGeom>
            <a:solidFill>
              <a:srgbClr val="1F1F1F"/>
            </a:solidFill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  <p:grpSp>
        <p:nvGrpSpPr>
          <p:cNvPr id="948" name="Bild 3">
            <a:extLst>
              <a:ext uri="{FF2B5EF4-FFF2-40B4-BE49-F238E27FC236}">
                <a16:creationId xmlns:a16="http://schemas.microsoft.com/office/drawing/2014/main" id="{483622BE-6E3C-0E96-0353-2C0BE9638040}"/>
              </a:ext>
            </a:extLst>
          </p:cNvPr>
          <p:cNvGrpSpPr/>
          <p:nvPr/>
        </p:nvGrpSpPr>
        <p:grpSpPr>
          <a:xfrm>
            <a:off x="4148798" y="3320241"/>
            <a:ext cx="469760" cy="423320"/>
            <a:chOff x="7716468" y="5037296"/>
            <a:chExt cx="347106" cy="312791"/>
          </a:xfrm>
          <a:solidFill>
            <a:srgbClr val="1F1F1F"/>
          </a:solidFill>
        </p:grpSpPr>
        <p:sp>
          <p:nvSpPr>
            <p:cNvPr id="949" name="Frihandsfigur: Form 948">
              <a:extLst>
                <a:ext uri="{FF2B5EF4-FFF2-40B4-BE49-F238E27FC236}">
                  <a16:creationId xmlns:a16="http://schemas.microsoft.com/office/drawing/2014/main" id="{F28C48E0-5BD2-E428-6FA1-4CE53BE59E30}"/>
                </a:ext>
              </a:extLst>
            </p:cNvPr>
            <p:cNvSpPr/>
            <p:nvPr/>
          </p:nvSpPr>
          <p:spPr>
            <a:xfrm>
              <a:off x="7716468" y="5037296"/>
              <a:ext cx="347106" cy="312791"/>
            </a:xfrm>
            <a:custGeom>
              <a:avLst/>
              <a:gdLst>
                <a:gd name="connsiteX0" fmla="*/ 13787 w 347106"/>
                <a:gd name="connsiteY0" fmla="*/ 138326 h 312791"/>
                <a:gd name="connsiteX1" fmla="*/ 0 w 347106"/>
                <a:gd name="connsiteY1" fmla="*/ 172590 h 312791"/>
                <a:gd name="connsiteX2" fmla="*/ 0 w 347106"/>
                <a:gd name="connsiteY2" fmla="*/ 250193 h 312791"/>
                <a:gd name="connsiteX3" fmla="*/ 24076 w 347106"/>
                <a:gd name="connsiteY3" fmla="*/ 277767 h 312791"/>
                <a:gd name="connsiteX4" fmla="*/ 24076 w 347106"/>
                <a:gd name="connsiteY4" fmla="*/ 287347 h 312791"/>
                <a:gd name="connsiteX5" fmla="*/ 49522 w 347106"/>
                <a:gd name="connsiteY5" fmla="*/ 312792 h 312791"/>
                <a:gd name="connsiteX6" fmla="*/ 74967 w 347106"/>
                <a:gd name="connsiteY6" fmla="*/ 287347 h 312791"/>
                <a:gd name="connsiteX7" fmla="*/ 74967 w 347106"/>
                <a:gd name="connsiteY7" fmla="*/ 278071 h 312791"/>
                <a:gd name="connsiteX8" fmla="*/ 272141 w 347106"/>
                <a:gd name="connsiteY8" fmla="*/ 278071 h 312791"/>
                <a:gd name="connsiteX9" fmla="*/ 272141 w 347106"/>
                <a:gd name="connsiteY9" fmla="*/ 287347 h 312791"/>
                <a:gd name="connsiteX10" fmla="*/ 297586 w 347106"/>
                <a:gd name="connsiteY10" fmla="*/ 312792 h 312791"/>
                <a:gd name="connsiteX11" fmla="*/ 323030 w 347106"/>
                <a:gd name="connsiteY11" fmla="*/ 287347 h 312791"/>
                <a:gd name="connsiteX12" fmla="*/ 323030 w 347106"/>
                <a:gd name="connsiteY12" fmla="*/ 277767 h 312791"/>
                <a:gd name="connsiteX13" fmla="*/ 347107 w 347106"/>
                <a:gd name="connsiteY13" fmla="*/ 250193 h 312791"/>
                <a:gd name="connsiteX14" fmla="*/ 347107 w 347106"/>
                <a:gd name="connsiteY14" fmla="*/ 172590 h 312791"/>
                <a:gd name="connsiteX15" fmla="*/ 333320 w 347106"/>
                <a:gd name="connsiteY15" fmla="*/ 138326 h 312791"/>
                <a:gd name="connsiteX16" fmla="*/ 313856 w 347106"/>
                <a:gd name="connsiteY16" fmla="*/ 118000 h 312791"/>
                <a:gd name="connsiteX17" fmla="*/ 311221 w 347106"/>
                <a:gd name="connsiteY17" fmla="*/ 111461 h 312791"/>
                <a:gd name="connsiteX18" fmla="*/ 324602 w 347106"/>
                <a:gd name="connsiteY18" fmla="*/ 106443 h 312791"/>
                <a:gd name="connsiteX19" fmla="*/ 329063 w 347106"/>
                <a:gd name="connsiteY19" fmla="*/ 96661 h 312791"/>
                <a:gd name="connsiteX20" fmla="*/ 319280 w 347106"/>
                <a:gd name="connsiteY20" fmla="*/ 92200 h 312791"/>
                <a:gd name="connsiteX21" fmla="*/ 305544 w 347106"/>
                <a:gd name="connsiteY21" fmla="*/ 97370 h 312791"/>
                <a:gd name="connsiteX22" fmla="*/ 276703 w 347106"/>
                <a:gd name="connsiteY22" fmla="*/ 25749 h 312791"/>
                <a:gd name="connsiteX23" fmla="*/ 238535 w 347106"/>
                <a:gd name="connsiteY23" fmla="*/ 0 h 312791"/>
                <a:gd name="connsiteX24" fmla="*/ 108623 w 347106"/>
                <a:gd name="connsiteY24" fmla="*/ 0 h 312791"/>
                <a:gd name="connsiteX25" fmla="*/ 70456 w 347106"/>
                <a:gd name="connsiteY25" fmla="*/ 25749 h 312791"/>
                <a:gd name="connsiteX26" fmla="*/ 41107 w 347106"/>
                <a:gd name="connsiteY26" fmla="*/ 98536 h 312791"/>
                <a:gd name="connsiteX27" fmla="*/ 24330 w 347106"/>
                <a:gd name="connsiteY27" fmla="*/ 92200 h 312791"/>
                <a:gd name="connsiteX28" fmla="*/ 14547 w 347106"/>
                <a:gd name="connsiteY28" fmla="*/ 96661 h 312791"/>
                <a:gd name="connsiteX29" fmla="*/ 19008 w 347106"/>
                <a:gd name="connsiteY29" fmla="*/ 106443 h 312791"/>
                <a:gd name="connsiteX30" fmla="*/ 35481 w 347106"/>
                <a:gd name="connsiteY30" fmla="*/ 112627 h 312791"/>
                <a:gd name="connsiteX31" fmla="*/ 33302 w 347106"/>
                <a:gd name="connsiteY31" fmla="*/ 118000 h 312791"/>
                <a:gd name="connsiteX32" fmla="*/ 13838 w 347106"/>
                <a:gd name="connsiteY32" fmla="*/ 138326 h 312791"/>
                <a:gd name="connsiteX33" fmla="*/ 74511 w 347106"/>
                <a:gd name="connsiteY33" fmla="*/ 56263 h 312791"/>
                <a:gd name="connsiteX34" fmla="*/ 272648 w 347106"/>
                <a:gd name="connsiteY34" fmla="*/ 56263 h 312791"/>
                <a:gd name="connsiteX35" fmla="*/ 296167 w 347106"/>
                <a:gd name="connsiteY35" fmla="*/ 114553 h 312791"/>
                <a:gd name="connsiteX36" fmla="*/ 260989 w 347106"/>
                <a:gd name="connsiteY36" fmla="*/ 114553 h 312791"/>
                <a:gd name="connsiteX37" fmla="*/ 226522 w 347106"/>
                <a:gd name="connsiteY37" fmla="*/ 86169 h 312791"/>
                <a:gd name="connsiteX38" fmla="*/ 192054 w 347106"/>
                <a:gd name="connsiteY38" fmla="*/ 114553 h 312791"/>
                <a:gd name="connsiteX39" fmla="*/ 51043 w 347106"/>
                <a:gd name="connsiteY39" fmla="*/ 114553 h 312791"/>
                <a:gd name="connsiteX40" fmla="*/ 74562 w 347106"/>
                <a:gd name="connsiteY40" fmla="*/ 56263 h 312791"/>
                <a:gd name="connsiteX41" fmla="*/ 245175 w 347106"/>
                <a:gd name="connsiteY41" fmla="*/ 114604 h 312791"/>
                <a:gd name="connsiteX42" fmla="*/ 207818 w 347106"/>
                <a:gd name="connsiteY42" fmla="*/ 114604 h 312791"/>
                <a:gd name="connsiteX43" fmla="*/ 226471 w 347106"/>
                <a:gd name="connsiteY43" fmla="*/ 101425 h 312791"/>
                <a:gd name="connsiteX44" fmla="*/ 245124 w 347106"/>
                <a:gd name="connsiteY44" fmla="*/ 114604 h 312791"/>
                <a:gd name="connsiteX45" fmla="*/ 59811 w 347106"/>
                <a:gd name="connsiteY45" fmla="*/ 287347 h 312791"/>
                <a:gd name="connsiteX46" fmla="*/ 49572 w 347106"/>
                <a:gd name="connsiteY46" fmla="*/ 297585 h 312791"/>
                <a:gd name="connsiteX47" fmla="*/ 39333 w 347106"/>
                <a:gd name="connsiteY47" fmla="*/ 287347 h 312791"/>
                <a:gd name="connsiteX48" fmla="*/ 39333 w 347106"/>
                <a:gd name="connsiteY48" fmla="*/ 278071 h 312791"/>
                <a:gd name="connsiteX49" fmla="*/ 59811 w 347106"/>
                <a:gd name="connsiteY49" fmla="*/ 278071 h 312791"/>
                <a:gd name="connsiteX50" fmla="*/ 59811 w 347106"/>
                <a:gd name="connsiteY50" fmla="*/ 287347 h 312791"/>
                <a:gd name="connsiteX51" fmla="*/ 307875 w 347106"/>
                <a:gd name="connsiteY51" fmla="*/ 287347 h 312791"/>
                <a:gd name="connsiteX52" fmla="*/ 297637 w 347106"/>
                <a:gd name="connsiteY52" fmla="*/ 297585 h 312791"/>
                <a:gd name="connsiteX53" fmla="*/ 287398 w 347106"/>
                <a:gd name="connsiteY53" fmla="*/ 287347 h 312791"/>
                <a:gd name="connsiteX54" fmla="*/ 287398 w 347106"/>
                <a:gd name="connsiteY54" fmla="*/ 278071 h 312791"/>
                <a:gd name="connsiteX55" fmla="*/ 307875 w 347106"/>
                <a:gd name="connsiteY55" fmla="*/ 278071 h 312791"/>
                <a:gd name="connsiteX56" fmla="*/ 307875 w 347106"/>
                <a:gd name="connsiteY56" fmla="*/ 287347 h 312791"/>
                <a:gd name="connsiteX57" fmla="*/ 319280 w 347106"/>
                <a:gd name="connsiteY57" fmla="*/ 262865 h 312791"/>
                <a:gd name="connsiteX58" fmla="*/ 27878 w 347106"/>
                <a:gd name="connsiteY58" fmla="*/ 262865 h 312791"/>
                <a:gd name="connsiteX59" fmla="*/ 15206 w 347106"/>
                <a:gd name="connsiteY59" fmla="*/ 250395 h 312791"/>
                <a:gd name="connsiteX60" fmla="*/ 331901 w 347106"/>
                <a:gd name="connsiteY60" fmla="*/ 250395 h 312791"/>
                <a:gd name="connsiteX61" fmla="*/ 319229 w 347106"/>
                <a:gd name="connsiteY61" fmla="*/ 262865 h 312791"/>
                <a:gd name="connsiteX62" fmla="*/ 331951 w 347106"/>
                <a:gd name="connsiteY62" fmla="*/ 172590 h 312791"/>
                <a:gd name="connsiteX63" fmla="*/ 331951 w 347106"/>
                <a:gd name="connsiteY63" fmla="*/ 235189 h 312791"/>
                <a:gd name="connsiteX64" fmla="*/ 15206 w 347106"/>
                <a:gd name="connsiteY64" fmla="*/ 235189 h 312791"/>
                <a:gd name="connsiteX65" fmla="*/ 15206 w 347106"/>
                <a:gd name="connsiteY65" fmla="*/ 172590 h 312791"/>
                <a:gd name="connsiteX66" fmla="*/ 24735 w 347106"/>
                <a:gd name="connsiteY66" fmla="*/ 148818 h 312791"/>
                <a:gd name="connsiteX67" fmla="*/ 42983 w 347106"/>
                <a:gd name="connsiteY67" fmla="*/ 129760 h 312791"/>
                <a:gd name="connsiteX68" fmla="*/ 304175 w 347106"/>
                <a:gd name="connsiteY68" fmla="*/ 129760 h 312791"/>
                <a:gd name="connsiteX69" fmla="*/ 322422 w 347106"/>
                <a:gd name="connsiteY69" fmla="*/ 148818 h 312791"/>
                <a:gd name="connsiteX70" fmla="*/ 331951 w 347106"/>
                <a:gd name="connsiteY70" fmla="*/ 172590 h 312791"/>
                <a:gd name="connsiteX71" fmla="*/ 84547 w 347106"/>
                <a:gd name="connsiteY71" fmla="*/ 31426 h 312791"/>
                <a:gd name="connsiteX72" fmla="*/ 108623 w 347106"/>
                <a:gd name="connsiteY72" fmla="*/ 15155 h 312791"/>
                <a:gd name="connsiteX73" fmla="*/ 238535 w 347106"/>
                <a:gd name="connsiteY73" fmla="*/ 15155 h 312791"/>
                <a:gd name="connsiteX74" fmla="*/ 262612 w 347106"/>
                <a:gd name="connsiteY74" fmla="*/ 31426 h 312791"/>
                <a:gd name="connsiteX75" fmla="*/ 266515 w 347106"/>
                <a:gd name="connsiteY75" fmla="*/ 41107 h 312791"/>
                <a:gd name="connsiteX76" fmla="*/ 80644 w 347106"/>
                <a:gd name="connsiteY76" fmla="*/ 41107 h 312791"/>
                <a:gd name="connsiteX77" fmla="*/ 84547 w 347106"/>
                <a:gd name="connsiteY77" fmla="*/ 31426 h 312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347106" h="312791">
                  <a:moveTo>
                    <a:pt x="13787" y="138326"/>
                  </a:moveTo>
                  <a:cubicBezTo>
                    <a:pt x="4917" y="147602"/>
                    <a:pt x="0" y="159766"/>
                    <a:pt x="0" y="172590"/>
                  </a:cubicBezTo>
                  <a:lnTo>
                    <a:pt x="0" y="250193"/>
                  </a:lnTo>
                  <a:cubicBezTo>
                    <a:pt x="0" y="264284"/>
                    <a:pt x="10493" y="275942"/>
                    <a:pt x="24076" y="277767"/>
                  </a:cubicBezTo>
                  <a:lnTo>
                    <a:pt x="24076" y="287347"/>
                  </a:lnTo>
                  <a:cubicBezTo>
                    <a:pt x="24076" y="301387"/>
                    <a:pt x="35481" y="312792"/>
                    <a:pt x="49522" y="312792"/>
                  </a:cubicBezTo>
                  <a:cubicBezTo>
                    <a:pt x="63562" y="312792"/>
                    <a:pt x="74967" y="301387"/>
                    <a:pt x="74967" y="287347"/>
                  </a:cubicBezTo>
                  <a:lnTo>
                    <a:pt x="74967" y="278071"/>
                  </a:lnTo>
                  <a:lnTo>
                    <a:pt x="272141" y="278071"/>
                  </a:lnTo>
                  <a:lnTo>
                    <a:pt x="272141" y="287347"/>
                  </a:lnTo>
                  <a:cubicBezTo>
                    <a:pt x="272141" y="301387"/>
                    <a:pt x="283545" y="312792"/>
                    <a:pt x="297586" y="312792"/>
                  </a:cubicBezTo>
                  <a:cubicBezTo>
                    <a:pt x="311626" y="312792"/>
                    <a:pt x="323030" y="301387"/>
                    <a:pt x="323030" y="287347"/>
                  </a:cubicBezTo>
                  <a:lnTo>
                    <a:pt x="323030" y="277767"/>
                  </a:lnTo>
                  <a:cubicBezTo>
                    <a:pt x="336615" y="275891"/>
                    <a:pt x="347107" y="264233"/>
                    <a:pt x="347107" y="250193"/>
                  </a:cubicBezTo>
                  <a:lnTo>
                    <a:pt x="347107" y="172590"/>
                  </a:lnTo>
                  <a:cubicBezTo>
                    <a:pt x="347107" y="159766"/>
                    <a:pt x="342241" y="147602"/>
                    <a:pt x="333320" y="138326"/>
                  </a:cubicBezTo>
                  <a:lnTo>
                    <a:pt x="313856" y="118000"/>
                  </a:lnTo>
                  <a:lnTo>
                    <a:pt x="311221" y="111461"/>
                  </a:lnTo>
                  <a:lnTo>
                    <a:pt x="324602" y="106443"/>
                  </a:lnTo>
                  <a:cubicBezTo>
                    <a:pt x="328556" y="104973"/>
                    <a:pt x="330533" y="100564"/>
                    <a:pt x="329063" y="96661"/>
                  </a:cubicBezTo>
                  <a:cubicBezTo>
                    <a:pt x="327592" y="92707"/>
                    <a:pt x="323183" y="90730"/>
                    <a:pt x="319280" y="92200"/>
                  </a:cubicBezTo>
                  <a:lnTo>
                    <a:pt x="305544" y="97370"/>
                  </a:lnTo>
                  <a:lnTo>
                    <a:pt x="276703" y="25749"/>
                  </a:lnTo>
                  <a:cubicBezTo>
                    <a:pt x="270367" y="10087"/>
                    <a:pt x="255414" y="0"/>
                    <a:pt x="238535" y="0"/>
                  </a:cubicBezTo>
                  <a:lnTo>
                    <a:pt x="108623" y="0"/>
                  </a:lnTo>
                  <a:cubicBezTo>
                    <a:pt x="91745" y="0"/>
                    <a:pt x="76741" y="10137"/>
                    <a:pt x="70456" y="25749"/>
                  </a:cubicBezTo>
                  <a:lnTo>
                    <a:pt x="41107" y="98536"/>
                  </a:lnTo>
                  <a:lnTo>
                    <a:pt x="24330" y="92200"/>
                  </a:lnTo>
                  <a:cubicBezTo>
                    <a:pt x="20427" y="90730"/>
                    <a:pt x="16017" y="92707"/>
                    <a:pt x="14547" y="96661"/>
                  </a:cubicBezTo>
                  <a:cubicBezTo>
                    <a:pt x="13078" y="100614"/>
                    <a:pt x="15055" y="104973"/>
                    <a:pt x="19008" y="106443"/>
                  </a:cubicBezTo>
                  <a:lnTo>
                    <a:pt x="35481" y="112627"/>
                  </a:lnTo>
                  <a:lnTo>
                    <a:pt x="33302" y="118000"/>
                  </a:lnTo>
                  <a:lnTo>
                    <a:pt x="13838" y="138326"/>
                  </a:lnTo>
                  <a:close/>
                  <a:moveTo>
                    <a:pt x="74511" y="56263"/>
                  </a:moveTo>
                  <a:lnTo>
                    <a:pt x="272648" y="56263"/>
                  </a:lnTo>
                  <a:lnTo>
                    <a:pt x="296167" y="114553"/>
                  </a:lnTo>
                  <a:lnTo>
                    <a:pt x="260989" y="114553"/>
                  </a:lnTo>
                  <a:cubicBezTo>
                    <a:pt x="257847" y="98384"/>
                    <a:pt x="243604" y="86169"/>
                    <a:pt x="226522" y="86169"/>
                  </a:cubicBezTo>
                  <a:cubicBezTo>
                    <a:pt x="209441" y="86169"/>
                    <a:pt x="195197" y="98384"/>
                    <a:pt x="192054" y="114553"/>
                  </a:cubicBezTo>
                  <a:lnTo>
                    <a:pt x="51043" y="114553"/>
                  </a:lnTo>
                  <a:lnTo>
                    <a:pt x="74562" y="56263"/>
                  </a:lnTo>
                  <a:close/>
                  <a:moveTo>
                    <a:pt x="245175" y="114604"/>
                  </a:moveTo>
                  <a:lnTo>
                    <a:pt x="207818" y="114604"/>
                  </a:lnTo>
                  <a:cubicBezTo>
                    <a:pt x="210606" y="106950"/>
                    <a:pt x="217905" y="101425"/>
                    <a:pt x="226471" y="101425"/>
                  </a:cubicBezTo>
                  <a:cubicBezTo>
                    <a:pt x="235037" y="101425"/>
                    <a:pt x="242387" y="106950"/>
                    <a:pt x="245124" y="114604"/>
                  </a:cubicBezTo>
                  <a:close/>
                  <a:moveTo>
                    <a:pt x="59811" y="287347"/>
                  </a:moveTo>
                  <a:cubicBezTo>
                    <a:pt x="59811" y="292973"/>
                    <a:pt x="55199" y="297585"/>
                    <a:pt x="49572" y="297585"/>
                  </a:cubicBezTo>
                  <a:cubicBezTo>
                    <a:pt x="43946" y="297585"/>
                    <a:pt x="39333" y="292973"/>
                    <a:pt x="39333" y="287347"/>
                  </a:cubicBezTo>
                  <a:lnTo>
                    <a:pt x="39333" y="278071"/>
                  </a:lnTo>
                  <a:lnTo>
                    <a:pt x="59811" y="278071"/>
                  </a:lnTo>
                  <a:lnTo>
                    <a:pt x="59811" y="287347"/>
                  </a:lnTo>
                  <a:close/>
                  <a:moveTo>
                    <a:pt x="307875" y="287347"/>
                  </a:moveTo>
                  <a:cubicBezTo>
                    <a:pt x="307875" y="292973"/>
                    <a:pt x="303263" y="297585"/>
                    <a:pt x="297637" y="297585"/>
                  </a:cubicBezTo>
                  <a:cubicBezTo>
                    <a:pt x="292010" y="297585"/>
                    <a:pt x="287398" y="292973"/>
                    <a:pt x="287398" y="287347"/>
                  </a:cubicBezTo>
                  <a:lnTo>
                    <a:pt x="287398" y="278071"/>
                  </a:lnTo>
                  <a:lnTo>
                    <a:pt x="307875" y="278071"/>
                  </a:lnTo>
                  <a:lnTo>
                    <a:pt x="307875" y="287347"/>
                  </a:lnTo>
                  <a:close/>
                  <a:moveTo>
                    <a:pt x="319280" y="262865"/>
                  </a:moveTo>
                  <a:lnTo>
                    <a:pt x="27878" y="262865"/>
                  </a:lnTo>
                  <a:cubicBezTo>
                    <a:pt x="20934" y="262865"/>
                    <a:pt x="15358" y="257289"/>
                    <a:pt x="15206" y="250395"/>
                  </a:cubicBezTo>
                  <a:lnTo>
                    <a:pt x="331901" y="250395"/>
                  </a:lnTo>
                  <a:cubicBezTo>
                    <a:pt x="331800" y="257289"/>
                    <a:pt x="326174" y="262865"/>
                    <a:pt x="319229" y="262865"/>
                  </a:cubicBezTo>
                  <a:close/>
                  <a:moveTo>
                    <a:pt x="331951" y="172590"/>
                  </a:moveTo>
                  <a:lnTo>
                    <a:pt x="331951" y="235189"/>
                  </a:lnTo>
                  <a:lnTo>
                    <a:pt x="15206" y="235189"/>
                  </a:lnTo>
                  <a:lnTo>
                    <a:pt x="15206" y="172590"/>
                  </a:lnTo>
                  <a:cubicBezTo>
                    <a:pt x="15206" y="163669"/>
                    <a:pt x="18602" y="155255"/>
                    <a:pt x="24735" y="148818"/>
                  </a:cubicBezTo>
                  <a:lnTo>
                    <a:pt x="42983" y="129760"/>
                  </a:lnTo>
                  <a:lnTo>
                    <a:pt x="304175" y="129760"/>
                  </a:lnTo>
                  <a:lnTo>
                    <a:pt x="322422" y="148818"/>
                  </a:lnTo>
                  <a:cubicBezTo>
                    <a:pt x="328556" y="155255"/>
                    <a:pt x="331951" y="163669"/>
                    <a:pt x="331951" y="172590"/>
                  </a:cubicBezTo>
                  <a:close/>
                  <a:moveTo>
                    <a:pt x="84547" y="31426"/>
                  </a:moveTo>
                  <a:cubicBezTo>
                    <a:pt x="88501" y="21542"/>
                    <a:pt x="97979" y="15155"/>
                    <a:pt x="108623" y="15155"/>
                  </a:cubicBezTo>
                  <a:lnTo>
                    <a:pt x="238535" y="15155"/>
                  </a:lnTo>
                  <a:cubicBezTo>
                    <a:pt x="249179" y="15155"/>
                    <a:pt x="258607" y="21542"/>
                    <a:pt x="262612" y="31426"/>
                  </a:cubicBezTo>
                  <a:lnTo>
                    <a:pt x="266515" y="41107"/>
                  </a:lnTo>
                  <a:lnTo>
                    <a:pt x="80644" y="41107"/>
                  </a:lnTo>
                  <a:lnTo>
                    <a:pt x="84547" y="31426"/>
                  </a:lnTo>
                  <a:close/>
                </a:path>
              </a:pathLst>
            </a:custGeom>
            <a:solidFill>
              <a:srgbClr val="1F1F1F"/>
            </a:solidFill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950" name="Frihandsfigur: Form 949">
              <a:extLst>
                <a:ext uri="{FF2B5EF4-FFF2-40B4-BE49-F238E27FC236}">
                  <a16:creationId xmlns:a16="http://schemas.microsoft.com/office/drawing/2014/main" id="{3FF35280-AD73-F81C-20CB-8EEB0A61EC1F}"/>
                </a:ext>
              </a:extLst>
            </p:cNvPr>
            <p:cNvSpPr/>
            <p:nvPr/>
          </p:nvSpPr>
          <p:spPr>
            <a:xfrm>
              <a:off x="7841412" y="5230110"/>
              <a:ext cx="97269" cy="15206"/>
            </a:xfrm>
            <a:custGeom>
              <a:avLst/>
              <a:gdLst>
                <a:gd name="connsiteX0" fmla="*/ 89666 w 97269"/>
                <a:gd name="connsiteY0" fmla="*/ 0 h 15206"/>
                <a:gd name="connsiteX1" fmla="*/ 7603 w 97269"/>
                <a:gd name="connsiteY1" fmla="*/ 0 h 15206"/>
                <a:gd name="connsiteX2" fmla="*/ 0 w 97269"/>
                <a:gd name="connsiteY2" fmla="*/ 7603 h 15206"/>
                <a:gd name="connsiteX3" fmla="*/ 7603 w 97269"/>
                <a:gd name="connsiteY3" fmla="*/ 15206 h 15206"/>
                <a:gd name="connsiteX4" fmla="*/ 89666 w 97269"/>
                <a:gd name="connsiteY4" fmla="*/ 15206 h 15206"/>
                <a:gd name="connsiteX5" fmla="*/ 97269 w 97269"/>
                <a:gd name="connsiteY5" fmla="*/ 7603 h 15206"/>
                <a:gd name="connsiteX6" fmla="*/ 89666 w 97269"/>
                <a:gd name="connsiteY6" fmla="*/ 0 h 15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269" h="15206">
                  <a:moveTo>
                    <a:pt x="89666" y="0"/>
                  </a:moveTo>
                  <a:lnTo>
                    <a:pt x="7603" y="0"/>
                  </a:lnTo>
                  <a:cubicBezTo>
                    <a:pt x="3396" y="0"/>
                    <a:pt x="0" y="3396"/>
                    <a:pt x="0" y="7603"/>
                  </a:cubicBezTo>
                  <a:cubicBezTo>
                    <a:pt x="0" y="11810"/>
                    <a:pt x="3396" y="15206"/>
                    <a:pt x="7603" y="15206"/>
                  </a:cubicBezTo>
                  <a:lnTo>
                    <a:pt x="89666" y="15206"/>
                  </a:lnTo>
                  <a:cubicBezTo>
                    <a:pt x="93873" y="15206"/>
                    <a:pt x="97269" y="11810"/>
                    <a:pt x="97269" y="7603"/>
                  </a:cubicBezTo>
                  <a:cubicBezTo>
                    <a:pt x="97269" y="3396"/>
                    <a:pt x="93873" y="0"/>
                    <a:pt x="89666" y="0"/>
                  </a:cubicBezTo>
                  <a:close/>
                </a:path>
              </a:pathLst>
            </a:custGeom>
            <a:solidFill>
              <a:srgbClr val="1F1F1F"/>
            </a:solidFill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951" name="Frihandsfigur: Form 950">
              <a:extLst>
                <a:ext uri="{FF2B5EF4-FFF2-40B4-BE49-F238E27FC236}">
                  <a16:creationId xmlns:a16="http://schemas.microsoft.com/office/drawing/2014/main" id="{863CEEA3-26EE-97F5-B042-6F58FE9892E8}"/>
                </a:ext>
              </a:extLst>
            </p:cNvPr>
            <p:cNvSpPr/>
            <p:nvPr/>
          </p:nvSpPr>
          <p:spPr>
            <a:xfrm>
              <a:off x="7771211" y="5216627"/>
              <a:ext cx="25343" cy="25343"/>
            </a:xfrm>
            <a:custGeom>
              <a:avLst/>
              <a:gdLst>
                <a:gd name="connsiteX0" fmla="*/ 25344 w 25343"/>
                <a:gd name="connsiteY0" fmla="*/ 12672 h 25343"/>
                <a:gd name="connsiteX1" fmla="*/ 12672 w 25343"/>
                <a:gd name="connsiteY1" fmla="*/ 25344 h 25343"/>
                <a:gd name="connsiteX2" fmla="*/ 0 w 25343"/>
                <a:gd name="connsiteY2" fmla="*/ 12672 h 25343"/>
                <a:gd name="connsiteX3" fmla="*/ 12672 w 25343"/>
                <a:gd name="connsiteY3" fmla="*/ 0 h 25343"/>
                <a:gd name="connsiteX4" fmla="*/ 25344 w 25343"/>
                <a:gd name="connsiteY4" fmla="*/ 12672 h 25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343" h="25343">
                  <a:moveTo>
                    <a:pt x="25344" y="12672"/>
                  </a:moveTo>
                  <a:cubicBezTo>
                    <a:pt x="25344" y="19671"/>
                    <a:pt x="19670" y="25344"/>
                    <a:pt x="12672" y="25344"/>
                  </a:cubicBezTo>
                  <a:cubicBezTo>
                    <a:pt x="5673" y="25344"/>
                    <a:pt x="0" y="19671"/>
                    <a:pt x="0" y="12672"/>
                  </a:cubicBezTo>
                  <a:cubicBezTo>
                    <a:pt x="0" y="5673"/>
                    <a:pt x="5673" y="0"/>
                    <a:pt x="12672" y="0"/>
                  </a:cubicBezTo>
                  <a:cubicBezTo>
                    <a:pt x="19670" y="0"/>
                    <a:pt x="25344" y="5673"/>
                    <a:pt x="25344" y="12672"/>
                  </a:cubicBezTo>
                  <a:close/>
                </a:path>
              </a:pathLst>
            </a:custGeom>
            <a:solidFill>
              <a:srgbClr val="1F1F1F"/>
            </a:solidFill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952" name="Frihandsfigur: Form 951">
              <a:extLst>
                <a:ext uri="{FF2B5EF4-FFF2-40B4-BE49-F238E27FC236}">
                  <a16:creationId xmlns:a16="http://schemas.microsoft.com/office/drawing/2014/main" id="{D2795B1B-4E7F-F049-F1D0-BE6AE8CC0E03}"/>
                </a:ext>
              </a:extLst>
            </p:cNvPr>
            <p:cNvSpPr/>
            <p:nvPr/>
          </p:nvSpPr>
          <p:spPr>
            <a:xfrm>
              <a:off x="7983591" y="5216627"/>
              <a:ext cx="25343" cy="25343"/>
            </a:xfrm>
            <a:custGeom>
              <a:avLst/>
              <a:gdLst>
                <a:gd name="connsiteX0" fmla="*/ 25344 w 25343"/>
                <a:gd name="connsiteY0" fmla="*/ 12672 h 25343"/>
                <a:gd name="connsiteX1" fmla="*/ 12672 w 25343"/>
                <a:gd name="connsiteY1" fmla="*/ 25344 h 25343"/>
                <a:gd name="connsiteX2" fmla="*/ 0 w 25343"/>
                <a:gd name="connsiteY2" fmla="*/ 12672 h 25343"/>
                <a:gd name="connsiteX3" fmla="*/ 12672 w 25343"/>
                <a:gd name="connsiteY3" fmla="*/ 0 h 25343"/>
                <a:gd name="connsiteX4" fmla="*/ 25344 w 25343"/>
                <a:gd name="connsiteY4" fmla="*/ 12672 h 25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343" h="25343">
                  <a:moveTo>
                    <a:pt x="25344" y="12672"/>
                  </a:moveTo>
                  <a:cubicBezTo>
                    <a:pt x="25344" y="19671"/>
                    <a:pt x="19671" y="25344"/>
                    <a:pt x="12672" y="25344"/>
                  </a:cubicBezTo>
                  <a:cubicBezTo>
                    <a:pt x="5673" y="25344"/>
                    <a:pt x="0" y="19671"/>
                    <a:pt x="0" y="12672"/>
                  </a:cubicBezTo>
                  <a:cubicBezTo>
                    <a:pt x="0" y="5673"/>
                    <a:pt x="5673" y="0"/>
                    <a:pt x="12672" y="0"/>
                  </a:cubicBezTo>
                  <a:cubicBezTo>
                    <a:pt x="19671" y="0"/>
                    <a:pt x="25344" y="5673"/>
                    <a:pt x="25344" y="12672"/>
                  </a:cubicBezTo>
                  <a:close/>
                </a:path>
              </a:pathLst>
            </a:custGeom>
            <a:solidFill>
              <a:srgbClr val="1F1F1F"/>
            </a:solidFill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  <p:sp>
        <p:nvSpPr>
          <p:cNvPr id="953" name="Frihandsfigur: Form 952">
            <a:extLst>
              <a:ext uri="{FF2B5EF4-FFF2-40B4-BE49-F238E27FC236}">
                <a16:creationId xmlns:a16="http://schemas.microsoft.com/office/drawing/2014/main" id="{9A350350-F4AD-E29F-FB66-0C32DD69A5B9}"/>
              </a:ext>
            </a:extLst>
          </p:cNvPr>
          <p:cNvSpPr/>
          <p:nvPr/>
        </p:nvSpPr>
        <p:spPr>
          <a:xfrm>
            <a:off x="4126223" y="4296492"/>
            <a:ext cx="489517" cy="489517"/>
          </a:xfrm>
          <a:custGeom>
            <a:avLst/>
            <a:gdLst>
              <a:gd name="connsiteX0" fmla="*/ 188456 w 361704"/>
              <a:gd name="connsiteY0" fmla="*/ 173401 h 361704"/>
              <a:gd name="connsiteX1" fmla="*/ 188456 w 361704"/>
              <a:gd name="connsiteY1" fmla="*/ 91592 h 361704"/>
              <a:gd name="connsiteX2" fmla="*/ 210302 w 361704"/>
              <a:gd name="connsiteY2" fmla="*/ 69746 h 361704"/>
              <a:gd name="connsiteX3" fmla="*/ 261699 w 361704"/>
              <a:gd name="connsiteY3" fmla="*/ 107609 h 361704"/>
              <a:gd name="connsiteX4" fmla="*/ 358664 w 361704"/>
              <a:gd name="connsiteY4" fmla="*/ 59862 h 361704"/>
              <a:gd name="connsiteX5" fmla="*/ 361705 w 361704"/>
              <a:gd name="connsiteY5" fmla="*/ 53779 h 361704"/>
              <a:gd name="connsiteX6" fmla="*/ 358664 w 361704"/>
              <a:gd name="connsiteY6" fmla="*/ 47697 h 361704"/>
              <a:gd name="connsiteX7" fmla="*/ 261699 w 361704"/>
              <a:gd name="connsiteY7" fmla="*/ 0 h 361704"/>
              <a:gd name="connsiteX8" fmla="*/ 208072 w 361704"/>
              <a:gd name="connsiteY8" fmla="*/ 50484 h 361704"/>
              <a:gd name="connsiteX9" fmla="*/ 180852 w 361704"/>
              <a:gd name="connsiteY9" fmla="*/ 77704 h 361704"/>
              <a:gd name="connsiteX10" fmla="*/ 153633 w 361704"/>
              <a:gd name="connsiteY10" fmla="*/ 50484 h 361704"/>
              <a:gd name="connsiteX11" fmla="*/ 100006 w 361704"/>
              <a:gd name="connsiteY11" fmla="*/ 0 h 361704"/>
              <a:gd name="connsiteX12" fmla="*/ 3041 w 361704"/>
              <a:gd name="connsiteY12" fmla="*/ 47697 h 361704"/>
              <a:gd name="connsiteX13" fmla="*/ 0 w 361704"/>
              <a:gd name="connsiteY13" fmla="*/ 53779 h 361704"/>
              <a:gd name="connsiteX14" fmla="*/ 3041 w 361704"/>
              <a:gd name="connsiteY14" fmla="*/ 59862 h 361704"/>
              <a:gd name="connsiteX15" fmla="*/ 100006 w 361704"/>
              <a:gd name="connsiteY15" fmla="*/ 107609 h 361704"/>
              <a:gd name="connsiteX16" fmla="*/ 151403 w 361704"/>
              <a:gd name="connsiteY16" fmla="*/ 69746 h 361704"/>
              <a:gd name="connsiteX17" fmla="*/ 173249 w 361704"/>
              <a:gd name="connsiteY17" fmla="*/ 91592 h 361704"/>
              <a:gd name="connsiteX18" fmla="*/ 173249 w 361704"/>
              <a:gd name="connsiteY18" fmla="*/ 173401 h 361704"/>
              <a:gd name="connsiteX19" fmla="*/ 0 w 361704"/>
              <a:gd name="connsiteY19" fmla="*/ 354051 h 361704"/>
              <a:gd name="connsiteX20" fmla="*/ 7603 w 361704"/>
              <a:gd name="connsiteY20" fmla="*/ 361654 h 361704"/>
              <a:gd name="connsiteX21" fmla="*/ 15206 w 361704"/>
              <a:gd name="connsiteY21" fmla="*/ 354051 h 361704"/>
              <a:gd name="connsiteX22" fmla="*/ 16068 w 361704"/>
              <a:gd name="connsiteY22" fmla="*/ 336919 h 361704"/>
              <a:gd name="connsiteX23" fmla="*/ 44757 w 361704"/>
              <a:gd name="connsiteY23" fmla="*/ 336919 h 361704"/>
              <a:gd name="connsiteX24" fmla="*/ 50130 w 361704"/>
              <a:gd name="connsiteY24" fmla="*/ 334689 h 361704"/>
              <a:gd name="connsiteX25" fmla="*/ 74865 w 361704"/>
              <a:gd name="connsiteY25" fmla="*/ 309953 h 361704"/>
              <a:gd name="connsiteX26" fmla="*/ 74865 w 361704"/>
              <a:gd name="connsiteY26" fmla="*/ 299207 h 361704"/>
              <a:gd name="connsiteX27" fmla="*/ 41057 w 361704"/>
              <a:gd name="connsiteY27" fmla="*/ 265399 h 361704"/>
              <a:gd name="connsiteX28" fmla="*/ 76437 w 361704"/>
              <a:gd name="connsiteY28" fmla="*/ 225660 h 361704"/>
              <a:gd name="connsiteX29" fmla="*/ 87081 w 361704"/>
              <a:gd name="connsiteY29" fmla="*/ 257542 h 361704"/>
              <a:gd name="connsiteX30" fmla="*/ 94278 w 361704"/>
              <a:gd name="connsiteY30" fmla="*/ 262763 h 361704"/>
              <a:gd name="connsiteX31" fmla="*/ 131382 w 361704"/>
              <a:gd name="connsiteY31" fmla="*/ 262763 h 361704"/>
              <a:gd name="connsiteX32" fmla="*/ 134778 w 361704"/>
              <a:gd name="connsiteY32" fmla="*/ 261952 h 361704"/>
              <a:gd name="connsiteX33" fmla="*/ 153836 w 361704"/>
              <a:gd name="connsiteY33" fmla="*/ 252423 h 361704"/>
              <a:gd name="connsiteX34" fmla="*/ 184350 w 361704"/>
              <a:gd name="connsiteY34" fmla="*/ 293074 h 361704"/>
              <a:gd name="connsiteX35" fmla="*/ 174060 w 361704"/>
              <a:gd name="connsiteY35" fmla="*/ 313603 h 361704"/>
              <a:gd name="connsiteX36" fmla="*/ 176645 w 361704"/>
              <a:gd name="connsiteY36" fmla="*/ 323335 h 361704"/>
              <a:gd name="connsiteX37" fmla="*/ 213749 w 361704"/>
              <a:gd name="connsiteY37" fmla="*/ 348070 h 361704"/>
              <a:gd name="connsiteX38" fmla="*/ 217956 w 361704"/>
              <a:gd name="connsiteY38" fmla="*/ 349337 h 361704"/>
              <a:gd name="connsiteX39" fmla="*/ 221352 w 361704"/>
              <a:gd name="connsiteY39" fmla="*/ 348526 h 361704"/>
              <a:gd name="connsiteX40" fmla="*/ 270873 w 361704"/>
              <a:gd name="connsiteY40" fmla="*/ 323791 h 361704"/>
              <a:gd name="connsiteX41" fmla="*/ 275080 w 361704"/>
              <a:gd name="connsiteY41" fmla="*/ 316999 h 361704"/>
              <a:gd name="connsiteX42" fmla="*/ 275080 w 361704"/>
              <a:gd name="connsiteY42" fmla="*/ 279895 h 361704"/>
              <a:gd name="connsiteX43" fmla="*/ 272850 w 361704"/>
              <a:gd name="connsiteY43" fmla="*/ 274523 h 361704"/>
              <a:gd name="connsiteX44" fmla="*/ 255566 w 361704"/>
              <a:gd name="connsiteY44" fmla="*/ 257238 h 361704"/>
              <a:gd name="connsiteX45" fmla="*/ 297180 w 361704"/>
              <a:gd name="connsiteY45" fmla="*/ 236406 h 361704"/>
              <a:gd name="connsiteX46" fmla="*/ 346448 w 361704"/>
              <a:gd name="connsiteY46" fmla="*/ 354102 h 361704"/>
              <a:gd name="connsiteX47" fmla="*/ 354051 w 361704"/>
              <a:gd name="connsiteY47" fmla="*/ 361705 h 361704"/>
              <a:gd name="connsiteX48" fmla="*/ 361654 w 361704"/>
              <a:gd name="connsiteY48" fmla="*/ 354102 h 361704"/>
              <a:gd name="connsiteX49" fmla="*/ 188456 w 361704"/>
              <a:gd name="connsiteY49" fmla="*/ 173452 h 361704"/>
              <a:gd name="connsiteX50" fmla="*/ 58746 w 361704"/>
              <a:gd name="connsiteY50" fmla="*/ 304529 h 361704"/>
              <a:gd name="connsiteX51" fmla="*/ 41614 w 361704"/>
              <a:gd name="connsiteY51" fmla="*/ 321662 h 361704"/>
              <a:gd name="connsiteX52" fmla="*/ 18400 w 361704"/>
              <a:gd name="connsiteY52" fmla="*/ 321662 h 361704"/>
              <a:gd name="connsiteX53" fmla="*/ 33251 w 361704"/>
              <a:gd name="connsiteY53" fmla="*/ 278983 h 361704"/>
              <a:gd name="connsiteX54" fmla="*/ 58746 w 361704"/>
              <a:gd name="connsiteY54" fmla="*/ 304479 h 361704"/>
              <a:gd name="connsiteX55" fmla="*/ 261699 w 361704"/>
              <a:gd name="connsiteY55" fmla="*/ 15155 h 361704"/>
              <a:gd name="connsiteX56" fmla="*/ 341126 w 361704"/>
              <a:gd name="connsiteY56" fmla="*/ 53728 h 361704"/>
              <a:gd name="connsiteX57" fmla="*/ 261699 w 361704"/>
              <a:gd name="connsiteY57" fmla="*/ 92301 h 361704"/>
              <a:gd name="connsiteX58" fmla="*/ 223886 w 361704"/>
              <a:gd name="connsiteY58" fmla="*/ 61332 h 361704"/>
              <a:gd name="connsiteX59" fmla="*/ 261699 w 361704"/>
              <a:gd name="connsiteY59" fmla="*/ 61332 h 361704"/>
              <a:gd name="connsiteX60" fmla="*/ 269302 w 361704"/>
              <a:gd name="connsiteY60" fmla="*/ 53728 h 361704"/>
              <a:gd name="connsiteX61" fmla="*/ 261699 w 361704"/>
              <a:gd name="connsiteY61" fmla="*/ 46125 h 361704"/>
              <a:gd name="connsiteX62" fmla="*/ 223886 w 361704"/>
              <a:gd name="connsiteY62" fmla="*/ 46125 h 361704"/>
              <a:gd name="connsiteX63" fmla="*/ 261699 w 361704"/>
              <a:gd name="connsiteY63" fmla="*/ 15155 h 361704"/>
              <a:gd name="connsiteX64" fmla="*/ 100006 w 361704"/>
              <a:gd name="connsiteY64" fmla="*/ 92352 h 361704"/>
              <a:gd name="connsiteX65" fmla="*/ 20579 w 361704"/>
              <a:gd name="connsiteY65" fmla="*/ 53779 h 361704"/>
              <a:gd name="connsiteX66" fmla="*/ 100006 w 361704"/>
              <a:gd name="connsiteY66" fmla="*/ 15206 h 361704"/>
              <a:gd name="connsiteX67" fmla="*/ 137819 w 361704"/>
              <a:gd name="connsiteY67" fmla="*/ 46176 h 361704"/>
              <a:gd name="connsiteX68" fmla="*/ 100006 w 361704"/>
              <a:gd name="connsiteY68" fmla="*/ 46176 h 361704"/>
              <a:gd name="connsiteX69" fmla="*/ 92403 w 361704"/>
              <a:gd name="connsiteY69" fmla="*/ 53779 h 361704"/>
              <a:gd name="connsiteX70" fmla="*/ 100006 w 361704"/>
              <a:gd name="connsiteY70" fmla="*/ 61382 h 361704"/>
              <a:gd name="connsiteX71" fmla="*/ 137819 w 361704"/>
              <a:gd name="connsiteY71" fmla="*/ 61382 h 361704"/>
              <a:gd name="connsiteX72" fmla="*/ 100006 w 361704"/>
              <a:gd name="connsiteY72" fmla="*/ 92352 h 361704"/>
              <a:gd name="connsiteX73" fmla="*/ 239295 w 361704"/>
              <a:gd name="connsiteY73" fmla="*/ 248267 h 361704"/>
              <a:gd name="connsiteX74" fmla="*/ 235189 w 361704"/>
              <a:gd name="connsiteY74" fmla="*/ 253842 h 361704"/>
              <a:gd name="connsiteX75" fmla="*/ 237318 w 361704"/>
              <a:gd name="connsiteY75" fmla="*/ 260432 h 361704"/>
              <a:gd name="connsiteX76" fmla="*/ 259823 w 361704"/>
              <a:gd name="connsiteY76" fmla="*/ 282937 h 361704"/>
              <a:gd name="connsiteX77" fmla="*/ 259823 w 361704"/>
              <a:gd name="connsiteY77" fmla="*/ 312234 h 361704"/>
              <a:gd name="connsiteX78" fmla="*/ 218462 w 361704"/>
              <a:gd name="connsiteY78" fmla="*/ 332915 h 361704"/>
              <a:gd name="connsiteX79" fmla="*/ 190584 w 361704"/>
              <a:gd name="connsiteY79" fmla="*/ 314312 h 361704"/>
              <a:gd name="connsiteX80" fmla="*/ 199962 w 361704"/>
              <a:gd name="connsiteY80" fmla="*/ 295558 h 361704"/>
              <a:gd name="connsiteX81" fmla="*/ 199252 w 361704"/>
              <a:gd name="connsiteY81" fmla="*/ 287600 h 361704"/>
              <a:gd name="connsiteX82" fmla="*/ 162149 w 361704"/>
              <a:gd name="connsiteY82" fmla="*/ 238129 h 361704"/>
              <a:gd name="connsiteX83" fmla="*/ 152670 w 361704"/>
              <a:gd name="connsiteY83" fmla="*/ 235899 h 361704"/>
              <a:gd name="connsiteX84" fmla="*/ 129506 w 361704"/>
              <a:gd name="connsiteY84" fmla="*/ 247456 h 361704"/>
              <a:gd name="connsiteX85" fmla="*/ 99651 w 361704"/>
              <a:gd name="connsiteY85" fmla="*/ 247456 h 361704"/>
              <a:gd name="connsiteX86" fmla="*/ 89210 w 361704"/>
              <a:gd name="connsiteY86" fmla="*/ 216080 h 361704"/>
              <a:gd name="connsiteX87" fmla="*/ 180751 w 361704"/>
              <a:gd name="connsiteY87" fmla="*/ 188405 h 361704"/>
              <a:gd name="connsiteX88" fmla="*/ 284964 w 361704"/>
              <a:gd name="connsiteY88" fmla="*/ 225407 h 361704"/>
              <a:gd name="connsiteX89" fmla="*/ 239295 w 361704"/>
              <a:gd name="connsiteY89" fmla="*/ 248267 h 361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361704" h="361704">
                <a:moveTo>
                  <a:pt x="188456" y="173401"/>
                </a:moveTo>
                <a:lnTo>
                  <a:pt x="188456" y="91592"/>
                </a:lnTo>
                <a:lnTo>
                  <a:pt x="210302" y="69746"/>
                </a:lnTo>
                <a:cubicBezTo>
                  <a:pt x="217094" y="91643"/>
                  <a:pt x="237572" y="107609"/>
                  <a:pt x="261699" y="107609"/>
                </a:cubicBezTo>
                <a:cubicBezTo>
                  <a:pt x="294240" y="107609"/>
                  <a:pt x="352176" y="64778"/>
                  <a:pt x="358664" y="59862"/>
                </a:cubicBezTo>
                <a:cubicBezTo>
                  <a:pt x="360590" y="58442"/>
                  <a:pt x="361705" y="56161"/>
                  <a:pt x="361705" y="53779"/>
                </a:cubicBezTo>
                <a:cubicBezTo>
                  <a:pt x="361705" y="51397"/>
                  <a:pt x="360590" y="49116"/>
                  <a:pt x="358664" y="47697"/>
                </a:cubicBezTo>
                <a:cubicBezTo>
                  <a:pt x="352176" y="42831"/>
                  <a:pt x="294240" y="0"/>
                  <a:pt x="261699" y="0"/>
                </a:cubicBezTo>
                <a:cubicBezTo>
                  <a:pt x="233162" y="0"/>
                  <a:pt x="209795" y="22353"/>
                  <a:pt x="208072" y="50484"/>
                </a:cubicBezTo>
                <a:lnTo>
                  <a:pt x="180852" y="77704"/>
                </a:lnTo>
                <a:lnTo>
                  <a:pt x="153633" y="50484"/>
                </a:lnTo>
                <a:cubicBezTo>
                  <a:pt x="151910" y="22353"/>
                  <a:pt x="128543" y="0"/>
                  <a:pt x="100006" y="0"/>
                </a:cubicBezTo>
                <a:cubicBezTo>
                  <a:pt x="67465" y="0"/>
                  <a:pt x="9529" y="42831"/>
                  <a:pt x="3041" y="47697"/>
                </a:cubicBezTo>
                <a:cubicBezTo>
                  <a:pt x="1115" y="49116"/>
                  <a:pt x="0" y="51397"/>
                  <a:pt x="0" y="53779"/>
                </a:cubicBezTo>
                <a:cubicBezTo>
                  <a:pt x="0" y="56161"/>
                  <a:pt x="1115" y="58442"/>
                  <a:pt x="3041" y="59862"/>
                </a:cubicBezTo>
                <a:cubicBezTo>
                  <a:pt x="9529" y="64728"/>
                  <a:pt x="67465" y="107609"/>
                  <a:pt x="100006" y="107609"/>
                </a:cubicBezTo>
                <a:cubicBezTo>
                  <a:pt x="124133" y="107609"/>
                  <a:pt x="144560" y="91643"/>
                  <a:pt x="151403" y="69746"/>
                </a:cubicBezTo>
                <a:lnTo>
                  <a:pt x="173249" y="91592"/>
                </a:lnTo>
                <a:lnTo>
                  <a:pt x="173249" y="173401"/>
                </a:lnTo>
                <a:cubicBezTo>
                  <a:pt x="77045" y="177406"/>
                  <a:pt x="0" y="256884"/>
                  <a:pt x="0" y="354051"/>
                </a:cubicBezTo>
                <a:cubicBezTo>
                  <a:pt x="0" y="358258"/>
                  <a:pt x="3396" y="361654"/>
                  <a:pt x="7603" y="361654"/>
                </a:cubicBezTo>
                <a:cubicBezTo>
                  <a:pt x="11810" y="361654"/>
                  <a:pt x="15206" y="358258"/>
                  <a:pt x="15206" y="354051"/>
                </a:cubicBezTo>
                <a:cubicBezTo>
                  <a:pt x="15206" y="348273"/>
                  <a:pt x="15510" y="342545"/>
                  <a:pt x="16068" y="336919"/>
                </a:cubicBezTo>
                <a:lnTo>
                  <a:pt x="44757" y="336919"/>
                </a:lnTo>
                <a:cubicBezTo>
                  <a:pt x="46784" y="336919"/>
                  <a:pt x="48710" y="336108"/>
                  <a:pt x="50130" y="334689"/>
                </a:cubicBezTo>
                <a:lnTo>
                  <a:pt x="74865" y="309953"/>
                </a:lnTo>
                <a:cubicBezTo>
                  <a:pt x="77856" y="306963"/>
                  <a:pt x="77856" y="302147"/>
                  <a:pt x="74865" y="299207"/>
                </a:cubicBezTo>
                <a:lnTo>
                  <a:pt x="41057" y="265399"/>
                </a:lnTo>
                <a:cubicBezTo>
                  <a:pt x="50637" y="250345"/>
                  <a:pt x="62599" y="236862"/>
                  <a:pt x="76437" y="225660"/>
                </a:cubicBezTo>
                <a:lnTo>
                  <a:pt x="87081" y="257542"/>
                </a:lnTo>
                <a:cubicBezTo>
                  <a:pt x="88095" y="260634"/>
                  <a:pt x="91035" y="262763"/>
                  <a:pt x="94278" y="262763"/>
                </a:cubicBezTo>
                <a:lnTo>
                  <a:pt x="131382" y="262763"/>
                </a:lnTo>
                <a:cubicBezTo>
                  <a:pt x="132548" y="262763"/>
                  <a:pt x="133713" y="262510"/>
                  <a:pt x="134778" y="261952"/>
                </a:cubicBezTo>
                <a:lnTo>
                  <a:pt x="153836" y="252423"/>
                </a:lnTo>
                <a:lnTo>
                  <a:pt x="184350" y="293074"/>
                </a:lnTo>
                <a:lnTo>
                  <a:pt x="174060" y="313603"/>
                </a:lnTo>
                <a:cubicBezTo>
                  <a:pt x="172337" y="317049"/>
                  <a:pt x="173452" y="321206"/>
                  <a:pt x="176645" y="323335"/>
                </a:cubicBezTo>
                <a:lnTo>
                  <a:pt x="213749" y="348070"/>
                </a:lnTo>
                <a:cubicBezTo>
                  <a:pt x="215016" y="348932"/>
                  <a:pt x="216486" y="349337"/>
                  <a:pt x="217956" y="349337"/>
                </a:cubicBezTo>
                <a:cubicBezTo>
                  <a:pt x="219121" y="349337"/>
                  <a:pt x="220287" y="349084"/>
                  <a:pt x="221352" y="348526"/>
                </a:cubicBezTo>
                <a:lnTo>
                  <a:pt x="270873" y="323791"/>
                </a:lnTo>
                <a:cubicBezTo>
                  <a:pt x="273458" y="322524"/>
                  <a:pt x="275080" y="319888"/>
                  <a:pt x="275080" y="316999"/>
                </a:cubicBezTo>
                <a:lnTo>
                  <a:pt x="275080" y="279895"/>
                </a:lnTo>
                <a:cubicBezTo>
                  <a:pt x="275080" y="277868"/>
                  <a:pt x="274269" y="275942"/>
                  <a:pt x="272850" y="274523"/>
                </a:cubicBezTo>
                <a:lnTo>
                  <a:pt x="255566" y="257238"/>
                </a:lnTo>
                <a:lnTo>
                  <a:pt x="297180" y="236406"/>
                </a:lnTo>
                <a:cubicBezTo>
                  <a:pt x="327592" y="266464"/>
                  <a:pt x="346448" y="308128"/>
                  <a:pt x="346448" y="354102"/>
                </a:cubicBezTo>
                <a:cubicBezTo>
                  <a:pt x="346448" y="358309"/>
                  <a:pt x="349844" y="361705"/>
                  <a:pt x="354051" y="361705"/>
                </a:cubicBezTo>
                <a:cubicBezTo>
                  <a:pt x="358258" y="361705"/>
                  <a:pt x="361654" y="358309"/>
                  <a:pt x="361654" y="354102"/>
                </a:cubicBezTo>
                <a:cubicBezTo>
                  <a:pt x="361654" y="256934"/>
                  <a:pt x="284660" y="177507"/>
                  <a:pt x="188456" y="173452"/>
                </a:cubicBezTo>
                <a:close/>
                <a:moveTo>
                  <a:pt x="58746" y="304529"/>
                </a:moveTo>
                <a:lnTo>
                  <a:pt x="41614" y="321662"/>
                </a:lnTo>
                <a:lnTo>
                  <a:pt x="18400" y="321662"/>
                </a:lnTo>
                <a:cubicBezTo>
                  <a:pt x="21390" y="306608"/>
                  <a:pt x="26459" y="292314"/>
                  <a:pt x="33251" y="278983"/>
                </a:cubicBezTo>
                <a:lnTo>
                  <a:pt x="58746" y="304479"/>
                </a:lnTo>
                <a:close/>
                <a:moveTo>
                  <a:pt x="261699" y="15155"/>
                </a:moveTo>
                <a:cubicBezTo>
                  <a:pt x="281771" y="15155"/>
                  <a:pt x="320293" y="39181"/>
                  <a:pt x="341126" y="53728"/>
                </a:cubicBezTo>
                <a:cubicBezTo>
                  <a:pt x="320344" y="68276"/>
                  <a:pt x="281822" y="92301"/>
                  <a:pt x="261699" y="92301"/>
                </a:cubicBezTo>
                <a:cubicBezTo>
                  <a:pt x="242995" y="92301"/>
                  <a:pt x="227383" y="78971"/>
                  <a:pt x="223886" y="61332"/>
                </a:cubicBezTo>
                <a:lnTo>
                  <a:pt x="261699" y="61332"/>
                </a:lnTo>
                <a:cubicBezTo>
                  <a:pt x="265906" y="61332"/>
                  <a:pt x="269302" y="57936"/>
                  <a:pt x="269302" y="53728"/>
                </a:cubicBezTo>
                <a:cubicBezTo>
                  <a:pt x="269302" y="49521"/>
                  <a:pt x="265906" y="46125"/>
                  <a:pt x="261699" y="46125"/>
                </a:cubicBezTo>
                <a:lnTo>
                  <a:pt x="223886" y="46125"/>
                </a:lnTo>
                <a:cubicBezTo>
                  <a:pt x="227434" y="28486"/>
                  <a:pt x="243046" y="15155"/>
                  <a:pt x="261699" y="15155"/>
                </a:cubicBezTo>
                <a:close/>
                <a:moveTo>
                  <a:pt x="100006" y="92352"/>
                </a:moveTo>
                <a:cubicBezTo>
                  <a:pt x="79934" y="92352"/>
                  <a:pt x="41411" y="68326"/>
                  <a:pt x="20579" y="53779"/>
                </a:cubicBezTo>
                <a:cubicBezTo>
                  <a:pt x="41361" y="39232"/>
                  <a:pt x="79883" y="15206"/>
                  <a:pt x="100006" y="15206"/>
                </a:cubicBezTo>
                <a:cubicBezTo>
                  <a:pt x="118659" y="15206"/>
                  <a:pt x="134271" y="28537"/>
                  <a:pt x="137819" y="46176"/>
                </a:cubicBezTo>
                <a:lnTo>
                  <a:pt x="100006" y="46176"/>
                </a:lnTo>
                <a:cubicBezTo>
                  <a:pt x="95799" y="46176"/>
                  <a:pt x="92403" y="49572"/>
                  <a:pt x="92403" y="53779"/>
                </a:cubicBezTo>
                <a:cubicBezTo>
                  <a:pt x="92403" y="57986"/>
                  <a:pt x="95799" y="61382"/>
                  <a:pt x="100006" y="61382"/>
                </a:cubicBezTo>
                <a:lnTo>
                  <a:pt x="137819" y="61382"/>
                </a:lnTo>
                <a:cubicBezTo>
                  <a:pt x="134271" y="79021"/>
                  <a:pt x="118659" y="92352"/>
                  <a:pt x="100006" y="92352"/>
                </a:cubicBezTo>
                <a:close/>
                <a:moveTo>
                  <a:pt x="239295" y="248267"/>
                </a:moveTo>
                <a:cubicBezTo>
                  <a:pt x="237115" y="249382"/>
                  <a:pt x="235595" y="251460"/>
                  <a:pt x="235189" y="253842"/>
                </a:cubicBezTo>
                <a:cubicBezTo>
                  <a:pt x="234784" y="256225"/>
                  <a:pt x="235595" y="258708"/>
                  <a:pt x="237318" y="260432"/>
                </a:cubicBezTo>
                <a:lnTo>
                  <a:pt x="259823" y="282937"/>
                </a:lnTo>
                <a:lnTo>
                  <a:pt x="259823" y="312234"/>
                </a:lnTo>
                <a:lnTo>
                  <a:pt x="218462" y="332915"/>
                </a:lnTo>
                <a:lnTo>
                  <a:pt x="190584" y="314312"/>
                </a:lnTo>
                <a:lnTo>
                  <a:pt x="199962" y="295558"/>
                </a:lnTo>
                <a:cubicBezTo>
                  <a:pt x="201229" y="292973"/>
                  <a:pt x="200976" y="289881"/>
                  <a:pt x="199252" y="287600"/>
                </a:cubicBezTo>
                <a:lnTo>
                  <a:pt x="162149" y="238129"/>
                </a:lnTo>
                <a:cubicBezTo>
                  <a:pt x="159919" y="235189"/>
                  <a:pt x="155965" y="234277"/>
                  <a:pt x="152670" y="235899"/>
                </a:cubicBezTo>
                <a:lnTo>
                  <a:pt x="129506" y="247456"/>
                </a:lnTo>
                <a:lnTo>
                  <a:pt x="99651" y="247456"/>
                </a:lnTo>
                <a:lnTo>
                  <a:pt x="89210" y="216080"/>
                </a:lnTo>
                <a:cubicBezTo>
                  <a:pt x="115466" y="198593"/>
                  <a:pt x="146943" y="188405"/>
                  <a:pt x="180751" y="188405"/>
                </a:cubicBezTo>
                <a:cubicBezTo>
                  <a:pt x="220186" y="188405"/>
                  <a:pt x="256478" y="202293"/>
                  <a:pt x="284964" y="225407"/>
                </a:cubicBezTo>
                <a:lnTo>
                  <a:pt x="239295" y="248267"/>
                </a:lnTo>
                <a:close/>
              </a:path>
            </a:pathLst>
          </a:custGeom>
          <a:solidFill>
            <a:srgbClr val="1F1F1F"/>
          </a:solidFill>
          <a:ln w="5064" cap="flat">
            <a:noFill/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grpSp>
        <p:nvGrpSpPr>
          <p:cNvPr id="1012" name="Bild 3">
            <a:extLst>
              <a:ext uri="{FF2B5EF4-FFF2-40B4-BE49-F238E27FC236}">
                <a16:creationId xmlns:a16="http://schemas.microsoft.com/office/drawing/2014/main" id="{B1AE4DBA-DF20-9ED2-6DE0-E90B7772D196}"/>
              </a:ext>
            </a:extLst>
          </p:cNvPr>
          <p:cNvGrpSpPr/>
          <p:nvPr/>
        </p:nvGrpSpPr>
        <p:grpSpPr>
          <a:xfrm>
            <a:off x="453942" y="5265902"/>
            <a:ext cx="401095" cy="565182"/>
            <a:chOff x="7739176" y="6741557"/>
            <a:chExt cx="296369" cy="417613"/>
          </a:xfrm>
          <a:solidFill>
            <a:srgbClr val="1F1F1F"/>
          </a:solidFill>
        </p:grpSpPr>
        <p:sp>
          <p:nvSpPr>
            <p:cNvPr id="1013" name="Frihandsfigur: Form 1012">
              <a:extLst>
                <a:ext uri="{FF2B5EF4-FFF2-40B4-BE49-F238E27FC236}">
                  <a16:creationId xmlns:a16="http://schemas.microsoft.com/office/drawing/2014/main" id="{9149AE28-ABCA-C45C-8C0E-4F6267FFE50F}"/>
                </a:ext>
              </a:extLst>
            </p:cNvPr>
            <p:cNvSpPr/>
            <p:nvPr/>
          </p:nvSpPr>
          <p:spPr>
            <a:xfrm>
              <a:off x="7979637" y="6741557"/>
              <a:ext cx="55908" cy="417562"/>
            </a:xfrm>
            <a:custGeom>
              <a:avLst/>
              <a:gdLst>
                <a:gd name="connsiteX0" fmla="*/ 48356 w 55908"/>
                <a:gd name="connsiteY0" fmla="*/ 51 h 417562"/>
                <a:gd name="connsiteX1" fmla="*/ 0 w 55908"/>
                <a:gd name="connsiteY1" fmla="*/ 48406 h 417562"/>
                <a:gd name="connsiteX2" fmla="*/ 0 w 55908"/>
                <a:gd name="connsiteY2" fmla="*/ 183539 h 417562"/>
                <a:gd name="connsiteX3" fmla="*/ 26509 w 55908"/>
                <a:gd name="connsiteY3" fmla="*/ 210048 h 417562"/>
                <a:gd name="connsiteX4" fmla="*/ 40702 w 55908"/>
                <a:gd name="connsiteY4" fmla="*/ 210048 h 417562"/>
                <a:gd name="connsiteX5" fmla="*/ 40702 w 55908"/>
                <a:gd name="connsiteY5" fmla="*/ 409959 h 417562"/>
                <a:gd name="connsiteX6" fmla="*/ 48305 w 55908"/>
                <a:gd name="connsiteY6" fmla="*/ 417563 h 417562"/>
                <a:gd name="connsiteX7" fmla="*/ 55908 w 55908"/>
                <a:gd name="connsiteY7" fmla="*/ 409959 h 417562"/>
                <a:gd name="connsiteX8" fmla="*/ 55908 w 55908"/>
                <a:gd name="connsiteY8" fmla="*/ 7603 h 417562"/>
                <a:gd name="connsiteX9" fmla="*/ 48305 w 55908"/>
                <a:gd name="connsiteY9" fmla="*/ 0 h 417562"/>
                <a:gd name="connsiteX10" fmla="*/ 26560 w 55908"/>
                <a:gd name="connsiteY10" fmla="*/ 194893 h 417562"/>
                <a:gd name="connsiteX11" fmla="*/ 15257 w 55908"/>
                <a:gd name="connsiteY11" fmla="*/ 183589 h 417562"/>
                <a:gd name="connsiteX12" fmla="*/ 15257 w 55908"/>
                <a:gd name="connsiteY12" fmla="*/ 48457 h 417562"/>
                <a:gd name="connsiteX13" fmla="*/ 40804 w 55908"/>
                <a:gd name="connsiteY13" fmla="*/ 16169 h 417562"/>
                <a:gd name="connsiteX14" fmla="*/ 40804 w 55908"/>
                <a:gd name="connsiteY14" fmla="*/ 194893 h 417562"/>
                <a:gd name="connsiteX15" fmla="*/ 26611 w 55908"/>
                <a:gd name="connsiteY15" fmla="*/ 194893 h 417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5908" h="417562">
                  <a:moveTo>
                    <a:pt x="48356" y="51"/>
                  </a:moveTo>
                  <a:cubicBezTo>
                    <a:pt x="21694" y="51"/>
                    <a:pt x="0" y="21745"/>
                    <a:pt x="0" y="48406"/>
                  </a:cubicBezTo>
                  <a:lnTo>
                    <a:pt x="0" y="183539"/>
                  </a:lnTo>
                  <a:cubicBezTo>
                    <a:pt x="0" y="198187"/>
                    <a:pt x="11911" y="210048"/>
                    <a:pt x="26509" y="210048"/>
                  </a:cubicBezTo>
                  <a:lnTo>
                    <a:pt x="40702" y="210048"/>
                  </a:lnTo>
                  <a:lnTo>
                    <a:pt x="40702" y="409959"/>
                  </a:lnTo>
                  <a:cubicBezTo>
                    <a:pt x="40702" y="414167"/>
                    <a:pt x="44098" y="417563"/>
                    <a:pt x="48305" y="417563"/>
                  </a:cubicBezTo>
                  <a:cubicBezTo>
                    <a:pt x="52512" y="417563"/>
                    <a:pt x="55908" y="414167"/>
                    <a:pt x="55908" y="409959"/>
                  </a:cubicBezTo>
                  <a:lnTo>
                    <a:pt x="55908" y="7603"/>
                  </a:lnTo>
                  <a:cubicBezTo>
                    <a:pt x="55908" y="3396"/>
                    <a:pt x="52512" y="0"/>
                    <a:pt x="48305" y="0"/>
                  </a:cubicBezTo>
                  <a:close/>
                  <a:moveTo>
                    <a:pt x="26560" y="194893"/>
                  </a:moveTo>
                  <a:cubicBezTo>
                    <a:pt x="20326" y="194893"/>
                    <a:pt x="15257" y="189824"/>
                    <a:pt x="15257" y="183589"/>
                  </a:cubicBezTo>
                  <a:lnTo>
                    <a:pt x="15257" y="48457"/>
                  </a:lnTo>
                  <a:cubicBezTo>
                    <a:pt x="15257" y="32795"/>
                    <a:pt x="26155" y="19616"/>
                    <a:pt x="40804" y="16169"/>
                  </a:cubicBezTo>
                  <a:lnTo>
                    <a:pt x="40804" y="194893"/>
                  </a:lnTo>
                  <a:lnTo>
                    <a:pt x="26611" y="194893"/>
                  </a:lnTo>
                  <a:close/>
                </a:path>
              </a:pathLst>
            </a:custGeom>
            <a:solidFill>
              <a:srgbClr val="1F1F1F"/>
            </a:solidFill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014" name="Frihandsfigur: Form 1013">
              <a:extLst>
                <a:ext uri="{FF2B5EF4-FFF2-40B4-BE49-F238E27FC236}">
                  <a16:creationId xmlns:a16="http://schemas.microsoft.com/office/drawing/2014/main" id="{4CB08628-ED77-F6EB-19C8-09118BC103AF}"/>
                </a:ext>
              </a:extLst>
            </p:cNvPr>
            <p:cNvSpPr/>
            <p:nvPr/>
          </p:nvSpPr>
          <p:spPr>
            <a:xfrm>
              <a:off x="7866148" y="6751339"/>
              <a:ext cx="80896" cy="407830"/>
            </a:xfrm>
            <a:custGeom>
              <a:avLst/>
              <a:gdLst>
                <a:gd name="connsiteX0" fmla="*/ 73344 w 80896"/>
                <a:gd name="connsiteY0" fmla="*/ 0 h 407830"/>
                <a:gd name="connsiteX1" fmla="*/ 65741 w 80896"/>
                <a:gd name="connsiteY1" fmla="*/ 7603 h 407830"/>
                <a:gd name="connsiteX2" fmla="*/ 65741 w 80896"/>
                <a:gd name="connsiteY2" fmla="*/ 79478 h 407830"/>
                <a:gd name="connsiteX3" fmla="*/ 44148 w 80896"/>
                <a:gd name="connsiteY3" fmla="*/ 101071 h 407830"/>
                <a:gd name="connsiteX4" fmla="*/ 36799 w 80896"/>
                <a:gd name="connsiteY4" fmla="*/ 101071 h 407830"/>
                <a:gd name="connsiteX5" fmla="*/ 15206 w 80896"/>
                <a:gd name="connsiteY5" fmla="*/ 79478 h 407830"/>
                <a:gd name="connsiteX6" fmla="*/ 15206 w 80896"/>
                <a:gd name="connsiteY6" fmla="*/ 7603 h 407830"/>
                <a:gd name="connsiteX7" fmla="*/ 7603 w 80896"/>
                <a:gd name="connsiteY7" fmla="*/ 0 h 407830"/>
                <a:gd name="connsiteX8" fmla="*/ 0 w 80896"/>
                <a:gd name="connsiteY8" fmla="*/ 7603 h 407830"/>
                <a:gd name="connsiteX9" fmla="*/ 0 w 80896"/>
                <a:gd name="connsiteY9" fmla="*/ 79478 h 407830"/>
                <a:gd name="connsiteX10" fmla="*/ 32845 w 80896"/>
                <a:gd name="connsiteY10" fmla="*/ 116023 h 407830"/>
                <a:gd name="connsiteX11" fmla="*/ 32845 w 80896"/>
                <a:gd name="connsiteY11" fmla="*/ 400228 h 407830"/>
                <a:gd name="connsiteX12" fmla="*/ 40448 w 80896"/>
                <a:gd name="connsiteY12" fmla="*/ 407831 h 407830"/>
                <a:gd name="connsiteX13" fmla="*/ 48052 w 80896"/>
                <a:gd name="connsiteY13" fmla="*/ 400228 h 407830"/>
                <a:gd name="connsiteX14" fmla="*/ 48052 w 80896"/>
                <a:gd name="connsiteY14" fmla="*/ 116023 h 407830"/>
                <a:gd name="connsiteX15" fmla="*/ 80897 w 80896"/>
                <a:gd name="connsiteY15" fmla="*/ 79478 h 407830"/>
                <a:gd name="connsiteX16" fmla="*/ 80897 w 80896"/>
                <a:gd name="connsiteY16" fmla="*/ 7603 h 407830"/>
                <a:gd name="connsiteX17" fmla="*/ 73294 w 80896"/>
                <a:gd name="connsiteY17" fmla="*/ 0 h 407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0896" h="407830">
                  <a:moveTo>
                    <a:pt x="73344" y="0"/>
                  </a:moveTo>
                  <a:cubicBezTo>
                    <a:pt x="69138" y="0"/>
                    <a:pt x="65741" y="3396"/>
                    <a:pt x="65741" y="7603"/>
                  </a:cubicBezTo>
                  <a:lnTo>
                    <a:pt x="65741" y="79478"/>
                  </a:lnTo>
                  <a:cubicBezTo>
                    <a:pt x="65741" y="91389"/>
                    <a:pt x="56061" y="101071"/>
                    <a:pt x="44148" y="101071"/>
                  </a:cubicBezTo>
                  <a:lnTo>
                    <a:pt x="36799" y="101071"/>
                  </a:lnTo>
                  <a:cubicBezTo>
                    <a:pt x="24888" y="101071"/>
                    <a:pt x="15206" y="91389"/>
                    <a:pt x="15206" y="79478"/>
                  </a:cubicBezTo>
                  <a:lnTo>
                    <a:pt x="15206" y="7603"/>
                  </a:lnTo>
                  <a:cubicBezTo>
                    <a:pt x="15206" y="3396"/>
                    <a:pt x="11810" y="0"/>
                    <a:pt x="7603" y="0"/>
                  </a:cubicBezTo>
                  <a:cubicBezTo>
                    <a:pt x="3396" y="0"/>
                    <a:pt x="0" y="3396"/>
                    <a:pt x="0" y="7603"/>
                  </a:cubicBezTo>
                  <a:lnTo>
                    <a:pt x="0" y="79478"/>
                  </a:lnTo>
                  <a:cubicBezTo>
                    <a:pt x="0" y="98435"/>
                    <a:pt x="14395" y="114097"/>
                    <a:pt x="32845" y="116023"/>
                  </a:cubicBezTo>
                  <a:lnTo>
                    <a:pt x="32845" y="400228"/>
                  </a:lnTo>
                  <a:cubicBezTo>
                    <a:pt x="32845" y="404434"/>
                    <a:pt x="36242" y="407831"/>
                    <a:pt x="40448" y="407831"/>
                  </a:cubicBezTo>
                  <a:cubicBezTo>
                    <a:pt x="44656" y="407831"/>
                    <a:pt x="48052" y="404434"/>
                    <a:pt x="48052" y="400228"/>
                  </a:cubicBezTo>
                  <a:lnTo>
                    <a:pt x="48052" y="116023"/>
                  </a:lnTo>
                  <a:cubicBezTo>
                    <a:pt x="66502" y="114047"/>
                    <a:pt x="80897" y="98384"/>
                    <a:pt x="80897" y="79478"/>
                  </a:cubicBezTo>
                  <a:lnTo>
                    <a:pt x="80897" y="7603"/>
                  </a:lnTo>
                  <a:cubicBezTo>
                    <a:pt x="80897" y="3396"/>
                    <a:pt x="77501" y="0"/>
                    <a:pt x="73294" y="0"/>
                  </a:cubicBezTo>
                  <a:close/>
                </a:path>
              </a:pathLst>
            </a:custGeom>
            <a:solidFill>
              <a:srgbClr val="1F1F1F"/>
            </a:solidFill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015" name="Frihandsfigur: Form 1014">
              <a:extLst>
                <a:ext uri="{FF2B5EF4-FFF2-40B4-BE49-F238E27FC236}">
                  <a16:creationId xmlns:a16="http://schemas.microsoft.com/office/drawing/2014/main" id="{465E64FF-9FAE-3EA2-3235-B9EA0ADB730D}"/>
                </a:ext>
              </a:extLst>
            </p:cNvPr>
            <p:cNvSpPr/>
            <p:nvPr/>
          </p:nvSpPr>
          <p:spPr>
            <a:xfrm>
              <a:off x="7898993" y="6751339"/>
              <a:ext cx="15206" cy="65031"/>
            </a:xfrm>
            <a:custGeom>
              <a:avLst/>
              <a:gdLst>
                <a:gd name="connsiteX0" fmla="*/ 7603 w 15206"/>
                <a:gd name="connsiteY0" fmla="*/ 65032 h 65031"/>
                <a:gd name="connsiteX1" fmla="*/ 15206 w 15206"/>
                <a:gd name="connsiteY1" fmla="*/ 57429 h 65031"/>
                <a:gd name="connsiteX2" fmla="*/ 15206 w 15206"/>
                <a:gd name="connsiteY2" fmla="*/ 7603 h 65031"/>
                <a:gd name="connsiteX3" fmla="*/ 7603 w 15206"/>
                <a:gd name="connsiteY3" fmla="*/ 0 h 65031"/>
                <a:gd name="connsiteX4" fmla="*/ 0 w 15206"/>
                <a:gd name="connsiteY4" fmla="*/ 7603 h 65031"/>
                <a:gd name="connsiteX5" fmla="*/ 0 w 15206"/>
                <a:gd name="connsiteY5" fmla="*/ 57429 h 65031"/>
                <a:gd name="connsiteX6" fmla="*/ 7603 w 15206"/>
                <a:gd name="connsiteY6" fmla="*/ 65032 h 65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206" h="65031">
                  <a:moveTo>
                    <a:pt x="7603" y="65032"/>
                  </a:moveTo>
                  <a:cubicBezTo>
                    <a:pt x="11811" y="65032"/>
                    <a:pt x="15206" y="61636"/>
                    <a:pt x="15206" y="57429"/>
                  </a:cubicBezTo>
                  <a:lnTo>
                    <a:pt x="15206" y="7603"/>
                  </a:lnTo>
                  <a:cubicBezTo>
                    <a:pt x="15206" y="3396"/>
                    <a:pt x="11811" y="0"/>
                    <a:pt x="7603" y="0"/>
                  </a:cubicBezTo>
                  <a:cubicBezTo>
                    <a:pt x="3396" y="0"/>
                    <a:pt x="0" y="3396"/>
                    <a:pt x="0" y="7603"/>
                  </a:cubicBezTo>
                  <a:lnTo>
                    <a:pt x="0" y="57429"/>
                  </a:lnTo>
                  <a:cubicBezTo>
                    <a:pt x="0" y="61636"/>
                    <a:pt x="3396" y="65032"/>
                    <a:pt x="7603" y="65032"/>
                  </a:cubicBezTo>
                  <a:close/>
                </a:path>
              </a:pathLst>
            </a:custGeom>
            <a:solidFill>
              <a:srgbClr val="1F1F1F"/>
            </a:solidFill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016" name="Frihandsfigur: Form 1015">
              <a:extLst>
                <a:ext uri="{FF2B5EF4-FFF2-40B4-BE49-F238E27FC236}">
                  <a16:creationId xmlns:a16="http://schemas.microsoft.com/office/drawing/2014/main" id="{C1B947D3-EF6A-337E-EAE4-C02D9CED79B4}"/>
                </a:ext>
              </a:extLst>
            </p:cNvPr>
            <p:cNvSpPr/>
            <p:nvPr/>
          </p:nvSpPr>
          <p:spPr>
            <a:xfrm>
              <a:off x="7739176" y="6750782"/>
              <a:ext cx="97877" cy="408388"/>
            </a:xfrm>
            <a:custGeom>
              <a:avLst/>
              <a:gdLst>
                <a:gd name="connsiteX0" fmla="*/ 48964 w 97877"/>
                <a:gd name="connsiteY0" fmla="*/ 0 h 408388"/>
                <a:gd name="connsiteX1" fmla="*/ 0 w 97877"/>
                <a:gd name="connsiteY1" fmla="*/ 48964 h 408388"/>
                <a:gd name="connsiteX2" fmla="*/ 0 w 97877"/>
                <a:gd name="connsiteY2" fmla="*/ 97168 h 408388"/>
                <a:gd name="connsiteX3" fmla="*/ 39942 w 97877"/>
                <a:gd name="connsiteY3" fmla="*/ 145270 h 408388"/>
                <a:gd name="connsiteX4" fmla="*/ 39942 w 97877"/>
                <a:gd name="connsiteY4" fmla="*/ 400785 h 408388"/>
                <a:gd name="connsiteX5" fmla="*/ 47545 w 97877"/>
                <a:gd name="connsiteY5" fmla="*/ 408388 h 408388"/>
                <a:gd name="connsiteX6" fmla="*/ 55148 w 97877"/>
                <a:gd name="connsiteY6" fmla="*/ 400785 h 408388"/>
                <a:gd name="connsiteX7" fmla="*/ 55148 w 97877"/>
                <a:gd name="connsiteY7" fmla="*/ 145675 h 408388"/>
                <a:gd name="connsiteX8" fmla="*/ 97878 w 97877"/>
                <a:gd name="connsiteY8" fmla="*/ 97168 h 408388"/>
                <a:gd name="connsiteX9" fmla="*/ 97878 w 97877"/>
                <a:gd name="connsiteY9" fmla="*/ 48964 h 408388"/>
                <a:gd name="connsiteX10" fmla="*/ 48913 w 97877"/>
                <a:gd name="connsiteY10" fmla="*/ 0 h 408388"/>
                <a:gd name="connsiteX11" fmla="*/ 81658 w 97877"/>
                <a:gd name="connsiteY11" fmla="*/ 97168 h 408388"/>
                <a:gd name="connsiteX12" fmla="*/ 48964 w 97877"/>
                <a:gd name="connsiteY12" fmla="*/ 129861 h 408388"/>
                <a:gd name="connsiteX13" fmla="*/ 16271 w 97877"/>
                <a:gd name="connsiteY13" fmla="*/ 97168 h 408388"/>
                <a:gd name="connsiteX14" fmla="*/ 16271 w 97877"/>
                <a:gd name="connsiteY14" fmla="*/ 48964 h 408388"/>
                <a:gd name="connsiteX15" fmla="*/ 48964 w 97877"/>
                <a:gd name="connsiteY15" fmla="*/ 16270 h 408388"/>
                <a:gd name="connsiteX16" fmla="*/ 81658 w 97877"/>
                <a:gd name="connsiteY16" fmla="*/ 48964 h 408388"/>
                <a:gd name="connsiteX17" fmla="*/ 81658 w 97877"/>
                <a:gd name="connsiteY17" fmla="*/ 97168 h 40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7877" h="408388">
                  <a:moveTo>
                    <a:pt x="48964" y="0"/>
                  </a:moveTo>
                  <a:cubicBezTo>
                    <a:pt x="21948" y="0"/>
                    <a:pt x="0" y="21948"/>
                    <a:pt x="0" y="48964"/>
                  </a:cubicBezTo>
                  <a:lnTo>
                    <a:pt x="0" y="97168"/>
                  </a:lnTo>
                  <a:cubicBezTo>
                    <a:pt x="0" y="121092"/>
                    <a:pt x="17234" y="141012"/>
                    <a:pt x="39942" y="145270"/>
                  </a:cubicBezTo>
                  <a:lnTo>
                    <a:pt x="39942" y="400785"/>
                  </a:lnTo>
                  <a:cubicBezTo>
                    <a:pt x="39942" y="404992"/>
                    <a:pt x="43338" y="408388"/>
                    <a:pt x="47545" y="408388"/>
                  </a:cubicBezTo>
                  <a:cubicBezTo>
                    <a:pt x="51752" y="408388"/>
                    <a:pt x="55148" y="404992"/>
                    <a:pt x="55148" y="400785"/>
                  </a:cubicBezTo>
                  <a:lnTo>
                    <a:pt x="55148" y="145675"/>
                  </a:lnTo>
                  <a:cubicBezTo>
                    <a:pt x="79224" y="142584"/>
                    <a:pt x="97878" y="122055"/>
                    <a:pt x="97878" y="97168"/>
                  </a:cubicBezTo>
                  <a:lnTo>
                    <a:pt x="97878" y="48964"/>
                  </a:lnTo>
                  <a:cubicBezTo>
                    <a:pt x="97878" y="21948"/>
                    <a:pt x="75930" y="0"/>
                    <a:pt x="48913" y="0"/>
                  </a:cubicBezTo>
                  <a:close/>
                  <a:moveTo>
                    <a:pt x="81658" y="97168"/>
                  </a:moveTo>
                  <a:cubicBezTo>
                    <a:pt x="81658" y="115212"/>
                    <a:pt x="67009" y="129861"/>
                    <a:pt x="48964" y="129861"/>
                  </a:cubicBezTo>
                  <a:cubicBezTo>
                    <a:pt x="30920" y="129861"/>
                    <a:pt x="16271" y="115212"/>
                    <a:pt x="16271" y="97168"/>
                  </a:cubicBezTo>
                  <a:lnTo>
                    <a:pt x="16271" y="48964"/>
                  </a:lnTo>
                  <a:cubicBezTo>
                    <a:pt x="16271" y="30919"/>
                    <a:pt x="30920" y="16270"/>
                    <a:pt x="48964" y="16270"/>
                  </a:cubicBezTo>
                  <a:cubicBezTo>
                    <a:pt x="67009" y="16270"/>
                    <a:pt x="81658" y="30919"/>
                    <a:pt x="81658" y="48964"/>
                  </a:cubicBezTo>
                  <a:lnTo>
                    <a:pt x="81658" y="97168"/>
                  </a:lnTo>
                  <a:close/>
                </a:path>
              </a:pathLst>
            </a:custGeom>
            <a:solidFill>
              <a:srgbClr val="1F1F1F"/>
            </a:solidFill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  <p:grpSp>
        <p:nvGrpSpPr>
          <p:cNvPr id="1017" name="Bild 3">
            <a:extLst>
              <a:ext uri="{FF2B5EF4-FFF2-40B4-BE49-F238E27FC236}">
                <a16:creationId xmlns:a16="http://schemas.microsoft.com/office/drawing/2014/main" id="{70DCE004-CFA5-8FFC-DE66-388E6D29FC29}"/>
              </a:ext>
            </a:extLst>
          </p:cNvPr>
          <p:cNvGrpSpPr/>
          <p:nvPr/>
        </p:nvGrpSpPr>
        <p:grpSpPr>
          <a:xfrm>
            <a:off x="1407356" y="5282123"/>
            <a:ext cx="356985" cy="532738"/>
            <a:chOff x="8373275" y="6755695"/>
            <a:chExt cx="263776" cy="393640"/>
          </a:xfrm>
          <a:solidFill>
            <a:srgbClr val="1F1F1F"/>
          </a:solidFill>
        </p:grpSpPr>
        <p:sp>
          <p:nvSpPr>
            <p:cNvPr id="1018" name="Frihandsfigur: Form 1017">
              <a:extLst>
                <a:ext uri="{FF2B5EF4-FFF2-40B4-BE49-F238E27FC236}">
                  <a16:creationId xmlns:a16="http://schemas.microsoft.com/office/drawing/2014/main" id="{05A0E83C-DC36-4210-1507-F68EF567B43A}"/>
                </a:ext>
              </a:extLst>
            </p:cNvPr>
            <p:cNvSpPr/>
            <p:nvPr/>
          </p:nvSpPr>
          <p:spPr>
            <a:xfrm>
              <a:off x="8373275" y="6889614"/>
              <a:ext cx="263776" cy="259721"/>
            </a:xfrm>
            <a:custGeom>
              <a:avLst/>
              <a:gdLst>
                <a:gd name="connsiteX0" fmla="*/ 226724 w 263776"/>
                <a:gd name="connsiteY0" fmla="*/ 49166 h 259721"/>
                <a:gd name="connsiteX1" fmla="*/ 206297 w 263776"/>
                <a:gd name="connsiteY1" fmla="*/ 49166 h 259721"/>
                <a:gd name="connsiteX2" fmla="*/ 206297 w 263776"/>
                <a:gd name="connsiteY2" fmla="*/ 7603 h 259721"/>
                <a:gd name="connsiteX3" fmla="*/ 198694 w 263776"/>
                <a:gd name="connsiteY3" fmla="*/ 0 h 259721"/>
                <a:gd name="connsiteX4" fmla="*/ 7603 w 263776"/>
                <a:gd name="connsiteY4" fmla="*/ 0 h 259721"/>
                <a:gd name="connsiteX5" fmla="*/ 0 w 263776"/>
                <a:gd name="connsiteY5" fmla="*/ 7603 h 259721"/>
                <a:gd name="connsiteX6" fmla="*/ 0 w 263776"/>
                <a:gd name="connsiteY6" fmla="*/ 210961 h 259721"/>
                <a:gd name="connsiteX7" fmla="*/ 24685 w 263776"/>
                <a:gd name="connsiteY7" fmla="*/ 242336 h 259721"/>
                <a:gd name="connsiteX8" fmla="*/ 24685 w 263776"/>
                <a:gd name="connsiteY8" fmla="*/ 252119 h 259721"/>
                <a:gd name="connsiteX9" fmla="*/ 32288 w 263776"/>
                <a:gd name="connsiteY9" fmla="*/ 259722 h 259721"/>
                <a:gd name="connsiteX10" fmla="*/ 174009 w 263776"/>
                <a:gd name="connsiteY10" fmla="*/ 259722 h 259721"/>
                <a:gd name="connsiteX11" fmla="*/ 181613 w 263776"/>
                <a:gd name="connsiteY11" fmla="*/ 252119 h 259721"/>
                <a:gd name="connsiteX12" fmla="*/ 181613 w 263776"/>
                <a:gd name="connsiteY12" fmla="*/ 242336 h 259721"/>
                <a:gd name="connsiteX13" fmla="*/ 206297 w 263776"/>
                <a:gd name="connsiteY13" fmla="*/ 210961 h 259721"/>
                <a:gd name="connsiteX14" fmla="*/ 206297 w 263776"/>
                <a:gd name="connsiteY14" fmla="*/ 187493 h 259721"/>
                <a:gd name="connsiteX15" fmla="*/ 209035 w 263776"/>
                <a:gd name="connsiteY15" fmla="*/ 187493 h 259721"/>
                <a:gd name="connsiteX16" fmla="*/ 263777 w 263776"/>
                <a:gd name="connsiteY16" fmla="*/ 132750 h 259721"/>
                <a:gd name="connsiteX17" fmla="*/ 263777 w 263776"/>
                <a:gd name="connsiteY17" fmla="*/ 86219 h 259721"/>
                <a:gd name="connsiteX18" fmla="*/ 226724 w 263776"/>
                <a:gd name="connsiteY18" fmla="*/ 49166 h 259721"/>
                <a:gd name="connsiteX19" fmla="*/ 191040 w 263776"/>
                <a:gd name="connsiteY19" fmla="*/ 211011 h 259721"/>
                <a:gd name="connsiteX20" fmla="*/ 173959 w 263776"/>
                <a:gd name="connsiteY20" fmla="*/ 228093 h 259721"/>
                <a:gd name="connsiteX21" fmla="*/ 166356 w 263776"/>
                <a:gd name="connsiteY21" fmla="*/ 235696 h 259721"/>
                <a:gd name="connsiteX22" fmla="*/ 166356 w 263776"/>
                <a:gd name="connsiteY22" fmla="*/ 244567 h 259721"/>
                <a:gd name="connsiteX23" fmla="*/ 39840 w 263776"/>
                <a:gd name="connsiteY23" fmla="*/ 244567 h 259721"/>
                <a:gd name="connsiteX24" fmla="*/ 39840 w 263776"/>
                <a:gd name="connsiteY24" fmla="*/ 235696 h 259721"/>
                <a:gd name="connsiteX25" fmla="*/ 32237 w 263776"/>
                <a:gd name="connsiteY25" fmla="*/ 228093 h 259721"/>
                <a:gd name="connsiteX26" fmla="*/ 15155 w 263776"/>
                <a:gd name="connsiteY26" fmla="*/ 211011 h 259721"/>
                <a:gd name="connsiteX27" fmla="*/ 15155 w 263776"/>
                <a:gd name="connsiteY27" fmla="*/ 15257 h 259721"/>
                <a:gd name="connsiteX28" fmla="*/ 191040 w 263776"/>
                <a:gd name="connsiteY28" fmla="*/ 15257 h 259721"/>
                <a:gd name="connsiteX29" fmla="*/ 191040 w 263776"/>
                <a:gd name="connsiteY29" fmla="*/ 211011 h 259721"/>
                <a:gd name="connsiteX30" fmla="*/ 248570 w 263776"/>
                <a:gd name="connsiteY30" fmla="*/ 132801 h 259721"/>
                <a:gd name="connsiteX31" fmla="*/ 209035 w 263776"/>
                <a:gd name="connsiteY31" fmla="*/ 172337 h 259721"/>
                <a:gd name="connsiteX32" fmla="*/ 206297 w 263776"/>
                <a:gd name="connsiteY32" fmla="*/ 172337 h 259721"/>
                <a:gd name="connsiteX33" fmla="*/ 206297 w 263776"/>
                <a:gd name="connsiteY33" fmla="*/ 64423 h 259721"/>
                <a:gd name="connsiteX34" fmla="*/ 226724 w 263776"/>
                <a:gd name="connsiteY34" fmla="*/ 64423 h 259721"/>
                <a:gd name="connsiteX35" fmla="*/ 248570 w 263776"/>
                <a:gd name="connsiteY35" fmla="*/ 86270 h 259721"/>
                <a:gd name="connsiteX36" fmla="*/ 248570 w 263776"/>
                <a:gd name="connsiteY36" fmla="*/ 132801 h 259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63776" h="259721">
                  <a:moveTo>
                    <a:pt x="226724" y="49166"/>
                  </a:moveTo>
                  <a:lnTo>
                    <a:pt x="206297" y="49166"/>
                  </a:lnTo>
                  <a:lnTo>
                    <a:pt x="206297" y="7603"/>
                  </a:lnTo>
                  <a:cubicBezTo>
                    <a:pt x="206297" y="3396"/>
                    <a:pt x="202901" y="0"/>
                    <a:pt x="198694" y="0"/>
                  </a:cubicBezTo>
                  <a:lnTo>
                    <a:pt x="7603" y="0"/>
                  </a:lnTo>
                  <a:cubicBezTo>
                    <a:pt x="3396" y="0"/>
                    <a:pt x="0" y="3396"/>
                    <a:pt x="0" y="7603"/>
                  </a:cubicBezTo>
                  <a:lnTo>
                    <a:pt x="0" y="210961"/>
                  </a:lnTo>
                  <a:cubicBezTo>
                    <a:pt x="0" y="226167"/>
                    <a:pt x="10543" y="238940"/>
                    <a:pt x="24685" y="242336"/>
                  </a:cubicBezTo>
                  <a:lnTo>
                    <a:pt x="24685" y="252119"/>
                  </a:lnTo>
                  <a:cubicBezTo>
                    <a:pt x="24685" y="256326"/>
                    <a:pt x="28080" y="259722"/>
                    <a:pt x="32288" y="259722"/>
                  </a:cubicBezTo>
                  <a:lnTo>
                    <a:pt x="174009" y="259722"/>
                  </a:lnTo>
                  <a:cubicBezTo>
                    <a:pt x="178216" y="259722"/>
                    <a:pt x="181613" y="256326"/>
                    <a:pt x="181613" y="252119"/>
                  </a:cubicBezTo>
                  <a:lnTo>
                    <a:pt x="181613" y="242336"/>
                  </a:lnTo>
                  <a:cubicBezTo>
                    <a:pt x="195755" y="238889"/>
                    <a:pt x="206297" y="226116"/>
                    <a:pt x="206297" y="210961"/>
                  </a:cubicBezTo>
                  <a:lnTo>
                    <a:pt x="206297" y="187493"/>
                  </a:lnTo>
                  <a:lnTo>
                    <a:pt x="209035" y="187493"/>
                  </a:lnTo>
                  <a:cubicBezTo>
                    <a:pt x="239244" y="187493"/>
                    <a:pt x="263777" y="162960"/>
                    <a:pt x="263777" y="132750"/>
                  </a:cubicBezTo>
                  <a:lnTo>
                    <a:pt x="263777" y="86219"/>
                  </a:lnTo>
                  <a:cubicBezTo>
                    <a:pt x="263777" y="65792"/>
                    <a:pt x="247152" y="49166"/>
                    <a:pt x="226724" y="49166"/>
                  </a:cubicBezTo>
                  <a:close/>
                  <a:moveTo>
                    <a:pt x="191040" y="211011"/>
                  </a:moveTo>
                  <a:cubicBezTo>
                    <a:pt x="191040" y="220439"/>
                    <a:pt x="183387" y="228093"/>
                    <a:pt x="173959" y="228093"/>
                  </a:cubicBezTo>
                  <a:cubicBezTo>
                    <a:pt x="169752" y="228093"/>
                    <a:pt x="166356" y="231489"/>
                    <a:pt x="166356" y="235696"/>
                  </a:cubicBezTo>
                  <a:lnTo>
                    <a:pt x="166356" y="244567"/>
                  </a:lnTo>
                  <a:lnTo>
                    <a:pt x="39840" y="244567"/>
                  </a:lnTo>
                  <a:lnTo>
                    <a:pt x="39840" y="235696"/>
                  </a:lnTo>
                  <a:cubicBezTo>
                    <a:pt x="39840" y="231489"/>
                    <a:pt x="36444" y="228093"/>
                    <a:pt x="32237" y="228093"/>
                  </a:cubicBezTo>
                  <a:cubicBezTo>
                    <a:pt x="22809" y="228093"/>
                    <a:pt x="15155" y="220439"/>
                    <a:pt x="15155" y="211011"/>
                  </a:cubicBezTo>
                  <a:lnTo>
                    <a:pt x="15155" y="15257"/>
                  </a:lnTo>
                  <a:lnTo>
                    <a:pt x="191040" y="15257"/>
                  </a:lnTo>
                  <a:lnTo>
                    <a:pt x="191040" y="211011"/>
                  </a:lnTo>
                  <a:close/>
                  <a:moveTo>
                    <a:pt x="248570" y="132801"/>
                  </a:moveTo>
                  <a:cubicBezTo>
                    <a:pt x="248570" y="154596"/>
                    <a:pt x="230830" y="172337"/>
                    <a:pt x="209035" y="172337"/>
                  </a:cubicBezTo>
                  <a:lnTo>
                    <a:pt x="206297" y="172337"/>
                  </a:lnTo>
                  <a:lnTo>
                    <a:pt x="206297" y="64423"/>
                  </a:lnTo>
                  <a:lnTo>
                    <a:pt x="226724" y="64423"/>
                  </a:lnTo>
                  <a:cubicBezTo>
                    <a:pt x="238788" y="64423"/>
                    <a:pt x="248570" y="74206"/>
                    <a:pt x="248570" y="86270"/>
                  </a:cubicBezTo>
                  <a:lnTo>
                    <a:pt x="248570" y="132801"/>
                  </a:lnTo>
                  <a:close/>
                </a:path>
              </a:pathLst>
            </a:custGeom>
            <a:solidFill>
              <a:srgbClr val="1F1F1F"/>
            </a:solidFill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019" name="Frihandsfigur: Form 1018">
              <a:extLst>
                <a:ext uri="{FF2B5EF4-FFF2-40B4-BE49-F238E27FC236}">
                  <a16:creationId xmlns:a16="http://schemas.microsoft.com/office/drawing/2014/main" id="{524B2DEB-C7ED-A090-0CD1-DFC9A3868073}"/>
                </a:ext>
              </a:extLst>
            </p:cNvPr>
            <p:cNvSpPr/>
            <p:nvPr/>
          </p:nvSpPr>
          <p:spPr>
            <a:xfrm>
              <a:off x="8441700" y="6755695"/>
              <a:ext cx="24748" cy="108473"/>
            </a:xfrm>
            <a:custGeom>
              <a:avLst/>
              <a:gdLst>
                <a:gd name="connsiteX0" fmla="*/ 9532 w 24748"/>
                <a:gd name="connsiteY0" fmla="*/ 74767 h 108473"/>
                <a:gd name="connsiteX1" fmla="*/ 1980 w 24748"/>
                <a:gd name="connsiteY1" fmla="*/ 95751 h 108473"/>
                <a:gd name="connsiteX2" fmla="*/ 2486 w 24748"/>
                <a:gd name="connsiteY2" fmla="*/ 106497 h 108473"/>
                <a:gd name="connsiteX3" fmla="*/ 7606 w 24748"/>
                <a:gd name="connsiteY3" fmla="*/ 108474 h 108473"/>
                <a:gd name="connsiteX4" fmla="*/ 13232 w 24748"/>
                <a:gd name="connsiteY4" fmla="*/ 105990 h 108473"/>
                <a:gd name="connsiteX5" fmla="*/ 24738 w 24748"/>
                <a:gd name="connsiteY5" fmla="*/ 74817 h 108473"/>
                <a:gd name="connsiteX6" fmla="*/ 19517 w 24748"/>
                <a:gd name="connsiteY6" fmla="*/ 51602 h 108473"/>
                <a:gd name="connsiteX7" fmla="*/ 15209 w 24748"/>
                <a:gd name="connsiteY7" fmla="*/ 33659 h 108473"/>
                <a:gd name="connsiteX8" fmla="*/ 22812 w 24748"/>
                <a:gd name="connsiteY8" fmla="*/ 12675 h 108473"/>
                <a:gd name="connsiteX9" fmla="*/ 22255 w 24748"/>
                <a:gd name="connsiteY9" fmla="*/ 1980 h 108473"/>
                <a:gd name="connsiteX10" fmla="*/ 11509 w 24748"/>
                <a:gd name="connsiteY10" fmla="*/ 2486 h 108473"/>
                <a:gd name="connsiteX11" fmla="*/ 3 w 24748"/>
                <a:gd name="connsiteY11" fmla="*/ 33659 h 108473"/>
                <a:gd name="connsiteX12" fmla="*/ 5223 w 24748"/>
                <a:gd name="connsiteY12" fmla="*/ 56925 h 108473"/>
                <a:gd name="connsiteX13" fmla="*/ 9532 w 24748"/>
                <a:gd name="connsiteY13" fmla="*/ 74868 h 108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748" h="108473">
                  <a:moveTo>
                    <a:pt x="9532" y="74767"/>
                  </a:moveTo>
                  <a:cubicBezTo>
                    <a:pt x="9532" y="87033"/>
                    <a:pt x="2030" y="95701"/>
                    <a:pt x="1980" y="95751"/>
                  </a:cubicBezTo>
                  <a:cubicBezTo>
                    <a:pt x="-859" y="98843"/>
                    <a:pt x="-605" y="103658"/>
                    <a:pt x="2486" y="106497"/>
                  </a:cubicBezTo>
                  <a:cubicBezTo>
                    <a:pt x="3956" y="107815"/>
                    <a:pt x="5781" y="108474"/>
                    <a:pt x="7606" y="108474"/>
                  </a:cubicBezTo>
                  <a:cubicBezTo>
                    <a:pt x="9684" y="108474"/>
                    <a:pt x="11762" y="107612"/>
                    <a:pt x="13232" y="105990"/>
                  </a:cubicBezTo>
                  <a:cubicBezTo>
                    <a:pt x="13688" y="105483"/>
                    <a:pt x="24738" y="93115"/>
                    <a:pt x="24738" y="74817"/>
                  </a:cubicBezTo>
                  <a:cubicBezTo>
                    <a:pt x="24738" y="65694"/>
                    <a:pt x="21950" y="58192"/>
                    <a:pt x="19517" y="51602"/>
                  </a:cubicBezTo>
                  <a:cubicBezTo>
                    <a:pt x="17338" y="45672"/>
                    <a:pt x="15209" y="40046"/>
                    <a:pt x="15209" y="33659"/>
                  </a:cubicBezTo>
                  <a:cubicBezTo>
                    <a:pt x="15209" y="21494"/>
                    <a:pt x="22609" y="12878"/>
                    <a:pt x="22812" y="12675"/>
                  </a:cubicBezTo>
                  <a:cubicBezTo>
                    <a:pt x="25600" y="9583"/>
                    <a:pt x="25347" y="4767"/>
                    <a:pt x="22255" y="1980"/>
                  </a:cubicBezTo>
                  <a:cubicBezTo>
                    <a:pt x="19162" y="-859"/>
                    <a:pt x="14347" y="-605"/>
                    <a:pt x="11509" y="2486"/>
                  </a:cubicBezTo>
                  <a:cubicBezTo>
                    <a:pt x="11052" y="2993"/>
                    <a:pt x="3" y="15361"/>
                    <a:pt x="3" y="33659"/>
                  </a:cubicBezTo>
                  <a:cubicBezTo>
                    <a:pt x="3" y="42783"/>
                    <a:pt x="2790" y="50285"/>
                    <a:pt x="5223" y="56925"/>
                  </a:cubicBezTo>
                  <a:cubicBezTo>
                    <a:pt x="7403" y="62855"/>
                    <a:pt x="9532" y="68481"/>
                    <a:pt x="9532" y="74868"/>
                  </a:cubicBezTo>
                  <a:close/>
                </a:path>
              </a:pathLst>
            </a:custGeom>
            <a:solidFill>
              <a:srgbClr val="1F1F1F"/>
            </a:solidFill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020" name="Frihandsfigur: Form 1019">
              <a:extLst>
                <a:ext uri="{FF2B5EF4-FFF2-40B4-BE49-F238E27FC236}">
                  <a16:creationId xmlns:a16="http://schemas.microsoft.com/office/drawing/2014/main" id="{5E96CB25-E85B-FE9A-43B2-E6C46390B6FA}"/>
                </a:ext>
              </a:extLst>
            </p:cNvPr>
            <p:cNvSpPr/>
            <p:nvPr/>
          </p:nvSpPr>
          <p:spPr>
            <a:xfrm>
              <a:off x="8486001" y="6755695"/>
              <a:ext cx="24748" cy="108473"/>
            </a:xfrm>
            <a:custGeom>
              <a:avLst/>
              <a:gdLst>
                <a:gd name="connsiteX0" fmla="*/ 9532 w 24748"/>
                <a:gd name="connsiteY0" fmla="*/ 74767 h 108473"/>
                <a:gd name="connsiteX1" fmla="*/ 1980 w 24748"/>
                <a:gd name="connsiteY1" fmla="*/ 95751 h 108473"/>
                <a:gd name="connsiteX2" fmla="*/ 2486 w 24748"/>
                <a:gd name="connsiteY2" fmla="*/ 106497 h 108473"/>
                <a:gd name="connsiteX3" fmla="*/ 7606 w 24748"/>
                <a:gd name="connsiteY3" fmla="*/ 108474 h 108473"/>
                <a:gd name="connsiteX4" fmla="*/ 13232 w 24748"/>
                <a:gd name="connsiteY4" fmla="*/ 105990 h 108473"/>
                <a:gd name="connsiteX5" fmla="*/ 24738 w 24748"/>
                <a:gd name="connsiteY5" fmla="*/ 74817 h 108473"/>
                <a:gd name="connsiteX6" fmla="*/ 19517 w 24748"/>
                <a:gd name="connsiteY6" fmla="*/ 51602 h 108473"/>
                <a:gd name="connsiteX7" fmla="*/ 15209 w 24748"/>
                <a:gd name="connsiteY7" fmla="*/ 33659 h 108473"/>
                <a:gd name="connsiteX8" fmla="*/ 22812 w 24748"/>
                <a:gd name="connsiteY8" fmla="*/ 12675 h 108473"/>
                <a:gd name="connsiteX9" fmla="*/ 22255 w 24748"/>
                <a:gd name="connsiteY9" fmla="*/ 1980 h 108473"/>
                <a:gd name="connsiteX10" fmla="*/ 11509 w 24748"/>
                <a:gd name="connsiteY10" fmla="*/ 2486 h 108473"/>
                <a:gd name="connsiteX11" fmla="*/ 3 w 24748"/>
                <a:gd name="connsiteY11" fmla="*/ 33659 h 108473"/>
                <a:gd name="connsiteX12" fmla="*/ 5224 w 24748"/>
                <a:gd name="connsiteY12" fmla="*/ 56925 h 108473"/>
                <a:gd name="connsiteX13" fmla="*/ 9532 w 24748"/>
                <a:gd name="connsiteY13" fmla="*/ 74868 h 108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748" h="108473">
                  <a:moveTo>
                    <a:pt x="9532" y="74767"/>
                  </a:moveTo>
                  <a:cubicBezTo>
                    <a:pt x="9532" y="87033"/>
                    <a:pt x="2030" y="95701"/>
                    <a:pt x="1980" y="95751"/>
                  </a:cubicBezTo>
                  <a:cubicBezTo>
                    <a:pt x="-859" y="98843"/>
                    <a:pt x="-605" y="103658"/>
                    <a:pt x="2486" y="106497"/>
                  </a:cubicBezTo>
                  <a:cubicBezTo>
                    <a:pt x="3957" y="107815"/>
                    <a:pt x="5781" y="108474"/>
                    <a:pt x="7606" y="108474"/>
                  </a:cubicBezTo>
                  <a:cubicBezTo>
                    <a:pt x="9684" y="108474"/>
                    <a:pt x="11762" y="107612"/>
                    <a:pt x="13232" y="105990"/>
                  </a:cubicBezTo>
                  <a:cubicBezTo>
                    <a:pt x="13688" y="105483"/>
                    <a:pt x="24738" y="93115"/>
                    <a:pt x="24738" y="74817"/>
                  </a:cubicBezTo>
                  <a:cubicBezTo>
                    <a:pt x="24738" y="65694"/>
                    <a:pt x="21950" y="58192"/>
                    <a:pt x="19517" y="51602"/>
                  </a:cubicBezTo>
                  <a:cubicBezTo>
                    <a:pt x="17338" y="45672"/>
                    <a:pt x="15209" y="40046"/>
                    <a:pt x="15209" y="33659"/>
                  </a:cubicBezTo>
                  <a:cubicBezTo>
                    <a:pt x="15209" y="21494"/>
                    <a:pt x="22609" y="12878"/>
                    <a:pt x="22812" y="12675"/>
                  </a:cubicBezTo>
                  <a:cubicBezTo>
                    <a:pt x="25600" y="9583"/>
                    <a:pt x="25347" y="4767"/>
                    <a:pt x="22255" y="1980"/>
                  </a:cubicBezTo>
                  <a:cubicBezTo>
                    <a:pt x="19163" y="-859"/>
                    <a:pt x="14347" y="-605"/>
                    <a:pt x="11509" y="2486"/>
                  </a:cubicBezTo>
                  <a:cubicBezTo>
                    <a:pt x="11052" y="2993"/>
                    <a:pt x="3" y="15361"/>
                    <a:pt x="3" y="33659"/>
                  </a:cubicBezTo>
                  <a:cubicBezTo>
                    <a:pt x="3" y="42783"/>
                    <a:pt x="2790" y="50285"/>
                    <a:pt x="5224" y="56925"/>
                  </a:cubicBezTo>
                  <a:cubicBezTo>
                    <a:pt x="7403" y="62855"/>
                    <a:pt x="9532" y="68481"/>
                    <a:pt x="9532" y="74868"/>
                  </a:cubicBezTo>
                  <a:close/>
                </a:path>
              </a:pathLst>
            </a:custGeom>
            <a:solidFill>
              <a:srgbClr val="1F1F1F"/>
            </a:solidFill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  <p:grpSp>
        <p:nvGrpSpPr>
          <p:cNvPr id="1025" name="Bild 3">
            <a:extLst>
              <a:ext uri="{FF2B5EF4-FFF2-40B4-BE49-F238E27FC236}">
                <a16:creationId xmlns:a16="http://schemas.microsoft.com/office/drawing/2014/main" id="{7D5CD48F-0B44-8FDF-79B7-0A571A0CFA4F}"/>
              </a:ext>
            </a:extLst>
          </p:cNvPr>
          <p:cNvGrpSpPr/>
          <p:nvPr/>
        </p:nvGrpSpPr>
        <p:grpSpPr>
          <a:xfrm>
            <a:off x="8127487" y="3270299"/>
            <a:ext cx="292753" cy="523203"/>
            <a:chOff x="1300817" y="7345899"/>
            <a:chExt cx="216315" cy="386595"/>
          </a:xfrm>
          <a:solidFill>
            <a:srgbClr val="1F1F1F"/>
          </a:solidFill>
        </p:grpSpPr>
        <p:sp>
          <p:nvSpPr>
            <p:cNvPr id="1026" name="Frihandsfigur: Form 1025">
              <a:extLst>
                <a:ext uri="{FF2B5EF4-FFF2-40B4-BE49-F238E27FC236}">
                  <a16:creationId xmlns:a16="http://schemas.microsoft.com/office/drawing/2014/main" id="{72E96674-BE41-8786-EC38-B740C83BF3E9}"/>
                </a:ext>
              </a:extLst>
            </p:cNvPr>
            <p:cNvSpPr/>
            <p:nvPr/>
          </p:nvSpPr>
          <p:spPr>
            <a:xfrm>
              <a:off x="1387299" y="7345899"/>
              <a:ext cx="77424" cy="77453"/>
            </a:xfrm>
            <a:custGeom>
              <a:avLst/>
              <a:gdLst>
                <a:gd name="connsiteX0" fmla="*/ 16059 w 77424"/>
                <a:gd name="connsiteY0" fmla="*/ 70103 h 77453"/>
                <a:gd name="connsiteX1" fmla="*/ 38615 w 77424"/>
                <a:gd name="connsiteY1" fmla="*/ 77454 h 77453"/>
                <a:gd name="connsiteX2" fmla="*/ 44849 w 77424"/>
                <a:gd name="connsiteY2" fmla="*/ 76947 h 77453"/>
                <a:gd name="connsiteX3" fmla="*/ 70091 w 77424"/>
                <a:gd name="connsiteY3" fmla="*/ 61385 h 77453"/>
                <a:gd name="connsiteX4" fmla="*/ 76934 w 77424"/>
                <a:gd name="connsiteY4" fmla="*/ 32545 h 77453"/>
                <a:gd name="connsiteX5" fmla="*/ 32532 w 77424"/>
                <a:gd name="connsiteY5" fmla="*/ 510 h 77453"/>
                <a:gd name="connsiteX6" fmla="*/ 498 w 77424"/>
                <a:gd name="connsiteY6" fmla="*/ 44912 h 77453"/>
                <a:gd name="connsiteX7" fmla="*/ 16059 w 77424"/>
                <a:gd name="connsiteY7" fmla="*/ 70103 h 77453"/>
                <a:gd name="connsiteX8" fmla="*/ 35016 w 77424"/>
                <a:gd name="connsiteY8" fmla="*/ 15514 h 77453"/>
                <a:gd name="connsiteX9" fmla="*/ 38767 w 77424"/>
                <a:gd name="connsiteY9" fmla="*/ 15209 h 77453"/>
                <a:gd name="connsiteX10" fmla="*/ 61981 w 77424"/>
                <a:gd name="connsiteY10" fmla="*/ 34977 h 77453"/>
                <a:gd name="connsiteX11" fmla="*/ 57825 w 77424"/>
                <a:gd name="connsiteY11" fmla="*/ 52464 h 77453"/>
                <a:gd name="connsiteX12" fmla="*/ 42517 w 77424"/>
                <a:gd name="connsiteY12" fmla="*/ 61892 h 77453"/>
                <a:gd name="connsiteX13" fmla="*/ 25030 w 77424"/>
                <a:gd name="connsiteY13" fmla="*/ 57736 h 77453"/>
                <a:gd name="connsiteX14" fmla="*/ 15602 w 77424"/>
                <a:gd name="connsiteY14" fmla="*/ 42428 h 77453"/>
                <a:gd name="connsiteX15" fmla="*/ 35066 w 77424"/>
                <a:gd name="connsiteY15" fmla="*/ 15463 h 77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7424" h="77453">
                  <a:moveTo>
                    <a:pt x="16059" y="70103"/>
                  </a:moveTo>
                  <a:cubicBezTo>
                    <a:pt x="22749" y="74919"/>
                    <a:pt x="30555" y="77454"/>
                    <a:pt x="38615" y="77454"/>
                  </a:cubicBezTo>
                  <a:cubicBezTo>
                    <a:pt x="40693" y="77454"/>
                    <a:pt x="42771" y="77301"/>
                    <a:pt x="44849" y="76947"/>
                  </a:cubicBezTo>
                  <a:cubicBezTo>
                    <a:pt x="55037" y="75324"/>
                    <a:pt x="64009" y="69749"/>
                    <a:pt x="70091" y="61385"/>
                  </a:cubicBezTo>
                  <a:cubicBezTo>
                    <a:pt x="76123" y="53022"/>
                    <a:pt x="78556" y="42784"/>
                    <a:pt x="76934" y="32545"/>
                  </a:cubicBezTo>
                  <a:cubicBezTo>
                    <a:pt x="73538" y="11458"/>
                    <a:pt x="53567" y="-2937"/>
                    <a:pt x="32532" y="510"/>
                  </a:cubicBezTo>
                  <a:cubicBezTo>
                    <a:pt x="11446" y="3906"/>
                    <a:pt x="-2898" y="23827"/>
                    <a:pt x="498" y="44912"/>
                  </a:cubicBezTo>
                  <a:cubicBezTo>
                    <a:pt x="2170" y="55100"/>
                    <a:pt x="7695" y="64072"/>
                    <a:pt x="16059" y="70103"/>
                  </a:cubicBezTo>
                  <a:close/>
                  <a:moveTo>
                    <a:pt x="35016" y="15514"/>
                  </a:moveTo>
                  <a:cubicBezTo>
                    <a:pt x="36283" y="15311"/>
                    <a:pt x="37550" y="15209"/>
                    <a:pt x="38767" y="15209"/>
                  </a:cubicBezTo>
                  <a:cubicBezTo>
                    <a:pt x="50070" y="15209"/>
                    <a:pt x="60106" y="23421"/>
                    <a:pt x="61981" y="34977"/>
                  </a:cubicBezTo>
                  <a:cubicBezTo>
                    <a:pt x="62995" y="41161"/>
                    <a:pt x="61525" y="47396"/>
                    <a:pt x="57825" y="52464"/>
                  </a:cubicBezTo>
                  <a:cubicBezTo>
                    <a:pt x="54125" y="57533"/>
                    <a:pt x="48701" y="60929"/>
                    <a:pt x="42517" y="61892"/>
                  </a:cubicBezTo>
                  <a:cubicBezTo>
                    <a:pt x="36334" y="62906"/>
                    <a:pt x="30099" y="61436"/>
                    <a:pt x="25030" y="57736"/>
                  </a:cubicBezTo>
                  <a:cubicBezTo>
                    <a:pt x="19962" y="54087"/>
                    <a:pt x="16566" y="48612"/>
                    <a:pt x="15602" y="42428"/>
                  </a:cubicBezTo>
                  <a:cubicBezTo>
                    <a:pt x="13524" y="29655"/>
                    <a:pt x="22243" y="17541"/>
                    <a:pt x="35066" y="15463"/>
                  </a:cubicBezTo>
                  <a:close/>
                </a:path>
              </a:pathLst>
            </a:custGeom>
            <a:solidFill>
              <a:srgbClr val="1F1F1F"/>
            </a:solidFill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027" name="Frihandsfigur: Form 1026">
              <a:extLst>
                <a:ext uri="{FF2B5EF4-FFF2-40B4-BE49-F238E27FC236}">
                  <a16:creationId xmlns:a16="http://schemas.microsoft.com/office/drawing/2014/main" id="{9CF87CCB-1E5A-9421-B683-DF2913618E68}"/>
                </a:ext>
              </a:extLst>
            </p:cNvPr>
            <p:cNvSpPr/>
            <p:nvPr/>
          </p:nvSpPr>
          <p:spPr>
            <a:xfrm>
              <a:off x="1300817" y="7429649"/>
              <a:ext cx="216315" cy="302845"/>
            </a:xfrm>
            <a:custGeom>
              <a:avLst/>
              <a:gdLst>
                <a:gd name="connsiteX0" fmla="*/ 213444 w 216315"/>
                <a:gd name="connsiteY0" fmla="*/ 256771 h 302845"/>
                <a:gd name="connsiteX1" fmla="*/ 188152 w 216315"/>
                <a:gd name="connsiteY1" fmla="*/ 200964 h 302845"/>
                <a:gd name="connsiteX2" fmla="*/ 182728 w 216315"/>
                <a:gd name="connsiteY2" fmla="*/ 192449 h 302845"/>
                <a:gd name="connsiteX3" fmla="*/ 142634 w 216315"/>
                <a:gd name="connsiteY3" fmla="*/ 145512 h 302845"/>
                <a:gd name="connsiteX4" fmla="*/ 144611 w 216315"/>
                <a:gd name="connsiteY4" fmla="*/ 135071 h 302845"/>
                <a:gd name="connsiteX5" fmla="*/ 152772 w 216315"/>
                <a:gd name="connsiteY5" fmla="*/ 140798 h 302845"/>
                <a:gd name="connsiteX6" fmla="*/ 194234 w 216315"/>
                <a:gd name="connsiteY6" fmla="*/ 133550 h 302845"/>
                <a:gd name="connsiteX7" fmla="*/ 194741 w 216315"/>
                <a:gd name="connsiteY7" fmla="*/ 132840 h 302845"/>
                <a:gd name="connsiteX8" fmla="*/ 187087 w 216315"/>
                <a:gd name="connsiteY8" fmla="*/ 91277 h 302845"/>
                <a:gd name="connsiteX9" fmla="*/ 156269 w 216315"/>
                <a:gd name="connsiteY9" fmla="*/ 69988 h 302845"/>
                <a:gd name="connsiteX10" fmla="*/ 158804 w 216315"/>
                <a:gd name="connsiteY10" fmla="*/ 59952 h 302845"/>
                <a:gd name="connsiteX11" fmla="*/ 118608 w 216315"/>
                <a:gd name="connsiteY11" fmla="*/ 901 h 302845"/>
                <a:gd name="connsiteX12" fmla="*/ 59456 w 216315"/>
                <a:gd name="connsiteY12" fmla="*/ 41045 h 302845"/>
                <a:gd name="connsiteX13" fmla="*/ 48457 w 216315"/>
                <a:gd name="connsiteY13" fmla="*/ 98575 h 302845"/>
                <a:gd name="connsiteX14" fmla="*/ 47697 w 216315"/>
                <a:gd name="connsiteY14" fmla="*/ 117178 h 302845"/>
                <a:gd name="connsiteX15" fmla="*/ 47697 w 216315"/>
                <a:gd name="connsiteY15" fmla="*/ 117178 h 302845"/>
                <a:gd name="connsiteX16" fmla="*/ 47697 w 216315"/>
                <a:gd name="connsiteY16" fmla="*/ 210696 h 302845"/>
                <a:gd name="connsiteX17" fmla="*/ 9124 w 216315"/>
                <a:gd name="connsiteY17" fmla="*/ 249269 h 302845"/>
                <a:gd name="connsiteX18" fmla="*/ 0 w 216315"/>
                <a:gd name="connsiteY18" fmla="*/ 271268 h 302845"/>
                <a:gd name="connsiteX19" fmla="*/ 9124 w 216315"/>
                <a:gd name="connsiteY19" fmla="*/ 293266 h 302845"/>
                <a:gd name="connsiteX20" fmla="*/ 31122 w 216315"/>
                <a:gd name="connsiteY20" fmla="*/ 302339 h 302845"/>
                <a:gd name="connsiteX21" fmla="*/ 53120 w 216315"/>
                <a:gd name="connsiteY21" fmla="*/ 293266 h 302845"/>
                <a:gd name="connsiteX22" fmla="*/ 102388 w 216315"/>
                <a:gd name="connsiteY22" fmla="*/ 243998 h 302845"/>
                <a:gd name="connsiteX23" fmla="*/ 112931 w 216315"/>
                <a:gd name="connsiteY23" fmla="*/ 218502 h 302845"/>
                <a:gd name="connsiteX24" fmla="*/ 112931 w 216315"/>
                <a:gd name="connsiteY24" fmla="*/ 211254 h 302845"/>
                <a:gd name="connsiteX25" fmla="*/ 130419 w 216315"/>
                <a:gd name="connsiteY25" fmla="*/ 231680 h 302845"/>
                <a:gd name="connsiteX26" fmla="*/ 153988 w 216315"/>
                <a:gd name="connsiteY26" fmla="*/ 283686 h 302845"/>
                <a:gd name="connsiteX27" fmla="*/ 183742 w 216315"/>
                <a:gd name="connsiteY27" fmla="*/ 302846 h 302845"/>
                <a:gd name="connsiteX28" fmla="*/ 197174 w 216315"/>
                <a:gd name="connsiteY28" fmla="*/ 299957 h 302845"/>
                <a:gd name="connsiteX29" fmla="*/ 213394 w 216315"/>
                <a:gd name="connsiteY29" fmla="*/ 256822 h 302845"/>
                <a:gd name="connsiteX30" fmla="*/ 97725 w 216315"/>
                <a:gd name="connsiteY30" fmla="*/ 218502 h 302845"/>
                <a:gd name="connsiteX31" fmla="*/ 91592 w 216315"/>
                <a:gd name="connsiteY31" fmla="*/ 233252 h 302845"/>
                <a:gd name="connsiteX32" fmla="*/ 42324 w 216315"/>
                <a:gd name="connsiteY32" fmla="*/ 282520 h 302845"/>
                <a:gd name="connsiteX33" fmla="*/ 19819 w 216315"/>
                <a:gd name="connsiteY33" fmla="*/ 282520 h 302845"/>
                <a:gd name="connsiteX34" fmla="*/ 15156 w 216315"/>
                <a:gd name="connsiteY34" fmla="*/ 271268 h 302845"/>
                <a:gd name="connsiteX35" fmla="*/ 19819 w 216315"/>
                <a:gd name="connsiteY35" fmla="*/ 260015 h 302845"/>
                <a:gd name="connsiteX36" fmla="*/ 60622 w 216315"/>
                <a:gd name="connsiteY36" fmla="*/ 219212 h 302845"/>
                <a:gd name="connsiteX37" fmla="*/ 62852 w 216315"/>
                <a:gd name="connsiteY37" fmla="*/ 213838 h 302845"/>
                <a:gd name="connsiteX38" fmla="*/ 62852 w 216315"/>
                <a:gd name="connsiteY38" fmla="*/ 152710 h 302845"/>
                <a:gd name="connsiteX39" fmla="*/ 97675 w 216315"/>
                <a:gd name="connsiteY39" fmla="*/ 193412 h 302845"/>
                <a:gd name="connsiteX40" fmla="*/ 97675 w 216315"/>
                <a:gd name="connsiteY40" fmla="*/ 218451 h 302845"/>
                <a:gd name="connsiteX41" fmla="*/ 190889 w 216315"/>
                <a:gd name="connsiteY41" fmla="*/ 286068 h 302845"/>
                <a:gd name="connsiteX42" fmla="*/ 167826 w 216315"/>
                <a:gd name="connsiteY42" fmla="*/ 277401 h 302845"/>
                <a:gd name="connsiteX43" fmla="*/ 143800 w 216315"/>
                <a:gd name="connsiteY43" fmla="*/ 224433 h 302845"/>
                <a:gd name="connsiteX44" fmla="*/ 142634 w 216315"/>
                <a:gd name="connsiteY44" fmla="*/ 222608 h 302845"/>
                <a:gd name="connsiteX45" fmla="*/ 74308 w 216315"/>
                <a:gd name="connsiteY45" fmla="*/ 142674 h 302845"/>
                <a:gd name="connsiteX46" fmla="*/ 63359 w 216315"/>
                <a:gd name="connsiteY46" fmla="*/ 101363 h 302845"/>
                <a:gd name="connsiteX47" fmla="*/ 74358 w 216315"/>
                <a:gd name="connsiteY47" fmla="*/ 43833 h 302845"/>
                <a:gd name="connsiteX48" fmla="*/ 115719 w 216315"/>
                <a:gd name="connsiteY48" fmla="*/ 15752 h 302845"/>
                <a:gd name="connsiteX49" fmla="*/ 143901 w 216315"/>
                <a:gd name="connsiteY49" fmla="*/ 56556 h 302845"/>
                <a:gd name="connsiteX50" fmla="*/ 140201 w 216315"/>
                <a:gd name="connsiteY50" fmla="*/ 71255 h 302845"/>
                <a:gd name="connsiteX51" fmla="*/ 143243 w 216315"/>
                <a:gd name="connsiteY51" fmla="*/ 79365 h 302845"/>
                <a:gd name="connsiteX52" fmla="*/ 178521 w 216315"/>
                <a:gd name="connsiteY52" fmla="*/ 103746 h 302845"/>
                <a:gd name="connsiteX53" fmla="*/ 182069 w 216315"/>
                <a:gd name="connsiteY53" fmla="*/ 124274 h 302845"/>
                <a:gd name="connsiteX54" fmla="*/ 181765 w 216315"/>
                <a:gd name="connsiteY54" fmla="*/ 124730 h 302845"/>
                <a:gd name="connsiteX55" fmla="*/ 161490 w 216315"/>
                <a:gd name="connsiteY55" fmla="*/ 128278 h 302845"/>
                <a:gd name="connsiteX56" fmla="*/ 104517 w 216315"/>
                <a:gd name="connsiteY56" fmla="*/ 88286 h 302845"/>
                <a:gd name="connsiteX57" fmla="*/ 101831 w 216315"/>
                <a:gd name="connsiteY57" fmla="*/ 81443 h 302845"/>
                <a:gd name="connsiteX58" fmla="*/ 108623 w 216315"/>
                <a:gd name="connsiteY58" fmla="*/ 50879 h 302845"/>
                <a:gd name="connsiteX59" fmla="*/ 102845 w 216315"/>
                <a:gd name="connsiteY59" fmla="*/ 41806 h 302845"/>
                <a:gd name="connsiteX60" fmla="*/ 93772 w 216315"/>
                <a:gd name="connsiteY60" fmla="*/ 47584 h 302845"/>
                <a:gd name="connsiteX61" fmla="*/ 86980 w 216315"/>
                <a:gd name="connsiteY61" fmla="*/ 78149 h 302845"/>
                <a:gd name="connsiteX62" fmla="*/ 95748 w 216315"/>
                <a:gd name="connsiteY62" fmla="*/ 100755 h 302845"/>
                <a:gd name="connsiteX63" fmla="*/ 130925 w 216315"/>
                <a:gd name="connsiteY63" fmla="*/ 125440 h 302845"/>
                <a:gd name="connsiteX64" fmla="*/ 127023 w 216315"/>
                <a:gd name="connsiteY64" fmla="*/ 146222 h 302845"/>
                <a:gd name="connsiteX65" fmla="*/ 127023 w 216315"/>
                <a:gd name="connsiteY65" fmla="*/ 146628 h 302845"/>
                <a:gd name="connsiteX66" fmla="*/ 126972 w 216315"/>
                <a:gd name="connsiteY66" fmla="*/ 147438 h 302845"/>
                <a:gd name="connsiteX67" fmla="*/ 126972 w 216315"/>
                <a:gd name="connsiteY67" fmla="*/ 148148 h 302845"/>
                <a:gd name="connsiteX68" fmla="*/ 127073 w 216315"/>
                <a:gd name="connsiteY68" fmla="*/ 148857 h 302845"/>
                <a:gd name="connsiteX69" fmla="*/ 127225 w 216315"/>
                <a:gd name="connsiteY69" fmla="*/ 149567 h 302845"/>
                <a:gd name="connsiteX70" fmla="*/ 127428 w 216315"/>
                <a:gd name="connsiteY70" fmla="*/ 150277 h 302845"/>
                <a:gd name="connsiteX71" fmla="*/ 127732 w 216315"/>
                <a:gd name="connsiteY71" fmla="*/ 150987 h 302845"/>
                <a:gd name="connsiteX72" fmla="*/ 128087 w 216315"/>
                <a:gd name="connsiteY72" fmla="*/ 151595 h 302845"/>
                <a:gd name="connsiteX73" fmla="*/ 128543 w 216315"/>
                <a:gd name="connsiteY73" fmla="*/ 152254 h 302845"/>
                <a:gd name="connsiteX74" fmla="*/ 128746 w 216315"/>
                <a:gd name="connsiteY74" fmla="*/ 152558 h 302845"/>
                <a:gd name="connsiteX75" fmla="*/ 171171 w 216315"/>
                <a:gd name="connsiteY75" fmla="*/ 202231 h 302845"/>
                <a:gd name="connsiteX76" fmla="*/ 174314 w 216315"/>
                <a:gd name="connsiteY76" fmla="*/ 207148 h 302845"/>
                <a:gd name="connsiteX77" fmla="*/ 199607 w 216315"/>
                <a:gd name="connsiteY77" fmla="*/ 262955 h 302845"/>
                <a:gd name="connsiteX78" fmla="*/ 190939 w 216315"/>
                <a:gd name="connsiteY78" fmla="*/ 285967 h 3028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216315" h="302845">
                  <a:moveTo>
                    <a:pt x="213444" y="256771"/>
                  </a:moveTo>
                  <a:lnTo>
                    <a:pt x="188152" y="200964"/>
                  </a:lnTo>
                  <a:cubicBezTo>
                    <a:pt x="186732" y="197872"/>
                    <a:pt x="184908" y="195034"/>
                    <a:pt x="182728" y="192449"/>
                  </a:cubicBezTo>
                  <a:lnTo>
                    <a:pt x="142634" y="145512"/>
                  </a:lnTo>
                  <a:lnTo>
                    <a:pt x="144611" y="135071"/>
                  </a:lnTo>
                  <a:lnTo>
                    <a:pt x="152772" y="140798"/>
                  </a:lnTo>
                  <a:cubicBezTo>
                    <a:pt x="166204" y="150226"/>
                    <a:pt x="184806" y="146982"/>
                    <a:pt x="194234" y="133550"/>
                  </a:cubicBezTo>
                  <a:cubicBezTo>
                    <a:pt x="194234" y="133550"/>
                    <a:pt x="194741" y="132840"/>
                    <a:pt x="194741" y="132840"/>
                  </a:cubicBezTo>
                  <a:cubicBezTo>
                    <a:pt x="204067" y="119408"/>
                    <a:pt x="200722" y="100806"/>
                    <a:pt x="187087" y="91277"/>
                  </a:cubicBezTo>
                  <a:lnTo>
                    <a:pt x="156269" y="69988"/>
                  </a:lnTo>
                  <a:lnTo>
                    <a:pt x="158804" y="59952"/>
                  </a:lnTo>
                  <a:cubicBezTo>
                    <a:pt x="163974" y="32631"/>
                    <a:pt x="145929" y="6122"/>
                    <a:pt x="118608" y="901"/>
                  </a:cubicBezTo>
                  <a:cubicBezTo>
                    <a:pt x="91237" y="-4320"/>
                    <a:pt x="64677" y="13674"/>
                    <a:pt x="59456" y="41045"/>
                  </a:cubicBezTo>
                  <a:lnTo>
                    <a:pt x="48457" y="98575"/>
                  </a:lnTo>
                  <a:cubicBezTo>
                    <a:pt x="47291" y="104810"/>
                    <a:pt x="47089" y="111045"/>
                    <a:pt x="47697" y="117178"/>
                  </a:cubicBezTo>
                  <a:cubicBezTo>
                    <a:pt x="47697" y="117178"/>
                    <a:pt x="47697" y="117178"/>
                    <a:pt x="47697" y="117178"/>
                  </a:cubicBezTo>
                  <a:lnTo>
                    <a:pt x="47697" y="210696"/>
                  </a:lnTo>
                  <a:lnTo>
                    <a:pt x="9124" y="249269"/>
                  </a:lnTo>
                  <a:cubicBezTo>
                    <a:pt x="3244" y="255149"/>
                    <a:pt x="0" y="262955"/>
                    <a:pt x="0" y="271268"/>
                  </a:cubicBezTo>
                  <a:cubicBezTo>
                    <a:pt x="0" y="279580"/>
                    <a:pt x="3244" y="287386"/>
                    <a:pt x="9124" y="293266"/>
                  </a:cubicBezTo>
                  <a:cubicBezTo>
                    <a:pt x="15003" y="299146"/>
                    <a:pt x="23164" y="302339"/>
                    <a:pt x="31122" y="302339"/>
                  </a:cubicBezTo>
                  <a:cubicBezTo>
                    <a:pt x="39080" y="302339"/>
                    <a:pt x="47038" y="299298"/>
                    <a:pt x="53120" y="293266"/>
                  </a:cubicBezTo>
                  <a:lnTo>
                    <a:pt x="102388" y="243998"/>
                  </a:lnTo>
                  <a:cubicBezTo>
                    <a:pt x="109181" y="237206"/>
                    <a:pt x="112931" y="228133"/>
                    <a:pt x="112931" y="218502"/>
                  </a:cubicBezTo>
                  <a:lnTo>
                    <a:pt x="112931" y="211254"/>
                  </a:lnTo>
                  <a:lnTo>
                    <a:pt x="130419" y="231680"/>
                  </a:lnTo>
                  <a:lnTo>
                    <a:pt x="153988" y="283686"/>
                  </a:lnTo>
                  <a:cubicBezTo>
                    <a:pt x="159462" y="295699"/>
                    <a:pt x="171323" y="302846"/>
                    <a:pt x="183742" y="302846"/>
                  </a:cubicBezTo>
                  <a:cubicBezTo>
                    <a:pt x="188253" y="302846"/>
                    <a:pt x="192815" y="301933"/>
                    <a:pt x="197174" y="299957"/>
                  </a:cubicBezTo>
                  <a:cubicBezTo>
                    <a:pt x="213546" y="292556"/>
                    <a:pt x="220845" y="273194"/>
                    <a:pt x="213394" y="256822"/>
                  </a:cubicBezTo>
                  <a:close/>
                  <a:moveTo>
                    <a:pt x="97725" y="218502"/>
                  </a:moveTo>
                  <a:cubicBezTo>
                    <a:pt x="97725" y="224077"/>
                    <a:pt x="95546" y="229298"/>
                    <a:pt x="91592" y="233252"/>
                  </a:cubicBezTo>
                  <a:lnTo>
                    <a:pt x="42324" y="282520"/>
                  </a:lnTo>
                  <a:cubicBezTo>
                    <a:pt x="36140" y="288704"/>
                    <a:pt x="26053" y="288704"/>
                    <a:pt x="19819" y="282520"/>
                  </a:cubicBezTo>
                  <a:cubicBezTo>
                    <a:pt x="16828" y="279530"/>
                    <a:pt x="15156" y="275525"/>
                    <a:pt x="15156" y="271268"/>
                  </a:cubicBezTo>
                  <a:cubicBezTo>
                    <a:pt x="15156" y="267010"/>
                    <a:pt x="16828" y="263056"/>
                    <a:pt x="19819" y="260015"/>
                  </a:cubicBezTo>
                  <a:lnTo>
                    <a:pt x="60622" y="219212"/>
                  </a:lnTo>
                  <a:cubicBezTo>
                    <a:pt x="62041" y="217792"/>
                    <a:pt x="62852" y="215866"/>
                    <a:pt x="62852" y="213838"/>
                  </a:cubicBezTo>
                  <a:lnTo>
                    <a:pt x="62852" y="152710"/>
                  </a:lnTo>
                  <a:lnTo>
                    <a:pt x="97675" y="193412"/>
                  </a:lnTo>
                  <a:lnTo>
                    <a:pt x="97675" y="218451"/>
                  </a:lnTo>
                  <a:close/>
                  <a:moveTo>
                    <a:pt x="190889" y="286068"/>
                  </a:moveTo>
                  <a:cubicBezTo>
                    <a:pt x="182120" y="290022"/>
                    <a:pt x="171830" y="286169"/>
                    <a:pt x="167826" y="277401"/>
                  </a:cubicBezTo>
                  <a:lnTo>
                    <a:pt x="143800" y="224433"/>
                  </a:lnTo>
                  <a:cubicBezTo>
                    <a:pt x="143496" y="223774"/>
                    <a:pt x="143141" y="223165"/>
                    <a:pt x="142634" y="222608"/>
                  </a:cubicBezTo>
                  <a:lnTo>
                    <a:pt x="74308" y="142674"/>
                  </a:lnTo>
                  <a:cubicBezTo>
                    <a:pt x="64525" y="131218"/>
                    <a:pt x="60521" y="116164"/>
                    <a:pt x="63359" y="101363"/>
                  </a:cubicBezTo>
                  <a:lnTo>
                    <a:pt x="74358" y="43833"/>
                  </a:lnTo>
                  <a:cubicBezTo>
                    <a:pt x="78008" y="24673"/>
                    <a:pt x="96559" y="12103"/>
                    <a:pt x="115719" y="15752"/>
                  </a:cubicBezTo>
                  <a:cubicBezTo>
                    <a:pt x="134828" y="19402"/>
                    <a:pt x="147399" y="37903"/>
                    <a:pt x="143901" y="56556"/>
                  </a:cubicBezTo>
                  <a:lnTo>
                    <a:pt x="140201" y="71255"/>
                  </a:lnTo>
                  <a:cubicBezTo>
                    <a:pt x="139441" y="74347"/>
                    <a:pt x="140657" y="77591"/>
                    <a:pt x="143243" y="79365"/>
                  </a:cubicBezTo>
                  <a:lnTo>
                    <a:pt x="178521" y="103746"/>
                  </a:lnTo>
                  <a:cubicBezTo>
                    <a:pt x="185110" y="108358"/>
                    <a:pt x="186783" y="117482"/>
                    <a:pt x="182069" y="124274"/>
                  </a:cubicBezTo>
                  <a:cubicBezTo>
                    <a:pt x="182069" y="124274"/>
                    <a:pt x="181765" y="124730"/>
                    <a:pt x="181765" y="124730"/>
                  </a:cubicBezTo>
                  <a:cubicBezTo>
                    <a:pt x="177152" y="131320"/>
                    <a:pt x="168029" y="132891"/>
                    <a:pt x="161490" y="128278"/>
                  </a:cubicBezTo>
                  <a:lnTo>
                    <a:pt x="104517" y="88286"/>
                  </a:lnTo>
                  <a:cubicBezTo>
                    <a:pt x="102338" y="86765"/>
                    <a:pt x="101273" y="84028"/>
                    <a:pt x="101831" y="81443"/>
                  </a:cubicBezTo>
                  <a:lnTo>
                    <a:pt x="108623" y="50879"/>
                  </a:lnTo>
                  <a:cubicBezTo>
                    <a:pt x="109535" y="46773"/>
                    <a:pt x="106950" y="42718"/>
                    <a:pt x="102845" y="41806"/>
                  </a:cubicBezTo>
                  <a:cubicBezTo>
                    <a:pt x="98739" y="40944"/>
                    <a:pt x="94684" y="43478"/>
                    <a:pt x="93772" y="47584"/>
                  </a:cubicBezTo>
                  <a:lnTo>
                    <a:pt x="86980" y="78149"/>
                  </a:lnTo>
                  <a:cubicBezTo>
                    <a:pt x="85053" y="86765"/>
                    <a:pt x="88500" y="95686"/>
                    <a:pt x="95748" y="100755"/>
                  </a:cubicBezTo>
                  <a:lnTo>
                    <a:pt x="130925" y="125440"/>
                  </a:lnTo>
                  <a:lnTo>
                    <a:pt x="127023" y="146222"/>
                  </a:lnTo>
                  <a:cubicBezTo>
                    <a:pt x="127023" y="146222"/>
                    <a:pt x="127023" y="146475"/>
                    <a:pt x="127023" y="146628"/>
                  </a:cubicBezTo>
                  <a:cubicBezTo>
                    <a:pt x="127023" y="146881"/>
                    <a:pt x="126972" y="147134"/>
                    <a:pt x="126972" y="147438"/>
                  </a:cubicBezTo>
                  <a:cubicBezTo>
                    <a:pt x="126972" y="147692"/>
                    <a:pt x="126972" y="147945"/>
                    <a:pt x="126972" y="148148"/>
                  </a:cubicBezTo>
                  <a:cubicBezTo>
                    <a:pt x="126972" y="148401"/>
                    <a:pt x="126972" y="148655"/>
                    <a:pt x="127073" y="148857"/>
                  </a:cubicBezTo>
                  <a:cubicBezTo>
                    <a:pt x="127073" y="149111"/>
                    <a:pt x="127175" y="149364"/>
                    <a:pt x="127225" y="149567"/>
                  </a:cubicBezTo>
                  <a:cubicBezTo>
                    <a:pt x="127276" y="149820"/>
                    <a:pt x="127377" y="150023"/>
                    <a:pt x="127428" y="150277"/>
                  </a:cubicBezTo>
                  <a:cubicBezTo>
                    <a:pt x="127529" y="150530"/>
                    <a:pt x="127631" y="150733"/>
                    <a:pt x="127732" y="150987"/>
                  </a:cubicBezTo>
                  <a:cubicBezTo>
                    <a:pt x="127834" y="151189"/>
                    <a:pt x="127935" y="151392"/>
                    <a:pt x="128087" y="151595"/>
                  </a:cubicBezTo>
                  <a:cubicBezTo>
                    <a:pt x="128239" y="151848"/>
                    <a:pt x="128391" y="152051"/>
                    <a:pt x="128543" y="152254"/>
                  </a:cubicBezTo>
                  <a:cubicBezTo>
                    <a:pt x="128645" y="152355"/>
                    <a:pt x="128695" y="152456"/>
                    <a:pt x="128746" y="152558"/>
                  </a:cubicBezTo>
                  <a:lnTo>
                    <a:pt x="171171" y="202231"/>
                  </a:lnTo>
                  <a:cubicBezTo>
                    <a:pt x="172438" y="203701"/>
                    <a:pt x="173503" y="205374"/>
                    <a:pt x="174314" y="207148"/>
                  </a:cubicBezTo>
                  <a:lnTo>
                    <a:pt x="199607" y="262955"/>
                  </a:lnTo>
                  <a:cubicBezTo>
                    <a:pt x="203560" y="271673"/>
                    <a:pt x="199658" y="282013"/>
                    <a:pt x="190939" y="285967"/>
                  </a:cubicBezTo>
                  <a:close/>
                </a:path>
              </a:pathLst>
            </a:custGeom>
            <a:solidFill>
              <a:srgbClr val="1F1F1F"/>
            </a:solidFill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  <p:sp>
        <p:nvSpPr>
          <p:cNvPr id="1028" name="Frihandsfigur: Form 1027">
            <a:extLst>
              <a:ext uri="{FF2B5EF4-FFF2-40B4-BE49-F238E27FC236}">
                <a16:creationId xmlns:a16="http://schemas.microsoft.com/office/drawing/2014/main" id="{6720DCC9-699A-5647-2CFB-56B3CEFDB440}"/>
              </a:ext>
            </a:extLst>
          </p:cNvPr>
          <p:cNvSpPr/>
          <p:nvPr/>
        </p:nvSpPr>
        <p:spPr>
          <a:xfrm>
            <a:off x="6978389" y="3273079"/>
            <a:ext cx="565868" cy="517642"/>
          </a:xfrm>
          <a:custGeom>
            <a:avLst/>
            <a:gdLst>
              <a:gd name="connsiteX0" fmla="*/ 363834 w 418120"/>
              <a:gd name="connsiteY0" fmla="*/ 273915 h 382486"/>
              <a:gd name="connsiteX1" fmla="*/ 363530 w 418120"/>
              <a:gd name="connsiteY1" fmla="*/ 273915 h 382486"/>
              <a:gd name="connsiteX2" fmla="*/ 330127 w 418120"/>
              <a:gd name="connsiteY2" fmla="*/ 15206 h 382486"/>
              <a:gd name="connsiteX3" fmla="*/ 356484 w 418120"/>
              <a:gd name="connsiteY3" fmla="*/ 15206 h 382486"/>
              <a:gd name="connsiteX4" fmla="*/ 364087 w 418120"/>
              <a:gd name="connsiteY4" fmla="*/ 7603 h 382486"/>
              <a:gd name="connsiteX5" fmla="*/ 356484 w 418120"/>
              <a:gd name="connsiteY5" fmla="*/ 0 h 382486"/>
              <a:gd name="connsiteX6" fmla="*/ 290236 w 418120"/>
              <a:gd name="connsiteY6" fmla="*/ 0 h 382486"/>
              <a:gd name="connsiteX7" fmla="*/ 282633 w 418120"/>
              <a:gd name="connsiteY7" fmla="*/ 7603 h 382486"/>
              <a:gd name="connsiteX8" fmla="*/ 290236 w 418120"/>
              <a:gd name="connsiteY8" fmla="*/ 15206 h 382486"/>
              <a:gd name="connsiteX9" fmla="*/ 314921 w 418120"/>
              <a:gd name="connsiteY9" fmla="*/ 15206 h 382486"/>
              <a:gd name="connsiteX10" fmla="*/ 314921 w 418120"/>
              <a:gd name="connsiteY10" fmla="*/ 16524 h 382486"/>
              <a:gd name="connsiteX11" fmla="*/ 341734 w 418120"/>
              <a:gd name="connsiteY11" fmla="*/ 223886 h 382486"/>
              <a:gd name="connsiteX12" fmla="*/ 268440 w 418120"/>
              <a:gd name="connsiteY12" fmla="*/ 320598 h 382486"/>
              <a:gd name="connsiteX13" fmla="*/ 108015 w 418120"/>
              <a:gd name="connsiteY13" fmla="*/ 320598 h 382486"/>
              <a:gd name="connsiteX14" fmla="*/ 54286 w 418120"/>
              <a:gd name="connsiteY14" fmla="*/ 273915 h 382486"/>
              <a:gd name="connsiteX15" fmla="*/ 0 w 418120"/>
              <a:gd name="connsiteY15" fmla="*/ 328201 h 382486"/>
              <a:gd name="connsiteX16" fmla="*/ 54286 w 418120"/>
              <a:gd name="connsiteY16" fmla="*/ 382487 h 382486"/>
              <a:gd name="connsiteX17" fmla="*/ 108015 w 418120"/>
              <a:gd name="connsiteY17" fmla="*/ 335753 h 382486"/>
              <a:gd name="connsiteX18" fmla="*/ 238991 w 418120"/>
              <a:gd name="connsiteY18" fmla="*/ 335753 h 382486"/>
              <a:gd name="connsiteX19" fmla="*/ 238991 w 418120"/>
              <a:gd name="connsiteY19" fmla="*/ 372907 h 382486"/>
              <a:gd name="connsiteX20" fmla="*/ 246594 w 418120"/>
              <a:gd name="connsiteY20" fmla="*/ 380510 h 382486"/>
              <a:gd name="connsiteX21" fmla="*/ 254197 w 418120"/>
              <a:gd name="connsiteY21" fmla="*/ 372907 h 382486"/>
              <a:gd name="connsiteX22" fmla="*/ 254197 w 418120"/>
              <a:gd name="connsiteY22" fmla="*/ 335753 h 382486"/>
              <a:gd name="connsiteX23" fmla="*/ 272242 w 418120"/>
              <a:gd name="connsiteY23" fmla="*/ 335753 h 382486"/>
              <a:gd name="connsiteX24" fmla="*/ 278324 w 418120"/>
              <a:gd name="connsiteY24" fmla="*/ 332763 h 382486"/>
              <a:gd name="connsiteX25" fmla="*/ 344573 w 418120"/>
              <a:gd name="connsiteY25" fmla="*/ 245378 h 382486"/>
              <a:gd name="connsiteX26" fmla="*/ 348526 w 418120"/>
              <a:gd name="connsiteY26" fmla="*/ 276145 h 382486"/>
              <a:gd name="connsiteX27" fmla="*/ 309548 w 418120"/>
              <a:gd name="connsiteY27" fmla="*/ 328201 h 382486"/>
              <a:gd name="connsiteX28" fmla="*/ 363834 w 418120"/>
              <a:gd name="connsiteY28" fmla="*/ 382487 h 382486"/>
              <a:gd name="connsiteX29" fmla="*/ 418120 w 418120"/>
              <a:gd name="connsiteY29" fmla="*/ 328201 h 382486"/>
              <a:gd name="connsiteX30" fmla="*/ 363834 w 418120"/>
              <a:gd name="connsiteY30" fmla="*/ 273915 h 382486"/>
              <a:gd name="connsiteX31" fmla="*/ 54337 w 418120"/>
              <a:gd name="connsiteY31" fmla="*/ 367280 h 382486"/>
              <a:gd name="connsiteX32" fmla="*/ 15257 w 418120"/>
              <a:gd name="connsiteY32" fmla="*/ 328201 h 382486"/>
              <a:gd name="connsiteX33" fmla="*/ 54337 w 418120"/>
              <a:gd name="connsiteY33" fmla="*/ 289121 h 382486"/>
              <a:gd name="connsiteX34" fmla="*/ 92656 w 418120"/>
              <a:gd name="connsiteY34" fmla="*/ 320598 h 382486"/>
              <a:gd name="connsiteX35" fmla="*/ 47190 w 418120"/>
              <a:gd name="connsiteY35" fmla="*/ 320598 h 382486"/>
              <a:gd name="connsiteX36" fmla="*/ 39587 w 418120"/>
              <a:gd name="connsiteY36" fmla="*/ 328201 h 382486"/>
              <a:gd name="connsiteX37" fmla="*/ 47190 w 418120"/>
              <a:gd name="connsiteY37" fmla="*/ 335804 h 382486"/>
              <a:gd name="connsiteX38" fmla="*/ 92656 w 418120"/>
              <a:gd name="connsiteY38" fmla="*/ 335804 h 382486"/>
              <a:gd name="connsiteX39" fmla="*/ 54286 w 418120"/>
              <a:gd name="connsiteY39" fmla="*/ 367331 h 382486"/>
              <a:gd name="connsiteX40" fmla="*/ 363834 w 418120"/>
              <a:gd name="connsiteY40" fmla="*/ 367280 h 382486"/>
              <a:gd name="connsiteX41" fmla="*/ 324754 w 418120"/>
              <a:gd name="connsiteY41" fmla="*/ 328201 h 382486"/>
              <a:gd name="connsiteX42" fmla="*/ 350503 w 418120"/>
              <a:gd name="connsiteY42" fmla="*/ 291503 h 382486"/>
              <a:gd name="connsiteX43" fmla="*/ 356332 w 418120"/>
              <a:gd name="connsiteY43" fmla="*/ 336513 h 382486"/>
              <a:gd name="connsiteX44" fmla="*/ 363885 w 418120"/>
              <a:gd name="connsiteY44" fmla="*/ 343153 h 382486"/>
              <a:gd name="connsiteX45" fmla="*/ 364848 w 418120"/>
              <a:gd name="connsiteY45" fmla="*/ 343102 h 382486"/>
              <a:gd name="connsiteX46" fmla="*/ 371437 w 418120"/>
              <a:gd name="connsiteY46" fmla="*/ 334587 h 382486"/>
              <a:gd name="connsiteX47" fmla="*/ 365557 w 418120"/>
              <a:gd name="connsiteY47" fmla="*/ 289222 h 382486"/>
              <a:gd name="connsiteX48" fmla="*/ 402964 w 418120"/>
              <a:gd name="connsiteY48" fmla="*/ 328251 h 382486"/>
              <a:gd name="connsiteX49" fmla="*/ 363885 w 418120"/>
              <a:gd name="connsiteY49" fmla="*/ 367331 h 382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418120" h="382486">
                <a:moveTo>
                  <a:pt x="363834" y="273915"/>
                </a:moveTo>
                <a:cubicBezTo>
                  <a:pt x="363834" y="273915"/>
                  <a:pt x="363631" y="273915"/>
                  <a:pt x="363530" y="273915"/>
                </a:cubicBezTo>
                <a:lnTo>
                  <a:pt x="330127" y="15206"/>
                </a:lnTo>
                <a:lnTo>
                  <a:pt x="356484" y="15206"/>
                </a:lnTo>
                <a:cubicBezTo>
                  <a:pt x="360691" y="15206"/>
                  <a:pt x="364087" y="11810"/>
                  <a:pt x="364087" y="7603"/>
                </a:cubicBezTo>
                <a:cubicBezTo>
                  <a:pt x="364087" y="3396"/>
                  <a:pt x="360691" y="0"/>
                  <a:pt x="356484" y="0"/>
                </a:cubicBezTo>
                <a:lnTo>
                  <a:pt x="290236" y="0"/>
                </a:lnTo>
                <a:cubicBezTo>
                  <a:pt x="286029" y="0"/>
                  <a:pt x="282633" y="3396"/>
                  <a:pt x="282633" y="7603"/>
                </a:cubicBezTo>
                <a:cubicBezTo>
                  <a:pt x="282633" y="11810"/>
                  <a:pt x="286029" y="15206"/>
                  <a:pt x="290236" y="15206"/>
                </a:cubicBezTo>
                <a:lnTo>
                  <a:pt x="314921" y="15206"/>
                </a:lnTo>
                <a:cubicBezTo>
                  <a:pt x="314921" y="15611"/>
                  <a:pt x="314921" y="16067"/>
                  <a:pt x="314921" y="16524"/>
                </a:cubicBezTo>
                <a:lnTo>
                  <a:pt x="341734" y="223886"/>
                </a:lnTo>
                <a:lnTo>
                  <a:pt x="268440" y="320598"/>
                </a:lnTo>
                <a:lnTo>
                  <a:pt x="108015" y="320598"/>
                </a:lnTo>
                <a:cubicBezTo>
                  <a:pt x="104264" y="294240"/>
                  <a:pt x="81657" y="273915"/>
                  <a:pt x="54286" y="273915"/>
                </a:cubicBezTo>
                <a:cubicBezTo>
                  <a:pt x="24330" y="273915"/>
                  <a:pt x="0" y="298295"/>
                  <a:pt x="0" y="328201"/>
                </a:cubicBezTo>
                <a:cubicBezTo>
                  <a:pt x="0" y="358106"/>
                  <a:pt x="24381" y="382487"/>
                  <a:pt x="54286" y="382487"/>
                </a:cubicBezTo>
                <a:cubicBezTo>
                  <a:pt x="81657" y="382487"/>
                  <a:pt x="104315" y="362110"/>
                  <a:pt x="108015" y="335753"/>
                </a:cubicBezTo>
                <a:lnTo>
                  <a:pt x="238991" y="335753"/>
                </a:lnTo>
                <a:lnTo>
                  <a:pt x="238991" y="372907"/>
                </a:lnTo>
                <a:cubicBezTo>
                  <a:pt x="238991" y="377114"/>
                  <a:pt x="242387" y="380510"/>
                  <a:pt x="246594" y="380510"/>
                </a:cubicBezTo>
                <a:cubicBezTo>
                  <a:pt x="250801" y="380510"/>
                  <a:pt x="254197" y="377114"/>
                  <a:pt x="254197" y="372907"/>
                </a:cubicBezTo>
                <a:lnTo>
                  <a:pt x="254197" y="335753"/>
                </a:lnTo>
                <a:lnTo>
                  <a:pt x="272242" y="335753"/>
                </a:lnTo>
                <a:cubicBezTo>
                  <a:pt x="274624" y="335753"/>
                  <a:pt x="276854" y="334638"/>
                  <a:pt x="278324" y="332763"/>
                </a:cubicBezTo>
                <a:lnTo>
                  <a:pt x="344573" y="245378"/>
                </a:lnTo>
                <a:lnTo>
                  <a:pt x="348526" y="276145"/>
                </a:lnTo>
                <a:cubicBezTo>
                  <a:pt x="326021" y="282785"/>
                  <a:pt x="309548" y="303617"/>
                  <a:pt x="309548" y="328201"/>
                </a:cubicBezTo>
                <a:cubicBezTo>
                  <a:pt x="309548" y="358157"/>
                  <a:pt x="333928" y="382487"/>
                  <a:pt x="363834" y="382487"/>
                </a:cubicBezTo>
                <a:cubicBezTo>
                  <a:pt x="393739" y="382487"/>
                  <a:pt x="418120" y="358106"/>
                  <a:pt x="418120" y="328201"/>
                </a:cubicBezTo>
                <a:cubicBezTo>
                  <a:pt x="418120" y="298295"/>
                  <a:pt x="393739" y="273915"/>
                  <a:pt x="363834" y="273915"/>
                </a:cubicBezTo>
                <a:close/>
                <a:moveTo>
                  <a:pt x="54337" y="367280"/>
                </a:moveTo>
                <a:cubicBezTo>
                  <a:pt x="32795" y="367280"/>
                  <a:pt x="15257" y="349743"/>
                  <a:pt x="15257" y="328201"/>
                </a:cubicBezTo>
                <a:cubicBezTo>
                  <a:pt x="15257" y="306659"/>
                  <a:pt x="32795" y="289121"/>
                  <a:pt x="54337" y="289121"/>
                </a:cubicBezTo>
                <a:cubicBezTo>
                  <a:pt x="73294" y="289121"/>
                  <a:pt x="89108" y="302654"/>
                  <a:pt x="92656" y="320598"/>
                </a:cubicBezTo>
                <a:lnTo>
                  <a:pt x="47190" y="320598"/>
                </a:lnTo>
                <a:cubicBezTo>
                  <a:pt x="42983" y="320598"/>
                  <a:pt x="39587" y="323993"/>
                  <a:pt x="39587" y="328201"/>
                </a:cubicBezTo>
                <a:cubicBezTo>
                  <a:pt x="39587" y="332408"/>
                  <a:pt x="42983" y="335804"/>
                  <a:pt x="47190" y="335804"/>
                </a:cubicBezTo>
                <a:lnTo>
                  <a:pt x="92656" y="335804"/>
                </a:lnTo>
                <a:cubicBezTo>
                  <a:pt x="89108" y="353747"/>
                  <a:pt x="73294" y="367331"/>
                  <a:pt x="54286" y="367331"/>
                </a:cubicBezTo>
                <a:close/>
                <a:moveTo>
                  <a:pt x="363834" y="367280"/>
                </a:moveTo>
                <a:cubicBezTo>
                  <a:pt x="342292" y="367280"/>
                  <a:pt x="324754" y="349743"/>
                  <a:pt x="324754" y="328201"/>
                </a:cubicBezTo>
                <a:cubicBezTo>
                  <a:pt x="324754" y="311321"/>
                  <a:pt x="335500" y="296977"/>
                  <a:pt x="350503" y="291503"/>
                </a:cubicBezTo>
                <a:lnTo>
                  <a:pt x="356332" y="336513"/>
                </a:lnTo>
                <a:cubicBezTo>
                  <a:pt x="356839" y="340366"/>
                  <a:pt x="360083" y="343153"/>
                  <a:pt x="363885" y="343153"/>
                </a:cubicBezTo>
                <a:cubicBezTo>
                  <a:pt x="364189" y="343153"/>
                  <a:pt x="364543" y="343153"/>
                  <a:pt x="364848" y="343102"/>
                </a:cubicBezTo>
                <a:cubicBezTo>
                  <a:pt x="369004" y="342545"/>
                  <a:pt x="371944" y="338743"/>
                  <a:pt x="371437" y="334587"/>
                </a:cubicBezTo>
                <a:lnTo>
                  <a:pt x="365557" y="289222"/>
                </a:lnTo>
                <a:cubicBezTo>
                  <a:pt x="386339" y="290134"/>
                  <a:pt x="402964" y="307216"/>
                  <a:pt x="402964" y="328251"/>
                </a:cubicBezTo>
                <a:cubicBezTo>
                  <a:pt x="402964" y="349287"/>
                  <a:pt x="385427" y="367331"/>
                  <a:pt x="363885" y="367331"/>
                </a:cubicBezTo>
                <a:close/>
              </a:path>
            </a:pathLst>
          </a:custGeom>
          <a:solidFill>
            <a:srgbClr val="1F1F1F"/>
          </a:solidFill>
          <a:ln w="5064" cap="flat">
            <a:noFill/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grpSp>
        <p:nvGrpSpPr>
          <p:cNvPr id="1029" name="Bild 3">
            <a:extLst>
              <a:ext uri="{FF2B5EF4-FFF2-40B4-BE49-F238E27FC236}">
                <a16:creationId xmlns:a16="http://schemas.microsoft.com/office/drawing/2014/main" id="{2FF7BD0D-23F4-14F7-6AAC-3E787D400C3F}"/>
              </a:ext>
            </a:extLst>
          </p:cNvPr>
          <p:cNvGrpSpPr/>
          <p:nvPr/>
        </p:nvGrpSpPr>
        <p:grpSpPr>
          <a:xfrm>
            <a:off x="1352734" y="4326028"/>
            <a:ext cx="479589" cy="430447"/>
            <a:chOff x="2416193" y="7381388"/>
            <a:chExt cx="354368" cy="318057"/>
          </a:xfrm>
          <a:solidFill>
            <a:srgbClr val="1F1F1F"/>
          </a:solidFill>
        </p:grpSpPr>
        <p:sp>
          <p:nvSpPr>
            <p:cNvPr id="1030" name="Frihandsfigur: Form 1029">
              <a:extLst>
                <a:ext uri="{FF2B5EF4-FFF2-40B4-BE49-F238E27FC236}">
                  <a16:creationId xmlns:a16="http://schemas.microsoft.com/office/drawing/2014/main" id="{F4F466A3-607C-F4BE-D71A-6DBA5E94E5A1}"/>
                </a:ext>
              </a:extLst>
            </p:cNvPr>
            <p:cNvSpPr/>
            <p:nvPr/>
          </p:nvSpPr>
          <p:spPr>
            <a:xfrm>
              <a:off x="2416193" y="7542202"/>
              <a:ext cx="354368" cy="40257"/>
            </a:xfrm>
            <a:custGeom>
              <a:avLst/>
              <a:gdLst>
                <a:gd name="connsiteX0" fmla="*/ 65234 w 354368"/>
                <a:gd name="connsiteY0" fmla="*/ 40207 h 40257"/>
                <a:gd name="connsiteX1" fmla="*/ 122612 w 354368"/>
                <a:gd name="connsiteY1" fmla="*/ 19374 h 40257"/>
                <a:gd name="connsiteX2" fmla="*/ 172742 w 354368"/>
                <a:gd name="connsiteY2" fmla="*/ 40004 h 40257"/>
                <a:gd name="connsiteX3" fmla="*/ 174618 w 354368"/>
                <a:gd name="connsiteY3" fmla="*/ 40258 h 40257"/>
                <a:gd name="connsiteX4" fmla="*/ 179991 w 354368"/>
                <a:gd name="connsiteY4" fmla="*/ 40258 h 40257"/>
                <a:gd name="connsiteX5" fmla="*/ 181866 w 354368"/>
                <a:gd name="connsiteY5" fmla="*/ 40004 h 40257"/>
                <a:gd name="connsiteX6" fmla="*/ 231996 w 354368"/>
                <a:gd name="connsiteY6" fmla="*/ 19374 h 40257"/>
                <a:gd name="connsiteX7" fmla="*/ 289374 w 354368"/>
                <a:gd name="connsiteY7" fmla="*/ 40207 h 40257"/>
                <a:gd name="connsiteX8" fmla="*/ 353240 w 354368"/>
                <a:gd name="connsiteY8" fmla="*/ 11721 h 40257"/>
                <a:gd name="connsiteX9" fmla="*/ 350807 w 354368"/>
                <a:gd name="connsiteY9" fmla="*/ 1329 h 40257"/>
                <a:gd name="connsiteX10" fmla="*/ 340315 w 354368"/>
                <a:gd name="connsiteY10" fmla="*/ 3661 h 40257"/>
                <a:gd name="connsiteX11" fmla="*/ 289323 w 354368"/>
                <a:gd name="connsiteY11" fmla="*/ 25001 h 40257"/>
                <a:gd name="connsiteX12" fmla="*/ 238382 w 354368"/>
                <a:gd name="connsiteY12" fmla="*/ 3712 h 40257"/>
                <a:gd name="connsiteX13" fmla="*/ 231945 w 354368"/>
                <a:gd name="connsiteY13" fmla="*/ 113 h 40257"/>
                <a:gd name="connsiteX14" fmla="*/ 225457 w 354368"/>
                <a:gd name="connsiteY14" fmla="*/ 3611 h 40257"/>
                <a:gd name="connsiteX15" fmla="*/ 177152 w 354368"/>
                <a:gd name="connsiteY15" fmla="*/ 24950 h 40257"/>
                <a:gd name="connsiteX16" fmla="*/ 128898 w 354368"/>
                <a:gd name="connsiteY16" fmla="*/ 3661 h 40257"/>
                <a:gd name="connsiteX17" fmla="*/ 122460 w 354368"/>
                <a:gd name="connsiteY17" fmla="*/ 62 h 40257"/>
                <a:gd name="connsiteX18" fmla="*/ 115972 w 354368"/>
                <a:gd name="connsiteY18" fmla="*/ 3560 h 40257"/>
                <a:gd name="connsiteX19" fmla="*/ 64981 w 354368"/>
                <a:gd name="connsiteY19" fmla="*/ 24899 h 40257"/>
                <a:gd name="connsiteX20" fmla="*/ 14040 w 354368"/>
                <a:gd name="connsiteY20" fmla="*/ 3611 h 40257"/>
                <a:gd name="connsiteX21" fmla="*/ 3598 w 354368"/>
                <a:gd name="connsiteY21" fmla="*/ 1127 h 40257"/>
                <a:gd name="connsiteX22" fmla="*/ 1115 w 354368"/>
                <a:gd name="connsiteY22" fmla="*/ 11568 h 40257"/>
                <a:gd name="connsiteX23" fmla="*/ 64981 w 354368"/>
                <a:gd name="connsiteY23" fmla="*/ 40055 h 40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54368" h="40257">
                  <a:moveTo>
                    <a:pt x="65234" y="40207"/>
                  </a:moveTo>
                  <a:cubicBezTo>
                    <a:pt x="96002" y="40207"/>
                    <a:pt x="113945" y="27788"/>
                    <a:pt x="122612" y="19374"/>
                  </a:cubicBezTo>
                  <a:cubicBezTo>
                    <a:pt x="130570" y="27129"/>
                    <a:pt x="146385" y="38230"/>
                    <a:pt x="172742" y="40004"/>
                  </a:cubicBezTo>
                  <a:cubicBezTo>
                    <a:pt x="173350" y="40156"/>
                    <a:pt x="173959" y="40258"/>
                    <a:pt x="174618" y="40258"/>
                  </a:cubicBezTo>
                  <a:lnTo>
                    <a:pt x="179991" y="40258"/>
                  </a:lnTo>
                  <a:cubicBezTo>
                    <a:pt x="180649" y="40258"/>
                    <a:pt x="181258" y="40156"/>
                    <a:pt x="181866" y="40004"/>
                  </a:cubicBezTo>
                  <a:cubicBezTo>
                    <a:pt x="208223" y="38230"/>
                    <a:pt x="224038" y="27180"/>
                    <a:pt x="231996" y="19374"/>
                  </a:cubicBezTo>
                  <a:cubicBezTo>
                    <a:pt x="240663" y="27839"/>
                    <a:pt x="258607" y="40207"/>
                    <a:pt x="289374" y="40207"/>
                  </a:cubicBezTo>
                  <a:cubicBezTo>
                    <a:pt x="335094" y="40207"/>
                    <a:pt x="352530" y="12886"/>
                    <a:pt x="353240" y="11721"/>
                  </a:cubicBezTo>
                  <a:cubicBezTo>
                    <a:pt x="355419" y="8172"/>
                    <a:pt x="354355" y="3560"/>
                    <a:pt x="350807" y="1329"/>
                  </a:cubicBezTo>
                  <a:cubicBezTo>
                    <a:pt x="347259" y="-901"/>
                    <a:pt x="342596" y="164"/>
                    <a:pt x="340315" y="3661"/>
                  </a:cubicBezTo>
                  <a:cubicBezTo>
                    <a:pt x="339757" y="4523"/>
                    <a:pt x="326173" y="25001"/>
                    <a:pt x="289323" y="25001"/>
                  </a:cubicBezTo>
                  <a:cubicBezTo>
                    <a:pt x="252473" y="25001"/>
                    <a:pt x="238889" y="4523"/>
                    <a:pt x="238382" y="3712"/>
                  </a:cubicBezTo>
                  <a:cubicBezTo>
                    <a:pt x="237014" y="1482"/>
                    <a:pt x="234581" y="164"/>
                    <a:pt x="231945" y="113"/>
                  </a:cubicBezTo>
                  <a:cubicBezTo>
                    <a:pt x="229360" y="113"/>
                    <a:pt x="226876" y="1431"/>
                    <a:pt x="225457" y="3611"/>
                  </a:cubicBezTo>
                  <a:cubicBezTo>
                    <a:pt x="224899" y="4472"/>
                    <a:pt x="211974" y="23986"/>
                    <a:pt x="177152" y="24950"/>
                  </a:cubicBezTo>
                  <a:cubicBezTo>
                    <a:pt x="142380" y="23986"/>
                    <a:pt x="129404" y="4472"/>
                    <a:pt x="128898" y="3661"/>
                  </a:cubicBezTo>
                  <a:cubicBezTo>
                    <a:pt x="127529" y="1431"/>
                    <a:pt x="125096" y="113"/>
                    <a:pt x="122460" y="62"/>
                  </a:cubicBezTo>
                  <a:cubicBezTo>
                    <a:pt x="120027" y="62"/>
                    <a:pt x="117392" y="1380"/>
                    <a:pt x="115972" y="3560"/>
                  </a:cubicBezTo>
                  <a:cubicBezTo>
                    <a:pt x="115415" y="4421"/>
                    <a:pt x="101831" y="24899"/>
                    <a:pt x="64981" y="24899"/>
                  </a:cubicBezTo>
                  <a:cubicBezTo>
                    <a:pt x="28131" y="24899"/>
                    <a:pt x="14547" y="4421"/>
                    <a:pt x="14040" y="3611"/>
                  </a:cubicBezTo>
                  <a:cubicBezTo>
                    <a:pt x="11810" y="11"/>
                    <a:pt x="7147" y="-1053"/>
                    <a:pt x="3598" y="1127"/>
                  </a:cubicBezTo>
                  <a:cubicBezTo>
                    <a:pt x="50" y="3357"/>
                    <a:pt x="-1065" y="8020"/>
                    <a:pt x="1115" y="11568"/>
                  </a:cubicBezTo>
                  <a:cubicBezTo>
                    <a:pt x="1824" y="12734"/>
                    <a:pt x="19261" y="40055"/>
                    <a:pt x="64981" y="40055"/>
                  </a:cubicBezTo>
                  <a:close/>
                </a:path>
              </a:pathLst>
            </a:custGeom>
            <a:solidFill>
              <a:srgbClr val="1F1F1F"/>
            </a:solidFill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031" name="Frihandsfigur: Form 1030">
              <a:extLst>
                <a:ext uri="{FF2B5EF4-FFF2-40B4-BE49-F238E27FC236}">
                  <a16:creationId xmlns:a16="http://schemas.microsoft.com/office/drawing/2014/main" id="{5AFB42F3-5A84-E376-8BE4-8E43628C349A}"/>
                </a:ext>
              </a:extLst>
            </p:cNvPr>
            <p:cNvSpPr/>
            <p:nvPr/>
          </p:nvSpPr>
          <p:spPr>
            <a:xfrm>
              <a:off x="2416345" y="7600746"/>
              <a:ext cx="354115" cy="40105"/>
            </a:xfrm>
            <a:custGeom>
              <a:avLst/>
              <a:gdLst>
                <a:gd name="connsiteX0" fmla="*/ 350807 w 354115"/>
                <a:gd name="connsiteY0" fmla="*/ 1330 h 40105"/>
                <a:gd name="connsiteX1" fmla="*/ 340315 w 354115"/>
                <a:gd name="connsiteY1" fmla="*/ 3661 h 40105"/>
                <a:gd name="connsiteX2" fmla="*/ 289323 w 354115"/>
                <a:gd name="connsiteY2" fmla="*/ 25000 h 40105"/>
                <a:gd name="connsiteX3" fmla="*/ 238382 w 354115"/>
                <a:gd name="connsiteY3" fmla="*/ 3712 h 40105"/>
                <a:gd name="connsiteX4" fmla="*/ 231945 w 354115"/>
                <a:gd name="connsiteY4" fmla="*/ 113 h 40105"/>
                <a:gd name="connsiteX5" fmla="*/ 225457 w 354115"/>
                <a:gd name="connsiteY5" fmla="*/ 3610 h 40105"/>
                <a:gd name="connsiteX6" fmla="*/ 177152 w 354115"/>
                <a:gd name="connsiteY6" fmla="*/ 24950 h 40105"/>
                <a:gd name="connsiteX7" fmla="*/ 128898 w 354115"/>
                <a:gd name="connsiteY7" fmla="*/ 3661 h 40105"/>
                <a:gd name="connsiteX8" fmla="*/ 122460 w 354115"/>
                <a:gd name="connsiteY8" fmla="*/ 62 h 40105"/>
                <a:gd name="connsiteX9" fmla="*/ 115972 w 354115"/>
                <a:gd name="connsiteY9" fmla="*/ 3560 h 40105"/>
                <a:gd name="connsiteX10" fmla="*/ 64981 w 354115"/>
                <a:gd name="connsiteY10" fmla="*/ 24899 h 40105"/>
                <a:gd name="connsiteX11" fmla="*/ 14040 w 354115"/>
                <a:gd name="connsiteY11" fmla="*/ 3610 h 40105"/>
                <a:gd name="connsiteX12" fmla="*/ 3598 w 354115"/>
                <a:gd name="connsiteY12" fmla="*/ 1127 h 40105"/>
                <a:gd name="connsiteX13" fmla="*/ 1115 w 354115"/>
                <a:gd name="connsiteY13" fmla="*/ 11569 h 40105"/>
                <a:gd name="connsiteX14" fmla="*/ 64981 w 354115"/>
                <a:gd name="connsiteY14" fmla="*/ 40055 h 40105"/>
                <a:gd name="connsiteX15" fmla="*/ 122359 w 354115"/>
                <a:gd name="connsiteY15" fmla="*/ 19222 h 40105"/>
                <a:gd name="connsiteX16" fmla="*/ 172489 w 354115"/>
                <a:gd name="connsiteY16" fmla="*/ 39852 h 40105"/>
                <a:gd name="connsiteX17" fmla="*/ 174364 w 354115"/>
                <a:gd name="connsiteY17" fmla="*/ 40106 h 40105"/>
                <a:gd name="connsiteX18" fmla="*/ 179737 w 354115"/>
                <a:gd name="connsiteY18" fmla="*/ 40106 h 40105"/>
                <a:gd name="connsiteX19" fmla="*/ 181613 w 354115"/>
                <a:gd name="connsiteY19" fmla="*/ 39852 h 40105"/>
                <a:gd name="connsiteX20" fmla="*/ 231742 w 354115"/>
                <a:gd name="connsiteY20" fmla="*/ 19222 h 40105"/>
                <a:gd name="connsiteX21" fmla="*/ 289120 w 354115"/>
                <a:gd name="connsiteY21" fmla="*/ 40055 h 40105"/>
                <a:gd name="connsiteX22" fmla="*/ 352987 w 354115"/>
                <a:gd name="connsiteY22" fmla="*/ 11569 h 40105"/>
                <a:gd name="connsiteX23" fmla="*/ 350553 w 354115"/>
                <a:gd name="connsiteY23" fmla="*/ 1177 h 40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54115" h="40105">
                  <a:moveTo>
                    <a:pt x="350807" y="1330"/>
                  </a:moveTo>
                  <a:cubicBezTo>
                    <a:pt x="347259" y="-901"/>
                    <a:pt x="342596" y="164"/>
                    <a:pt x="340315" y="3661"/>
                  </a:cubicBezTo>
                  <a:cubicBezTo>
                    <a:pt x="339757" y="4523"/>
                    <a:pt x="326173" y="25000"/>
                    <a:pt x="289323" y="25000"/>
                  </a:cubicBezTo>
                  <a:cubicBezTo>
                    <a:pt x="252473" y="25000"/>
                    <a:pt x="238889" y="4523"/>
                    <a:pt x="238382" y="3712"/>
                  </a:cubicBezTo>
                  <a:cubicBezTo>
                    <a:pt x="237014" y="1482"/>
                    <a:pt x="234581" y="164"/>
                    <a:pt x="231945" y="113"/>
                  </a:cubicBezTo>
                  <a:cubicBezTo>
                    <a:pt x="229360" y="113"/>
                    <a:pt x="226876" y="1431"/>
                    <a:pt x="225457" y="3610"/>
                  </a:cubicBezTo>
                  <a:cubicBezTo>
                    <a:pt x="224899" y="4472"/>
                    <a:pt x="211974" y="23987"/>
                    <a:pt x="177152" y="24950"/>
                  </a:cubicBezTo>
                  <a:cubicBezTo>
                    <a:pt x="142380" y="23987"/>
                    <a:pt x="129404" y="4472"/>
                    <a:pt x="128898" y="3661"/>
                  </a:cubicBezTo>
                  <a:cubicBezTo>
                    <a:pt x="127529" y="1431"/>
                    <a:pt x="125096" y="113"/>
                    <a:pt x="122460" y="62"/>
                  </a:cubicBezTo>
                  <a:cubicBezTo>
                    <a:pt x="120027" y="62"/>
                    <a:pt x="117392" y="1380"/>
                    <a:pt x="115972" y="3560"/>
                  </a:cubicBezTo>
                  <a:cubicBezTo>
                    <a:pt x="115415" y="4421"/>
                    <a:pt x="101831" y="24899"/>
                    <a:pt x="64981" y="24899"/>
                  </a:cubicBezTo>
                  <a:cubicBezTo>
                    <a:pt x="28131" y="24899"/>
                    <a:pt x="14547" y="4421"/>
                    <a:pt x="14040" y="3610"/>
                  </a:cubicBezTo>
                  <a:cubicBezTo>
                    <a:pt x="11810" y="12"/>
                    <a:pt x="7147" y="-1053"/>
                    <a:pt x="3598" y="1127"/>
                  </a:cubicBezTo>
                  <a:cubicBezTo>
                    <a:pt x="50" y="3357"/>
                    <a:pt x="-1065" y="8020"/>
                    <a:pt x="1115" y="11569"/>
                  </a:cubicBezTo>
                  <a:cubicBezTo>
                    <a:pt x="1824" y="12734"/>
                    <a:pt x="19261" y="40055"/>
                    <a:pt x="64981" y="40055"/>
                  </a:cubicBezTo>
                  <a:cubicBezTo>
                    <a:pt x="95748" y="40055"/>
                    <a:pt x="113691" y="27636"/>
                    <a:pt x="122359" y="19222"/>
                  </a:cubicBezTo>
                  <a:cubicBezTo>
                    <a:pt x="130317" y="26977"/>
                    <a:pt x="146131" y="38078"/>
                    <a:pt x="172489" y="39852"/>
                  </a:cubicBezTo>
                  <a:cubicBezTo>
                    <a:pt x="173097" y="40004"/>
                    <a:pt x="173705" y="40106"/>
                    <a:pt x="174364" y="40106"/>
                  </a:cubicBezTo>
                  <a:lnTo>
                    <a:pt x="179737" y="40106"/>
                  </a:lnTo>
                  <a:cubicBezTo>
                    <a:pt x="180396" y="40106"/>
                    <a:pt x="181004" y="40004"/>
                    <a:pt x="181613" y="39852"/>
                  </a:cubicBezTo>
                  <a:cubicBezTo>
                    <a:pt x="207970" y="38078"/>
                    <a:pt x="223784" y="27028"/>
                    <a:pt x="231742" y="19222"/>
                  </a:cubicBezTo>
                  <a:cubicBezTo>
                    <a:pt x="240410" y="27687"/>
                    <a:pt x="258353" y="40055"/>
                    <a:pt x="289120" y="40055"/>
                  </a:cubicBezTo>
                  <a:cubicBezTo>
                    <a:pt x="334840" y="40055"/>
                    <a:pt x="352277" y="12734"/>
                    <a:pt x="352987" y="11569"/>
                  </a:cubicBezTo>
                  <a:cubicBezTo>
                    <a:pt x="355166" y="8020"/>
                    <a:pt x="354102" y="3408"/>
                    <a:pt x="350553" y="1177"/>
                  </a:cubicBezTo>
                  <a:close/>
                </a:path>
              </a:pathLst>
            </a:custGeom>
            <a:solidFill>
              <a:srgbClr val="1F1F1F"/>
            </a:solidFill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032" name="Frihandsfigur: Form 1031">
              <a:extLst>
                <a:ext uri="{FF2B5EF4-FFF2-40B4-BE49-F238E27FC236}">
                  <a16:creationId xmlns:a16="http://schemas.microsoft.com/office/drawing/2014/main" id="{AB72863D-7D46-F442-A548-B9ABD0DDFBB9}"/>
                </a:ext>
              </a:extLst>
            </p:cNvPr>
            <p:cNvSpPr/>
            <p:nvPr/>
          </p:nvSpPr>
          <p:spPr>
            <a:xfrm>
              <a:off x="2416345" y="7659341"/>
              <a:ext cx="354115" cy="40105"/>
            </a:xfrm>
            <a:custGeom>
              <a:avLst/>
              <a:gdLst>
                <a:gd name="connsiteX0" fmla="*/ 350807 w 354115"/>
                <a:gd name="connsiteY0" fmla="*/ 1329 h 40105"/>
                <a:gd name="connsiteX1" fmla="*/ 340315 w 354115"/>
                <a:gd name="connsiteY1" fmla="*/ 3661 h 40105"/>
                <a:gd name="connsiteX2" fmla="*/ 289323 w 354115"/>
                <a:gd name="connsiteY2" fmla="*/ 25001 h 40105"/>
                <a:gd name="connsiteX3" fmla="*/ 238382 w 354115"/>
                <a:gd name="connsiteY3" fmla="*/ 3712 h 40105"/>
                <a:gd name="connsiteX4" fmla="*/ 231945 w 354115"/>
                <a:gd name="connsiteY4" fmla="*/ 113 h 40105"/>
                <a:gd name="connsiteX5" fmla="*/ 225457 w 354115"/>
                <a:gd name="connsiteY5" fmla="*/ 3611 h 40105"/>
                <a:gd name="connsiteX6" fmla="*/ 177152 w 354115"/>
                <a:gd name="connsiteY6" fmla="*/ 24950 h 40105"/>
                <a:gd name="connsiteX7" fmla="*/ 128898 w 354115"/>
                <a:gd name="connsiteY7" fmla="*/ 3661 h 40105"/>
                <a:gd name="connsiteX8" fmla="*/ 122460 w 354115"/>
                <a:gd name="connsiteY8" fmla="*/ 62 h 40105"/>
                <a:gd name="connsiteX9" fmla="*/ 115972 w 354115"/>
                <a:gd name="connsiteY9" fmla="*/ 3560 h 40105"/>
                <a:gd name="connsiteX10" fmla="*/ 64981 w 354115"/>
                <a:gd name="connsiteY10" fmla="*/ 24899 h 40105"/>
                <a:gd name="connsiteX11" fmla="*/ 14040 w 354115"/>
                <a:gd name="connsiteY11" fmla="*/ 3611 h 40105"/>
                <a:gd name="connsiteX12" fmla="*/ 3598 w 354115"/>
                <a:gd name="connsiteY12" fmla="*/ 1127 h 40105"/>
                <a:gd name="connsiteX13" fmla="*/ 1115 w 354115"/>
                <a:gd name="connsiteY13" fmla="*/ 11568 h 40105"/>
                <a:gd name="connsiteX14" fmla="*/ 64981 w 354115"/>
                <a:gd name="connsiteY14" fmla="*/ 40055 h 40105"/>
                <a:gd name="connsiteX15" fmla="*/ 122359 w 354115"/>
                <a:gd name="connsiteY15" fmla="*/ 19222 h 40105"/>
                <a:gd name="connsiteX16" fmla="*/ 172489 w 354115"/>
                <a:gd name="connsiteY16" fmla="*/ 39852 h 40105"/>
                <a:gd name="connsiteX17" fmla="*/ 174364 w 354115"/>
                <a:gd name="connsiteY17" fmla="*/ 40105 h 40105"/>
                <a:gd name="connsiteX18" fmla="*/ 179737 w 354115"/>
                <a:gd name="connsiteY18" fmla="*/ 40105 h 40105"/>
                <a:gd name="connsiteX19" fmla="*/ 181613 w 354115"/>
                <a:gd name="connsiteY19" fmla="*/ 39852 h 40105"/>
                <a:gd name="connsiteX20" fmla="*/ 231742 w 354115"/>
                <a:gd name="connsiteY20" fmla="*/ 19222 h 40105"/>
                <a:gd name="connsiteX21" fmla="*/ 289120 w 354115"/>
                <a:gd name="connsiteY21" fmla="*/ 40055 h 40105"/>
                <a:gd name="connsiteX22" fmla="*/ 352987 w 354115"/>
                <a:gd name="connsiteY22" fmla="*/ 11568 h 40105"/>
                <a:gd name="connsiteX23" fmla="*/ 350553 w 354115"/>
                <a:gd name="connsiteY23" fmla="*/ 1178 h 40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54115" h="40105">
                  <a:moveTo>
                    <a:pt x="350807" y="1329"/>
                  </a:moveTo>
                  <a:cubicBezTo>
                    <a:pt x="347259" y="-901"/>
                    <a:pt x="342596" y="164"/>
                    <a:pt x="340315" y="3661"/>
                  </a:cubicBezTo>
                  <a:cubicBezTo>
                    <a:pt x="339757" y="4523"/>
                    <a:pt x="326173" y="25001"/>
                    <a:pt x="289323" y="25001"/>
                  </a:cubicBezTo>
                  <a:cubicBezTo>
                    <a:pt x="252473" y="25001"/>
                    <a:pt x="238889" y="4523"/>
                    <a:pt x="238382" y="3712"/>
                  </a:cubicBezTo>
                  <a:cubicBezTo>
                    <a:pt x="237014" y="1482"/>
                    <a:pt x="234581" y="164"/>
                    <a:pt x="231945" y="113"/>
                  </a:cubicBezTo>
                  <a:cubicBezTo>
                    <a:pt x="229360" y="62"/>
                    <a:pt x="226876" y="1431"/>
                    <a:pt x="225457" y="3611"/>
                  </a:cubicBezTo>
                  <a:cubicBezTo>
                    <a:pt x="224899" y="4472"/>
                    <a:pt x="211974" y="23987"/>
                    <a:pt x="177152" y="24950"/>
                  </a:cubicBezTo>
                  <a:cubicBezTo>
                    <a:pt x="142380" y="23987"/>
                    <a:pt x="129404" y="4472"/>
                    <a:pt x="128898" y="3661"/>
                  </a:cubicBezTo>
                  <a:cubicBezTo>
                    <a:pt x="127529" y="1431"/>
                    <a:pt x="125096" y="113"/>
                    <a:pt x="122460" y="62"/>
                  </a:cubicBezTo>
                  <a:cubicBezTo>
                    <a:pt x="120027" y="11"/>
                    <a:pt x="117392" y="1380"/>
                    <a:pt x="115972" y="3560"/>
                  </a:cubicBezTo>
                  <a:cubicBezTo>
                    <a:pt x="115415" y="4421"/>
                    <a:pt x="101831" y="24899"/>
                    <a:pt x="64981" y="24899"/>
                  </a:cubicBezTo>
                  <a:cubicBezTo>
                    <a:pt x="28131" y="24899"/>
                    <a:pt x="14547" y="4421"/>
                    <a:pt x="14040" y="3611"/>
                  </a:cubicBezTo>
                  <a:cubicBezTo>
                    <a:pt x="11810" y="11"/>
                    <a:pt x="7147" y="-1053"/>
                    <a:pt x="3598" y="1127"/>
                  </a:cubicBezTo>
                  <a:cubicBezTo>
                    <a:pt x="50" y="3357"/>
                    <a:pt x="-1065" y="8020"/>
                    <a:pt x="1115" y="11568"/>
                  </a:cubicBezTo>
                  <a:cubicBezTo>
                    <a:pt x="1824" y="12734"/>
                    <a:pt x="19261" y="40055"/>
                    <a:pt x="64981" y="40055"/>
                  </a:cubicBezTo>
                  <a:cubicBezTo>
                    <a:pt x="95748" y="40055"/>
                    <a:pt x="113691" y="27636"/>
                    <a:pt x="122359" y="19222"/>
                  </a:cubicBezTo>
                  <a:cubicBezTo>
                    <a:pt x="130317" y="26977"/>
                    <a:pt x="146131" y="38078"/>
                    <a:pt x="172489" y="39852"/>
                  </a:cubicBezTo>
                  <a:cubicBezTo>
                    <a:pt x="173097" y="40004"/>
                    <a:pt x="173705" y="40105"/>
                    <a:pt x="174364" y="40105"/>
                  </a:cubicBezTo>
                  <a:lnTo>
                    <a:pt x="179737" y="40105"/>
                  </a:lnTo>
                  <a:cubicBezTo>
                    <a:pt x="180396" y="40105"/>
                    <a:pt x="181004" y="40004"/>
                    <a:pt x="181613" y="39852"/>
                  </a:cubicBezTo>
                  <a:cubicBezTo>
                    <a:pt x="207970" y="38078"/>
                    <a:pt x="223784" y="27028"/>
                    <a:pt x="231742" y="19222"/>
                  </a:cubicBezTo>
                  <a:cubicBezTo>
                    <a:pt x="240410" y="27687"/>
                    <a:pt x="258353" y="40055"/>
                    <a:pt x="289120" y="40055"/>
                  </a:cubicBezTo>
                  <a:cubicBezTo>
                    <a:pt x="334840" y="40055"/>
                    <a:pt x="352277" y="12734"/>
                    <a:pt x="352987" y="11568"/>
                  </a:cubicBezTo>
                  <a:cubicBezTo>
                    <a:pt x="355166" y="8020"/>
                    <a:pt x="354102" y="3408"/>
                    <a:pt x="350553" y="1178"/>
                  </a:cubicBezTo>
                  <a:close/>
                </a:path>
              </a:pathLst>
            </a:custGeom>
            <a:solidFill>
              <a:srgbClr val="1F1F1F"/>
            </a:solidFill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033" name="Frihandsfigur: Form 1032">
              <a:extLst>
                <a:ext uri="{FF2B5EF4-FFF2-40B4-BE49-F238E27FC236}">
                  <a16:creationId xmlns:a16="http://schemas.microsoft.com/office/drawing/2014/main" id="{546E047C-6049-9CEE-5318-8070B119A478}"/>
                </a:ext>
              </a:extLst>
            </p:cNvPr>
            <p:cNvSpPr/>
            <p:nvPr/>
          </p:nvSpPr>
          <p:spPr>
            <a:xfrm>
              <a:off x="2648414" y="7385663"/>
              <a:ext cx="100957" cy="100997"/>
            </a:xfrm>
            <a:custGeom>
              <a:avLst/>
              <a:gdLst>
                <a:gd name="connsiteX0" fmla="*/ 29174 w 100957"/>
                <a:gd name="connsiteY0" fmla="*/ 96233 h 100997"/>
                <a:gd name="connsiteX1" fmla="*/ 50462 w 100957"/>
                <a:gd name="connsiteY1" fmla="*/ 100997 h 100997"/>
                <a:gd name="connsiteX2" fmla="*/ 67747 w 100957"/>
                <a:gd name="connsiteY2" fmla="*/ 97906 h 100997"/>
                <a:gd name="connsiteX3" fmla="*/ 96233 w 100957"/>
                <a:gd name="connsiteY3" fmla="*/ 71802 h 100997"/>
                <a:gd name="connsiteX4" fmla="*/ 71802 w 100957"/>
                <a:gd name="connsiteY4" fmla="*/ 4742 h 100997"/>
                <a:gd name="connsiteX5" fmla="*/ 33229 w 100957"/>
                <a:gd name="connsiteY5" fmla="*/ 3070 h 100997"/>
                <a:gd name="connsiteX6" fmla="*/ 4742 w 100957"/>
                <a:gd name="connsiteY6" fmla="*/ 29173 h 100997"/>
                <a:gd name="connsiteX7" fmla="*/ 3070 w 100957"/>
                <a:gd name="connsiteY7" fmla="*/ 67746 h 100997"/>
                <a:gd name="connsiteX8" fmla="*/ 29174 w 100957"/>
                <a:gd name="connsiteY8" fmla="*/ 96233 h 100997"/>
                <a:gd name="connsiteX9" fmla="*/ 18529 w 100957"/>
                <a:gd name="connsiteY9" fmla="*/ 35611 h 100997"/>
                <a:gd name="connsiteX10" fmla="*/ 38399 w 100957"/>
                <a:gd name="connsiteY10" fmla="*/ 17363 h 100997"/>
                <a:gd name="connsiteX11" fmla="*/ 50462 w 100957"/>
                <a:gd name="connsiteY11" fmla="*/ 15234 h 100997"/>
                <a:gd name="connsiteX12" fmla="*/ 65364 w 100957"/>
                <a:gd name="connsiteY12" fmla="*/ 18580 h 100997"/>
                <a:gd name="connsiteX13" fmla="*/ 82395 w 100957"/>
                <a:gd name="connsiteY13" fmla="*/ 65415 h 100997"/>
                <a:gd name="connsiteX14" fmla="*/ 62526 w 100957"/>
                <a:gd name="connsiteY14" fmla="*/ 83662 h 100997"/>
                <a:gd name="connsiteX15" fmla="*/ 35560 w 100957"/>
                <a:gd name="connsiteY15" fmla="*/ 82496 h 100997"/>
                <a:gd name="connsiteX16" fmla="*/ 17313 w 100957"/>
                <a:gd name="connsiteY16" fmla="*/ 62627 h 100997"/>
                <a:gd name="connsiteX17" fmla="*/ 18478 w 100957"/>
                <a:gd name="connsiteY17" fmla="*/ 35661 h 100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0957" h="100997">
                  <a:moveTo>
                    <a:pt x="29174" y="96233"/>
                  </a:moveTo>
                  <a:cubicBezTo>
                    <a:pt x="35966" y="99376"/>
                    <a:pt x="43214" y="100997"/>
                    <a:pt x="50462" y="100997"/>
                  </a:cubicBezTo>
                  <a:cubicBezTo>
                    <a:pt x="56291" y="100997"/>
                    <a:pt x="62120" y="99984"/>
                    <a:pt x="67747" y="97906"/>
                  </a:cubicBezTo>
                  <a:cubicBezTo>
                    <a:pt x="80418" y="93293"/>
                    <a:pt x="90505" y="84017"/>
                    <a:pt x="96233" y="71802"/>
                  </a:cubicBezTo>
                  <a:cubicBezTo>
                    <a:pt x="107992" y="46610"/>
                    <a:pt x="97044" y="16501"/>
                    <a:pt x="71802" y="4742"/>
                  </a:cubicBezTo>
                  <a:cubicBezTo>
                    <a:pt x="59586" y="-935"/>
                    <a:pt x="45900" y="-1543"/>
                    <a:pt x="33229" y="3070"/>
                  </a:cubicBezTo>
                  <a:cubicBezTo>
                    <a:pt x="20557" y="7682"/>
                    <a:pt x="10470" y="16958"/>
                    <a:pt x="4742" y="29173"/>
                  </a:cubicBezTo>
                  <a:cubicBezTo>
                    <a:pt x="-935" y="41389"/>
                    <a:pt x="-1543" y="55074"/>
                    <a:pt x="3070" y="67746"/>
                  </a:cubicBezTo>
                  <a:cubicBezTo>
                    <a:pt x="7682" y="80418"/>
                    <a:pt x="16958" y="90505"/>
                    <a:pt x="29174" y="96233"/>
                  </a:cubicBezTo>
                  <a:close/>
                  <a:moveTo>
                    <a:pt x="18529" y="35611"/>
                  </a:moveTo>
                  <a:cubicBezTo>
                    <a:pt x="22534" y="27096"/>
                    <a:pt x="29579" y="20607"/>
                    <a:pt x="38399" y="17363"/>
                  </a:cubicBezTo>
                  <a:cubicBezTo>
                    <a:pt x="42352" y="15944"/>
                    <a:pt x="46407" y="15234"/>
                    <a:pt x="50462" y="15234"/>
                  </a:cubicBezTo>
                  <a:cubicBezTo>
                    <a:pt x="55531" y="15234"/>
                    <a:pt x="60600" y="16350"/>
                    <a:pt x="65364" y="18580"/>
                  </a:cubicBezTo>
                  <a:cubicBezTo>
                    <a:pt x="83004" y="26791"/>
                    <a:pt x="90607" y="47826"/>
                    <a:pt x="82395" y="65415"/>
                  </a:cubicBezTo>
                  <a:cubicBezTo>
                    <a:pt x="78391" y="73931"/>
                    <a:pt x="71346" y="80418"/>
                    <a:pt x="62526" y="83662"/>
                  </a:cubicBezTo>
                  <a:cubicBezTo>
                    <a:pt x="53656" y="86856"/>
                    <a:pt x="44126" y="86450"/>
                    <a:pt x="35560" y="82496"/>
                  </a:cubicBezTo>
                  <a:cubicBezTo>
                    <a:pt x="27045" y="78492"/>
                    <a:pt x="20557" y="71447"/>
                    <a:pt x="17313" y="62627"/>
                  </a:cubicBezTo>
                  <a:cubicBezTo>
                    <a:pt x="14069" y="53757"/>
                    <a:pt x="14525" y="44228"/>
                    <a:pt x="18478" y="35661"/>
                  </a:cubicBezTo>
                  <a:close/>
                </a:path>
              </a:pathLst>
            </a:custGeom>
            <a:solidFill>
              <a:srgbClr val="1F1F1F"/>
            </a:solidFill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034" name="Frihandsfigur: Form 1033">
              <a:extLst>
                <a:ext uri="{FF2B5EF4-FFF2-40B4-BE49-F238E27FC236}">
                  <a16:creationId xmlns:a16="http://schemas.microsoft.com/office/drawing/2014/main" id="{00A82FC3-A839-DA87-F1F7-D26A734DC319}"/>
                </a:ext>
              </a:extLst>
            </p:cNvPr>
            <p:cNvSpPr/>
            <p:nvPr/>
          </p:nvSpPr>
          <p:spPr>
            <a:xfrm>
              <a:off x="2436390" y="7381388"/>
              <a:ext cx="253872" cy="147292"/>
            </a:xfrm>
            <a:custGeom>
              <a:avLst/>
              <a:gdLst>
                <a:gd name="connsiteX0" fmla="*/ 24660 w 253872"/>
                <a:gd name="connsiteY0" fmla="*/ 102637 h 147292"/>
                <a:gd name="connsiteX1" fmla="*/ 60395 w 253872"/>
                <a:gd name="connsiteY1" fmla="*/ 94881 h 147292"/>
                <a:gd name="connsiteX2" fmla="*/ 93038 w 253872"/>
                <a:gd name="connsiteY2" fmla="*/ 77749 h 147292"/>
                <a:gd name="connsiteX3" fmla="*/ 116557 w 253872"/>
                <a:gd name="connsiteY3" fmla="*/ 104056 h 147292"/>
                <a:gd name="connsiteX4" fmla="*/ 65514 w 253872"/>
                <a:gd name="connsiteY4" fmla="*/ 131579 h 147292"/>
                <a:gd name="connsiteX5" fmla="*/ 62422 w 253872"/>
                <a:gd name="connsiteY5" fmla="*/ 141869 h 147292"/>
                <a:gd name="connsiteX6" fmla="*/ 72712 w 253872"/>
                <a:gd name="connsiteY6" fmla="*/ 144961 h 147292"/>
                <a:gd name="connsiteX7" fmla="*/ 132270 w 253872"/>
                <a:gd name="connsiteY7" fmla="*/ 112876 h 147292"/>
                <a:gd name="connsiteX8" fmla="*/ 136173 w 253872"/>
                <a:gd name="connsiteY8" fmla="*/ 107502 h 147292"/>
                <a:gd name="connsiteX9" fmla="*/ 134348 w 253872"/>
                <a:gd name="connsiteY9" fmla="*/ 101116 h 147292"/>
                <a:gd name="connsiteX10" fmla="*/ 100438 w 253872"/>
                <a:gd name="connsiteY10" fmla="*/ 63253 h 147292"/>
                <a:gd name="connsiteX11" fmla="*/ 91264 w 253872"/>
                <a:gd name="connsiteY11" fmla="*/ 61580 h 147292"/>
                <a:gd name="connsiteX12" fmla="*/ 53045 w 253872"/>
                <a:gd name="connsiteY12" fmla="*/ 81601 h 147292"/>
                <a:gd name="connsiteX13" fmla="*/ 52386 w 253872"/>
                <a:gd name="connsiteY13" fmla="*/ 82007 h 147292"/>
                <a:gd name="connsiteX14" fmla="*/ 28665 w 253872"/>
                <a:gd name="connsiteY14" fmla="*/ 87988 h 147292"/>
                <a:gd name="connsiteX15" fmla="*/ 17615 w 253872"/>
                <a:gd name="connsiteY15" fmla="*/ 77800 h 147292"/>
                <a:gd name="connsiteX16" fmla="*/ 32111 w 253872"/>
                <a:gd name="connsiteY16" fmla="*/ 47945 h 147292"/>
                <a:gd name="connsiteX17" fmla="*/ 95927 w 253872"/>
                <a:gd name="connsiteY17" fmla="*/ 17888 h 147292"/>
                <a:gd name="connsiteX18" fmla="*/ 124717 w 253872"/>
                <a:gd name="connsiteY18" fmla="*/ 21486 h 147292"/>
                <a:gd name="connsiteX19" fmla="*/ 125630 w 253872"/>
                <a:gd name="connsiteY19" fmla="*/ 22297 h 147292"/>
                <a:gd name="connsiteX20" fmla="*/ 240741 w 253872"/>
                <a:gd name="connsiteY20" fmla="*/ 144910 h 147292"/>
                <a:gd name="connsiteX21" fmla="*/ 246266 w 253872"/>
                <a:gd name="connsiteY21" fmla="*/ 147293 h 147292"/>
                <a:gd name="connsiteX22" fmla="*/ 251486 w 253872"/>
                <a:gd name="connsiteY22" fmla="*/ 145214 h 147292"/>
                <a:gd name="connsiteX23" fmla="*/ 251841 w 253872"/>
                <a:gd name="connsiteY23" fmla="*/ 134469 h 147292"/>
                <a:gd name="connsiteX24" fmla="*/ 136477 w 253872"/>
                <a:gd name="connsiteY24" fmla="*/ 11602 h 147292"/>
                <a:gd name="connsiteX25" fmla="*/ 134753 w 253872"/>
                <a:gd name="connsiteY25" fmla="*/ 10031 h 147292"/>
                <a:gd name="connsiteX26" fmla="*/ 89490 w 253872"/>
                <a:gd name="connsiteY26" fmla="*/ 4101 h 147292"/>
                <a:gd name="connsiteX27" fmla="*/ 25370 w 253872"/>
                <a:gd name="connsiteY27" fmla="*/ 34310 h 147292"/>
                <a:gd name="connsiteX28" fmla="*/ 4031 w 253872"/>
                <a:gd name="connsiteY28" fmla="*/ 84542 h 147292"/>
                <a:gd name="connsiteX29" fmla="*/ 24762 w 253872"/>
                <a:gd name="connsiteY29" fmla="*/ 102637 h 147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253872" h="147292">
                  <a:moveTo>
                    <a:pt x="24660" y="102637"/>
                  </a:moveTo>
                  <a:cubicBezTo>
                    <a:pt x="40120" y="106743"/>
                    <a:pt x="55529" y="98024"/>
                    <a:pt x="60395" y="94881"/>
                  </a:cubicBezTo>
                  <a:lnTo>
                    <a:pt x="93038" y="77749"/>
                  </a:lnTo>
                  <a:lnTo>
                    <a:pt x="116557" y="104056"/>
                  </a:lnTo>
                  <a:lnTo>
                    <a:pt x="65514" y="131579"/>
                  </a:lnTo>
                  <a:cubicBezTo>
                    <a:pt x="61814" y="133556"/>
                    <a:pt x="60446" y="138169"/>
                    <a:pt x="62422" y="141869"/>
                  </a:cubicBezTo>
                  <a:cubicBezTo>
                    <a:pt x="64399" y="145569"/>
                    <a:pt x="69012" y="146937"/>
                    <a:pt x="72712" y="144961"/>
                  </a:cubicBezTo>
                  <a:lnTo>
                    <a:pt x="132270" y="112876"/>
                  </a:lnTo>
                  <a:cubicBezTo>
                    <a:pt x="134297" y="111761"/>
                    <a:pt x="135767" y="109784"/>
                    <a:pt x="136173" y="107502"/>
                  </a:cubicBezTo>
                  <a:cubicBezTo>
                    <a:pt x="136578" y="105222"/>
                    <a:pt x="135919" y="102840"/>
                    <a:pt x="134348" y="101116"/>
                  </a:cubicBezTo>
                  <a:lnTo>
                    <a:pt x="100438" y="63253"/>
                  </a:lnTo>
                  <a:cubicBezTo>
                    <a:pt x="98106" y="60667"/>
                    <a:pt x="94305" y="59958"/>
                    <a:pt x="91264" y="61580"/>
                  </a:cubicBezTo>
                  <a:lnTo>
                    <a:pt x="53045" y="81601"/>
                  </a:lnTo>
                  <a:cubicBezTo>
                    <a:pt x="53045" y="81601"/>
                    <a:pt x="52589" y="81855"/>
                    <a:pt x="52386" y="82007"/>
                  </a:cubicBezTo>
                  <a:cubicBezTo>
                    <a:pt x="45949" y="86265"/>
                    <a:pt x="36318" y="90066"/>
                    <a:pt x="28665" y="87988"/>
                  </a:cubicBezTo>
                  <a:cubicBezTo>
                    <a:pt x="24001" y="86721"/>
                    <a:pt x="20403" y="83426"/>
                    <a:pt x="17615" y="77800"/>
                  </a:cubicBezTo>
                  <a:cubicBezTo>
                    <a:pt x="10367" y="63202"/>
                    <a:pt x="21670" y="53419"/>
                    <a:pt x="32111" y="47945"/>
                  </a:cubicBezTo>
                  <a:lnTo>
                    <a:pt x="95927" y="17888"/>
                  </a:lnTo>
                  <a:cubicBezTo>
                    <a:pt x="105709" y="13275"/>
                    <a:pt x="116962" y="14694"/>
                    <a:pt x="124717" y="21486"/>
                  </a:cubicBezTo>
                  <a:cubicBezTo>
                    <a:pt x="125123" y="21841"/>
                    <a:pt x="125477" y="22145"/>
                    <a:pt x="125630" y="22297"/>
                  </a:cubicBezTo>
                  <a:lnTo>
                    <a:pt x="240741" y="144910"/>
                  </a:lnTo>
                  <a:cubicBezTo>
                    <a:pt x="242261" y="146481"/>
                    <a:pt x="244238" y="147293"/>
                    <a:pt x="246266" y="147293"/>
                  </a:cubicBezTo>
                  <a:cubicBezTo>
                    <a:pt x="248141" y="147293"/>
                    <a:pt x="250016" y="146634"/>
                    <a:pt x="251486" y="145214"/>
                  </a:cubicBezTo>
                  <a:cubicBezTo>
                    <a:pt x="254528" y="142325"/>
                    <a:pt x="254680" y="137510"/>
                    <a:pt x="251841" y="134469"/>
                  </a:cubicBezTo>
                  <a:lnTo>
                    <a:pt x="136477" y="11602"/>
                  </a:lnTo>
                  <a:cubicBezTo>
                    <a:pt x="135919" y="11045"/>
                    <a:pt x="135311" y="10538"/>
                    <a:pt x="134753" y="10031"/>
                  </a:cubicBezTo>
                  <a:cubicBezTo>
                    <a:pt x="122487" y="-715"/>
                    <a:pt x="104696" y="-3046"/>
                    <a:pt x="89490" y="4101"/>
                  </a:cubicBezTo>
                  <a:lnTo>
                    <a:pt x="25370" y="34310"/>
                  </a:lnTo>
                  <a:cubicBezTo>
                    <a:pt x="2358" y="46374"/>
                    <a:pt x="-5651" y="65179"/>
                    <a:pt x="4031" y="84542"/>
                  </a:cubicBezTo>
                  <a:cubicBezTo>
                    <a:pt x="8744" y="94020"/>
                    <a:pt x="15891" y="100255"/>
                    <a:pt x="24762" y="102637"/>
                  </a:cubicBezTo>
                  <a:close/>
                </a:path>
              </a:pathLst>
            </a:custGeom>
            <a:solidFill>
              <a:srgbClr val="1F1F1F"/>
            </a:solidFill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  <p:grpSp>
        <p:nvGrpSpPr>
          <p:cNvPr id="1035" name="Bild 3">
            <a:extLst>
              <a:ext uri="{FF2B5EF4-FFF2-40B4-BE49-F238E27FC236}">
                <a16:creationId xmlns:a16="http://schemas.microsoft.com/office/drawing/2014/main" id="{729D77A7-F252-DE8F-EDA4-0684DE7A9699}"/>
              </a:ext>
            </a:extLst>
          </p:cNvPr>
          <p:cNvGrpSpPr/>
          <p:nvPr/>
        </p:nvGrpSpPr>
        <p:grpSpPr>
          <a:xfrm>
            <a:off x="11170391" y="3288960"/>
            <a:ext cx="495554" cy="485882"/>
            <a:chOff x="3003710" y="7361007"/>
            <a:chExt cx="366165" cy="359018"/>
          </a:xfrm>
          <a:solidFill>
            <a:srgbClr val="1F1F1F"/>
          </a:solidFill>
        </p:grpSpPr>
        <p:sp>
          <p:nvSpPr>
            <p:cNvPr id="1036" name="Frihandsfigur: Form 1035">
              <a:extLst>
                <a:ext uri="{FF2B5EF4-FFF2-40B4-BE49-F238E27FC236}">
                  <a16:creationId xmlns:a16="http://schemas.microsoft.com/office/drawing/2014/main" id="{1A9F7206-DA4E-B13A-D914-DEC691C3EDDE}"/>
                </a:ext>
              </a:extLst>
            </p:cNvPr>
            <p:cNvSpPr/>
            <p:nvPr/>
          </p:nvSpPr>
          <p:spPr>
            <a:xfrm>
              <a:off x="3003710" y="7361007"/>
              <a:ext cx="366165" cy="359018"/>
            </a:xfrm>
            <a:custGeom>
              <a:avLst/>
              <a:gdLst>
                <a:gd name="connsiteX0" fmla="*/ 358512 w 366165"/>
                <a:gd name="connsiteY0" fmla="*/ 25547 h 359018"/>
                <a:gd name="connsiteX1" fmla="*/ 348830 w 366165"/>
                <a:gd name="connsiteY1" fmla="*/ 25547 h 359018"/>
                <a:gd name="connsiteX2" fmla="*/ 348830 w 366165"/>
                <a:gd name="connsiteY2" fmla="*/ 7603 h 359018"/>
                <a:gd name="connsiteX3" fmla="*/ 341227 w 366165"/>
                <a:gd name="connsiteY3" fmla="*/ 0 h 359018"/>
                <a:gd name="connsiteX4" fmla="*/ 333624 w 366165"/>
                <a:gd name="connsiteY4" fmla="*/ 7603 h 359018"/>
                <a:gd name="connsiteX5" fmla="*/ 333624 w 366165"/>
                <a:gd name="connsiteY5" fmla="*/ 25547 h 359018"/>
                <a:gd name="connsiteX6" fmla="*/ 303820 w 366165"/>
                <a:gd name="connsiteY6" fmla="*/ 25547 h 359018"/>
                <a:gd name="connsiteX7" fmla="*/ 303820 w 366165"/>
                <a:gd name="connsiteY7" fmla="*/ 7603 h 359018"/>
                <a:gd name="connsiteX8" fmla="*/ 296217 w 366165"/>
                <a:gd name="connsiteY8" fmla="*/ 0 h 359018"/>
                <a:gd name="connsiteX9" fmla="*/ 288614 w 366165"/>
                <a:gd name="connsiteY9" fmla="*/ 7603 h 359018"/>
                <a:gd name="connsiteX10" fmla="*/ 288614 w 366165"/>
                <a:gd name="connsiteY10" fmla="*/ 25547 h 359018"/>
                <a:gd name="connsiteX11" fmla="*/ 278628 w 366165"/>
                <a:gd name="connsiteY11" fmla="*/ 25547 h 359018"/>
                <a:gd name="connsiteX12" fmla="*/ 271025 w 366165"/>
                <a:gd name="connsiteY12" fmla="*/ 33150 h 359018"/>
                <a:gd name="connsiteX13" fmla="*/ 271025 w 366165"/>
                <a:gd name="connsiteY13" fmla="*/ 73091 h 359018"/>
                <a:gd name="connsiteX14" fmla="*/ 310967 w 366165"/>
                <a:gd name="connsiteY14" fmla="*/ 119977 h 359018"/>
                <a:gd name="connsiteX15" fmla="*/ 310967 w 366165"/>
                <a:gd name="connsiteY15" fmla="*/ 243756 h 359018"/>
                <a:gd name="connsiteX16" fmla="*/ 295001 w 366165"/>
                <a:gd name="connsiteY16" fmla="*/ 259722 h 359018"/>
                <a:gd name="connsiteX17" fmla="*/ 264385 w 366165"/>
                <a:gd name="connsiteY17" fmla="*/ 259722 h 359018"/>
                <a:gd name="connsiteX18" fmla="*/ 248419 w 366165"/>
                <a:gd name="connsiteY18" fmla="*/ 243756 h 359018"/>
                <a:gd name="connsiteX19" fmla="*/ 248419 w 366165"/>
                <a:gd name="connsiteY19" fmla="*/ 160679 h 359018"/>
                <a:gd name="connsiteX20" fmla="*/ 217246 w 366165"/>
                <a:gd name="connsiteY20" fmla="*/ 129506 h 359018"/>
                <a:gd name="connsiteX21" fmla="*/ 194741 w 366165"/>
                <a:gd name="connsiteY21" fmla="*/ 129506 h 359018"/>
                <a:gd name="connsiteX22" fmla="*/ 194741 w 366165"/>
                <a:gd name="connsiteY22" fmla="*/ 76183 h 359018"/>
                <a:gd name="connsiteX23" fmla="*/ 168282 w 366165"/>
                <a:gd name="connsiteY23" fmla="*/ 49725 h 359018"/>
                <a:gd name="connsiteX24" fmla="*/ 49978 w 366165"/>
                <a:gd name="connsiteY24" fmla="*/ 49725 h 359018"/>
                <a:gd name="connsiteX25" fmla="*/ 23519 w 366165"/>
                <a:gd name="connsiteY25" fmla="*/ 76183 h 359018"/>
                <a:gd name="connsiteX26" fmla="*/ 23519 w 366165"/>
                <a:gd name="connsiteY26" fmla="*/ 310207 h 359018"/>
                <a:gd name="connsiteX27" fmla="*/ 15105 w 366165"/>
                <a:gd name="connsiteY27" fmla="*/ 310207 h 359018"/>
                <a:gd name="connsiteX28" fmla="*/ 0 w 366165"/>
                <a:gd name="connsiteY28" fmla="*/ 325312 h 359018"/>
                <a:gd name="connsiteX29" fmla="*/ 0 w 366165"/>
                <a:gd name="connsiteY29" fmla="*/ 343914 h 359018"/>
                <a:gd name="connsiteX30" fmla="*/ 15105 w 366165"/>
                <a:gd name="connsiteY30" fmla="*/ 359019 h 359018"/>
                <a:gd name="connsiteX31" fmla="*/ 203003 w 366165"/>
                <a:gd name="connsiteY31" fmla="*/ 359019 h 359018"/>
                <a:gd name="connsiteX32" fmla="*/ 218108 w 366165"/>
                <a:gd name="connsiteY32" fmla="*/ 343914 h 359018"/>
                <a:gd name="connsiteX33" fmla="*/ 218108 w 366165"/>
                <a:gd name="connsiteY33" fmla="*/ 325312 h 359018"/>
                <a:gd name="connsiteX34" fmla="*/ 203003 w 366165"/>
                <a:gd name="connsiteY34" fmla="*/ 310207 h 359018"/>
                <a:gd name="connsiteX35" fmla="*/ 194791 w 366165"/>
                <a:gd name="connsiteY35" fmla="*/ 310207 h 359018"/>
                <a:gd name="connsiteX36" fmla="*/ 194791 w 366165"/>
                <a:gd name="connsiteY36" fmla="*/ 144713 h 359018"/>
                <a:gd name="connsiteX37" fmla="*/ 217297 w 366165"/>
                <a:gd name="connsiteY37" fmla="*/ 144713 h 359018"/>
                <a:gd name="connsiteX38" fmla="*/ 233263 w 366165"/>
                <a:gd name="connsiteY38" fmla="*/ 160679 h 359018"/>
                <a:gd name="connsiteX39" fmla="*/ 233263 w 366165"/>
                <a:gd name="connsiteY39" fmla="*/ 243756 h 359018"/>
                <a:gd name="connsiteX40" fmla="*/ 264436 w 366165"/>
                <a:gd name="connsiteY40" fmla="*/ 274928 h 359018"/>
                <a:gd name="connsiteX41" fmla="*/ 295051 w 366165"/>
                <a:gd name="connsiteY41" fmla="*/ 274928 h 359018"/>
                <a:gd name="connsiteX42" fmla="*/ 326224 w 366165"/>
                <a:gd name="connsiteY42" fmla="*/ 243756 h 359018"/>
                <a:gd name="connsiteX43" fmla="*/ 326224 w 366165"/>
                <a:gd name="connsiteY43" fmla="*/ 119977 h 359018"/>
                <a:gd name="connsiteX44" fmla="*/ 366165 w 366165"/>
                <a:gd name="connsiteY44" fmla="*/ 73091 h 359018"/>
                <a:gd name="connsiteX45" fmla="*/ 366165 w 366165"/>
                <a:gd name="connsiteY45" fmla="*/ 33150 h 359018"/>
                <a:gd name="connsiteX46" fmla="*/ 358562 w 366165"/>
                <a:gd name="connsiteY46" fmla="*/ 25547 h 359018"/>
                <a:gd name="connsiteX47" fmla="*/ 202851 w 366165"/>
                <a:gd name="connsiteY47" fmla="*/ 343762 h 359018"/>
                <a:gd name="connsiteX48" fmla="*/ 15206 w 366165"/>
                <a:gd name="connsiteY48" fmla="*/ 343864 h 359018"/>
                <a:gd name="connsiteX49" fmla="*/ 15105 w 366165"/>
                <a:gd name="connsiteY49" fmla="*/ 325363 h 359018"/>
                <a:gd name="connsiteX50" fmla="*/ 202851 w 366165"/>
                <a:gd name="connsiteY50" fmla="*/ 325261 h 359018"/>
                <a:gd name="connsiteX51" fmla="*/ 202851 w 366165"/>
                <a:gd name="connsiteY51" fmla="*/ 343711 h 359018"/>
                <a:gd name="connsiteX52" fmla="*/ 38725 w 366165"/>
                <a:gd name="connsiteY52" fmla="*/ 310207 h 359018"/>
                <a:gd name="connsiteX53" fmla="*/ 38725 w 366165"/>
                <a:gd name="connsiteY53" fmla="*/ 76183 h 359018"/>
                <a:gd name="connsiteX54" fmla="*/ 49978 w 366165"/>
                <a:gd name="connsiteY54" fmla="*/ 64931 h 359018"/>
                <a:gd name="connsiteX55" fmla="*/ 168282 w 366165"/>
                <a:gd name="connsiteY55" fmla="*/ 64931 h 359018"/>
                <a:gd name="connsiteX56" fmla="*/ 179535 w 366165"/>
                <a:gd name="connsiteY56" fmla="*/ 76183 h 359018"/>
                <a:gd name="connsiteX57" fmla="*/ 179535 w 366165"/>
                <a:gd name="connsiteY57" fmla="*/ 310207 h 359018"/>
                <a:gd name="connsiteX58" fmla="*/ 38725 w 366165"/>
                <a:gd name="connsiteY58" fmla="*/ 310207 h 359018"/>
                <a:gd name="connsiteX59" fmla="*/ 350909 w 366165"/>
                <a:gd name="connsiteY59" fmla="*/ 73091 h 359018"/>
                <a:gd name="connsiteX60" fmla="*/ 318570 w 366165"/>
                <a:gd name="connsiteY60" fmla="*/ 105430 h 359018"/>
                <a:gd name="connsiteX61" fmla="*/ 286231 w 366165"/>
                <a:gd name="connsiteY61" fmla="*/ 73091 h 359018"/>
                <a:gd name="connsiteX62" fmla="*/ 286231 w 366165"/>
                <a:gd name="connsiteY62" fmla="*/ 40753 h 359018"/>
                <a:gd name="connsiteX63" fmla="*/ 350909 w 366165"/>
                <a:gd name="connsiteY63" fmla="*/ 40753 h 359018"/>
                <a:gd name="connsiteX64" fmla="*/ 350909 w 366165"/>
                <a:gd name="connsiteY64" fmla="*/ 73091 h 359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366165" h="359018">
                  <a:moveTo>
                    <a:pt x="358512" y="25547"/>
                  </a:moveTo>
                  <a:lnTo>
                    <a:pt x="348830" y="25547"/>
                  </a:lnTo>
                  <a:lnTo>
                    <a:pt x="348830" y="7603"/>
                  </a:lnTo>
                  <a:cubicBezTo>
                    <a:pt x="348830" y="3396"/>
                    <a:pt x="345434" y="0"/>
                    <a:pt x="341227" y="0"/>
                  </a:cubicBezTo>
                  <a:cubicBezTo>
                    <a:pt x="337020" y="0"/>
                    <a:pt x="333624" y="3396"/>
                    <a:pt x="333624" y="7603"/>
                  </a:cubicBezTo>
                  <a:lnTo>
                    <a:pt x="333624" y="25547"/>
                  </a:lnTo>
                  <a:lnTo>
                    <a:pt x="303820" y="25547"/>
                  </a:lnTo>
                  <a:lnTo>
                    <a:pt x="303820" y="7603"/>
                  </a:lnTo>
                  <a:cubicBezTo>
                    <a:pt x="303820" y="3396"/>
                    <a:pt x="300424" y="0"/>
                    <a:pt x="296217" y="0"/>
                  </a:cubicBezTo>
                  <a:cubicBezTo>
                    <a:pt x="292010" y="0"/>
                    <a:pt x="288614" y="3396"/>
                    <a:pt x="288614" y="7603"/>
                  </a:cubicBezTo>
                  <a:lnTo>
                    <a:pt x="288614" y="25547"/>
                  </a:lnTo>
                  <a:lnTo>
                    <a:pt x="278628" y="25547"/>
                  </a:lnTo>
                  <a:cubicBezTo>
                    <a:pt x="274421" y="25547"/>
                    <a:pt x="271025" y="28943"/>
                    <a:pt x="271025" y="33150"/>
                  </a:cubicBezTo>
                  <a:lnTo>
                    <a:pt x="271025" y="73091"/>
                  </a:lnTo>
                  <a:cubicBezTo>
                    <a:pt x="271025" y="96712"/>
                    <a:pt x="288360" y="116328"/>
                    <a:pt x="310967" y="119977"/>
                  </a:cubicBezTo>
                  <a:lnTo>
                    <a:pt x="310967" y="243756"/>
                  </a:lnTo>
                  <a:cubicBezTo>
                    <a:pt x="310967" y="252576"/>
                    <a:pt x="303820" y="259722"/>
                    <a:pt x="295001" y="259722"/>
                  </a:cubicBezTo>
                  <a:lnTo>
                    <a:pt x="264385" y="259722"/>
                  </a:lnTo>
                  <a:cubicBezTo>
                    <a:pt x="255566" y="259722"/>
                    <a:pt x="248419" y="252576"/>
                    <a:pt x="248419" y="243756"/>
                  </a:cubicBezTo>
                  <a:lnTo>
                    <a:pt x="248419" y="160679"/>
                  </a:lnTo>
                  <a:cubicBezTo>
                    <a:pt x="248419" y="143496"/>
                    <a:pt x="234429" y="129506"/>
                    <a:pt x="217246" y="129506"/>
                  </a:cubicBezTo>
                  <a:lnTo>
                    <a:pt x="194741" y="129506"/>
                  </a:lnTo>
                  <a:lnTo>
                    <a:pt x="194741" y="76183"/>
                  </a:lnTo>
                  <a:cubicBezTo>
                    <a:pt x="194741" y="61585"/>
                    <a:pt x="182880" y="49725"/>
                    <a:pt x="168282" y="49725"/>
                  </a:cubicBezTo>
                  <a:lnTo>
                    <a:pt x="49978" y="49725"/>
                  </a:lnTo>
                  <a:cubicBezTo>
                    <a:pt x="35380" y="49725"/>
                    <a:pt x="23519" y="61585"/>
                    <a:pt x="23519" y="76183"/>
                  </a:cubicBezTo>
                  <a:lnTo>
                    <a:pt x="23519" y="310207"/>
                  </a:lnTo>
                  <a:lnTo>
                    <a:pt x="15105" y="310207"/>
                  </a:lnTo>
                  <a:cubicBezTo>
                    <a:pt x="6792" y="310207"/>
                    <a:pt x="0" y="316999"/>
                    <a:pt x="0" y="325312"/>
                  </a:cubicBezTo>
                  <a:lnTo>
                    <a:pt x="0" y="343914"/>
                  </a:lnTo>
                  <a:cubicBezTo>
                    <a:pt x="0" y="352226"/>
                    <a:pt x="6792" y="359019"/>
                    <a:pt x="15105" y="359019"/>
                  </a:cubicBezTo>
                  <a:lnTo>
                    <a:pt x="203003" y="359019"/>
                  </a:lnTo>
                  <a:cubicBezTo>
                    <a:pt x="211316" y="359019"/>
                    <a:pt x="218108" y="352226"/>
                    <a:pt x="218108" y="343914"/>
                  </a:cubicBezTo>
                  <a:lnTo>
                    <a:pt x="218108" y="325312"/>
                  </a:lnTo>
                  <a:cubicBezTo>
                    <a:pt x="218108" y="316999"/>
                    <a:pt x="211316" y="310207"/>
                    <a:pt x="203003" y="310207"/>
                  </a:cubicBezTo>
                  <a:lnTo>
                    <a:pt x="194791" y="310207"/>
                  </a:lnTo>
                  <a:lnTo>
                    <a:pt x="194791" y="144713"/>
                  </a:lnTo>
                  <a:lnTo>
                    <a:pt x="217297" y="144713"/>
                  </a:lnTo>
                  <a:cubicBezTo>
                    <a:pt x="226116" y="144713"/>
                    <a:pt x="233263" y="151860"/>
                    <a:pt x="233263" y="160679"/>
                  </a:cubicBezTo>
                  <a:lnTo>
                    <a:pt x="233263" y="243756"/>
                  </a:lnTo>
                  <a:cubicBezTo>
                    <a:pt x="233263" y="260938"/>
                    <a:pt x="247253" y="274928"/>
                    <a:pt x="264436" y="274928"/>
                  </a:cubicBezTo>
                  <a:lnTo>
                    <a:pt x="295051" y="274928"/>
                  </a:lnTo>
                  <a:cubicBezTo>
                    <a:pt x="312234" y="274928"/>
                    <a:pt x="326224" y="260938"/>
                    <a:pt x="326224" y="243756"/>
                  </a:cubicBezTo>
                  <a:lnTo>
                    <a:pt x="326224" y="119977"/>
                  </a:lnTo>
                  <a:cubicBezTo>
                    <a:pt x="348830" y="116328"/>
                    <a:pt x="366165" y="96712"/>
                    <a:pt x="366165" y="73091"/>
                  </a:cubicBezTo>
                  <a:lnTo>
                    <a:pt x="366165" y="33150"/>
                  </a:lnTo>
                  <a:cubicBezTo>
                    <a:pt x="366165" y="28943"/>
                    <a:pt x="362769" y="25547"/>
                    <a:pt x="358562" y="25547"/>
                  </a:cubicBezTo>
                  <a:close/>
                  <a:moveTo>
                    <a:pt x="202851" y="343762"/>
                  </a:moveTo>
                  <a:lnTo>
                    <a:pt x="15206" y="343864"/>
                  </a:lnTo>
                  <a:lnTo>
                    <a:pt x="15105" y="325363"/>
                  </a:lnTo>
                  <a:lnTo>
                    <a:pt x="202851" y="325261"/>
                  </a:lnTo>
                  <a:lnTo>
                    <a:pt x="202851" y="343711"/>
                  </a:lnTo>
                  <a:close/>
                  <a:moveTo>
                    <a:pt x="38725" y="310207"/>
                  </a:moveTo>
                  <a:lnTo>
                    <a:pt x="38725" y="76183"/>
                  </a:lnTo>
                  <a:cubicBezTo>
                    <a:pt x="38725" y="70000"/>
                    <a:pt x="43794" y="64931"/>
                    <a:pt x="49978" y="64931"/>
                  </a:cubicBezTo>
                  <a:lnTo>
                    <a:pt x="168282" y="64931"/>
                  </a:lnTo>
                  <a:cubicBezTo>
                    <a:pt x="174466" y="64931"/>
                    <a:pt x="179535" y="70000"/>
                    <a:pt x="179535" y="76183"/>
                  </a:cubicBezTo>
                  <a:lnTo>
                    <a:pt x="179535" y="310207"/>
                  </a:lnTo>
                  <a:lnTo>
                    <a:pt x="38725" y="310207"/>
                  </a:lnTo>
                  <a:close/>
                  <a:moveTo>
                    <a:pt x="350909" y="73091"/>
                  </a:moveTo>
                  <a:cubicBezTo>
                    <a:pt x="350909" y="90933"/>
                    <a:pt x="336412" y="105430"/>
                    <a:pt x="318570" y="105430"/>
                  </a:cubicBezTo>
                  <a:cubicBezTo>
                    <a:pt x="300728" y="105430"/>
                    <a:pt x="286231" y="90933"/>
                    <a:pt x="286231" y="73091"/>
                  </a:cubicBezTo>
                  <a:lnTo>
                    <a:pt x="286231" y="40753"/>
                  </a:lnTo>
                  <a:lnTo>
                    <a:pt x="350909" y="40753"/>
                  </a:lnTo>
                  <a:lnTo>
                    <a:pt x="350909" y="73091"/>
                  </a:lnTo>
                  <a:close/>
                </a:path>
              </a:pathLst>
            </a:custGeom>
            <a:solidFill>
              <a:srgbClr val="1F1F1F"/>
            </a:solidFill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037" name="Frihandsfigur: Form 1036">
              <a:extLst>
                <a:ext uri="{FF2B5EF4-FFF2-40B4-BE49-F238E27FC236}">
                  <a16:creationId xmlns:a16="http://schemas.microsoft.com/office/drawing/2014/main" id="{9B2B0F96-0161-C740-CFB1-30B871432121}"/>
                </a:ext>
              </a:extLst>
            </p:cNvPr>
            <p:cNvSpPr/>
            <p:nvPr/>
          </p:nvSpPr>
          <p:spPr>
            <a:xfrm>
              <a:off x="3092799" y="7460438"/>
              <a:ext cx="40079" cy="88618"/>
            </a:xfrm>
            <a:custGeom>
              <a:avLst/>
              <a:gdLst>
                <a:gd name="connsiteX0" fmla="*/ 36818 w 40079"/>
                <a:gd name="connsiteY0" fmla="*/ 1385 h 88618"/>
                <a:gd name="connsiteX1" fmla="*/ 26224 w 40079"/>
                <a:gd name="connsiteY1" fmla="*/ 3261 h 88618"/>
                <a:gd name="connsiteX2" fmla="*/ 1388 w 40079"/>
                <a:gd name="connsiteY2" fmla="*/ 38742 h 88618"/>
                <a:gd name="connsiteX3" fmla="*/ 881 w 40079"/>
                <a:gd name="connsiteY3" fmla="*/ 46599 h 88618"/>
                <a:gd name="connsiteX4" fmla="*/ 7622 w 40079"/>
                <a:gd name="connsiteY4" fmla="*/ 50704 h 88618"/>
                <a:gd name="connsiteX5" fmla="*/ 18368 w 40079"/>
                <a:gd name="connsiteY5" fmla="*/ 50704 h 88618"/>
                <a:gd name="connsiteX6" fmla="*/ 1236 w 40079"/>
                <a:gd name="connsiteY6" fmla="*/ 76808 h 88618"/>
                <a:gd name="connsiteX7" fmla="*/ 3415 w 40079"/>
                <a:gd name="connsiteY7" fmla="*/ 87351 h 88618"/>
                <a:gd name="connsiteX8" fmla="*/ 7572 w 40079"/>
                <a:gd name="connsiteY8" fmla="*/ 88618 h 88618"/>
                <a:gd name="connsiteX9" fmla="*/ 13958 w 40079"/>
                <a:gd name="connsiteY9" fmla="*/ 85172 h 88618"/>
                <a:gd name="connsiteX10" fmla="*/ 38795 w 40079"/>
                <a:gd name="connsiteY10" fmla="*/ 47308 h 88618"/>
                <a:gd name="connsiteX11" fmla="*/ 39150 w 40079"/>
                <a:gd name="connsiteY11" fmla="*/ 39502 h 88618"/>
                <a:gd name="connsiteX12" fmla="*/ 32459 w 40079"/>
                <a:gd name="connsiteY12" fmla="*/ 35498 h 88618"/>
                <a:gd name="connsiteX13" fmla="*/ 22220 w 40079"/>
                <a:gd name="connsiteY13" fmla="*/ 35498 h 88618"/>
                <a:gd name="connsiteX14" fmla="*/ 38694 w 40079"/>
                <a:gd name="connsiteY14" fmla="*/ 11979 h 88618"/>
                <a:gd name="connsiteX15" fmla="*/ 36818 w 40079"/>
                <a:gd name="connsiteY15" fmla="*/ 1385 h 88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0079" h="88618">
                  <a:moveTo>
                    <a:pt x="36818" y="1385"/>
                  </a:moveTo>
                  <a:cubicBezTo>
                    <a:pt x="33371" y="-1047"/>
                    <a:pt x="28658" y="-186"/>
                    <a:pt x="26224" y="3261"/>
                  </a:cubicBezTo>
                  <a:lnTo>
                    <a:pt x="1388" y="38742"/>
                  </a:lnTo>
                  <a:cubicBezTo>
                    <a:pt x="-234" y="41074"/>
                    <a:pt x="-437" y="44115"/>
                    <a:pt x="881" y="46599"/>
                  </a:cubicBezTo>
                  <a:cubicBezTo>
                    <a:pt x="2199" y="49082"/>
                    <a:pt x="4784" y="50704"/>
                    <a:pt x="7622" y="50704"/>
                  </a:cubicBezTo>
                  <a:lnTo>
                    <a:pt x="18368" y="50704"/>
                  </a:lnTo>
                  <a:lnTo>
                    <a:pt x="1236" y="76808"/>
                  </a:lnTo>
                  <a:cubicBezTo>
                    <a:pt x="-1045" y="80306"/>
                    <a:pt x="-82" y="85020"/>
                    <a:pt x="3415" y="87351"/>
                  </a:cubicBezTo>
                  <a:cubicBezTo>
                    <a:pt x="4682" y="88213"/>
                    <a:pt x="6152" y="88618"/>
                    <a:pt x="7572" y="88618"/>
                  </a:cubicBezTo>
                  <a:cubicBezTo>
                    <a:pt x="10055" y="88618"/>
                    <a:pt x="12488" y="87402"/>
                    <a:pt x="13958" y="85172"/>
                  </a:cubicBezTo>
                  <a:lnTo>
                    <a:pt x="38795" y="47308"/>
                  </a:lnTo>
                  <a:cubicBezTo>
                    <a:pt x="40316" y="44976"/>
                    <a:pt x="40468" y="41986"/>
                    <a:pt x="39150" y="39502"/>
                  </a:cubicBezTo>
                  <a:cubicBezTo>
                    <a:pt x="37832" y="37070"/>
                    <a:pt x="35247" y="35498"/>
                    <a:pt x="32459" y="35498"/>
                  </a:cubicBezTo>
                  <a:lnTo>
                    <a:pt x="22220" y="35498"/>
                  </a:lnTo>
                  <a:lnTo>
                    <a:pt x="38694" y="11979"/>
                  </a:lnTo>
                  <a:cubicBezTo>
                    <a:pt x="41127" y="8533"/>
                    <a:pt x="40265" y="3818"/>
                    <a:pt x="36818" y="1385"/>
                  </a:cubicBezTo>
                  <a:close/>
                </a:path>
              </a:pathLst>
            </a:custGeom>
            <a:solidFill>
              <a:srgbClr val="1F1F1F"/>
            </a:solidFill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  <p:sp>
        <p:nvSpPr>
          <p:cNvPr id="1038" name="Frihandsfigur: Form 1037">
            <a:extLst>
              <a:ext uri="{FF2B5EF4-FFF2-40B4-BE49-F238E27FC236}">
                <a16:creationId xmlns:a16="http://schemas.microsoft.com/office/drawing/2014/main" id="{A7B9BC0F-6BA0-96A5-7A83-174856E79664}"/>
              </a:ext>
            </a:extLst>
          </p:cNvPr>
          <p:cNvSpPr/>
          <p:nvPr/>
        </p:nvSpPr>
        <p:spPr>
          <a:xfrm>
            <a:off x="9129123" y="3257885"/>
            <a:ext cx="456401" cy="548032"/>
          </a:xfrm>
          <a:custGeom>
            <a:avLst/>
            <a:gdLst>
              <a:gd name="connsiteX0" fmla="*/ 334942 w 337235"/>
              <a:gd name="connsiteY0" fmla="*/ 84242 h 404941"/>
              <a:gd name="connsiteX1" fmla="*/ 324196 w 337235"/>
              <a:gd name="connsiteY1" fmla="*/ 84242 h 404941"/>
              <a:gd name="connsiteX2" fmla="*/ 291553 w 337235"/>
              <a:gd name="connsiteY2" fmla="*/ 116935 h 404941"/>
              <a:gd name="connsiteX3" fmla="*/ 132142 w 337235"/>
              <a:gd name="connsiteY3" fmla="*/ 116935 h 404941"/>
              <a:gd name="connsiteX4" fmla="*/ 132142 w 337235"/>
              <a:gd name="connsiteY4" fmla="*/ 7603 h 404941"/>
              <a:gd name="connsiteX5" fmla="*/ 124437 w 337235"/>
              <a:gd name="connsiteY5" fmla="*/ 0 h 404941"/>
              <a:gd name="connsiteX6" fmla="*/ 0 w 337235"/>
              <a:gd name="connsiteY6" fmla="*/ 124438 h 404941"/>
              <a:gd name="connsiteX7" fmla="*/ 0 w 337235"/>
              <a:gd name="connsiteY7" fmla="*/ 176798 h 404941"/>
              <a:gd name="connsiteX8" fmla="*/ 72280 w 337235"/>
              <a:gd name="connsiteY8" fmla="*/ 249078 h 404941"/>
              <a:gd name="connsiteX9" fmla="*/ 92352 w 337235"/>
              <a:gd name="connsiteY9" fmla="*/ 249078 h 404941"/>
              <a:gd name="connsiteX10" fmla="*/ 139238 w 337235"/>
              <a:gd name="connsiteY10" fmla="*/ 287651 h 404941"/>
              <a:gd name="connsiteX11" fmla="*/ 102389 w 337235"/>
              <a:gd name="connsiteY11" fmla="*/ 318012 h 404941"/>
              <a:gd name="connsiteX12" fmla="*/ 69442 w 337235"/>
              <a:gd name="connsiteY12" fmla="*/ 305391 h 404941"/>
              <a:gd name="connsiteX13" fmla="*/ 19819 w 337235"/>
              <a:gd name="connsiteY13" fmla="*/ 355014 h 404941"/>
              <a:gd name="connsiteX14" fmla="*/ 69442 w 337235"/>
              <a:gd name="connsiteY14" fmla="*/ 404637 h 404941"/>
              <a:gd name="connsiteX15" fmla="*/ 119065 w 337235"/>
              <a:gd name="connsiteY15" fmla="*/ 355014 h 404941"/>
              <a:gd name="connsiteX16" fmla="*/ 112070 w 337235"/>
              <a:gd name="connsiteY16" fmla="*/ 329772 h 404941"/>
              <a:gd name="connsiteX17" fmla="*/ 151251 w 337235"/>
              <a:gd name="connsiteY17" fmla="*/ 297535 h 404941"/>
              <a:gd name="connsiteX18" fmla="*/ 190635 w 337235"/>
              <a:gd name="connsiteY18" fmla="*/ 329924 h 404941"/>
              <a:gd name="connsiteX19" fmla="*/ 183589 w 337235"/>
              <a:gd name="connsiteY19" fmla="*/ 355318 h 404941"/>
              <a:gd name="connsiteX20" fmla="*/ 233213 w 337235"/>
              <a:gd name="connsiteY20" fmla="*/ 404941 h 404941"/>
              <a:gd name="connsiteX21" fmla="*/ 282835 w 337235"/>
              <a:gd name="connsiteY21" fmla="*/ 355318 h 404941"/>
              <a:gd name="connsiteX22" fmla="*/ 233213 w 337235"/>
              <a:gd name="connsiteY22" fmla="*/ 305696 h 404941"/>
              <a:gd name="connsiteX23" fmla="*/ 200367 w 337235"/>
              <a:gd name="connsiteY23" fmla="*/ 318215 h 404941"/>
              <a:gd name="connsiteX24" fmla="*/ 163213 w 337235"/>
              <a:gd name="connsiteY24" fmla="*/ 287702 h 404941"/>
              <a:gd name="connsiteX25" fmla="*/ 209998 w 337235"/>
              <a:gd name="connsiteY25" fmla="*/ 249179 h 404941"/>
              <a:gd name="connsiteX26" fmla="*/ 230070 w 337235"/>
              <a:gd name="connsiteY26" fmla="*/ 249179 h 404941"/>
              <a:gd name="connsiteX27" fmla="*/ 302350 w 337235"/>
              <a:gd name="connsiteY27" fmla="*/ 176899 h 404941"/>
              <a:gd name="connsiteX28" fmla="*/ 302350 w 337235"/>
              <a:gd name="connsiteY28" fmla="*/ 127783 h 404941"/>
              <a:gd name="connsiteX29" fmla="*/ 334993 w 337235"/>
              <a:gd name="connsiteY29" fmla="*/ 95090 h 404941"/>
              <a:gd name="connsiteX30" fmla="*/ 334993 w 337235"/>
              <a:gd name="connsiteY30" fmla="*/ 84344 h 404941"/>
              <a:gd name="connsiteX31" fmla="*/ 103757 w 337235"/>
              <a:gd name="connsiteY31" fmla="*/ 354964 h 404941"/>
              <a:gd name="connsiteX32" fmla="*/ 69340 w 337235"/>
              <a:gd name="connsiteY32" fmla="*/ 389380 h 404941"/>
              <a:gd name="connsiteX33" fmla="*/ 34924 w 337235"/>
              <a:gd name="connsiteY33" fmla="*/ 354964 h 404941"/>
              <a:gd name="connsiteX34" fmla="*/ 69340 w 337235"/>
              <a:gd name="connsiteY34" fmla="*/ 320547 h 404941"/>
              <a:gd name="connsiteX35" fmla="*/ 90375 w 337235"/>
              <a:gd name="connsiteY35" fmla="*/ 327795 h 404941"/>
              <a:gd name="connsiteX36" fmla="*/ 64525 w 337235"/>
              <a:gd name="connsiteY36" fmla="*/ 349084 h 404941"/>
              <a:gd name="connsiteX37" fmla="*/ 63511 w 337235"/>
              <a:gd name="connsiteY37" fmla="*/ 359779 h 404941"/>
              <a:gd name="connsiteX38" fmla="*/ 69391 w 337235"/>
              <a:gd name="connsiteY38" fmla="*/ 362567 h 404941"/>
              <a:gd name="connsiteX39" fmla="*/ 74206 w 337235"/>
              <a:gd name="connsiteY39" fmla="*/ 360843 h 404941"/>
              <a:gd name="connsiteX40" fmla="*/ 100057 w 337235"/>
              <a:gd name="connsiteY40" fmla="*/ 339555 h 404941"/>
              <a:gd name="connsiteX41" fmla="*/ 103757 w 337235"/>
              <a:gd name="connsiteY41" fmla="*/ 355014 h 404941"/>
              <a:gd name="connsiteX42" fmla="*/ 233111 w 337235"/>
              <a:gd name="connsiteY42" fmla="*/ 320801 h 404941"/>
              <a:gd name="connsiteX43" fmla="*/ 267528 w 337235"/>
              <a:gd name="connsiteY43" fmla="*/ 355217 h 404941"/>
              <a:gd name="connsiteX44" fmla="*/ 233111 w 337235"/>
              <a:gd name="connsiteY44" fmla="*/ 389634 h 404941"/>
              <a:gd name="connsiteX45" fmla="*/ 198695 w 337235"/>
              <a:gd name="connsiteY45" fmla="*/ 355217 h 404941"/>
              <a:gd name="connsiteX46" fmla="*/ 202445 w 337235"/>
              <a:gd name="connsiteY46" fmla="*/ 339605 h 404941"/>
              <a:gd name="connsiteX47" fmla="*/ 228245 w 337235"/>
              <a:gd name="connsiteY47" fmla="*/ 360843 h 404941"/>
              <a:gd name="connsiteX48" fmla="*/ 233060 w 337235"/>
              <a:gd name="connsiteY48" fmla="*/ 362567 h 404941"/>
              <a:gd name="connsiteX49" fmla="*/ 238940 w 337235"/>
              <a:gd name="connsiteY49" fmla="*/ 359779 h 404941"/>
              <a:gd name="connsiteX50" fmla="*/ 237876 w 337235"/>
              <a:gd name="connsiteY50" fmla="*/ 349084 h 404941"/>
              <a:gd name="connsiteX51" fmla="*/ 212126 w 337235"/>
              <a:gd name="connsiteY51" fmla="*/ 327947 h 404941"/>
              <a:gd name="connsiteX52" fmla="*/ 233010 w 337235"/>
              <a:gd name="connsiteY52" fmla="*/ 320801 h 404941"/>
              <a:gd name="connsiteX53" fmla="*/ 116885 w 337235"/>
              <a:gd name="connsiteY53" fmla="*/ 15460 h 404941"/>
              <a:gd name="connsiteX54" fmla="*/ 116885 w 337235"/>
              <a:gd name="connsiteY54" fmla="*/ 116935 h 404941"/>
              <a:gd name="connsiteX55" fmla="*/ 15510 w 337235"/>
              <a:gd name="connsiteY55" fmla="*/ 116935 h 404941"/>
              <a:gd name="connsiteX56" fmla="*/ 116885 w 337235"/>
              <a:gd name="connsiteY56" fmla="*/ 15460 h 404941"/>
              <a:gd name="connsiteX57" fmla="*/ 151150 w 337235"/>
              <a:gd name="connsiteY57" fmla="*/ 277767 h 404941"/>
              <a:gd name="connsiteX58" fmla="*/ 116226 w 337235"/>
              <a:gd name="connsiteY58" fmla="*/ 249078 h 404941"/>
              <a:gd name="connsiteX59" fmla="*/ 185972 w 337235"/>
              <a:gd name="connsiteY59" fmla="*/ 249078 h 404941"/>
              <a:gd name="connsiteX60" fmla="*/ 151150 w 337235"/>
              <a:gd name="connsiteY60" fmla="*/ 277767 h 404941"/>
              <a:gd name="connsiteX61" fmla="*/ 287043 w 337235"/>
              <a:gd name="connsiteY61" fmla="*/ 176798 h 404941"/>
              <a:gd name="connsiteX62" fmla="*/ 229969 w 337235"/>
              <a:gd name="connsiteY62" fmla="*/ 233872 h 404941"/>
              <a:gd name="connsiteX63" fmla="*/ 72179 w 337235"/>
              <a:gd name="connsiteY63" fmla="*/ 233872 h 404941"/>
              <a:gd name="connsiteX64" fmla="*/ 15105 w 337235"/>
              <a:gd name="connsiteY64" fmla="*/ 176798 h 404941"/>
              <a:gd name="connsiteX65" fmla="*/ 15105 w 337235"/>
              <a:gd name="connsiteY65" fmla="*/ 132142 h 404941"/>
              <a:gd name="connsiteX66" fmla="*/ 287043 w 337235"/>
              <a:gd name="connsiteY66" fmla="*/ 132142 h 404941"/>
              <a:gd name="connsiteX67" fmla="*/ 287043 w 337235"/>
              <a:gd name="connsiteY67" fmla="*/ 176798 h 404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337235" h="404941">
                <a:moveTo>
                  <a:pt x="334942" y="84242"/>
                </a:moveTo>
                <a:cubicBezTo>
                  <a:pt x="331951" y="81252"/>
                  <a:pt x="327136" y="81252"/>
                  <a:pt x="324196" y="84242"/>
                </a:cubicBezTo>
                <a:lnTo>
                  <a:pt x="291553" y="116935"/>
                </a:lnTo>
                <a:lnTo>
                  <a:pt x="132142" y="116935"/>
                </a:lnTo>
                <a:lnTo>
                  <a:pt x="132142" y="7603"/>
                </a:lnTo>
                <a:cubicBezTo>
                  <a:pt x="132142" y="3396"/>
                  <a:pt x="128645" y="0"/>
                  <a:pt x="124437" y="0"/>
                </a:cubicBezTo>
                <a:cubicBezTo>
                  <a:pt x="55807" y="0"/>
                  <a:pt x="0" y="55807"/>
                  <a:pt x="0" y="124438"/>
                </a:cubicBezTo>
                <a:lnTo>
                  <a:pt x="0" y="176798"/>
                </a:lnTo>
                <a:cubicBezTo>
                  <a:pt x="0" y="216638"/>
                  <a:pt x="32440" y="249078"/>
                  <a:pt x="72280" y="249078"/>
                </a:cubicBezTo>
                <a:lnTo>
                  <a:pt x="92352" y="249078"/>
                </a:lnTo>
                <a:lnTo>
                  <a:pt x="139238" y="287651"/>
                </a:lnTo>
                <a:lnTo>
                  <a:pt x="102389" y="318012"/>
                </a:lnTo>
                <a:cubicBezTo>
                  <a:pt x="93619" y="310206"/>
                  <a:pt x="82114" y="305391"/>
                  <a:pt x="69442" y="305391"/>
                </a:cubicBezTo>
                <a:cubicBezTo>
                  <a:pt x="42070" y="305391"/>
                  <a:pt x="19819" y="327643"/>
                  <a:pt x="19819" y="355014"/>
                </a:cubicBezTo>
                <a:cubicBezTo>
                  <a:pt x="19819" y="382385"/>
                  <a:pt x="42070" y="404637"/>
                  <a:pt x="69442" y="404637"/>
                </a:cubicBezTo>
                <a:cubicBezTo>
                  <a:pt x="96813" y="404637"/>
                  <a:pt x="119065" y="382385"/>
                  <a:pt x="119065" y="355014"/>
                </a:cubicBezTo>
                <a:cubicBezTo>
                  <a:pt x="119065" y="345789"/>
                  <a:pt x="116479" y="337172"/>
                  <a:pt x="112070" y="329772"/>
                </a:cubicBezTo>
                <a:lnTo>
                  <a:pt x="151251" y="297535"/>
                </a:lnTo>
                <a:lnTo>
                  <a:pt x="190635" y="329924"/>
                </a:lnTo>
                <a:cubicBezTo>
                  <a:pt x="186175" y="337375"/>
                  <a:pt x="183589" y="346043"/>
                  <a:pt x="183589" y="355318"/>
                </a:cubicBezTo>
                <a:cubicBezTo>
                  <a:pt x="183589" y="382690"/>
                  <a:pt x="205841" y="404941"/>
                  <a:pt x="233213" y="404941"/>
                </a:cubicBezTo>
                <a:cubicBezTo>
                  <a:pt x="260584" y="404941"/>
                  <a:pt x="282835" y="382690"/>
                  <a:pt x="282835" y="355318"/>
                </a:cubicBezTo>
                <a:cubicBezTo>
                  <a:pt x="282835" y="327947"/>
                  <a:pt x="260584" y="305696"/>
                  <a:pt x="233213" y="305696"/>
                </a:cubicBezTo>
                <a:cubicBezTo>
                  <a:pt x="220591" y="305696"/>
                  <a:pt x="209136" y="310460"/>
                  <a:pt x="200367" y="318215"/>
                </a:cubicBezTo>
                <a:lnTo>
                  <a:pt x="163213" y="287702"/>
                </a:lnTo>
                <a:lnTo>
                  <a:pt x="209998" y="249179"/>
                </a:lnTo>
                <a:lnTo>
                  <a:pt x="230070" y="249179"/>
                </a:lnTo>
                <a:cubicBezTo>
                  <a:pt x="269910" y="249179"/>
                  <a:pt x="302350" y="216739"/>
                  <a:pt x="302350" y="176899"/>
                </a:cubicBezTo>
                <a:lnTo>
                  <a:pt x="302350" y="127783"/>
                </a:lnTo>
                <a:lnTo>
                  <a:pt x="334993" y="95090"/>
                </a:lnTo>
                <a:cubicBezTo>
                  <a:pt x="337983" y="92099"/>
                  <a:pt x="337983" y="87283"/>
                  <a:pt x="334993" y="84344"/>
                </a:cubicBezTo>
                <a:close/>
                <a:moveTo>
                  <a:pt x="103757" y="354964"/>
                </a:moveTo>
                <a:cubicBezTo>
                  <a:pt x="103757" y="373921"/>
                  <a:pt x="88348" y="389380"/>
                  <a:pt x="69340" y="389380"/>
                </a:cubicBezTo>
                <a:cubicBezTo>
                  <a:pt x="50333" y="389380"/>
                  <a:pt x="34924" y="373972"/>
                  <a:pt x="34924" y="354964"/>
                </a:cubicBezTo>
                <a:cubicBezTo>
                  <a:pt x="34924" y="335956"/>
                  <a:pt x="50333" y="320547"/>
                  <a:pt x="69340" y="320547"/>
                </a:cubicBezTo>
                <a:cubicBezTo>
                  <a:pt x="77247" y="320547"/>
                  <a:pt x="84546" y="323284"/>
                  <a:pt x="90375" y="327795"/>
                </a:cubicBezTo>
                <a:lnTo>
                  <a:pt x="64525" y="349084"/>
                </a:lnTo>
                <a:cubicBezTo>
                  <a:pt x="61281" y="351770"/>
                  <a:pt x="60825" y="356535"/>
                  <a:pt x="63511" y="359779"/>
                </a:cubicBezTo>
                <a:cubicBezTo>
                  <a:pt x="65032" y="361603"/>
                  <a:pt x="67211" y="362567"/>
                  <a:pt x="69391" y="362567"/>
                </a:cubicBezTo>
                <a:cubicBezTo>
                  <a:pt x="71114" y="362567"/>
                  <a:pt x="72787" y="362009"/>
                  <a:pt x="74206" y="360843"/>
                </a:cubicBezTo>
                <a:lnTo>
                  <a:pt x="100057" y="339555"/>
                </a:lnTo>
                <a:cubicBezTo>
                  <a:pt x="102389" y="344218"/>
                  <a:pt x="103757" y="349438"/>
                  <a:pt x="103757" y="355014"/>
                </a:cubicBezTo>
                <a:close/>
                <a:moveTo>
                  <a:pt x="233111" y="320801"/>
                </a:moveTo>
                <a:cubicBezTo>
                  <a:pt x="252068" y="320801"/>
                  <a:pt x="267528" y="336209"/>
                  <a:pt x="267528" y="355217"/>
                </a:cubicBezTo>
                <a:cubicBezTo>
                  <a:pt x="267528" y="374225"/>
                  <a:pt x="252119" y="389634"/>
                  <a:pt x="233111" y="389634"/>
                </a:cubicBezTo>
                <a:cubicBezTo>
                  <a:pt x="214103" y="389634"/>
                  <a:pt x="198695" y="374225"/>
                  <a:pt x="198695" y="355217"/>
                </a:cubicBezTo>
                <a:cubicBezTo>
                  <a:pt x="198695" y="349591"/>
                  <a:pt x="200063" y="344320"/>
                  <a:pt x="202445" y="339605"/>
                </a:cubicBezTo>
                <a:lnTo>
                  <a:pt x="228245" y="360843"/>
                </a:lnTo>
                <a:cubicBezTo>
                  <a:pt x="229664" y="362009"/>
                  <a:pt x="231388" y="362567"/>
                  <a:pt x="233060" y="362567"/>
                </a:cubicBezTo>
                <a:cubicBezTo>
                  <a:pt x="235240" y="362567"/>
                  <a:pt x="237419" y="361603"/>
                  <a:pt x="238940" y="359779"/>
                </a:cubicBezTo>
                <a:cubicBezTo>
                  <a:pt x="241627" y="356535"/>
                  <a:pt x="241120" y="351770"/>
                  <a:pt x="237876" y="349084"/>
                </a:cubicBezTo>
                <a:lnTo>
                  <a:pt x="212126" y="327947"/>
                </a:lnTo>
                <a:cubicBezTo>
                  <a:pt x="217905" y="323486"/>
                  <a:pt x="225153" y="320801"/>
                  <a:pt x="233010" y="320801"/>
                </a:cubicBezTo>
                <a:close/>
                <a:moveTo>
                  <a:pt x="116885" y="15460"/>
                </a:moveTo>
                <a:lnTo>
                  <a:pt x="116885" y="116935"/>
                </a:lnTo>
                <a:lnTo>
                  <a:pt x="15510" y="116935"/>
                </a:lnTo>
                <a:cubicBezTo>
                  <a:pt x="19210" y="62700"/>
                  <a:pt x="62599" y="19160"/>
                  <a:pt x="116885" y="15460"/>
                </a:cubicBezTo>
                <a:close/>
                <a:moveTo>
                  <a:pt x="151150" y="277767"/>
                </a:moveTo>
                <a:lnTo>
                  <a:pt x="116226" y="249078"/>
                </a:lnTo>
                <a:lnTo>
                  <a:pt x="185972" y="249078"/>
                </a:lnTo>
                <a:lnTo>
                  <a:pt x="151150" y="277767"/>
                </a:lnTo>
                <a:close/>
                <a:moveTo>
                  <a:pt x="287043" y="176798"/>
                </a:moveTo>
                <a:cubicBezTo>
                  <a:pt x="287043" y="208274"/>
                  <a:pt x="261445" y="233872"/>
                  <a:pt x="229969" y="233872"/>
                </a:cubicBezTo>
                <a:lnTo>
                  <a:pt x="72179" y="233872"/>
                </a:lnTo>
                <a:cubicBezTo>
                  <a:pt x="40702" y="233872"/>
                  <a:pt x="15105" y="208274"/>
                  <a:pt x="15105" y="176798"/>
                </a:cubicBezTo>
                <a:lnTo>
                  <a:pt x="15105" y="132142"/>
                </a:lnTo>
                <a:lnTo>
                  <a:pt x="287043" y="132142"/>
                </a:lnTo>
                <a:lnTo>
                  <a:pt x="287043" y="176798"/>
                </a:lnTo>
                <a:close/>
              </a:path>
            </a:pathLst>
          </a:custGeom>
          <a:solidFill>
            <a:srgbClr val="1F1F1F"/>
          </a:solidFill>
          <a:ln w="5064" cap="flat">
            <a:noFill/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grpSp>
        <p:nvGrpSpPr>
          <p:cNvPr id="1162" name="Bild 3">
            <a:extLst>
              <a:ext uri="{FF2B5EF4-FFF2-40B4-BE49-F238E27FC236}">
                <a16:creationId xmlns:a16="http://schemas.microsoft.com/office/drawing/2014/main" id="{ADB8A6B1-A7A8-D6B3-2B5D-9DE9E7213B3A}"/>
              </a:ext>
            </a:extLst>
          </p:cNvPr>
          <p:cNvGrpSpPr/>
          <p:nvPr/>
        </p:nvGrpSpPr>
        <p:grpSpPr>
          <a:xfrm>
            <a:off x="5105404" y="4270390"/>
            <a:ext cx="410835" cy="541721"/>
            <a:chOff x="4210424" y="3812537"/>
            <a:chExt cx="303566" cy="400278"/>
          </a:xfrm>
          <a:solidFill>
            <a:srgbClr val="1F1F1F"/>
          </a:solidFill>
        </p:grpSpPr>
        <p:sp>
          <p:nvSpPr>
            <p:cNvPr id="1163" name="Frihandsfigur: Form 1162">
              <a:extLst>
                <a:ext uri="{FF2B5EF4-FFF2-40B4-BE49-F238E27FC236}">
                  <a16:creationId xmlns:a16="http://schemas.microsoft.com/office/drawing/2014/main" id="{EE936588-6ACC-585A-CEAD-E8C001298DD5}"/>
                </a:ext>
              </a:extLst>
            </p:cNvPr>
            <p:cNvSpPr/>
            <p:nvPr/>
          </p:nvSpPr>
          <p:spPr>
            <a:xfrm>
              <a:off x="4295325" y="3858966"/>
              <a:ext cx="62041" cy="62041"/>
            </a:xfrm>
            <a:custGeom>
              <a:avLst/>
              <a:gdLst>
                <a:gd name="connsiteX0" fmla="*/ 31021 w 62041"/>
                <a:gd name="connsiteY0" fmla="*/ 62041 h 62041"/>
                <a:gd name="connsiteX1" fmla="*/ 62041 w 62041"/>
                <a:gd name="connsiteY1" fmla="*/ 31021 h 62041"/>
                <a:gd name="connsiteX2" fmla="*/ 31021 w 62041"/>
                <a:gd name="connsiteY2" fmla="*/ 0 h 62041"/>
                <a:gd name="connsiteX3" fmla="*/ 0 w 62041"/>
                <a:gd name="connsiteY3" fmla="*/ 31021 h 62041"/>
                <a:gd name="connsiteX4" fmla="*/ 31021 w 62041"/>
                <a:gd name="connsiteY4" fmla="*/ 62041 h 62041"/>
                <a:gd name="connsiteX5" fmla="*/ 31021 w 62041"/>
                <a:gd name="connsiteY5" fmla="*/ 15257 h 62041"/>
                <a:gd name="connsiteX6" fmla="*/ 46835 w 62041"/>
                <a:gd name="connsiteY6" fmla="*/ 31071 h 62041"/>
                <a:gd name="connsiteX7" fmla="*/ 31021 w 62041"/>
                <a:gd name="connsiteY7" fmla="*/ 46886 h 62041"/>
                <a:gd name="connsiteX8" fmla="*/ 15206 w 62041"/>
                <a:gd name="connsiteY8" fmla="*/ 31071 h 62041"/>
                <a:gd name="connsiteX9" fmla="*/ 31021 w 62041"/>
                <a:gd name="connsiteY9" fmla="*/ 15257 h 62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2041" h="62041">
                  <a:moveTo>
                    <a:pt x="31021" y="62041"/>
                  </a:moveTo>
                  <a:cubicBezTo>
                    <a:pt x="48102" y="62041"/>
                    <a:pt x="62041" y="48153"/>
                    <a:pt x="62041" y="31021"/>
                  </a:cubicBezTo>
                  <a:cubicBezTo>
                    <a:pt x="62041" y="13888"/>
                    <a:pt x="48153" y="0"/>
                    <a:pt x="31021" y="0"/>
                  </a:cubicBezTo>
                  <a:cubicBezTo>
                    <a:pt x="13888" y="0"/>
                    <a:pt x="0" y="13888"/>
                    <a:pt x="0" y="31021"/>
                  </a:cubicBezTo>
                  <a:cubicBezTo>
                    <a:pt x="0" y="48153"/>
                    <a:pt x="13888" y="62041"/>
                    <a:pt x="31021" y="62041"/>
                  </a:cubicBezTo>
                  <a:close/>
                  <a:moveTo>
                    <a:pt x="31021" y="15257"/>
                  </a:moveTo>
                  <a:cubicBezTo>
                    <a:pt x="39739" y="15257"/>
                    <a:pt x="46835" y="22353"/>
                    <a:pt x="46835" y="31071"/>
                  </a:cubicBezTo>
                  <a:cubicBezTo>
                    <a:pt x="46835" y="39790"/>
                    <a:pt x="39739" y="46886"/>
                    <a:pt x="31021" y="46886"/>
                  </a:cubicBezTo>
                  <a:cubicBezTo>
                    <a:pt x="22302" y="46886"/>
                    <a:pt x="15206" y="39790"/>
                    <a:pt x="15206" y="31071"/>
                  </a:cubicBezTo>
                  <a:cubicBezTo>
                    <a:pt x="15206" y="22353"/>
                    <a:pt x="22302" y="15257"/>
                    <a:pt x="31021" y="15257"/>
                  </a:cubicBezTo>
                  <a:close/>
                </a:path>
              </a:pathLst>
            </a:custGeom>
            <a:solidFill>
              <a:srgbClr val="1F1F1F"/>
            </a:solidFill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164" name="Frihandsfigur: Form 1163">
              <a:extLst>
                <a:ext uri="{FF2B5EF4-FFF2-40B4-BE49-F238E27FC236}">
                  <a16:creationId xmlns:a16="http://schemas.microsoft.com/office/drawing/2014/main" id="{A77FCAD4-9ADE-A897-F4D9-F0D89B02596B}"/>
                </a:ext>
              </a:extLst>
            </p:cNvPr>
            <p:cNvSpPr/>
            <p:nvPr/>
          </p:nvSpPr>
          <p:spPr>
            <a:xfrm>
              <a:off x="4268097" y="3929574"/>
              <a:ext cx="116396" cy="43337"/>
            </a:xfrm>
            <a:custGeom>
              <a:avLst/>
              <a:gdLst>
                <a:gd name="connsiteX0" fmla="*/ 7257 w 116396"/>
                <a:gd name="connsiteY0" fmla="*/ 43287 h 43337"/>
                <a:gd name="connsiteX1" fmla="*/ 15215 w 116396"/>
                <a:gd name="connsiteY1" fmla="*/ 36090 h 43337"/>
                <a:gd name="connsiteX2" fmla="*/ 37163 w 116396"/>
                <a:gd name="connsiteY2" fmla="*/ 15156 h 43337"/>
                <a:gd name="connsiteX3" fmla="*/ 79233 w 116396"/>
                <a:gd name="connsiteY3" fmla="*/ 15156 h 43337"/>
                <a:gd name="connsiteX4" fmla="*/ 101181 w 116396"/>
                <a:gd name="connsiteY4" fmla="*/ 36090 h 43337"/>
                <a:gd name="connsiteX5" fmla="*/ 108784 w 116396"/>
                <a:gd name="connsiteY5" fmla="*/ 43338 h 43337"/>
                <a:gd name="connsiteX6" fmla="*/ 109189 w 116396"/>
                <a:gd name="connsiteY6" fmla="*/ 43338 h 43337"/>
                <a:gd name="connsiteX7" fmla="*/ 116387 w 116396"/>
                <a:gd name="connsiteY7" fmla="*/ 35380 h 43337"/>
                <a:gd name="connsiteX8" fmla="*/ 79233 w 116396"/>
                <a:gd name="connsiteY8" fmla="*/ 0 h 43337"/>
                <a:gd name="connsiteX9" fmla="*/ 37163 w 116396"/>
                <a:gd name="connsiteY9" fmla="*/ 0 h 43337"/>
                <a:gd name="connsiteX10" fmla="*/ 9 w 116396"/>
                <a:gd name="connsiteY10" fmla="*/ 35380 h 43337"/>
                <a:gd name="connsiteX11" fmla="*/ 7207 w 116396"/>
                <a:gd name="connsiteY11" fmla="*/ 43338 h 43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6396" h="43337">
                  <a:moveTo>
                    <a:pt x="7257" y="43287"/>
                  </a:moveTo>
                  <a:cubicBezTo>
                    <a:pt x="11464" y="43591"/>
                    <a:pt x="15012" y="40246"/>
                    <a:pt x="15215" y="36090"/>
                  </a:cubicBezTo>
                  <a:cubicBezTo>
                    <a:pt x="15773" y="24381"/>
                    <a:pt x="25454" y="15156"/>
                    <a:pt x="37163" y="15156"/>
                  </a:cubicBezTo>
                  <a:lnTo>
                    <a:pt x="79233" y="15156"/>
                  </a:lnTo>
                  <a:cubicBezTo>
                    <a:pt x="90993" y="15156"/>
                    <a:pt x="100623" y="24330"/>
                    <a:pt x="101181" y="36090"/>
                  </a:cubicBezTo>
                  <a:cubicBezTo>
                    <a:pt x="101384" y="40144"/>
                    <a:pt x="104729" y="43338"/>
                    <a:pt x="108784" y="43338"/>
                  </a:cubicBezTo>
                  <a:cubicBezTo>
                    <a:pt x="108936" y="43338"/>
                    <a:pt x="109038" y="43338"/>
                    <a:pt x="109189" y="43338"/>
                  </a:cubicBezTo>
                  <a:cubicBezTo>
                    <a:pt x="113397" y="43135"/>
                    <a:pt x="116590" y="39536"/>
                    <a:pt x="116387" y="35380"/>
                  </a:cubicBezTo>
                  <a:cubicBezTo>
                    <a:pt x="115424" y="15561"/>
                    <a:pt x="99103" y="0"/>
                    <a:pt x="79233" y="0"/>
                  </a:cubicBezTo>
                  <a:lnTo>
                    <a:pt x="37163" y="0"/>
                  </a:lnTo>
                  <a:cubicBezTo>
                    <a:pt x="17293" y="0"/>
                    <a:pt x="972" y="15510"/>
                    <a:pt x="9" y="35380"/>
                  </a:cubicBezTo>
                  <a:cubicBezTo>
                    <a:pt x="-194" y="39587"/>
                    <a:pt x="3050" y="43135"/>
                    <a:pt x="7207" y="43338"/>
                  </a:cubicBezTo>
                  <a:close/>
                </a:path>
              </a:pathLst>
            </a:custGeom>
            <a:solidFill>
              <a:srgbClr val="1F1F1F"/>
            </a:solidFill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165" name="Frihandsfigur: Form 1164">
              <a:extLst>
                <a:ext uri="{FF2B5EF4-FFF2-40B4-BE49-F238E27FC236}">
                  <a16:creationId xmlns:a16="http://schemas.microsoft.com/office/drawing/2014/main" id="{98E66C2F-8990-39F0-2FF6-25EBEBCA8412}"/>
                </a:ext>
              </a:extLst>
            </p:cNvPr>
            <p:cNvSpPr/>
            <p:nvPr/>
          </p:nvSpPr>
          <p:spPr>
            <a:xfrm>
              <a:off x="4210424" y="3812537"/>
              <a:ext cx="303566" cy="400278"/>
            </a:xfrm>
            <a:custGeom>
              <a:avLst/>
              <a:gdLst>
                <a:gd name="connsiteX0" fmla="*/ 295964 w 303566"/>
                <a:gd name="connsiteY0" fmla="*/ 400278 h 400278"/>
                <a:gd name="connsiteX1" fmla="*/ 303567 w 303566"/>
                <a:gd name="connsiteY1" fmla="*/ 392675 h 400278"/>
                <a:gd name="connsiteX2" fmla="*/ 303567 w 303566"/>
                <a:gd name="connsiteY2" fmla="*/ 89311 h 400278"/>
                <a:gd name="connsiteX3" fmla="*/ 303414 w 303566"/>
                <a:gd name="connsiteY3" fmla="*/ 87841 h 400278"/>
                <a:gd name="connsiteX4" fmla="*/ 303414 w 303566"/>
                <a:gd name="connsiteY4" fmla="*/ 87841 h 400278"/>
                <a:gd name="connsiteX5" fmla="*/ 302756 w 303566"/>
                <a:gd name="connsiteY5" fmla="*/ 86016 h 400278"/>
                <a:gd name="connsiteX6" fmla="*/ 302502 w 303566"/>
                <a:gd name="connsiteY6" fmla="*/ 85560 h 400278"/>
                <a:gd name="connsiteX7" fmla="*/ 301336 w 303566"/>
                <a:gd name="connsiteY7" fmla="*/ 83938 h 400278"/>
                <a:gd name="connsiteX8" fmla="*/ 219628 w 303566"/>
                <a:gd name="connsiteY8" fmla="*/ 2230 h 400278"/>
                <a:gd name="connsiteX9" fmla="*/ 218006 w 303566"/>
                <a:gd name="connsiteY9" fmla="*/ 1065 h 400278"/>
                <a:gd name="connsiteX10" fmla="*/ 217550 w 303566"/>
                <a:gd name="connsiteY10" fmla="*/ 811 h 400278"/>
                <a:gd name="connsiteX11" fmla="*/ 215725 w 303566"/>
                <a:gd name="connsiteY11" fmla="*/ 152 h 400278"/>
                <a:gd name="connsiteX12" fmla="*/ 215675 w 303566"/>
                <a:gd name="connsiteY12" fmla="*/ 152 h 400278"/>
                <a:gd name="connsiteX13" fmla="*/ 214256 w 303566"/>
                <a:gd name="connsiteY13" fmla="*/ 0 h 400278"/>
                <a:gd name="connsiteX14" fmla="*/ 7603 w 303566"/>
                <a:gd name="connsiteY14" fmla="*/ 0 h 400278"/>
                <a:gd name="connsiteX15" fmla="*/ 0 w 303566"/>
                <a:gd name="connsiteY15" fmla="*/ 7603 h 400278"/>
                <a:gd name="connsiteX16" fmla="*/ 0 w 303566"/>
                <a:gd name="connsiteY16" fmla="*/ 392675 h 400278"/>
                <a:gd name="connsiteX17" fmla="*/ 7603 w 303566"/>
                <a:gd name="connsiteY17" fmla="*/ 400278 h 400278"/>
                <a:gd name="connsiteX18" fmla="*/ 295964 w 303566"/>
                <a:gd name="connsiteY18" fmla="*/ 400278 h 400278"/>
                <a:gd name="connsiteX19" fmla="*/ 277615 w 303566"/>
                <a:gd name="connsiteY19" fmla="*/ 81657 h 400278"/>
                <a:gd name="connsiteX20" fmla="*/ 221859 w 303566"/>
                <a:gd name="connsiteY20" fmla="*/ 81657 h 400278"/>
                <a:gd name="connsiteX21" fmla="*/ 221859 w 303566"/>
                <a:gd name="connsiteY21" fmla="*/ 25901 h 400278"/>
                <a:gd name="connsiteX22" fmla="*/ 277615 w 303566"/>
                <a:gd name="connsiteY22" fmla="*/ 81657 h 400278"/>
                <a:gd name="connsiteX23" fmla="*/ 15206 w 303566"/>
                <a:gd name="connsiteY23" fmla="*/ 15156 h 400278"/>
                <a:gd name="connsiteX24" fmla="*/ 206652 w 303566"/>
                <a:gd name="connsiteY24" fmla="*/ 15156 h 400278"/>
                <a:gd name="connsiteX25" fmla="*/ 206652 w 303566"/>
                <a:gd name="connsiteY25" fmla="*/ 89261 h 400278"/>
                <a:gd name="connsiteX26" fmla="*/ 214256 w 303566"/>
                <a:gd name="connsiteY26" fmla="*/ 96864 h 400278"/>
                <a:gd name="connsiteX27" fmla="*/ 288360 w 303566"/>
                <a:gd name="connsiteY27" fmla="*/ 96864 h 400278"/>
                <a:gd name="connsiteX28" fmla="*/ 288360 w 303566"/>
                <a:gd name="connsiteY28" fmla="*/ 385021 h 400278"/>
                <a:gd name="connsiteX29" fmla="*/ 15206 w 303566"/>
                <a:gd name="connsiteY29" fmla="*/ 385021 h 400278"/>
                <a:gd name="connsiteX30" fmla="*/ 15206 w 303566"/>
                <a:gd name="connsiteY30" fmla="*/ 15156 h 400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303566" h="400278">
                  <a:moveTo>
                    <a:pt x="295964" y="400278"/>
                  </a:moveTo>
                  <a:cubicBezTo>
                    <a:pt x="300170" y="400278"/>
                    <a:pt x="303567" y="396882"/>
                    <a:pt x="303567" y="392675"/>
                  </a:cubicBezTo>
                  <a:lnTo>
                    <a:pt x="303567" y="89311"/>
                  </a:lnTo>
                  <a:cubicBezTo>
                    <a:pt x="303567" y="88804"/>
                    <a:pt x="303516" y="88348"/>
                    <a:pt x="303414" y="87841"/>
                  </a:cubicBezTo>
                  <a:cubicBezTo>
                    <a:pt x="303414" y="87841"/>
                    <a:pt x="303414" y="87841"/>
                    <a:pt x="303414" y="87841"/>
                  </a:cubicBezTo>
                  <a:cubicBezTo>
                    <a:pt x="303263" y="87182"/>
                    <a:pt x="303060" y="86574"/>
                    <a:pt x="302756" y="86016"/>
                  </a:cubicBezTo>
                  <a:cubicBezTo>
                    <a:pt x="302705" y="85864"/>
                    <a:pt x="302604" y="85712"/>
                    <a:pt x="302502" y="85560"/>
                  </a:cubicBezTo>
                  <a:cubicBezTo>
                    <a:pt x="302147" y="85003"/>
                    <a:pt x="301792" y="84445"/>
                    <a:pt x="301336" y="83938"/>
                  </a:cubicBezTo>
                  <a:lnTo>
                    <a:pt x="219628" y="2230"/>
                  </a:lnTo>
                  <a:cubicBezTo>
                    <a:pt x="219172" y="1774"/>
                    <a:pt x="218615" y="1369"/>
                    <a:pt x="218006" y="1065"/>
                  </a:cubicBezTo>
                  <a:cubicBezTo>
                    <a:pt x="217854" y="963"/>
                    <a:pt x="217702" y="912"/>
                    <a:pt x="217550" y="811"/>
                  </a:cubicBezTo>
                  <a:cubicBezTo>
                    <a:pt x="216993" y="507"/>
                    <a:pt x="216384" y="304"/>
                    <a:pt x="215725" y="152"/>
                  </a:cubicBezTo>
                  <a:cubicBezTo>
                    <a:pt x="215725" y="152"/>
                    <a:pt x="215725" y="152"/>
                    <a:pt x="215675" y="152"/>
                  </a:cubicBezTo>
                  <a:cubicBezTo>
                    <a:pt x="215218" y="51"/>
                    <a:pt x="214712" y="0"/>
                    <a:pt x="214256" y="0"/>
                  </a:cubicBezTo>
                  <a:lnTo>
                    <a:pt x="7603" y="0"/>
                  </a:lnTo>
                  <a:cubicBezTo>
                    <a:pt x="3396" y="0"/>
                    <a:pt x="0" y="3396"/>
                    <a:pt x="0" y="7603"/>
                  </a:cubicBezTo>
                  <a:lnTo>
                    <a:pt x="0" y="392675"/>
                  </a:lnTo>
                  <a:cubicBezTo>
                    <a:pt x="0" y="396882"/>
                    <a:pt x="3396" y="400278"/>
                    <a:pt x="7603" y="400278"/>
                  </a:cubicBezTo>
                  <a:lnTo>
                    <a:pt x="295964" y="400278"/>
                  </a:lnTo>
                  <a:close/>
                  <a:moveTo>
                    <a:pt x="277615" y="81657"/>
                  </a:moveTo>
                  <a:lnTo>
                    <a:pt x="221859" y="81657"/>
                  </a:lnTo>
                  <a:lnTo>
                    <a:pt x="221859" y="25901"/>
                  </a:lnTo>
                  <a:lnTo>
                    <a:pt x="277615" y="81657"/>
                  </a:lnTo>
                  <a:close/>
                  <a:moveTo>
                    <a:pt x="15206" y="15156"/>
                  </a:moveTo>
                  <a:lnTo>
                    <a:pt x="206652" y="15156"/>
                  </a:lnTo>
                  <a:lnTo>
                    <a:pt x="206652" y="89261"/>
                  </a:lnTo>
                  <a:cubicBezTo>
                    <a:pt x="206652" y="93468"/>
                    <a:pt x="210048" y="96864"/>
                    <a:pt x="214256" y="96864"/>
                  </a:cubicBezTo>
                  <a:lnTo>
                    <a:pt x="288360" y="96864"/>
                  </a:lnTo>
                  <a:lnTo>
                    <a:pt x="288360" y="385021"/>
                  </a:lnTo>
                  <a:lnTo>
                    <a:pt x="15206" y="385021"/>
                  </a:lnTo>
                  <a:lnTo>
                    <a:pt x="15206" y="15156"/>
                  </a:lnTo>
                  <a:close/>
                </a:path>
              </a:pathLst>
            </a:custGeom>
            <a:solidFill>
              <a:srgbClr val="1F1F1F"/>
            </a:solidFill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166" name="Frihandsfigur: Form 1165">
              <a:extLst>
                <a:ext uri="{FF2B5EF4-FFF2-40B4-BE49-F238E27FC236}">
                  <a16:creationId xmlns:a16="http://schemas.microsoft.com/office/drawing/2014/main" id="{E0CD85FE-5F01-EB85-A384-E381601B368D}"/>
                </a:ext>
              </a:extLst>
            </p:cNvPr>
            <p:cNvSpPr/>
            <p:nvPr/>
          </p:nvSpPr>
          <p:spPr>
            <a:xfrm>
              <a:off x="4268157" y="4008089"/>
              <a:ext cx="188202" cy="15206"/>
            </a:xfrm>
            <a:custGeom>
              <a:avLst/>
              <a:gdLst>
                <a:gd name="connsiteX0" fmla="*/ 180599 w 188202"/>
                <a:gd name="connsiteY0" fmla="*/ 0 h 15206"/>
                <a:gd name="connsiteX1" fmla="*/ 7603 w 188202"/>
                <a:gd name="connsiteY1" fmla="*/ 0 h 15206"/>
                <a:gd name="connsiteX2" fmla="*/ 0 w 188202"/>
                <a:gd name="connsiteY2" fmla="*/ 7603 h 15206"/>
                <a:gd name="connsiteX3" fmla="*/ 7603 w 188202"/>
                <a:gd name="connsiteY3" fmla="*/ 15206 h 15206"/>
                <a:gd name="connsiteX4" fmla="*/ 180599 w 188202"/>
                <a:gd name="connsiteY4" fmla="*/ 15206 h 15206"/>
                <a:gd name="connsiteX5" fmla="*/ 188202 w 188202"/>
                <a:gd name="connsiteY5" fmla="*/ 7603 h 15206"/>
                <a:gd name="connsiteX6" fmla="*/ 180599 w 188202"/>
                <a:gd name="connsiteY6" fmla="*/ 0 h 15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202" h="15206">
                  <a:moveTo>
                    <a:pt x="180599" y="0"/>
                  </a:moveTo>
                  <a:lnTo>
                    <a:pt x="7603" y="0"/>
                  </a:lnTo>
                  <a:cubicBezTo>
                    <a:pt x="3396" y="0"/>
                    <a:pt x="0" y="3396"/>
                    <a:pt x="0" y="7603"/>
                  </a:cubicBezTo>
                  <a:cubicBezTo>
                    <a:pt x="0" y="11810"/>
                    <a:pt x="3396" y="15206"/>
                    <a:pt x="7603" y="15206"/>
                  </a:cubicBezTo>
                  <a:lnTo>
                    <a:pt x="180599" y="15206"/>
                  </a:lnTo>
                  <a:cubicBezTo>
                    <a:pt x="184806" y="15206"/>
                    <a:pt x="188202" y="11810"/>
                    <a:pt x="188202" y="7603"/>
                  </a:cubicBezTo>
                  <a:cubicBezTo>
                    <a:pt x="188202" y="3396"/>
                    <a:pt x="184806" y="0"/>
                    <a:pt x="180599" y="0"/>
                  </a:cubicBezTo>
                  <a:close/>
                </a:path>
              </a:pathLst>
            </a:custGeom>
            <a:solidFill>
              <a:srgbClr val="1F1F1F"/>
            </a:solidFill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167" name="Frihandsfigur: Form 1166">
              <a:extLst>
                <a:ext uri="{FF2B5EF4-FFF2-40B4-BE49-F238E27FC236}">
                  <a16:creationId xmlns:a16="http://schemas.microsoft.com/office/drawing/2014/main" id="{62532FDF-A3A8-0509-3A9D-6F77858393F2}"/>
                </a:ext>
              </a:extLst>
            </p:cNvPr>
            <p:cNvSpPr/>
            <p:nvPr/>
          </p:nvSpPr>
          <p:spPr>
            <a:xfrm>
              <a:off x="4268157" y="4074337"/>
              <a:ext cx="188202" cy="15206"/>
            </a:xfrm>
            <a:custGeom>
              <a:avLst/>
              <a:gdLst>
                <a:gd name="connsiteX0" fmla="*/ 180599 w 188202"/>
                <a:gd name="connsiteY0" fmla="*/ 0 h 15206"/>
                <a:gd name="connsiteX1" fmla="*/ 7603 w 188202"/>
                <a:gd name="connsiteY1" fmla="*/ 0 h 15206"/>
                <a:gd name="connsiteX2" fmla="*/ 0 w 188202"/>
                <a:gd name="connsiteY2" fmla="*/ 7603 h 15206"/>
                <a:gd name="connsiteX3" fmla="*/ 7603 w 188202"/>
                <a:gd name="connsiteY3" fmla="*/ 15206 h 15206"/>
                <a:gd name="connsiteX4" fmla="*/ 180599 w 188202"/>
                <a:gd name="connsiteY4" fmla="*/ 15206 h 15206"/>
                <a:gd name="connsiteX5" fmla="*/ 188202 w 188202"/>
                <a:gd name="connsiteY5" fmla="*/ 7603 h 15206"/>
                <a:gd name="connsiteX6" fmla="*/ 180599 w 188202"/>
                <a:gd name="connsiteY6" fmla="*/ 0 h 15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202" h="15206">
                  <a:moveTo>
                    <a:pt x="180599" y="0"/>
                  </a:moveTo>
                  <a:lnTo>
                    <a:pt x="7603" y="0"/>
                  </a:lnTo>
                  <a:cubicBezTo>
                    <a:pt x="3396" y="0"/>
                    <a:pt x="0" y="3396"/>
                    <a:pt x="0" y="7603"/>
                  </a:cubicBezTo>
                  <a:cubicBezTo>
                    <a:pt x="0" y="11810"/>
                    <a:pt x="3396" y="15206"/>
                    <a:pt x="7603" y="15206"/>
                  </a:cubicBezTo>
                  <a:lnTo>
                    <a:pt x="180599" y="15206"/>
                  </a:lnTo>
                  <a:cubicBezTo>
                    <a:pt x="184806" y="15206"/>
                    <a:pt x="188202" y="11810"/>
                    <a:pt x="188202" y="7603"/>
                  </a:cubicBezTo>
                  <a:cubicBezTo>
                    <a:pt x="188202" y="3396"/>
                    <a:pt x="184806" y="0"/>
                    <a:pt x="180599" y="0"/>
                  </a:cubicBezTo>
                  <a:close/>
                </a:path>
              </a:pathLst>
            </a:custGeom>
            <a:solidFill>
              <a:srgbClr val="1F1F1F"/>
            </a:solidFill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168" name="Frihandsfigur: Form 1167">
              <a:extLst>
                <a:ext uri="{FF2B5EF4-FFF2-40B4-BE49-F238E27FC236}">
                  <a16:creationId xmlns:a16="http://schemas.microsoft.com/office/drawing/2014/main" id="{A068F6AB-9177-C905-A43F-B6E7B889FE9A}"/>
                </a:ext>
              </a:extLst>
            </p:cNvPr>
            <p:cNvSpPr/>
            <p:nvPr/>
          </p:nvSpPr>
          <p:spPr>
            <a:xfrm>
              <a:off x="4268157" y="4140585"/>
              <a:ext cx="188202" cy="15206"/>
            </a:xfrm>
            <a:custGeom>
              <a:avLst/>
              <a:gdLst>
                <a:gd name="connsiteX0" fmla="*/ 180599 w 188202"/>
                <a:gd name="connsiteY0" fmla="*/ 0 h 15206"/>
                <a:gd name="connsiteX1" fmla="*/ 7603 w 188202"/>
                <a:gd name="connsiteY1" fmla="*/ 0 h 15206"/>
                <a:gd name="connsiteX2" fmla="*/ 0 w 188202"/>
                <a:gd name="connsiteY2" fmla="*/ 7603 h 15206"/>
                <a:gd name="connsiteX3" fmla="*/ 7603 w 188202"/>
                <a:gd name="connsiteY3" fmla="*/ 15206 h 15206"/>
                <a:gd name="connsiteX4" fmla="*/ 180599 w 188202"/>
                <a:gd name="connsiteY4" fmla="*/ 15206 h 15206"/>
                <a:gd name="connsiteX5" fmla="*/ 188202 w 188202"/>
                <a:gd name="connsiteY5" fmla="*/ 7603 h 15206"/>
                <a:gd name="connsiteX6" fmla="*/ 180599 w 188202"/>
                <a:gd name="connsiteY6" fmla="*/ 0 h 15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202" h="15206">
                  <a:moveTo>
                    <a:pt x="180599" y="0"/>
                  </a:moveTo>
                  <a:lnTo>
                    <a:pt x="7603" y="0"/>
                  </a:lnTo>
                  <a:cubicBezTo>
                    <a:pt x="3396" y="0"/>
                    <a:pt x="0" y="3396"/>
                    <a:pt x="0" y="7603"/>
                  </a:cubicBezTo>
                  <a:cubicBezTo>
                    <a:pt x="0" y="11810"/>
                    <a:pt x="3396" y="15206"/>
                    <a:pt x="7603" y="15206"/>
                  </a:cubicBezTo>
                  <a:lnTo>
                    <a:pt x="180599" y="15206"/>
                  </a:lnTo>
                  <a:cubicBezTo>
                    <a:pt x="184806" y="15206"/>
                    <a:pt x="188202" y="11810"/>
                    <a:pt x="188202" y="7603"/>
                  </a:cubicBezTo>
                  <a:cubicBezTo>
                    <a:pt x="188202" y="3396"/>
                    <a:pt x="184806" y="0"/>
                    <a:pt x="180599" y="0"/>
                  </a:cubicBezTo>
                  <a:close/>
                </a:path>
              </a:pathLst>
            </a:custGeom>
            <a:solidFill>
              <a:srgbClr val="1F1F1F"/>
            </a:solidFill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  <p:sp>
        <p:nvSpPr>
          <p:cNvPr id="1172" name="textruta 1171">
            <a:extLst>
              <a:ext uri="{FF2B5EF4-FFF2-40B4-BE49-F238E27FC236}">
                <a16:creationId xmlns:a16="http://schemas.microsoft.com/office/drawing/2014/main" id="{945CC7C1-0562-9E8A-D672-2E16AC978BD2}"/>
              </a:ext>
            </a:extLst>
          </p:cNvPr>
          <p:cNvSpPr txBox="1"/>
          <p:nvPr/>
        </p:nvSpPr>
        <p:spPr>
          <a:xfrm>
            <a:off x="394397" y="2827940"/>
            <a:ext cx="580824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sv-SE" sz="800" dirty="0"/>
              <a:t>Förskola och skola</a:t>
            </a:r>
          </a:p>
        </p:txBody>
      </p:sp>
      <p:sp>
        <p:nvSpPr>
          <p:cNvPr id="1173" name="textruta 1172">
            <a:extLst>
              <a:ext uri="{FF2B5EF4-FFF2-40B4-BE49-F238E27FC236}">
                <a16:creationId xmlns:a16="http://schemas.microsoft.com/office/drawing/2014/main" id="{AE4037D5-8505-EF65-22C4-1BC7E4A28431}"/>
              </a:ext>
            </a:extLst>
          </p:cNvPr>
          <p:cNvSpPr txBox="1"/>
          <p:nvPr/>
        </p:nvSpPr>
        <p:spPr>
          <a:xfrm>
            <a:off x="1292618" y="2827940"/>
            <a:ext cx="58082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sv-SE" sz="800" dirty="0"/>
              <a:t>Utbildning</a:t>
            </a:r>
          </a:p>
        </p:txBody>
      </p:sp>
      <p:sp>
        <p:nvSpPr>
          <p:cNvPr id="1174" name="textruta 1173">
            <a:extLst>
              <a:ext uri="{FF2B5EF4-FFF2-40B4-BE49-F238E27FC236}">
                <a16:creationId xmlns:a16="http://schemas.microsoft.com/office/drawing/2014/main" id="{272F06B4-865B-4675-9431-1AE96ED1B114}"/>
              </a:ext>
            </a:extLst>
          </p:cNvPr>
          <p:cNvSpPr txBox="1"/>
          <p:nvPr/>
        </p:nvSpPr>
        <p:spPr>
          <a:xfrm>
            <a:off x="2268020" y="2827940"/>
            <a:ext cx="580824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sv-SE" sz="800" dirty="0"/>
              <a:t>Kommun och politik</a:t>
            </a:r>
          </a:p>
        </p:txBody>
      </p:sp>
      <p:sp>
        <p:nvSpPr>
          <p:cNvPr id="1175" name="textruta 1174">
            <a:extLst>
              <a:ext uri="{FF2B5EF4-FFF2-40B4-BE49-F238E27FC236}">
                <a16:creationId xmlns:a16="http://schemas.microsoft.com/office/drawing/2014/main" id="{ACE3ABF8-A09D-45F5-68C6-043A05ECB92B}"/>
              </a:ext>
            </a:extLst>
          </p:cNvPr>
          <p:cNvSpPr txBox="1"/>
          <p:nvPr/>
        </p:nvSpPr>
        <p:spPr>
          <a:xfrm>
            <a:off x="3166241" y="2827940"/>
            <a:ext cx="580824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sv-SE" sz="800" dirty="0"/>
              <a:t>Kultur och fritid</a:t>
            </a:r>
          </a:p>
        </p:txBody>
      </p:sp>
      <p:sp>
        <p:nvSpPr>
          <p:cNvPr id="1176" name="textruta 1175">
            <a:extLst>
              <a:ext uri="{FF2B5EF4-FFF2-40B4-BE49-F238E27FC236}">
                <a16:creationId xmlns:a16="http://schemas.microsoft.com/office/drawing/2014/main" id="{45A4F2C7-1525-2552-6D75-0025783E1747}"/>
              </a:ext>
            </a:extLst>
          </p:cNvPr>
          <p:cNvSpPr txBox="1"/>
          <p:nvPr/>
        </p:nvSpPr>
        <p:spPr>
          <a:xfrm>
            <a:off x="4080569" y="2827940"/>
            <a:ext cx="580824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sv-SE" sz="800" dirty="0"/>
              <a:t>Avfall och återvinning</a:t>
            </a:r>
          </a:p>
        </p:txBody>
      </p:sp>
      <p:sp>
        <p:nvSpPr>
          <p:cNvPr id="1177" name="textruta 1176">
            <a:extLst>
              <a:ext uri="{FF2B5EF4-FFF2-40B4-BE49-F238E27FC236}">
                <a16:creationId xmlns:a16="http://schemas.microsoft.com/office/drawing/2014/main" id="{CE505252-5192-7EED-2276-41DE7A19D268}"/>
              </a:ext>
            </a:extLst>
          </p:cNvPr>
          <p:cNvSpPr txBox="1"/>
          <p:nvPr/>
        </p:nvSpPr>
        <p:spPr>
          <a:xfrm>
            <a:off x="5048979" y="2827940"/>
            <a:ext cx="58082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sv-SE" sz="800" dirty="0"/>
              <a:t>Hälsa</a:t>
            </a:r>
          </a:p>
        </p:txBody>
      </p:sp>
      <p:sp>
        <p:nvSpPr>
          <p:cNvPr id="1178" name="textruta 1177">
            <a:extLst>
              <a:ext uri="{FF2B5EF4-FFF2-40B4-BE49-F238E27FC236}">
                <a16:creationId xmlns:a16="http://schemas.microsoft.com/office/drawing/2014/main" id="{A4418E54-96F8-75C3-7C0F-481EE9D56E8C}"/>
              </a:ext>
            </a:extLst>
          </p:cNvPr>
          <p:cNvSpPr txBox="1"/>
          <p:nvPr/>
        </p:nvSpPr>
        <p:spPr>
          <a:xfrm>
            <a:off x="6024689" y="2827940"/>
            <a:ext cx="58082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sv-SE" sz="800" dirty="0"/>
              <a:t>Sjukvård</a:t>
            </a:r>
          </a:p>
        </p:txBody>
      </p:sp>
      <p:sp>
        <p:nvSpPr>
          <p:cNvPr id="1179" name="textruta 1178">
            <a:extLst>
              <a:ext uri="{FF2B5EF4-FFF2-40B4-BE49-F238E27FC236}">
                <a16:creationId xmlns:a16="http://schemas.microsoft.com/office/drawing/2014/main" id="{A8692269-D58F-A83C-BD46-4245891462DD}"/>
              </a:ext>
            </a:extLst>
          </p:cNvPr>
          <p:cNvSpPr txBox="1"/>
          <p:nvPr/>
        </p:nvSpPr>
        <p:spPr>
          <a:xfrm>
            <a:off x="7020053" y="2827940"/>
            <a:ext cx="58082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sv-SE" sz="800" dirty="0"/>
              <a:t>Äldreomsorg</a:t>
            </a:r>
          </a:p>
        </p:txBody>
      </p:sp>
      <p:sp>
        <p:nvSpPr>
          <p:cNvPr id="1180" name="textruta 1179">
            <a:extLst>
              <a:ext uri="{FF2B5EF4-FFF2-40B4-BE49-F238E27FC236}">
                <a16:creationId xmlns:a16="http://schemas.microsoft.com/office/drawing/2014/main" id="{8B3E97CC-9095-EC42-9DC6-02D7D8827A10}"/>
              </a:ext>
            </a:extLst>
          </p:cNvPr>
          <p:cNvSpPr txBox="1"/>
          <p:nvPr/>
        </p:nvSpPr>
        <p:spPr>
          <a:xfrm>
            <a:off x="8098720" y="2827940"/>
            <a:ext cx="580824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sv-SE" sz="800" dirty="0"/>
              <a:t>Social- och familjefrågor</a:t>
            </a:r>
          </a:p>
        </p:txBody>
      </p:sp>
      <p:sp>
        <p:nvSpPr>
          <p:cNvPr id="1181" name="textruta 1180">
            <a:extLst>
              <a:ext uri="{FF2B5EF4-FFF2-40B4-BE49-F238E27FC236}">
                <a16:creationId xmlns:a16="http://schemas.microsoft.com/office/drawing/2014/main" id="{1F41E222-82CC-0413-B1A6-D1332A8FBBF9}"/>
              </a:ext>
            </a:extLst>
          </p:cNvPr>
          <p:cNvSpPr txBox="1"/>
          <p:nvPr/>
        </p:nvSpPr>
        <p:spPr>
          <a:xfrm>
            <a:off x="9077951" y="2827940"/>
            <a:ext cx="58082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sv-SE" sz="800" dirty="0"/>
              <a:t>Gifta sig</a:t>
            </a:r>
          </a:p>
        </p:txBody>
      </p:sp>
      <p:sp>
        <p:nvSpPr>
          <p:cNvPr id="1182" name="textruta 1181">
            <a:extLst>
              <a:ext uri="{FF2B5EF4-FFF2-40B4-BE49-F238E27FC236}">
                <a16:creationId xmlns:a16="http://schemas.microsoft.com/office/drawing/2014/main" id="{B9235E4C-DECD-756C-78E2-8B2D4E4A1FF8}"/>
              </a:ext>
            </a:extLst>
          </p:cNvPr>
          <p:cNvSpPr txBox="1"/>
          <p:nvPr/>
        </p:nvSpPr>
        <p:spPr>
          <a:xfrm>
            <a:off x="10110485" y="2827940"/>
            <a:ext cx="58082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sv-SE" sz="800" dirty="0"/>
              <a:t>Företagare</a:t>
            </a:r>
          </a:p>
        </p:txBody>
      </p:sp>
      <p:sp>
        <p:nvSpPr>
          <p:cNvPr id="1183" name="textruta 1182">
            <a:extLst>
              <a:ext uri="{FF2B5EF4-FFF2-40B4-BE49-F238E27FC236}">
                <a16:creationId xmlns:a16="http://schemas.microsoft.com/office/drawing/2014/main" id="{41595185-1F49-DB19-3B25-2EA468FBAF23}"/>
              </a:ext>
            </a:extLst>
          </p:cNvPr>
          <p:cNvSpPr txBox="1"/>
          <p:nvPr/>
        </p:nvSpPr>
        <p:spPr>
          <a:xfrm>
            <a:off x="11038204" y="2827940"/>
            <a:ext cx="580824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sv-SE" sz="800" dirty="0"/>
              <a:t>Forskning/</a:t>
            </a:r>
            <a:br>
              <a:rPr lang="sv-SE" sz="800" dirty="0"/>
            </a:br>
            <a:r>
              <a:rPr lang="sv-SE" sz="800" dirty="0"/>
              <a:t>Utveckling</a:t>
            </a:r>
          </a:p>
        </p:txBody>
      </p:sp>
      <p:sp>
        <p:nvSpPr>
          <p:cNvPr id="1184" name="textruta 1183">
            <a:extLst>
              <a:ext uri="{FF2B5EF4-FFF2-40B4-BE49-F238E27FC236}">
                <a16:creationId xmlns:a16="http://schemas.microsoft.com/office/drawing/2014/main" id="{F4318864-FA66-B487-FE13-DDBBE1C5F259}"/>
              </a:ext>
            </a:extLst>
          </p:cNvPr>
          <p:cNvSpPr txBox="1"/>
          <p:nvPr/>
        </p:nvSpPr>
        <p:spPr>
          <a:xfrm>
            <a:off x="394397" y="3872210"/>
            <a:ext cx="58082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sv-SE" sz="800" dirty="0"/>
              <a:t>Bygga</a:t>
            </a:r>
          </a:p>
        </p:txBody>
      </p:sp>
      <p:sp>
        <p:nvSpPr>
          <p:cNvPr id="1185" name="textruta 1184">
            <a:extLst>
              <a:ext uri="{FF2B5EF4-FFF2-40B4-BE49-F238E27FC236}">
                <a16:creationId xmlns:a16="http://schemas.microsoft.com/office/drawing/2014/main" id="{B940AEAE-ABF7-3B04-7AA9-54B9A3255E8A}"/>
              </a:ext>
            </a:extLst>
          </p:cNvPr>
          <p:cNvSpPr txBox="1"/>
          <p:nvPr/>
        </p:nvSpPr>
        <p:spPr>
          <a:xfrm>
            <a:off x="1292618" y="3872210"/>
            <a:ext cx="580824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sv-SE" sz="800" dirty="0"/>
              <a:t>Trafik, gator och torg</a:t>
            </a:r>
          </a:p>
        </p:txBody>
      </p:sp>
      <p:sp>
        <p:nvSpPr>
          <p:cNvPr id="1186" name="textruta 1185">
            <a:extLst>
              <a:ext uri="{FF2B5EF4-FFF2-40B4-BE49-F238E27FC236}">
                <a16:creationId xmlns:a16="http://schemas.microsoft.com/office/drawing/2014/main" id="{A0EA8A4A-202A-A6B6-68D8-87784AC3CC98}"/>
              </a:ext>
            </a:extLst>
          </p:cNvPr>
          <p:cNvSpPr txBox="1"/>
          <p:nvPr/>
        </p:nvSpPr>
        <p:spPr>
          <a:xfrm>
            <a:off x="2206946" y="3872210"/>
            <a:ext cx="641898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sv-SE" sz="800" dirty="0"/>
              <a:t>Kollektivtrafik spårvagn</a:t>
            </a:r>
          </a:p>
        </p:txBody>
      </p:sp>
      <p:sp>
        <p:nvSpPr>
          <p:cNvPr id="1187" name="textruta 1186">
            <a:extLst>
              <a:ext uri="{FF2B5EF4-FFF2-40B4-BE49-F238E27FC236}">
                <a16:creationId xmlns:a16="http://schemas.microsoft.com/office/drawing/2014/main" id="{4062AAAC-F4E3-3447-F67F-6554DD1BE740}"/>
              </a:ext>
            </a:extLst>
          </p:cNvPr>
          <p:cNvSpPr txBox="1"/>
          <p:nvPr/>
        </p:nvSpPr>
        <p:spPr>
          <a:xfrm>
            <a:off x="3166241" y="3872210"/>
            <a:ext cx="641898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sv-SE" sz="800" dirty="0"/>
              <a:t>Kollektivtrafik buss</a:t>
            </a:r>
          </a:p>
        </p:txBody>
      </p:sp>
      <p:sp>
        <p:nvSpPr>
          <p:cNvPr id="1188" name="textruta 1187">
            <a:extLst>
              <a:ext uri="{FF2B5EF4-FFF2-40B4-BE49-F238E27FC236}">
                <a16:creationId xmlns:a16="http://schemas.microsoft.com/office/drawing/2014/main" id="{57B425EE-CEF7-8D7C-7F29-994A53783C52}"/>
              </a:ext>
            </a:extLst>
          </p:cNvPr>
          <p:cNvSpPr txBox="1"/>
          <p:nvPr/>
        </p:nvSpPr>
        <p:spPr>
          <a:xfrm>
            <a:off x="4080569" y="3872210"/>
            <a:ext cx="58082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sv-SE" sz="800" dirty="0"/>
              <a:t>Trafik bil</a:t>
            </a:r>
          </a:p>
        </p:txBody>
      </p:sp>
      <p:sp>
        <p:nvSpPr>
          <p:cNvPr id="1189" name="textruta 1188">
            <a:extLst>
              <a:ext uri="{FF2B5EF4-FFF2-40B4-BE49-F238E27FC236}">
                <a16:creationId xmlns:a16="http://schemas.microsoft.com/office/drawing/2014/main" id="{A76E7708-C08F-A812-FC19-9A91090A56F7}"/>
              </a:ext>
            </a:extLst>
          </p:cNvPr>
          <p:cNvSpPr txBox="1"/>
          <p:nvPr/>
        </p:nvSpPr>
        <p:spPr>
          <a:xfrm>
            <a:off x="5990274" y="3872210"/>
            <a:ext cx="58082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sv-SE" sz="800" dirty="0"/>
              <a:t>Trafik cykel</a:t>
            </a:r>
          </a:p>
        </p:txBody>
      </p:sp>
      <p:sp>
        <p:nvSpPr>
          <p:cNvPr id="1190" name="textruta 1189">
            <a:extLst>
              <a:ext uri="{FF2B5EF4-FFF2-40B4-BE49-F238E27FC236}">
                <a16:creationId xmlns:a16="http://schemas.microsoft.com/office/drawing/2014/main" id="{A6174249-ABCC-A18C-9F1F-81B3A98957CA}"/>
              </a:ext>
            </a:extLst>
          </p:cNvPr>
          <p:cNvSpPr txBox="1"/>
          <p:nvPr/>
        </p:nvSpPr>
        <p:spPr>
          <a:xfrm>
            <a:off x="6992880" y="3872210"/>
            <a:ext cx="580824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sv-SE" sz="800" dirty="0"/>
              <a:t>Trafik elsparkcykel</a:t>
            </a:r>
          </a:p>
        </p:txBody>
      </p:sp>
      <p:sp>
        <p:nvSpPr>
          <p:cNvPr id="1191" name="textruta 1190">
            <a:extLst>
              <a:ext uri="{FF2B5EF4-FFF2-40B4-BE49-F238E27FC236}">
                <a16:creationId xmlns:a16="http://schemas.microsoft.com/office/drawing/2014/main" id="{9AEE2EEF-D880-171A-7B8E-D7E112789D28}"/>
              </a:ext>
            </a:extLst>
          </p:cNvPr>
          <p:cNvSpPr txBox="1"/>
          <p:nvPr/>
        </p:nvSpPr>
        <p:spPr>
          <a:xfrm>
            <a:off x="7988244" y="3872210"/>
            <a:ext cx="580824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sv-SE" sz="800" dirty="0"/>
              <a:t>Trafik gående</a:t>
            </a:r>
          </a:p>
        </p:txBody>
      </p:sp>
      <p:sp>
        <p:nvSpPr>
          <p:cNvPr id="1192" name="textruta 1191">
            <a:extLst>
              <a:ext uri="{FF2B5EF4-FFF2-40B4-BE49-F238E27FC236}">
                <a16:creationId xmlns:a16="http://schemas.microsoft.com/office/drawing/2014/main" id="{163AC577-E348-1872-9877-94FDF1C537A0}"/>
              </a:ext>
            </a:extLst>
          </p:cNvPr>
          <p:cNvSpPr txBox="1"/>
          <p:nvPr/>
        </p:nvSpPr>
        <p:spPr>
          <a:xfrm>
            <a:off x="9066911" y="3872210"/>
            <a:ext cx="58082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sv-SE" sz="800" dirty="0"/>
              <a:t>Barnvagn</a:t>
            </a:r>
          </a:p>
        </p:txBody>
      </p:sp>
      <p:sp>
        <p:nvSpPr>
          <p:cNvPr id="1193" name="textruta 1192">
            <a:extLst>
              <a:ext uri="{FF2B5EF4-FFF2-40B4-BE49-F238E27FC236}">
                <a16:creationId xmlns:a16="http://schemas.microsoft.com/office/drawing/2014/main" id="{F628097D-1C8E-2EE8-0FD9-6791EA369AFE}"/>
              </a:ext>
            </a:extLst>
          </p:cNvPr>
          <p:cNvSpPr txBox="1"/>
          <p:nvPr/>
        </p:nvSpPr>
        <p:spPr>
          <a:xfrm>
            <a:off x="10086486" y="3872210"/>
            <a:ext cx="58082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sv-SE" sz="800" dirty="0"/>
              <a:t>Färdtjänst</a:t>
            </a:r>
          </a:p>
        </p:txBody>
      </p:sp>
      <p:sp>
        <p:nvSpPr>
          <p:cNvPr id="1194" name="textruta 1193">
            <a:extLst>
              <a:ext uri="{FF2B5EF4-FFF2-40B4-BE49-F238E27FC236}">
                <a16:creationId xmlns:a16="http://schemas.microsoft.com/office/drawing/2014/main" id="{44A72F0F-C91E-BACD-A30C-06D4F7F36C52}"/>
              </a:ext>
            </a:extLst>
          </p:cNvPr>
          <p:cNvSpPr txBox="1"/>
          <p:nvPr/>
        </p:nvSpPr>
        <p:spPr>
          <a:xfrm>
            <a:off x="11051780" y="3872210"/>
            <a:ext cx="58082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sv-SE" sz="800" dirty="0"/>
              <a:t>Ladda</a:t>
            </a:r>
          </a:p>
        </p:txBody>
      </p:sp>
      <p:sp>
        <p:nvSpPr>
          <p:cNvPr id="1195" name="textruta 1194">
            <a:extLst>
              <a:ext uri="{FF2B5EF4-FFF2-40B4-BE49-F238E27FC236}">
                <a16:creationId xmlns:a16="http://schemas.microsoft.com/office/drawing/2014/main" id="{F392B24A-93EC-E8CA-6405-BD0A4D1D1DAE}"/>
              </a:ext>
            </a:extLst>
          </p:cNvPr>
          <p:cNvSpPr txBox="1"/>
          <p:nvPr/>
        </p:nvSpPr>
        <p:spPr>
          <a:xfrm>
            <a:off x="4971574" y="3872210"/>
            <a:ext cx="633844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sv-SE" sz="800" dirty="0"/>
              <a:t>Kollektivtrafik färja</a:t>
            </a:r>
          </a:p>
        </p:txBody>
      </p:sp>
      <p:sp>
        <p:nvSpPr>
          <p:cNvPr id="1208" name="textruta 1207">
            <a:extLst>
              <a:ext uri="{FF2B5EF4-FFF2-40B4-BE49-F238E27FC236}">
                <a16:creationId xmlns:a16="http://schemas.microsoft.com/office/drawing/2014/main" id="{8D70B449-E401-0E2D-31AF-2D31F5CDDF6D}"/>
              </a:ext>
            </a:extLst>
          </p:cNvPr>
          <p:cNvSpPr txBox="1"/>
          <p:nvPr/>
        </p:nvSpPr>
        <p:spPr>
          <a:xfrm>
            <a:off x="394397" y="4875609"/>
            <a:ext cx="58082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sv-SE" sz="800" dirty="0"/>
              <a:t>Parkera</a:t>
            </a:r>
          </a:p>
        </p:txBody>
      </p:sp>
      <p:sp>
        <p:nvSpPr>
          <p:cNvPr id="1209" name="textruta 1208">
            <a:extLst>
              <a:ext uri="{FF2B5EF4-FFF2-40B4-BE49-F238E27FC236}">
                <a16:creationId xmlns:a16="http://schemas.microsoft.com/office/drawing/2014/main" id="{CF76D29C-AF87-60A1-039B-EB5AC38B709D}"/>
              </a:ext>
            </a:extLst>
          </p:cNvPr>
          <p:cNvSpPr txBox="1"/>
          <p:nvPr/>
        </p:nvSpPr>
        <p:spPr>
          <a:xfrm>
            <a:off x="1292618" y="4875609"/>
            <a:ext cx="580824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sv-SE" sz="800" dirty="0"/>
              <a:t>Badplats/</a:t>
            </a:r>
            <a:br>
              <a:rPr lang="sv-SE" sz="800" dirty="0"/>
            </a:br>
            <a:r>
              <a:rPr lang="sv-SE" sz="800" dirty="0"/>
              <a:t>Simma</a:t>
            </a:r>
          </a:p>
        </p:txBody>
      </p:sp>
      <p:sp>
        <p:nvSpPr>
          <p:cNvPr id="1210" name="textruta 1209">
            <a:extLst>
              <a:ext uri="{FF2B5EF4-FFF2-40B4-BE49-F238E27FC236}">
                <a16:creationId xmlns:a16="http://schemas.microsoft.com/office/drawing/2014/main" id="{3AE30F2A-B584-1664-CA60-E6559A0344C0}"/>
              </a:ext>
            </a:extLst>
          </p:cNvPr>
          <p:cNvSpPr txBox="1"/>
          <p:nvPr/>
        </p:nvSpPr>
        <p:spPr>
          <a:xfrm>
            <a:off x="2206946" y="4875609"/>
            <a:ext cx="641898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sv-SE" sz="800" dirty="0"/>
              <a:t>Bostäder och boendemiljö</a:t>
            </a:r>
          </a:p>
        </p:txBody>
      </p:sp>
      <p:sp>
        <p:nvSpPr>
          <p:cNvPr id="1211" name="textruta 1210">
            <a:extLst>
              <a:ext uri="{FF2B5EF4-FFF2-40B4-BE49-F238E27FC236}">
                <a16:creationId xmlns:a16="http://schemas.microsoft.com/office/drawing/2014/main" id="{73E068FE-DBC6-5183-0F5A-B49AA41D0ACE}"/>
              </a:ext>
            </a:extLst>
          </p:cNvPr>
          <p:cNvSpPr txBox="1"/>
          <p:nvPr/>
        </p:nvSpPr>
        <p:spPr>
          <a:xfrm>
            <a:off x="3166241" y="4875609"/>
            <a:ext cx="641898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sv-SE" sz="800" dirty="0"/>
              <a:t>Vatten och avlopp</a:t>
            </a:r>
          </a:p>
        </p:txBody>
      </p:sp>
      <p:sp>
        <p:nvSpPr>
          <p:cNvPr id="1212" name="textruta 1211">
            <a:extLst>
              <a:ext uri="{FF2B5EF4-FFF2-40B4-BE49-F238E27FC236}">
                <a16:creationId xmlns:a16="http://schemas.microsoft.com/office/drawing/2014/main" id="{CA17F366-D8D6-92D6-EC5A-B5E33B44D115}"/>
              </a:ext>
            </a:extLst>
          </p:cNvPr>
          <p:cNvSpPr txBox="1"/>
          <p:nvPr/>
        </p:nvSpPr>
        <p:spPr>
          <a:xfrm>
            <a:off x="4080569" y="4875609"/>
            <a:ext cx="580824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sv-SE" sz="800" dirty="0"/>
              <a:t>Miljö och klimat</a:t>
            </a:r>
          </a:p>
        </p:txBody>
      </p:sp>
      <p:sp>
        <p:nvSpPr>
          <p:cNvPr id="1213" name="textruta 1212">
            <a:extLst>
              <a:ext uri="{FF2B5EF4-FFF2-40B4-BE49-F238E27FC236}">
                <a16:creationId xmlns:a16="http://schemas.microsoft.com/office/drawing/2014/main" id="{481AA8C3-683E-8978-7E60-9766BBDD2835}"/>
              </a:ext>
            </a:extLst>
          </p:cNvPr>
          <p:cNvSpPr txBox="1"/>
          <p:nvPr/>
        </p:nvSpPr>
        <p:spPr>
          <a:xfrm>
            <a:off x="5990274" y="4875609"/>
            <a:ext cx="580824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sv-SE" sz="800" dirty="0"/>
              <a:t>Avgifter/</a:t>
            </a:r>
            <a:br>
              <a:rPr lang="sv-SE" sz="800" dirty="0"/>
            </a:br>
            <a:r>
              <a:rPr lang="sv-SE" sz="800" dirty="0"/>
              <a:t>Konsument</a:t>
            </a:r>
          </a:p>
        </p:txBody>
      </p:sp>
      <p:sp>
        <p:nvSpPr>
          <p:cNvPr id="1214" name="textruta 1213">
            <a:extLst>
              <a:ext uri="{FF2B5EF4-FFF2-40B4-BE49-F238E27FC236}">
                <a16:creationId xmlns:a16="http://schemas.microsoft.com/office/drawing/2014/main" id="{13DE1771-A375-B4A6-7CD6-16A6767B065B}"/>
              </a:ext>
            </a:extLst>
          </p:cNvPr>
          <p:cNvSpPr txBox="1"/>
          <p:nvPr/>
        </p:nvSpPr>
        <p:spPr>
          <a:xfrm>
            <a:off x="7019776" y="4875609"/>
            <a:ext cx="580824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sv-SE" sz="800" dirty="0"/>
              <a:t>Dödsfall och begravning</a:t>
            </a:r>
          </a:p>
        </p:txBody>
      </p:sp>
      <p:sp>
        <p:nvSpPr>
          <p:cNvPr id="1215" name="textruta 1214">
            <a:extLst>
              <a:ext uri="{FF2B5EF4-FFF2-40B4-BE49-F238E27FC236}">
                <a16:creationId xmlns:a16="http://schemas.microsoft.com/office/drawing/2014/main" id="{7660E085-0518-3082-8C6A-31D554B40AE3}"/>
              </a:ext>
            </a:extLst>
          </p:cNvPr>
          <p:cNvSpPr txBox="1"/>
          <p:nvPr/>
        </p:nvSpPr>
        <p:spPr>
          <a:xfrm>
            <a:off x="7988244" y="4875609"/>
            <a:ext cx="639916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sv-SE" sz="800" dirty="0"/>
              <a:t>Tillgänglighet</a:t>
            </a:r>
          </a:p>
        </p:txBody>
      </p:sp>
      <p:sp>
        <p:nvSpPr>
          <p:cNvPr id="1216" name="textruta 1215">
            <a:extLst>
              <a:ext uri="{FF2B5EF4-FFF2-40B4-BE49-F238E27FC236}">
                <a16:creationId xmlns:a16="http://schemas.microsoft.com/office/drawing/2014/main" id="{4C322719-8948-BDB7-D3BF-2FB525AB9023}"/>
              </a:ext>
            </a:extLst>
          </p:cNvPr>
          <p:cNvSpPr txBox="1"/>
          <p:nvPr/>
        </p:nvSpPr>
        <p:spPr>
          <a:xfrm>
            <a:off x="9066910" y="4875609"/>
            <a:ext cx="635105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sv-SE" sz="800" dirty="0"/>
              <a:t>Tillgänglighet</a:t>
            </a:r>
          </a:p>
        </p:txBody>
      </p:sp>
      <p:sp>
        <p:nvSpPr>
          <p:cNvPr id="1217" name="textruta 1216">
            <a:extLst>
              <a:ext uri="{FF2B5EF4-FFF2-40B4-BE49-F238E27FC236}">
                <a16:creationId xmlns:a16="http://schemas.microsoft.com/office/drawing/2014/main" id="{EA315F2F-8B42-AFF1-7776-A82FBC0FD802}"/>
              </a:ext>
            </a:extLst>
          </p:cNvPr>
          <p:cNvSpPr txBox="1"/>
          <p:nvPr/>
        </p:nvSpPr>
        <p:spPr>
          <a:xfrm>
            <a:off x="10086485" y="4875609"/>
            <a:ext cx="629655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sv-SE" sz="800" dirty="0"/>
              <a:t>Tillgänglighet</a:t>
            </a:r>
          </a:p>
        </p:txBody>
      </p:sp>
      <p:sp>
        <p:nvSpPr>
          <p:cNvPr id="1218" name="textruta 1217">
            <a:extLst>
              <a:ext uri="{FF2B5EF4-FFF2-40B4-BE49-F238E27FC236}">
                <a16:creationId xmlns:a16="http://schemas.microsoft.com/office/drawing/2014/main" id="{71A924BA-4C59-71C5-5F68-2D8E6600B371}"/>
              </a:ext>
            </a:extLst>
          </p:cNvPr>
          <p:cNvSpPr txBox="1"/>
          <p:nvPr/>
        </p:nvSpPr>
        <p:spPr>
          <a:xfrm>
            <a:off x="11051779" y="4875609"/>
            <a:ext cx="629655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sv-SE" sz="800" dirty="0"/>
              <a:t>Tillgänglighet</a:t>
            </a:r>
          </a:p>
        </p:txBody>
      </p:sp>
      <p:sp>
        <p:nvSpPr>
          <p:cNvPr id="1219" name="textruta 1218">
            <a:extLst>
              <a:ext uri="{FF2B5EF4-FFF2-40B4-BE49-F238E27FC236}">
                <a16:creationId xmlns:a16="http://schemas.microsoft.com/office/drawing/2014/main" id="{AD6B790C-001C-134A-1349-FB6054322E82}"/>
              </a:ext>
            </a:extLst>
          </p:cNvPr>
          <p:cNvSpPr txBox="1"/>
          <p:nvPr/>
        </p:nvSpPr>
        <p:spPr>
          <a:xfrm>
            <a:off x="4971574" y="4875609"/>
            <a:ext cx="63384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sv-SE" sz="800" dirty="0"/>
              <a:t>Jobb</a:t>
            </a:r>
          </a:p>
        </p:txBody>
      </p:sp>
      <p:sp>
        <p:nvSpPr>
          <p:cNvPr id="1220" name="textruta 1219">
            <a:extLst>
              <a:ext uri="{FF2B5EF4-FFF2-40B4-BE49-F238E27FC236}">
                <a16:creationId xmlns:a16="http://schemas.microsoft.com/office/drawing/2014/main" id="{D6490AF3-87A9-4856-F078-D8B534227393}"/>
              </a:ext>
            </a:extLst>
          </p:cNvPr>
          <p:cNvSpPr txBox="1"/>
          <p:nvPr/>
        </p:nvSpPr>
        <p:spPr>
          <a:xfrm>
            <a:off x="394397" y="5928955"/>
            <a:ext cx="580824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sv-SE" sz="800" dirty="0"/>
              <a:t>Restaurang/Äta</a:t>
            </a:r>
          </a:p>
        </p:txBody>
      </p:sp>
      <p:sp>
        <p:nvSpPr>
          <p:cNvPr id="1221" name="textruta 1220">
            <a:extLst>
              <a:ext uri="{FF2B5EF4-FFF2-40B4-BE49-F238E27FC236}">
                <a16:creationId xmlns:a16="http://schemas.microsoft.com/office/drawing/2014/main" id="{AA22A2A8-D32F-B900-79DA-D2F2E48C7993}"/>
              </a:ext>
            </a:extLst>
          </p:cNvPr>
          <p:cNvSpPr txBox="1"/>
          <p:nvPr/>
        </p:nvSpPr>
        <p:spPr>
          <a:xfrm>
            <a:off x="1265722" y="5928955"/>
            <a:ext cx="58082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sv-SE" sz="800" dirty="0"/>
              <a:t>Fika/Kaffe</a:t>
            </a:r>
          </a:p>
        </p:txBody>
      </p:sp>
      <p:sp>
        <p:nvSpPr>
          <p:cNvPr id="1222" name="textruta 1221">
            <a:extLst>
              <a:ext uri="{FF2B5EF4-FFF2-40B4-BE49-F238E27FC236}">
                <a16:creationId xmlns:a16="http://schemas.microsoft.com/office/drawing/2014/main" id="{1FFDE9F0-48D1-F082-0DF8-4CCD08439555}"/>
              </a:ext>
            </a:extLst>
          </p:cNvPr>
          <p:cNvSpPr txBox="1"/>
          <p:nvPr/>
        </p:nvSpPr>
        <p:spPr>
          <a:xfrm>
            <a:off x="323850" y="1770465"/>
            <a:ext cx="100774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>
                <a:latin typeface="+mj-lt"/>
              </a:rPr>
              <a:t>Övergripande</a:t>
            </a:r>
          </a:p>
        </p:txBody>
      </p:sp>
    </p:spTree>
    <p:extLst>
      <p:ext uri="{BB962C8B-B14F-4D97-AF65-F5344CB8AC3E}">
        <p14:creationId xmlns:p14="http://schemas.microsoft.com/office/powerpoint/2010/main" val="40437096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2">
            <a:extLst>
              <a:ext uri="{FF2B5EF4-FFF2-40B4-BE49-F238E27FC236}">
                <a16:creationId xmlns:a16="http://schemas.microsoft.com/office/drawing/2014/main" id="{C2D3EF37-A26B-A8F8-F199-9314A92247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04813"/>
            <a:ext cx="9170279" cy="736959"/>
          </a:xfrm>
        </p:spPr>
        <p:txBody>
          <a:bodyPr>
            <a:normAutofit fontScale="90000"/>
          </a:bodyPr>
          <a:lstStyle/>
          <a:p>
            <a:r>
              <a:rPr lang="sv-SE" dirty="0"/>
              <a:t>Göteborgs Stads ikoner för kommunikationsmaterial (RGB)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9B7D659B-85B6-4244-D9EF-E8E286ED571A}"/>
              </a:ext>
            </a:extLst>
          </p:cNvPr>
          <p:cNvSpPr txBox="1"/>
          <p:nvPr/>
        </p:nvSpPr>
        <p:spPr>
          <a:xfrm>
            <a:off x="317126" y="1454759"/>
            <a:ext cx="100774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>
                <a:latin typeface="+mj-lt"/>
              </a:rPr>
              <a:t>Organisation och arbete</a:t>
            </a:r>
          </a:p>
        </p:txBody>
      </p:sp>
      <p:grpSp>
        <p:nvGrpSpPr>
          <p:cNvPr id="11" name="Bild 3">
            <a:extLst>
              <a:ext uri="{FF2B5EF4-FFF2-40B4-BE49-F238E27FC236}">
                <a16:creationId xmlns:a16="http://schemas.microsoft.com/office/drawing/2014/main" id="{28A43818-682C-3BCB-924C-57BD53C292CF}"/>
              </a:ext>
            </a:extLst>
          </p:cNvPr>
          <p:cNvGrpSpPr/>
          <p:nvPr/>
        </p:nvGrpSpPr>
        <p:grpSpPr>
          <a:xfrm>
            <a:off x="6990745" y="1968386"/>
            <a:ext cx="552207" cy="443828"/>
            <a:chOff x="5912446" y="2069905"/>
            <a:chExt cx="427515" cy="343609"/>
          </a:xfrm>
          <a:solidFill>
            <a:srgbClr val="1F1F1F"/>
          </a:solidFill>
        </p:grpSpPr>
        <p:sp>
          <p:nvSpPr>
            <p:cNvPr id="12" name="Frihandsfigur: Form 11">
              <a:extLst>
                <a:ext uri="{FF2B5EF4-FFF2-40B4-BE49-F238E27FC236}">
                  <a16:creationId xmlns:a16="http://schemas.microsoft.com/office/drawing/2014/main" id="{5BBF3251-882A-F2C5-0F1F-91F6B6DEFB0C}"/>
                </a:ext>
              </a:extLst>
            </p:cNvPr>
            <p:cNvSpPr/>
            <p:nvPr/>
          </p:nvSpPr>
          <p:spPr>
            <a:xfrm>
              <a:off x="5941346" y="2305145"/>
              <a:ext cx="57479" cy="57530"/>
            </a:xfrm>
            <a:custGeom>
              <a:avLst/>
              <a:gdLst>
                <a:gd name="connsiteX0" fmla="*/ 28740 w 57479"/>
                <a:gd name="connsiteY0" fmla="*/ 57530 h 57530"/>
                <a:gd name="connsiteX1" fmla="*/ 57479 w 57479"/>
                <a:gd name="connsiteY1" fmla="*/ 28740 h 57530"/>
                <a:gd name="connsiteX2" fmla="*/ 28740 w 57479"/>
                <a:gd name="connsiteY2" fmla="*/ 0 h 57530"/>
                <a:gd name="connsiteX3" fmla="*/ 0 w 57479"/>
                <a:gd name="connsiteY3" fmla="*/ 28740 h 57530"/>
                <a:gd name="connsiteX4" fmla="*/ 28740 w 57479"/>
                <a:gd name="connsiteY4" fmla="*/ 57530 h 57530"/>
                <a:gd name="connsiteX5" fmla="*/ 28740 w 57479"/>
                <a:gd name="connsiteY5" fmla="*/ 15206 h 57530"/>
                <a:gd name="connsiteX6" fmla="*/ 42273 w 57479"/>
                <a:gd name="connsiteY6" fmla="*/ 28740 h 57530"/>
                <a:gd name="connsiteX7" fmla="*/ 28740 w 57479"/>
                <a:gd name="connsiteY7" fmla="*/ 42324 h 57530"/>
                <a:gd name="connsiteX8" fmla="*/ 15206 w 57479"/>
                <a:gd name="connsiteY8" fmla="*/ 28740 h 57530"/>
                <a:gd name="connsiteX9" fmla="*/ 28740 w 57479"/>
                <a:gd name="connsiteY9" fmla="*/ 15206 h 57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7479" h="57530">
                  <a:moveTo>
                    <a:pt x="28740" y="57530"/>
                  </a:moveTo>
                  <a:cubicBezTo>
                    <a:pt x="44605" y="57530"/>
                    <a:pt x="57479" y="44605"/>
                    <a:pt x="57479" y="28740"/>
                  </a:cubicBezTo>
                  <a:cubicBezTo>
                    <a:pt x="57479" y="12875"/>
                    <a:pt x="44554" y="0"/>
                    <a:pt x="28740" y="0"/>
                  </a:cubicBezTo>
                  <a:cubicBezTo>
                    <a:pt x="12926" y="0"/>
                    <a:pt x="0" y="12925"/>
                    <a:pt x="0" y="28740"/>
                  </a:cubicBezTo>
                  <a:cubicBezTo>
                    <a:pt x="0" y="44554"/>
                    <a:pt x="12926" y="57530"/>
                    <a:pt x="28740" y="57530"/>
                  </a:cubicBezTo>
                  <a:close/>
                  <a:moveTo>
                    <a:pt x="28740" y="15206"/>
                  </a:moveTo>
                  <a:cubicBezTo>
                    <a:pt x="36191" y="15206"/>
                    <a:pt x="42273" y="21289"/>
                    <a:pt x="42273" y="28740"/>
                  </a:cubicBezTo>
                  <a:cubicBezTo>
                    <a:pt x="42273" y="36191"/>
                    <a:pt x="36191" y="42324"/>
                    <a:pt x="28740" y="42324"/>
                  </a:cubicBezTo>
                  <a:cubicBezTo>
                    <a:pt x="21288" y="42324"/>
                    <a:pt x="15206" y="36241"/>
                    <a:pt x="15206" y="28740"/>
                  </a:cubicBezTo>
                  <a:cubicBezTo>
                    <a:pt x="15206" y="21238"/>
                    <a:pt x="21288" y="15206"/>
                    <a:pt x="28740" y="15206"/>
                  </a:cubicBezTo>
                  <a:close/>
                </a:path>
              </a:pathLst>
            </a:custGeom>
            <a:solidFill>
              <a:srgbClr val="1F1F1F"/>
            </a:solidFill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3" name="Frihandsfigur: Form 12">
              <a:extLst>
                <a:ext uri="{FF2B5EF4-FFF2-40B4-BE49-F238E27FC236}">
                  <a16:creationId xmlns:a16="http://schemas.microsoft.com/office/drawing/2014/main" id="{33A58CBD-48BA-A4FC-3FEE-64702EFBB899}"/>
                </a:ext>
              </a:extLst>
            </p:cNvPr>
            <p:cNvSpPr/>
            <p:nvPr/>
          </p:nvSpPr>
          <p:spPr>
            <a:xfrm>
              <a:off x="5912446" y="2370481"/>
              <a:ext cx="115382" cy="43033"/>
            </a:xfrm>
            <a:custGeom>
              <a:avLst/>
              <a:gdLst>
                <a:gd name="connsiteX0" fmla="*/ 7155 w 115382"/>
                <a:gd name="connsiteY0" fmla="*/ 42983 h 43033"/>
                <a:gd name="connsiteX1" fmla="*/ 15114 w 115382"/>
                <a:gd name="connsiteY1" fmla="*/ 35785 h 43033"/>
                <a:gd name="connsiteX2" fmla="*/ 36808 w 115382"/>
                <a:gd name="connsiteY2" fmla="*/ 15156 h 43033"/>
                <a:gd name="connsiteX3" fmla="*/ 78473 w 115382"/>
                <a:gd name="connsiteY3" fmla="*/ 15156 h 43033"/>
                <a:gd name="connsiteX4" fmla="*/ 100167 w 115382"/>
                <a:gd name="connsiteY4" fmla="*/ 35785 h 43033"/>
                <a:gd name="connsiteX5" fmla="*/ 107770 w 115382"/>
                <a:gd name="connsiteY5" fmla="*/ 43034 h 43033"/>
                <a:gd name="connsiteX6" fmla="*/ 108176 w 115382"/>
                <a:gd name="connsiteY6" fmla="*/ 43034 h 43033"/>
                <a:gd name="connsiteX7" fmla="*/ 115374 w 115382"/>
                <a:gd name="connsiteY7" fmla="*/ 35076 h 43033"/>
                <a:gd name="connsiteX8" fmla="*/ 78524 w 115382"/>
                <a:gd name="connsiteY8" fmla="*/ 0 h 43033"/>
                <a:gd name="connsiteX9" fmla="*/ 36858 w 115382"/>
                <a:gd name="connsiteY9" fmla="*/ 0 h 43033"/>
                <a:gd name="connsiteX10" fmla="*/ 9 w 115382"/>
                <a:gd name="connsiteY10" fmla="*/ 35076 h 43033"/>
                <a:gd name="connsiteX11" fmla="*/ 7206 w 115382"/>
                <a:gd name="connsiteY11" fmla="*/ 43034 h 43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5382" h="43033">
                  <a:moveTo>
                    <a:pt x="7155" y="42983"/>
                  </a:moveTo>
                  <a:cubicBezTo>
                    <a:pt x="11312" y="43236"/>
                    <a:pt x="14911" y="39942"/>
                    <a:pt x="15114" y="35785"/>
                  </a:cubicBezTo>
                  <a:cubicBezTo>
                    <a:pt x="15671" y="24229"/>
                    <a:pt x="25200" y="15156"/>
                    <a:pt x="36808" y="15156"/>
                  </a:cubicBezTo>
                  <a:lnTo>
                    <a:pt x="78473" y="15156"/>
                  </a:lnTo>
                  <a:cubicBezTo>
                    <a:pt x="90080" y="15156"/>
                    <a:pt x="99558" y="24229"/>
                    <a:pt x="100167" y="35785"/>
                  </a:cubicBezTo>
                  <a:cubicBezTo>
                    <a:pt x="100370" y="39840"/>
                    <a:pt x="103715" y="43034"/>
                    <a:pt x="107770" y="43034"/>
                  </a:cubicBezTo>
                  <a:cubicBezTo>
                    <a:pt x="107871" y="43034"/>
                    <a:pt x="108023" y="43034"/>
                    <a:pt x="108176" y="43034"/>
                  </a:cubicBezTo>
                  <a:cubicBezTo>
                    <a:pt x="112383" y="42831"/>
                    <a:pt x="115576" y="39232"/>
                    <a:pt x="115374" y="35076"/>
                  </a:cubicBezTo>
                  <a:cubicBezTo>
                    <a:pt x="114410" y="15409"/>
                    <a:pt x="98190" y="0"/>
                    <a:pt x="78524" y="0"/>
                  </a:cubicBezTo>
                  <a:lnTo>
                    <a:pt x="36858" y="0"/>
                  </a:lnTo>
                  <a:cubicBezTo>
                    <a:pt x="17141" y="0"/>
                    <a:pt x="972" y="15409"/>
                    <a:pt x="9" y="35076"/>
                  </a:cubicBezTo>
                  <a:cubicBezTo>
                    <a:pt x="-194" y="39283"/>
                    <a:pt x="3050" y="42831"/>
                    <a:pt x="7206" y="43034"/>
                  </a:cubicBezTo>
                  <a:close/>
                </a:path>
              </a:pathLst>
            </a:custGeom>
            <a:solidFill>
              <a:srgbClr val="1F1F1F"/>
            </a:solidFill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4" name="Frihandsfigur: Form 13">
              <a:extLst>
                <a:ext uri="{FF2B5EF4-FFF2-40B4-BE49-F238E27FC236}">
                  <a16:creationId xmlns:a16="http://schemas.microsoft.com/office/drawing/2014/main" id="{C8FAD4DB-0EA5-A76F-B4DE-721F9E638A0B}"/>
                </a:ext>
              </a:extLst>
            </p:cNvPr>
            <p:cNvSpPr/>
            <p:nvPr/>
          </p:nvSpPr>
          <p:spPr>
            <a:xfrm>
              <a:off x="6097413" y="2305145"/>
              <a:ext cx="57479" cy="57530"/>
            </a:xfrm>
            <a:custGeom>
              <a:avLst/>
              <a:gdLst>
                <a:gd name="connsiteX0" fmla="*/ 28739 w 57479"/>
                <a:gd name="connsiteY0" fmla="*/ 57530 h 57530"/>
                <a:gd name="connsiteX1" fmla="*/ 57479 w 57479"/>
                <a:gd name="connsiteY1" fmla="*/ 28740 h 57530"/>
                <a:gd name="connsiteX2" fmla="*/ 28739 w 57479"/>
                <a:gd name="connsiteY2" fmla="*/ 0 h 57530"/>
                <a:gd name="connsiteX3" fmla="*/ 0 w 57479"/>
                <a:gd name="connsiteY3" fmla="*/ 28740 h 57530"/>
                <a:gd name="connsiteX4" fmla="*/ 28739 w 57479"/>
                <a:gd name="connsiteY4" fmla="*/ 57530 h 57530"/>
                <a:gd name="connsiteX5" fmla="*/ 28739 w 57479"/>
                <a:gd name="connsiteY5" fmla="*/ 15206 h 57530"/>
                <a:gd name="connsiteX6" fmla="*/ 42273 w 57479"/>
                <a:gd name="connsiteY6" fmla="*/ 28740 h 57530"/>
                <a:gd name="connsiteX7" fmla="*/ 28739 w 57479"/>
                <a:gd name="connsiteY7" fmla="*/ 42324 h 57530"/>
                <a:gd name="connsiteX8" fmla="*/ 15206 w 57479"/>
                <a:gd name="connsiteY8" fmla="*/ 28740 h 57530"/>
                <a:gd name="connsiteX9" fmla="*/ 28739 w 57479"/>
                <a:gd name="connsiteY9" fmla="*/ 15206 h 57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7479" h="57530">
                  <a:moveTo>
                    <a:pt x="28739" y="57530"/>
                  </a:moveTo>
                  <a:cubicBezTo>
                    <a:pt x="44605" y="57530"/>
                    <a:pt x="57479" y="44605"/>
                    <a:pt x="57479" y="28740"/>
                  </a:cubicBezTo>
                  <a:cubicBezTo>
                    <a:pt x="57479" y="12875"/>
                    <a:pt x="44554" y="0"/>
                    <a:pt x="28739" y="0"/>
                  </a:cubicBezTo>
                  <a:cubicBezTo>
                    <a:pt x="12925" y="0"/>
                    <a:pt x="0" y="12925"/>
                    <a:pt x="0" y="28740"/>
                  </a:cubicBezTo>
                  <a:cubicBezTo>
                    <a:pt x="0" y="44554"/>
                    <a:pt x="12925" y="57530"/>
                    <a:pt x="28739" y="57530"/>
                  </a:cubicBezTo>
                  <a:close/>
                  <a:moveTo>
                    <a:pt x="28739" y="15206"/>
                  </a:moveTo>
                  <a:cubicBezTo>
                    <a:pt x="36191" y="15206"/>
                    <a:pt x="42273" y="21289"/>
                    <a:pt x="42273" y="28740"/>
                  </a:cubicBezTo>
                  <a:cubicBezTo>
                    <a:pt x="42273" y="36191"/>
                    <a:pt x="36191" y="42324"/>
                    <a:pt x="28739" y="42324"/>
                  </a:cubicBezTo>
                  <a:cubicBezTo>
                    <a:pt x="21288" y="42324"/>
                    <a:pt x="15206" y="36241"/>
                    <a:pt x="15206" y="28740"/>
                  </a:cubicBezTo>
                  <a:cubicBezTo>
                    <a:pt x="15206" y="21238"/>
                    <a:pt x="21288" y="15206"/>
                    <a:pt x="28739" y="15206"/>
                  </a:cubicBezTo>
                  <a:close/>
                </a:path>
              </a:pathLst>
            </a:custGeom>
            <a:solidFill>
              <a:srgbClr val="1F1F1F"/>
            </a:solidFill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5" name="Frihandsfigur: Form 14">
              <a:extLst>
                <a:ext uri="{FF2B5EF4-FFF2-40B4-BE49-F238E27FC236}">
                  <a16:creationId xmlns:a16="http://schemas.microsoft.com/office/drawing/2014/main" id="{10A8FE06-E940-3AE6-C147-6E5586ED66F4}"/>
                </a:ext>
              </a:extLst>
            </p:cNvPr>
            <p:cNvSpPr/>
            <p:nvPr/>
          </p:nvSpPr>
          <p:spPr>
            <a:xfrm>
              <a:off x="6068461" y="2370481"/>
              <a:ext cx="115433" cy="43033"/>
            </a:xfrm>
            <a:custGeom>
              <a:avLst/>
              <a:gdLst>
                <a:gd name="connsiteX0" fmla="*/ 9 w 115433"/>
                <a:gd name="connsiteY0" fmla="*/ 35025 h 43033"/>
                <a:gd name="connsiteX1" fmla="*/ 7207 w 115433"/>
                <a:gd name="connsiteY1" fmla="*/ 42983 h 43033"/>
                <a:gd name="connsiteX2" fmla="*/ 15164 w 115433"/>
                <a:gd name="connsiteY2" fmla="*/ 35785 h 43033"/>
                <a:gd name="connsiteX3" fmla="*/ 36859 w 115433"/>
                <a:gd name="connsiteY3" fmla="*/ 15156 h 43033"/>
                <a:gd name="connsiteX4" fmla="*/ 78524 w 115433"/>
                <a:gd name="connsiteY4" fmla="*/ 15156 h 43033"/>
                <a:gd name="connsiteX5" fmla="*/ 100218 w 115433"/>
                <a:gd name="connsiteY5" fmla="*/ 35785 h 43033"/>
                <a:gd name="connsiteX6" fmla="*/ 107821 w 115433"/>
                <a:gd name="connsiteY6" fmla="*/ 43034 h 43033"/>
                <a:gd name="connsiteX7" fmla="*/ 108227 w 115433"/>
                <a:gd name="connsiteY7" fmla="*/ 43034 h 43033"/>
                <a:gd name="connsiteX8" fmla="*/ 115424 w 115433"/>
                <a:gd name="connsiteY8" fmla="*/ 35076 h 43033"/>
                <a:gd name="connsiteX9" fmla="*/ 78574 w 115433"/>
                <a:gd name="connsiteY9" fmla="*/ 0 h 43033"/>
                <a:gd name="connsiteX10" fmla="*/ 36910 w 115433"/>
                <a:gd name="connsiteY10" fmla="*/ 0 h 43033"/>
                <a:gd name="connsiteX11" fmla="*/ 60 w 115433"/>
                <a:gd name="connsiteY11" fmla="*/ 35076 h 43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5433" h="43033">
                  <a:moveTo>
                    <a:pt x="9" y="35025"/>
                  </a:moveTo>
                  <a:cubicBezTo>
                    <a:pt x="-193" y="39232"/>
                    <a:pt x="3051" y="42780"/>
                    <a:pt x="7207" y="42983"/>
                  </a:cubicBezTo>
                  <a:cubicBezTo>
                    <a:pt x="11363" y="43236"/>
                    <a:pt x="14962" y="39942"/>
                    <a:pt x="15164" y="35785"/>
                  </a:cubicBezTo>
                  <a:cubicBezTo>
                    <a:pt x="15723" y="24229"/>
                    <a:pt x="25252" y="15156"/>
                    <a:pt x="36859" y="15156"/>
                  </a:cubicBezTo>
                  <a:lnTo>
                    <a:pt x="78524" y="15156"/>
                  </a:lnTo>
                  <a:cubicBezTo>
                    <a:pt x="90131" y="15156"/>
                    <a:pt x="99610" y="24229"/>
                    <a:pt x="100218" y="35785"/>
                  </a:cubicBezTo>
                  <a:cubicBezTo>
                    <a:pt x="100421" y="39840"/>
                    <a:pt x="103766" y="43034"/>
                    <a:pt x="107821" y="43034"/>
                  </a:cubicBezTo>
                  <a:cubicBezTo>
                    <a:pt x="107923" y="43034"/>
                    <a:pt x="108075" y="43034"/>
                    <a:pt x="108227" y="43034"/>
                  </a:cubicBezTo>
                  <a:cubicBezTo>
                    <a:pt x="112434" y="42831"/>
                    <a:pt x="115627" y="39232"/>
                    <a:pt x="115424" y="35076"/>
                  </a:cubicBezTo>
                  <a:cubicBezTo>
                    <a:pt x="114461" y="15409"/>
                    <a:pt x="98241" y="0"/>
                    <a:pt x="78574" y="0"/>
                  </a:cubicBezTo>
                  <a:lnTo>
                    <a:pt x="36910" y="0"/>
                  </a:lnTo>
                  <a:cubicBezTo>
                    <a:pt x="17192" y="0"/>
                    <a:pt x="1023" y="15409"/>
                    <a:pt x="60" y="35076"/>
                  </a:cubicBezTo>
                  <a:close/>
                </a:path>
              </a:pathLst>
            </a:custGeom>
            <a:solidFill>
              <a:srgbClr val="1F1F1F"/>
            </a:solidFill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6" name="Frihandsfigur: Form 15">
              <a:extLst>
                <a:ext uri="{FF2B5EF4-FFF2-40B4-BE49-F238E27FC236}">
                  <a16:creationId xmlns:a16="http://schemas.microsoft.com/office/drawing/2014/main" id="{36BE76EA-F63B-1973-87FB-8205741E49C5}"/>
                </a:ext>
              </a:extLst>
            </p:cNvPr>
            <p:cNvSpPr/>
            <p:nvPr/>
          </p:nvSpPr>
          <p:spPr>
            <a:xfrm>
              <a:off x="6253428" y="2305196"/>
              <a:ext cx="57479" cy="57530"/>
            </a:xfrm>
            <a:custGeom>
              <a:avLst/>
              <a:gdLst>
                <a:gd name="connsiteX0" fmla="*/ 0 w 57479"/>
                <a:gd name="connsiteY0" fmla="*/ 28740 h 57530"/>
                <a:gd name="connsiteX1" fmla="*/ 28740 w 57479"/>
                <a:gd name="connsiteY1" fmla="*/ 57530 h 57530"/>
                <a:gd name="connsiteX2" fmla="*/ 57480 w 57479"/>
                <a:gd name="connsiteY2" fmla="*/ 28740 h 57530"/>
                <a:gd name="connsiteX3" fmla="*/ 28740 w 57479"/>
                <a:gd name="connsiteY3" fmla="*/ 0 h 57530"/>
                <a:gd name="connsiteX4" fmla="*/ 0 w 57479"/>
                <a:gd name="connsiteY4" fmla="*/ 28740 h 57530"/>
                <a:gd name="connsiteX5" fmla="*/ 42324 w 57479"/>
                <a:gd name="connsiteY5" fmla="*/ 28740 h 57530"/>
                <a:gd name="connsiteX6" fmla="*/ 28791 w 57479"/>
                <a:gd name="connsiteY6" fmla="*/ 42324 h 57530"/>
                <a:gd name="connsiteX7" fmla="*/ 15257 w 57479"/>
                <a:gd name="connsiteY7" fmla="*/ 28740 h 57530"/>
                <a:gd name="connsiteX8" fmla="*/ 28791 w 57479"/>
                <a:gd name="connsiteY8" fmla="*/ 15206 h 57530"/>
                <a:gd name="connsiteX9" fmla="*/ 42324 w 57479"/>
                <a:gd name="connsiteY9" fmla="*/ 28740 h 57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7479" h="57530">
                  <a:moveTo>
                    <a:pt x="0" y="28740"/>
                  </a:moveTo>
                  <a:cubicBezTo>
                    <a:pt x="0" y="44605"/>
                    <a:pt x="12926" y="57530"/>
                    <a:pt x="28740" y="57530"/>
                  </a:cubicBezTo>
                  <a:cubicBezTo>
                    <a:pt x="44554" y="57530"/>
                    <a:pt x="57480" y="44605"/>
                    <a:pt x="57480" y="28740"/>
                  </a:cubicBezTo>
                  <a:cubicBezTo>
                    <a:pt x="57480" y="12875"/>
                    <a:pt x="44554" y="0"/>
                    <a:pt x="28740" y="0"/>
                  </a:cubicBezTo>
                  <a:cubicBezTo>
                    <a:pt x="12926" y="0"/>
                    <a:pt x="0" y="12925"/>
                    <a:pt x="0" y="28740"/>
                  </a:cubicBezTo>
                  <a:close/>
                  <a:moveTo>
                    <a:pt x="42324" y="28740"/>
                  </a:moveTo>
                  <a:cubicBezTo>
                    <a:pt x="42324" y="36241"/>
                    <a:pt x="36242" y="42324"/>
                    <a:pt x="28791" y="42324"/>
                  </a:cubicBezTo>
                  <a:cubicBezTo>
                    <a:pt x="21340" y="42324"/>
                    <a:pt x="15257" y="36241"/>
                    <a:pt x="15257" y="28740"/>
                  </a:cubicBezTo>
                  <a:cubicBezTo>
                    <a:pt x="15257" y="21238"/>
                    <a:pt x="21340" y="15206"/>
                    <a:pt x="28791" y="15206"/>
                  </a:cubicBezTo>
                  <a:cubicBezTo>
                    <a:pt x="36242" y="15206"/>
                    <a:pt x="42324" y="21289"/>
                    <a:pt x="42324" y="28740"/>
                  </a:cubicBezTo>
                  <a:close/>
                </a:path>
              </a:pathLst>
            </a:custGeom>
            <a:solidFill>
              <a:srgbClr val="1F1F1F"/>
            </a:solidFill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7" name="Frihandsfigur: Form 16">
              <a:extLst>
                <a:ext uri="{FF2B5EF4-FFF2-40B4-BE49-F238E27FC236}">
                  <a16:creationId xmlns:a16="http://schemas.microsoft.com/office/drawing/2014/main" id="{9B276FC2-DC6A-1BA2-2FF4-27A7C55FFFE6}"/>
                </a:ext>
              </a:extLst>
            </p:cNvPr>
            <p:cNvSpPr/>
            <p:nvPr/>
          </p:nvSpPr>
          <p:spPr>
            <a:xfrm>
              <a:off x="6224527" y="2370380"/>
              <a:ext cx="115433" cy="43084"/>
            </a:xfrm>
            <a:custGeom>
              <a:avLst/>
              <a:gdLst>
                <a:gd name="connsiteX0" fmla="*/ 36859 w 115433"/>
                <a:gd name="connsiteY0" fmla="*/ 0 h 43084"/>
                <a:gd name="connsiteX1" fmla="*/ 9 w 115433"/>
                <a:gd name="connsiteY1" fmla="*/ 35076 h 43084"/>
                <a:gd name="connsiteX2" fmla="*/ 7207 w 115433"/>
                <a:gd name="connsiteY2" fmla="*/ 43034 h 43084"/>
                <a:gd name="connsiteX3" fmla="*/ 15164 w 115433"/>
                <a:gd name="connsiteY3" fmla="*/ 35836 h 43084"/>
                <a:gd name="connsiteX4" fmla="*/ 36859 w 115433"/>
                <a:gd name="connsiteY4" fmla="*/ 15206 h 43084"/>
                <a:gd name="connsiteX5" fmla="*/ 78524 w 115433"/>
                <a:gd name="connsiteY5" fmla="*/ 15206 h 43084"/>
                <a:gd name="connsiteX6" fmla="*/ 100218 w 115433"/>
                <a:gd name="connsiteY6" fmla="*/ 35836 h 43084"/>
                <a:gd name="connsiteX7" fmla="*/ 107821 w 115433"/>
                <a:gd name="connsiteY7" fmla="*/ 43084 h 43084"/>
                <a:gd name="connsiteX8" fmla="*/ 108226 w 115433"/>
                <a:gd name="connsiteY8" fmla="*/ 43084 h 43084"/>
                <a:gd name="connsiteX9" fmla="*/ 115424 w 115433"/>
                <a:gd name="connsiteY9" fmla="*/ 35126 h 43084"/>
                <a:gd name="connsiteX10" fmla="*/ 78574 w 115433"/>
                <a:gd name="connsiteY10" fmla="*/ 51 h 43084"/>
                <a:gd name="connsiteX11" fmla="*/ 36910 w 115433"/>
                <a:gd name="connsiteY11" fmla="*/ 51 h 43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5433" h="43084">
                  <a:moveTo>
                    <a:pt x="36859" y="0"/>
                  </a:moveTo>
                  <a:cubicBezTo>
                    <a:pt x="17141" y="0"/>
                    <a:pt x="972" y="15409"/>
                    <a:pt x="9" y="35076"/>
                  </a:cubicBezTo>
                  <a:cubicBezTo>
                    <a:pt x="-194" y="39283"/>
                    <a:pt x="3050" y="42831"/>
                    <a:pt x="7207" y="43034"/>
                  </a:cubicBezTo>
                  <a:cubicBezTo>
                    <a:pt x="11363" y="43287"/>
                    <a:pt x="14962" y="39992"/>
                    <a:pt x="15164" y="35836"/>
                  </a:cubicBezTo>
                  <a:cubicBezTo>
                    <a:pt x="15722" y="24279"/>
                    <a:pt x="25251" y="15206"/>
                    <a:pt x="36859" y="15206"/>
                  </a:cubicBezTo>
                  <a:lnTo>
                    <a:pt x="78524" y="15206"/>
                  </a:lnTo>
                  <a:cubicBezTo>
                    <a:pt x="90131" y="15206"/>
                    <a:pt x="99610" y="24279"/>
                    <a:pt x="100218" y="35836"/>
                  </a:cubicBezTo>
                  <a:cubicBezTo>
                    <a:pt x="100421" y="39891"/>
                    <a:pt x="103766" y="43084"/>
                    <a:pt x="107821" y="43084"/>
                  </a:cubicBezTo>
                  <a:cubicBezTo>
                    <a:pt x="107923" y="43084"/>
                    <a:pt x="108074" y="43084"/>
                    <a:pt x="108226" y="43084"/>
                  </a:cubicBezTo>
                  <a:cubicBezTo>
                    <a:pt x="112434" y="42882"/>
                    <a:pt x="115627" y="39283"/>
                    <a:pt x="115424" y="35126"/>
                  </a:cubicBezTo>
                  <a:cubicBezTo>
                    <a:pt x="114461" y="15460"/>
                    <a:pt x="98241" y="51"/>
                    <a:pt x="78574" y="51"/>
                  </a:cubicBezTo>
                  <a:lnTo>
                    <a:pt x="36910" y="51"/>
                  </a:lnTo>
                  <a:close/>
                </a:path>
              </a:pathLst>
            </a:custGeom>
            <a:solidFill>
              <a:srgbClr val="1F1F1F"/>
            </a:solidFill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8" name="Frihandsfigur: Form 17">
              <a:extLst>
                <a:ext uri="{FF2B5EF4-FFF2-40B4-BE49-F238E27FC236}">
                  <a16:creationId xmlns:a16="http://schemas.microsoft.com/office/drawing/2014/main" id="{96D487A7-447F-7EF0-D543-ABF7B6B9BCC4}"/>
                </a:ext>
              </a:extLst>
            </p:cNvPr>
            <p:cNvSpPr/>
            <p:nvPr/>
          </p:nvSpPr>
          <p:spPr>
            <a:xfrm>
              <a:off x="5962483" y="2192417"/>
              <a:ext cx="327338" cy="86320"/>
            </a:xfrm>
            <a:custGeom>
              <a:avLst/>
              <a:gdLst>
                <a:gd name="connsiteX0" fmla="*/ 7603 w 327338"/>
                <a:gd name="connsiteY0" fmla="*/ 86321 h 86320"/>
                <a:gd name="connsiteX1" fmla="*/ 15206 w 327338"/>
                <a:gd name="connsiteY1" fmla="*/ 78717 h 86320"/>
                <a:gd name="connsiteX2" fmla="*/ 15206 w 327338"/>
                <a:gd name="connsiteY2" fmla="*/ 50130 h 86320"/>
                <a:gd name="connsiteX3" fmla="*/ 156066 w 327338"/>
                <a:gd name="connsiteY3" fmla="*/ 50130 h 86320"/>
                <a:gd name="connsiteX4" fmla="*/ 156066 w 327338"/>
                <a:gd name="connsiteY4" fmla="*/ 78717 h 86320"/>
                <a:gd name="connsiteX5" fmla="*/ 163669 w 327338"/>
                <a:gd name="connsiteY5" fmla="*/ 86321 h 86320"/>
                <a:gd name="connsiteX6" fmla="*/ 171272 w 327338"/>
                <a:gd name="connsiteY6" fmla="*/ 78717 h 86320"/>
                <a:gd name="connsiteX7" fmla="*/ 171272 w 327338"/>
                <a:gd name="connsiteY7" fmla="*/ 50130 h 86320"/>
                <a:gd name="connsiteX8" fmla="*/ 312133 w 327338"/>
                <a:gd name="connsiteY8" fmla="*/ 50130 h 86320"/>
                <a:gd name="connsiteX9" fmla="*/ 312133 w 327338"/>
                <a:gd name="connsiteY9" fmla="*/ 78717 h 86320"/>
                <a:gd name="connsiteX10" fmla="*/ 319736 w 327338"/>
                <a:gd name="connsiteY10" fmla="*/ 86321 h 86320"/>
                <a:gd name="connsiteX11" fmla="*/ 327339 w 327338"/>
                <a:gd name="connsiteY11" fmla="*/ 78717 h 86320"/>
                <a:gd name="connsiteX12" fmla="*/ 327339 w 327338"/>
                <a:gd name="connsiteY12" fmla="*/ 42527 h 86320"/>
                <a:gd name="connsiteX13" fmla="*/ 319736 w 327338"/>
                <a:gd name="connsiteY13" fmla="*/ 34924 h 86320"/>
                <a:gd name="connsiteX14" fmla="*/ 171272 w 327338"/>
                <a:gd name="connsiteY14" fmla="*/ 34924 h 86320"/>
                <a:gd name="connsiteX15" fmla="*/ 171272 w 327338"/>
                <a:gd name="connsiteY15" fmla="*/ 7603 h 86320"/>
                <a:gd name="connsiteX16" fmla="*/ 163669 w 327338"/>
                <a:gd name="connsiteY16" fmla="*/ 0 h 86320"/>
                <a:gd name="connsiteX17" fmla="*/ 156066 w 327338"/>
                <a:gd name="connsiteY17" fmla="*/ 7603 h 86320"/>
                <a:gd name="connsiteX18" fmla="*/ 156066 w 327338"/>
                <a:gd name="connsiteY18" fmla="*/ 34924 h 86320"/>
                <a:gd name="connsiteX19" fmla="*/ 7603 w 327338"/>
                <a:gd name="connsiteY19" fmla="*/ 34924 h 86320"/>
                <a:gd name="connsiteX20" fmla="*/ 0 w 327338"/>
                <a:gd name="connsiteY20" fmla="*/ 42527 h 86320"/>
                <a:gd name="connsiteX21" fmla="*/ 0 w 327338"/>
                <a:gd name="connsiteY21" fmla="*/ 78717 h 86320"/>
                <a:gd name="connsiteX22" fmla="*/ 7603 w 327338"/>
                <a:gd name="connsiteY22" fmla="*/ 86321 h 86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27338" h="86320">
                  <a:moveTo>
                    <a:pt x="7603" y="86321"/>
                  </a:moveTo>
                  <a:cubicBezTo>
                    <a:pt x="11810" y="86321"/>
                    <a:pt x="15206" y="82925"/>
                    <a:pt x="15206" y="78717"/>
                  </a:cubicBezTo>
                  <a:lnTo>
                    <a:pt x="15206" y="50130"/>
                  </a:lnTo>
                  <a:lnTo>
                    <a:pt x="156066" y="50130"/>
                  </a:lnTo>
                  <a:lnTo>
                    <a:pt x="156066" y="78717"/>
                  </a:lnTo>
                  <a:cubicBezTo>
                    <a:pt x="156066" y="82925"/>
                    <a:pt x="159462" y="86321"/>
                    <a:pt x="163669" y="86321"/>
                  </a:cubicBezTo>
                  <a:cubicBezTo>
                    <a:pt x="167877" y="86321"/>
                    <a:pt x="171272" y="82925"/>
                    <a:pt x="171272" y="78717"/>
                  </a:cubicBezTo>
                  <a:lnTo>
                    <a:pt x="171272" y="50130"/>
                  </a:lnTo>
                  <a:lnTo>
                    <a:pt x="312133" y="50130"/>
                  </a:lnTo>
                  <a:lnTo>
                    <a:pt x="312133" y="78717"/>
                  </a:lnTo>
                  <a:cubicBezTo>
                    <a:pt x="312133" y="82925"/>
                    <a:pt x="315529" y="86321"/>
                    <a:pt x="319736" y="86321"/>
                  </a:cubicBezTo>
                  <a:cubicBezTo>
                    <a:pt x="323942" y="86321"/>
                    <a:pt x="327339" y="82925"/>
                    <a:pt x="327339" y="78717"/>
                  </a:cubicBezTo>
                  <a:lnTo>
                    <a:pt x="327339" y="42527"/>
                  </a:lnTo>
                  <a:cubicBezTo>
                    <a:pt x="327339" y="38320"/>
                    <a:pt x="323942" y="34924"/>
                    <a:pt x="319736" y="34924"/>
                  </a:cubicBezTo>
                  <a:lnTo>
                    <a:pt x="171272" y="34924"/>
                  </a:lnTo>
                  <a:lnTo>
                    <a:pt x="171272" y="7603"/>
                  </a:lnTo>
                  <a:cubicBezTo>
                    <a:pt x="171272" y="3396"/>
                    <a:pt x="167877" y="0"/>
                    <a:pt x="163669" y="0"/>
                  </a:cubicBezTo>
                  <a:cubicBezTo>
                    <a:pt x="159462" y="0"/>
                    <a:pt x="156066" y="3396"/>
                    <a:pt x="156066" y="7603"/>
                  </a:cubicBezTo>
                  <a:lnTo>
                    <a:pt x="156066" y="34924"/>
                  </a:lnTo>
                  <a:lnTo>
                    <a:pt x="7603" y="34924"/>
                  </a:lnTo>
                  <a:cubicBezTo>
                    <a:pt x="3396" y="34924"/>
                    <a:pt x="0" y="38320"/>
                    <a:pt x="0" y="42527"/>
                  </a:cubicBezTo>
                  <a:lnTo>
                    <a:pt x="0" y="78717"/>
                  </a:lnTo>
                  <a:cubicBezTo>
                    <a:pt x="0" y="82925"/>
                    <a:pt x="3396" y="86321"/>
                    <a:pt x="7603" y="86321"/>
                  </a:cubicBezTo>
                  <a:close/>
                </a:path>
              </a:pathLst>
            </a:custGeom>
            <a:solidFill>
              <a:srgbClr val="1F1F1F"/>
            </a:solidFill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9" name="Frihandsfigur: Form 18">
              <a:extLst>
                <a:ext uri="{FF2B5EF4-FFF2-40B4-BE49-F238E27FC236}">
                  <a16:creationId xmlns:a16="http://schemas.microsoft.com/office/drawing/2014/main" id="{56A71F08-23E3-020E-3C93-FBB81C35E3C4}"/>
                </a:ext>
              </a:extLst>
            </p:cNvPr>
            <p:cNvSpPr/>
            <p:nvPr/>
          </p:nvSpPr>
          <p:spPr>
            <a:xfrm>
              <a:off x="6097413" y="2069905"/>
              <a:ext cx="57479" cy="57580"/>
            </a:xfrm>
            <a:custGeom>
              <a:avLst/>
              <a:gdLst>
                <a:gd name="connsiteX0" fmla="*/ 28739 w 57479"/>
                <a:gd name="connsiteY0" fmla="*/ 57581 h 57580"/>
                <a:gd name="connsiteX1" fmla="*/ 57479 w 57479"/>
                <a:gd name="connsiteY1" fmla="*/ 28790 h 57580"/>
                <a:gd name="connsiteX2" fmla="*/ 28739 w 57479"/>
                <a:gd name="connsiteY2" fmla="*/ 0 h 57580"/>
                <a:gd name="connsiteX3" fmla="*/ 0 w 57479"/>
                <a:gd name="connsiteY3" fmla="*/ 28790 h 57580"/>
                <a:gd name="connsiteX4" fmla="*/ 28739 w 57479"/>
                <a:gd name="connsiteY4" fmla="*/ 57581 h 57580"/>
                <a:gd name="connsiteX5" fmla="*/ 28739 w 57479"/>
                <a:gd name="connsiteY5" fmla="*/ 15257 h 57580"/>
                <a:gd name="connsiteX6" fmla="*/ 42273 w 57479"/>
                <a:gd name="connsiteY6" fmla="*/ 28841 h 57580"/>
                <a:gd name="connsiteX7" fmla="*/ 28739 w 57479"/>
                <a:gd name="connsiteY7" fmla="*/ 42425 h 57580"/>
                <a:gd name="connsiteX8" fmla="*/ 15206 w 57479"/>
                <a:gd name="connsiteY8" fmla="*/ 28841 h 57580"/>
                <a:gd name="connsiteX9" fmla="*/ 28739 w 57479"/>
                <a:gd name="connsiteY9" fmla="*/ 15257 h 57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7479" h="57580">
                  <a:moveTo>
                    <a:pt x="28739" y="57581"/>
                  </a:moveTo>
                  <a:cubicBezTo>
                    <a:pt x="44605" y="57581"/>
                    <a:pt x="57479" y="44656"/>
                    <a:pt x="57479" y="28790"/>
                  </a:cubicBezTo>
                  <a:cubicBezTo>
                    <a:pt x="57479" y="12925"/>
                    <a:pt x="44554" y="0"/>
                    <a:pt x="28739" y="0"/>
                  </a:cubicBezTo>
                  <a:cubicBezTo>
                    <a:pt x="12925" y="0"/>
                    <a:pt x="0" y="12925"/>
                    <a:pt x="0" y="28790"/>
                  </a:cubicBezTo>
                  <a:cubicBezTo>
                    <a:pt x="0" y="44656"/>
                    <a:pt x="12925" y="57581"/>
                    <a:pt x="28739" y="57581"/>
                  </a:cubicBezTo>
                  <a:close/>
                  <a:moveTo>
                    <a:pt x="28739" y="15257"/>
                  </a:moveTo>
                  <a:cubicBezTo>
                    <a:pt x="36191" y="15257"/>
                    <a:pt x="42273" y="21339"/>
                    <a:pt x="42273" y="28841"/>
                  </a:cubicBezTo>
                  <a:cubicBezTo>
                    <a:pt x="42273" y="36343"/>
                    <a:pt x="36191" y="42425"/>
                    <a:pt x="28739" y="42425"/>
                  </a:cubicBezTo>
                  <a:cubicBezTo>
                    <a:pt x="21288" y="42425"/>
                    <a:pt x="15206" y="36343"/>
                    <a:pt x="15206" y="28841"/>
                  </a:cubicBezTo>
                  <a:cubicBezTo>
                    <a:pt x="15206" y="21339"/>
                    <a:pt x="21288" y="15257"/>
                    <a:pt x="28739" y="15257"/>
                  </a:cubicBezTo>
                  <a:close/>
                </a:path>
              </a:pathLst>
            </a:custGeom>
            <a:solidFill>
              <a:srgbClr val="1F1F1F"/>
            </a:solidFill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0" name="Frihandsfigur: Form 19">
              <a:extLst>
                <a:ext uri="{FF2B5EF4-FFF2-40B4-BE49-F238E27FC236}">
                  <a16:creationId xmlns:a16="http://schemas.microsoft.com/office/drawing/2014/main" id="{5C0AF110-039F-DBC9-6F1C-FADA486DB377}"/>
                </a:ext>
              </a:extLst>
            </p:cNvPr>
            <p:cNvSpPr/>
            <p:nvPr/>
          </p:nvSpPr>
          <p:spPr>
            <a:xfrm>
              <a:off x="6068512" y="2135292"/>
              <a:ext cx="115382" cy="43033"/>
            </a:xfrm>
            <a:custGeom>
              <a:avLst/>
              <a:gdLst>
                <a:gd name="connsiteX0" fmla="*/ 7156 w 115382"/>
                <a:gd name="connsiteY0" fmla="*/ 42983 h 43033"/>
                <a:gd name="connsiteX1" fmla="*/ 15114 w 115382"/>
                <a:gd name="connsiteY1" fmla="*/ 35785 h 43033"/>
                <a:gd name="connsiteX2" fmla="*/ 36808 w 115382"/>
                <a:gd name="connsiteY2" fmla="*/ 15156 h 43033"/>
                <a:gd name="connsiteX3" fmla="*/ 78473 w 115382"/>
                <a:gd name="connsiteY3" fmla="*/ 15156 h 43033"/>
                <a:gd name="connsiteX4" fmla="*/ 100167 w 115382"/>
                <a:gd name="connsiteY4" fmla="*/ 35785 h 43033"/>
                <a:gd name="connsiteX5" fmla="*/ 107770 w 115382"/>
                <a:gd name="connsiteY5" fmla="*/ 43034 h 43033"/>
                <a:gd name="connsiteX6" fmla="*/ 108176 w 115382"/>
                <a:gd name="connsiteY6" fmla="*/ 43034 h 43033"/>
                <a:gd name="connsiteX7" fmla="*/ 115373 w 115382"/>
                <a:gd name="connsiteY7" fmla="*/ 35076 h 43033"/>
                <a:gd name="connsiteX8" fmla="*/ 78524 w 115382"/>
                <a:gd name="connsiteY8" fmla="*/ 0 h 43033"/>
                <a:gd name="connsiteX9" fmla="*/ 36859 w 115382"/>
                <a:gd name="connsiteY9" fmla="*/ 0 h 43033"/>
                <a:gd name="connsiteX10" fmla="*/ 9 w 115382"/>
                <a:gd name="connsiteY10" fmla="*/ 35076 h 43033"/>
                <a:gd name="connsiteX11" fmla="*/ 7207 w 115382"/>
                <a:gd name="connsiteY11" fmla="*/ 43034 h 43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5382" h="43033">
                  <a:moveTo>
                    <a:pt x="7156" y="42983"/>
                  </a:moveTo>
                  <a:cubicBezTo>
                    <a:pt x="11312" y="43186"/>
                    <a:pt x="14911" y="39942"/>
                    <a:pt x="15114" y="35785"/>
                  </a:cubicBezTo>
                  <a:cubicBezTo>
                    <a:pt x="15672" y="24229"/>
                    <a:pt x="25201" y="15156"/>
                    <a:pt x="36808" y="15156"/>
                  </a:cubicBezTo>
                  <a:lnTo>
                    <a:pt x="78473" y="15156"/>
                  </a:lnTo>
                  <a:cubicBezTo>
                    <a:pt x="90081" y="15156"/>
                    <a:pt x="99559" y="24229"/>
                    <a:pt x="100167" y="35785"/>
                  </a:cubicBezTo>
                  <a:cubicBezTo>
                    <a:pt x="100370" y="39840"/>
                    <a:pt x="103716" y="43034"/>
                    <a:pt x="107770" y="43034"/>
                  </a:cubicBezTo>
                  <a:cubicBezTo>
                    <a:pt x="107872" y="43034"/>
                    <a:pt x="108024" y="43034"/>
                    <a:pt x="108176" y="43034"/>
                  </a:cubicBezTo>
                  <a:cubicBezTo>
                    <a:pt x="112383" y="42831"/>
                    <a:pt x="115576" y="39232"/>
                    <a:pt x="115373" y="35076"/>
                  </a:cubicBezTo>
                  <a:cubicBezTo>
                    <a:pt x="114411" y="15409"/>
                    <a:pt x="98190" y="0"/>
                    <a:pt x="78524" y="0"/>
                  </a:cubicBezTo>
                  <a:lnTo>
                    <a:pt x="36859" y="0"/>
                  </a:lnTo>
                  <a:cubicBezTo>
                    <a:pt x="17141" y="0"/>
                    <a:pt x="972" y="15409"/>
                    <a:pt x="9" y="35076"/>
                  </a:cubicBezTo>
                  <a:cubicBezTo>
                    <a:pt x="-193" y="39283"/>
                    <a:pt x="3050" y="42831"/>
                    <a:pt x="7207" y="43034"/>
                  </a:cubicBezTo>
                  <a:close/>
                </a:path>
              </a:pathLst>
            </a:custGeom>
            <a:solidFill>
              <a:srgbClr val="1F1F1F"/>
            </a:solidFill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  <p:sp>
        <p:nvSpPr>
          <p:cNvPr id="21" name="Frihandsfigur: Form 20">
            <a:extLst>
              <a:ext uri="{FF2B5EF4-FFF2-40B4-BE49-F238E27FC236}">
                <a16:creationId xmlns:a16="http://schemas.microsoft.com/office/drawing/2014/main" id="{8D249EB1-8406-5A0C-7E4D-7E3AB6F760B2}"/>
              </a:ext>
            </a:extLst>
          </p:cNvPr>
          <p:cNvSpPr/>
          <p:nvPr/>
        </p:nvSpPr>
        <p:spPr>
          <a:xfrm>
            <a:off x="407987" y="1997620"/>
            <a:ext cx="568192" cy="385362"/>
          </a:xfrm>
          <a:custGeom>
            <a:avLst/>
            <a:gdLst>
              <a:gd name="connsiteX0" fmla="*/ 7603 w 439890"/>
              <a:gd name="connsiteY0" fmla="*/ 298346 h 298345"/>
              <a:gd name="connsiteX1" fmla="*/ 403066 w 439890"/>
              <a:gd name="connsiteY1" fmla="*/ 298346 h 298345"/>
              <a:gd name="connsiteX2" fmla="*/ 409554 w 439890"/>
              <a:gd name="connsiteY2" fmla="*/ 294747 h 298345"/>
              <a:gd name="connsiteX3" fmla="*/ 438750 w 439890"/>
              <a:gd name="connsiteY3" fmla="*/ 247557 h 298345"/>
              <a:gd name="connsiteX4" fmla="*/ 438750 w 439890"/>
              <a:gd name="connsiteY4" fmla="*/ 239548 h 298345"/>
              <a:gd name="connsiteX5" fmla="*/ 411987 w 439890"/>
              <a:gd name="connsiteY5" fmla="*/ 196363 h 298345"/>
              <a:gd name="connsiteX6" fmla="*/ 438750 w 439890"/>
              <a:gd name="connsiteY6" fmla="*/ 153177 h 298345"/>
              <a:gd name="connsiteX7" fmla="*/ 438750 w 439890"/>
              <a:gd name="connsiteY7" fmla="*/ 145169 h 298345"/>
              <a:gd name="connsiteX8" fmla="*/ 411987 w 439890"/>
              <a:gd name="connsiteY8" fmla="*/ 101983 h 298345"/>
              <a:gd name="connsiteX9" fmla="*/ 438750 w 439890"/>
              <a:gd name="connsiteY9" fmla="*/ 58797 h 298345"/>
              <a:gd name="connsiteX10" fmla="*/ 438750 w 439890"/>
              <a:gd name="connsiteY10" fmla="*/ 50789 h 298345"/>
              <a:gd name="connsiteX11" fmla="*/ 409554 w 439890"/>
              <a:gd name="connsiteY11" fmla="*/ 3599 h 298345"/>
              <a:gd name="connsiteX12" fmla="*/ 403066 w 439890"/>
              <a:gd name="connsiteY12" fmla="*/ 0 h 298345"/>
              <a:gd name="connsiteX13" fmla="*/ 7603 w 439890"/>
              <a:gd name="connsiteY13" fmla="*/ 0 h 298345"/>
              <a:gd name="connsiteX14" fmla="*/ 0 w 439890"/>
              <a:gd name="connsiteY14" fmla="*/ 7603 h 298345"/>
              <a:gd name="connsiteX15" fmla="*/ 0 w 439890"/>
              <a:gd name="connsiteY15" fmla="*/ 290692 h 298345"/>
              <a:gd name="connsiteX16" fmla="*/ 7603 w 439890"/>
              <a:gd name="connsiteY16" fmla="*/ 298295 h 298345"/>
              <a:gd name="connsiteX17" fmla="*/ 398808 w 439890"/>
              <a:gd name="connsiteY17" fmla="*/ 283140 h 298345"/>
              <a:gd name="connsiteX18" fmla="*/ 15206 w 439890"/>
              <a:gd name="connsiteY18" fmla="*/ 283140 h 298345"/>
              <a:gd name="connsiteX19" fmla="*/ 15206 w 439890"/>
              <a:gd name="connsiteY19" fmla="*/ 203966 h 298345"/>
              <a:gd name="connsiteX20" fmla="*/ 398808 w 439890"/>
              <a:gd name="connsiteY20" fmla="*/ 203966 h 298345"/>
              <a:gd name="connsiteX21" fmla="*/ 423341 w 439890"/>
              <a:gd name="connsiteY21" fmla="*/ 243553 h 298345"/>
              <a:gd name="connsiteX22" fmla="*/ 398808 w 439890"/>
              <a:gd name="connsiteY22" fmla="*/ 283140 h 298345"/>
              <a:gd name="connsiteX23" fmla="*/ 398808 w 439890"/>
              <a:gd name="connsiteY23" fmla="*/ 188760 h 298345"/>
              <a:gd name="connsiteX24" fmla="*/ 15206 w 439890"/>
              <a:gd name="connsiteY24" fmla="*/ 188760 h 298345"/>
              <a:gd name="connsiteX25" fmla="*/ 15206 w 439890"/>
              <a:gd name="connsiteY25" fmla="*/ 109586 h 298345"/>
              <a:gd name="connsiteX26" fmla="*/ 398808 w 439890"/>
              <a:gd name="connsiteY26" fmla="*/ 109586 h 298345"/>
              <a:gd name="connsiteX27" fmla="*/ 423341 w 439890"/>
              <a:gd name="connsiteY27" fmla="*/ 149173 h 298345"/>
              <a:gd name="connsiteX28" fmla="*/ 398808 w 439890"/>
              <a:gd name="connsiteY28" fmla="*/ 188760 h 298345"/>
              <a:gd name="connsiteX29" fmla="*/ 15206 w 439890"/>
              <a:gd name="connsiteY29" fmla="*/ 15206 h 298345"/>
              <a:gd name="connsiteX30" fmla="*/ 398808 w 439890"/>
              <a:gd name="connsiteY30" fmla="*/ 15206 h 298345"/>
              <a:gd name="connsiteX31" fmla="*/ 423341 w 439890"/>
              <a:gd name="connsiteY31" fmla="*/ 54793 h 298345"/>
              <a:gd name="connsiteX32" fmla="*/ 398808 w 439890"/>
              <a:gd name="connsiteY32" fmla="*/ 94380 h 298345"/>
              <a:gd name="connsiteX33" fmla="*/ 15206 w 439890"/>
              <a:gd name="connsiteY33" fmla="*/ 94380 h 298345"/>
              <a:gd name="connsiteX34" fmla="*/ 15206 w 439890"/>
              <a:gd name="connsiteY34" fmla="*/ 15206 h 298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439890" h="298345">
                <a:moveTo>
                  <a:pt x="7603" y="298346"/>
                </a:moveTo>
                <a:lnTo>
                  <a:pt x="403066" y="298346"/>
                </a:lnTo>
                <a:cubicBezTo>
                  <a:pt x="405702" y="298346"/>
                  <a:pt x="408135" y="296977"/>
                  <a:pt x="409554" y="294747"/>
                </a:cubicBezTo>
                <a:lnTo>
                  <a:pt x="438750" y="247557"/>
                </a:lnTo>
                <a:cubicBezTo>
                  <a:pt x="440270" y="245124"/>
                  <a:pt x="440270" y="241981"/>
                  <a:pt x="438750" y="239548"/>
                </a:cubicBezTo>
                <a:lnTo>
                  <a:pt x="411987" y="196363"/>
                </a:lnTo>
                <a:lnTo>
                  <a:pt x="438750" y="153177"/>
                </a:lnTo>
                <a:cubicBezTo>
                  <a:pt x="440270" y="150744"/>
                  <a:pt x="440270" y="147602"/>
                  <a:pt x="438750" y="145169"/>
                </a:cubicBezTo>
                <a:lnTo>
                  <a:pt x="411987" y="101983"/>
                </a:lnTo>
                <a:lnTo>
                  <a:pt x="438750" y="58797"/>
                </a:lnTo>
                <a:cubicBezTo>
                  <a:pt x="440270" y="56364"/>
                  <a:pt x="440270" y="53222"/>
                  <a:pt x="438750" y="50789"/>
                </a:cubicBezTo>
                <a:lnTo>
                  <a:pt x="409554" y="3599"/>
                </a:lnTo>
                <a:cubicBezTo>
                  <a:pt x="408185" y="1369"/>
                  <a:pt x="405702" y="0"/>
                  <a:pt x="403066" y="0"/>
                </a:cubicBezTo>
                <a:lnTo>
                  <a:pt x="7603" y="0"/>
                </a:lnTo>
                <a:cubicBezTo>
                  <a:pt x="3396" y="0"/>
                  <a:pt x="0" y="3396"/>
                  <a:pt x="0" y="7603"/>
                </a:cubicBezTo>
                <a:lnTo>
                  <a:pt x="0" y="290692"/>
                </a:lnTo>
                <a:cubicBezTo>
                  <a:pt x="0" y="294899"/>
                  <a:pt x="3396" y="298295"/>
                  <a:pt x="7603" y="298295"/>
                </a:cubicBezTo>
                <a:close/>
                <a:moveTo>
                  <a:pt x="398808" y="283140"/>
                </a:moveTo>
                <a:lnTo>
                  <a:pt x="15206" y="283140"/>
                </a:lnTo>
                <a:lnTo>
                  <a:pt x="15206" y="203966"/>
                </a:lnTo>
                <a:lnTo>
                  <a:pt x="398808" y="203966"/>
                </a:lnTo>
                <a:lnTo>
                  <a:pt x="423341" y="243553"/>
                </a:lnTo>
                <a:lnTo>
                  <a:pt x="398808" y="283140"/>
                </a:lnTo>
                <a:close/>
                <a:moveTo>
                  <a:pt x="398808" y="188760"/>
                </a:moveTo>
                <a:lnTo>
                  <a:pt x="15206" y="188760"/>
                </a:lnTo>
                <a:lnTo>
                  <a:pt x="15206" y="109586"/>
                </a:lnTo>
                <a:lnTo>
                  <a:pt x="398808" y="109586"/>
                </a:lnTo>
                <a:lnTo>
                  <a:pt x="423341" y="149173"/>
                </a:lnTo>
                <a:lnTo>
                  <a:pt x="398808" y="188760"/>
                </a:lnTo>
                <a:close/>
                <a:moveTo>
                  <a:pt x="15206" y="15206"/>
                </a:moveTo>
                <a:lnTo>
                  <a:pt x="398808" y="15206"/>
                </a:lnTo>
                <a:lnTo>
                  <a:pt x="423341" y="54793"/>
                </a:lnTo>
                <a:lnTo>
                  <a:pt x="398808" y="94380"/>
                </a:lnTo>
                <a:lnTo>
                  <a:pt x="15206" y="94380"/>
                </a:lnTo>
                <a:lnTo>
                  <a:pt x="15206" y="15206"/>
                </a:lnTo>
                <a:close/>
              </a:path>
            </a:pathLst>
          </a:custGeom>
          <a:solidFill>
            <a:srgbClr val="1F1F1F"/>
          </a:solidFill>
          <a:ln w="5064" cap="flat">
            <a:noFill/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grpSp>
        <p:nvGrpSpPr>
          <p:cNvPr id="38" name="Bild 3">
            <a:extLst>
              <a:ext uri="{FF2B5EF4-FFF2-40B4-BE49-F238E27FC236}">
                <a16:creationId xmlns:a16="http://schemas.microsoft.com/office/drawing/2014/main" id="{9A163CAE-F52B-7BDE-91BF-FC9F0A4763F2}"/>
              </a:ext>
            </a:extLst>
          </p:cNvPr>
          <p:cNvGrpSpPr/>
          <p:nvPr/>
        </p:nvGrpSpPr>
        <p:grpSpPr>
          <a:xfrm>
            <a:off x="11021179" y="1929070"/>
            <a:ext cx="525822" cy="459082"/>
            <a:chOff x="8274477" y="2079130"/>
            <a:chExt cx="407088" cy="355419"/>
          </a:xfrm>
          <a:solidFill>
            <a:srgbClr val="1F1F1F"/>
          </a:solidFill>
        </p:grpSpPr>
        <p:sp>
          <p:nvSpPr>
            <p:cNvPr id="39" name="Frihandsfigur: Form 38">
              <a:extLst>
                <a:ext uri="{FF2B5EF4-FFF2-40B4-BE49-F238E27FC236}">
                  <a16:creationId xmlns:a16="http://schemas.microsoft.com/office/drawing/2014/main" id="{21D0DE9E-0A7E-D84E-C38E-989A79B9A984}"/>
                </a:ext>
              </a:extLst>
            </p:cNvPr>
            <p:cNvSpPr/>
            <p:nvPr/>
          </p:nvSpPr>
          <p:spPr>
            <a:xfrm>
              <a:off x="8370835" y="2125779"/>
              <a:ext cx="60747" cy="60757"/>
            </a:xfrm>
            <a:custGeom>
              <a:avLst/>
              <a:gdLst>
                <a:gd name="connsiteX0" fmla="*/ 30419 w 60747"/>
                <a:gd name="connsiteY0" fmla="*/ 60758 h 60757"/>
                <a:gd name="connsiteX1" fmla="*/ 40759 w 60747"/>
                <a:gd name="connsiteY1" fmla="*/ 58933 h 60757"/>
                <a:gd name="connsiteX2" fmla="*/ 57891 w 60747"/>
                <a:gd name="connsiteY2" fmla="*/ 43220 h 60757"/>
                <a:gd name="connsiteX3" fmla="*/ 58906 w 60747"/>
                <a:gd name="connsiteY3" fmla="*/ 20005 h 60757"/>
                <a:gd name="connsiteX4" fmla="*/ 43192 w 60747"/>
                <a:gd name="connsiteY4" fmla="*/ 2873 h 60757"/>
                <a:gd name="connsiteX5" fmla="*/ 19977 w 60747"/>
                <a:gd name="connsiteY5" fmla="*/ 1859 h 60757"/>
                <a:gd name="connsiteX6" fmla="*/ 1832 w 60747"/>
                <a:gd name="connsiteY6" fmla="*/ 40787 h 60757"/>
                <a:gd name="connsiteX7" fmla="*/ 30419 w 60747"/>
                <a:gd name="connsiteY7" fmla="*/ 60758 h 60757"/>
                <a:gd name="connsiteX8" fmla="*/ 25198 w 60747"/>
                <a:gd name="connsiteY8" fmla="*/ 16102 h 60757"/>
                <a:gd name="connsiteX9" fmla="*/ 30419 w 60747"/>
                <a:gd name="connsiteY9" fmla="*/ 15190 h 60757"/>
                <a:gd name="connsiteX10" fmla="*/ 36805 w 60747"/>
                <a:gd name="connsiteY10" fmla="*/ 16609 h 60757"/>
                <a:gd name="connsiteX11" fmla="*/ 44662 w 60747"/>
                <a:gd name="connsiteY11" fmla="*/ 25175 h 60757"/>
                <a:gd name="connsiteX12" fmla="*/ 44662 w 60747"/>
                <a:gd name="connsiteY12" fmla="*/ 25175 h 60757"/>
                <a:gd name="connsiteX13" fmla="*/ 44155 w 60747"/>
                <a:gd name="connsiteY13" fmla="*/ 36783 h 60757"/>
                <a:gd name="connsiteX14" fmla="*/ 35589 w 60747"/>
                <a:gd name="connsiteY14" fmla="*/ 44639 h 60757"/>
                <a:gd name="connsiteX15" fmla="*/ 16125 w 60747"/>
                <a:gd name="connsiteY15" fmla="*/ 35566 h 60757"/>
                <a:gd name="connsiteX16" fmla="*/ 25198 w 60747"/>
                <a:gd name="connsiteY16" fmla="*/ 16102 h 6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0747" h="60757">
                  <a:moveTo>
                    <a:pt x="30419" y="60758"/>
                  </a:moveTo>
                  <a:cubicBezTo>
                    <a:pt x="33866" y="60758"/>
                    <a:pt x="37363" y="60150"/>
                    <a:pt x="40759" y="58933"/>
                  </a:cubicBezTo>
                  <a:cubicBezTo>
                    <a:pt x="48362" y="56145"/>
                    <a:pt x="54496" y="50570"/>
                    <a:pt x="57891" y="43220"/>
                  </a:cubicBezTo>
                  <a:cubicBezTo>
                    <a:pt x="61288" y="35870"/>
                    <a:pt x="61693" y="27608"/>
                    <a:pt x="58906" y="20005"/>
                  </a:cubicBezTo>
                  <a:cubicBezTo>
                    <a:pt x="56117" y="12402"/>
                    <a:pt x="50542" y="6269"/>
                    <a:pt x="43192" y="2873"/>
                  </a:cubicBezTo>
                  <a:cubicBezTo>
                    <a:pt x="35843" y="-574"/>
                    <a:pt x="27580" y="-929"/>
                    <a:pt x="19977" y="1859"/>
                  </a:cubicBezTo>
                  <a:cubicBezTo>
                    <a:pt x="4264" y="7587"/>
                    <a:pt x="-3896" y="25074"/>
                    <a:pt x="1832" y="40787"/>
                  </a:cubicBezTo>
                  <a:cubicBezTo>
                    <a:pt x="6343" y="53104"/>
                    <a:pt x="18000" y="60758"/>
                    <a:pt x="30419" y="60758"/>
                  </a:cubicBezTo>
                  <a:close/>
                  <a:moveTo>
                    <a:pt x="25198" y="16102"/>
                  </a:moveTo>
                  <a:cubicBezTo>
                    <a:pt x="26871" y="15494"/>
                    <a:pt x="28645" y="15190"/>
                    <a:pt x="30419" y="15190"/>
                  </a:cubicBezTo>
                  <a:cubicBezTo>
                    <a:pt x="32598" y="15190"/>
                    <a:pt x="34778" y="15646"/>
                    <a:pt x="36805" y="16609"/>
                  </a:cubicBezTo>
                  <a:cubicBezTo>
                    <a:pt x="40506" y="18333"/>
                    <a:pt x="43293" y="21374"/>
                    <a:pt x="44662" y="25175"/>
                  </a:cubicBezTo>
                  <a:lnTo>
                    <a:pt x="44662" y="25175"/>
                  </a:lnTo>
                  <a:cubicBezTo>
                    <a:pt x="46031" y="28977"/>
                    <a:pt x="45879" y="33083"/>
                    <a:pt x="44155" y="36783"/>
                  </a:cubicBezTo>
                  <a:cubicBezTo>
                    <a:pt x="42432" y="40483"/>
                    <a:pt x="39390" y="43220"/>
                    <a:pt x="35589" y="44639"/>
                  </a:cubicBezTo>
                  <a:cubicBezTo>
                    <a:pt x="27733" y="47529"/>
                    <a:pt x="19015" y="43423"/>
                    <a:pt x="16125" y="35566"/>
                  </a:cubicBezTo>
                  <a:cubicBezTo>
                    <a:pt x="13287" y="27710"/>
                    <a:pt x="17342" y="18992"/>
                    <a:pt x="25198" y="16102"/>
                  </a:cubicBezTo>
                  <a:close/>
                </a:path>
              </a:pathLst>
            </a:custGeom>
            <a:solidFill>
              <a:srgbClr val="1F1F1F"/>
            </a:solidFill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0" name="Frihandsfigur: Form 39">
              <a:extLst>
                <a:ext uri="{FF2B5EF4-FFF2-40B4-BE49-F238E27FC236}">
                  <a16:creationId xmlns:a16="http://schemas.microsoft.com/office/drawing/2014/main" id="{CCAE7589-FCED-9077-EE5D-0A02250F50C1}"/>
                </a:ext>
              </a:extLst>
            </p:cNvPr>
            <p:cNvSpPr/>
            <p:nvPr/>
          </p:nvSpPr>
          <p:spPr>
            <a:xfrm>
              <a:off x="8359184" y="2254509"/>
              <a:ext cx="15206" cy="51954"/>
            </a:xfrm>
            <a:custGeom>
              <a:avLst/>
              <a:gdLst>
                <a:gd name="connsiteX0" fmla="*/ 0 w 15206"/>
                <a:gd name="connsiteY0" fmla="*/ 7603 h 51954"/>
                <a:gd name="connsiteX1" fmla="*/ 0 w 15206"/>
                <a:gd name="connsiteY1" fmla="*/ 44351 h 51954"/>
                <a:gd name="connsiteX2" fmla="*/ 7603 w 15206"/>
                <a:gd name="connsiteY2" fmla="*/ 51955 h 51954"/>
                <a:gd name="connsiteX3" fmla="*/ 15206 w 15206"/>
                <a:gd name="connsiteY3" fmla="*/ 44351 h 51954"/>
                <a:gd name="connsiteX4" fmla="*/ 15206 w 15206"/>
                <a:gd name="connsiteY4" fmla="*/ 7603 h 51954"/>
                <a:gd name="connsiteX5" fmla="*/ 7603 w 15206"/>
                <a:gd name="connsiteY5" fmla="*/ 0 h 51954"/>
                <a:gd name="connsiteX6" fmla="*/ 0 w 15206"/>
                <a:gd name="connsiteY6" fmla="*/ 7603 h 51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206" h="51954">
                  <a:moveTo>
                    <a:pt x="0" y="7603"/>
                  </a:moveTo>
                  <a:lnTo>
                    <a:pt x="0" y="44351"/>
                  </a:lnTo>
                  <a:cubicBezTo>
                    <a:pt x="0" y="48559"/>
                    <a:pt x="3396" y="51955"/>
                    <a:pt x="7603" y="51955"/>
                  </a:cubicBezTo>
                  <a:cubicBezTo>
                    <a:pt x="11810" y="51955"/>
                    <a:pt x="15206" y="48559"/>
                    <a:pt x="15206" y="44351"/>
                  </a:cubicBezTo>
                  <a:lnTo>
                    <a:pt x="15206" y="7603"/>
                  </a:lnTo>
                  <a:cubicBezTo>
                    <a:pt x="15206" y="3396"/>
                    <a:pt x="11810" y="0"/>
                    <a:pt x="7603" y="0"/>
                  </a:cubicBezTo>
                  <a:cubicBezTo>
                    <a:pt x="3396" y="0"/>
                    <a:pt x="0" y="3396"/>
                    <a:pt x="0" y="7603"/>
                  </a:cubicBezTo>
                  <a:close/>
                </a:path>
              </a:pathLst>
            </a:custGeom>
            <a:solidFill>
              <a:srgbClr val="1F1F1F"/>
            </a:solidFill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1" name="Frihandsfigur: Form 40">
              <a:extLst>
                <a:ext uri="{FF2B5EF4-FFF2-40B4-BE49-F238E27FC236}">
                  <a16:creationId xmlns:a16="http://schemas.microsoft.com/office/drawing/2014/main" id="{F332B864-0387-8F48-0E75-4A7F7E3EE7F3}"/>
                </a:ext>
              </a:extLst>
            </p:cNvPr>
            <p:cNvSpPr/>
            <p:nvPr/>
          </p:nvSpPr>
          <p:spPr>
            <a:xfrm>
              <a:off x="8332319" y="2195052"/>
              <a:ext cx="185673" cy="109484"/>
            </a:xfrm>
            <a:custGeom>
              <a:avLst/>
              <a:gdLst>
                <a:gd name="connsiteX0" fmla="*/ 120687 w 185673"/>
                <a:gd name="connsiteY0" fmla="*/ 53779 h 109484"/>
                <a:gd name="connsiteX1" fmla="*/ 125705 w 185673"/>
                <a:gd name="connsiteY1" fmla="*/ 57784 h 109484"/>
                <a:gd name="connsiteX2" fmla="*/ 132041 w 185673"/>
                <a:gd name="connsiteY2" fmla="*/ 56516 h 109484"/>
                <a:gd name="connsiteX3" fmla="*/ 157233 w 185673"/>
                <a:gd name="connsiteY3" fmla="*/ 37863 h 109484"/>
                <a:gd name="connsiteX4" fmla="*/ 163316 w 185673"/>
                <a:gd name="connsiteY4" fmla="*/ 36343 h 109484"/>
                <a:gd name="connsiteX5" fmla="*/ 168688 w 185673"/>
                <a:gd name="connsiteY5" fmla="*/ 39536 h 109484"/>
                <a:gd name="connsiteX6" fmla="*/ 170209 w 185673"/>
                <a:gd name="connsiteY6" fmla="*/ 45619 h 109484"/>
                <a:gd name="connsiteX7" fmla="*/ 166965 w 185673"/>
                <a:gd name="connsiteY7" fmla="*/ 50991 h 109484"/>
                <a:gd name="connsiteX8" fmla="*/ 129912 w 185673"/>
                <a:gd name="connsiteY8" fmla="*/ 78363 h 109484"/>
                <a:gd name="connsiteX9" fmla="*/ 120079 w 185673"/>
                <a:gd name="connsiteY9" fmla="*/ 76893 h 109484"/>
                <a:gd name="connsiteX10" fmla="*/ 110550 w 185673"/>
                <a:gd name="connsiteY10" fmla="*/ 64069 h 109484"/>
                <a:gd name="connsiteX11" fmla="*/ 109739 w 185673"/>
                <a:gd name="connsiteY11" fmla="*/ 62650 h 109484"/>
                <a:gd name="connsiteX12" fmla="*/ 109688 w 185673"/>
                <a:gd name="connsiteY12" fmla="*/ 62548 h 109484"/>
                <a:gd name="connsiteX13" fmla="*/ 108776 w 185673"/>
                <a:gd name="connsiteY13" fmla="*/ 61484 h 109484"/>
                <a:gd name="connsiteX14" fmla="*/ 108522 w 185673"/>
                <a:gd name="connsiteY14" fmla="*/ 61281 h 109484"/>
                <a:gd name="connsiteX15" fmla="*/ 107560 w 185673"/>
                <a:gd name="connsiteY15" fmla="*/ 60571 h 109484"/>
                <a:gd name="connsiteX16" fmla="*/ 107204 w 185673"/>
                <a:gd name="connsiteY16" fmla="*/ 60369 h 109484"/>
                <a:gd name="connsiteX17" fmla="*/ 106140 w 185673"/>
                <a:gd name="connsiteY17" fmla="*/ 59862 h 109484"/>
                <a:gd name="connsiteX18" fmla="*/ 105988 w 185673"/>
                <a:gd name="connsiteY18" fmla="*/ 59811 h 109484"/>
                <a:gd name="connsiteX19" fmla="*/ 105836 w 185673"/>
                <a:gd name="connsiteY19" fmla="*/ 59811 h 109484"/>
                <a:gd name="connsiteX20" fmla="*/ 103606 w 185673"/>
                <a:gd name="connsiteY20" fmla="*/ 59456 h 109484"/>
                <a:gd name="connsiteX21" fmla="*/ 103606 w 185673"/>
                <a:gd name="connsiteY21" fmla="*/ 59456 h 109484"/>
                <a:gd name="connsiteX22" fmla="*/ 103555 w 185673"/>
                <a:gd name="connsiteY22" fmla="*/ 59456 h 109484"/>
                <a:gd name="connsiteX23" fmla="*/ 95952 w 185673"/>
                <a:gd name="connsiteY23" fmla="*/ 67059 h 109484"/>
                <a:gd name="connsiteX24" fmla="*/ 96053 w 185673"/>
                <a:gd name="connsiteY24" fmla="*/ 67718 h 109484"/>
                <a:gd name="connsiteX25" fmla="*/ 96053 w 185673"/>
                <a:gd name="connsiteY25" fmla="*/ 101882 h 109484"/>
                <a:gd name="connsiteX26" fmla="*/ 103657 w 185673"/>
                <a:gd name="connsiteY26" fmla="*/ 109485 h 109484"/>
                <a:gd name="connsiteX27" fmla="*/ 111260 w 185673"/>
                <a:gd name="connsiteY27" fmla="*/ 101882 h 109484"/>
                <a:gd name="connsiteX28" fmla="*/ 111260 w 185673"/>
                <a:gd name="connsiteY28" fmla="*/ 89514 h 109484"/>
                <a:gd name="connsiteX29" fmla="*/ 139087 w 185673"/>
                <a:gd name="connsiteY29" fmla="*/ 90629 h 109484"/>
                <a:gd name="connsiteX30" fmla="*/ 176190 w 185673"/>
                <a:gd name="connsiteY30" fmla="*/ 63258 h 109484"/>
                <a:gd name="connsiteX31" fmla="*/ 185415 w 185673"/>
                <a:gd name="connsiteY31" fmla="*/ 47900 h 109484"/>
                <a:gd name="connsiteX32" fmla="*/ 181056 w 185673"/>
                <a:gd name="connsiteY32" fmla="*/ 30514 h 109484"/>
                <a:gd name="connsiteX33" fmla="*/ 165698 w 185673"/>
                <a:gd name="connsiteY33" fmla="*/ 21289 h 109484"/>
                <a:gd name="connsiteX34" fmla="*/ 148363 w 185673"/>
                <a:gd name="connsiteY34" fmla="*/ 25648 h 109484"/>
                <a:gd name="connsiteX35" fmla="*/ 130318 w 185673"/>
                <a:gd name="connsiteY35" fmla="*/ 38979 h 109484"/>
                <a:gd name="connsiteX36" fmla="*/ 69138 w 185673"/>
                <a:gd name="connsiteY36" fmla="*/ 0 h 109484"/>
                <a:gd name="connsiteX37" fmla="*/ 1927 w 185673"/>
                <a:gd name="connsiteY37" fmla="*/ 56871 h 109484"/>
                <a:gd name="connsiteX38" fmla="*/ 1 w 185673"/>
                <a:gd name="connsiteY38" fmla="*/ 101730 h 109484"/>
                <a:gd name="connsiteX39" fmla="*/ 7502 w 185673"/>
                <a:gd name="connsiteY39" fmla="*/ 109434 h 109484"/>
                <a:gd name="connsiteX40" fmla="*/ 7604 w 185673"/>
                <a:gd name="connsiteY40" fmla="*/ 109434 h 109484"/>
                <a:gd name="connsiteX41" fmla="*/ 15207 w 185673"/>
                <a:gd name="connsiteY41" fmla="*/ 101932 h 109484"/>
                <a:gd name="connsiteX42" fmla="*/ 17031 w 185673"/>
                <a:gd name="connsiteY42" fmla="*/ 58797 h 109484"/>
                <a:gd name="connsiteX43" fmla="*/ 69189 w 185673"/>
                <a:gd name="connsiteY43" fmla="*/ 15206 h 109484"/>
                <a:gd name="connsiteX44" fmla="*/ 120941 w 185673"/>
                <a:gd name="connsiteY44" fmla="*/ 53729 h 109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85673" h="109484">
                  <a:moveTo>
                    <a:pt x="120687" y="53779"/>
                  </a:moveTo>
                  <a:cubicBezTo>
                    <a:pt x="121701" y="55807"/>
                    <a:pt x="123526" y="57277"/>
                    <a:pt x="125705" y="57784"/>
                  </a:cubicBezTo>
                  <a:cubicBezTo>
                    <a:pt x="127885" y="58341"/>
                    <a:pt x="130217" y="57834"/>
                    <a:pt x="132041" y="56516"/>
                  </a:cubicBezTo>
                  <a:lnTo>
                    <a:pt x="157233" y="37863"/>
                  </a:lnTo>
                  <a:cubicBezTo>
                    <a:pt x="159007" y="36546"/>
                    <a:pt x="161136" y="36039"/>
                    <a:pt x="163316" y="36343"/>
                  </a:cubicBezTo>
                  <a:cubicBezTo>
                    <a:pt x="165444" y="36647"/>
                    <a:pt x="167370" y="37813"/>
                    <a:pt x="168688" y="39536"/>
                  </a:cubicBezTo>
                  <a:cubicBezTo>
                    <a:pt x="170006" y="41310"/>
                    <a:pt x="170513" y="43439"/>
                    <a:pt x="170209" y="45619"/>
                  </a:cubicBezTo>
                  <a:cubicBezTo>
                    <a:pt x="169905" y="47798"/>
                    <a:pt x="168739" y="49674"/>
                    <a:pt x="166965" y="50991"/>
                  </a:cubicBezTo>
                  <a:lnTo>
                    <a:pt x="129912" y="78363"/>
                  </a:lnTo>
                  <a:cubicBezTo>
                    <a:pt x="126770" y="80694"/>
                    <a:pt x="122360" y="80035"/>
                    <a:pt x="120079" y="76893"/>
                  </a:cubicBezTo>
                  <a:lnTo>
                    <a:pt x="110550" y="64069"/>
                  </a:lnTo>
                  <a:cubicBezTo>
                    <a:pt x="110347" y="63562"/>
                    <a:pt x="110094" y="63106"/>
                    <a:pt x="109739" y="62650"/>
                  </a:cubicBezTo>
                  <a:cubicBezTo>
                    <a:pt x="109739" y="62650"/>
                    <a:pt x="109739" y="62599"/>
                    <a:pt x="109688" y="62548"/>
                  </a:cubicBezTo>
                  <a:cubicBezTo>
                    <a:pt x="109435" y="62143"/>
                    <a:pt x="109080" y="61788"/>
                    <a:pt x="108776" y="61484"/>
                  </a:cubicBezTo>
                  <a:cubicBezTo>
                    <a:pt x="108675" y="61433"/>
                    <a:pt x="108624" y="61332"/>
                    <a:pt x="108522" y="61281"/>
                  </a:cubicBezTo>
                  <a:cubicBezTo>
                    <a:pt x="108219" y="61028"/>
                    <a:pt x="107914" y="60774"/>
                    <a:pt x="107560" y="60571"/>
                  </a:cubicBezTo>
                  <a:cubicBezTo>
                    <a:pt x="107458" y="60521"/>
                    <a:pt x="107357" y="60470"/>
                    <a:pt x="107204" y="60369"/>
                  </a:cubicBezTo>
                  <a:cubicBezTo>
                    <a:pt x="106850" y="60166"/>
                    <a:pt x="106495" y="60014"/>
                    <a:pt x="106140" y="59862"/>
                  </a:cubicBezTo>
                  <a:cubicBezTo>
                    <a:pt x="106089" y="59862"/>
                    <a:pt x="106039" y="59811"/>
                    <a:pt x="105988" y="59811"/>
                  </a:cubicBezTo>
                  <a:cubicBezTo>
                    <a:pt x="105988" y="59811"/>
                    <a:pt x="105887" y="59811"/>
                    <a:pt x="105836" y="59811"/>
                  </a:cubicBezTo>
                  <a:cubicBezTo>
                    <a:pt x="105126" y="59608"/>
                    <a:pt x="104366" y="59456"/>
                    <a:pt x="103606" y="59456"/>
                  </a:cubicBezTo>
                  <a:cubicBezTo>
                    <a:pt x="103606" y="59456"/>
                    <a:pt x="103606" y="59456"/>
                    <a:pt x="103606" y="59456"/>
                  </a:cubicBezTo>
                  <a:cubicBezTo>
                    <a:pt x="103606" y="59456"/>
                    <a:pt x="103555" y="59456"/>
                    <a:pt x="103555" y="59456"/>
                  </a:cubicBezTo>
                  <a:cubicBezTo>
                    <a:pt x="99348" y="59456"/>
                    <a:pt x="95952" y="62852"/>
                    <a:pt x="95952" y="67059"/>
                  </a:cubicBezTo>
                  <a:cubicBezTo>
                    <a:pt x="95952" y="67313"/>
                    <a:pt x="96053" y="67516"/>
                    <a:pt x="96053" y="67718"/>
                  </a:cubicBezTo>
                  <a:lnTo>
                    <a:pt x="96053" y="101882"/>
                  </a:lnTo>
                  <a:cubicBezTo>
                    <a:pt x="96053" y="106089"/>
                    <a:pt x="99449" y="109485"/>
                    <a:pt x="103657" y="109485"/>
                  </a:cubicBezTo>
                  <a:cubicBezTo>
                    <a:pt x="107863" y="109485"/>
                    <a:pt x="111260" y="106089"/>
                    <a:pt x="111260" y="101882"/>
                  </a:cubicBezTo>
                  <a:lnTo>
                    <a:pt x="111260" y="89514"/>
                  </a:lnTo>
                  <a:cubicBezTo>
                    <a:pt x="118964" y="96205"/>
                    <a:pt x="130521" y="96965"/>
                    <a:pt x="139087" y="90629"/>
                  </a:cubicBezTo>
                  <a:lnTo>
                    <a:pt x="176190" y="63258"/>
                  </a:lnTo>
                  <a:cubicBezTo>
                    <a:pt x="181208" y="59558"/>
                    <a:pt x="184503" y="54083"/>
                    <a:pt x="185415" y="47900"/>
                  </a:cubicBezTo>
                  <a:cubicBezTo>
                    <a:pt x="186327" y="41716"/>
                    <a:pt x="184807" y="35532"/>
                    <a:pt x="181056" y="30514"/>
                  </a:cubicBezTo>
                  <a:cubicBezTo>
                    <a:pt x="177356" y="25496"/>
                    <a:pt x="171882" y="22252"/>
                    <a:pt x="165698" y="21289"/>
                  </a:cubicBezTo>
                  <a:cubicBezTo>
                    <a:pt x="159514" y="20376"/>
                    <a:pt x="153381" y="21897"/>
                    <a:pt x="148363" y="25648"/>
                  </a:cubicBezTo>
                  <a:lnTo>
                    <a:pt x="130318" y="38979"/>
                  </a:lnTo>
                  <a:cubicBezTo>
                    <a:pt x="118609" y="17842"/>
                    <a:pt x="102085" y="0"/>
                    <a:pt x="69138" y="0"/>
                  </a:cubicBezTo>
                  <a:cubicBezTo>
                    <a:pt x="32694" y="0"/>
                    <a:pt x="6286" y="22302"/>
                    <a:pt x="1927" y="56871"/>
                  </a:cubicBezTo>
                  <a:cubicBezTo>
                    <a:pt x="913" y="64880"/>
                    <a:pt x="254" y="79934"/>
                    <a:pt x="1" y="101730"/>
                  </a:cubicBezTo>
                  <a:cubicBezTo>
                    <a:pt x="-50" y="105937"/>
                    <a:pt x="3295" y="109383"/>
                    <a:pt x="7502" y="109434"/>
                  </a:cubicBezTo>
                  <a:lnTo>
                    <a:pt x="7604" y="109434"/>
                  </a:lnTo>
                  <a:cubicBezTo>
                    <a:pt x="11760" y="109434"/>
                    <a:pt x="15156" y="106089"/>
                    <a:pt x="15207" y="101932"/>
                  </a:cubicBezTo>
                  <a:cubicBezTo>
                    <a:pt x="15460" y="81049"/>
                    <a:pt x="16119" y="66147"/>
                    <a:pt x="17031" y="58797"/>
                  </a:cubicBezTo>
                  <a:cubicBezTo>
                    <a:pt x="20428" y="31933"/>
                    <a:pt x="40399" y="15206"/>
                    <a:pt x="69189" y="15206"/>
                  </a:cubicBezTo>
                  <a:cubicBezTo>
                    <a:pt x="93062" y="15206"/>
                    <a:pt x="107103" y="25648"/>
                    <a:pt x="120941" y="53729"/>
                  </a:cubicBezTo>
                  <a:close/>
                </a:path>
              </a:pathLst>
            </a:custGeom>
            <a:solidFill>
              <a:srgbClr val="1F1F1F"/>
            </a:solidFill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2" name="Frihandsfigur: Form 41">
              <a:extLst>
                <a:ext uri="{FF2B5EF4-FFF2-40B4-BE49-F238E27FC236}">
                  <a16:creationId xmlns:a16="http://schemas.microsoft.com/office/drawing/2014/main" id="{28923CEE-4DBE-6131-52AB-8756E2F1702C}"/>
                </a:ext>
              </a:extLst>
            </p:cNvPr>
            <p:cNvSpPr/>
            <p:nvPr/>
          </p:nvSpPr>
          <p:spPr>
            <a:xfrm>
              <a:off x="8308598" y="2079130"/>
              <a:ext cx="305796" cy="225356"/>
            </a:xfrm>
            <a:custGeom>
              <a:avLst/>
              <a:gdLst>
                <a:gd name="connsiteX0" fmla="*/ 7603 w 305796"/>
                <a:gd name="connsiteY0" fmla="*/ 144966 h 225356"/>
                <a:gd name="connsiteX1" fmla="*/ 15206 w 305796"/>
                <a:gd name="connsiteY1" fmla="*/ 137363 h 225356"/>
                <a:gd name="connsiteX2" fmla="*/ 15206 w 305796"/>
                <a:gd name="connsiteY2" fmla="*/ 15206 h 225356"/>
                <a:gd name="connsiteX3" fmla="*/ 290590 w 305796"/>
                <a:gd name="connsiteY3" fmla="*/ 15206 h 225356"/>
                <a:gd name="connsiteX4" fmla="*/ 290590 w 305796"/>
                <a:gd name="connsiteY4" fmla="*/ 210150 h 225356"/>
                <a:gd name="connsiteX5" fmla="*/ 186631 w 305796"/>
                <a:gd name="connsiteY5" fmla="*/ 210150 h 225356"/>
                <a:gd name="connsiteX6" fmla="*/ 179027 w 305796"/>
                <a:gd name="connsiteY6" fmla="*/ 217753 h 225356"/>
                <a:gd name="connsiteX7" fmla="*/ 186631 w 305796"/>
                <a:gd name="connsiteY7" fmla="*/ 225356 h 225356"/>
                <a:gd name="connsiteX8" fmla="*/ 298194 w 305796"/>
                <a:gd name="connsiteY8" fmla="*/ 225356 h 225356"/>
                <a:gd name="connsiteX9" fmla="*/ 305797 w 305796"/>
                <a:gd name="connsiteY9" fmla="*/ 217753 h 225356"/>
                <a:gd name="connsiteX10" fmla="*/ 305797 w 305796"/>
                <a:gd name="connsiteY10" fmla="*/ 7603 h 225356"/>
                <a:gd name="connsiteX11" fmla="*/ 298194 w 305796"/>
                <a:gd name="connsiteY11" fmla="*/ 0 h 225356"/>
                <a:gd name="connsiteX12" fmla="*/ 7603 w 305796"/>
                <a:gd name="connsiteY12" fmla="*/ 0 h 225356"/>
                <a:gd name="connsiteX13" fmla="*/ 0 w 305796"/>
                <a:gd name="connsiteY13" fmla="*/ 7603 h 225356"/>
                <a:gd name="connsiteX14" fmla="*/ 0 w 305796"/>
                <a:gd name="connsiteY14" fmla="*/ 137312 h 225356"/>
                <a:gd name="connsiteX15" fmla="*/ 7603 w 305796"/>
                <a:gd name="connsiteY15" fmla="*/ 144915 h 225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05796" h="225356">
                  <a:moveTo>
                    <a:pt x="7603" y="144966"/>
                  </a:moveTo>
                  <a:cubicBezTo>
                    <a:pt x="11810" y="144966"/>
                    <a:pt x="15206" y="141570"/>
                    <a:pt x="15206" y="137363"/>
                  </a:cubicBezTo>
                  <a:lnTo>
                    <a:pt x="15206" y="15206"/>
                  </a:lnTo>
                  <a:lnTo>
                    <a:pt x="290590" y="15206"/>
                  </a:lnTo>
                  <a:lnTo>
                    <a:pt x="290590" y="210150"/>
                  </a:lnTo>
                  <a:lnTo>
                    <a:pt x="186631" y="210150"/>
                  </a:lnTo>
                  <a:cubicBezTo>
                    <a:pt x="182424" y="210150"/>
                    <a:pt x="179027" y="213546"/>
                    <a:pt x="179027" y="217753"/>
                  </a:cubicBezTo>
                  <a:cubicBezTo>
                    <a:pt x="179027" y="221960"/>
                    <a:pt x="182424" y="225356"/>
                    <a:pt x="186631" y="225356"/>
                  </a:cubicBezTo>
                  <a:lnTo>
                    <a:pt x="298194" y="225356"/>
                  </a:lnTo>
                  <a:cubicBezTo>
                    <a:pt x="302400" y="225356"/>
                    <a:pt x="305797" y="221960"/>
                    <a:pt x="305797" y="217753"/>
                  </a:cubicBezTo>
                  <a:lnTo>
                    <a:pt x="305797" y="7603"/>
                  </a:lnTo>
                  <a:cubicBezTo>
                    <a:pt x="305797" y="3396"/>
                    <a:pt x="302400" y="0"/>
                    <a:pt x="298194" y="0"/>
                  </a:cubicBezTo>
                  <a:lnTo>
                    <a:pt x="7603" y="0"/>
                  </a:lnTo>
                  <a:cubicBezTo>
                    <a:pt x="3396" y="0"/>
                    <a:pt x="0" y="3396"/>
                    <a:pt x="0" y="7603"/>
                  </a:cubicBezTo>
                  <a:lnTo>
                    <a:pt x="0" y="137312"/>
                  </a:lnTo>
                  <a:cubicBezTo>
                    <a:pt x="0" y="141519"/>
                    <a:pt x="3396" y="144915"/>
                    <a:pt x="7603" y="144915"/>
                  </a:cubicBezTo>
                  <a:close/>
                </a:path>
              </a:pathLst>
            </a:custGeom>
            <a:solidFill>
              <a:srgbClr val="1F1F1F"/>
            </a:solidFill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3" name="Frihandsfigur: Form 42">
              <a:extLst>
                <a:ext uri="{FF2B5EF4-FFF2-40B4-BE49-F238E27FC236}">
                  <a16:creationId xmlns:a16="http://schemas.microsoft.com/office/drawing/2014/main" id="{E455AEDE-EB62-7C03-8A83-661D114BF5A9}"/>
                </a:ext>
              </a:extLst>
            </p:cNvPr>
            <p:cNvSpPr/>
            <p:nvPr/>
          </p:nvSpPr>
          <p:spPr>
            <a:xfrm>
              <a:off x="8306114" y="2317614"/>
              <a:ext cx="61433" cy="61433"/>
            </a:xfrm>
            <a:custGeom>
              <a:avLst/>
              <a:gdLst>
                <a:gd name="connsiteX0" fmla="*/ 30716 w 61433"/>
                <a:gd name="connsiteY0" fmla="*/ 61433 h 61433"/>
                <a:gd name="connsiteX1" fmla="*/ 61433 w 61433"/>
                <a:gd name="connsiteY1" fmla="*/ 30717 h 61433"/>
                <a:gd name="connsiteX2" fmla="*/ 30716 w 61433"/>
                <a:gd name="connsiteY2" fmla="*/ 0 h 61433"/>
                <a:gd name="connsiteX3" fmla="*/ 0 w 61433"/>
                <a:gd name="connsiteY3" fmla="*/ 30717 h 61433"/>
                <a:gd name="connsiteX4" fmla="*/ 30716 w 61433"/>
                <a:gd name="connsiteY4" fmla="*/ 61433 h 61433"/>
                <a:gd name="connsiteX5" fmla="*/ 30716 w 61433"/>
                <a:gd name="connsiteY5" fmla="*/ 15206 h 61433"/>
                <a:gd name="connsiteX6" fmla="*/ 46227 w 61433"/>
                <a:gd name="connsiteY6" fmla="*/ 30717 h 61433"/>
                <a:gd name="connsiteX7" fmla="*/ 30716 w 61433"/>
                <a:gd name="connsiteY7" fmla="*/ 46227 h 61433"/>
                <a:gd name="connsiteX8" fmla="*/ 15206 w 61433"/>
                <a:gd name="connsiteY8" fmla="*/ 30717 h 61433"/>
                <a:gd name="connsiteX9" fmla="*/ 30716 w 61433"/>
                <a:gd name="connsiteY9" fmla="*/ 15206 h 61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1433" h="61433">
                  <a:moveTo>
                    <a:pt x="30716" y="61433"/>
                  </a:moveTo>
                  <a:cubicBezTo>
                    <a:pt x="47646" y="61433"/>
                    <a:pt x="61433" y="47646"/>
                    <a:pt x="61433" y="30717"/>
                  </a:cubicBezTo>
                  <a:cubicBezTo>
                    <a:pt x="61433" y="13787"/>
                    <a:pt x="47646" y="0"/>
                    <a:pt x="30716" y="0"/>
                  </a:cubicBezTo>
                  <a:cubicBezTo>
                    <a:pt x="13787" y="0"/>
                    <a:pt x="0" y="13787"/>
                    <a:pt x="0" y="30717"/>
                  </a:cubicBezTo>
                  <a:cubicBezTo>
                    <a:pt x="0" y="47646"/>
                    <a:pt x="13787" y="61433"/>
                    <a:pt x="30716" y="61433"/>
                  </a:cubicBezTo>
                  <a:close/>
                  <a:moveTo>
                    <a:pt x="30716" y="15206"/>
                  </a:moveTo>
                  <a:cubicBezTo>
                    <a:pt x="39283" y="15206"/>
                    <a:pt x="46227" y="22150"/>
                    <a:pt x="46227" y="30717"/>
                  </a:cubicBezTo>
                  <a:cubicBezTo>
                    <a:pt x="46227" y="39283"/>
                    <a:pt x="39283" y="46227"/>
                    <a:pt x="30716" y="46227"/>
                  </a:cubicBezTo>
                  <a:cubicBezTo>
                    <a:pt x="22150" y="46227"/>
                    <a:pt x="15206" y="39283"/>
                    <a:pt x="15206" y="30717"/>
                  </a:cubicBezTo>
                  <a:cubicBezTo>
                    <a:pt x="15206" y="22150"/>
                    <a:pt x="22150" y="15206"/>
                    <a:pt x="30716" y="15206"/>
                  </a:cubicBezTo>
                  <a:close/>
                </a:path>
              </a:pathLst>
            </a:custGeom>
            <a:solidFill>
              <a:srgbClr val="1F1F1F"/>
            </a:solidFill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4" name="Frihandsfigur: Form 43">
              <a:extLst>
                <a:ext uri="{FF2B5EF4-FFF2-40B4-BE49-F238E27FC236}">
                  <a16:creationId xmlns:a16="http://schemas.microsoft.com/office/drawing/2014/main" id="{A4701BBB-87C8-D7BC-E68D-B80543E44D5B}"/>
                </a:ext>
              </a:extLst>
            </p:cNvPr>
            <p:cNvSpPr/>
            <p:nvPr/>
          </p:nvSpPr>
          <p:spPr>
            <a:xfrm>
              <a:off x="8274477" y="2388931"/>
              <a:ext cx="124708" cy="45618"/>
            </a:xfrm>
            <a:custGeom>
              <a:avLst/>
              <a:gdLst>
                <a:gd name="connsiteX0" fmla="*/ 7257 w 124708"/>
                <a:gd name="connsiteY0" fmla="*/ 45568 h 45618"/>
                <a:gd name="connsiteX1" fmla="*/ 15215 w 124708"/>
                <a:gd name="connsiteY1" fmla="*/ 38370 h 45618"/>
                <a:gd name="connsiteX2" fmla="*/ 39596 w 124708"/>
                <a:gd name="connsiteY2" fmla="*/ 15156 h 45618"/>
                <a:gd name="connsiteX3" fmla="*/ 85113 w 124708"/>
                <a:gd name="connsiteY3" fmla="*/ 15156 h 45618"/>
                <a:gd name="connsiteX4" fmla="*/ 109494 w 124708"/>
                <a:gd name="connsiteY4" fmla="*/ 38370 h 45618"/>
                <a:gd name="connsiteX5" fmla="*/ 117097 w 124708"/>
                <a:gd name="connsiteY5" fmla="*/ 45619 h 45618"/>
                <a:gd name="connsiteX6" fmla="*/ 117502 w 124708"/>
                <a:gd name="connsiteY6" fmla="*/ 45619 h 45618"/>
                <a:gd name="connsiteX7" fmla="*/ 124700 w 124708"/>
                <a:gd name="connsiteY7" fmla="*/ 37661 h 45618"/>
                <a:gd name="connsiteX8" fmla="*/ 85113 w 124708"/>
                <a:gd name="connsiteY8" fmla="*/ 0 h 45618"/>
                <a:gd name="connsiteX9" fmla="*/ 39596 w 124708"/>
                <a:gd name="connsiteY9" fmla="*/ 0 h 45618"/>
                <a:gd name="connsiteX10" fmla="*/ 9 w 124708"/>
                <a:gd name="connsiteY10" fmla="*/ 37661 h 45618"/>
                <a:gd name="connsiteX11" fmla="*/ 7206 w 124708"/>
                <a:gd name="connsiteY11" fmla="*/ 45619 h 45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4708" h="45618">
                  <a:moveTo>
                    <a:pt x="7257" y="45568"/>
                  </a:moveTo>
                  <a:cubicBezTo>
                    <a:pt x="11565" y="45771"/>
                    <a:pt x="15012" y="42527"/>
                    <a:pt x="15215" y="38370"/>
                  </a:cubicBezTo>
                  <a:cubicBezTo>
                    <a:pt x="15874" y="25344"/>
                    <a:pt x="26569" y="15156"/>
                    <a:pt x="39596" y="15156"/>
                  </a:cubicBezTo>
                  <a:lnTo>
                    <a:pt x="85113" y="15156"/>
                  </a:lnTo>
                  <a:cubicBezTo>
                    <a:pt x="98140" y="15156"/>
                    <a:pt x="108835" y="25344"/>
                    <a:pt x="109494" y="38370"/>
                  </a:cubicBezTo>
                  <a:cubicBezTo>
                    <a:pt x="109696" y="42425"/>
                    <a:pt x="113041" y="45619"/>
                    <a:pt x="117097" y="45619"/>
                  </a:cubicBezTo>
                  <a:cubicBezTo>
                    <a:pt x="117198" y="45619"/>
                    <a:pt x="117350" y="45619"/>
                    <a:pt x="117502" y="45619"/>
                  </a:cubicBezTo>
                  <a:cubicBezTo>
                    <a:pt x="121709" y="45416"/>
                    <a:pt x="124902" y="41868"/>
                    <a:pt x="124700" y="37661"/>
                  </a:cubicBezTo>
                  <a:cubicBezTo>
                    <a:pt x="123635" y="16524"/>
                    <a:pt x="106300" y="0"/>
                    <a:pt x="85113" y="0"/>
                  </a:cubicBezTo>
                  <a:lnTo>
                    <a:pt x="39596" y="0"/>
                  </a:lnTo>
                  <a:cubicBezTo>
                    <a:pt x="18459" y="0"/>
                    <a:pt x="1073" y="16524"/>
                    <a:pt x="9" y="37661"/>
                  </a:cubicBezTo>
                  <a:cubicBezTo>
                    <a:pt x="-194" y="41868"/>
                    <a:pt x="3050" y="45416"/>
                    <a:pt x="7206" y="45619"/>
                  </a:cubicBezTo>
                  <a:close/>
                </a:path>
              </a:pathLst>
            </a:custGeom>
            <a:solidFill>
              <a:srgbClr val="1F1F1F"/>
            </a:solidFill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5" name="Frihandsfigur: Form 44">
              <a:extLst>
                <a:ext uri="{FF2B5EF4-FFF2-40B4-BE49-F238E27FC236}">
                  <a16:creationId xmlns:a16="http://schemas.microsoft.com/office/drawing/2014/main" id="{BBEE74C9-2850-E75C-45AA-34A54BEAA514}"/>
                </a:ext>
              </a:extLst>
            </p:cNvPr>
            <p:cNvSpPr/>
            <p:nvPr/>
          </p:nvSpPr>
          <p:spPr>
            <a:xfrm>
              <a:off x="8447329" y="2317614"/>
              <a:ext cx="61433" cy="61433"/>
            </a:xfrm>
            <a:custGeom>
              <a:avLst/>
              <a:gdLst>
                <a:gd name="connsiteX0" fmla="*/ 30716 w 61433"/>
                <a:gd name="connsiteY0" fmla="*/ 0 h 61433"/>
                <a:gd name="connsiteX1" fmla="*/ 0 w 61433"/>
                <a:gd name="connsiteY1" fmla="*/ 30717 h 61433"/>
                <a:gd name="connsiteX2" fmla="*/ 30716 w 61433"/>
                <a:gd name="connsiteY2" fmla="*/ 61433 h 61433"/>
                <a:gd name="connsiteX3" fmla="*/ 61433 w 61433"/>
                <a:gd name="connsiteY3" fmla="*/ 30717 h 61433"/>
                <a:gd name="connsiteX4" fmla="*/ 30716 w 61433"/>
                <a:gd name="connsiteY4" fmla="*/ 0 h 61433"/>
                <a:gd name="connsiteX5" fmla="*/ 30716 w 61433"/>
                <a:gd name="connsiteY5" fmla="*/ 46227 h 61433"/>
                <a:gd name="connsiteX6" fmla="*/ 15206 w 61433"/>
                <a:gd name="connsiteY6" fmla="*/ 30717 h 61433"/>
                <a:gd name="connsiteX7" fmla="*/ 30716 w 61433"/>
                <a:gd name="connsiteY7" fmla="*/ 15206 h 61433"/>
                <a:gd name="connsiteX8" fmla="*/ 46227 w 61433"/>
                <a:gd name="connsiteY8" fmla="*/ 30717 h 61433"/>
                <a:gd name="connsiteX9" fmla="*/ 30716 w 61433"/>
                <a:gd name="connsiteY9" fmla="*/ 46227 h 61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1433" h="61433">
                  <a:moveTo>
                    <a:pt x="30716" y="0"/>
                  </a:moveTo>
                  <a:cubicBezTo>
                    <a:pt x="13787" y="0"/>
                    <a:pt x="0" y="13787"/>
                    <a:pt x="0" y="30717"/>
                  </a:cubicBezTo>
                  <a:cubicBezTo>
                    <a:pt x="0" y="47646"/>
                    <a:pt x="13787" y="61433"/>
                    <a:pt x="30716" y="61433"/>
                  </a:cubicBezTo>
                  <a:cubicBezTo>
                    <a:pt x="47646" y="61433"/>
                    <a:pt x="61433" y="47646"/>
                    <a:pt x="61433" y="30717"/>
                  </a:cubicBezTo>
                  <a:cubicBezTo>
                    <a:pt x="61433" y="13787"/>
                    <a:pt x="47646" y="0"/>
                    <a:pt x="30716" y="0"/>
                  </a:cubicBezTo>
                  <a:close/>
                  <a:moveTo>
                    <a:pt x="30716" y="46227"/>
                  </a:moveTo>
                  <a:cubicBezTo>
                    <a:pt x="22150" y="46227"/>
                    <a:pt x="15206" y="39283"/>
                    <a:pt x="15206" y="30717"/>
                  </a:cubicBezTo>
                  <a:cubicBezTo>
                    <a:pt x="15206" y="22150"/>
                    <a:pt x="22150" y="15206"/>
                    <a:pt x="30716" y="15206"/>
                  </a:cubicBezTo>
                  <a:cubicBezTo>
                    <a:pt x="39283" y="15206"/>
                    <a:pt x="46227" y="22150"/>
                    <a:pt x="46227" y="30717"/>
                  </a:cubicBezTo>
                  <a:cubicBezTo>
                    <a:pt x="46227" y="39283"/>
                    <a:pt x="39283" y="46227"/>
                    <a:pt x="30716" y="46227"/>
                  </a:cubicBezTo>
                  <a:close/>
                </a:path>
              </a:pathLst>
            </a:custGeom>
            <a:solidFill>
              <a:srgbClr val="1F1F1F"/>
            </a:solidFill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6" name="Frihandsfigur: Form 45">
              <a:extLst>
                <a:ext uri="{FF2B5EF4-FFF2-40B4-BE49-F238E27FC236}">
                  <a16:creationId xmlns:a16="http://schemas.microsoft.com/office/drawing/2014/main" id="{1257CA41-D60F-F6BF-6C8A-C04193D67A1C}"/>
                </a:ext>
              </a:extLst>
            </p:cNvPr>
            <p:cNvSpPr/>
            <p:nvPr/>
          </p:nvSpPr>
          <p:spPr>
            <a:xfrm>
              <a:off x="8415650" y="2388931"/>
              <a:ext cx="124699" cy="45618"/>
            </a:xfrm>
            <a:custGeom>
              <a:avLst/>
              <a:gdLst>
                <a:gd name="connsiteX0" fmla="*/ 51 w 124699"/>
                <a:gd name="connsiteY0" fmla="*/ 37610 h 45618"/>
                <a:gd name="connsiteX1" fmla="*/ 7248 w 124699"/>
                <a:gd name="connsiteY1" fmla="*/ 45568 h 45618"/>
                <a:gd name="connsiteX2" fmla="*/ 15206 w 124699"/>
                <a:gd name="connsiteY2" fmla="*/ 38370 h 45618"/>
                <a:gd name="connsiteX3" fmla="*/ 39587 w 124699"/>
                <a:gd name="connsiteY3" fmla="*/ 15156 h 45618"/>
                <a:gd name="connsiteX4" fmla="*/ 85104 w 124699"/>
                <a:gd name="connsiteY4" fmla="*/ 15156 h 45618"/>
                <a:gd name="connsiteX5" fmla="*/ 109485 w 124699"/>
                <a:gd name="connsiteY5" fmla="*/ 38370 h 45618"/>
                <a:gd name="connsiteX6" fmla="*/ 117088 w 124699"/>
                <a:gd name="connsiteY6" fmla="*/ 45619 h 45618"/>
                <a:gd name="connsiteX7" fmla="*/ 117493 w 124699"/>
                <a:gd name="connsiteY7" fmla="*/ 45619 h 45618"/>
                <a:gd name="connsiteX8" fmla="*/ 124691 w 124699"/>
                <a:gd name="connsiteY8" fmla="*/ 37661 h 45618"/>
                <a:gd name="connsiteX9" fmla="*/ 85104 w 124699"/>
                <a:gd name="connsiteY9" fmla="*/ 0 h 45618"/>
                <a:gd name="connsiteX10" fmla="*/ 39587 w 124699"/>
                <a:gd name="connsiteY10" fmla="*/ 0 h 45618"/>
                <a:gd name="connsiteX11" fmla="*/ 0 w 124699"/>
                <a:gd name="connsiteY11" fmla="*/ 37661 h 45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4699" h="45618">
                  <a:moveTo>
                    <a:pt x="51" y="37610"/>
                  </a:moveTo>
                  <a:cubicBezTo>
                    <a:pt x="-152" y="41817"/>
                    <a:pt x="3092" y="45365"/>
                    <a:pt x="7248" y="45568"/>
                  </a:cubicBezTo>
                  <a:cubicBezTo>
                    <a:pt x="11506" y="45771"/>
                    <a:pt x="15003" y="42527"/>
                    <a:pt x="15206" y="38370"/>
                  </a:cubicBezTo>
                  <a:cubicBezTo>
                    <a:pt x="15865" y="25344"/>
                    <a:pt x="26560" y="15156"/>
                    <a:pt x="39587" y="15156"/>
                  </a:cubicBezTo>
                  <a:lnTo>
                    <a:pt x="85104" y="15156"/>
                  </a:lnTo>
                  <a:cubicBezTo>
                    <a:pt x="98131" y="15156"/>
                    <a:pt x="108826" y="25344"/>
                    <a:pt x="109485" y="38370"/>
                  </a:cubicBezTo>
                  <a:cubicBezTo>
                    <a:pt x="109688" y="42425"/>
                    <a:pt x="113032" y="45619"/>
                    <a:pt x="117088" y="45619"/>
                  </a:cubicBezTo>
                  <a:cubicBezTo>
                    <a:pt x="117189" y="45619"/>
                    <a:pt x="117341" y="45619"/>
                    <a:pt x="117493" y="45619"/>
                  </a:cubicBezTo>
                  <a:cubicBezTo>
                    <a:pt x="121700" y="45416"/>
                    <a:pt x="124894" y="41817"/>
                    <a:pt x="124691" y="37661"/>
                  </a:cubicBezTo>
                  <a:cubicBezTo>
                    <a:pt x="123627" y="16524"/>
                    <a:pt x="106241" y="0"/>
                    <a:pt x="85104" y="0"/>
                  </a:cubicBezTo>
                  <a:lnTo>
                    <a:pt x="39587" y="0"/>
                  </a:lnTo>
                  <a:cubicBezTo>
                    <a:pt x="18450" y="0"/>
                    <a:pt x="1064" y="16524"/>
                    <a:pt x="0" y="37661"/>
                  </a:cubicBezTo>
                  <a:close/>
                </a:path>
              </a:pathLst>
            </a:custGeom>
            <a:solidFill>
              <a:srgbClr val="1F1F1F"/>
            </a:solidFill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7" name="Frihandsfigur: Form 46">
              <a:extLst>
                <a:ext uri="{FF2B5EF4-FFF2-40B4-BE49-F238E27FC236}">
                  <a16:creationId xmlns:a16="http://schemas.microsoft.com/office/drawing/2014/main" id="{E0054160-2D53-9069-771D-F03601151DBD}"/>
                </a:ext>
              </a:extLst>
            </p:cNvPr>
            <p:cNvSpPr/>
            <p:nvPr/>
          </p:nvSpPr>
          <p:spPr>
            <a:xfrm>
              <a:off x="8588544" y="2317614"/>
              <a:ext cx="61433" cy="61433"/>
            </a:xfrm>
            <a:custGeom>
              <a:avLst/>
              <a:gdLst>
                <a:gd name="connsiteX0" fmla="*/ 0 w 61433"/>
                <a:gd name="connsiteY0" fmla="*/ 30717 h 61433"/>
                <a:gd name="connsiteX1" fmla="*/ 30716 w 61433"/>
                <a:gd name="connsiteY1" fmla="*/ 61433 h 61433"/>
                <a:gd name="connsiteX2" fmla="*/ 61433 w 61433"/>
                <a:gd name="connsiteY2" fmla="*/ 30717 h 61433"/>
                <a:gd name="connsiteX3" fmla="*/ 30716 w 61433"/>
                <a:gd name="connsiteY3" fmla="*/ 0 h 61433"/>
                <a:gd name="connsiteX4" fmla="*/ 0 w 61433"/>
                <a:gd name="connsiteY4" fmla="*/ 30717 h 61433"/>
                <a:gd name="connsiteX5" fmla="*/ 30716 w 61433"/>
                <a:gd name="connsiteY5" fmla="*/ 15206 h 61433"/>
                <a:gd name="connsiteX6" fmla="*/ 46227 w 61433"/>
                <a:gd name="connsiteY6" fmla="*/ 30717 h 61433"/>
                <a:gd name="connsiteX7" fmla="*/ 30716 w 61433"/>
                <a:gd name="connsiteY7" fmla="*/ 46227 h 61433"/>
                <a:gd name="connsiteX8" fmla="*/ 15206 w 61433"/>
                <a:gd name="connsiteY8" fmla="*/ 30717 h 61433"/>
                <a:gd name="connsiteX9" fmla="*/ 30716 w 61433"/>
                <a:gd name="connsiteY9" fmla="*/ 15206 h 61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1433" h="61433">
                  <a:moveTo>
                    <a:pt x="0" y="30717"/>
                  </a:moveTo>
                  <a:cubicBezTo>
                    <a:pt x="0" y="47646"/>
                    <a:pt x="13787" y="61433"/>
                    <a:pt x="30716" y="61433"/>
                  </a:cubicBezTo>
                  <a:cubicBezTo>
                    <a:pt x="47646" y="61433"/>
                    <a:pt x="61433" y="47646"/>
                    <a:pt x="61433" y="30717"/>
                  </a:cubicBezTo>
                  <a:cubicBezTo>
                    <a:pt x="61433" y="13787"/>
                    <a:pt x="47646" y="0"/>
                    <a:pt x="30716" y="0"/>
                  </a:cubicBezTo>
                  <a:cubicBezTo>
                    <a:pt x="13787" y="0"/>
                    <a:pt x="0" y="13787"/>
                    <a:pt x="0" y="30717"/>
                  </a:cubicBezTo>
                  <a:close/>
                  <a:moveTo>
                    <a:pt x="30716" y="15206"/>
                  </a:moveTo>
                  <a:cubicBezTo>
                    <a:pt x="39283" y="15206"/>
                    <a:pt x="46227" y="22150"/>
                    <a:pt x="46227" y="30717"/>
                  </a:cubicBezTo>
                  <a:cubicBezTo>
                    <a:pt x="46227" y="39283"/>
                    <a:pt x="39283" y="46227"/>
                    <a:pt x="30716" y="46227"/>
                  </a:cubicBezTo>
                  <a:cubicBezTo>
                    <a:pt x="22150" y="46227"/>
                    <a:pt x="15206" y="39283"/>
                    <a:pt x="15206" y="30717"/>
                  </a:cubicBezTo>
                  <a:cubicBezTo>
                    <a:pt x="15206" y="22150"/>
                    <a:pt x="22150" y="15206"/>
                    <a:pt x="30716" y="15206"/>
                  </a:cubicBezTo>
                  <a:close/>
                </a:path>
              </a:pathLst>
            </a:custGeom>
            <a:solidFill>
              <a:srgbClr val="1F1F1F"/>
            </a:solidFill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8" name="Frihandsfigur: Form 47">
              <a:extLst>
                <a:ext uri="{FF2B5EF4-FFF2-40B4-BE49-F238E27FC236}">
                  <a16:creationId xmlns:a16="http://schemas.microsoft.com/office/drawing/2014/main" id="{A0E2516D-6F97-0E1F-7432-8C8A7F95CDF7}"/>
                </a:ext>
              </a:extLst>
            </p:cNvPr>
            <p:cNvSpPr/>
            <p:nvPr/>
          </p:nvSpPr>
          <p:spPr>
            <a:xfrm>
              <a:off x="8556906" y="2388881"/>
              <a:ext cx="124658" cy="45669"/>
            </a:xfrm>
            <a:custGeom>
              <a:avLst/>
              <a:gdLst>
                <a:gd name="connsiteX0" fmla="*/ 39596 w 124658"/>
                <a:gd name="connsiteY0" fmla="*/ 0 h 45669"/>
                <a:gd name="connsiteX1" fmla="*/ 9 w 124658"/>
                <a:gd name="connsiteY1" fmla="*/ 37661 h 45669"/>
                <a:gd name="connsiteX2" fmla="*/ 7206 w 124658"/>
                <a:gd name="connsiteY2" fmla="*/ 45619 h 45669"/>
                <a:gd name="connsiteX3" fmla="*/ 15164 w 124658"/>
                <a:gd name="connsiteY3" fmla="*/ 38421 h 45669"/>
                <a:gd name="connsiteX4" fmla="*/ 39545 w 124658"/>
                <a:gd name="connsiteY4" fmla="*/ 15206 h 45669"/>
                <a:gd name="connsiteX5" fmla="*/ 85063 w 124658"/>
                <a:gd name="connsiteY5" fmla="*/ 15206 h 45669"/>
                <a:gd name="connsiteX6" fmla="*/ 109443 w 124658"/>
                <a:gd name="connsiteY6" fmla="*/ 38421 h 45669"/>
                <a:gd name="connsiteX7" fmla="*/ 117046 w 124658"/>
                <a:gd name="connsiteY7" fmla="*/ 45669 h 45669"/>
                <a:gd name="connsiteX8" fmla="*/ 117451 w 124658"/>
                <a:gd name="connsiteY8" fmla="*/ 45669 h 45669"/>
                <a:gd name="connsiteX9" fmla="*/ 124649 w 124658"/>
                <a:gd name="connsiteY9" fmla="*/ 37711 h 45669"/>
                <a:gd name="connsiteX10" fmla="*/ 85063 w 124658"/>
                <a:gd name="connsiteY10" fmla="*/ 51 h 45669"/>
                <a:gd name="connsiteX11" fmla="*/ 39545 w 124658"/>
                <a:gd name="connsiteY11" fmla="*/ 51 h 45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4658" h="45669">
                  <a:moveTo>
                    <a:pt x="39596" y="0"/>
                  </a:moveTo>
                  <a:cubicBezTo>
                    <a:pt x="18459" y="0"/>
                    <a:pt x="1073" y="16524"/>
                    <a:pt x="9" y="37661"/>
                  </a:cubicBezTo>
                  <a:cubicBezTo>
                    <a:pt x="-194" y="41868"/>
                    <a:pt x="3050" y="45416"/>
                    <a:pt x="7206" y="45619"/>
                  </a:cubicBezTo>
                  <a:cubicBezTo>
                    <a:pt x="11464" y="45821"/>
                    <a:pt x="14962" y="42577"/>
                    <a:pt x="15164" y="38421"/>
                  </a:cubicBezTo>
                  <a:cubicBezTo>
                    <a:pt x="15823" y="25394"/>
                    <a:pt x="26518" y="15206"/>
                    <a:pt x="39545" y="15206"/>
                  </a:cubicBezTo>
                  <a:lnTo>
                    <a:pt x="85063" y="15206"/>
                  </a:lnTo>
                  <a:cubicBezTo>
                    <a:pt x="98089" y="15206"/>
                    <a:pt x="108784" y="25394"/>
                    <a:pt x="109443" y="38421"/>
                  </a:cubicBezTo>
                  <a:cubicBezTo>
                    <a:pt x="109646" y="42476"/>
                    <a:pt x="112991" y="45669"/>
                    <a:pt x="117046" y="45669"/>
                  </a:cubicBezTo>
                  <a:cubicBezTo>
                    <a:pt x="117147" y="45669"/>
                    <a:pt x="117300" y="45669"/>
                    <a:pt x="117451" y="45669"/>
                  </a:cubicBezTo>
                  <a:cubicBezTo>
                    <a:pt x="121659" y="45467"/>
                    <a:pt x="124852" y="41918"/>
                    <a:pt x="124649" y="37711"/>
                  </a:cubicBezTo>
                  <a:cubicBezTo>
                    <a:pt x="123585" y="16575"/>
                    <a:pt x="106250" y="51"/>
                    <a:pt x="85063" y="51"/>
                  </a:cubicBezTo>
                  <a:lnTo>
                    <a:pt x="39545" y="51"/>
                  </a:lnTo>
                  <a:close/>
                </a:path>
              </a:pathLst>
            </a:custGeom>
            <a:solidFill>
              <a:srgbClr val="1F1F1F"/>
            </a:solidFill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  <p:grpSp>
        <p:nvGrpSpPr>
          <p:cNvPr id="515" name="Bild 3">
            <a:extLst>
              <a:ext uri="{FF2B5EF4-FFF2-40B4-BE49-F238E27FC236}">
                <a16:creationId xmlns:a16="http://schemas.microsoft.com/office/drawing/2014/main" id="{1B7F5D0D-2B51-569C-3DD8-02C01061E87D}"/>
              </a:ext>
            </a:extLst>
          </p:cNvPr>
          <p:cNvGrpSpPr/>
          <p:nvPr/>
        </p:nvGrpSpPr>
        <p:grpSpPr>
          <a:xfrm>
            <a:off x="3203243" y="1958303"/>
            <a:ext cx="463515" cy="463994"/>
            <a:chOff x="2418755" y="2069094"/>
            <a:chExt cx="358850" cy="359221"/>
          </a:xfrm>
          <a:solidFill>
            <a:srgbClr val="1F1F1F"/>
          </a:solidFill>
        </p:grpSpPr>
        <p:sp>
          <p:nvSpPr>
            <p:cNvPr id="517" name="Frihandsfigur: Form 516">
              <a:extLst>
                <a:ext uri="{FF2B5EF4-FFF2-40B4-BE49-F238E27FC236}">
                  <a16:creationId xmlns:a16="http://schemas.microsoft.com/office/drawing/2014/main" id="{B8783C2E-9B24-A7EA-8169-A8A40F3159B4}"/>
                </a:ext>
              </a:extLst>
            </p:cNvPr>
            <p:cNvSpPr/>
            <p:nvPr/>
          </p:nvSpPr>
          <p:spPr>
            <a:xfrm>
              <a:off x="2588187" y="2238365"/>
              <a:ext cx="20097" cy="20148"/>
            </a:xfrm>
            <a:custGeom>
              <a:avLst/>
              <a:gdLst>
                <a:gd name="connsiteX0" fmla="*/ 10023 w 20097"/>
                <a:gd name="connsiteY0" fmla="*/ 20148 h 20148"/>
                <a:gd name="connsiteX1" fmla="*/ 17170 w 20097"/>
                <a:gd name="connsiteY1" fmla="*/ 17208 h 20148"/>
                <a:gd name="connsiteX2" fmla="*/ 17170 w 20097"/>
                <a:gd name="connsiteY2" fmla="*/ 2965 h 20148"/>
                <a:gd name="connsiteX3" fmla="*/ 2927 w 20097"/>
                <a:gd name="connsiteY3" fmla="*/ 2965 h 20148"/>
                <a:gd name="connsiteX4" fmla="*/ 2927 w 20097"/>
                <a:gd name="connsiteY4" fmla="*/ 17208 h 20148"/>
                <a:gd name="connsiteX5" fmla="*/ 10074 w 20097"/>
                <a:gd name="connsiteY5" fmla="*/ 20148 h 20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097" h="20148">
                  <a:moveTo>
                    <a:pt x="10023" y="20148"/>
                  </a:moveTo>
                  <a:cubicBezTo>
                    <a:pt x="12609" y="20148"/>
                    <a:pt x="15194" y="19185"/>
                    <a:pt x="17170" y="17208"/>
                  </a:cubicBezTo>
                  <a:cubicBezTo>
                    <a:pt x="21073" y="13305"/>
                    <a:pt x="21073" y="6868"/>
                    <a:pt x="17170" y="2965"/>
                  </a:cubicBezTo>
                  <a:cubicBezTo>
                    <a:pt x="13267" y="-988"/>
                    <a:pt x="6830" y="-988"/>
                    <a:pt x="2927" y="2965"/>
                  </a:cubicBezTo>
                  <a:cubicBezTo>
                    <a:pt x="-976" y="6868"/>
                    <a:pt x="-976" y="13305"/>
                    <a:pt x="2927" y="17208"/>
                  </a:cubicBezTo>
                  <a:cubicBezTo>
                    <a:pt x="4904" y="19185"/>
                    <a:pt x="7489" y="20148"/>
                    <a:pt x="10074" y="20148"/>
                  </a:cubicBezTo>
                  <a:close/>
                </a:path>
              </a:pathLst>
            </a:custGeom>
            <a:solidFill>
              <a:srgbClr val="1F1F1F"/>
            </a:solidFill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518" name="Frihandsfigur: Form 517">
              <a:extLst>
                <a:ext uri="{FF2B5EF4-FFF2-40B4-BE49-F238E27FC236}">
                  <a16:creationId xmlns:a16="http://schemas.microsoft.com/office/drawing/2014/main" id="{90B15B89-5248-6C6C-597C-D81407448DAF}"/>
                </a:ext>
              </a:extLst>
            </p:cNvPr>
            <p:cNvSpPr/>
            <p:nvPr/>
          </p:nvSpPr>
          <p:spPr>
            <a:xfrm>
              <a:off x="2549656" y="2198550"/>
              <a:ext cx="98482" cy="98080"/>
            </a:xfrm>
            <a:custGeom>
              <a:avLst/>
              <a:gdLst>
                <a:gd name="connsiteX0" fmla="*/ 58540 w 98482"/>
                <a:gd name="connsiteY0" fmla="*/ 83178 h 98080"/>
                <a:gd name="connsiteX1" fmla="*/ 53472 w 98482"/>
                <a:gd name="connsiteY1" fmla="*/ 92657 h 98080"/>
                <a:gd name="connsiteX2" fmla="*/ 60771 w 98482"/>
                <a:gd name="connsiteY2" fmla="*/ 98080 h 98080"/>
                <a:gd name="connsiteX3" fmla="*/ 62950 w 98482"/>
                <a:gd name="connsiteY3" fmla="*/ 97776 h 98080"/>
                <a:gd name="connsiteX4" fmla="*/ 83884 w 98482"/>
                <a:gd name="connsiteY4" fmla="*/ 85256 h 98080"/>
                <a:gd name="connsiteX5" fmla="*/ 83884 w 98482"/>
                <a:gd name="connsiteY5" fmla="*/ 14598 h 98080"/>
                <a:gd name="connsiteX6" fmla="*/ 13226 w 98482"/>
                <a:gd name="connsiteY6" fmla="*/ 14598 h 98080"/>
                <a:gd name="connsiteX7" fmla="*/ 250 w 98482"/>
                <a:gd name="connsiteY7" fmla="*/ 37103 h 98080"/>
                <a:gd name="connsiteX8" fmla="*/ 5674 w 98482"/>
                <a:gd name="connsiteY8" fmla="*/ 46379 h 98080"/>
                <a:gd name="connsiteX9" fmla="*/ 14949 w 98482"/>
                <a:gd name="connsiteY9" fmla="*/ 40955 h 98080"/>
                <a:gd name="connsiteX10" fmla="*/ 23972 w 98482"/>
                <a:gd name="connsiteY10" fmla="*/ 25344 h 98080"/>
                <a:gd name="connsiteX11" fmla="*/ 73138 w 98482"/>
                <a:gd name="connsiteY11" fmla="*/ 25344 h 98080"/>
                <a:gd name="connsiteX12" fmla="*/ 73138 w 98482"/>
                <a:gd name="connsiteY12" fmla="*/ 74460 h 98080"/>
                <a:gd name="connsiteX13" fmla="*/ 58591 w 98482"/>
                <a:gd name="connsiteY13" fmla="*/ 83178 h 98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8482" h="98080">
                  <a:moveTo>
                    <a:pt x="58540" y="83178"/>
                  </a:moveTo>
                  <a:cubicBezTo>
                    <a:pt x="54536" y="84394"/>
                    <a:pt x="52255" y="88602"/>
                    <a:pt x="53472" y="92657"/>
                  </a:cubicBezTo>
                  <a:cubicBezTo>
                    <a:pt x="54485" y="95951"/>
                    <a:pt x="57476" y="98080"/>
                    <a:pt x="60771" y="98080"/>
                  </a:cubicBezTo>
                  <a:cubicBezTo>
                    <a:pt x="61480" y="98080"/>
                    <a:pt x="62241" y="97979"/>
                    <a:pt x="62950" y="97776"/>
                  </a:cubicBezTo>
                  <a:cubicBezTo>
                    <a:pt x="70807" y="95394"/>
                    <a:pt x="78055" y="91085"/>
                    <a:pt x="83884" y="85256"/>
                  </a:cubicBezTo>
                  <a:cubicBezTo>
                    <a:pt x="103348" y="65792"/>
                    <a:pt x="103348" y="34113"/>
                    <a:pt x="83884" y="14598"/>
                  </a:cubicBezTo>
                  <a:cubicBezTo>
                    <a:pt x="64420" y="-4866"/>
                    <a:pt x="32690" y="-4866"/>
                    <a:pt x="13226" y="14598"/>
                  </a:cubicBezTo>
                  <a:cubicBezTo>
                    <a:pt x="6991" y="20833"/>
                    <a:pt x="2531" y="28588"/>
                    <a:pt x="250" y="37103"/>
                  </a:cubicBezTo>
                  <a:cubicBezTo>
                    <a:pt x="-814" y="41158"/>
                    <a:pt x="1619" y="45315"/>
                    <a:pt x="5674" y="46379"/>
                  </a:cubicBezTo>
                  <a:cubicBezTo>
                    <a:pt x="9729" y="47443"/>
                    <a:pt x="13885" y="45010"/>
                    <a:pt x="14949" y="40955"/>
                  </a:cubicBezTo>
                  <a:cubicBezTo>
                    <a:pt x="16521" y="35076"/>
                    <a:pt x="19613" y="29652"/>
                    <a:pt x="23972" y="25344"/>
                  </a:cubicBezTo>
                  <a:cubicBezTo>
                    <a:pt x="37505" y="11810"/>
                    <a:pt x="59554" y="11810"/>
                    <a:pt x="73138" y="25344"/>
                  </a:cubicBezTo>
                  <a:cubicBezTo>
                    <a:pt x="86672" y="38877"/>
                    <a:pt x="86672" y="60926"/>
                    <a:pt x="73138" y="74460"/>
                  </a:cubicBezTo>
                  <a:cubicBezTo>
                    <a:pt x="69083" y="78515"/>
                    <a:pt x="64065" y="81556"/>
                    <a:pt x="58591" y="83178"/>
                  </a:cubicBezTo>
                  <a:close/>
                </a:path>
              </a:pathLst>
            </a:custGeom>
            <a:solidFill>
              <a:srgbClr val="1F1F1F"/>
            </a:solidFill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519" name="Frihandsfigur: Form 518">
              <a:extLst>
                <a:ext uri="{FF2B5EF4-FFF2-40B4-BE49-F238E27FC236}">
                  <a16:creationId xmlns:a16="http://schemas.microsoft.com/office/drawing/2014/main" id="{E948DD0C-9187-35E9-AEB6-7704DE1635AD}"/>
                </a:ext>
              </a:extLst>
            </p:cNvPr>
            <p:cNvSpPr/>
            <p:nvPr/>
          </p:nvSpPr>
          <p:spPr>
            <a:xfrm>
              <a:off x="2418755" y="2069094"/>
              <a:ext cx="358850" cy="359221"/>
            </a:xfrm>
            <a:custGeom>
              <a:avLst/>
              <a:gdLst>
                <a:gd name="connsiteX0" fmla="*/ 45742 w 358850"/>
                <a:gd name="connsiteY0" fmla="*/ 287752 h 359221"/>
                <a:gd name="connsiteX1" fmla="*/ 47314 w 358850"/>
                <a:gd name="connsiteY1" fmla="*/ 277108 h 359221"/>
                <a:gd name="connsiteX2" fmla="*/ 55880 w 358850"/>
                <a:gd name="connsiteY2" fmla="*/ 71013 h 359221"/>
                <a:gd name="connsiteX3" fmla="*/ 179405 w 358850"/>
                <a:gd name="connsiteY3" fmla="*/ 15105 h 359221"/>
                <a:gd name="connsiteX4" fmla="*/ 302930 w 358850"/>
                <a:gd name="connsiteY4" fmla="*/ 71013 h 359221"/>
                <a:gd name="connsiteX5" fmla="*/ 302930 w 358850"/>
                <a:gd name="connsiteY5" fmla="*/ 287701 h 359221"/>
                <a:gd name="connsiteX6" fmla="*/ 82592 w 358850"/>
                <a:gd name="connsiteY6" fmla="*/ 312183 h 359221"/>
                <a:gd name="connsiteX7" fmla="*/ 71948 w 358850"/>
                <a:gd name="connsiteY7" fmla="*/ 313856 h 359221"/>
                <a:gd name="connsiteX8" fmla="*/ 73620 w 358850"/>
                <a:gd name="connsiteY8" fmla="*/ 324501 h 359221"/>
                <a:gd name="connsiteX9" fmla="*/ 179405 w 358850"/>
                <a:gd name="connsiteY9" fmla="*/ 359221 h 359221"/>
                <a:gd name="connsiteX10" fmla="*/ 314335 w 358850"/>
                <a:gd name="connsiteY10" fmla="*/ 297788 h 359221"/>
                <a:gd name="connsiteX11" fmla="*/ 314335 w 358850"/>
                <a:gd name="connsiteY11" fmla="*/ 61028 h 359221"/>
                <a:gd name="connsiteX12" fmla="*/ 179354 w 358850"/>
                <a:gd name="connsiteY12" fmla="*/ 0 h 359221"/>
                <a:gd name="connsiteX13" fmla="*/ 44374 w 358850"/>
                <a:gd name="connsiteY13" fmla="*/ 61028 h 359221"/>
                <a:gd name="connsiteX14" fmla="*/ 35047 w 358850"/>
                <a:gd name="connsiteY14" fmla="*/ 286232 h 359221"/>
                <a:gd name="connsiteX15" fmla="*/ 45692 w 358850"/>
                <a:gd name="connsiteY15" fmla="*/ 287803 h 359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58850" h="359221">
                  <a:moveTo>
                    <a:pt x="45742" y="287752"/>
                  </a:moveTo>
                  <a:cubicBezTo>
                    <a:pt x="49139" y="285268"/>
                    <a:pt x="49797" y="280504"/>
                    <a:pt x="47314" y="277108"/>
                  </a:cubicBezTo>
                  <a:cubicBezTo>
                    <a:pt x="1543" y="215371"/>
                    <a:pt x="5142" y="128695"/>
                    <a:pt x="55880" y="71013"/>
                  </a:cubicBezTo>
                  <a:cubicBezTo>
                    <a:pt x="87154" y="35481"/>
                    <a:pt x="132164" y="15105"/>
                    <a:pt x="179405" y="15105"/>
                  </a:cubicBezTo>
                  <a:cubicBezTo>
                    <a:pt x="226646" y="15105"/>
                    <a:pt x="271707" y="35481"/>
                    <a:pt x="302930" y="71013"/>
                  </a:cubicBezTo>
                  <a:cubicBezTo>
                    <a:pt x="357267" y="132801"/>
                    <a:pt x="357267" y="225914"/>
                    <a:pt x="302930" y="287701"/>
                  </a:cubicBezTo>
                  <a:cubicBezTo>
                    <a:pt x="246363" y="352024"/>
                    <a:pt x="151628" y="362516"/>
                    <a:pt x="82592" y="312183"/>
                  </a:cubicBezTo>
                  <a:cubicBezTo>
                    <a:pt x="79196" y="309700"/>
                    <a:pt x="74431" y="310460"/>
                    <a:pt x="71948" y="313856"/>
                  </a:cubicBezTo>
                  <a:cubicBezTo>
                    <a:pt x="69464" y="317252"/>
                    <a:pt x="70224" y="322017"/>
                    <a:pt x="73620" y="324501"/>
                  </a:cubicBezTo>
                  <a:cubicBezTo>
                    <a:pt x="105604" y="347817"/>
                    <a:pt x="142657" y="359221"/>
                    <a:pt x="179405" y="359221"/>
                  </a:cubicBezTo>
                  <a:cubicBezTo>
                    <a:pt x="229332" y="359221"/>
                    <a:pt x="278752" y="338237"/>
                    <a:pt x="314335" y="297788"/>
                  </a:cubicBezTo>
                  <a:cubicBezTo>
                    <a:pt x="373690" y="230273"/>
                    <a:pt x="373690" y="128492"/>
                    <a:pt x="314335" y="61028"/>
                  </a:cubicBezTo>
                  <a:cubicBezTo>
                    <a:pt x="280222" y="22252"/>
                    <a:pt x="231005" y="0"/>
                    <a:pt x="179354" y="0"/>
                  </a:cubicBezTo>
                  <a:cubicBezTo>
                    <a:pt x="127704" y="0"/>
                    <a:pt x="78537" y="22252"/>
                    <a:pt x="44374" y="61028"/>
                  </a:cubicBezTo>
                  <a:cubicBezTo>
                    <a:pt x="-11078" y="124032"/>
                    <a:pt x="-14981" y="218767"/>
                    <a:pt x="35047" y="286232"/>
                  </a:cubicBezTo>
                  <a:cubicBezTo>
                    <a:pt x="37531" y="289628"/>
                    <a:pt x="42296" y="290287"/>
                    <a:pt x="45692" y="287803"/>
                  </a:cubicBezTo>
                  <a:close/>
                </a:path>
              </a:pathLst>
            </a:custGeom>
            <a:solidFill>
              <a:srgbClr val="1F1F1F"/>
            </a:solidFill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520" name="Frihandsfigur: Form 519">
              <a:extLst>
                <a:ext uri="{FF2B5EF4-FFF2-40B4-BE49-F238E27FC236}">
                  <a16:creationId xmlns:a16="http://schemas.microsoft.com/office/drawing/2014/main" id="{A52B5E07-5870-F532-D371-2CE709C15F70}"/>
                </a:ext>
              </a:extLst>
            </p:cNvPr>
            <p:cNvSpPr/>
            <p:nvPr/>
          </p:nvSpPr>
          <p:spPr>
            <a:xfrm>
              <a:off x="2483385" y="2133721"/>
              <a:ext cx="229708" cy="229563"/>
            </a:xfrm>
            <a:custGeom>
              <a:avLst/>
              <a:gdLst>
                <a:gd name="connsiteX0" fmla="*/ 52937 w 229708"/>
                <a:gd name="connsiteY0" fmla="*/ 202496 h 229563"/>
                <a:gd name="connsiteX1" fmla="*/ 55522 w 229708"/>
                <a:gd name="connsiteY1" fmla="*/ 212938 h 229563"/>
                <a:gd name="connsiteX2" fmla="*/ 114927 w 229708"/>
                <a:gd name="connsiteY2" fmla="*/ 229563 h 229563"/>
                <a:gd name="connsiteX3" fmla="*/ 203022 w 229708"/>
                <a:gd name="connsiteY3" fmla="*/ 188101 h 229563"/>
                <a:gd name="connsiteX4" fmla="*/ 203022 w 229708"/>
                <a:gd name="connsiteY4" fmla="*/ 41260 h 229563"/>
                <a:gd name="connsiteX5" fmla="*/ 114826 w 229708"/>
                <a:gd name="connsiteY5" fmla="*/ 0 h 229563"/>
                <a:gd name="connsiteX6" fmla="*/ 26630 w 229708"/>
                <a:gd name="connsiteY6" fmla="*/ 41260 h 229563"/>
                <a:gd name="connsiteX7" fmla="*/ 16898 w 229708"/>
                <a:gd name="connsiteY7" fmla="*/ 174567 h 229563"/>
                <a:gd name="connsiteX8" fmla="*/ 27339 w 229708"/>
                <a:gd name="connsiteY8" fmla="*/ 177102 h 229563"/>
                <a:gd name="connsiteX9" fmla="*/ 29874 w 229708"/>
                <a:gd name="connsiteY9" fmla="*/ 166660 h 229563"/>
                <a:gd name="connsiteX10" fmla="*/ 38288 w 229708"/>
                <a:gd name="connsiteY10" fmla="*/ 51042 h 229563"/>
                <a:gd name="connsiteX11" fmla="*/ 114826 w 229708"/>
                <a:gd name="connsiteY11" fmla="*/ 15206 h 229563"/>
                <a:gd name="connsiteX12" fmla="*/ 191364 w 229708"/>
                <a:gd name="connsiteY12" fmla="*/ 51042 h 229563"/>
                <a:gd name="connsiteX13" fmla="*/ 191364 w 229708"/>
                <a:gd name="connsiteY13" fmla="*/ 178369 h 229563"/>
                <a:gd name="connsiteX14" fmla="*/ 63378 w 229708"/>
                <a:gd name="connsiteY14" fmla="*/ 199962 h 229563"/>
                <a:gd name="connsiteX15" fmla="*/ 52937 w 229708"/>
                <a:gd name="connsiteY15" fmla="*/ 202547 h 229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29708" h="229563">
                  <a:moveTo>
                    <a:pt x="52937" y="202496"/>
                  </a:moveTo>
                  <a:cubicBezTo>
                    <a:pt x="50757" y="206095"/>
                    <a:pt x="51923" y="210758"/>
                    <a:pt x="55522" y="212938"/>
                  </a:cubicBezTo>
                  <a:cubicBezTo>
                    <a:pt x="74124" y="224140"/>
                    <a:pt x="94602" y="229563"/>
                    <a:pt x="114927" y="229563"/>
                  </a:cubicBezTo>
                  <a:cubicBezTo>
                    <a:pt x="147925" y="229563"/>
                    <a:pt x="180314" y="215219"/>
                    <a:pt x="203022" y="188101"/>
                  </a:cubicBezTo>
                  <a:cubicBezTo>
                    <a:pt x="238604" y="145574"/>
                    <a:pt x="238604" y="83837"/>
                    <a:pt x="203022" y="41260"/>
                  </a:cubicBezTo>
                  <a:cubicBezTo>
                    <a:pt x="181074" y="15054"/>
                    <a:pt x="148939" y="0"/>
                    <a:pt x="114826" y="0"/>
                  </a:cubicBezTo>
                  <a:cubicBezTo>
                    <a:pt x="80713" y="0"/>
                    <a:pt x="48578" y="15054"/>
                    <a:pt x="26630" y="41260"/>
                  </a:cubicBezTo>
                  <a:cubicBezTo>
                    <a:pt x="-4898" y="78971"/>
                    <a:pt x="-8801" y="132497"/>
                    <a:pt x="16898" y="174567"/>
                  </a:cubicBezTo>
                  <a:cubicBezTo>
                    <a:pt x="19077" y="178166"/>
                    <a:pt x="23791" y="179281"/>
                    <a:pt x="27339" y="177102"/>
                  </a:cubicBezTo>
                  <a:cubicBezTo>
                    <a:pt x="30938" y="174922"/>
                    <a:pt x="32053" y="170208"/>
                    <a:pt x="29874" y="166660"/>
                  </a:cubicBezTo>
                  <a:cubicBezTo>
                    <a:pt x="7571" y="130216"/>
                    <a:pt x="10968" y="83736"/>
                    <a:pt x="38288" y="51042"/>
                  </a:cubicBezTo>
                  <a:cubicBezTo>
                    <a:pt x="57346" y="28284"/>
                    <a:pt x="85225" y="15206"/>
                    <a:pt x="114826" y="15206"/>
                  </a:cubicBezTo>
                  <a:cubicBezTo>
                    <a:pt x="144427" y="15206"/>
                    <a:pt x="172305" y="28284"/>
                    <a:pt x="191364" y="51042"/>
                  </a:cubicBezTo>
                  <a:cubicBezTo>
                    <a:pt x="221726" y="87334"/>
                    <a:pt x="221726" y="142077"/>
                    <a:pt x="191364" y="178369"/>
                  </a:cubicBezTo>
                  <a:cubicBezTo>
                    <a:pt x="159532" y="216435"/>
                    <a:pt x="105753" y="225508"/>
                    <a:pt x="63378" y="199962"/>
                  </a:cubicBezTo>
                  <a:cubicBezTo>
                    <a:pt x="59779" y="197782"/>
                    <a:pt x="55116" y="198948"/>
                    <a:pt x="52937" y="202547"/>
                  </a:cubicBezTo>
                  <a:close/>
                </a:path>
              </a:pathLst>
            </a:custGeom>
            <a:solidFill>
              <a:srgbClr val="1F1F1F"/>
            </a:solidFill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521" name="Frihandsfigur: Form 520">
              <a:extLst>
                <a:ext uri="{FF2B5EF4-FFF2-40B4-BE49-F238E27FC236}">
                  <a16:creationId xmlns:a16="http://schemas.microsoft.com/office/drawing/2014/main" id="{2155F9BE-B306-DA47-9305-E444BCF8A266}"/>
                </a:ext>
              </a:extLst>
            </p:cNvPr>
            <p:cNvSpPr/>
            <p:nvPr/>
          </p:nvSpPr>
          <p:spPr>
            <a:xfrm>
              <a:off x="2427990" y="2261980"/>
              <a:ext cx="157769" cy="157769"/>
            </a:xfrm>
            <a:custGeom>
              <a:avLst/>
              <a:gdLst>
                <a:gd name="connsiteX0" fmla="*/ 2294 w 157769"/>
                <a:gd name="connsiteY0" fmla="*/ 155540 h 157769"/>
                <a:gd name="connsiteX1" fmla="*/ 7666 w 157769"/>
                <a:gd name="connsiteY1" fmla="*/ 157770 h 157769"/>
                <a:gd name="connsiteX2" fmla="*/ 13039 w 157769"/>
                <a:gd name="connsiteY2" fmla="*/ 155540 h 157769"/>
                <a:gd name="connsiteX3" fmla="*/ 141126 w 157769"/>
                <a:gd name="connsiteY3" fmla="*/ 27453 h 157769"/>
                <a:gd name="connsiteX4" fmla="*/ 140417 w 157769"/>
                <a:gd name="connsiteY4" fmla="*/ 37083 h 157769"/>
                <a:gd name="connsiteX5" fmla="*/ 147462 w 157769"/>
                <a:gd name="connsiteY5" fmla="*/ 45193 h 157769"/>
                <a:gd name="connsiteX6" fmla="*/ 148020 w 157769"/>
                <a:gd name="connsiteY6" fmla="*/ 45193 h 157769"/>
                <a:gd name="connsiteX7" fmla="*/ 155572 w 157769"/>
                <a:gd name="connsiteY7" fmla="*/ 38148 h 157769"/>
                <a:gd name="connsiteX8" fmla="*/ 157752 w 157769"/>
                <a:gd name="connsiteY8" fmla="*/ 8141 h 157769"/>
                <a:gd name="connsiteX9" fmla="*/ 155522 w 157769"/>
                <a:gd name="connsiteY9" fmla="*/ 2210 h 157769"/>
                <a:gd name="connsiteX10" fmla="*/ 149540 w 157769"/>
                <a:gd name="connsiteY10" fmla="*/ 31 h 157769"/>
                <a:gd name="connsiteX11" fmla="*/ 119534 w 157769"/>
                <a:gd name="connsiteY11" fmla="*/ 2514 h 157769"/>
                <a:gd name="connsiteX12" fmla="*/ 112589 w 157769"/>
                <a:gd name="connsiteY12" fmla="*/ 10726 h 157769"/>
                <a:gd name="connsiteX13" fmla="*/ 120801 w 157769"/>
                <a:gd name="connsiteY13" fmla="*/ 17670 h 157769"/>
                <a:gd name="connsiteX14" fmla="*/ 130127 w 157769"/>
                <a:gd name="connsiteY14" fmla="*/ 16910 h 157769"/>
                <a:gd name="connsiteX15" fmla="*/ 2243 w 157769"/>
                <a:gd name="connsiteY15" fmla="*/ 144794 h 157769"/>
                <a:gd name="connsiteX16" fmla="*/ 2243 w 157769"/>
                <a:gd name="connsiteY16" fmla="*/ 155540 h 157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57769" h="157769">
                  <a:moveTo>
                    <a:pt x="2294" y="155540"/>
                  </a:moveTo>
                  <a:cubicBezTo>
                    <a:pt x="3764" y="157009"/>
                    <a:pt x="5740" y="157770"/>
                    <a:pt x="7666" y="157770"/>
                  </a:cubicBezTo>
                  <a:cubicBezTo>
                    <a:pt x="9593" y="157770"/>
                    <a:pt x="11570" y="157009"/>
                    <a:pt x="13039" y="155540"/>
                  </a:cubicBezTo>
                  <a:lnTo>
                    <a:pt x="141126" y="27453"/>
                  </a:lnTo>
                  <a:lnTo>
                    <a:pt x="140417" y="37083"/>
                  </a:lnTo>
                  <a:cubicBezTo>
                    <a:pt x="140113" y="41290"/>
                    <a:pt x="143255" y="44889"/>
                    <a:pt x="147462" y="45193"/>
                  </a:cubicBezTo>
                  <a:cubicBezTo>
                    <a:pt x="147665" y="45193"/>
                    <a:pt x="147817" y="45193"/>
                    <a:pt x="148020" y="45193"/>
                  </a:cubicBezTo>
                  <a:cubicBezTo>
                    <a:pt x="151973" y="45193"/>
                    <a:pt x="155319" y="42152"/>
                    <a:pt x="155572" y="38148"/>
                  </a:cubicBezTo>
                  <a:lnTo>
                    <a:pt x="157752" y="8141"/>
                  </a:lnTo>
                  <a:cubicBezTo>
                    <a:pt x="157904" y="5910"/>
                    <a:pt x="157093" y="3731"/>
                    <a:pt x="155522" y="2210"/>
                  </a:cubicBezTo>
                  <a:cubicBezTo>
                    <a:pt x="153950" y="639"/>
                    <a:pt x="151771" y="-172"/>
                    <a:pt x="149540" y="31"/>
                  </a:cubicBezTo>
                  <a:lnTo>
                    <a:pt x="119534" y="2514"/>
                  </a:lnTo>
                  <a:cubicBezTo>
                    <a:pt x="115326" y="2869"/>
                    <a:pt x="112235" y="6519"/>
                    <a:pt x="112589" y="10726"/>
                  </a:cubicBezTo>
                  <a:cubicBezTo>
                    <a:pt x="112944" y="14933"/>
                    <a:pt x="116644" y="18075"/>
                    <a:pt x="120801" y="17670"/>
                  </a:cubicBezTo>
                  <a:lnTo>
                    <a:pt x="130127" y="16910"/>
                  </a:lnTo>
                  <a:lnTo>
                    <a:pt x="2243" y="144794"/>
                  </a:lnTo>
                  <a:cubicBezTo>
                    <a:pt x="-748" y="147784"/>
                    <a:pt x="-748" y="152600"/>
                    <a:pt x="2243" y="155540"/>
                  </a:cubicBezTo>
                  <a:close/>
                </a:path>
              </a:pathLst>
            </a:custGeom>
            <a:solidFill>
              <a:srgbClr val="1F1F1F"/>
            </a:solidFill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  <p:grpSp>
        <p:nvGrpSpPr>
          <p:cNvPr id="522" name="Bild 3">
            <a:extLst>
              <a:ext uri="{FF2B5EF4-FFF2-40B4-BE49-F238E27FC236}">
                <a16:creationId xmlns:a16="http://schemas.microsoft.com/office/drawing/2014/main" id="{E26CA4B9-D992-391B-708A-3E5D3EACDCA7}"/>
              </a:ext>
            </a:extLst>
          </p:cNvPr>
          <p:cNvGrpSpPr/>
          <p:nvPr/>
        </p:nvGrpSpPr>
        <p:grpSpPr>
          <a:xfrm>
            <a:off x="4105948" y="1981153"/>
            <a:ext cx="505330" cy="418295"/>
            <a:chOff x="2991738" y="2086835"/>
            <a:chExt cx="391223" cy="323841"/>
          </a:xfrm>
          <a:solidFill>
            <a:srgbClr val="1F1F1F"/>
          </a:solidFill>
        </p:grpSpPr>
        <p:sp>
          <p:nvSpPr>
            <p:cNvPr id="523" name="Frihandsfigur: Form 522">
              <a:extLst>
                <a:ext uri="{FF2B5EF4-FFF2-40B4-BE49-F238E27FC236}">
                  <a16:creationId xmlns:a16="http://schemas.microsoft.com/office/drawing/2014/main" id="{475D3B88-9A1B-410A-4231-387125781D58}"/>
                </a:ext>
              </a:extLst>
            </p:cNvPr>
            <p:cNvSpPr/>
            <p:nvPr/>
          </p:nvSpPr>
          <p:spPr>
            <a:xfrm>
              <a:off x="3134535" y="2222981"/>
              <a:ext cx="105527" cy="93416"/>
            </a:xfrm>
            <a:custGeom>
              <a:avLst/>
              <a:gdLst>
                <a:gd name="connsiteX0" fmla="*/ 52764 w 105527"/>
                <a:gd name="connsiteY0" fmla="*/ 0 h 93416"/>
                <a:gd name="connsiteX1" fmla="*/ 45161 w 105527"/>
                <a:gd name="connsiteY1" fmla="*/ 7603 h 93416"/>
                <a:gd name="connsiteX2" fmla="*/ 45161 w 105527"/>
                <a:gd name="connsiteY2" fmla="*/ 55351 h 93416"/>
                <a:gd name="connsiteX3" fmla="*/ 3800 w 105527"/>
                <a:gd name="connsiteY3" fmla="*/ 79224 h 93416"/>
                <a:gd name="connsiteX4" fmla="*/ 1012 w 105527"/>
                <a:gd name="connsiteY4" fmla="*/ 89615 h 93416"/>
                <a:gd name="connsiteX5" fmla="*/ 7601 w 105527"/>
                <a:gd name="connsiteY5" fmla="*/ 93417 h 93416"/>
                <a:gd name="connsiteX6" fmla="*/ 11403 w 105527"/>
                <a:gd name="connsiteY6" fmla="*/ 92403 h 93416"/>
                <a:gd name="connsiteX7" fmla="*/ 52764 w 105527"/>
                <a:gd name="connsiteY7" fmla="*/ 68529 h 93416"/>
                <a:gd name="connsiteX8" fmla="*/ 94125 w 105527"/>
                <a:gd name="connsiteY8" fmla="*/ 92403 h 93416"/>
                <a:gd name="connsiteX9" fmla="*/ 97926 w 105527"/>
                <a:gd name="connsiteY9" fmla="*/ 93417 h 93416"/>
                <a:gd name="connsiteX10" fmla="*/ 104516 w 105527"/>
                <a:gd name="connsiteY10" fmla="*/ 89615 h 93416"/>
                <a:gd name="connsiteX11" fmla="*/ 101728 w 105527"/>
                <a:gd name="connsiteY11" fmla="*/ 79224 h 93416"/>
                <a:gd name="connsiteX12" fmla="*/ 60367 w 105527"/>
                <a:gd name="connsiteY12" fmla="*/ 55351 h 93416"/>
                <a:gd name="connsiteX13" fmla="*/ 60367 w 105527"/>
                <a:gd name="connsiteY13" fmla="*/ 7603 h 93416"/>
                <a:gd name="connsiteX14" fmla="*/ 52764 w 105527"/>
                <a:gd name="connsiteY14" fmla="*/ 0 h 93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5527" h="93416">
                  <a:moveTo>
                    <a:pt x="52764" y="0"/>
                  </a:moveTo>
                  <a:cubicBezTo>
                    <a:pt x="48557" y="0"/>
                    <a:pt x="45161" y="3396"/>
                    <a:pt x="45161" y="7603"/>
                  </a:cubicBezTo>
                  <a:lnTo>
                    <a:pt x="45161" y="55351"/>
                  </a:lnTo>
                  <a:lnTo>
                    <a:pt x="3800" y="79224"/>
                  </a:lnTo>
                  <a:cubicBezTo>
                    <a:pt x="150" y="81303"/>
                    <a:pt x="-1066" y="85966"/>
                    <a:pt x="1012" y="89615"/>
                  </a:cubicBezTo>
                  <a:cubicBezTo>
                    <a:pt x="2431" y="92048"/>
                    <a:pt x="4966" y="93417"/>
                    <a:pt x="7601" y="93417"/>
                  </a:cubicBezTo>
                  <a:cubicBezTo>
                    <a:pt x="8869" y="93417"/>
                    <a:pt x="10186" y="93113"/>
                    <a:pt x="11403" y="92403"/>
                  </a:cubicBezTo>
                  <a:lnTo>
                    <a:pt x="52764" y="68529"/>
                  </a:lnTo>
                  <a:lnTo>
                    <a:pt x="94125" y="92403"/>
                  </a:lnTo>
                  <a:cubicBezTo>
                    <a:pt x="95341" y="93113"/>
                    <a:pt x="96608" y="93417"/>
                    <a:pt x="97926" y="93417"/>
                  </a:cubicBezTo>
                  <a:cubicBezTo>
                    <a:pt x="100562" y="93417"/>
                    <a:pt x="103096" y="92048"/>
                    <a:pt x="104516" y="89615"/>
                  </a:cubicBezTo>
                  <a:cubicBezTo>
                    <a:pt x="106594" y="85966"/>
                    <a:pt x="105377" y="81353"/>
                    <a:pt x="101728" y="79224"/>
                  </a:cubicBezTo>
                  <a:lnTo>
                    <a:pt x="60367" y="55351"/>
                  </a:lnTo>
                  <a:lnTo>
                    <a:pt x="60367" y="7603"/>
                  </a:lnTo>
                  <a:cubicBezTo>
                    <a:pt x="60367" y="3396"/>
                    <a:pt x="56971" y="0"/>
                    <a:pt x="52764" y="0"/>
                  </a:cubicBezTo>
                  <a:close/>
                </a:path>
              </a:pathLst>
            </a:custGeom>
            <a:solidFill>
              <a:srgbClr val="1F1F1F"/>
            </a:solidFill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524" name="Frihandsfigur: Form 523">
              <a:extLst>
                <a:ext uri="{FF2B5EF4-FFF2-40B4-BE49-F238E27FC236}">
                  <a16:creationId xmlns:a16="http://schemas.microsoft.com/office/drawing/2014/main" id="{70526F99-E346-7FA2-657B-C3EF2540D8F1}"/>
                </a:ext>
              </a:extLst>
            </p:cNvPr>
            <p:cNvSpPr/>
            <p:nvPr/>
          </p:nvSpPr>
          <p:spPr>
            <a:xfrm>
              <a:off x="3266676" y="2273973"/>
              <a:ext cx="75219" cy="75220"/>
            </a:xfrm>
            <a:custGeom>
              <a:avLst/>
              <a:gdLst>
                <a:gd name="connsiteX0" fmla="*/ 37610 w 75219"/>
                <a:gd name="connsiteY0" fmla="*/ 75220 h 75220"/>
                <a:gd name="connsiteX1" fmla="*/ 75220 w 75219"/>
                <a:gd name="connsiteY1" fmla="*/ 37610 h 75220"/>
                <a:gd name="connsiteX2" fmla="*/ 37610 w 75219"/>
                <a:gd name="connsiteY2" fmla="*/ 0 h 75220"/>
                <a:gd name="connsiteX3" fmla="*/ 0 w 75219"/>
                <a:gd name="connsiteY3" fmla="*/ 37610 h 75220"/>
                <a:gd name="connsiteX4" fmla="*/ 37610 w 75219"/>
                <a:gd name="connsiteY4" fmla="*/ 75220 h 75220"/>
                <a:gd name="connsiteX5" fmla="*/ 37610 w 75219"/>
                <a:gd name="connsiteY5" fmla="*/ 15206 h 75220"/>
                <a:gd name="connsiteX6" fmla="*/ 60014 w 75219"/>
                <a:gd name="connsiteY6" fmla="*/ 37610 h 75220"/>
                <a:gd name="connsiteX7" fmla="*/ 37610 w 75219"/>
                <a:gd name="connsiteY7" fmla="*/ 60014 h 75220"/>
                <a:gd name="connsiteX8" fmla="*/ 15206 w 75219"/>
                <a:gd name="connsiteY8" fmla="*/ 37610 h 75220"/>
                <a:gd name="connsiteX9" fmla="*/ 37610 w 75219"/>
                <a:gd name="connsiteY9" fmla="*/ 15206 h 75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5219" h="75220">
                  <a:moveTo>
                    <a:pt x="37610" y="75220"/>
                  </a:moveTo>
                  <a:cubicBezTo>
                    <a:pt x="58341" y="75220"/>
                    <a:pt x="75220" y="58341"/>
                    <a:pt x="75220" y="37610"/>
                  </a:cubicBezTo>
                  <a:cubicBezTo>
                    <a:pt x="75220" y="16879"/>
                    <a:pt x="58341" y="0"/>
                    <a:pt x="37610" y="0"/>
                  </a:cubicBezTo>
                  <a:cubicBezTo>
                    <a:pt x="16879" y="0"/>
                    <a:pt x="0" y="16879"/>
                    <a:pt x="0" y="37610"/>
                  </a:cubicBezTo>
                  <a:cubicBezTo>
                    <a:pt x="0" y="58341"/>
                    <a:pt x="16879" y="75220"/>
                    <a:pt x="37610" y="75220"/>
                  </a:cubicBezTo>
                  <a:close/>
                  <a:moveTo>
                    <a:pt x="37610" y="15206"/>
                  </a:moveTo>
                  <a:cubicBezTo>
                    <a:pt x="49978" y="15206"/>
                    <a:pt x="60014" y="25242"/>
                    <a:pt x="60014" y="37610"/>
                  </a:cubicBezTo>
                  <a:cubicBezTo>
                    <a:pt x="60014" y="49978"/>
                    <a:pt x="49978" y="60014"/>
                    <a:pt x="37610" y="60014"/>
                  </a:cubicBezTo>
                  <a:cubicBezTo>
                    <a:pt x="25242" y="60014"/>
                    <a:pt x="15206" y="49978"/>
                    <a:pt x="15206" y="37610"/>
                  </a:cubicBezTo>
                  <a:cubicBezTo>
                    <a:pt x="15206" y="25242"/>
                    <a:pt x="25242" y="15206"/>
                    <a:pt x="37610" y="15206"/>
                  </a:cubicBezTo>
                  <a:close/>
                </a:path>
              </a:pathLst>
            </a:custGeom>
            <a:solidFill>
              <a:srgbClr val="1F1F1F"/>
            </a:solidFill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525" name="Frihandsfigur: Form 524">
              <a:extLst>
                <a:ext uri="{FF2B5EF4-FFF2-40B4-BE49-F238E27FC236}">
                  <a16:creationId xmlns:a16="http://schemas.microsoft.com/office/drawing/2014/main" id="{14198FF6-CA8B-EA80-94DE-DEB5D05F32A5}"/>
                </a:ext>
              </a:extLst>
            </p:cNvPr>
            <p:cNvSpPr/>
            <p:nvPr/>
          </p:nvSpPr>
          <p:spPr>
            <a:xfrm>
              <a:off x="3225711" y="2355934"/>
              <a:ext cx="157250" cy="54742"/>
            </a:xfrm>
            <a:custGeom>
              <a:avLst/>
              <a:gdLst>
                <a:gd name="connsiteX0" fmla="*/ 49074 w 157250"/>
                <a:gd name="connsiteY0" fmla="*/ 0 h 54742"/>
                <a:gd name="connsiteX1" fmla="*/ 9 w 157250"/>
                <a:gd name="connsiteY1" fmla="*/ 46734 h 54742"/>
                <a:gd name="connsiteX2" fmla="*/ 7207 w 157250"/>
                <a:gd name="connsiteY2" fmla="*/ 54692 h 54742"/>
                <a:gd name="connsiteX3" fmla="*/ 15164 w 157250"/>
                <a:gd name="connsiteY3" fmla="*/ 47494 h 54742"/>
                <a:gd name="connsiteX4" fmla="*/ 49074 w 157250"/>
                <a:gd name="connsiteY4" fmla="*/ 15257 h 54742"/>
                <a:gd name="connsiteX5" fmla="*/ 108125 w 157250"/>
                <a:gd name="connsiteY5" fmla="*/ 15257 h 54742"/>
                <a:gd name="connsiteX6" fmla="*/ 142035 w 157250"/>
                <a:gd name="connsiteY6" fmla="*/ 47494 h 54742"/>
                <a:gd name="connsiteX7" fmla="*/ 149638 w 157250"/>
                <a:gd name="connsiteY7" fmla="*/ 54742 h 54742"/>
                <a:gd name="connsiteX8" fmla="*/ 150044 w 157250"/>
                <a:gd name="connsiteY8" fmla="*/ 54742 h 54742"/>
                <a:gd name="connsiteX9" fmla="*/ 157241 w 157250"/>
                <a:gd name="connsiteY9" fmla="*/ 46784 h 54742"/>
                <a:gd name="connsiteX10" fmla="*/ 108176 w 157250"/>
                <a:gd name="connsiteY10" fmla="*/ 51 h 54742"/>
                <a:gd name="connsiteX11" fmla="*/ 49125 w 157250"/>
                <a:gd name="connsiteY11" fmla="*/ 51 h 54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7250" h="54742">
                  <a:moveTo>
                    <a:pt x="49074" y="0"/>
                  </a:moveTo>
                  <a:cubicBezTo>
                    <a:pt x="22869" y="0"/>
                    <a:pt x="1276" y="20528"/>
                    <a:pt x="9" y="46734"/>
                  </a:cubicBezTo>
                  <a:cubicBezTo>
                    <a:pt x="-194" y="50941"/>
                    <a:pt x="3050" y="54489"/>
                    <a:pt x="7207" y="54692"/>
                  </a:cubicBezTo>
                  <a:cubicBezTo>
                    <a:pt x="11363" y="54996"/>
                    <a:pt x="14962" y="51650"/>
                    <a:pt x="15164" y="47494"/>
                  </a:cubicBezTo>
                  <a:cubicBezTo>
                    <a:pt x="16077" y="29399"/>
                    <a:pt x="30928" y="15257"/>
                    <a:pt x="49074" y="15257"/>
                  </a:cubicBezTo>
                  <a:lnTo>
                    <a:pt x="108125" y="15257"/>
                  </a:lnTo>
                  <a:cubicBezTo>
                    <a:pt x="126221" y="15257"/>
                    <a:pt x="141123" y="29449"/>
                    <a:pt x="142035" y="47494"/>
                  </a:cubicBezTo>
                  <a:cubicBezTo>
                    <a:pt x="142238" y="51549"/>
                    <a:pt x="145583" y="54742"/>
                    <a:pt x="149638" y="54742"/>
                  </a:cubicBezTo>
                  <a:cubicBezTo>
                    <a:pt x="149790" y="54742"/>
                    <a:pt x="149892" y="54742"/>
                    <a:pt x="150044" y="54742"/>
                  </a:cubicBezTo>
                  <a:cubicBezTo>
                    <a:pt x="154251" y="54540"/>
                    <a:pt x="157444" y="50941"/>
                    <a:pt x="157241" y="46784"/>
                  </a:cubicBezTo>
                  <a:cubicBezTo>
                    <a:pt x="155923" y="20579"/>
                    <a:pt x="134381" y="51"/>
                    <a:pt x="108176" y="51"/>
                  </a:cubicBezTo>
                  <a:lnTo>
                    <a:pt x="49125" y="51"/>
                  </a:lnTo>
                  <a:close/>
                </a:path>
              </a:pathLst>
            </a:custGeom>
            <a:solidFill>
              <a:srgbClr val="1F1F1F"/>
            </a:solidFill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526" name="Frihandsfigur: Form 525">
              <a:extLst>
                <a:ext uri="{FF2B5EF4-FFF2-40B4-BE49-F238E27FC236}">
                  <a16:creationId xmlns:a16="http://schemas.microsoft.com/office/drawing/2014/main" id="{1059242F-83E6-C244-B4BC-8D98DEC12E2C}"/>
                </a:ext>
              </a:extLst>
            </p:cNvPr>
            <p:cNvSpPr/>
            <p:nvPr/>
          </p:nvSpPr>
          <p:spPr>
            <a:xfrm>
              <a:off x="3149689" y="2086835"/>
              <a:ext cx="75220" cy="75220"/>
            </a:xfrm>
            <a:custGeom>
              <a:avLst/>
              <a:gdLst>
                <a:gd name="connsiteX0" fmla="*/ 37610 w 75220"/>
                <a:gd name="connsiteY0" fmla="*/ 75220 h 75220"/>
                <a:gd name="connsiteX1" fmla="*/ 75220 w 75220"/>
                <a:gd name="connsiteY1" fmla="*/ 37610 h 75220"/>
                <a:gd name="connsiteX2" fmla="*/ 37610 w 75220"/>
                <a:gd name="connsiteY2" fmla="*/ 0 h 75220"/>
                <a:gd name="connsiteX3" fmla="*/ 0 w 75220"/>
                <a:gd name="connsiteY3" fmla="*/ 37610 h 75220"/>
                <a:gd name="connsiteX4" fmla="*/ 37610 w 75220"/>
                <a:gd name="connsiteY4" fmla="*/ 75220 h 75220"/>
                <a:gd name="connsiteX5" fmla="*/ 37610 w 75220"/>
                <a:gd name="connsiteY5" fmla="*/ 15206 h 75220"/>
                <a:gd name="connsiteX6" fmla="*/ 60014 w 75220"/>
                <a:gd name="connsiteY6" fmla="*/ 37610 h 75220"/>
                <a:gd name="connsiteX7" fmla="*/ 37610 w 75220"/>
                <a:gd name="connsiteY7" fmla="*/ 60014 h 75220"/>
                <a:gd name="connsiteX8" fmla="*/ 15206 w 75220"/>
                <a:gd name="connsiteY8" fmla="*/ 37610 h 75220"/>
                <a:gd name="connsiteX9" fmla="*/ 37610 w 75220"/>
                <a:gd name="connsiteY9" fmla="*/ 15206 h 75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5220" h="75220">
                  <a:moveTo>
                    <a:pt x="37610" y="75220"/>
                  </a:moveTo>
                  <a:cubicBezTo>
                    <a:pt x="58341" y="75220"/>
                    <a:pt x="75220" y="58341"/>
                    <a:pt x="75220" y="37610"/>
                  </a:cubicBezTo>
                  <a:cubicBezTo>
                    <a:pt x="75220" y="16879"/>
                    <a:pt x="58341" y="0"/>
                    <a:pt x="37610" y="0"/>
                  </a:cubicBezTo>
                  <a:cubicBezTo>
                    <a:pt x="16879" y="0"/>
                    <a:pt x="0" y="16879"/>
                    <a:pt x="0" y="37610"/>
                  </a:cubicBezTo>
                  <a:cubicBezTo>
                    <a:pt x="0" y="58341"/>
                    <a:pt x="16879" y="75220"/>
                    <a:pt x="37610" y="75220"/>
                  </a:cubicBezTo>
                  <a:close/>
                  <a:moveTo>
                    <a:pt x="37610" y="15206"/>
                  </a:moveTo>
                  <a:cubicBezTo>
                    <a:pt x="49978" y="15206"/>
                    <a:pt x="60014" y="25242"/>
                    <a:pt x="60014" y="37610"/>
                  </a:cubicBezTo>
                  <a:cubicBezTo>
                    <a:pt x="60014" y="49978"/>
                    <a:pt x="49978" y="60014"/>
                    <a:pt x="37610" y="60014"/>
                  </a:cubicBezTo>
                  <a:cubicBezTo>
                    <a:pt x="25242" y="60014"/>
                    <a:pt x="15206" y="49978"/>
                    <a:pt x="15206" y="37610"/>
                  </a:cubicBezTo>
                  <a:cubicBezTo>
                    <a:pt x="15206" y="25242"/>
                    <a:pt x="25242" y="15206"/>
                    <a:pt x="37610" y="15206"/>
                  </a:cubicBezTo>
                  <a:close/>
                </a:path>
              </a:pathLst>
            </a:custGeom>
            <a:solidFill>
              <a:srgbClr val="1F1F1F"/>
            </a:solidFill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527" name="Frihandsfigur: Form 526">
              <a:extLst>
                <a:ext uri="{FF2B5EF4-FFF2-40B4-BE49-F238E27FC236}">
                  <a16:creationId xmlns:a16="http://schemas.microsoft.com/office/drawing/2014/main" id="{CBDDCF8D-A841-BDFF-81F6-5CE7D6F56BB6}"/>
                </a:ext>
              </a:extLst>
            </p:cNvPr>
            <p:cNvSpPr/>
            <p:nvPr/>
          </p:nvSpPr>
          <p:spPr>
            <a:xfrm>
              <a:off x="3108725" y="2168847"/>
              <a:ext cx="157199" cy="54691"/>
            </a:xfrm>
            <a:custGeom>
              <a:avLst/>
              <a:gdLst>
                <a:gd name="connsiteX0" fmla="*/ 7156 w 157199"/>
                <a:gd name="connsiteY0" fmla="*/ 54641 h 54691"/>
                <a:gd name="connsiteX1" fmla="*/ 15114 w 157199"/>
                <a:gd name="connsiteY1" fmla="*/ 47443 h 54691"/>
                <a:gd name="connsiteX2" fmla="*/ 49024 w 157199"/>
                <a:gd name="connsiteY2" fmla="*/ 15156 h 54691"/>
                <a:gd name="connsiteX3" fmla="*/ 108074 w 157199"/>
                <a:gd name="connsiteY3" fmla="*/ 15156 h 54691"/>
                <a:gd name="connsiteX4" fmla="*/ 141984 w 157199"/>
                <a:gd name="connsiteY4" fmla="*/ 47443 h 54691"/>
                <a:gd name="connsiteX5" fmla="*/ 149587 w 157199"/>
                <a:gd name="connsiteY5" fmla="*/ 54692 h 54691"/>
                <a:gd name="connsiteX6" fmla="*/ 149993 w 157199"/>
                <a:gd name="connsiteY6" fmla="*/ 54692 h 54691"/>
                <a:gd name="connsiteX7" fmla="*/ 157190 w 157199"/>
                <a:gd name="connsiteY7" fmla="*/ 46734 h 54691"/>
                <a:gd name="connsiteX8" fmla="*/ 108125 w 157199"/>
                <a:gd name="connsiteY8" fmla="*/ 0 h 54691"/>
                <a:gd name="connsiteX9" fmla="*/ 49074 w 157199"/>
                <a:gd name="connsiteY9" fmla="*/ 0 h 54691"/>
                <a:gd name="connsiteX10" fmla="*/ 9 w 157199"/>
                <a:gd name="connsiteY10" fmla="*/ 46734 h 54691"/>
                <a:gd name="connsiteX11" fmla="*/ 7207 w 157199"/>
                <a:gd name="connsiteY11" fmla="*/ 54692 h 54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7199" h="54691">
                  <a:moveTo>
                    <a:pt x="7156" y="54641"/>
                  </a:moveTo>
                  <a:cubicBezTo>
                    <a:pt x="11312" y="54945"/>
                    <a:pt x="14911" y="51600"/>
                    <a:pt x="15114" y="47443"/>
                  </a:cubicBezTo>
                  <a:cubicBezTo>
                    <a:pt x="16026" y="29348"/>
                    <a:pt x="30878" y="15156"/>
                    <a:pt x="49024" y="15156"/>
                  </a:cubicBezTo>
                  <a:lnTo>
                    <a:pt x="108074" y="15156"/>
                  </a:lnTo>
                  <a:cubicBezTo>
                    <a:pt x="126170" y="15156"/>
                    <a:pt x="141072" y="29348"/>
                    <a:pt x="141984" y="47443"/>
                  </a:cubicBezTo>
                  <a:cubicBezTo>
                    <a:pt x="142187" y="51498"/>
                    <a:pt x="145532" y="54692"/>
                    <a:pt x="149587" y="54692"/>
                  </a:cubicBezTo>
                  <a:cubicBezTo>
                    <a:pt x="149740" y="54692"/>
                    <a:pt x="149841" y="54692"/>
                    <a:pt x="149993" y="54692"/>
                  </a:cubicBezTo>
                  <a:cubicBezTo>
                    <a:pt x="154200" y="54489"/>
                    <a:pt x="157393" y="50890"/>
                    <a:pt x="157190" y="46734"/>
                  </a:cubicBezTo>
                  <a:cubicBezTo>
                    <a:pt x="155872" y="20528"/>
                    <a:pt x="134330" y="0"/>
                    <a:pt x="108125" y="0"/>
                  </a:cubicBezTo>
                  <a:lnTo>
                    <a:pt x="49074" y="0"/>
                  </a:lnTo>
                  <a:cubicBezTo>
                    <a:pt x="22869" y="0"/>
                    <a:pt x="1276" y="20528"/>
                    <a:pt x="9" y="46734"/>
                  </a:cubicBezTo>
                  <a:cubicBezTo>
                    <a:pt x="-194" y="50941"/>
                    <a:pt x="3050" y="54489"/>
                    <a:pt x="7207" y="54692"/>
                  </a:cubicBezTo>
                  <a:close/>
                </a:path>
              </a:pathLst>
            </a:custGeom>
            <a:solidFill>
              <a:srgbClr val="1F1F1F"/>
            </a:solidFill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528" name="Frihandsfigur: Form 527">
              <a:extLst>
                <a:ext uri="{FF2B5EF4-FFF2-40B4-BE49-F238E27FC236}">
                  <a16:creationId xmlns:a16="http://schemas.microsoft.com/office/drawing/2014/main" id="{072C7FB9-C070-36CF-F93D-AE09BDFF3482}"/>
                </a:ext>
              </a:extLst>
            </p:cNvPr>
            <p:cNvSpPr/>
            <p:nvPr/>
          </p:nvSpPr>
          <p:spPr>
            <a:xfrm>
              <a:off x="3032703" y="2273973"/>
              <a:ext cx="75220" cy="75220"/>
            </a:xfrm>
            <a:custGeom>
              <a:avLst/>
              <a:gdLst>
                <a:gd name="connsiteX0" fmla="*/ 37610 w 75220"/>
                <a:gd name="connsiteY0" fmla="*/ 75220 h 75220"/>
                <a:gd name="connsiteX1" fmla="*/ 75220 w 75220"/>
                <a:gd name="connsiteY1" fmla="*/ 37610 h 75220"/>
                <a:gd name="connsiteX2" fmla="*/ 37610 w 75220"/>
                <a:gd name="connsiteY2" fmla="*/ 0 h 75220"/>
                <a:gd name="connsiteX3" fmla="*/ 0 w 75220"/>
                <a:gd name="connsiteY3" fmla="*/ 37610 h 75220"/>
                <a:gd name="connsiteX4" fmla="*/ 37610 w 75220"/>
                <a:gd name="connsiteY4" fmla="*/ 75220 h 75220"/>
                <a:gd name="connsiteX5" fmla="*/ 37610 w 75220"/>
                <a:gd name="connsiteY5" fmla="*/ 15206 h 75220"/>
                <a:gd name="connsiteX6" fmla="*/ 60014 w 75220"/>
                <a:gd name="connsiteY6" fmla="*/ 37610 h 75220"/>
                <a:gd name="connsiteX7" fmla="*/ 37610 w 75220"/>
                <a:gd name="connsiteY7" fmla="*/ 60014 h 75220"/>
                <a:gd name="connsiteX8" fmla="*/ 15206 w 75220"/>
                <a:gd name="connsiteY8" fmla="*/ 37610 h 75220"/>
                <a:gd name="connsiteX9" fmla="*/ 37610 w 75220"/>
                <a:gd name="connsiteY9" fmla="*/ 15206 h 75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5220" h="75220">
                  <a:moveTo>
                    <a:pt x="37610" y="75220"/>
                  </a:moveTo>
                  <a:cubicBezTo>
                    <a:pt x="58341" y="75220"/>
                    <a:pt x="75220" y="58341"/>
                    <a:pt x="75220" y="37610"/>
                  </a:cubicBezTo>
                  <a:cubicBezTo>
                    <a:pt x="75220" y="16879"/>
                    <a:pt x="58341" y="0"/>
                    <a:pt x="37610" y="0"/>
                  </a:cubicBezTo>
                  <a:cubicBezTo>
                    <a:pt x="16879" y="0"/>
                    <a:pt x="0" y="16879"/>
                    <a:pt x="0" y="37610"/>
                  </a:cubicBezTo>
                  <a:cubicBezTo>
                    <a:pt x="0" y="58341"/>
                    <a:pt x="16879" y="75220"/>
                    <a:pt x="37610" y="75220"/>
                  </a:cubicBezTo>
                  <a:close/>
                  <a:moveTo>
                    <a:pt x="37610" y="15206"/>
                  </a:moveTo>
                  <a:cubicBezTo>
                    <a:pt x="49978" y="15206"/>
                    <a:pt x="60014" y="25242"/>
                    <a:pt x="60014" y="37610"/>
                  </a:cubicBezTo>
                  <a:cubicBezTo>
                    <a:pt x="60014" y="49978"/>
                    <a:pt x="49978" y="60014"/>
                    <a:pt x="37610" y="60014"/>
                  </a:cubicBezTo>
                  <a:cubicBezTo>
                    <a:pt x="25242" y="60014"/>
                    <a:pt x="15206" y="49978"/>
                    <a:pt x="15206" y="37610"/>
                  </a:cubicBezTo>
                  <a:cubicBezTo>
                    <a:pt x="15206" y="25242"/>
                    <a:pt x="25242" y="15206"/>
                    <a:pt x="37610" y="15206"/>
                  </a:cubicBezTo>
                  <a:close/>
                </a:path>
              </a:pathLst>
            </a:custGeom>
            <a:solidFill>
              <a:srgbClr val="1F1F1F"/>
            </a:solidFill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529" name="Frihandsfigur: Form 528">
              <a:extLst>
                <a:ext uri="{FF2B5EF4-FFF2-40B4-BE49-F238E27FC236}">
                  <a16:creationId xmlns:a16="http://schemas.microsoft.com/office/drawing/2014/main" id="{42594B74-CDC5-F3EF-2023-D9739145EB7F}"/>
                </a:ext>
              </a:extLst>
            </p:cNvPr>
            <p:cNvSpPr/>
            <p:nvPr/>
          </p:nvSpPr>
          <p:spPr>
            <a:xfrm>
              <a:off x="2991738" y="2355985"/>
              <a:ext cx="157199" cy="54691"/>
            </a:xfrm>
            <a:custGeom>
              <a:avLst/>
              <a:gdLst>
                <a:gd name="connsiteX0" fmla="*/ 7156 w 157199"/>
                <a:gd name="connsiteY0" fmla="*/ 54641 h 54691"/>
                <a:gd name="connsiteX1" fmla="*/ 15114 w 157199"/>
                <a:gd name="connsiteY1" fmla="*/ 47443 h 54691"/>
                <a:gd name="connsiteX2" fmla="*/ 49024 w 157199"/>
                <a:gd name="connsiteY2" fmla="*/ 15206 h 54691"/>
                <a:gd name="connsiteX3" fmla="*/ 108074 w 157199"/>
                <a:gd name="connsiteY3" fmla="*/ 15206 h 54691"/>
                <a:gd name="connsiteX4" fmla="*/ 141984 w 157199"/>
                <a:gd name="connsiteY4" fmla="*/ 47443 h 54691"/>
                <a:gd name="connsiteX5" fmla="*/ 149587 w 157199"/>
                <a:gd name="connsiteY5" fmla="*/ 54692 h 54691"/>
                <a:gd name="connsiteX6" fmla="*/ 149993 w 157199"/>
                <a:gd name="connsiteY6" fmla="*/ 54692 h 54691"/>
                <a:gd name="connsiteX7" fmla="*/ 157191 w 157199"/>
                <a:gd name="connsiteY7" fmla="*/ 46734 h 54691"/>
                <a:gd name="connsiteX8" fmla="*/ 108125 w 157199"/>
                <a:gd name="connsiteY8" fmla="*/ 0 h 54691"/>
                <a:gd name="connsiteX9" fmla="*/ 49074 w 157199"/>
                <a:gd name="connsiteY9" fmla="*/ 0 h 54691"/>
                <a:gd name="connsiteX10" fmla="*/ 9 w 157199"/>
                <a:gd name="connsiteY10" fmla="*/ 46734 h 54691"/>
                <a:gd name="connsiteX11" fmla="*/ 7207 w 157199"/>
                <a:gd name="connsiteY11" fmla="*/ 54692 h 54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7199" h="54691">
                  <a:moveTo>
                    <a:pt x="7156" y="54641"/>
                  </a:moveTo>
                  <a:cubicBezTo>
                    <a:pt x="11312" y="54945"/>
                    <a:pt x="14911" y="51600"/>
                    <a:pt x="15114" y="47443"/>
                  </a:cubicBezTo>
                  <a:cubicBezTo>
                    <a:pt x="16026" y="29348"/>
                    <a:pt x="30878" y="15206"/>
                    <a:pt x="49024" y="15206"/>
                  </a:cubicBezTo>
                  <a:lnTo>
                    <a:pt x="108074" y="15206"/>
                  </a:lnTo>
                  <a:cubicBezTo>
                    <a:pt x="126170" y="15206"/>
                    <a:pt x="141072" y="29399"/>
                    <a:pt x="141984" y="47443"/>
                  </a:cubicBezTo>
                  <a:cubicBezTo>
                    <a:pt x="142187" y="51498"/>
                    <a:pt x="145533" y="54692"/>
                    <a:pt x="149587" y="54692"/>
                  </a:cubicBezTo>
                  <a:cubicBezTo>
                    <a:pt x="149740" y="54692"/>
                    <a:pt x="149841" y="54692"/>
                    <a:pt x="149993" y="54692"/>
                  </a:cubicBezTo>
                  <a:cubicBezTo>
                    <a:pt x="154200" y="54489"/>
                    <a:pt x="157393" y="50890"/>
                    <a:pt x="157191" y="46734"/>
                  </a:cubicBezTo>
                  <a:cubicBezTo>
                    <a:pt x="155873" y="20528"/>
                    <a:pt x="134331" y="0"/>
                    <a:pt x="108125" y="0"/>
                  </a:cubicBezTo>
                  <a:lnTo>
                    <a:pt x="49074" y="0"/>
                  </a:lnTo>
                  <a:cubicBezTo>
                    <a:pt x="22869" y="0"/>
                    <a:pt x="1276" y="20528"/>
                    <a:pt x="9" y="46734"/>
                  </a:cubicBezTo>
                  <a:cubicBezTo>
                    <a:pt x="-194" y="50941"/>
                    <a:pt x="3050" y="54489"/>
                    <a:pt x="7207" y="54692"/>
                  </a:cubicBezTo>
                  <a:close/>
                </a:path>
              </a:pathLst>
            </a:custGeom>
            <a:solidFill>
              <a:srgbClr val="1F1F1F"/>
            </a:solidFill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  <p:grpSp>
        <p:nvGrpSpPr>
          <p:cNvPr id="534" name="Bild 3">
            <a:extLst>
              <a:ext uri="{FF2B5EF4-FFF2-40B4-BE49-F238E27FC236}">
                <a16:creationId xmlns:a16="http://schemas.microsoft.com/office/drawing/2014/main" id="{BEE18F14-CDF5-4263-D291-CC9877319B1C}"/>
              </a:ext>
            </a:extLst>
          </p:cNvPr>
          <p:cNvGrpSpPr/>
          <p:nvPr/>
        </p:nvGrpSpPr>
        <p:grpSpPr>
          <a:xfrm>
            <a:off x="5070222" y="1957942"/>
            <a:ext cx="472321" cy="464713"/>
            <a:chOff x="3594471" y="2068334"/>
            <a:chExt cx="365668" cy="359778"/>
          </a:xfrm>
          <a:solidFill>
            <a:srgbClr val="1F1F1F"/>
          </a:solidFill>
        </p:grpSpPr>
        <p:sp>
          <p:nvSpPr>
            <p:cNvPr id="535" name="Frihandsfigur: Form 534">
              <a:extLst>
                <a:ext uri="{FF2B5EF4-FFF2-40B4-BE49-F238E27FC236}">
                  <a16:creationId xmlns:a16="http://schemas.microsoft.com/office/drawing/2014/main" id="{B32BDAFA-963F-7372-623E-088EA7F9E268}"/>
                </a:ext>
              </a:extLst>
            </p:cNvPr>
            <p:cNvSpPr/>
            <p:nvPr/>
          </p:nvSpPr>
          <p:spPr>
            <a:xfrm>
              <a:off x="3594471" y="2068334"/>
              <a:ext cx="364442" cy="359778"/>
            </a:xfrm>
            <a:custGeom>
              <a:avLst/>
              <a:gdLst>
                <a:gd name="connsiteX0" fmla="*/ 2281 w 364442"/>
                <a:gd name="connsiteY0" fmla="*/ 357549 h 359778"/>
                <a:gd name="connsiteX1" fmla="*/ 7654 w 364442"/>
                <a:gd name="connsiteY1" fmla="*/ 359779 h 359778"/>
                <a:gd name="connsiteX2" fmla="*/ 7654 w 364442"/>
                <a:gd name="connsiteY2" fmla="*/ 359779 h 359778"/>
                <a:gd name="connsiteX3" fmla="*/ 356839 w 364442"/>
                <a:gd name="connsiteY3" fmla="*/ 359576 h 359778"/>
                <a:gd name="connsiteX4" fmla="*/ 364442 w 364442"/>
                <a:gd name="connsiteY4" fmla="*/ 351973 h 359778"/>
                <a:gd name="connsiteX5" fmla="*/ 356839 w 364442"/>
                <a:gd name="connsiteY5" fmla="*/ 344370 h 359778"/>
                <a:gd name="connsiteX6" fmla="*/ 281923 w 364442"/>
                <a:gd name="connsiteY6" fmla="*/ 344370 h 359778"/>
                <a:gd name="connsiteX7" fmla="*/ 281872 w 364442"/>
                <a:gd name="connsiteY7" fmla="*/ 258810 h 359778"/>
                <a:gd name="connsiteX8" fmla="*/ 274269 w 364442"/>
                <a:gd name="connsiteY8" fmla="*/ 251207 h 359778"/>
                <a:gd name="connsiteX9" fmla="*/ 274269 w 364442"/>
                <a:gd name="connsiteY9" fmla="*/ 251207 h 359778"/>
                <a:gd name="connsiteX10" fmla="*/ 266666 w 364442"/>
                <a:gd name="connsiteY10" fmla="*/ 258810 h 359778"/>
                <a:gd name="connsiteX11" fmla="*/ 266666 w 364442"/>
                <a:gd name="connsiteY11" fmla="*/ 344370 h 359778"/>
                <a:gd name="connsiteX12" fmla="*/ 190737 w 364442"/>
                <a:gd name="connsiteY12" fmla="*/ 344370 h 359778"/>
                <a:gd name="connsiteX13" fmla="*/ 190635 w 364442"/>
                <a:gd name="connsiteY13" fmla="*/ 205740 h 359778"/>
                <a:gd name="connsiteX14" fmla="*/ 183032 w 364442"/>
                <a:gd name="connsiteY14" fmla="*/ 198137 h 359778"/>
                <a:gd name="connsiteX15" fmla="*/ 183032 w 364442"/>
                <a:gd name="connsiteY15" fmla="*/ 198137 h 359778"/>
                <a:gd name="connsiteX16" fmla="*/ 175429 w 364442"/>
                <a:gd name="connsiteY16" fmla="*/ 205740 h 359778"/>
                <a:gd name="connsiteX17" fmla="*/ 175530 w 364442"/>
                <a:gd name="connsiteY17" fmla="*/ 344370 h 359778"/>
                <a:gd name="connsiteX18" fmla="*/ 99550 w 364442"/>
                <a:gd name="connsiteY18" fmla="*/ 344370 h 359778"/>
                <a:gd name="connsiteX19" fmla="*/ 99550 w 364442"/>
                <a:gd name="connsiteY19" fmla="*/ 311423 h 359778"/>
                <a:gd name="connsiteX20" fmla="*/ 91947 w 364442"/>
                <a:gd name="connsiteY20" fmla="*/ 303820 h 359778"/>
                <a:gd name="connsiteX21" fmla="*/ 91947 w 364442"/>
                <a:gd name="connsiteY21" fmla="*/ 303820 h 359778"/>
                <a:gd name="connsiteX22" fmla="*/ 84344 w 364442"/>
                <a:gd name="connsiteY22" fmla="*/ 311423 h 359778"/>
                <a:gd name="connsiteX23" fmla="*/ 84344 w 364442"/>
                <a:gd name="connsiteY23" fmla="*/ 344421 h 359778"/>
                <a:gd name="connsiteX24" fmla="*/ 15206 w 364442"/>
                <a:gd name="connsiteY24" fmla="*/ 344421 h 359778"/>
                <a:gd name="connsiteX25" fmla="*/ 15206 w 364442"/>
                <a:gd name="connsiteY25" fmla="*/ 289171 h 359778"/>
                <a:gd name="connsiteX26" fmla="*/ 31680 w 364442"/>
                <a:gd name="connsiteY26" fmla="*/ 289171 h 359778"/>
                <a:gd name="connsiteX27" fmla="*/ 39283 w 364442"/>
                <a:gd name="connsiteY27" fmla="*/ 281568 h 359778"/>
                <a:gd name="connsiteX28" fmla="*/ 31680 w 364442"/>
                <a:gd name="connsiteY28" fmla="*/ 273965 h 359778"/>
                <a:gd name="connsiteX29" fmla="*/ 15206 w 364442"/>
                <a:gd name="connsiteY29" fmla="*/ 273965 h 359778"/>
                <a:gd name="connsiteX30" fmla="*/ 15206 w 364442"/>
                <a:gd name="connsiteY30" fmla="*/ 220135 h 359778"/>
                <a:gd name="connsiteX31" fmla="*/ 31680 w 364442"/>
                <a:gd name="connsiteY31" fmla="*/ 220135 h 359778"/>
                <a:gd name="connsiteX32" fmla="*/ 39283 w 364442"/>
                <a:gd name="connsiteY32" fmla="*/ 212532 h 359778"/>
                <a:gd name="connsiteX33" fmla="*/ 31680 w 364442"/>
                <a:gd name="connsiteY33" fmla="*/ 204929 h 359778"/>
                <a:gd name="connsiteX34" fmla="*/ 15206 w 364442"/>
                <a:gd name="connsiteY34" fmla="*/ 204929 h 359778"/>
                <a:gd name="connsiteX35" fmla="*/ 15206 w 364442"/>
                <a:gd name="connsiteY35" fmla="*/ 151099 h 359778"/>
                <a:gd name="connsiteX36" fmla="*/ 31680 w 364442"/>
                <a:gd name="connsiteY36" fmla="*/ 151099 h 359778"/>
                <a:gd name="connsiteX37" fmla="*/ 39283 w 364442"/>
                <a:gd name="connsiteY37" fmla="*/ 143496 h 359778"/>
                <a:gd name="connsiteX38" fmla="*/ 31680 w 364442"/>
                <a:gd name="connsiteY38" fmla="*/ 135893 h 359778"/>
                <a:gd name="connsiteX39" fmla="*/ 15206 w 364442"/>
                <a:gd name="connsiteY39" fmla="*/ 135893 h 359778"/>
                <a:gd name="connsiteX40" fmla="*/ 15206 w 364442"/>
                <a:gd name="connsiteY40" fmla="*/ 82063 h 359778"/>
                <a:gd name="connsiteX41" fmla="*/ 31680 w 364442"/>
                <a:gd name="connsiteY41" fmla="*/ 82063 h 359778"/>
                <a:gd name="connsiteX42" fmla="*/ 39283 w 364442"/>
                <a:gd name="connsiteY42" fmla="*/ 74460 h 359778"/>
                <a:gd name="connsiteX43" fmla="*/ 31680 w 364442"/>
                <a:gd name="connsiteY43" fmla="*/ 66857 h 359778"/>
                <a:gd name="connsiteX44" fmla="*/ 15206 w 364442"/>
                <a:gd name="connsiteY44" fmla="*/ 66857 h 359778"/>
                <a:gd name="connsiteX45" fmla="*/ 15206 w 364442"/>
                <a:gd name="connsiteY45" fmla="*/ 7603 h 359778"/>
                <a:gd name="connsiteX46" fmla="*/ 7603 w 364442"/>
                <a:gd name="connsiteY46" fmla="*/ 0 h 359778"/>
                <a:gd name="connsiteX47" fmla="*/ 7603 w 364442"/>
                <a:gd name="connsiteY47" fmla="*/ 0 h 359778"/>
                <a:gd name="connsiteX48" fmla="*/ 0 w 364442"/>
                <a:gd name="connsiteY48" fmla="*/ 7603 h 359778"/>
                <a:gd name="connsiteX49" fmla="*/ 152 w 364442"/>
                <a:gd name="connsiteY49" fmla="*/ 352074 h 359778"/>
                <a:gd name="connsiteX50" fmla="*/ 2382 w 364442"/>
                <a:gd name="connsiteY50" fmla="*/ 357447 h 359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364442" h="359778">
                  <a:moveTo>
                    <a:pt x="2281" y="357549"/>
                  </a:moveTo>
                  <a:cubicBezTo>
                    <a:pt x="3700" y="358968"/>
                    <a:pt x="5626" y="359779"/>
                    <a:pt x="7654" y="359779"/>
                  </a:cubicBezTo>
                  <a:lnTo>
                    <a:pt x="7654" y="359779"/>
                  </a:lnTo>
                  <a:lnTo>
                    <a:pt x="356839" y="359576"/>
                  </a:lnTo>
                  <a:cubicBezTo>
                    <a:pt x="361046" y="359576"/>
                    <a:pt x="364442" y="356180"/>
                    <a:pt x="364442" y="351973"/>
                  </a:cubicBezTo>
                  <a:cubicBezTo>
                    <a:pt x="364442" y="347766"/>
                    <a:pt x="361046" y="344370"/>
                    <a:pt x="356839" y="344370"/>
                  </a:cubicBezTo>
                  <a:lnTo>
                    <a:pt x="281923" y="344370"/>
                  </a:lnTo>
                  <a:cubicBezTo>
                    <a:pt x="281923" y="344370"/>
                    <a:pt x="281872" y="258810"/>
                    <a:pt x="281872" y="258810"/>
                  </a:cubicBezTo>
                  <a:cubicBezTo>
                    <a:pt x="281872" y="254603"/>
                    <a:pt x="278476" y="251207"/>
                    <a:pt x="274269" y="251207"/>
                  </a:cubicBezTo>
                  <a:lnTo>
                    <a:pt x="274269" y="251207"/>
                  </a:lnTo>
                  <a:cubicBezTo>
                    <a:pt x="270062" y="251207"/>
                    <a:pt x="266666" y="254603"/>
                    <a:pt x="266666" y="258810"/>
                  </a:cubicBezTo>
                  <a:lnTo>
                    <a:pt x="266666" y="344370"/>
                  </a:lnTo>
                  <a:cubicBezTo>
                    <a:pt x="266666" y="344370"/>
                    <a:pt x="190737" y="344370"/>
                    <a:pt x="190737" y="344370"/>
                  </a:cubicBezTo>
                  <a:lnTo>
                    <a:pt x="190635" y="205740"/>
                  </a:lnTo>
                  <a:cubicBezTo>
                    <a:pt x="190635" y="201533"/>
                    <a:pt x="187239" y="198137"/>
                    <a:pt x="183032" y="198137"/>
                  </a:cubicBezTo>
                  <a:lnTo>
                    <a:pt x="183032" y="198137"/>
                  </a:lnTo>
                  <a:cubicBezTo>
                    <a:pt x="178825" y="198137"/>
                    <a:pt x="175429" y="201533"/>
                    <a:pt x="175429" y="205740"/>
                  </a:cubicBezTo>
                  <a:lnTo>
                    <a:pt x="175530" y="344370"/>
                  </a:lnTo>
                  <a:lnTo>
                    <a:pt x="99550" y="344370"/>
                  </a:lnTo>
                  <a:cubicBezTo>
                    <a:pt x="99550" y="344370"/>
                    <a:pt x="99550" y="311423"/>
                    <a:pt x="99550" y="311423"/>
                  </a:cubicBezTo>
                  <a:cubicBezTo>
                    <a:pt x="99550" y="307216"/>
                    <a:pt x="96154" y="303820"/>
                    <a:pt x="91947" y="303820"/>
                  </a:cubicBezTo>
                  <a:lnTo>
                    <a:pt x="91947" y="303820"/>
                  </a:lnTo>
                  <a:cubicBezTo>
                    <a:pt x="87740" y="303820"/>
                    <a:pt x="84344" y="307216"/>
                    <a:pt x="84344" y="311423"/>
                  </a:cubicBezTo>
                  <a:lnTo>
                    <a:pt x="84344" y="344421"/>
                  </a:lnTo>
                  <a:cubicBezTo>
                    <a:pt x="84344" y="344421"/>
                    <a:pt x="15206" y="344421"/>
                    <a:pt x="15206" y="344421"/>
                  </a:cubicBezTo>
                  <a:lnTo>
                    <a:pt x="15206" y="289171"/>
                  </a:lnTo>
                  <a:cubicBezTo>
                    <a:pt x="15206" y="289171"/>
                    <a:pt x="31680" y="289171"/>
                    <a:pt x="31680" y="289171"/>
                  </a:cubicBezTo>
                  <a:cubicBezTo>
                    <a:pt x="35887" y="289171"/>
                    <a:pt x="39283" y="285775"/>
                    <a:pt x="39283" y="281568"/>
                  </a:cubicBezTo>
                  <a:cubicBezTo>
                    <a:pt x="39283" y="277361"/>
                    <a:pt x="35887" y="273965"/>
                    <a:pt x="31680" y="273965"/>
                  </a:cubicBezTo>
                  <a:lnTo>
                    <a:pt x="15206" y="273965"/>
                  </a:lnTo>
                  <a:cubicBezTo>
                    <a:pt x="15206" y="273965"/>
                    <a:pt x="15206" y="220135"/>
                    <a:pt x="15206" y="220135"/>
                  </a:cubicBezTo>
                  <a:lnTo>
                    <a:pt x="31680" y="220135"/>
                  </a:lnTo>
                  <a:cubicBezTo>
                    <a:pt x="35887" y="220135"/>
                    <a:pt x="39283" y="216739"/>
                    <a:pt x="39283" y="212532"/>
                  </a:cubicBezTo>
                  <a:cubicBezTo>
                    <a:pt x="39283" y="208325"/>
                    <a:pt x="35887" y="204929"/>
                    <a:pt x="31680" y="204929"/>
                  </a:cubicBezTo>
                  <a:lnTo>
                    <a:pt x="15206" y="204929"/>
                  </a:lnTo>
                  <a:cubicBezTo>
                    <a:pt x="15206" y="204929"/>
                    <a:pt x="15206" y="151099"/>
                    <a:pt x="15206" y="151099"/>
                  </a:cubicBezTo>
                  <a:lnTo>
                    <a:pt x="31680" y="151099"/>
                  </a:lnTo>
                  <a:cubicBezTo>
                    <a:pt x="35887" y="151099"/>
                    <a:pt x="39283" y="147703"/>
                    <a:pt x="39283" y="143496"/>
                  </a:cubicBezTo>
                  <a:cubicBezTo>
                    <a:pt x="39283" y="139289"/>
                    <a:pt x="35887" y="135893"/>
                    <a:pt x="31680" y="135893"/>
                  </a:cubicBezTo>
                  <a:lnTo>
                    <a:pt x="15206" y="135893"/>
                  </a:lnTo>
                  <a:cubicBezTo>
                    <a:pt x="15206" y="135893"/>
                    <a:pt x="15206" y="82063"/>
                    <a:pt x="15206" y="82063"/>
                  </a:cubicBezTo>
                  <a:lnTo>
                    <a:pt x="31680" y="82063"/>
                  </a:lnTo>
                  <a:cubicBezTo>
                    <a:pt x="35887" y="82063"/>
                    <a:pt x="39283" y="78667"/>
                    <a:pt x="39283" y="74460"/>
                  </a:cubicBezTo>
                  <a:cubicBezTo>
                    <a:pt x="39283" y="70253"/>
                    <a:pt x="35887" y="66857"/>
                    <a:pt x="31680" y="66857"/>
                  </a:cubicBezTo>
                  <a:lnTo>
                    <a:pt x="15206" y="66857"/>
                  </a:lnTo>
                  <a:cubicBezTo>
                    <a:pt x="15206" y="66857"/>
                    <a:pt x="15206" y="7603"/>
                    <a:pt x="15206" y="7603"/>
                  </a:cubicBezTo>
                  <a:cubicBezTo>
                    <a:pt x="15206" y="3396"/>
                    <a:pt x="11810" y="0"/>
                    <a:pt x="7603" y="0"/>
                  </a:cubicBezTo>
                  <a:lnTo>
                    <a:pt x="7603" y="0"/>
                  </a:lnTo>
                  <a:cubicBezTo>
                    <a:pt x="3396" y="0"/>
                    <a:pt x="0" y="3396"/>
                    <a:pt x="0" y="7603"/>
                  </a:cubicBezTo>
                  <a:lnTo>
                    <a:pt x="152" y="352074"/>
                  </a:lnTo>
                  <a:cubicBezTo>
                    <a:pt x="152" y="354102"/>
                    <a:pt x="963" y="356028"/>
                    <a:pt x="2382" y="357447"/>
                  </a:cubicBezTo>
                  <a:close/>
                </a:path>
              </a:pathLst>
            </a:custGeom>
            <a:solidFill>
              <a:srgbClr val="1F1F1F"/>
            </a:solidFill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536" name="Frihandsfigur: Form 535">
              <a:extLst>
                <a:ext uri="{FF2B5EF4-FFF2-40B4-BE49-F238E27FC236}">
                  <a16:creationId xmlns:a16="http://schemas.microsoft.com/office/drawing/2014/main" id="{AA7E0C83-D0E3-864C-CB88-DD9FADA1B1E9}"/>
                </a:ext>
              </a:extLst>
            </p:cNvPr>
            <p:cNvSpPr/>
            <p:nvPr/>
          </p:nvSpPr>
          <p:spPr>
            <a:xfrm>
              <a:off x="3658590" y="2098889"/>
              <a:ext cx="301548" cy="252382"/>
            </a:xfrm>
            <a:custGeom>
              <a:avLst/>
              <a:gdLst>
                <a:gd name="connsiteX0" fmla="*/ 27827 w 301548"/>
                <a:gd name="connsiteY0" fmla="*/ 252281 h 252382"/>
                <a:gd name="connsiteX1" fmla="*/ 27827 w 301548"/>
                <a:gd name="connsiteY1" fmla="*/ 252281 h 252382"/>
                <a:gd name="connsiteX2" fmla="*/ 47545 w 301548"/>
                <a:gd name="connsiteY2" fmla="*/ 244120 h 252382"/>
                <a:gd name="connsiteX3" fmla="*/ 55705 w 301548"/>
                <a:gd name="connsiteY3" fmla="*/ 224403 h 252382"/>
                <a:gd name="connsiteX4" fmla="*/ 50941 w 301548"/>
                <a:gd name="connsiteY4" fmla="*/ 208842 h 252382"/>
                <a:gd name="connsiteX5" fmla="*/ 106494 w 301548"/>
                <a:gd name="connsiteY5" fmla="*/ 143303 h 252382"/>
                <a:gd name="connsiteX6" fmla="*/ 118000 w 301548"/>
                <a:gd name="connsiteY6" fmla="*/ 145837 h 252382"/>
                <a:gd name="connsiteX7" fmla="*/ 118000 w 301548"/>
                <a:gd name="connsiteY7" fmla="*/ 145837 h 252382"/>
                <a:gd name="connsiteX8" fmla="*/ 137261 w 301548"/>
                <a:gd name="connsiteY8" fmla="*/ 138082 h 252382"/>
                <a:gd name="connsiteX9" fmla="*/ 183235 w 301548"/>
                <a:gd name="connsiteY9" fmla="*/ 165048 h 252382"/>
                <a:gd name="connsiteX10" fmla="*/ 182221 w 301548"/>
                <a:gd name="connsiteY10" fmla="*/ 172043 h 252382"/>
                <a:gd name="connsiteX11" fmla="*/ 210099 w 301548"/>
                <a:gd name="connsiteY11" fmla="*/ 199921 h 252382"/>
                <a:gd name="connsiteX12" fmla="*/ 210099 w 301548"/>
                <a:gd name="connsiteY12" fmla="*/ 199921 h 252382"/>
                <a:gd name="connsiteX13" fmla="*/ 237977 w 301548"/>
                <a:gd name="connsiteY13" fmla="*/ 171992 h 252382"/>
                <a:gd name="connsiteX14" fmla="*/ 229816 w 301548"/>
                <a:gd name="connsiteY14" fmla="*/ 152274 h 252382"/>
                <a:gd name="connsiteX15" fmla="*/ 229208 w 301548"/>
                <a:gd name="connsiteY15" fmla="*/ 151768 h 252382"/>
                <a:gd name="connsiteX16" fmla="*/ 281923 w 301548"/>
                <a:gd name="connsiteY16" fmla="*/ 27736 h 252382"/>
                <a:gd name="connsiteX17" fmla="*/ 286738 w 301548"/>
                <a:gd name="connsiteY17" fmla="*/ 41624 h 252382"/>
                <a:gd name="connsiteX18" fmla="*/ 293936 w 301548"/>
                <a:gd name="connsiteY18" fmla="*/ 46743 h 252382"/>
                <a:gd name="connsiteX19" fmla="*/ 296420 w 301548"/>
                <a:gd name="connsiteY19" fmla="*/ 46338 h 252382"/>
                <a:gd name="connsiteX20" fmla="*/ 301133 w 301548"/>
                <a:gd name="connsiteY20" fmla="*/ 36657 h 252382"/>
                <a:gd name="connsiteX21" fmla="*/ 290236 w 301548"/>
                <a:gd name="connsiteY21" fmla="*/ 5129 h 252382"/>
                <a:gd name="connsiteX22" fmla="*/ 280554 w 301548"/>
                <a:gd name="connsiteY22" fmla="*/ 415 h 252382"/>
                <a:gd name="connsiteX23" fmla="*/ 249483 w 301548"/>
                <a:gd name="connsiteY23" fmla="*/ 11161 h 252382"/>
                <a:gd name="connsiteX24" fmla="*/ 244769 w 301548"/>
                <a:gd name="connsiteY24" fmla="*/ 20842 h 252382"/>
                <a:gd name="connsiteX25" fmla="*/ 254451 w 301548"/>
                <a:gd name="connsiteY25" fmla="*/ 25556 h 252382"/>
                <a:gd name="connsiteX26" fmla="*/ 268390 w 301548"/>
                <a:gd name="connsiteY26" fmla="*/ 20741 h 252382"/>
                <a:gd name="connsiteX27" fmla="*/ 215725 w 301548"/>
                <a:gd name="connsiteY27" fmla="*/ 144722 h 252382"/>
                <a:gd name="connsiteX28" fmla="*/ 210150 w 301548"/>
                <a:gd name="connsiteY28" fmla="*/ 144165 h 252382"/>
                <a:gd name="connsiteX29" fmla="*/ 210150 w 301548"/>
                <a:gd name="connsiteY29" fmla="*/ 144165 h 252382"/>
                <a:gd name="connsiteX30" fmla="*/ 190888 w 301548"/>
                <a:gd name="connsiteY30" fmla="*/ 151920 h 252382"/>
                <a:gd name="connsiteX31" fmla="*/ 144915 w 301548"/>
                <a:gd name="connsiteY31" fmla="*/ 124954 h 252382"/>
                <a:gd name="connsiteX32" fmla="*/ 145929 w 301548"/>
                <a:gd name="connsiteY32" fmla="*/ 117959 h 252382"/>
                <a:gd name="connsiteX33" fmla="*/ 137768 w 301548"/>
                <a:gd name="connsiteY33" fmla="*/ 98242 h 252382"/>
                <a:gd name="connsiteX34" fmla="*/ 118051 w 301548"/>
                <a:gd name="connsiteY34" fmla="*/ 90081 h 252382"/>
                <a:gd name="connsiteX35" fmla="*/ 118051 w 301548"/>
                <a:gd name="connsiteY35" fmla="*/ 90081 h 252382"/>
                <a:gd name="connsiteX36" fmla="*/ 90173 w 301548"/>
                <a:gd name="connsiteY36" fmla="*/ 118010 h 252382"/>
                <a:gd name="connsiteX37" fmla="*/ 94937 w 301548"/>
                <a:gd name="connsiteY37" fmla="*/ 133571 h 252382"/>
                <a:gd name="connsiteX38" fmla="*/ 39384 w 301548"/>
                <a:gd name="connsiteY38" fmla="*/ 199110 h 252382"/>
                <a:gd name="connsiteX39" fmla="*/ 27878 w 301548"/>
                <a:gd name="connsiteY39" fmla="*/ 196575 h 252382"/>
                <a:gd name="connsiteX40" fmla="*/ 27878 w 301548"/>
                <a:gd name="connsiteY40" fmla="*/ 196575 h 252382"/>
                <a:gd name="connsiteX41" fmla="*/ 0 w 301548"/>
                <a:gd name="connsiteY41" fmla="*/ 224504 h 252382"/>
                <a:gd name="connsiteX42" fmla="*/ 8161 w 301548"/>
                <a:gd name="connsiteY42" fmla="*/ 244221 h 252382"/>
                <a:gd name="connsiteX43" fmla="*/ 27878 w 301548"/>
                <a:gd name="connsiteY43" fmla="*/ 252382 h 252382"/>
                <a:gd name="connsiteX44" fmla="*/ 210150 w 301548"/>
                <a:gd name="connsiteY44" fmla="*/ 159371 h 252382"/>
                <a:gd name="connsiteX45" fmla="*/ 210150 w 301548"/>
                <a:gd name="connsiteY45" fmla="*/ 159371 h 252382"/>
                <a:gd name="connsiteX46" fmla="*/ 219121 w 301548"/>
                <a:gd name="connsiteY46" fmla="*/ 163071 h 252382"/>
                <a:gd name="connsiteX47" fmla="*/ 222821 w 301548"/>
                <a:gd name="connsiteY47" fmla="*/ 172043 h 252382"/>
                <a:gd name="connsiteX48" fmla="*/ 222821 w 301548"/>
                <a:gd name="connsiteY48" fmla="*/ 172043 h 252382"/>
                <a:gd name="connsiteX49" fmla="*/ 210150 w 301548"/>
                <a:gd name="connsiteY49" fmla="*/ 184765 h 252382"/>
                <a:gd name="connsiteX50" fmla="*/ 210150 w 301548"/>
                <a:gd name="connsiteY50" fmla="*/ 184765 h 252382"/>
                <a:gd name="connsiteX51" fmla="*/ 197478 w 301548"/>
                <a:gd name="connsiteY51" fmla="*/ 172093 h 252382"/>
                <a:gd name="connsiteX52" fmla="*/ 210150 w 301548"/>
                <a:gd name="connsiteY52" fmla="*/ 159371 h 252382"/>
                <a:gd name="connsiteX53" fmla="*/ 118000 w 301548"/>
                <a:gd name="connsiteY53" fmla="*/ 105287 h 252382"/>
                <a:gd name="connsiteX54" fmla="*/ 118000 w 301548"/>
                <a:gd name="connsiteY54" fmla="*/ 105287 h 252382"/>
                <a:gd name="connsiteX55" fmla="*/ 126972 w 301548"/>
                <a:gd name="connsiteY55" fmla="*/ 108987 h 252382"/>
                <a:gd name="connsiteX56" fmla="*/ 130672 w 301548"/>
                <a:gd name="connsiteY56" fmla="*/ 117959 h 252382"/>
                <a:gd name="connsiteX57" fmla="*/ 130672 w 301548"/>
                <a:gd name="connsiteY57" fmla="*/ 117959 h 252382"/>
                <a:gd name="connsiteX58" fmla="*/ 126972 w 301548"/>
                <a:gd name="connsiteY58" fmla="*/ 126931 h 252382"/>
                <a:gd name="connsiteX59" fmla="*/ 118000 w 301548"/>
                <a:gd name="connsiteY59" fmla="*/ 130631 h 252382"/>
                <a:gd name="connsiteX60" fmla="*/ 118000 w 301548"/>
                <a:gd name="connsiteY60" fmla="*/ 130631 h 252382"/>
                <a:gd name="connsiteX61" fmla="*/ 109029 w 301548"/>
                <a:gd name="connsiteY61" fmla="*/ 126931 h 252382"/>
                <a:gd name="connsiteX62" fmla="*/ 105328 w 301548"/>
                <a:gd name="connsiteY62" fmla="*/ 117959 h 252382"/>
                <a:gd name="connsiteX63" fmla="*/ 118000 w 301548"/>
                <a:gd name="connsiteY63" fmla="*/ 105237 h 252382"/>
                <a:gd name="connsiteX64" fmla="*/ 27827 w 301548"/>
                <a:gd name="connsiteY64" fmla="*/ 211731 h 252382"/>
                <a:gd name="connsiteX65" fmla="*/ 27827 w 301548"/>
                <a:gd name="connsiteY65" fmla="*/ 211731 h 252382"/>
                <a:gd name="connsiteX66" fmla="*/ 36799 w 301548"/>
                <a:gd name="connsiteY66" fmla="*/ 215431 h 252382"/>
                <a:gd name="connsiteX67" fmla="*/ 40499 w 301548"/>
                <a:gd name="connsiteY67" fmla="*/ 224403 h 252382"/>
                <a:gd name="connsiteX68" fmla="*/ 40499 w 301548"/>
                <a:gd name="connsiteY68" fmla="*/ 224403 h 252382"/>
                <a:gd name="connsiteX69" fmla="*/ 36799 w 301548"/>
                <a:gd name="connsiteY69" fmla="*/ 233374 h 252382"/>
                <a:gd name="connsiteX70" fmla="*/ 27827 w 301548"/>
                <a:gd name="connsiteY70" fmla="*/ 237074 h 252382"/>
                <a:gd name="connsiteX71" fmla="*/ 27827 w 301548"/>
                <a:gd name="connsiteY71" fmla="*/ 237074 h 252382"/>
                <a:gd name="connsiteX72" fmla="*/ 18856 w 301548"/>
                <a:gd name="connsiteY72" fmla="*/ 233374 h 252382"/>
                <a:gd name="connsiteX73" fmla="*/ 15155 w 301548"/>
                <a:gd name="connsiteY73" fmla="*/ 224403 h 252382"/>
                <a:gd name="connsiteX74" fmla="*/ 27827 w 301548"/>
                <a:gd name="connsiteY74" fmla="*/ 211680 h 252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</a:cxnLst>
              <a:rect l="l" t="t" r="r" b="b"/>
              <a:pathLst>
                <a:path w="301548" h="252382">
                  <a:moveTo>
                    <a:pt x="27827" y="252281"/>
                  </a:moveTo>
                  <a:lnTo>
                    <a:pt x="27827" y="252281"/>
                  </a:lnTo>
                  <a:cubicBezTo>
                    <a:pt x="35278" y="252281"/>
                    <a:pt x="42273" y="249391"/>
                    <a:pt x="47545" y="244120"/>
                  </a:cubicBezTo>
                  <a:cubicBezTo>
                    <a:pt x="52816" y="238849"/>
                    <a:pt x="55705" y="231854"/>
                    <a:pt x="55705" y="224403"/>
                  </a:cubicBezTo>
                  <a:cubicBezTo>
                    <a:pt x="55705" y="218776"/>
                    <a:pt x="54033" y="213403"/>
                    <a:pt x="50941" y="208842"/>
                  </a:cubicBezTo>
                  <a:lnTo>
                    <a:pt x="106494" y="143303"/>
                  </a:lnTo>
                  <a:cubicBezTo>
                    <a:pt x="110093" y="144925"/>
                    <a:pt x="113945" y="145837"/>
                    <a:pt x="118000" y="145837"/>
                  </a:cubicBezTo>
                  <a:lnTo>
                    <a:pt x="118000" y="145837"/>
                  </a:lnTo>
                  <a:cubicBezTo>
                    <a:pt x="125248" y="145837"/>
                    <a:pt x="132041" y="143049"/>
                    <a:pt x="137261" y="138082"/>
                  </a:cubicBezTo>
                  <a:lnTo>
                    <a:pt x="183235" y="165048"/>
                  </a:lnTo>
                  <a:cubicBezTo>
                    <a:pt x="182626" y="167329"/>
                    <a:pt x="182221" y="169660"/>
                    <a:pt x="182221" y="172043"/>
                  </a:cubicBezTo>
                  <a:cubicBezTo>
                    <a:pt x="182221" y="187401"/>
                    <a:pt x="194741" y="199921"/>
                    <a:pt x="210099" y="199921"/>
                  </a:cubicBezTo>
                  <a:lnTo>
                    <a:pt x="210099" y="199921"/>
                  </a:lnTo>
                  <a:cubicBezTo>
                    <a:pt x="225508" y="199921"/>
                    <a:pt x="237977" y="187401"/>
                    <a:pt x="237977" y="171992"/>
                  </a:cubicBezTo>
                  <a:cubicBezTo>
                    <a:pt x="237977" y="164541"/>
                    <a:pt x="235088" y="157546"/>
                    <a:pt x="229816" y="152274"/>
                  </a:cubicBezTo>
                  <a:cubicBezTo>
                    <a:pt x="229614" y="152072"/>
                    <a:pt x="229360" y="151920"/>
                    <a:pt x="229208" y="151768"/>
                  </a:cubicBezTo>
                  <a:lnTo>
                    <a:pt x="281923" y="27736"/>
                  </a:lnTo>
                  <a:lnTo>
                    <a:pt x="286738" y="41624"/>
                  </a:lnTo>
                  <a:cubicBezTo>
                    <a:pt x="287803" y="44767"/>
                    <a:pt x="290793" y="46743"/>
                    <a:pt x="293936" y="46743"/>
                  </a:cubicBezTo>
                  <a:cubicBezTo>
                    <a:pt x="294747" y="46743"/>
                    <a:pt x="295609" y="46591"/>
                    <a:pt x="296420" y="46338"/>
                  </a:cubicBezTo>
                  <a:cubicBezTo>
                    <a:pt x="300373" y="44969"/>
                    <a:pt x="302502" y="40661"/>
                    <a:pt x="301133" y="36657"/>
                  </a:cubicBezTo>
                  <a:lnTo>
                    <a:pt x="290236" y="5129"/>
                  </a:lnTo>
                  <a:cubicBezTo>
                    <a:pt x="288867" y="1175"/>
                    <a:pt x="284508" y="-953"/>
                    <a:pt x="280554" y="415"/>
                  </a:cubicBezTo>
                  <a:lnTo>
                    <a:pt x="249483" y="11161"/>
                  </a:lnTo>
                  <a:cubicBezTo>
                    <a:pt x="245530" y="12529"/>
                    <a:pt x="243400" y="16838"/>
                    <a:pt x="244769" y="20842"/>
                  </a:cubicBezTo>
                  <a:cubicBezTo>
                    <a:pt x="246138" y="24796"/>
                    <a:pt x="250446" y="26925"/>
                    <a:pt x="254451" y="25556"/>
                  </a:cubicBezTo>
                  <a:lnTo>
                    <a:pt x="268390" y="20741"/>
                  </a:lnTo>
                  <a:lnTo>
                    <a:pt x="215725" y="144722"/>
                  </a:lnTo>
                  <a:cubicBezTo>
                    <a:pt x="213901" y="144367"/>
                    <a:pt x="212025" y="144165"/>
                    <a:pt x="210150" y="144165"/>
                  </a:cubicBezTo>
                  <a:lnTo>
                    <a:pt x="210150" y="144165"/>
                  </a:lnTo>
                  <a:cubicBezTo>
                    <a:pt x="202901" y="144165"/>
                    <a:pt x="196109" y="146952"/>
                    <a:pt x="190888" y="151920"/>
                  </a:cubicBezTo>
                  <a:lnTo>
                    <a:pt x="144915" y="124954"/>
                  </a:lnTo>
                  <a:cubicBezTo>
                    <a:pt x="145523" y="122673"/>
                    <a:pt x="145929" y="120341"/>
                    <a:pt x="145929" y="117959"/>
                  </a:cubicBezTo>
                  <a:cubicBezTo>
                    <a:pt x="145929" y="110508"/>
                    <a:pt x="143040" y="103513"/>
                    <a:pt x="137768" y="98242"/>
                  </a:cubicBezTo>
                  <a:cubicBezTo>
                    <a:pt x="132497" y="92970"/>
                    <a:pt x="125502" y="90081"/>
                    <a:pt x="118051" y="90081"/>
                  </a:cubicBezTo>
                  <a:lnTo>
                    <a:pt x="118051" y="90081"/>
                  </a:lnTo>
                  <a:cubicBezTo>
                    <a:pt x="102693" y="90081"/>
                    <a:pt x="90173" y="102601"/>
                    <a:pt x="90173" y="118010"/>
                  </a:cubicBezTo>
                  <a:cubicBezTo>
                    <a:pt x="90173" y="123636"/>
                    <a:pt x="91845" y="129009"/>
                    <a:pt x="94937" y="133571"/>
                  </a:cubicBezTo>
                  <a:lnTo>
                    <a:pt x="39384" y="199110"/>
                  </a:lnTo>
                  <a:cubicBezTo>
                    <a:pt x="35785" y="197488"/>
                    <a:pt x="31933" y="196575"/>
                    <a:pt x="27878" y="196575"/>
                  </a:cubicBezTo>
                  <a:lnTo>
                    <a:pt x="27878" y="196575"/>
                  </a:lnTo>
                  <a:cubicBezTo>
                    <a:pt x="12469" y="196575"/>
                    <a:pt x="0" y="209095"/>
                    <a:pt x="0" y="224504"/>
                  </a:cubicBezTo>
                  <a:cubicBezTo>
                    <a:pt x="0" y="231955"/>
                    <a:pt x="2889" y="238950"/>
                    <a:pt x="8161" y="244221"/>
                  </a:cubicBezTo>
                  <a:cubicBezTo>
                    <a:pt x="13432" y="249493"/>
                    <a:pt x="20427" y="252382"/>
                    <a:pt x="27878" y="252382"/>
                  </a:cubicBezTo>
                  <a:close/>
                  <a:moveTo>
                    <a:pt x="210150" y="159371"/>
                  </a:moveTo>
                  <a:lnTo>
                    <a:pt x="210150" y="159371"/>
                  </a:lnTo>
                  <a:cubicBezTo>
                    <a:pt x="213546" y="159371"/>
                    <a:pt x="216739" y="160689"/>
                    <a:pt x="219121" y="163071"/>
                  </a:cubicBezTo>
                  <a:cubicBezTo>
                    <a:pt x="221504" y="165453"/>
                    <a:pt x="222821" y="168646"/>
                    <a:pt x="222821" y="172043"/>
                  </a:cubicBezTo>
                  <a:lnTo>
                    <a:pt x="222821" y="172043"/>
                  </a:lnTo>
                  <a:cubicBezTo>
                    <a:pt x="222821" y="179037"/>
                    <a:pt x="217144" y="184714"/>
                    <a:pt x="210150" y="184765"/>
                  </a:cubicBezTo>
                  <a:lnTo>
                    <a:pt x="210150" y="184765"/>
                  </a:lnTo>
                  <a:cubicBezTo>
                    <a:pt x="203155" y="184765"/>
                    <a:pt x="197478" y="179088"/>
                    <a:pt x="197478" y="172093"/>
                  </a:cubicBezTo>
                  <a:cubicBezTo>
                    <a:pt x="197478" y="165098"/>
                    <a:pt x="203155" y="159421"/>
                    <a:pt x="210150" y="159371"/>
                  </a:cubicBezTo>
                  <a:close/>
                  <a:moveTo>
                    <a:pt x="118000" y="105287"/>
                  </a:moveTo>
                  <a:lnTo>
                    <a:pt x="118000" y="105287"/>
                  </a:lnTo>
                  <a:cubicBezTo>
                    <a:pt x="121396" y="105287"/>
                    <a:pt x="124589" y="106605"/>
                    <a:pt x="126972" y="108987"/>
                  </a:cubicBezTo>
                  <a:cubicBezTo>
                    <a:pt x="129354" y="111370"/>
                    <a:pt x="130672" y="114563"/>
                    <a:pt x="130672" y="117959"/>
                  </a:cubicBezTo>
                  <a:lnTo>
                    <a:pt x="130672" y="117959"/>
                  </a:lnTo>
                  <a:cubicBezTo>
                    <a:pt x="130672" y="121355"/>
                    <a:pt x="129354" y="124548"/>
                    <a:pt x="126972" y="126931"/>
                  </a:cubicBezTo>
                  <a:cubicBezTo>
                    <a:pt x="124589" y="129313"/>
                    <a:pt x="121396" y="130631"/>
                    <a:pt x="118000" y="130631"/>
                  </a:cubicBezTo>
                  <a:lnTo>
                    <a:pt x="118000" y="130631"/>
                  </a:lnTo>
                  <a:cubicBezTo>
                    <a:pt x="114604" y="130631"/>
                    <a:pt x="111411" y="129313"/>
                    <a:pt x="109029" y="126931"/>
                  </a:cubicBezTo>
                  <a:cubicBezTo>
                    <a:pt x="106646" y="124548"/>
                    <a:pt x="105328" y="121355"/>
                    <a:pt x="105328" y="117959"/>
                  </a:cubicBezTo>
                  <a:cubicBezTo>
                    <a:pt x="105328" y="110964"/>
                    <a:pt x="111005" y="105287"/>
                    <a:pt x="118000" y="105237"/>
                  </a:cubicBezTo>
                  <a:close/>
                  <a:moveTo>
                    <a:pt x="27827" y="211731"/>
                  </a:moveTo>
                  <a:lnTo>
                    <a:pt x="27827" y="211731"/>
                  </a:lnTo>
                  <a:cubicBezTo>
                    <a:pt x="31223" y="211731"/>
                    <a:pt x="34417" y="213049"/>
                    <a:pt x="36799" y="215431"/>
                  </a:cubicBezTo>
                  <a:cubicBezTo>
                    <a:pt x="39181" y="217813"/>
                    <a:pt x="40499" y="221007"/>
                    <a:pt x="40499" y="224403"/>
                  </a:cubicBezTo>
                  <a:lnTo>
                    <a:pt x="40499" y="224403"/>
                  </a:lnTo>
                  <a:cubicBezTo>
                    <a:pt x="40499" y="227799"/>
                    <a:pt x="39181" y="230992"/>
                    <a:pt x="36799" y="233374"/>
                  </a:cubicBezTo>
                  <a:cubicBezTo>
                    <a:pt x="34417" y="235757"/>
                    <a:pt x="31223" y="237074"/>
                    <a:pt x="27827" y="237074"/>
                  </a:cubicBezTo>
                  <a:lnTo>
                    <a:pt x="27827" y="237074"/>
                  </a:lnTo>
                  <a:cubicBezTo>
                    <a:pt x="24431" y="237074"/>
                    <a:pt x="21238" y="235757"/>
                    <a:pt x="18856" y="233374"/>
                  </a:cubicBezTo>
                  <a:cubicBezTo>
                    <a:pt x="16473" y="230992"/>
                    <a:pt x="15155" y="227799"/>
                    <a:pt x="15155" y="224403"/>
                  </a:cubicBezTo>
                  <a:cubicBezTo>
                    <a:pt x="15155" y="217408"/>
                    <a:pt x="20832" y="211731"/>
                    <a:pt x="27827" y="211680"/>
                  </a:cubicBezTo>
                  <a:close/>
                </a:path>
              </a:pathLst>
            </a:custGeom>
            <a:solidFill>
              <a:srgbClr val="1F1F1F"/>
            </a:solidFill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  <p:sp>
        <p:nvSpPr>
          <p:cNvPr id="543" name="Frihandsfigur: Form 542">
            <a:extLst>
              <a:ext uri="{FF2B5EF4-FFF2-40B4-BE49-F238E27FC236}">
                <a16:creationId xmlns:a16="http://schemas.microsoft.com/office/drawing/2014/main" id="{A4BA907A-BA33-12AC-3FE2-33A2CBFC4E67}"/>
              </a:ext>
            </a:extLst>
          </p:cNvPr>
          <p:cNvSpPr/>
          <p:nvPr/>
        </p:nvSpPr>
        <p:spPr>
          <a:xfrm>
            <a:off x="10124943" y="1929070"/>
            <a:ext cx="484353" cy="522460"/>
          </a:xfrm>
          <a:custGeom>
            <a:avLst/>
            <a:gdLst>
              <a:gd name="connsiteX0" fmla="*/ 7654 w 374984"/>
              <a:gd name="connsiteY0" fmla="*/ 377367 h 404485"/>
              <a:gd name="connsiteX1" fmla="*/ 183235 w 374984"/>
              <a:gd name="connsiteY1" fmla="*/ 377367 h 404485"/>
              <a:gd name="connsiteX2" fmla="*/ 183235 w 374984"/>
              <a:gd name="connsiteY2" fmla="*/ 379192 h 404485"/>
              <a:gd name="connsiteX3" fmla="*/ 234886 w 374984"/>
              <a:gd name="connsiteY3" fmla="*/ 404485 h 404485"/>
              <a:gd name="connsiteX4" fmla="*/ 279085 w 374984"/>
              <a:gd name="connsiteY4" fmla="*/ 392878 h 404485"/>
              <a:gd name="connsiteX5" fmla="*/ 323335 w 374984"/>
              <a:gd name="connsiteY5" fmla="*/ 404485 h 404485"/>
              <a:gd name="connsiteX6" fmla="*/ 374985 w 374984"/>
              <a:gd name="connsiteY6" fmla="*/ 379192 h 404485"/>
              <a:gd name="connsiteX7" fmla="*/ 374985 w 374984"/>
              <a:gd name="connsiteY7" fmla="*/ 322270 h 404485"/>
              <a:gd name="connsiteX8" fmla="*/ 323335 w 374984"/>
              <a:gd name="connsiteY8" fmla="*/ 296977 h 404485"/>
              <a:gd name="connsiteX9" fmla="*/ 286536 w 374984"/>
              <a:gd name="connsiteY9" fmla="*/ 304023 h 404485"/>
              <a:gd name="connsiteX10" fmla="*/ 286536 w 374984"/>
              <a:gd name="connsiteY10" fmla="*/ 7603 h 404485"/>
              <a:gd name="connsiteX11" fmla="*/ 278933 w 374984"/>
              <a:gd name="connsiteY11" fmla="*/ 0 h 404485"/>
              <a:gd name="connsiteX12" fmla="*/ 84547 w 374984"/>
              <a:gd name="connsiteY12" fmla="*/ 0 h 404485"/>
              <a:gd name="connsiteX13" fmla="*/ 83127 w 374984"/>
              <a:gd name="connsiteY13" fmla="*/ 152 h 404485"/>
              <a:gd name="connsiteX14" fmla="*/ 83026 w 374984"/>
              <a:gd name="connsiteY14" fmla="*/ 152 h 404485"/>
              <a:gd name="connsiteX15" fmla="*/ 81201 w 374984"/>
              <a:gd name="connsiteY15" fmla="*/ 811 h 404485"/>
              <a:gd name="connsiteX16" fmla="*/ 80745 w 374984"/>
              <a:gd name="connsiteY16" fmla="*/ 1064 h 404485"/>
              <a:gd name="connsiteX17" fmla="*/ 79123 w 374984"/>
              <a:gd name="connsiteY17" fmla="*/ 2230 h 404485"/>
              <a:gd name="connsiteX18" fmla="*/ 2281 w 374984"/>
              <a:gd name="connsiteY18" fmla="*/ 79072 h 404485"/>
              <a:gd name="connsiteX19" fmla="*/ 1065 w 374984"/>
              <a:gd name="connsiteY19" fmla="*/ 80694 h 404485"/>
              <a:gd name="connsiteX20" fmla="*/ 811 w 374984"/>
              <a:gd name="connsiteY20" fmla="*/ 81100 h 404485"/>
              <a:gd name="connsiteX21" fmla="*/ 152 w 374984"/>
              <a:gd name="connsiteY21" fmla="*/ 82925 h 404485"/>
              <a:gd name="connsiteX22" fmla="*/ 152 w 374984"/>
              <a:gd name="connsiteY22" fmla="*/ 82925 h 404485"/>
              <a:gd name="connsiteX23" fmla="*/ 0 w 374984"/>
              <a:gd name="connsiteY23" fmla="*/ 84394 h 404485"/>
              <a:gd name="connsiteX24" fmla="*/ 0 w 374984"/>
              <a:gd name="connsiteY24" fmla="*/ 369764 h 404485"/>
              <a:gd name="connsiteX25" fmla="*/ 7603 w 374984"/>
              <a:gd name="connsiteY25" fmla="*/ 377367 h 404485"/>
              <a:gd name="connsiteX26" fmla="*/ 359678 w 374984"/>
              <a:gd name="connsiteY26" fmla="*/ 350757 h 404485"/>
              <a:gd name="connsiteX27" fmla="*/ 323233 w 374984"/>
              <a:gd name="connsiteY27" fmla="*/ 360894 h 404485"/>
              <a:gd name="connsiteX28" fmla="*/ 286789 w 374984"/>
              <a:gd name="connsiteY28" fmla="*/ 350807 h 404485"/>
              <a:gd name="connsiteX29" fmla="*/ 286434 w 374984"/>
              <a:gd name="connsiteY29" fmla="*/ 348678 h 404485"/>
              <a:gd name="connsiteX30" fmla="*/ 286434 w 374984"/>
              <a:gd name="connsiteY30" fmla="*/ 340568 h 404485"/>
              <a:gd name="connsiteX31" fmla="*/ 323233 w 374984"/>
              <a:gd name="connsiteY31" fmla="*/ 347614 h 404485"/>
              <a:gd name="connsiteX32" fmla="*/ 359678 w 374984"/>
              <a:gd name="connsiteY32" fmla="*/ 340720 h 404485"/>
              <a:gd name="connsiteX33" fmla="*/ 359678 w 374984"/>
              <a:gd name="connsiteY33" fmla="*/ 350757 h 404485"/>
              <a:gd name="connsiteX34" fmla="*/ 198390 w 374984"/>
              <a:gd name="connsiteY34" fmla="*/ 311322 h 404485"/>
              <a:gd name="connsiteX35" fmla="*/ 234987 w 374984"/>
              <a:gd name="connsiteY35" fmla="*/ 318367 h 404485"/>
              <a:gd name="connsiteX36" fmla="*/ 271228 w 374984"/>
              <a:gd name="connsiteY36" fmla="*/ 311474 h 404485"/>
              <a:gd name="connsiteX37" fmla="*/ 271228 w 374984"/>
              <a:gd name="connsiteY37" fmla="*/ 322270 h 404485"/>
              <a:gd name="connsiteX38" fmla="*/ 234784 w 374984"/>
              <a:gd name="connsiteY38" fmla="*/ 332408 h 404485"/>
              <a:gd name="connsiteX39" fmla="*/ 198340 w 374984"/>
              <a:gd name="connsiteY39" fmla="*/ 322321 h 404485"/>
              <a:gd name="connsiteX40" fmla="*/ 198340 w 374984"/>
              <a:gd name="connsiteY40" fmla="*/ 311322 h 404485"/>
              <a:gd name="connsiteX41" fmla="*/ 198390 w 374984"/>
              <a:gd name="connsiteY41" fmla="*/ 340720 h 404485"/>
              <a:gd name="connsiteX42" fmla="*/ 234835 w 374984"/>
              <a:gd name="connsiteY42" fmla="*/ 347614 h 404485"/>
              <a:gd name="connsiteX43" fmla="*/ 271279 w 374984"/>
              <a:gd name="connsiteY43" fmla="*/ 340720 h 404485"/>
              <a:gd name="connsiteX44" fmla="*/ 271279 w 374984"/>
              <a:gd name="connsiteY44" fmla="*/ 350757 h 404485"/>
              <a:gd name="connsiteX45" fmla="*/ 234835 w 374984"/>
              <a:gd name="connsiteY45" fmla="*/ 360894 h 404485"/>
              <a:gd name="connsiteX46" fmla="*/ 198390 w 374984"/>
              <a:gd name="connsiteY46" fmla="*/ 350807 h 404485"/>
              <a:gd name="connsiteX47" fmla="*/ 198390 w 374984"/>
              <a:gd name="connsiteY47" fmla="*/ 340720 h 404485"/>
              <a:gd name="connsiteX48" fmla="*/ 271279 w 374984"/>
              <a:gd name="connsiteY48" fmla="*/ 284812 h 404485"/>
              <a:gd name="connsiteX49" fmla="*/ 271279 w 374984"/>
              <a:gd name="connsiteY49" fmla="*/ 293024 h 404485"/>
              <a:gd name="connsiteX50" fmla="*/ 235037 w 374984"/>
              <a:gd name="connsiteY50" fmla="*/ 303110 h 404485"/>
              <a:gd name="connsiteX51" fmla="*/ 198796 w 374984"/>
              <a:gd name="connsiteY51" fmla="*/ 293024 h 404485"/>
              <a:gd name="connsiteX52" fmla="*/ 198441 w 374984"/>
              <a:gd name="connsiteY52" fmla="*/ 290895 h 404485"/>
              <a:gd name="connsiteX53" fmla="*/ 198441 w 374984"/>
              <a:gd name="connsiteY53" fmla="*/ 282227 h 404485"/>
              <a:gd name="connsiteX54" fmla="*/ 234886 w 374984"/>
              <a:gd name="connsiteY54" fmla="*/ 289121 h 404485"/>
              <a:gd name="connsiteX55" fmla="*/ 271330 w 374984"/>
              <a:gd name="connsiteY55" fmla="*/ 282227 h 404485"/>
              <a:gd name="connsiteX56" fmla="*/ 271330 w 374984"/>
              <a:gd name="connsiteY56" fmla="*/ 284762 h 404485"/>
              <a:gd name="connsiteX57" fmla="*/ 234835 w 374984"/>
              <a:gd name="connsiteY57" fmla="*/ 273965 h 404485"/>
              <a:gd name="connsiteX58" fmla="*/ 198390 w 374984"/>
              <a:gd name="connsiteY58" fmla="*/ 263980 h 404485"/>
              <a:gd name="connsiteX59" fmla="*/ 234835 w 374984"/>
              <a:gd name="connsiteY59" fmla="*/ 253842 h 404485"/>
              <a:gd name="connsiteX60" fmla="*/ 271279 w 374984"/>
              <a:gd name="connsiteY60" fmla="*/ 263929 h 404485"/>
              <a:gd name="connsiteX61" fmla="*/ 234835 w 374984"/>
              <a:gd name="connsiteY61" fmla="*/ 274016 h 404485"/>
              <a:gd name="connsiteX62" fmla="*/ 234835 w 374984"/>
              <a:gd name="connsiteY62" fmla="*/ 389279 h 404485"/>
              <a:gd name="connsiteX63" fmla="*/ 198390 w 374984"/>
              <a:gd name="connsiteY63" fmla="*/ 379192 h 404485"/>
              <a:gd name="connsiteX64" fmla="*/ 198390 w 374984"/>
              <a:gd name="connsiteY64" fmla="*/ 369105 h 404485"/>
              <a:gd name="connsiteX65" fmla="*/ 234835 w 374984"/>
              <a:gd name="connsiteY65" fmla="*/ 375999 h 404485"/>
              <a:gd name="connsiteX66" fmla="*/ 271279 w 374984"/>
              <a:gd name="connsiteY66" fmla="*/ 369105 h 404485"/>
              <a:gd name="connsiteX67" fmla="*/ 271279 w 374984"/>
              <a:gd name="connsiteY67" fmla="*/ 379141 h 404485"/>
              <a:gd name="connsiteX68" fmla="*/ 234835 w 374984"/>
              <a:gd name="connsiteY68" fmla="*/ 389279 h 404485"/>
              <a:gd name="connsiteX69" fmla="*/ 323233 w 374984"/>
              <a:gd name="connsiteY69" fmla="*/ 389279 h 404485"/>
              <a:gd name="connsiteX70" fmla="*/ 286789 w 374984"/>
              <a:gd name="connsiteY70" fmla="*/ 379192 h 404485"/>
              <a:gd name="connsiteX71" fmla="*/ 286434 w 374984"/>
              <a:gd name="connsiteY71" fmla="*/ 377063 h 404485"/>
              <a:gd name="connsiteX72" fmla="*/ 286434 w 374984"/>
              <a:gd name="connsiteY72" fmla="*/ 368953 h 404485"/>
              <a:gd name="connsiteX73" fmla="*/ 323233 w 374984"/>
              <a:gd name="connsiteY73" fmla="*/ 375999 h 404485"/>
              <a:gd name="connsiteX74" fmla="*/ 359678 w 374984"/>
              <a:gd name="connsiteY74" fmla="*/ 369105 h 404485"/>
              <a:gd name="connsiteX75" fmla="*/ 359678 w 374984"/>
              <a:gd name="connsiteY75" fmla="*/ 379141 h 404485"/>
              <a:gd name="connsiteX76" fmla="*/ 323233 w 374984"/>
              <a:gd name="connsiteY76" fmla="*/ 389279 h 404485"/>
              <a:gd name="connsiteX77" fmla="*/ 323233 w 374984"/>
              <a:gd name="connsiteY77" fmla="*/ 312285 h 404485"/>
              <a:gd name="connsiteX78" fmla="*/ 359678 w 374984"/>
              <a:gd name="connsiteY78" fmla="*/ 322372 h 404485"/>
              <a:gd name="connsiteX79" fmla="*/ 323233 w 374984"/>
              <a:gd name="connsiteY79" fmla="*/ 332458 h 404485"/>
              <a:gd name="connsiteX80" fmla="*/ 286789 w 374984"/>
              <a:gd name="connsiteY80" fmla="*/ 322473 h 404485"/>
              <a:gd name="connsiteX81" fmla="*/ 323233 w 374984"/>
              <a:gd name="connsiteY81" fmla="*/ 312336 h 404485"/>
              <a:gd name="connsiteX82" fmla="*/ 271279 w 374984"/>
              <a:gd name="connsiteY82" fmla="*/ 245530 h 404485"/>
              <a:gd name="connsiteX83" fmla="*/ 234835 w 374984"/>
              <a:gd name="connsiteY83" fmla="*/ 238636 h 404485"/>
              <a:gd name="connsiteX84" fmla="*/ 183184 w 374984"/>
              <a:gd name="connsiteY84" fmla="*/ 263929 h 404485"/>
              <a:gd name="connsiteX85" fmla="*/ 183286 w 374984"/>
              <a:gd name="connsiteY85" fmla="*/ 264892 h 404485"/>
              <a:gd name="connsiteX86" fmla="*/ 183184 w 374984"/>
              <a:gd name="connsiteY86" fmla="*/ 265805 h 404485"/>
              <a:gd name="connsiteX87" fmla="*/ 183184 w 374984"/>
              <a:gd name="connsiteY87" fmla="*/ 362212 h 404485"/>
              <a:gd name="connsiteX88" fmla="*/ 15206 w 374984"/>
              <a:gd name="connsiteY88" fmla="*/ 362212 h 404485"/>
              <a:gd name="connsiteX89" fmla="*/ 15206 w 374984"/>
              <a:gd name="connsiteY89" fmla="*/ 92048 h 404485"/>
              <a:gd name="connsiteX90" fmla="*/ 84445 w 374984"/>
              <a:gd name="connsiteY90" fmla="*/ 92048 h 404485"/>
              <a:gd name="connsiteX91" fmla="*/ 92048 w 374984"/>
              <a:gd name="connsiteY91" fmla="*/ 84445 h 404485"/>
              <a:gd name="connsiteX92" fmla="*/ 92048 w 374984"/>
              <a:gd name="connsiteY92" fmla="*/ 15206 h 404485"/>
              <a:gd name="connsiteX93" fmla="*/ 271228 w 374984"/>
              <a:gd name="connsiteY93" fmla="*/ 15206 h 404485"/>
              <a:gd name="connsiteX94" fmla="*/ 271228 w 374984"/>
              <a:gd name="connsiteY94" fmla="*/ 245530 h 404485"/>
              <a:gd name="connsiteX95" fmla="*/ 76893 w 374984"/>
              <a:gd name="connsiteY95" fmla="*/ 25952 h 404485"/>
              <a:gd name="connsiteX96" fmla="*/ 76893 w 374984"/>
              <a:gd name="connsiteY96" fmla="*/ 76842 h 404485"/>
              <a:gd name="connsiteX97" fmla="*/ 26003 w 374984"/>
              <a:gd name="connsiteY97" fmla="*/ 76842 h 404485"/>
              <a:gd name="connsiteX98" fmla="*/ 76893 w 374984"/>
              <a:gd name="connsiteY98" fmla="*/ 25952 h 404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</a:cxnLst>
            <a:rect l="l" t="t" r="r" b="b"/>
            <a:pathLst>
              <a:path w="374984" h="404485">
                <a:moveTo>
                  <a:pt x="7654" y="377367"/>
                </a:moveTo>
                <a:lnTo>
                  <a:pt x="183235" y="377367"/>
                </a:lnTo>
                <a:lnTo>
                  <a:pt x="183235" y="379192"/>
                </a:lnTo>
                <a:cubicBezTo>
                  <a:pt x="183235" y="395767"/>
                  <a:pt x="209187" y="404485"/>
                  <a:pt x="234886" y="404485"/>
                </a:cubicBezTo>
                <a:cubicBezTo>
                  <a:pt x="252170" y="404485"/>
                  <a:pt x="269556" y="400532"/>
                  <a:pt x="279085" y="392878"/>
                </a:cubicBezTo>
                <a:cubicBezTo>
                  <a:pt x="288614" y="400532"/>
                  <a:pt x="306000" y="404485"/>
                  <a:pt x="323335" y="404485"/>
                </a:cubicBezTo>
                <a:cubicBezTo>
                  <a:pt x="348982" y="404485"/>
                  <a:pt x="374985" y="395818"/>
                  <a:pt x="374985" y="379192"/>
                </a:cubicBezTo>
                <a:lnTo>
                  <a:pt x="374985" y="322270"/>
                </a:lnTo>
                <a:cubicBezTo>
                  <a:pt x="374985" y="305696"/>
                  <a:pt x="349033" y="296977"/>
                  <a:pt x="323335" y="296977"/>
                </a:cubicBezTo>
                <a:cubicBezTo>
                  <a:pt x="309903" y="296977"/>
                  <a:pt x="296369" y="299360"/>
                  <a:pt x="286536" y="304023"/>
                </a:cubicBezTo>
                <a:lnTo>
                  <a:pt x="286536" y="7603"/>
                </a:lnTo>
                <a:cubicBezTo>
                  <a:pt x="286536" y="3396"/>
                  <a:pt x="283140" y="0"/>
                  <a:pt x="278933" y="0"/>
                </a:cubicBezTo>
                <a:lnTo>
                  <a:pt x="84547" y="0"/>
                </a:lnTo>
                <a:cubicBezTo>
                  <a:pt x="84091" y="0"/>
                  <a:pt x="83583" y="51"/>
                  <a:pt x="83127" y="152"/>
                </a:cubicBezTo>
                <a:cubicBezTo>
                  <a:pt x="83127" y="152"/>
                  <a:pt x="83077" y="152"/>
                  <a:pt x="83026" y="152"/>
                </a:cubicBezTo>
                <a:cubicBezTo>
                  <a:pt x="82367" y="304"/>
                  <a:pt x="81809" y="507"/>
                  <a:pt x="81201" y="811"/>
                </a:cubicBezTo>
                <a:cubicBezTo>
                  <a:pt x="81049" y="862"/>
                  <a:pt x="80897" y="963"/>
                  <a:pt x="80745" y="1064"/>
                </a:cubicBezTo>
                <a:cubicBezTo>
                  <a:pt x="80188" y="1419"/>
                  <a:pt x="79630" y="1774"/>
                  <a:pt x="79123" y="2230"/>
                </a:cubicBezTo>
                <a:lnTo>
                  <a:pt x="2281" y="79072"/>
                </a:lnTo>
                <a:cubicBezTo>
                  <a:pt x="1825" y="79528"/>
                  <a:pt x="1419" y="80086"/>
                  <a:pt x="1065" y="80694"/>
                </a:cubicBezTo>
                <a:cubicBezTo>
                  <a:pt x="963" y="80846"/>
                  <a:pt x="913" y="80998"/>
                  <a:pt x="811" y="81100"/>
                </a:cubicBezTo>
                <a:cubicBezTo>
                  <a:pt x="507" y="81708"/>
                  <a:pt x="304" y="82316"/>
                  <a:pt x="152" y="82925"/>
                </a:cubicBezTo>
                <a:cubicBezTo>
                  <a:pt x="152" y="82925"/>
                  <a:pt x="152" y="82925"/>
                  <a:pt x="152" y="82925"/>
                </a:cubicBezTo>
                <a:cubicBezTo>
                  <a:pt x="51" y="83431"/>
                  <a:pt x="0" y="83888"/>
                  <a:pt x="0" y="84394"/>
                </a:cubicBezTo>
                <a:lnTo>
                  <a:pt x="0" y="369764"/>
                </a:lnTo>
                <a:cubicBezTo>
                  <a:pt x="0" y="373971"/>
                  <a:pt x="3396" y="377367"/>
                  <a:pt x="7603" y="377367"/>
                </a:cubicBezTo>
                <a:close/>
                <a:moveTo>
                  <a:pt x="359678" y="350757"/>
                </a:moveTo>
                <a:cubicBezTo>
                  <a:pt x="358968" y="353798"/>
                  <a:pt x="345739" y="360894"/>
                  <a:pt x="323233" y="360894"/>
                </a:cubicBezTo>
                <a:cubicBezTo>
                  <a:pt x="300729" y="360894"/>
                  <a:pt x="287499" y="353798"/>
                  <a:pt x="286789" y="350807"/>
                </a:cubicBezTo>
                <a:cubicBezTo>
                  <a:pt x="286789" y="350047"/>
                  <a:pt x="286637" y="349337"/>
                  <a:pt x="286434" y="348678"/>
                </a:cubicBezTo>
                <a:lnTo>
                  <a:pt x="286434" y="340568"/>
                </a:lnTo>
                <a:cubicBezTo>
                  <a:pt x="296268" y="345232"/>
                  <a:pt x="309750" y="347614"/>
                  <a:pt x="323233" y="347614"/>
                </a:cubicBezTo>
                <a:cubicBezTo>
                  <a:pt x="336716" y="347614"/>
                  <a:pt x="349844" y="345282"/>
                  <a:pt x="359678" y="340720"/>
                </a:cubicBezTo>
                <a:lnTo>
                  <a:pt x="359678" y="350757"/>
                </a:lnTo>
                <a:close/>
                <a:moveTo>
                  <a:pt x="198390" y="311322"/>
                </a:moveTo>
                <a:cubicBezTo>
                  <a:pt x="208173" y="315985"/>
                  <a:pt x="221606" y="318367"/>
                  <a:pt x="234987" y="318367"/>
                </a:cubicBezTo>
                <a:cubicBezTo>
                  <a:pt x="248368" y="318367"/>
                  <a:pt x="261497" y="316036"/>
                  <a:pt x="271228" y="311474"/>
                </a:cubicBezTo>
                <a:lnTo>
                  <a:pt x="271228" y="322270"/>
                </a:lnTo>
                <a:cubicBezTo>
                  <a:pt x="270518" y="325312"/>
                  <a:pt x="257289" y="332408"/>
                  <a:pt x="234784" y="332408"/>
                </a:cubicBezTo>
                <a:cubicBezTo>
                  <a:pt x="212279" y="332408"/>
                  <a:pt x="199049" y="325312"/>
                  <a:pt x="198340" y="322321"/>
                </a:cubicBezTo>
                <a:lnTo>
                  <a:pt x="198340" y="311322"/>
                </a:lnTo>
                <a:close/>
                <a:moveTo>
                  <a:pt x="198390" y="340720"/>
                </a:moveTo>
                <a:cubicBezTo>
                  <a:pt x="208173" y="345282"/>
                  <a:pt x="221555" y="347614"/>
                  <a:pt x="234835" y="347614"/>
                </a:cubicBezTo>
                <a:cubicBezTo>
                  <a:pt x="248115" y="347614"/>
                  <a:pt x="261446" y="345282"/>
                  <a:pt x="271279" y="340720"/>
                </a:cubicBezTo>
                <a:lnTo>
                  <a:pt x="271279" y="350757"/>
                </a:lnTo>
                <a:cubicBezTo>
                  <a:pt x="270569" y="353798"/>
                  <a:pt x="257340" y="360894"/>
                  <a:pt x="234835" y="360894"/>
                </a:cubicBezTo>
                <a:cubicBezTo>
                  <a:pt x="212329" y="360894"/>
                  <a:pt x="199100" y="353798"/>
                  <a:pt x="198390" y="350807"/>
                </a:cubicBezTo>
                <a:lnTo>
                  <a:pt x="198390" y="340720"/>
                </a:lnTo>
                <a:close/>
                <a:moveTo>
                  <a:pt x="271279" y="284812"/>
                </a:moveTo>
                <a:lnTo>
                  <a:pt x="271279" y="293024"/>
                </a:lnTo>
                <a:cubicBezTo>
                  <a:pt x="270569" y="296065"/>
                  <a:pt x="257441" y="303110"/>
                  <a:pt x="235037" y="303110"/>
                </a:cubicBezTo>
                <a:cubicBezTo>
                  <a:pt x="212634" y="303110"/>
                  <a:pt x="199455" y="296014"/>
                  <a:pt x="198796" y="293024"/>
                </a:cubicBezTo>
                <a:cubicBezTo>
                  <a:pt x="198796" y="292263"/>
                  <a:pt x="198644" y="291554"/>
                  <a:pt x="198441" y="290895"/>
                </a:cubicBezTo>
                <a:lnTo>
                  <a:pt x="198441" y="282227"/>
                </a:lnTo>
                <a:cubicBezTo>
                  <a:pt x="208224" y="286789"/>
                  <a:pt x="221606" y="289121"/>
                  <a:pt x="234886" y="289121"/>
                </a:cubicBezTo>
                <a:cubicBezTo>
                  <a:pt x="248166" y="289121"/>
                  <a:pt x="261497" y="286789"/>
                  <a:pt x="271330" y="282227"/>
                </a:cubicBezTo>
                <a:lnTo>
                  <a:pt x="271330" y="284762"/>
                </a:lnTo>
                <a:close/>
                <a:moveTo>
                  <a:pt x="234835" y="273965"/>
                </a:moveTo>
                <a:cubicBezTo>
                  <a:pt x="212329" y="273965"/>
                  <a:pt x="199100" y="266869"/>
                  <a:pt x="198390" y="263980"/>
                </a:cubicBezTo>
                <a:cubicBezTo>
                  <a:pt x="199100" y="260939"/>
                  <a:pt x="212329" y="253842"/>
                  <a:pt x="234835" y="253842"/>
                </a:cubicBezTo>
                <a:cubicBezTo>
                  <a:pt x="257340" y="253842"/>
                  <a:pt x="270417" y="260837"/>
                  <a:pt x="271279" y="263929"/>
                </a:cubicBezTo>
                <a:cubicBezTo>
                  <a:pt x="270417" y="266970"/>
                  <a:pt x="257188" y="274016"/>
                  <a:pt x="234835" y="274016"/>
                </a:cubicBezTo>
                <a:close/>
                <a:moveTo>
                  <a:pt x="234835" y="389279"/>
                </a:moveTo>
                <a:cubicBezTo>
                  <a:pt x="212329" y="389279"/>
                  <a:pt x="199100" y="382183"/>
                  <a:pt x="198390" y="379192"/>
                </a:cubicBezTo>
                <a:lnTo>
                  <a:pt x="198390" y="369105"/>
                </a:lnTo>
                <a:cubicBezTo>
                  <a:pt x="208173" y="373667"/>
                  <a:pt x="221555" y="375999"/>
                  <a:pt x="234835" y="375999"/>
                </a:cubicBezTo>
                <a:cubicBezTo>
                  <a:pt x="248115" y="375999"/>
                  <a:pt x="261446" y="373667"/>
                  <a:pt x="271279" y="369105"/>
                </a:cubicBezTo>
                <a:lnTo>
                  <a:pt x="271279" y="379141"/>
                </a:lnTo>
                <a:cubicBezTo>
                  <a:pt x="270569" y="382183"/>
                  <a:pt x="257340" y="389279"/>
                  <a:pt x="234835" y="389279"/>
                </a:cubicBezTo>
                <a:close/>
                <a:moveTo>
                  <a:pt x="323233" y="389279"/>
                </a:moveTo>
                <a:cubicBezTo>
                  <a:pt x="300729" y="389279"/>
                  <a:pt x="287499" y="382183"/>
                  <a:pt x="286789" y="379192"/>
                </a:cubicBezTo>
                <a:cubicBezTo>
                  <a:pt x="286789" y="378432"/>
                  <a:pt x="286637" y="377722"/>
                  <a:pt x="286434" y="377063"/>
                </a:cubicBezTo>
                <a:lnTo>
                  <a:pt x="286434" y="368953"/>
                </a:lnTo>
                <a:cubicBezTo>
                  <a:pt x="296268" y="373617"/>
                  <a:pt x="309750" y="375999"/>
                  <a:pt x="323233" y="375999"/>
                </a:cubicBezTo>
                <a:cubicBezTo>
                  <a:pt x="336716" y="375999"/>
                  <a:pt x="349844" y="373667"/>
                  <a:pt x="359678" y="369105"/>
                </a:cubicBezTo>
                <a:lnTo>
                  <a:pt x="359678" y="379141"/>
                </a:lnTo>
                <a:cubicBezTo>
                  <a:pt x="358968" y="382183"/>
                  <a:pt x="345739" y="389279"/>
                  <a:pt x="323233" y="389279"/>
                </a:cubicBezTo>
                <a:close/>
                <a:moveTo>
                  <a:pt x="323233" y="312285"/>
                </a:moveTo>
                <a:cubicBezTo>
                  <a:pt x="345587" y="312285"/>
                  <a:pt x="358816" y="319280"/>
                  <a:pt x="359678" y="322372"/>
                </a:cubicBezTo>
                <a:cubicBezTo>
                  <a:pt x="358816" y="325413"/>
                  <a:pt x="345587" y="332458"/>
                  <a:pt x="323233" y="332458"/>
                </a:cubicBezTo>
                <a:cubicBezTo>
                  <a:pt x="300880" y="332458"/>
                  <a:pt x="287499" y="325362"/>
                  <a:pt x="286789" y="322473"/>
                </a:cubicBezTo>
                <a:cubicBezTo>
                  <a:pt x="287499" y="319432"/>
                  <a:pt x="300729" y="312336"/>
                  <a:pt x="323233" y="312336"/>
                </a:cubicBezTo>
                <a:close/>
                <a:moveTo>
                  <a:pt x="271279" y="245530"/>
                </a:moveTo>
                <a:cubicBezTo>
                  <a:pt x="261497" y="240968"/>
                  <a:pt x="248115" y="238636"/>
                  <a:pt x="234835" y="238636"/>
                </a:cubicBezTo>
                <a:cubicBezTo>
                  <a:pt x="209187" y="238636"/>
                  <a:pt x="183184" y="247304"/>
                  <a:pt x="183184" y="263929"/>
                </a:cubicBezTo>
                <a:cubicBezTo>
                  <a:pt x="183184" y="264233"/>
                  <a:pt x="183235" y="264537"/>
                  <a:pt x="183286" y="264892"/>
                </a:cubicBezTo>
                <a:cubicBezTo>
                  <a:pt x="183286" y="265196"/>
                  <a:pt x="183184" y="265500"/>
                  <a:pt x="183184" y="265805"/>
                </a:cubicBezTo>
                <a:lnTo>
                  <a:pt x="183184" y="362212"/>
                </a:lnTo>
                <a:lnTo>
                  <a:pt x="15206" y="362212"/>
                </a:lnTo>
                <a:lnTo>
                  <a:pt x="15206" y="92048"/>
                </a:lnTo>
                <a:lnTo>
                  <a:pt x="84445" y="92048"/>
                </a:lnTo>
                <a:cubicBezTo>
                  <a:pt x="88652" y="92048"/>
                  <a:pt x="92048" y="88652"/>
                  <a:pt x="92048" y="84445"/>
                </a:cubicBezTo>
                <a:lnTo>
                  <a:pt x="92048" y="15206"/>
                </a:lnTo>
                <a:lnTo>
                  <a:pt x="271228" y="15206"/>
                </a:lnTo>
                <a:lnTo>
                  <a:pt x="271228" y="245530"/>
                </a:lnTo>
                <a:close/>
                <a:moveTo>
                  <a:pt x="76893" y="25952"/>
                </a:moveTo>
                <a:lnTo>
                  <a:pt x="76893" y="76842"/>
                </a:lnTo>
                <a:lnTo>
                  <a:pt x="26003" y="76842"/>
                </a:lnTo>
                <a:lnTo>
                  <a:pt x="76893" y="25952"/>
                </a:lnTo>
                <a:close/>
              </a:path>
            </a:pathLst>
          </a:custGeom>
          <a:solidFill>
            <a:srgbClr val="1F1F1F"/>
          </a:solidFill>
          <a:ln w="5064" cap="flat">
            <a:noFill/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grpSp>
        <p:nvGrpSpPr>
          <p:cNvPr id="544" name="Bild 3">
            <a:extLst>
              <a:ext uri="{FF2B5EF4-FFF2-40B4-BE49-F238E27FC236}">
                <a16:creationId xmlns:a16="http://schemas.microsoft.com/office/drawing/2014/main" id="{E5E387DE-6597-5BF5-5D59-DE81029B6C9C}"/>
              </a:ext>
            </a:extLst>
          </p:cNvPr>
          <p:cNvGrpSpPr/>
          <p:nvPr/>
        </p:nvGrpSpPr>
        <p:grpSpPr>
          <a:xfrm>
            <a:off x="6081466" y="2996197"/>
            <a:ext cx="442932" cy="448952"/>
            <a:chOff x="7129722" y="2662903"/>
            <a:chExt cx="342915" cy="347576"/>
          </a:xfrm>
          <a:solidFill>
            <a:srgbClr val="1F1F1F"/>
          </a:solidFill>
        </p:grpSpPr>
        <p:sp>
          <p:nvSpPr>
            <p:cNvPr id="545" name="Frihandsfigur: Form 544">
              <a:extLst>
                <a:ext uri="{FF2B5EF4-FFF2-40B4-BE49-F238E27FC236}">
                  <a16:creationId xmlns:a16="http://schemas.microsoft.com/office/drawing/2014/main" id="{126B8E12-4DAE-B705-CC34-EE30ED20DF5D}"/>
                </a:ext>
              </a:extLst>
            </p:cNvPr>
            <p:cNvSpPr/>
            <p:nvPr/>
          </p:nvSpPr>
          <p:spPr>
            <a:xfrm>
              <a:off x="7132524" y="2686314"/>
              <a:ext cx="340113" cy="324165"/>
            </a:xfrm>
            <a:custGeom>
              <a:avLst/>
              <a:gdLst>
                <a:gd name="connsiteX0" fmla="*/ 381 w 340113"/>
                <a:gd name="connsiteY0" fmla="*/ 123221 h 324165"/>
                <a:gd name="connsiteX1" fmla="*/ 2307 w 340113"/>
                <a:gd name="connsiteY1" fmla="*/ 131027 h 324165"/>
                <a:gd name="connsiteX2" fmla="*/ 80670 w 340113"/>
                <a:gd name="connsiteY2" fmla="*/ 207413 h 324165"/>
                <a:gd name="connsiteX3" fmla="*/ 62169 w 340113"/>
                <a:gd name="connsiteY3" fmla="*/ 315225 h 324165"/>
                <a:gd name="connsiteX4" fmla="*/ 65210 w 340113"/>
                <a:gd name="connsiteY4" fmla="*/ 322676 h 324165"/>
                <a:gd name="connsiteX5" fmla="*/ 69670 w 340113"/>
                <a:gd name="connsiteY5" fmla="*/ 324146 h 324165"/>
                <a:gd name="connsiteX6" fmla="*/ 73218 w 340113"/>
                <a:gd name="connsiteY6" fmla="*/ 323284 h 324165"/>
                <a:gd name="connsiteX7" fmla="*/ 170082 w 340113"/>
                <a:gd name="connsiteY7" fmla="*/ 272394 h 324165"/>
                <a:gd name="connsiteX8" fmla="*/ 266895 w 340113"/>
                <a:gd name="connsiteY8" fmla="*/ 323284 h 324165"/>
                <a:gd name="connsiteX9" fmla="*/ 274903 w 340113"/>
                <a:gd name="connsiteY9" fmla="*/ 322726 h 324165"/>
                <a:gd name="connsiteX10" fmla="*/ 277945 w 340113"/>
                <a:gd name="connsiteY10" fmla="*/ 315275 h 324165"/>
                <a:gd name="connsiteX11" fmla="*/ 259444 w 340113"/>
                <a:gd name="connsiteY11" fmla="*/ 207463 h 324165"/>
                <a:gd name="connsiteX12" fmla="*/ 337807 w 340113"/>
                <a:gd name="connsiteY12" fmla="*/ 131078 h 324165"/>
                <a:gd name="connsiteX13" fmla="*/ 339733 w 340113"/>
                <a:gd name="connsiteY13" fmla="*/ 123272 h 324165"/>
                <a:gd name="connsiteX14" fmla="*/ 333599 w 340113"/>
                <a:gd name="connsiteY14" fmla="*/ 118102 h 324165"/>
                <a:gd name="connsiteX15" fmla="*/ 225331 w 340113"/>
                <a:gd name="connsiteY15" fmla="*/ 102388 h 324165"/>
                <a:gd name="connsiteX16" fmla="*/ 176925 w 340113"/>
                <a:gd name="connsiteY16" fmla="*/ 4258 h 324165"/>
                <a:gd name="connsiteX17" fmla="*/ 170132 w 340113"/>
                <a:gd name="connsiteY17" fmla="*/ 0 h 324165"/>
                <a:gd name="connsiteX18" fmla="*/ 163341 w 340113"/>
                <a:gd name="connsiteY18" fmla="*/ 4258 h 324165"/>
                <a:gd name="connsiteX19" fmla="*/ 114934 w 340113"/>
                <a:gd name="connsiteY19" fmla="*/ 102388 h 324165"/>
                <a:gd name="connsiteX20" fmla="*/ 6666 w 340113"/>
                <a:gd name="connsiteY20" fmla="*/ 118102 h 324165"/>
                <a:gd name="connsiteX21" fmla="*/ 533 w 340113"/>
                <a:gd name="connsiteY21" fmla="*/ 123272 h 324165"/>
                <a:gd name="connsiteX22" fmla="*/ 120915 w 340113"/>
                <a:gd name="connsiteY22" fmla="*/ 116784 h 324165"/>
                <a:gd name="connsiteX23" fmla="*/ 126643 w 340113"/>
                <a:gd name="connsiteY23" fmla="*/ 112627 h 324165"/>
                <a:gd name="connsiteX24" fmla="*/ 170032 w 340113"/>
                <a:gd name="connsiteY24" fmla="*/ 24735 h 324165"/>
                <a:gd name="connsiteX25" fmla="*/ 213420 w 340113"/>
                <a:gd name="connsiteY25" fmla="*/ 112627 h 324165"/>
                <a:gd name="connsiteX26" fmla="*/ 219147 w 340113"/>
                <a:gd name="connsiteY26" fmla="*/ 116784 h 324165"/>
                <a:gd name="connsiteX27" fmla="*/ 316112 w 340113"/>
                <a:gd name="connsiteY27" fmla="*/ 130875 h 324165"/>
                <a:gd name="connsiteX28" fmla="*/ 245961 w 340113"/>
                <a:gd name="connsiteY28" fmla="*/ 199303 h 324165"/>
                <a:gd name="connsiteX29" fmla="*/ 243781 w 340113"/>
                <a:gd name="connsiteY29" fmla="*/ 206044 h 324165"/>
                <a:gd name="connsiteX30" fmla="*/ 260356 w 340113"/>
                <a:gd name="connsiteY30" fmla="*/ 302654 h 324165"/>
                <a:gd name="connsiteX31" fmla="*/ 173630 w 340113"/>
                <a:gd name="connsiteY31" fmla="*/ 257036 h 324165"/>
                <a:gd name="connsiteX32" fmla="*/ 166534 w 340113"/>
                <a:gd name="connsiteY32" fmla="*/ 257036 h 324165"/>
                <a:gd name="connsiteX33" fmla="*/ 79808 w 340113"/>
                <a:gd name="connsiteY33" fmla="*/ 302654 h 324165"/>
                <a:gd name="connsiteX34" fmla="*/ 96383 w 340113"/>
                <a:gd name="connsiteY34" fmla="*/ 206044 h 324165"/>
                <a:gd name="connsiteX35" fmla="*/ 94203 w 340113"/>
                <a:gd name="connsiteY35" fmla="*/ 199303 h 324165"/>
                <a:gd name="connsiteX36" fmla="*/ 24052 w 340113"/>
                <a:gd name="connsiteY36" fmla="*/ 130875 h 324165"/>
                <a:gd name="connsiteX37" fmla="*/ 121017 w 340113"/>
                <a:gd name="connsiteY37" fmla="*/ 116784 h 324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340113" h="324165">
                  <a:moveTo>
                    <a:pt x="381" y="123221"/>
                  </a:moveTo>
                  <a:cubicBezTo>
                    <a:pt x="-531" y="125958"/>
                    <a:pt x="229" y="128999"/>
                    <a:pt x="2307" y="131027"/>
                  </a:cubicBezTo>
                  <a:lnTo>
                    <a:pt x="80670" y="207413"/>
                  </a:lnTo>
                  <a:lnTo>
                    <a:pt x="62169" y="315225"/>
                  </a:lnTo>
                  <a:cubicBezTo>
                    <a:pt x="61662" y="318063"/>
                    <a:pt x="62828" y="320952"/>
                    <a:pt x="65210" y="322676"/>
                  </a:cubicBezTo>
                  <a:cubicBezTo>
                    <a:pt x="66528" y="323639"/>
                    <a:pt x="68099" y="324146"/>
                    <a:pt x="69670" y="324146"/>
                  </a:cubicBezTo>
                  <a:cubicBezTo>
                    <a:pt x="70887" y="324146"/>
                    <a:pt x="72103" y="323842"/>
                    <a:pt x="73218" y="323284"/>
                  </a:cubicBezTo>
                  <a:lnTo>
                    <a:pt x="170082" y="272394"/>
                  </a:lnTo>
                  <a:lnTo>
                    <a:pt x="266895" y="323284"/>
                  </a:lnTo>
                  <a:cubicBezTo>
                    <a:pt x="269480" y="324653"/>
                    <a:pt x="272572" y="324399"/>
                    <a:pt x="274903" y="322726"/>
                  </a:cubicBezTo>
                  <a:cubicBezTo>
                    <a:pt x="277235" y="321003"/>
                    <a:pt x="278401" y="318165"/>
                    <a:pt x="277945" y="315275"/>
                  </a:cubicBezTo>
                  <a:lnTo>
                    <a:pt x="259444" y="207463"/>
                  </a:lnTo>
                  <a:lnTo>
                    <a:pt x="337807" y="131078"/>
                  </a:lnTo>
                  <a:cubicBezTo>
                    <a:pt x="339885" y="129050"/>
                    <a:pt x="340645" y="126059"/>
                    <a:pt x="339733" y="123272"/>
                  </a:cubicBezTo>
                  <a:cubicBezTo>
                    <a:pt x="338820" y="120535"/>
                    <a:pt x="336438" y="118507"/>
                    <a:pt x="333599" y="118102"/>
                  </a:cubicBezTo>
                  <a:lnTo>
                    <a:pt x="225331" y="102388"/>
                  </a:lnTo>
                  <a:lnTo>
                    <a:pt x="176925" y="4258"/>
                  </a:lnTo>
                  <a:cubicBezTo>
                    <a:pt x="175658" y="1673"/>
                    <a:pt x="173022" y="0"/>
                    <a:pt x="170132" y="0"/>
                  </a:cubicBezTo>
                  <a:cubicBezTo>
                    <a:pt x="167244" y="0"/>
                    <a:pt x="164608" y="1622"/>
                    <a:pt x="163341" y="4258"/>
                  </a:cubicBezTo>
                  <a:lnTo>
                    <a:pt x="114934" y="102388"/>
                  </a:lnTo>
                  <a:lnTo>
                    <a:pt x="6666" y="118102"/>
                  </a:lnTo>
                  <a:cubicBezTo>
                    <a:pt x="3828" y="118507"/>
                    <a:pt x="1445" y="120535"/>
                    <a:pt x="533" y="123272"/>
                  </a:cubicBezTo>
                  <a:close/>
                  <a:moveTo>
                    <a:pt x="120915" y="116784"/>
                  </a:moveTo>
                  <a:cubicBezTo>
                    <a:pt x="123399" y="116429"/>
                    <a:pt x="125528" y="114858"/>
                    <a:pt x="126643" y="112627"/>
                  </a:cubicBezTo>
                  <a:lnTo>
                    <a:pt x="170032" y="24735"/>
                  </a:lnTo>
                  <a:lnTo>
                    <a:pt x="213420" y="112627"/>
                  </a:lnTo>
                  <a:cubicBezTo>
                    <a:pt x="214535" y="114858"/>
                    <a:pt x="216664" y="116429"/>
                    <a:pt x="219147" y="116784"/>
                  </a:cubicBezTo>
                  <a:lnTo>
                    <a:pt x="316112" y="130875"/>
                  </a:lnTo>
                  <a:lnTo>
                    <a:pt x="245961" y="199303"/>
                  </a:lnTo>
                  <a:cubicBezTo>
                    <a:pt x="244187" y="201026"/>
                    <a:pt x="243376" y="203560"/>
                    <a:pt x="243781" y="206044"/>
                  </a:cubicBezTo>
                  <a:lnTo>
                    <a:pt x="260356" y="302654"/>
                  </a:lnTo>
                  <a:lnTo>
                    <a:pt x="173630" y="257036"/>
                  </a:lnTo>
                  <a:cubicBezTo>
                    <a:pt x="171400" y="255870"/>
                    <a:pt x="168764" y="255870"/>
                    <a:pt x="166534" y="257036"/>
                  </a:cubicBezTo>
                  <a:lnTo>
                    <a:pt x="79808" y="302654"/>
                  </a:lnTo>
                  <a:lnTo>
                    <a:pt x="96383" y="206044"/>
                  </a:lnTo>
                  <a:cubicBezTo>
                    <a:pt x="96788" y="203560"/>
                    <a:pt x="95977" y="201077"/>
                    <a:pt x="94203" y="199303"/>
                  </a:cubicBezTo>
                  <a:lnTo>
                    <a:pt x="24052" y="130875"/>
                  </a:lnTo>
                  <a:lnTo>
                    <a:pt x="121017" y="116784"/>
                  </a:lnTo>
                  <a:close/>
                </a:path>
              </a:pathLst>
            </a:custGeom>
            <a:solidFill>
              <a:srgbClr val="1F1F1F"/>
            </a:solidFill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546" name="Frihandsfigur: Form 545">
              <a:extLst>
                <a:ext uri="{FF2B5EF4-FFF2-40B4-BE49-F238E27FC236}">
                  <a16:creationId xmlns:a16="http://schemas.microsoft.com/office/drawing/2014/main" id="{8EFC809C-3C70-6FA2-5A0C-DDB8613838C5}"/>
                </a:ext>
              </a:extLst>
            </p:cNvPr>
            <p:cNvSpPr/>
            <p:nvPr/>
          </p:nvSpPr>
          <p:spPr>
            <a:xfrm>
              <a:off x="7206679" y="2662903"/>
              <a:ext cx="21951" cy="41252"/>
            </a:xfrm>
            <a:custGeom>
              <a:avLst/>
              <a:gdLst>
                <a:gd name="connsiteX0" fmla="*/ 14321 w 21951"/>
                <a:gd name="connsiteY0" fmla="*/ 41253 h 41252"/>
                <a:gd name="connsiteX1" fmla="*/ 16247 w 21951"/>
                <a:gd name="connsiteY1" fmla="*/ 40999 h 41252"/>
                <a:gd name="connsiteX2" fmla="*/ 21721 w 21951"/>
                <a:gd name="connsiteY2" fmla="*/ 31723 h 41252"/>
                <a:gd name="connsiteX3" fmla="*/ 14980 w 21951"/>
                <a:gd name="connsiteY3" fmla="*/ 5721 h 41252"/>
                <a:gd name="connsiteX4" fmla="*/ 5704 w 21951"/>
                <a:gd name="connsiteY4" fmla="*/ 247 h 41252"/>
                <a:gd name="connsiteX5" fmla="*/ 230 w 21951"/>
                <a:gd name="connsiteY5" fmla="*/ 9522 h 41252"/>
                <a:gd name="connsiteX6" fmla="*/ 6971 w 21951"/>
                <a:gd name="connsiteY6" fmla="*/ 35525 h 41252"/>
                <a:gd name="connsiteX7" fmla="*/ 14321 w 21951"/>
                <a:gd name="connsiteY7" fmla="*/ 41202 h 41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951" h="41252">
                  <a:moveTo>
                    <a:pt x="14321" y="41253"/>
                  </a:moveTo>
                  <a:cubicBezTo>
                    <a:pt x="14929" y="41253"/>
                    <a:pt x="15588" y="41151"/>
                    <a:pt x="16247" y="40999"/>
                  </a:cubicBezTo>
                  <a:cubicBezTo>
                    <a:pt x="20302" y="39935"/>
                    <a:pt x="22735" y="35778"/>
                    <a:pt x="21721" y="31723"/>
                  </a:cubicBezTo>
                  <a:lnTo>
                    <a:pt x="14980" y="5721"/>
                  </a:lnTo>
                  <a:cubicBezTo>
                    <a:pt x="13915" y="1666"/>
                    <a:pt x="9759" y="-818"/>
                    <a:pt x="5704" y="247"/>
                  </a:cubicBezTo>
                  <a:cubicBezTo>
                    <a:pt x="1649" y="1311"/>
                    <a:pt x="-784" y="5467"/>
                    <a:pt x="230" y="9522"/>
                  </a:cubicBezTo>
                  <a:lnTo>
                    <a:pt x="6971" y="35525"/>
                  </a:lnTo>
                  <a:cubicBezTo>
                    <a:pt x="7833" y="38972"/>
                    <a:pt x="10925" y="41202"/>
                    <a:pt x="14321" y="41202"/>
                  </a:cubicBezTo>
                  <a:close/>
                </a:path>
              </a:pathLst>
            </a:custGeom>
            <a:solidFill>
              <a:srgbClr val="1F1F1F"/>
            </a:solidFill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547" name="Frihandsfigur: Form 546">
              <a:extLst>
                <a:ext uri="{FF2B5EF4-FFF2-40B4-BE49-F238E27FC236}">
                  <a16:creationId xmlns:a16="http://schemas.microsoft.com/office/drawing/2014/main" id="{EA67B8E7-1E3B-FFF1-DDBF-7A8F17CF3BF1}"/>
                </a:ext>
              </a:extLst>
            </p:cNvPr>
            <p:cNvSpPr/>
            <p:nvPr/>
          </p:nvSpPr>
          <p:spPr>
            <a:xfrm>
              <a:off x="7129722" y="2727229"/>
              <a:ext cx="39413" cy="26752"/>
            </a:xfrm>
            <a:custGeom>
              <a:avLst/>
              <a:gdLst>
                <a:gd name="connsiteX0" fmla="*/ 750 w 39413"/>
                <a:gd name="connsiteY0" fmla="*/ 4298 h 26752"/>
                <a:gd name="connsiteX1" fmla="*/ 4349 w 39413"/>
                <a:gd name="connsiteY1" fmla="*/ 14436 h 26752"/>
                <a:gd name="connsiteX2" fmla="*/ 28577 w 39413"/>
                <a:gd name="connsiteY2" fmla="*/ 25992 h 26752"/>
                <a:gd name="connsiteX3" fmla="*/ 31821 w 39413"/>
                <a:gd name="connsiteY3" fmla="*/ 26753 h 26752"/>
                <a:gd name="connsiteX4" fmla="*/ 38664 w 39413"/>
                <a:gd name="connsiteY4" fmla="*/ 22444 h 26752"/>
                <a:gd name="connsiteX5" fmla="*/ 35065 w 39413"/>
                <a:gd name="connsiteY5" fmla="*/ 12307 h 26752"/>
                <a:gd name="connsiteX6" fmla="*/ 10837 w 39413"/>
                <a:gd name="connsiteY6" fmla="*/ 750 h 26752"/>
                <a:gd name="connsiteX7" fmla="*/ 699 w 39413"/>
                <a:gd name="connsiteY7" fmla="*/ 4349 h 26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413" h="26752">
                  <a:moveTo>
                    <a:pt x="750" y="4298"/>
                  </a:moveTo>
                  <a:cubicBezTo>
                    <a:pt x="-1075" y="8100"/>
                    <a:pt x="547" y="12611"/>
                    <a:pt x="4349" y="14436"/>
                  </a:cubicBezTo>
                  <a:lnTo>
                    <a:pt x="28577" y="25992"/>
                  </a:lnTo>
                  <a:cubicBezTo>
                    <a:pt x="29642" y="26499"/>
                    <a:pt x="30757" y="26753"/>
                    <a:pt x="31821" y="26753"/>
                  </a:cubicBezTo>
                  <a:cubicBezTo>
                    <a:pt x="34660" y="26753"/>
                    <a:pt x="37397" y="25131"/>
                    <a:pt x="38664" y="22444"/>
                  </a:cubicBezTo>
                  <a:cubicBezTo>
                    <a:pt x="40489" y="18643"/>
                    <a:pt x="38867" y="14131"/>
                    <a:pt x="35065" y="12307"/>
                  </a:cubicBezTo>
                  <a:lnTo>
                    <a:pt x="10837" y="750"/>
                  </a:lnTo>
                  <a:cubicBezTo>
                    <a:pt x="7035" y="-1075"/>
                    <a:pt x="2524" y="547"/>
                    <a:pt x="699" y="4349"/>
                  </a:cubicBezTo>
                  <a:close/>
                </a:path>
              </a:pathLst>
            </a:custGeom>
            <a:solidFill>
              <a:srgbClr val="1F1F1F"/>
            </a:solidFill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548" name="Frihandsfigur: Form 547">
              <a:extLst>
                <a:ext uri="{FF2B5EF4-FFF2-40B4-BE49-F238E27FC236}">
                  <a16:creationId xmlns:a16="http://schemas.microsoft.com/office/drawing/2014/main" id="{78AA2221-CA44-6BA7-F59B-7AB3246F4488}"/>
                </a:ext>
              </a:extLst>
            </p:cNvPr>
            <p:cNvSpPr/>
            <p:nvPr/>
          </p:nvSpPr>
          <p:spPr>
            <a:xfrm>
              <a:off x="7134026" y="2663764"/>
              <a:ext cx="61015" cy="61832"/>
            </a:xfrm>
            <a:custGeom>
              <a:avLst/>
              <a:gdLst>
                <a:gd name="connsiteX0" fmla="*/ 13021 w 61015"/>
                <a:gd name="connsiteY0" fmla="*/ 2275 h 61832"/>
                <a:gd name="connsiteX1" fmla="*/ 2275 w 61015"/>
                <a:gd name="connsiteY1" fmla="*/ 2174 h 61832"/>
                <a:gd name="connsiteX2" fmla="*/ 2173 w 61015"/>
                <a:gd name="connsiteY2" fmla="*/ 12919 h 61832"/>
                <a:gd name="connsiteX3" fmla="*/ 47995 w 61015"/>
                <a:gd name="connsiteY3" fmla="*/ 59552 h 61832"/>
                <a:gd name="connsiteX4" fmla="*/ 53418 w 61015"/>
                <a:gd name="connsiteY4" fmla="*/ 61833 h 61832"/>
                <a:gd name="connsiteX5" fmla="*/ 58741 w 61015"/>
                <a:gd name="connsiteY5" fmla="*/ 59653 h 61832"/>
                <a:gd name="connsiteX6" fmla="*/ 58842 w 61015"/>
                <a:gd name="connsiteY6" fmla="*/ 48907 h 61832"/>
                <a:gd name="connsiteX7" fmla="*/ 13021 w 61015"/>
                <a:gd name="connsiteY7" fmla="*/ 2275 h 61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1015" h="61832">
                  <a:moveTo>
                    <a:pt x="13021" y="2275"/>
                  </a:moveTo>
                  <a:cubicBezTo>
                    <a:pt x="10081" y="-716"/>
                    <a:pt x="5265" y="-766"/>
                    <a:pt x="2275" y="2174"/>
                  </a:cubicBezTo>
                  <a:cubicBezTo>
                    <a:pt x="-716" y="5113"/>
                    <a:pt x="-766" y="9929"/>
                    <a:pt x="2173" y="12919"/>
                  </a:cubicBezTo>
                  <a:lnTo>
                    <a:pt x="47995" y="59552"/>
                  </a:lnTo>
                  <a:cubicBezTo>
                    <a:pt x="49465" y="61072"/>
                    <a:pt x="51441" y="61833"/>
                    <a:pt x="53418" y="61833"/>
                  </a:cubicBezTo>
                  <a:cubicBezTo>
                    <a:pt x="55395" y="61833"/>
                    <a:pt x="57271" y="61123"/>
                    <a:pt x="58741" y="59653"/>
                  </a:cubicBezTo>
                  <a:cubicBezTo>
                    <a:pt x="61731" y="56713"/>
                    <a:pt x="61782" y="51898"/>
                    <a:pt x="58842" y="48907"/>
                  </a:cubicBezTo>
                  <a:lnTo>
                    <a:pt x="13021" y="2275"/>
                  </a:lnTo>
                  <a:close/>
                </a:path>
              </a:pathLst>
            </a:custGeom>
            <a:solidFill>
              <a:srgbClr val="1F1F1F"/>
            </a:solidFill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549" name="Frihandsfigur: Form 548">
              <a:extLst>
                <a:ext uri="{FF2B5EF4-FFF2-40B4-BE49-F238E27FC236}">
                  <a16:creationId xmlns:a16="http://schemas.microsoft.com/office/drawing/2014/main" id="{74B2F042-7A81-34DC-8CF5-FDD473D0686C}"/>
                </a:ext>
              </a:extLst>
            </p:cNvPr>
            <p:cNvSpPr/>
            <p:nvPr/>
          </p:nvSpPr>
          <p:spPr>
            <a:xfrm>
              <a:off x="7373572" y="2662951"/>
              <a:ext cx="21991" cy="41255"/>
            </a:xfrm>
            <a:custGeom>
              <a:avLst/>
              <a:gdLst>
                <a:gd name="connsiteX0" fmla="*/ 7650 w 21991"/>
                <a:gd name="connsiteY0" fmla="*/ 41205 h 41255"/>
                <a:gd name="connsiteX1" fmla="*/ 15000 w 21991"/>
                <a:gd name="connsiteY1" fmla="*/ 35528 h 41255"/>
                <a:gd name="connsiteX2" fmla="*/ 21741 w 21991"/>
                <a:gd name="connsiteY2" fmla="*/ 9526 h 41255"/>
                <a:gd name="connsiteX3" fmla="*/ 16267 w 21991"/>
                <a:gd name="connsiteY3" fmla="*/ 250 h 41255"/>
                <a:gd name="connsiteX4" fmla="*/ 6991 w 21991"/>
                <a:gd name="connsiteY4" fmla="*/ 5724 h 41255"/>
                <a:gd name="connsiteX5" fmla="*/ 250 w 21991"/>
                <a:gd name="connsiteY5" fmla="*/ 31727 h 41255"/>
                <a:gd name="connsiteX6" fmla="*/ 5724 w 21991"/>
                <a:gd name="connsiteY6" fmla="*/ 41002 h 41255"/>
                <a:gd name="connsiteX7" fmla="*/ 7650 w 21991"/>
                <a:gd name="connsiteY7" fmla="*/ 41256 h 41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991" h="41255">
                  <a:moveTo>
                    <a:pt x="7650" y="41205"/>
                  </a:moveTo>
                  <a:cubicBezTo>
                    <a:pt x="11046" y="41205"/>
                    <a:pt x="14138" y="38924"/>
                    <a:pt x="15000" y="35528"/>
                  </a:cubicBezTo>
                  <a:lnTo>
                    <a:pt x="21741" y="9526"/>
                  </a:lnTo>
                  <a:cubicBezTo>
                    <a:pt x="22806" y="5471"/>
                    <a:pt x="20372" y="1314"/>
                    <a:pt x="16267" y="250"/>
                  </a:cubicBezTo>
                  <a:cubicBezTo>
                    <a:pt x="12212" y="-815"/>
                    <a:pt x="8056" y="1618"/>
                    <a:pt x="6991" y="5724"/>
                  </a:cubicBezTo>
                  <a:lnTo>
                    <a:pt x="250" y="31727"/>
                  </a:lnTo>
                  <a:cubicBezTo>
                    <a:pt x="-814" y="35782"/>
                    <a:pt x="1618" y="39938"/>
                    <a:pt x="5724" y="41002"/>
                  </a:cubicBezTo>
                  <a:cubicBezTo>
                    <a:pt x="6333" y="41155"/>
                    <a:pt x="6991" y="41256"/>
                    <a:pt x="7650" y="41256"/>
                  </a:cubicBezTo>
                  <a:close/>
                </a:path>
              </a:pathLst>
            </a:custGeom>
            <a:solidFill>
              <a:srgbClr val="1F1F1F"/>
            </a:solidFill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550" name="Frihandsfigur: Form 549">
              <a:extLst>
                <a:ext uri="{FF2B5EF4-FFF2-40B4-BE49-F238E27FC236}">
                  <a16:creationId xmlns:a16="http://schemas.microsoft.com/office/drawing/2014/main" id="{4AD8B10D-ED58-F85F-9753-3BE80A25855C}"/>
                </a:ext>
              </a:extLst>
            </p:cNvPr>
            <p:cNvSpPr/>
            <p:nvPr/>
          </p:nvSpPr>
          <p:spPr>
            <a:xfrm>
              <a:off x="7433085" y="2727201"/>
              <a:ext cx="39414" cy="26781"/>
            </a:xfrm>
            <a:custGeom>
              <a:avLst/>
              <a:gdLst>
                <a:gd name="connsiteX0" fmla="*/ 28577 w 39414"/>
                <a:gd name="connsiteY0" fmla="*/ 779 h 26781"/>
                <a:gd name="connsiteX1" fmla="*/ 4349 w 39414"/>
                <a:gd name="connsiteY1" fmla="*/ 12335 h 26781"/>
                <a:gd name="connsiteX2" fmla="*/ 750 w 39414"/>
                <a:gd name="connsiteY2" fmla="*/ 22473 h 26781"/>
                <a:gd name="connsiteX3" fmla="*/ 7593 w 39414"/>
                <a:gd name="connsiteY3" fmla="*/ 26781 h 26781"/>
                <a:gd name="connsiteX4" fmla="*/ 10837 w 39414"/>
                <a:gd name="connsiteY4" fmla="*/ 26021 h 26781"/>
                <a:gd name="connsiteX5" fmla="*/ 35065 w 39414"/>
                <a:gd name="connsiteY5" fmla="*/ 14464 h 26781"/>
                <a:gd name="connsiteX6" fmla="*/ 38664 w 39414"/>
                <a:gd name="connsiteY6" fmla="*/ 4327 h 26781"/>
                <a:gd name="connsiteX7" fmla="*/ 28527 w 39414"/>
                <a:gd name="connsiteY7" fmla="*/ 728 h 26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414" h="26781">
                  <a:moveTo>
                    <a:pt x="28577" y="779"/>
                  </a:moveTo>
                  <a:lnTo>
                    <a:pt x="4349" y="12335"/>
                  </a:lnTo>
                  <a:cubicBezTo>
                    <a:pt x="547" y="14160"/>
                    <a:pt x="-1075" y="18671"/>
                    <a:pt x="750" y="22473"/>
                  </a:cubicBezTo>
                  <a:cubicBezTo>
                    <a:pt x="2068" y="25210"/>
                    <a:pt x="4754" y="26781"/>
                    <a:pt x="7593" y="26781"/>
                  </a:cubicBezTo>
                  <a:cubicBezTo>
                    <a:pt x="8708" y="26781"/>
                    <a:pt x="9823" y="26528"/>
                    <a:pt x="10837" y="26021"/>
                  </a:cubicBezTo>
                  <a:lnTo>
                    <a:pt x="35065" y="14464"/>
                  </a:lnTo>
                  <a:cubicBezTo>
                    <a:pt x="38867" y="12639"/>
                    <a:pt x="40489" y="8128"/>
                    <a:pt x="38664" y="4327"/>
                  </a:cubicBezTo>
                  <a:cubicBezTo>
                    <a:pt x="36839" y="525"/>
                    <a:pt x="32329" y="-1046"/>
                    <a:pt x="28527" y="728"/>
                  </a:cubicBezTo>
                  <a:close/>
                </a:path>
              </a:pathLst>
            </a:custGeom>
            <a:solidFill>
              <a:srgbClr val="1F1F1F"/>
            </a:solidFill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551" name="Frihandsfigur: Form 550">
              <a:extLst>
                <a:ext uri="{FF2B5EF4-FFF2-40B4-BE49-F238E27FC236}">
                  <a16:creationId xmlns:a16="http://schemas.microsoft.com/office/drawing/2014/main" id="{510267E7-574C-6DA2-60EE-763DCF5FE5C1}"/>
                </a:ext>
              </a:extLst>
            </p:cNvPr>
            <p:cNvSpPr/>
            <p:nvPr/>
          </p:nvSpPr>
          <p:spPr>
            <a:xfrm>
              <a:off x="7407180" y="2663764"/>
              <a:ext cx="61015" cy="61832"/>
            </a:xfrm>
            <a:custGeom>
              <a:avLst/>
              <a:gdLst>
                <a:gd name="connsiteX0" fmla="*/ 47995 w 61015"/>
                <a:gd name="connsiteY0" fmla="*/ 2275 h 61832"/>
                <a:gd name="connsiteX1" fmla="*/ 2173 w 61015"/>
                <a:gd name="connsiteY1" fmla="*/ 48907 h 61832"/>
                <a:gd name="connsiteX2" fmla="*/ 2275 w 61015"/>
                <a:gd name="connsiteY2" fmla="*/ 59653 h 61832"/>
                <a:gd name="connsiteX3" fmla="*/ 7597 w 61015"/>
                <a:gd name="connsiteY3" fmla="*/ 61833 h 61832"/>
                <a:gd name="connsiteX4" fmla="*/ 13021 w 61015"/>
                <a:gd name="connsiteY4" fmla="*/ 59552 h 61832"/>
                <a:gd name="connsiteX5" fmla="*/ 58842 w 61015"/>
                <a:gd name="connsiteY5" fmla="*/ 12919 h 61832"/>
                <a:gd name="connsiteX6" fmla="*/ 58741 w 61015"/>
                <a:gd name="connsiteY6" fmla="*/ 2174 h 61832"/>
                <a:gd name="connsiteX7" fmla="*/ 47995 w 61015"/>
                <a:gd name="connsiteY7" fmla="*/ 2275 h 61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1015" h="61832">
                  <a:moveTo>
                    <a:pt x="47995" y="2275"/>
                  </a:moveTo>
                  <a:lnTo>
                    <a:pt x="2173" y="48907"/>
                  </a:lnTo>
                  <a:cubicBezTo>
                    <a:pt x="-766" y="51898"/>
                    <a:pt x="-716" y="56713"/>
                    <a:pt x="2275" y="59653"/>
                  </a:cubicBezTo>
                  <a:cubicBezTo>
                    <a:pt x="3745" y="61123"/>
                    <a:pt x="5671" y="61833"/>
                    <a:pt x="7597" y="61833"/>
                  </a:cubicBezTo>
                  <a:cubicBezTo>
                    <a:pt x="9523" y="61833"/>
                    <a:pt x="11550" y="61072"/>
                    <a:pt x="13021" y="59552"/>
                  </a:cubicBezTo>
                  <a:lnTo>
                    <a:pt x="58842" y="12919"/>
                  </a:lnTo>
                  <a:cubicBezTo>
                    <a:pt x="61782" y="9929"/>
                    <a:pt x="61731" y="5113"/>
                    <a:pt x="58741" y="2174"/>
                  </a:cubicBezTo>
                  <a:cubicBezTo>
                    <a:pt x="55750" y="-766"/>
                    <a:pt x="50935" y="-716"/>
                    <a:pt x="47995" y="2275"/>
                  </a:cubicBezTo>
                  <a:close/>
                </a:path>
              </a:pathLst>
            </a:custGeom>
            <a:solidFill>
              <a:srgbClr val="1F1F1F"/>
            </a:solidFill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  <p:sp>
        <p:nvSpPr>
          <p:cNvPr id="558" name="Frihandsfigur: Form 557">
            <a:extLst>
              <a:ext uri="{FF2B5EF4-FFF2-40B4-BE49-F238E27FC236}">
                <a16:creationId xmlns:a16="http://schemas.microsoft.com/office/drawing/2014/main" id="{6DCA416A-DED1-D752-F529-6CC91C141017}"/>
              </a:ext>
            </a:extLst>
          </p:cNvPr>
          <p:cNvSpPr/>
          <p:nvPr/>
        </p:nvSpPr>
        <p:spPr>
          <a:xfrm>
            <a:off x="5038606" y="2987171"/>
            <a:ext cx="535552" cy="467005"/>
          </a:xfrm>
          <a:custGeom>
            <a:avLst/>
            <a:gdLst>
              <a:gd name="connsiteX0" fmla="*/ 7654 w 414621"/>
              <a:gd name="connsiteY0" fmla="*/ 361553 h 361552"/>
              <a:gd name="connsiteX1" fmla="*/ 10847 w 414621"/>
              <a:gd name="connsiteY1" fmla="*/ 360843 h 361552"/>
              <a:gd name="connsiteX2" fmla="*/ 81150 w 414621"/>
              <a:gd name="connsiteY2" fmla="*/ 328049 h 361552"/>
              <a:gd name="connsiteX3" fmla="*/ 140708 w 414621"/>
              <a:gd name="connsiteY3" fmla="*/ 361502 h 361552"/>
              <a:gd name="connsiteX4" fmla="*/ 170005 w 414621"/>
              <a:gd name="connsiteY4" fmla="*/ 354964 h 361552"/>
              <a:gd name="connsiteX5" fmla="*/ 196818 w 414621"/>
              <a:gd name="connsiteY5" fmla="*/ 332813 h 361552"/>
              <a:gd name="connsiteX6" fmla="*/ 407019 w 414621"/>
              <a:gd name="connsiteY6" fmla="*/ 332813 h 361552"/>
              <a:gd name="connsiteX7" fmla="*/ 414622 w 414621"/>
              <a:gd name="connsiteY7" fmla="*/ 325210 h 361552"/>
              <a:gd name="connsiteX8" fmla="*/ 414622 w 414621"/>
              <a:gd name="connsiteY8" fmla="*/ 42476 h 361552"/>
              <a:gd name="connsiteX9" fmla="*/ 407019 w 414621"/>
              <a:gd name="connsiteY9" fmla="*/ 34873 h 361552"/>
              <a:gd name="connsiteX10" fmla="*/ 328859 w 414621"/>
              <a:gd name="connsiteY10" fmla="*/ 34873 h 361552"/>
              <a:gd name="connsiteX11" fmla="*/ 328859 w 414621"/>
              <a:gd name="connsiteY11" fmla="*/ 7603 h 361552"/>
              <a:gd name="connsiteX12" fmla="*/ 321256 w 414621"/>
              <a:gd name="connsiteY12" fmla="*/ 0 h 361552"/>
              <a:gd name="connsiteX13" fmla="*/ 313653 w 414621"/>
              <a:gd name="connsiteY13" fmla="*/ 7603 h 361552"/>
              <a:gd name="connsiteX14" fmla="*/ 313653 w 414621"/>
              <a:gd name="connsiteY14" fmla="*/ 34873 h 361552"/>
              <a:gd name="connsiteX15" fmla="*/ 220692 w 414621"/>
              <a:gd name="connsiteY15" fmla="*/ 34873 h 361552"/>
              <a:gd name="connsiteX16" fmla="*/ 220692 w 414621"/>
              <a:gd name="connsiteY16" fmla="*/ 7603 h 361552"/>
              <a:gd name="connsiteX17" fmla="*/ 213089 w 414621"/>
              <a:gd name="connsiteY17" fmla="*/ 0 h 361552"/>
              <a:gd name="connsiteX18" fmla="*/ 205486 w 414621"/>
              <a:gd name="connsiteY18" fmla="*/ 7603 h 361552"/>
              <a:gd name="connsiteX19" fmla="*/ 205486 w 414621"/>
              <a:gd name="connsiteY19" fmla="*/ 34873 h 361552"/>
              <a:gd name="connsiteX20" fmla="*/ 124285 w 414621"/>
              <a:gd name="connsiteY20" fmla="*/ 34873 h 361552"/>
              <a:gd name="connsiteX21" fmla="*/ 116681 w 414621"/>
              <a:gd name="connsiteY21" fmla="*/ 42476 h 361552"/>
              <a:gd name="connsiteX22" fmla="*/ 116681 w 414621"/>
              <a:gd name="connsiteY22" fmla="*/ 226623 h 361552"/>
              <a:gd name="connsiteX23" fmla="*/ 111207 w 414621"/>
              <a:gd name="connsiteY23" fmla="*/ 228853 h 361552"/>
              <a:gd name="connsiteX24" fmla="*/ 74713 w 414621"/>
              <a:gd name="connsiteY24" fmla="*/ 314262 h 361552"/>
              <a:gd name="connsiteX25" fmla="*/ 4409 w 414621"/>
              <a:gd name="connsiteY25" fmla="*/ 347056 h 361552"/>
              <a:gd name="connsiteX26" fmla="*/ 709 w 414621"/>
              <a:gd name="connsiteY26" fmla="*/ 357143 h 361552"/>
              <a:gd name="connsiteX27" fmla="*/ 7603 w 414621"/>
              <a:gd name="connsiteY27" fmla="*/ 361553 h 361552"/>
              <a:gd name="connsiteX28" fmla="*/ 205486 w 414621"/>
              <a:gd name="connsiteY28" fmla="*/ 50079 h 361552"/>
              <a:gd name="connsiteX29" fmla="*/ 205486 w 414621"/>
              <a:gd name="connsiteY29" fmla="*/ 57986 h 361552"/>
              <a:gd name="connsiteX30" fmla="*/ 213089 w 414621"/>
              <a:gd name="connsiteY30" fmla="*/ 65589 h 361552"/>
              <a:gd name="connsiteX31" fmla="*/ 220692 w 414621"/>
              <a:gd name="connsiteY31" fmla="*/ 57986 h 361552"/>
              <a:gd name="connsiteX32" fmla="*/ 220692 w 414621"/>
              <a:gd name="connsiteY32" fmla="*/ 50079 h 361552"/>
              <a:gd name="connsiteX33" fmla="*/ 313653 w 414621"/>
              <a:gd name="connsiteY33" fmla="*/ 50079 h 361552"/>
              <a:gd name="connsiteX34" fmla="*/ 313653 w 414621"/>
              <a:gd name="connsiteY34" fmla="*/ 57986 h 361552"/>
              <a:gd name="connsiteX35" fmla="*/ 321256 w 414621"/>
              <a:gd name="connsiteY35" fmla="*/ 65589 h 361552"/>
              <a:gd name="connsiteX36" fmla="*/ 328859 w 414621"/>
              <a:gd name="connsiteY36" fmla="*/ 57986 h 361552"/>
              <a:gd name="connsiteX37" fmla="*/ 328859 w 414621"/>
              <a:gd name="connsiteY37" fmla="*/ 50079 h 361552"/>
              <a:gd name="connsiteX38" fmla="*/ 399416 w 414621"/>
              <a:gd name="connsiteY38" fmla="*/ 50079 h 361552"/>
              <a:gd name="connsiteX39" fmla="*/ 399416 w 414621"/>
              <a:gd name="connsiteY39" fmla="*/ 103858 h 361552"/>
              <a:gd name="connsiteX40" fmla="*/ 131888 w 414621"/>
              <a:gd name="connsiteY40" fmla="*/ 103858 h 361552"/>
              <a:gd name="connsiteX41" fmla="*/ 131888 w 414621"/>
              <a:gd name="connsiteY41" fmla="*/ 50079 h 361552"/>
              <a:gd name="connsiteX42" fmla="*/ 205486 w 414621"/>
              <a:gd name="connsiteY42" fmla="*/ 50079 h 361552"/>
              <a:gd name="connsiteX43" fmla="*/ 131888 w 414621"/>
              <a:gd name="connsiteY43" fmla="*/ 119115 h 361552"/>
              <a:gd name="connsiteX44" fmla="*/ 399416 w 414621"/>
              <a:gd name="connsiteY44" fmla="*/ 119115 h 361552"/>
              <a:gd name="connsiteX45" fmla="*/ 399416 w 414621"/>
              <a:gd name="connsiteY45" fmla="*/ 317658 h 361552"/>
              <a:gd name="connsiteX46" fmla="*/ 205131 w 414621"/>
              <a:gd name="connsiteY46" fmla="*/ 317658 h 361552"/>
              <a:gd name="connsiteX47" fmla="*/ 203661 w 414621"/>
              <a:gd name="connsiteY47" fmla="*/ 262561 h 361552"/>
              <a:gd name="connsiteX48" fmla="*/ 131888 w 414621"/>
              <a:gd name="connsiteY48" fmla="*/ 222974 h 361552"/>
              <a:gd name="connsiteX49" fmla="*/ 131888 w 414621"/>
              <a:gd name="connsiteY49" fmla="*/ 119166 h 361552"/>
              <a:gd name="connsiteX50" fmla="*/ 117594 w 414621"/>
              <a:gd name="connsiteY50" fmla="*/ 242640 h 361552"/>
              <a:gd name="connsiteX51" fmla="*/ 189874 w 414621"/>
              <a:gd name="connsiteY51" fmla="*/ 268947 h 361552"/>
              <a:gd name="connsiteX52" fmla="*/ 163567 w 414621"/>
              <a:gd name="connsiteY52" fmla="*/ 341227 h 361552"/>
              <a:gd name="connsiteX53" fmla="*/ 91288 w 414621"/>
              <a:gd name="connsiteY53" fmla="*/ 314921 h 361552"/>
              <a:gd name="connsiteX54" fmla="*/ 117594 w 414621"/>
              <a:gd name="connsiteY54" fmla="*/ 242640 h 361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414621" h="361552">
                <a:moveTo>
                  <a:pt x="7654" y="361553"/>
                </a:moveTo>
                <a:cubicBezTo>
                  <a:pt x="8718" y="361553"/>
                  <a:pt x="9833" y="361300"/>
                  <a:pt x="10847" y="360843"/>
                </a:cubicBezTo>
                <a:lnTo>
                  <a:pt x="81150" y="328049"/>
                </a:lnTo>
                <a:cubicBezTo>
                  <a:pt x="94024" y="349236"/>
                  <a:pt x="116884" y="361502"/>
                  <a:pt x="140708" y="361502"/>
                </a:cubicBezTo>
                <a:cubicBezTo>
                  <a:pt x="150541" y="361502"/>
                  <a:pt x="160526" y="359424"/>
                  <a:pt x="170005" y="354964"/>
                </a:cubicBezTo>
                <a:cubicBezTo>
                  <a:pt x="181055" y="349793"/>
                  <a:pt x="190128" y="342038"/>
                  <a:pt x="196818" y="332813"/>
                </a:cubicBezTo>
                <a:lnTo>
                  <a:pt x="407019" y="332813"/>
                </a:lnTo>
                <a:cubicBezTo>
                  <a:pt x="411226" y="332813"/>
                  <a:pt x="414622" y="329417"/>
                  <a:pt x="414622" y="325210"/>
                </a:cubicBezTo>
                <a:lnTo>
                  <a:pt x="414622" y="42476"/>
                </a:lnTo>
                <a:cubicBezTo>
                  <a:pt x="414622" y="38269"/>
                  <a:pt x="411226" y="34873"/>
                  <a:pt x="407019" y="34873"/>
                </a:cubicBezTo>
                <a:lnTo>
                  <a:pt x="328859" y="34873"/>
                </a:lnTo>
                <a:lnTo>
                  <a:pt x="328859" y="7603"/>
                </a:lnTo>
                <a:cubicBezTo>
                  <a:pt x="328859" y="3396"/>
                  <a:pt x="325463" y="0"/>
                  <a:pt x="321256" y="0"/>
                </a:cubicBezTo>
                <a:cubicBezTo>
                  <a:pt x="317049" y="0"/>
                  <a:pt x="313653" y="3396"/>
                  <a:pt x="313653" y="7603"/>
                </a:cubicBezTo>
                <a:lnTo>
                  <a:pt x="313653" y="34873"/>
                </a:lnTo>
                <a:lnTo>
                  <a:pt x="220692" y="34873"/>
                </a:lnTo>
                <a:lnTo>
                  <a:pt x="220692" y="7603"/>
                </a:lnTo>
                <a:cubicBezTo>
                  <a:pt x="220692" y="3396"/>
                  <a:pt x="217296" y="0"/>
                  <a:pt x="213089" y="0"/>
                </a:cubicBezTo>
                <a:cubicBezTo>
                  <a:pt x="208882" y="0"/>
                  <a:pt x="205486" y="3396"/>
                  <a:pt x="205486" y="7603"/>
                </a:cubicBezTo>
                <a:lnTo>
                  <a:pt x="205486" y="34873"/>
                </a:lnTo>
                <a:lnTo>
                  <a:pt x="124285" y="34873"/>
                </a:lnTo>
                <a:cubicBezTo>
                  <a:pt x="120078" y="34873"/>
                  <a:pt x="116681" y="38269"/>
                  <a:pt x="116681" y="42476"/>
                </a:cubicBezTo>
                <a:lnTo>
                  <a:pt x="116681" y="226623"/>
                </a:lnTo>
                <a:cubicBezTo>
                  <a:pt x="114857" y="227282"/>
                  <a:pt x="112981" y="227992"/>
                  <a:pt x="111207" y="228853"/>
                </a:cubicBezTo>
                <a:cubicBezTo>
                  <a:pt x="78767" y="243958"/>
                  <a:pt x="63460" y="281112"/>
                  <a:pt x="74713" y="314262"/>
                </a:cubicBezTo>
                <a:lnTo>
                  <a:pt x="4409" y="347056"/>
                </a:lnTo>
                <a:cubicBezTo>
                  <a:pt x="608" y="348830"/>
                  <a:pt x="-1065" y="353342"/>
                  <a:pt x="709" y="357143"/>
                </a:cubicBezTo>
                <a:cubicBezTo>
                  <a:pt x="1977" y="359931"/>
                  <a:pt x="4713" y="361553"/>
                  <a:pt x="7603" y="361553"/>
                </a:cubicBezTo>
                <a:close/>
                <a:moveTo>
                  <a:pt x="205486" y="50079"/>
                </a:moveTo>
                <a:lnTo>
                  <a:pt x="205486" y="57986"/>
                </a:lnTo>
                <a:cubicBezTo>
                  <a:pt x="205486" y="62193"/>
                  <a:pt x="208882" y="65589"/>
                  <a:pt x="213089" y="65589"/>
                </a:cubicBezTo>
                <a:cubicBezTo>
                  <a:pt x="217296" y="65589"/>
                  <a:pt x="220692" y="62193"/>
                  <a:pt x="220692" y="57986"/>
                </a:cubicBezTo>
                <a:lnTo>
                  <a:pt x="220692" y="50079"/>
                </a:lnTo>
                <a:lnTo>
                  <a:pt x="313653" y="50079"/>
                </a:lnTo>
                <a:lnTo>
                  <a:pt x="313653" y="57986"/>
                </a:lnTo>
                <a:cubicBezTo>
                  <a:pt x="313653" y="62193"/>
                  <a:pt x="317049" y="65589"/>
                  <a:pt x="321256" y="65589"/>
                </a:cubicBezTo>
                <a:cubicBezTo>
                  <a:pt x="325463" y="65589"/>
                  <a:pt x="328859" y="62193"/>
                  <a:pt x="328859" y="57986"/>
                </a:cubicBezTo>
                <a:lnTo>
                  <a:pt x="328859" y="50079"/>
                </a:lnTo>
                <a:lnTo>
                  <a:pt x="399416" y="50079"/>
                </a:lnTo>
                <a:lnTo>
                  <a:pt x="399416" y="103858"/>
                </a:lnTo>
                <a:lnTo>
                  <a:pt x="131888" y="103858"/>
                </a:lnTo>
                <a:lnTo>
                  <a:pt x="131888" y="50079"/>
                </a:lnTo>
                <a:lnTo>
                  <a:pt x="205486" y="50079"/>
                </a:lnTo>
                <a:close/>
                <a:moveTo>
                  <a:pt x="131888" y="119115"/>
                </a:moveTo>
                <a:lnTo>
                  <a:pt x="399416" y="119115"/>
                </a:lnTo>
                <a:lnTo>
                  <a:pt x="399416" y="317658"/>
                </a:lnTo>
                <a:lnTo>
                  <a:pt x="205131" y="317658"/>
                </a:lnTo>
                <a:cubicBezTo>
                  <a:pt x="211974" y="300475"/>
                  <a:pt x="212075" y="280605"/>
                  <a:pt x="203661" y="262561"/>
                </a:cubicBezTo>
                <a:cubicBezTo>
                  <a:pt x="190584" y="234530"/>
                  <a:pt x="161084" y="219274"/>
                  <a:pt x="131888" y="222974"/>
                </a:cubicBezTo>
                <a:lnTo>
                  <a:pt x="131888" y="119166"/>
                </a:lnTo>
                <a:close/>
                <a:moveTo>
                  <a:pt x="117594" y="242640"/>
                </a:moveTo>
                <a:cubicBezTo>
                  <a:pt x="144762" y="229969"/>
                  <a:pt x="177202" y="241779"/>
                  <a:pt x="189874" y="268947"/>
                </a:cubicBezTo>
                <a:cubicBezTo>
                  <a:pt x="202546" y="296116"/>
                  <a:pt x="190736" y="328556"/>
                  <a:pt x="163567" y="341227"/>
                </a:cubicBezTo>
                <a:cubicBezTo>
                  <a:pt x="136399" y="353899"/>
                  <a:pt x="103960" y="342089"/>
                  <a:pt x="91288" y="314921"/>
                </a:cubicBezTo>
                <a:cubicBezTo>
                  <a:pt x="78616" y="287752"/>
                  <a:pt x="90426" y="255312"/>
                  <a:pt x="117594" y="242640"/>
                </a:cubicBezTo>
                <a:close/>
              </a:path>
            </a:pathLst>
          </a:custGeom>
          <a:solidFill>
            <a:srgbClr val="1F1F1F"/>
          </a:solidFill>
          <a:ln w="5064" cap="flat">
            <a:noFill/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grpSp>
        <p:nvGrpSpPr>
          <p:cNvPr id="559" name="Bild 3">
            <a:extLst>
              <a:ext uri="{FF2B5EF4-FFF2-40B4-BE49-F238E27FC236}">
                <a16:creationId xmlns:a16="http://schemas.microsoft.com/office/drawing/2014/main" id="{D5C4C9B4-58AD-2EB7-D567-008FAAB9EC40}"/>
              </a:ext>
            </a:extLst>
          </p:cNvPr>
          <p:cNvGrpSpPr/>
          <p:nvPr/>
        </p:nvGrpSpPr>
        <p:grpSpPr>
          <a:xfrm>
            <a:off x="8134135" y="1942950"/>
            <a:ext cx="428181" cy="494699"/>
            <a:chOff x="6547770" y="2054446"/>
            <a:chExt cx="331495" cy="382993"/>
          </a:xfrm>
          <a:solidFill>
            <a:srgbClr val="1F1F1F"/>
          </a:solidFill>
        </p:grpSpPr>
        <p:sp>
          <p:nvSpPr>
            <p:cNvPr id="560" name="Frihandsfigur: Form 559">
              <a:extLst>
                <a:ext uri="{FF2B5EF4-FFF2-40B4-BE49-F238E27FC236}">
                  <a16:creationId xmlns:a16="http://schemas.microsoft.com/office/drawing/2014/main" id="{B58C7C44-B01D-5475-37B3-27FB05F1B16A}"/>
                </a:ext>
              </a:extLst>
            </p:cNvPr>
            <p:cNvSpPr/>
            <p:nvPr/>
          </p:nvSpPr>
          <p:spPr>
            <a:xfrm>
              <a:off x="6680114" y="2187348"/>
              <a:ext cx="65082" cy="65082"/>
            </a:xfrm>
            <a:custGeom>
              <a:avLst/>
              <a:gdLst>
                <a:gd name="connsiteX0" fmla="*/ 0 w 65082"/>
                <a:gd name="connsiteY0" fmla="*/ 32541 h 65082"/>
                <a:gd name="connsiteX1" fmla="*/ 32542 w 65082"/>
                <a:gd name="connsiteY1" fmla="*/ 65083 h 65082"/>
                <a:gd name="connsiteX2" fmla="*/ 65082 w 65082"/>
                <a:gd name="connsiteY2" fmla="*/ 32541 h 65082"/>
                <a:gd name="connsiteX3" fmla="*/ 32542 w 65082"/>
                <a:gd name="connsiteY3" fmla="*/ 0 h 65082"/>
                <a:gd name="connsiteX4" fmla="*/ 0 w 65082"/>
                <a:gd name="connsiteY4" fmla="*/ 32541 h 65082"/>
                <a:gd name="connsiteX5" fmla="*/ 50840 w 65082"/>
                <a:gd name="connsiteY5" fmla="*/ 32541 h 65082"/>
                <a:gd name="connsiteX6" fmla="*/ 32491 w 65082"/>
                <a:gd name="connsiteY6" fmla="*/ 50890 h 65082"/>
                <a:gd name="connsiteX7" fmla="*/ 14142 w 65082"/>
                <a:gd name="connsiteY7" fmla="*/ 32541 h 65082"/>
                <a:gd name="connsiteX8" fmla="*/ 32491 w 65082"/>
                <a:gd name="connsiteY8" fmla="*/ 14192 h 65082"/>
                <a:gd name="connsiteX9" fmla="*/ 50840 w 65082"/>
                <a:gd name="connsiteY9" fmla="*/ 32541 h 65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5082" h="65082">
                  <a:moveTo>
                    <a:pt x="0" y="32541"/>
                  </a:moveTo>
                  <a:cubicBezTo>
                    <a:pt x="0" y="50485"/>
                    <a:pt x="14598" y="65083"/>
                    <a:pt x="32542" y="65083"/>
                  </a:cubicBezTo>
                  <a:cubicBezTo>
                    <a:pt x="50484" y="65083"/>
                    <a:pt x="65082" y="50485"/>
                    <a:pt x="65082" y="32541"/>
                  </a:cubicBezTo>
                  <a:cubicBezTo>
                    <a:pt x="65082" y="14598"/>
                    <a:pt x="50484" y="0"/>
                    <a:pt x="32542" y="0"/>
                  </a:cubicBezTo>
                  <a:cubicBezTo>
                    <a:pt x="14598" y="0"/>
                    <a:pt x="0" y="14598"/>
                    <a:pt x="0" y="32541"/>
                  </a:cubicBezTo>
                  <a:close/>
                  <a:moveTo>
                    <a:pt x="50840" y="32541"/>
                  </a:moveTo>
                  <a:cubicBezTo>
                    <a:pt x="50840" y="42628"/>
                    <a:pt x="42628" y="50890"/>
                    <a:pt x="32491" y="50890"/>
                  </a:cubicBezTo>
                  <a:cubicBezTo>
                    <a:pt x="22353" y="50890"/>
                    <a:pt x="14142" y="42679"/>
                    <a:pt x="14142" y="32541"/>
                  </a:cubicBezTo>
                  <a:cubicBezTo>
                    <a:pt x="14142" y="22404"/>
                    <a:pt x="22353" y="14192"/>
                    <a:pt x="32491" y="14192"/>
                  </a:cubicBezTo>
                  <a:cubicBezTo>
                    <a:pt x="42628" y="14192"/>
                    <a:pt x="50840" y="22404"/>
                    <a:pt x="50840" y="32541"/>
                  </a:cubicBezTo>
                  <a:close/>
                </a:path>
              </a:pathLst>
            </a:custGeom>
            <a:solidFill>
              <a:srgbClr val="1F1F1F"/>
            </a:solidFill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561" name="Frihandsfigur: Form 560">
              <a:extLst>
                <a:ext uri="{FF2B5EF4-FFF2-40B4-BE49-F238E27FC236}">
                  <a16:creationId xmlns:a16="http://schemas.microsoft.com/office/drawing/2014/main" id="{FA28DD13-A2A0-BBF8-8BAA-A2F03770FA6B}"/>
                </a:ext>
              </a:extLst>
            </p:cNvPr>
            <p:cNvSpPr/>
            <p:nvPr/>
          </p:nvSpPr>
          <p:spPr>
            <a:xfrm>
              <a:off x="6562672" y="2233017"/>
              <a:ext cx="65083" cy="65082"/>
            </a:xfrm>
            <a:custGeom>
              <a:avLst/>
              <a:gdLst>
                <a:gd name="connsiteX0" fmla="*/ 32542 w 65083"/>
                <a:gd name="connsiteY0" fmla="*/ 0 h 65082"/>
                <a:gd name="connsiteX1" fmla="*/ 0 w 65083"/>
                <a:gd name="connsiteY1" fmla="*/ 32541 h 65082"/>
                <a:gd name="connsiteX2" fmla="*/ 32542 w 65083"/>
                <a:gd name="connsiteY2" fmla="*/ 65083 h 65082"/>
                <a:gd name="connsiteX3" fmla="*/ 65083 w 65083"/>
                <a:gd name="connsiteY3" fmla="*/ 32541 h 65082"/>
                <a:gd name="connsiteX4" fmla="*/ 32542 w 65083"/>
                <a:gd name="connsiteY4" fmla="*/ 0 h 65082"/>
                <a:gd name="connsiteX5" fmla="*/ 32542 w 65083"/>
                <a:gd name="connsiteY5" fmla="*/ 50839 h 65082"/>
                <a:gd name="connsiteX6" fmla="*/ 14193 w 65083"/>
                <a:gd name="connsiteY6" fmla="*/ 32491 h 65082"/>
                <a:gd name="connsiteX7" fmla="*/ 32542 w 65083"/>
                <a:gd name="connsiteY7" fmla="*/ 14142 h 65082"/>
                <a:gd name="connsiteX8" fmla="*/ 50890 w 65083"/>
                <a:gd name="connsiteY8" fmla="*/ 32491 h 65082"/>
                <a:gd name="connsiteX9" fmla="*/ 32542 w 65083"/>
                <a:gd name="connsiteY9" fmla="*/ 50839 h 65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5083" h="65082">
                  <a:moveTo>
                    <a:pt x="32542" y="0"/>
                  </a:moveTo>
                  <a:cubicBezTo>
                    <a:pt x="14598" y="0"/>
                    <a:pt x="0" y="14598"/>
                    <a:pt x="0" y="32541"/>
                  </a:cubicBezTo>
                  <a:cubicBezTo>
                    <a:pt x="0" y="50485"/>
                    <a:pt x="14598" y="65083"/>
                    <a:pt x="32542" y="65083"/>
                  </a:cubicBezTo>
                  <a:cubicBezTo>
                    <a:pt x="50485" y="65083"/>
                    <a:pt x="65083" y="50485"/>
                    <a:pt x="65083" y="32541"/>
                  </a:cubicBezTo>
                  <a:cubicBezTo>
                    <a:pt x="65083" y="14598"/>
                    <a:pt x="50485" y="0"/>
                    <a:pt x="32542" y="0"/>
                  </a:cubicBezTo>
                  <a:close/>
                  <a:moveTo>
                    <a:pt x="32542" y="50839"/>
                  </a:moveTo>
                  <a:cubicBezTo>
                    <a:pt x="22455" y="50839"/>
                    <a:pt x="14193" y="42628"/>
                    <a:pt x="14193" y="32491"/>
                  </a:cubicBezTo>
                  <a:cubicBezTo>
                    <a:pt x="14193" y="22353"/>
                    <a:pt x="22404" y="14142"/>
                    <a:pt x="32542" y="14142"/>
                  </a:cubicBezTo>
                  <a:cubicBezTo>
                    <a:pt x="42679" y="14142"/>
                    <a:pt x="50890" y="22353"/>
                    <a:pt x="50890" y="32491"/>
                  </a:cubicBezTo>
                  <a:cubicBezTo>
                    <a:pt x="50890" y="42628"/>
                    <a:pt x="42679" y="50839"/>
                    <a:pt x="32542" y="50839"/>
                  </a:cubicBezTo>
                  <a:close/>
                </a:path>
              </a:pathLst>
            </a:custGeom>
            <a:solidFill>
              <a:srgbClr val="1F1F1F"/>
            </a:solidFill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562" name="Frihandsfigur: Form 561">
              <a:extLst>
                <a:ext uri="{FF2B5EF4-FFF2-40B4-BE49-F238E27FC236}">
                  <a16:creationId xmlns:a16="http://schemas.microsoft.com/office/drawing/2014/main" id="{B4CCB9F0-545C-5FEA-33D5-DB10D1C00D1B}"/>
                </a:ext>
              </a:extLst>
            </p:cNvPr>
            <p:cNvSpPr/>
            <p:nvPr/>
          </p:nvSpPr>
          <p:spPr>
            <a:xfrm>
              <a:off x="6547770" y="2258158"/>
              <a:ext cx="331495" cy="179281"/>
            </a:xfrm>
            <a:custGeom>
              <a:avLst/>
              <a:gdLst>
                <a:gd name="connsiteX0" fmla="*/ 7096 w 331495"/>
                <a:gd name="connsiteY0" fmla="*/ 161135 h 179281"/>
                <a:gd name="connsiteX1" fmla="*/ 14192 w 331495"/>
                <a:gd name="connsiteY1" fmla="*/ 154039 h 179281"/>
                <a:gd name="connsiteX2" fmla="*/ 14192 w 331495"/>
                <a:gd name="connsiteY2" fmla="*/ 87892 h 179281"/>
                <a:gd name="connsiteX3" fmla="*/ 42273 w 331495"/>
                <a:gd name="connsiteY3" fmla="*/ 59811 h 179281"/>
                <a:gd name="connsiteX4" fmla="*/ 43388 w 331495"/>
                <a:gd name="connsiteY4" fmla="*/ 59811 h 179281"/>
                <a:gd name="connsiteX5" fmla="*/ 69492 w 331495"/>
                <a:gd name="connsiteY5" fmla="*/ 76386 h 179281"/>
                <a:gd name="connsiteX6" fmla="*/ 86777 w 331495"/>
                <a:gd name="connsiteY6" fmla="*/ 113033 h 179281"/>
                <a:gd name="connsiteX7" fmla="*/ 93214 w 331495"/>
                <a:gd name="connsiteY7" fmla="*/ 117088 h 179281"/>
                <a:gd name="connsiteX8" fmla="*/ 115922 w 331495"/>
                <a:gd name="connsiteY8" fmla="*/ 117088 h 179281"/>
                <a:gd name="connsiteX9" fmla="*/ 115922 w 331495"/>
                <a:gd name="connsiteY9" fmla="*/ 132852 h 179281"/>
                <a:gd name="connsiteX10" fmla="*/ 85662 w 331495"/>
                <a:gd name="connsiteY10" fmla="*/ 132852 h 179281"/>
                <a:gd name="connsiteX11" fmla="*/ 75169 w 331495"/>
                <a:gd name="connsiteY11" fmla="*/ 126161 h 179281"/>
                <a:gd name="connsiteX12" fmla="*/ 60318 w 331495"/>
                <a:gd name="connsiteY12" fmla="*/ 94633 h 179281"/>
                <a:gd name="connsiteX13" fmla="*/ 50890 w 331495"/>
                <a:gd name="connsiteY13" fmla="*/ 91237 h 179281"/>
                <a:gd name="connsiteX14" fmla="*/ 47494 w 331495"/>
                <a:gd name="connsiteY14" fmla="*/ 100665 h 179281"/>
                <a:gd name="connsiteX15" fmla="*/ 62345 w 331495"/>
                <a:gd name="connsiteY15" fmla="*/ 132193 h 179281"/>
                <a:gd name="connsiteX16" fmla="*/ 69290 w 331495"/>
                <a:gd name="connsiteY16" fmla="*/ 141063 h 179281"/>
                <a:gd name="connsiteX17" fmla="*/ 69290 w 331495"/>
                <a:gd name="connsiteY17" fmla="*/ 172185 h 179281"/>
                <a:gd name="connsiteX18" fmla="*/ 76386 w 331495"/>
                <a:gd name="connsiteY18" fmla="*/ 179281 h 179281"/>
                <a:gd name="connsiteX19" fmla="*/ 255160 w 331495"/>
                <a:gd name="connsiteY19" fmla="*/ 179281 h 179281"/>
                <a:gd name="connsiteX20" fmla="*/ 262256 w 331495"/>
                <a:gd name="connsiteY20" fmla="*/ 172185 h 179281"/>
                <a:gd name="connsiteX21" fmla="*/ 262256 w 331495"/>
                <a:gd name="connsiteY21" fmla="*/ 141063 h 179281"/>
                <a:gd name="connsiteX22" fmla="*/ 269201 w 331495"/>
                <a:gd name="connsiteY22" fmla="*/ 132193 h 179281"/>
                <a:gd name="connsiteX23" fmla="*/ 284052 w 331495"/>
                <a:gd name="connsiteY23" fmla="*/ 100665 h 179281"/>
                <a:gd name="connsiteX24" fmla="*/ 280656 w 331495"/>
                <a:gd name="connsiteY24" fmla="*/ 91237 h 179281"/>
                <a:gd name="connsiteX25" fmla="*/ 271228 w 331495"/>
                <a:gd name="connsiteY25" fmla="*/ 94633 h 179281"/>
                <a:gd name="connsiteX26" fmla="*/ 256376 w 331495"/>
                <a:gd name="connsiteY26" fmla="*/ 126110 h 179281"/>
                <a:gd name="connsiteX27" fmla="*/ 245834 w 331495"/>
                <a:gd name="connsiteY27" fmla="*/ 132801 h 179281"/>
                <a:gd name="connsiteX28" fmla="*/ 215573 w 331495"/>
                <a:gd name="connsiteY28" fmla="*/ 132801 h 179281"/>
                <a:gd name="connsiteX29" fmla="*/ 215573 w 331495"/>
                <a:gd name="connsiteY29" fmla="*/ 117037 h 179281"/>
                <a:gd name="connsiteX30" fmla="*/ 238281 w 331495"/>
                <a:gd name="connsiteY30" fmla="*/ 117037 h 179281"/>
                <a:gd name="connsiteX31" fmla="*/ 244719 w 331495"/>
                <a:gd name="connsiteY31" fmla="*/ 112982 h 179281"/>
                <a:gd name="connsiteX32" fmla="*/ 262003 w 331495"/>
                <a:gd name="connsiteY32" fmla="*/ 76335 h 179281"/>
                <a:gd name="connsiteX33" fmla="*/ 288107 w 331495"/>
                <a:gd name="connsiteY33" fmla="*/ 59760 h 179281"/>
                <a:gd name="connsiteX34" fmla="*/ 289222 w 331495"/>
                <a:gd name="connsiteY34" fmla="*/ 59760 h 179281"/>
                <a:gd name="connsiteX35" fmla="*/ 317303 w 331495"/>
                <a:gd name="connsiteY35" fmla="*/ 87841 h 179281"/>
                <a:gd name="connsiteX36" fmla="*/ 317303 w 331495"/>
                <a:gd name="connsiteY36" fmla="*/ 153988 h 179281"/>
                <a:gd name="connsiteX37" fmla="*/ 324399 w 331495"/>
                <a:gd name="connsiteY37" fmla="*/ 161084 h 179281"/>
                <a:gd name="connsiteX38" fmla="*/ 331495 w 331495"/>
                <a:gd name="connsiteY38" fmla="*/ 153988 h 179281"/>
                <a:gd name="connsiteX39" fmla="*/ 331495 w 331495"/>
                <a:gd name="connsiteY39" fmla="*/ 87841 h 179281"/>
                <a:gd name="connsiteX40" fmla="*/ 289222 w 331495"/>
                <a:gd name="connsiteY40" fmla="*/ 45568 h 179281"/>
                <a:gd name="connsiteX41" fmla="*/ 288107 w 331495"/>
                <a:gd name="connsiteY41" fmla="*/ 45568 h 179281"/>
                <a:gd name="connsiteX42" fmla="*/ 253640 w 331495"/>
                <a:gd name="connsiteY42" fmla="*/ 63055 h 179281"/>
                <a:gd name="connsiteX43" fmla="*/ 232249 w 331495"/>
                <a:gd name="connsiteY43" fmla="*/ 63055 h 179281"/>
                <a:gd name="connsiteX44" fmla="*/ 232249 w 331495"/>
                <a:gd name="connsiteY44" fmla="*/ 48102 h 179281"/>
                <a:gd name="connsiteX45" fmla="*/ 232249 w 331495"/>
                <a:gd name="connsiteY45" fmla="*/ 48052 h 179281"/>
                <a:gd name="connsiteX46" fmla="*/ 232249 w 331495"/>
                <a:gd name="connsiteY46" fmla="*/ 40195 h 179281"/>
                <a:gd name="connsiteX47" fmla="*/ 189976 w 331495"/>
                <a:gd name="connsiteY47" fmla="*/ 0 h 179281"/>
                <a:gd name="connsiteX48" fmla="*/ 139897 w 331495"/>
                <a:gd name="connsiteY48" fmla="*/ 0 h 179281"/>
                <a:gd name="connsiteX49" fmla="*/ 97624 w 331495"/>
                <a:gd name="connsiteY49" fmla="*/ 40550 h 179281"/>
                <a:gd name="connsiteX50" fmla="*/ 97624 w 331495"/>
                <a:gd name="connsiteY50" fmla="*/ 63106 h 179281"/>
                <a:gd name="connsiteX51" fmla="*/ 77906 w 331495"/>
                <a:gd name="connsiteY51" fmla="*/ 63106 h 179281"/>
                <a:gd name="connsiteX52" fmla="*/ 43388 w 331495"/>
                <a:gd name="connsiteY52" fmla="*/ 45619 h 179281"/>
                <a:gd name="connsiteX53" fmla="*/ 42273 w 331495"/>
                <a:gd name="connsiteY53" fmla="*/ 45619 h 179281"/>
                <a:gd name="connsiteX54" fmla="*/ 0 w 331495"/>
                <a:gd name="connsiteY54" fmla="*/ 87892 h 179281"/>
                <a:gd name="connsiteX55" fmla="*/ 0 w 331495"/>
                <a:gd name="connsiteY55" fmla="*/ 154039 h 179281"/>
                <a:gd name="connsiteX56" fmla="*/ 7096 w 331495"/>
                <a:gd name="connsiteY56" fmla="*/ 161135 h 179281"/>
                <a:gd name="connsiteX57" fmla="*/ 233719 w 331495"/>
                <a:gd name="connsiteY57" fmla="*/ 102895 h 179281"/>
                <a:gd name="connsiteX58" fmla="*/ 208376 w 331495"/>
                <a:gd name="connsiteY58" fmla="*/ 102895 h 179281"/>
                <a:gd name="connsiteX59" fmla="*/ 201279 w 331495"/>
                <a:gd name="connsiteY59" fmla="*/ 109992 h 179281"/>
                <a:gd name="connsiteX60" fmla="*/ 201279 w 331495"/>
                <a:gd name="connsiteY60" fmla="*/ 139948 h 179281"/>
                <a:gd name="connsiteX61" fmla="*/ 208376 w 331495"/>
                <a:gd name="connsiteY61" fmla="*/ 147044 h 179281"/>
                <a:gd name="connsiteX62" fmla="*/ 245732 w 331495"/>
                <a:gd name="connsiteY62" fmla="*/ 147044 h 179281"/>
                <a:gd name="connsiteX63" fmla="*/ 247963 w 331495"/>
                <a:gd name="connsiteY63" fmla="*/ 146892 h 179281"/>
                <a:gd name="connsiteX64" fmla="*/ 247963 w 331495"/>
                <a:gd name="connsiteY64" fmla="*/ 165139 h 179281"/>
                <a:gd name="connsiteX65" fmla="*/ 83380 w 331495"/>
                <a:gd name="connsiteY65" fmla="*/ 165139 h 179281"/>
                <a:gd name="connsiteX66" fmla="*/ 83380 w 331495"/>
                <a:gd name="connsiteY66" fmla="*/ 146892 h 179281"/>
                <a:gd name="connsiteX67" fmla="*/ 85611 w 331495"/>
                <a:gd name="connsiteY67" fmla="*/ 147044 h 179281"/>
                <a:gd name="connsiteX68" fmla="*/ 122968 w 331495"/>
                <a:gd name="connsiteY68" fmla="*/ 147044 h 179281"/>
                <a:gd name="connsiteX69" fmla="*/ 130064 w 331495"/>
                <a:gd name="connsiteY69" fmla="*/ 139948 h 179281"/>
                <a:gd name="connsiteX70" fmla="*/ 130064 w 331495"/>
                <a:gd name="connsiteY70" fmla="*/ 109992 h 179281"/>
                <a:gd name="connsiteX71" fmla="*/ 122968 w 331495"/>
                <a:gd name="connsiteY71" fmla="*/ 102895 h 179281"/>
                <a:gd name="connsiteX72" fmla="*/ 97624 w 331495"/>
                <a:gd name="connsiteY72" fmla="*/ 102895 h 179281"/>
                <a:gd name="connsiteX73" fmla="*/ 85560 w 331495"/>
                <a:gd name="connsiteY73" fmla="*/ 77298 h 179281"/>
                <a:gd name="connsiteX74" fmla="*/ 101020 w 331495"/>
                <a:gd name="connsiteY74" fmla="*/ 77298 h 179281"/>
                <a:gd name="connsiteX75" fmla="*/ 123373 w 331495"/>
                <a:gd name="connsiteY75" fmla="*/ 90477 h 179281"/>
                <a:gd name="connsiteX76" fmla="*/ 206348 w 331495"/>
                <a:gd name="connsiteY76" fmla="*/ 90477 h 179281"/>
                <a:gd name="connsiteX77" fmla="*/ 228701 w 331495"/>
                <a:gd name="connsiteY77" fmla="*/ 77298 h 179281"/>
                <a:gd name="connsiteX78" fmla="*/ 245783 w 331495"/>
                <a:gd name="connsiteY78" fmla="*/ 77298 h 179281"/>
                <a:gd name="connsiteX79" fmla="*/ 233719 w 331495"/>
                <a:gd name="connsiteY79" fmla="*/ 102895 h 179281"/>
                <a:gd name="connsiteX80" fmla="*/ 139796 w 331495"/>
                <a:gd name="connsiteY80" fmla="*/ 14192 h 179281"/>
                <a:gd name="connsiteX81" fmla="*/ 189875 w 331495"/>
                <a:gd name="connsiteY81" fmla="*/ 14192 h 179281"/>
                <a:gd name="connsiteX82" fmla="*/ 217956 w 331495"/>
                <a:gd name="connsiteY82" fmla="*/ 40550 h 179281"/>
                <a:gd name="connsiteX83" fmla="*/ 217956 w 331495"/>
                <a:gd name="connsiteY83" fmla="*/ 64626 h 179281"/>
                <a:gd name="connsiteX84" fmla="*/ 206348 w 331495"/>
                <a:gd name="connsiteY84" fmla="*/ 76234 h 179281"/>
                <a:gd name="connsiteX85" fmla="*/ 172793 w 331495"/>
                <a:gd name="connsiteY85" fmla="*/ 76234 h 179281"/>
                <a:gd name="connsiteX86" fmla="*/ 172793 w 331495"/>
                <a:gd name="connsiteY86" fmla="*/ 60470 h 179281"/>
                <a:gd name="connsiteX87" fmla="*/ 193271 w 331495"/>
                <a:gd name="connsiteY87" fmla="*/ 60470 h 179281"/>
                <a:gd name="connsiteX88" fmla="*/ 200367 w 331495"/>
                <a:gd name="connsiteY88" fmla="*/ 53374 h 179281"/>
                <a:gd name="connsiteX89" fmla="*/ 193271 w 331495"/>
                <a:gd name="connsiteY89" fmla="*/ 46278 h 179281"/>
                <a:gd name="connsiteX90" fmla="*/ 136400 w 331495"/>
                <a:gd name="connsiteY90" fmla="*/ 46278 h 179281"/>
                <a:gd name="connsiteX91" fmla="*/ 129304 w 331495"/>
                <a:gd name="connsiteY91" fmla="*/ 53374 h 179281"/>
                <a:gd name="connsiteX92" fmla="*/ 136400 w 331495"/>
                <a:gd name="connsiteY92" fmla="*/ 60470 h 179281"/>
                <a:gd name="connsiteX93" fmla="*/ 158550 w 331495"/>
                <a:gd name="connsiteY93" fmla="*/ 60470 h 179281"/>
                <a:gd name="connsiteX94" fmla="*/ 158550 w 331495"/>
                <a:gd name="connsiteY94" fmla="*/ 76234 h 179281"/>
                <a:gd name="connsiteX95" fmla="*/ 123322 w 331495"/>
                <a:gd name="connsiteY95" fmla="*/ 76234 h 179281"/>
                <a:gd name="connsiteX96" fmla="*/ 111715 w 331495"/>
                <a:gd name="connsiteY96" fmla="*/ 64626 h 179281"/>
                <a:gd name="connsiteX97" fmla="*/ 111715 w 331495"/>
                <a:gd name="connsiteY97" fmla="*/ 40905 h 179281"/>
                <a:gd name="connsiteX98" fmla="*/ 139796 w 331495"/>
                <a:gd name="connsiteY98" fmla="*/ 14192 h 179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</a:cxnLst>
              <a:rect l="l" t="t" r="r" b="b"/>
              <a:pathLst>
                <a:path w="331495" h="179281">
                  <a:moveTo>
                    <a:pt x="7096" y="161135"/>
                  </a:moveTo>
                  <a:cubicBezTo>
                    <a:pt x="10999" y="161135"/>
                    <a:pt x="14192" y="157942"/>
                    <a:pt x="14192" y="154039"/>
                  </a:cubicBezTo>
                  <a:lnTo>
                    <a:pt x="14192" y="87892"/>
                  </a:lnTo>
                  <a:cubicBezTo>
                    <a:pt x="14192" y="72432"/>
                    <a:pt x="26763" y="59811"/>
                    <a:pt x="42273" y="59811"/>
                  </a:cubicBezTo>
                  <a:lnTo>
                    <a:pt x="43388" y="59811"/>
                  </a:lnTo>
                  <a:cubicBezTo>
                    <a:pt x="54489" y="59811"/>
                    <a:pt x="64728" y="66299"/>
                    <a:pt x="69492" y="76386"/>
                  </a:cubicBezTo>
                  <a:lnTo>
                    <a:pt x="86777" y="113033"/>
                  </a:lnTo>
                  <a:cubicBezTo>
                    <a:pt x="87942" y="115517"/>
                    <a:pt x="90426" y="117088"/>
                    <a:pt x="93214" y="117088"/>
                  </a:cubicBezTo>
                  <a:lnTo>
                    <a:pt x="115922" y="117088"/>
                  </a:lnTo>
                  <a:lnTo>
                    <a:pt x="115922" y="132852"/>
                  </a:lnTo>
                  <a:lnTo>
                    <a:pt x="85662" y="132852"/>
                  </a:lnTo>
                  <a:cubicBezTo>
                    <a:pt x="81201" y="132852"/>
                    <a:pt x="77045" y="130216"/>
                    <a:pt x="75169" y="126161"/>
                  </a:cubicBezTo>
                  <a:lnTo>
                    <a:pt x="60318" y="94633"/>
                  </a:lnTo>
                  <a:cubicBezTo>
                    <a:pt x="58645" y="91085"/>
                    <a:pt x="54387" y="89565"/>
                    <a:pt x="50890" y="91237"/>
                  </a:cubicBezTo>
                  <a:cubicBezTo>
                    <a:pt x="47342" y="92910"/>
                    <a:pt x="45822" y="97117"/>
                    <a:pt x="47494" y="100665"/>
                  </a:cubicBezTo>
                  <a:lnTo>
                    <a:pt x="62345" y="132193"/>
                  </a:lnTo>
                  <a:cubicBezTo>
                    <a:pt x="63967" y="135690"/>
                    <a:pt x="66400" y="138681"/>
                    <a:pt x="69290" y="141063"/>
                  </a:cubicBezTo>
                  <a:lnTo>
                    <a:pt x="69290" y="172185"/>
                  </a:lnTo>
                  <a:cubicBezTo>
                    <a:pt x="69290" y="176088"/>
                    <a:pt x="72483" y="179281"/>
                    <a:pt x="76386" y="179281"/>
                  </a:cubicBezTo>
                  <a:lnTo>
                    <a:pt x="255160" y="179281"/>
                  </a:lnTo>
                  <a:cubicBezTo>
                    <a:pt x="259063" y="179281"/>
                    <a:pt x="262256" y="176088"/>
                    <a:pt x="262256" y="172185"/>
                  </a:cubicBezTo>
                  <a:lnTo>
                    <a:pt x="262256" y="141063"/>
                  </a:lnTo>
                  <a:cubicBezTo>
                    <a:pt x="265145" y="138681"/>
                    <a:pt x="267528" y="135690"/>
                    <a:pt x="269201" y="132193"/>
                  </a:cubicBezTo>
                  <a:lnTo>
                    <a:pt x="284052" y="100665"/>
                  </a:lnTo>
                  <a:cubicBezTo>
                    <a:pt x="285725" y="97117"/>
                    <a:pt x="284204" y="92910"/>
                    <a:pt x="280656" y="91237"/>
                  </a:cubicBezTo>
                  <a:cubicBezTo>
                    <a:pt x="277108" y="89565"/>
                    <a:pt x="272901" y="91085"/>
                    <a:pt x="271228" y="94633"/>
                  </a:cubicBezTo>
                  <a:lnTo>
                    <a:pt x="256376" y="126110"/>
                  </a:lnTo>
                  <a:cubicBezTo>
                    <a:pt x="254450" y="130165"/>
                    <a:pt x="250345" y="132801"/>
                    <a:pt x="245834" y="132801"/>
                  </a:cubicBezTo>
                  <a:lnTo>
                    <a:pt x="215573" y="132801"/>
                  </a:lnTo>
                  <a:lnTo>
                    <a:pt x="215573" y="117037"/>
                  </a:lnTo>
                  <a:lnTo>
                    <a:pt x="238281" y="117037"/>
                  </a:lnTo>
                  <a:cubicBezTo>
                    <a:pt x="241018" y="117037"/>
                    <a:pt x="243552" y="115466"/>
                    <a:pt x="244719" y="112982"/>
                  </a:cubicBezTo>
                  <a:lnTo>
                    <a:pt x="262003" y="76335"/>
                  </a:lnTo>
                  <a:cubicBezTo>
                    <a:pt x="266717" y="66299"/>
                    <a:pt x="277007" y="59760"/>
                    <a:pt x="288107" y="59760"/>
                  </a:cubicBezTo>
                  <a:lnTo>
                    <a:pt x="289222" y="59760"/>
                  </a:lnTo>
                  <a:cubicBezTo>
                    <a:pt x="304682" y="59760"/>
                    <a:pt x="317303" y="72331"/>
                    <a:pt x="317303" y="87841"/>
                  </a:cubicBezTo>
                  <a:lnTo>
                    <a:pt x="317303" y="153988"/>
                  </a:lnTo>
                  <a:cubicBezTo>
                    <a:pt x="317303" y="157891"/>
                    <a:pt x="320496" y="161084"/>
                    <a:pt x="324399" y="161084"/>
                  </a:cubicBezTo>
                  <a:cubicBezTo>
                    <a:pt x="328302" y="161084"/>
                    <a:pt x="331495" y="157891"/>
                    <a:pt x="331495" y="153988"/>
                  </a:cubicBezTo>
                  <a:lnTo>
                    <a:pt x="331495" y="87841"/>
                  </a:lnTo>
                  <a:cubicBezTo>
                    <a:pt x="331495" y="64525"/>
                    <a:pt x="312538" y="45568"/>
                    <a:pt x="289222" y="45568"/>
                  </a:cubicBezTo>
                  <a:lnTo>
                    <a:pt x="288107" y="45568"/>
                  </a:lnTo>
                  <a:cubicBezTo>
                    <a:pt x="274371" y="45568"/>
                    <a:pt x="261648" y="52259"/>
                    <a:pt x="253640" y="63055"/>
                  </a:cubicBezTo>
                  <a:lnTo>
                    <a:pt x="232249" y="63055"/>
                  </a:lnTo>
                  <a:lnTo>
                    <a:pt x="232249" y="48102"/>
                  </a:lnTo>
                  <a:cubicBezTo>
                    <a:pt x="232249" y="48102"/>
                    <a:pt x="232249" y="48102"/>
                    <a:pt x="232249" y="48052"/>
                  </a:cubicBezTo>
                  <a:lnTo>
                    <a:pt x="232249" y="40195"/>
                  </a:lnTo>
                  <a:cubicBezTo>
                    <a:pt x="231134" y="17639"/>
                    <a:pt x="212582" y="0"/>
                    <a:pt x="189976" y="0"/>
                  </a:cubicBezTo>
                  <a:lnTo>
                    <a:pt x="139897" y="0"/>
                  </a:lnTo>
                  <a:cubicBezTo>
                    <a:pt x="117341" y="0"/>
                    <a:pt x="98739" y="17639"/>
                    <a:pt x="97624" y="40550"/>
                  </a:cubicBezTo>
                  <a:lnTo>
                    <a:pt x="97624" y="63106"/>
                  </a:lnTo>
                  <a:lnTo>
                    <a:pt x="77906" y="63106"/>
                  </a:lnTo>
                  <a:cubicBezTo>
                    <a:pt x="69898" y="52309"/>
                    <a:pt x="57125" y="45619"/>
                    <a:pt x="43388" y="45619"/>
                  </a:cubicBezTo>
                  <a:lnTo>
                    <a:pt x="42273" y="45619"/>
                  </a:lnTo>
                  <a:cubicBezTo>
                    <a:pt x="18957" y="45619"/>
                    <a:pt x="0" y="64576"/>
                    <a:pt x="0" y="87892"/>
                  </a:cubicBezTo>
                  <a:lnTo>
                    <a:pt x="0" y="154039"/>
                  </a:lnTo>
                  <a:cubicBezTo>
                    <a:pt x="0" y="157942"/>
                    <a:pt x="3193" y="161135"/>
                    <a:pt x="7096" y="161135"/>
                  </a:cubicBezTo>
                  <a:close/>
                  <a:moveTo>
                    <a:pt x="233719" y="102895"/>
                  </a:moveTo>
                  <a:lnTo>
                    <a:pt x="208376" y="102895"/>
                  </a:lnTo>
                  <a:cubicBezTo>
                    <a:pt x="204473" y="102895"/>
                    <a:pt x="201279" y="106089"/>
                    <a:pt x="201279" y="109992"/>
                  </a:cubicBezTo>
                  <a:lnTo>
                    <a:pt x="201279" y="139948"/>
                  </a:lnTo>
                  <a:cubicBezTo>
                    <a:pt x="201279" y="143851"/>
                    <a:pt x="204473" y="147044"/>
                    <a:pt x="208376" y="147044"/>
                  </a:cubicBezTo>
                  <a:lnTo>
                    <a:pt x="245732" y="147044"/>
                  </a:lnTo>
                  <a:cubicBezTo>
                    <a:pt x="246493" y="147044"/>
                    <a:pt x="247202" y="146943"/>
                    <a:pt x="247963" y="146892"/>
                  </a:cubicBezTo>
                  <a:lnTo>
                    <a:pt x="247963" y="165139"/>
                  </a:lnTo>
                  <a:lnTo>
                    <a:pt x="83380" y="165139"/>
                  </a:lnTo>
                  <a:lnTo>
                    <a:pt x="83380" y="146892"/>
                  </a:lnTo>
                  <a:cubicBezTo>
                    <a:pt x="84141" y="146943"/>
                    <a:pt x="84851" y="147044"/>
                    <a:pt x="85611" y="147044"/>
                  </a:cubicBezTo>
                  <a:lnTo>
                    <a:pt x="122968" y="147044"/>
                  </a:lnTo>
                  <a:cubicBezTo>
                    <a:pt x="126871" y="147044"/>
                    <a:pt x="130064" y="143851"/>
                    <a:pt x="130064" y="139948"/>
                  </a:cubicBezTo>
                  <a:lnTo>
                    <a:pt x="130064" y="109992"/>
                  </a:lnTo>
                  <a:cubicBezTo>
                    <a:pt x="130064" y="106089"/>
                    <a:pt x="126871" y="102895"/>
                    <a:pt x="122968" y="102895"/>
                  </a:cubicBezTo>
                  <a:lnTo>
                    <a:pt x="97624" y="102895"/>
                  </a:lnTo>
                  <a:lnTo>
                    <a:pt x="85560" y="77298"/>
                  </a:lnTo>
                  <a:lnTo>
                    <a:pt x="101020" y="77298"/>
                  </a:lnTo>
                  <a:cubicBezTo>
                    <a:pt x="105480" y="85104"/>
                    <a:pt x="113793" y="90477"/>
                    <a:pt x="123373" y="90477"/>
                  </a:cubicBezTo>
                  <a:lnTo>
                    <a:pt x="206348" y="90477"/>
                  </a:lnTo>
                  <a:cubicBezTo>
                    <a:pt x="215979" y="90477"/>
                    <a:pt x="224292" y="85155"/>
                    <a:pt x="228701" y="77298"/>
                  </a:cubicBezTo>
                  <a:lnTo>
                    <a:pt x="245783" y="77298"/>
                  </a:lnTo>
                  <a:lnTo>
                    <a:pt x="233719" y="102895"/>
                  </a:lnTo>
                  <a:close/>
                  <a:moveTo>
                    <a:pt x="139796" y="14192"/>
                  </a:moveTo>
                  <a:lnTo>
                    <a:pt x="189875" y="14192"/>
                  </a:lnTo>
                  <a:cubicBezTo>
                    <a:pt x="204879" y="14192"/>
                    <a:pt x="217195" y="25952"/>
                    <a:pt x="217956" y="40550"/>
                  </a:cubicBezTo>
                  <a:lnTo>
                    <a:pt x="217956" y="64626"/>
                  </a:lnTo>
                  <a:cubicBezTo>
                    <a:pt x="217956" y="71013"/>
                    <a:pt x="212735" y="76234"/>
                    <a:pt x="206348" y="76234"/>
                  </a:cubicBezTo>
                  <a:lnTo>
                    <a:pt x="172793" y="76234"/>
                  </a:lnTo>
                  <a:lnTo>
                    <a:pt x="172793" y="60470"/>
                  </a:lnTo>
                  <a:lnTo>
                    <a:pt x="193271" y="60470"/>
                  </a:lnTo>
                  <a:cubicBezTo>
                    <a:pt x="197174" y="60470"/>
                    <a:pt x="200367" y="57277"/>
                    <a:pt x="200367" y="53374"/>
                  </a:cubicBezTo>
                  <a:cubicBezTo>
                    <a:pt x="200367" y="49471"/>
                    <a:pt x="197174" y="46278"/>
                    <a:pt x="193271" y="46278"/>
                  </a:cubicBezTo>
                  <a:lnTo>
                    <a:pt x="136400" y="46278"/>
                  </a:lnTo>
                  <a:cubicBezTo>
                    <a:pt x="132497" y="46278"/>
                    <a:pt x="129304" y="49471"/>
                    <a:pt x="129304" y="53374"/>
                  </a:cubicBezTo>
                  <a:cubicBezTo>
                    <a:pt x="129304" y="57277"/>
                    <a:pt x="132497" y="60470"/>
                    <a:pt x="136400" y="60470"/>
                  </a:cubicBezTo>
                  <a:lnTo>
                    <a:pt x="158550" y="60470"/>
                  </a:lnTo>
                  <a:lnTo>
                    <a:pt x="158550" y="76234"/>
                  </a:lnTo>
                  <a:lnTo>
                    <a:pt x="123322" y="76234"/>
                  </a:lnTo>
                  <a:cubicBezTo>
                    <a:pt x="116935" y="76234"/>
                    <a:pt x="111715" y="71013"/>
                    <a:pt x="111715" y="64626"/>
                  </a:cubicBezTo>
                  <a:lnTo>
                    <a:pt x="111715" y="40905"/>
                  </a:lnTo>
                  <a:cubicBezTo>
                    <a:pt x="112424" y="25901"/>
                    <a:pt x="124792" y="14192"/>
                    <a:pt x="139796" y="14192"/>
                  </a:cubicBezTo>
                  <a:close/>
                </a:path>
              </a:pathLst>
            </a:custGeom>
            <a:solidFill>
              <a:srgbClr val="1F1F1F"/>
            </a:solidFill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563" name="Frihandsfigur: Form 562">
              <a:extLst>
                <a:ext uri="{FF2B5EF4-FFF2-40B4-BE49-F238E27FC236}">
                  <a16:creationId xmlns:a16="http://schemas.microsoft.com/office/drawing/2014/main" id="{1AB5491E-41FA-1E05-403D-5BBC984D1C40}"/>
                </a:ext>
              </a:extLst>
            </p:cNvPr>
            <p:cNvSpPr/>
            <p:nvPr/>
          </p:nvSpPr>
          <p:spPr>
            <a:xfrm>
              <a:off x="6799128" y="2232966"/>
              <a:ext cx="65082" cy="65082"/>
            </a:xfrm>
            <a:custGeom>
              <a:avLst/>
              <a:gdLst>
                <a:gd name="connsiteX0" fmla="*/ 0 w 65082"/>
                <a:gd name="connsiteY0" fmla="*/ 32541 h 65082"/>
                <a:gd name="connsiteX1" fmla="*/ 32542 w 65082"/>
                <a:gd name="connsiteY1" fmla="*/ 65083 h 65082"/>
                <a:gd name="connsiteX2" fmla="*/ 65082 w 65082"/>
                <a:gd name="connsiteY2" fmla="*/ 32541 h 65082"/>
                <a:gd name="connsiteX3" fmla="*/ 32542 w 65082"/>
                <a:gd name="connsiteY3" fmla="*/ 0 h 65082"/>
                <a:gd name="connsiteX4" fmla="*/ 0 w 65082"/>
                <a:gd name="connsiteY4" fmla="*/ 32541 h 65082"/>
                <a:gd name="connsiteX5" fmla="*/ 50840 w 65082"/>
                <a:gd name="connsiteY5" fmla="*/ 32541 h 65082"/>
                <a:gd name="connsiteX6" fmla="*/ 32491 w 65082"/>
                <a:gd name="connsiteY6" fmla="*/ 50890 h 65082"/>
                <a:gd name="connsiteX7" fmla="*/ 14142 w 65082"/>
                <a:gd name="connsiteY7" fmla="*/ 32541 h 65082"/>
                <a:gd name="connsiteX8" fmla="*/ 32491 w 65082"/>
                <a:gd name="connsiteY8" fmla="*/ 14192 h 65082"/>
                <a:gd name="connsiteX9" fmla="*/ 50840 w 65082"/>
                <a:gd name="connsiteY9" fmla="*/ 32541 h 65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5082" h="65082">
                  <a:moveTo>
                    <a:pt x="0" y="32541"/>
                  </a:moveTo>
                  <a:cubicBezTo>
                    <a:pt x="0" y="50485"/>
                    <a:pt x="14598" y="65083"/>
                    <a:pt x="32542" y="65083"/>
                  </a:cubicBezTo>
                  <a:cubicBezTo>
                    <a:pt x="50484" y="65083"/>
                    <a:pt x="65082" y="50485"/>
                    <a:pt x="65082" y="32541"/>
                  </a:cubicBezTo>
                  <a:cubicBezTo>
                    <a:pt x="65082" y="14598"/>
                    <a:pt x="50484" y="0"/>
                    <a:pt x="32542" y="0"/>
                  </a:cubicBezTo>
                  <a:cubicBezTo>
                    <a:pt x="14598" y="0"/>
                    <a:pt x="0" y="14598"/>
                    <a:pt x="0" y="32541"/>
                  </a:cubicBezTo>
                  <a:close/>
                  <a:moveTo>
                    <a:pt x="50840" y="32541"/>
                  </a:moveTo>
                  <a:cubicBezTo>
                    <a:pt x="50840" y="42628"/>
                    <a:pt x="42628" y="50890"/>
                    <a:pt x="32491" y="50890"/>
                  </a:cubicBezTo>
                  <a:cubicBezTo>
                    <a:pt x="22353" y="50890"/>
                    <a:pt x="14142" y="42679"/>
                    <a:pt x="14142" y="32541"/>
                  </a:cubicBezTo>
                  <a:cubicBezTo>
                    <a:pt x="14142" y="22404"/>
                    <a:pt x="22353" y="14192"/>
                    <a:pt x="32491" y="14192"/>
                  </a:cubicBezTo>
                  <a:cubicBezTo>
                    <a:pt x="42628" y="14192"/>
                    <a:pt x="50840" y="22404"/>
                    <a:pt x="50840" y="32541"/>
                  </a:cubicBezTo>
                  <a:close/>
                </a:path>
              </a:pathLst>
            </a:custGeom>
            <a:solidFill>
              <a:srgbClr val="1F1F1F"/>
            </a:solidFill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564" name="Frihandsfigur: Form 563">
              <a:extLst>
                <a:ext uri="{FF2B5EF4-FFF2-40B4-BE49-F238E27FC236}">
                  <a16:creationId xmlns:a16="http://schemas.microsoft.com/office/drawing/2014/main" id="{B9C05F91-A622-4193-2321-3227CC3EA76D}"/>
                </a:ext>
              </a:extLst>
            </p:cNvPr>
            <p:cNvSpPr/>
            <p:nvPr/>
          </p:nvSpPr>
          <p:spPr>
            <a:xfrm>
              <a:off x="6557654" y="2054446"/>
              <a:ext cx="311524" cy="123068"/>
            </a:xfrm>
            <a:custGeom>
              <a:avLst/>
              <a:gdLst>
                <a:gd name="connsiteX0" fmla="*/ 49775 w 311524"/>
                <a:gd name="connsiteY0" fmla="*/ 99550 h 123068"/>
                <a:gd name="connsiteX1" fmla="*/ 57480 w 311524"/>
                <a:gd name="connsiteY1" fmla="*/ 99550 h 123068"/>
                <a:gd name="connsiteX2" fmla="*/ 57480 w 311524"/>
                <a:gd name="connsiteY2" fmla="*/ 115973 h 123068"/>
                <a:gd name="connsiteX3" fmla="*/ 61585 w 311524"/>
                <a:gd name="connsiteY3" fmla="*/ 122410 h 123068"/>
                <a:gd name="connsiteX4" fmla="*/ 64576 w 311524"/>
                <a:gd name="connsiteY4" fmla="*/ 123069 h 123068"/>
                <a:gd name="connsiteX5" fmla="*/ 69188 w 311524"/>
                <a:gd name="connsiteY5" fmla="*/ 121346 h 123068"/>
                <a:gd name="connsiteX6" fmla="*/ 94684 w 311524"/>
                <a:gd name="connsiteY6" fmla="*/ 99550 h 123068"/>
                <a:gd name="connsiteX7" fmla="*/ 137059 w 311524"/>
                <a:gd name="connsiteY7" fmla="*/ 99550 h 123068"/>
                <a:gd name="connsiteX8" fmla="*/ 148261 w 311524"/>
                <a:gd name="connsiteY8" fmla="*/ 119470 h 123068"/>
                <a:gd name="connsiteX9" fmla="*/ 154445 w 311524"/>
                <a:gd name="connsiteY9" fmla="*/ 123069 h 123068"/>
                <a:gd name="connsiteX10" fmla="*/ 160629 w 311524"/>
                <a:gd name="connsiteY10" fmla="*/ 119470 h 123068"/>
                <a:gd name="connsiteX11" fmla="*/ 171830 w 311524"/>
                <a:gd name="connsiteY11" fmla="*/ 99550 h 123068"/>
                <a:gd name="connsiteX12" fmla="*/ 216841 w 311524"/>
                <a:gd name="connsiteY12" fmla="*/ 99550 h 123068"/>
                <a:gd name="connsiteX13" fmla="*/ 242337 w 311524"/>
                <a:gd name="connsiteY13" fmla="*/ 121346 h 123068"/>
                <a:gd name="connsiteX14" fmla="*/ 249940 w 311524"/>
                <a:gd name="connsiteY14" fmla="*/ 122410 h 123068"/>
                <a:gd name="connsiteX15" fmla="*/ 254045 w 311524"/>
                <a:gd name="connsiteY15" fmla="*/ 115973 h 123068"/>
                <a:gd name="connsiteX16" fmla="*/ 254045 w 311524"/>
                <a:gd name="connsiteY16" fmla="*/ 99550 h 123068"/>
                <a:gd name="connsiteX17" fmla="*/ 261750 w 311524"/>
                <a:gd name="connsiteY17" fmla="*/ 99550 h 123068"/>
                <a:gd name="connsiteX18" fmla="*/ 311525 w 311524"/>
                <a:gd name="connsiteY18" fmla="*/ 49775 h 123068"/>
                <a:gd name="connsiteX19" fmla="*/ 261750 w 311524"/>
                <a:gd name="connsiteY19" fmla="*/ 0 h 123068"/>
                <a:gd name="connsiteX20" fmla="*/ 49775 w 311524"/>
                <a:gd name="connsiteY20" fmla="*/ 0 h 123068"/>
                <a:gd name="connsiteX21" fmla="*/ 0 w 311524"/>
                <a:gd name="connsiteY21" fmla="*/ 49775 h 123068"/>
                <a:gd name="connsiteX22" fmla="*/ 49775 w 311524"/>
                <a:gd name="connsiteY22" fmla="*/ 99550 h 123068"/>
                <a:gd name="connsiteX23" fmla="*/ 49775 w 311524"/>
                <a:gd name="connsiteY23" fmla="*/ 14192 h 123068"/>
                <a:gd name="connsiteX24" fmla="*/ 261750 w 311524"/>
                <a:gd name="connsiteY24" fmla="*/ 14192 h 123068"/>
                <a:gd name="connsiteX25" fmla="*/ 297332 w 311524"/>
                <a:gd name="connsiteY25" fmla="*/ 49775 h 123068"/>
                <a:gd name="connsiteX26" fmla="*/ 261750 w 311524"/>
                <a:gd name="connsiteY26" fmla="*/ 85358 h 123068"/>
                <a:gd name="connsiteX27" fmla="*/ 246949 w 311524"/>
                <a:gd name="connsiteY27" fmla="*/ 85358 h 123068"/>
                <a:gd name="connsiteX28" fmla="*/ 239853 w 311524"/>
                <a:gd name="connsiteY28" fmla="*/ 92454 h 123068"/>
                <a:gd name="connsiteX29" fmla="*/ 239853 w 311524"/>
                <a:gd name="connsiteY29" fmla="*/ 100564 h 123068"/>
                <a:gd name="connsiteX30" fmla="*/ 224089 w 311524"/>
                <a:gd name="connsiteY30" fmla="*/ 87081 h 123068"/>
                <a:gd name="connsiteX31" fmla="*/ 219477 w 311524"/>
                <a:gd name="connsiteY31" fmla="*/ 85358 h 123068"/>
                <a:gd name="connsiteX32" fmla="*/ 167725 w 311524"/>
                <a:gd name="connsiteY32" fmla="*/ 85358 h 123068"/>
                <a:gd name="connsiteX33" fmla="*/ 161541 w 311524"/>
                <a:gd name="connsiteY33" fmla="*/ 88956 h 123068"/>
                <a:gd name="connsiteX34" fmla="*/ 154495 w 311524"/>
                <a:gd name="connsiteY34" fmla="*/ 101476 h 123068"/>
                <a:gd name="connsiteX35" fmla="*/ 147450 w 311524"/>
                <a:gd name="connsiteY35" fmla="*/ 88956 h 123068"/>
                <a:gd name="connsiteX36" fmla="*/ 141266 w 311524"/>
                <a:gd name="connsiteY36" fmla="*/ 85358 h 123068"/>
                <a:gd name="connsiteX37" fmla="*/ 92099 w 311524"/>
                <a:gd name="connsiteY37" fmla="*/ 85358 h 123068"/>
                <a:gd name="connsiteX38" fmla="*/ 87486 w 311524"/>
                <a:gd name="connsiteY38" fmla="*/ 87081 h 123068"/>
                <a:gd name="connsiteX39" fmla="*/ 71723 w 311524"/>
                <a:gd name="connsiteY39" fmla="*/ 100564 h 123068"/>
                <a:gd name="connsiteX40" fmla="*/ 71723 w 311524"/>
                <a:gd name="connsiteY40" fmla="*/ 92454 h 123068"/>
                <a:gd name="connsiteX41" fmla="*/ 64626 w 311524"/>
                <a:gd name="connsiteY41" fmla="*/ 85358 h 123068"/>
                <a:gd name="connsiteX42" fmla="*/ 49826 w 311524"/>
                <a:gd name="connsiteY42" fmla="*/ 85358 h 123068"/>
                <a:gd name="connsiteX43" fmla="*/ 14243 w 311524"/>
                <a:gd name="connsiteY43" fmla="*/ 49775 h 123068"/>
                <a:gd name="connsiteX44" fmla="*/ 49826 w 311524"/>
                <a:gd name="connsiteY44" fmla="*/ 14192 h 123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311524" h="123068">
                  <a:moveTo>
                    <a:pt x="49775" y="99550"/>
                  </a:moveTo>
                  <a:lnTo>
                    <a:pt x="57480" y="99550"/>
                  </a:lnTo>
                  <a:lnTo>
                    <a:pt x="57480" y="115973"/>
                  </a:lnTo>
                  <a:cubicBezTo>
                    <a:pt x="57480" y="118760"/>
                    <a:pt x="59102" y="121244"/>
                    <a:pt x="61585" y="122410"/>
                  </a:cubicBezTo>
                  <a:cubicBezTo>
                    <a:pt x="62549" y="122866"/>
                    <a:pt x="63562" y="123069"/>
                    <a:pt x="64576" y="123069"/>
                  </a:cubicBezTo>
                  <a:cubicBezTo>
                    <a:pt x="66249" y="123069"/>
                    <a:pt x="67870" y="122511"/>
                    <a:pt x="69188" y="121346"/>
                  </a:cubicBezTo>
                  <a:lnTo>
                    <a:pt x="94684" y="99550"/>
                  </a:lnTo>
                  <a:lnTo>
                    <a:pt x="137059" y="99550"/>
                  </a:lnTo>
                  <a:lnTo>
                    <a:pt x="148261" y="119470"/>
                  </a:lnTo>
                  <a:cubicBezTo>
                    <a:pt x="149528" y="121700"/>
                    <a:pt x="151860" y="123069"/>
                    <a:pt x="154445" y="123069"/>
                  </a:cubicBezTo>
                  <a:cubicBezTo>
                    <a:pt x="157029" y="123069"/>
                    <a:pt x="159361" y="121700"/>
                    <a:pt x="160629" y="119470"/>
                  </a:cubicBezTo>
                  <a:lnTo>
                    <a:pt x="171830" y="99550"/>
                  </a:lnTo>
                  <a:lnTo>
                    <a:pt x="216841" y="99550"/>
                  </a:lnTo>
                  <a:lnTo>
                    <a:pt x="242337" y="121346"/>
                  </a:lnTo>
                  <a:cubicBezTo>
                    <a:pt x="244465" y="123170"/>
                    <a:pt x="247405" y="123576"/>
                    <a:pt x="249940" y="122410"/>
                  </a:cubicBezTo>
                  <a:cubicBezTo>
                    <a:pt x="252474" y="121244"/>
                    <a:pt x="254045" y="118710"/>
                    <a:pt x="254045" y="115973"/>
                  </a:cubicBezTo>
                  <a:lnTo>
                    <a:pt x="254045" y="99550"/>
                  </a:lnTo>
                  <a:lnTo>
                    <a:pt x="261750" y="99550"/>
                  </a:lnTo>
                  <a:cubicBezTo>
                    <a:pt x="289172" y="99550"/>
                    <a:pt x="311525" y="77248"/>
                    <a:pt x="311525" y="49775"/>
                  </a:cubicBezTo>
                  <a:cubicBezTo>
                    <a:pt x="311525" y="22302"/>
                    <a:pt x="289222" y="0"/>
                    <a:pt x="261750" y="0"/>
                  </a:cubicBezTo>
                  <a:lnTo>
                    <a:pt x="49775" y="0"/>
                  </a:lnTo>
                  <a:cubicBezTo>
                    <a:pt x="22353" y="0"/>
                    <a:pt x="0" y="22302"/>
                    <a:pt x="0" y="49775"/>
                  </a:cubicBezTo>
                  <a:cubicBezTo>
                    <a:pt x="0" y="77248"/>
                    <a:pt x="22303" y="99550"/>
                    <a:pt x="49775" y="99550"/>
                  </a:cubicBezTo>
                  <a:close/>
                  <a:moveTo>
                    <a:pt x="49775" y="14192"/>
                  </a:moveTo>
                  <a:lnTo>
                    <a:pt x="261750" y="14192"/>
                  </a:lnTo>
                  <a:cubicBezTo>
                    <a:pt x="281366" y="14192"/>
                    <a:pt x="297332" y="30159"/>
                    <a:pt x="297332" y="49775"/>
                  </a:cubicBezTo>
                  <a:cubicBezTo>
                    <a:pt x="297332" y="69391"/>
                    <a:pt x="281366" y="85358"/>
                    <a:pt x="261750" y="85358"/>
                  </a:cubicBezTo>
                  <a:lnTo>
                    <a:pt x="246949" y="85358"/>
                  </a:lnTo>
                  <a:cubicBezTo>
                    <a:pt x="243046" y="85358"/>
                    <a:pt x="239853" y="88551"/>
                    <a:pt x="239853" y="92454"/>
                  </a:cubicBezTo>
                  <a:lnTo>
                    <a:pt x="239853" y="100564"/>
                  </a:lnTo>
                  <a:lnTo>
                    <a:pt x="224089" y="87081"/>
                  </a:lnTo>
                  <a:cubicBezTo>
                    <a:pt x="222822" y="85966"/>
                    <a:pt x="221149" y="85358"/>
                    <a:pt x="219477" y="85358"/>
                  </a:cubicBezTo>
                  <a:lnTo>
                    <a:pt x="167725" y="85358"/>
                  </a:lnTo>
                  <a:cubicBezTo>
                    <a:pt x="165140" y="85358"/>
                    <a:pt x="162808" y="86726"/>
                    <a:pt x="161541" y="88956"/>
                  </a:cubicBezTo>
                  <a:lnTo>
                    <a:pt x="154495" y="101476"/>
                  </a:lnTo>
                  <a:lnTo>
                    <a:pt x="147450" y="88956"/>
                  </a:lnTo>
                  <a:cubicBezTo>
                    <a:pt x="146183" y="86726"/>
                    <a:pt x="143851" y="85358"/>
                    <a:pt x="141266" y="85358"/>
                  </a:cubicBezTo>
                  <a:lnTo>
                    <a:pt x="92099" y="85358"/>
                  </a:lnTo>
                  <a:cubicBezTo>
                    <a:pt x="90427" y="85358"/>
                    <a:pt x="88754" y="85966"/>
                    <a:pt x="87486" y="87081"/>
                  </a:cubicBezTo>
                  <a:lnTo>
                    <a:pt x="71723" y="100564"/>
                  </a:lnTo>
                  <a:lnTo>
                    <a:pt x="71723" y="92454"/>
                  </a:lnTo>
                  <a:cubicBezTo>
                    <a:pt x="71723" y="88551"/>
                    <a:pt x="68529" y="85358"/>
                    <a:pt x="64626" y="85358"/>
                  </a:cubicBezTo>
                  <a:lnTo>
                    <a:pt x="49826" y="85358"/>
                  </a:lnTo>
                  <a:cubicBezTo>
                    <a:pt x="30210" y="85358"/>
                    <a:pt x="14243" y="69391"/>
                    <a:pt x="14243" y="49775"/>
                  </a:cubicBezTo>
                  <a:cubicBezTo>
                    <a:pt x="14243" y="30159"/>
                    <a:pt x="30210" y="14192"/>
                    <a:pt x="49826" y="14192"/>
                  </a:cubicBezTo>
                  <a:close/>
                </a:path>
              </a:pathLst>
            </a:custGeom>
            <a:solidFill>
              <a:srgbClr val="1F1F1F"/>
            </a:solidFill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  <p:grpSp>
        <p:nvGrpSpPr>
          <p:cNvPr id="3" name="Grupp 2">
            <a:extLst>
              <a:ext uri="{FF2B5EF4-FFF2-40B4-BE49-F238E27FC236}">
                <a16:creationId xmlns:a16="http://schemas.microsoft.com/office/drawing/2014/main" id="{8172E1B7-A802-2143-A1C3-01A44387901E}"/>
              </a:ext>
            </a:extLst>
          </p:cNvPr>
          <p:cNvGrpSpPr/>
          <p:nvPr/>
        </p:nvGrpSpPr>
        <p:grpSpPr>
          <a:xfrm>
            <a:off x="10979705" y="4169512"/>
            <a:ext cx="608771" cy="281525"/>
            <a:chOff x="2365606" y="5086817"/>
            <a:chExt cx="471307" cy="217955"/>
          </a:xfrm>
        </p:grpSpPr>
        <p:sp>
          <p:nvSpPr>
            <p:cNvPr id="577" name="Frihandsfigur: Form 576">
              <a:extLst>
                <a:ext uri="{FF2B5EF4-FFF2-40B4-BE49-F238E27FC236}">
                  <a16:creationId xmlns:a16="http://schemas.microsoft.com/office/drawing/2014/main" id="{A5A340DD-C609-DF4A-D1AD-063F72DA6A2F}"/>
                </a:ext>
              </a:extLst>
            </p:cNvPr>
            <p:cNvSpPr/>
            <p:nvPr/>
          </p:nvSpPr>
          <p:spPr>
            <a:xfrm>
              <a:off x="2365606" y="5086817"/>
              <a:ext cx="471307" cy="217955"/>
            </a:xfrm>
            <a:custGeom>
              <a:avLst/>
              <a:gdLst>
                <a:gd name="connsiteX0" fmla="*/ 462472 w 471307"/>
                <a:gd name="connsiteY0" fmla="*/ 123018 h 217955"/>
                <a:gd name="connsiteX1" fmla="*/ 451675 w 471307"/>
                <a:gd name="connsiteY1" fmla="*/ 111157 h 217955"/>
                <a:gd name="connsiteX2" fmla="*/ 450864 w 471307"/>
                <a:gd name="connsiteY2" fmla="*/ 110296 h 217955"/>
                <a:gd name="connsiteX3" fmla="*/ 362719 w 471307"/>
                <a:gd name="connsiteY3" fmla="*/ 39992 h 217955"/>
                <a:gd name="connsiteX4" fmla="*/ 360945 w 471307"/>
                <a:gd name="connsiteY4" fmla="*/ 38928 h 217955"/>
                <a:gd name="connsiteX5" fmla="*/ 338186 w 471307"/>
                <a:gd name="connsiteY5" fmla="*/ 26510 h 217955"/>
                <a:gd name="connsiteX6" fmla="*/ 297890 w 471307"/>
                <a:gd name="connsiteY6" fmla="*/ 6336 h 217955"/>
                <a:gd name="connsiteX7" fmla="*/ 271076 w 471307"/>
                <a:gd name="connsiteY7" fmla="*/ 0 h 217955"/>
                <a:gd name="connsiteX8" fmla="*/ 7603 w 471307"/>
                <a:gd name="connsiteY8" fmla="*/ 0 h 217955"/>
                <a:gd name="connsiteX9" fmla="*/ 0 w 471307"/>
                <a:gd name="connsiteY9" fmla="*/ 7603 h 217955"/>
                <a:gd name="connsiteX10" fmla="*/ 7603 w 471307"/>
                <a:gd name="connsiteY10" fmla="*/ 15206 h 217955"/>
                <a:gd name="connsiteX11" fmla="*/ 271076 w 471307"/>
                <a:gd name="connsiteY11" fmla="*/ 15206 h 217955"/>
                <a:gd name="connsiteX12" fmla="*/ 291098 w 471307"/>
                <a:gd name="connsiteY12" fmla="*/ 19920 h 217955"/>
                <a:gd name="connsiteX13" fmla="*/ 327897 w 471307"/>
                <a:gd name="connsiteY13" fmla="*/ 38320 h 217955"/>
                <a:gd name="connsiteX14" fmla="*/ 309396 w 471307"/>
                <a:gd name="connsiteY14" fmla="*/ 38320 h 217955"/>
                <a:gd name="connsiteX15" fmla="*/ 303922 w 471307"/>
                <a:gd name="connsiteY15" fmla="*/ 40651 h 217955"/>
                <a:gd name="connsiteX16" fmla="*/ 301793 w 471307"/>
                <a:gd name="connsiteY16" fmla="*/ 46227 h 217955"/>
                <a:gd name="connsiteX17" fmla="*/ 304580 w 471307"/>
                <a:gd name="connsiteY17" fmla="*/ 116125 h 217955"/>
                <a:gd name="connsiteX18" fmla="*/ 312184 w 471307"/>
                <a:gd name="connsiteY18" fmla="*/ 123424 h 217955"/>
                <a:gd name="connsiteX19" fmla="*/ 442349 w 471307"/>
                <a:gd name="connsiteY19" fmla="*/ 123424 h 217955"/>
                <a:gd name="connsiteX20" fmla="*/ 451016 w 471307"/>
                <a:gd name="connsiteY20" fmla="*/ 132902 h 217955"/>
                <a:gd name="connsiteX21" fmla="*/ 454057 w 471307"/>
                <a:gd name="connsiteY21" fmla="*/ 154090 h 217955"/>
                <a:gd name="connsiteX22" fmla="*/ 436063 w 471307"/>
                <a:gd name="connsiteY22" fmla="*/ 165697 h 217955"/>
                <a:gd name="connsiteX23" fmla="*/ 398453 w 471307"/>
                <a:gd name="connsiteY23" fmla="*/ 165697 h 217955"/>
                <a:gd name="connsiteX24" fmla="*/ 398352 w 471307"/>
                <a:gd name="connsiteY24" fmla="*/ 165697 h 217955"/>
                <a:gd name="connsiteX25" fmla="*/ 334030 w 471307"/>
                <a:gd name="connsiteY25" fmla="*/ 165697 h 217955"/>
                <a:gd name="connsiteX26" fmla="*/ 333928 w 471307"/>
                <a:gd name="connsiteY26" fmla="*/ 165697 h 217955"/>
                <a:gd name="connsiteX27" fmla="*/ 271025 w 471307"/>
                <a:gd name="connsiteY27" fmla="*/ 165697 h 217955"/>
                <a:gd name="connsiteX28" fmla="*/ 263878 w 471307"/>
                <a:gd name="connsiteY28" fmla="*/ 170715 h 217955"/>
                <a:gd name="connsiteX29" fmla="*/ 254805 w 471307"/>
                <a:gd name="connsiteY29" fmla="*/ 195653 h 217955"/>
                <a:gd name="connsiteX30" fmla="*/ 178065 w 471307"/>
                <a:gd name="connsiteY30" fmla="*/ 195653 h 217955"/>
                <a:gd name="connsiteX31" fmla="*/ 177710 w 471307"/>
                <a:gd name="connsiteY31" fmla="*/ 173199 h 217955"/>
                <a:gd name="connsiteX32" fmla="*/ 170107 w 471307"/>
                <a:gd name="connsiteY32" fmla="*/ 165748 h 217955"/>
                <a:gd name="connsiteX33" fmla="*/ 148413 w 471307"/>
                <a:gd name="connsiteY33" fmla="*/ 165748 h 217955"/>
                <a:gd name="connsiteX34" fmla="*/ 148210 w 471307"/>
                <a:gd name="connsiteY34" fmla="*/ 165748 h 217955"/>
                <a:gd name="connsiteX35" fmla="*/ 83989 w 471307"/>
                <a:gd name="connsiteY35" fmla="*/ 165748 h 217955"/>
                <a:gd name="connsiteX36" fmla="*/ 83786 w 471307"/>
                <a:gd name="connsiteY36" fmla="*/ 165748 h 217955"/>
                <a:gd name="connsiteX37" fmla="*/ 7806 w 471307"/>
                <a:gd name="connsiteY37" fmla="*/ 165748 h 217955"/>
                <a:gd name="connsiteX38" fmla="*/ 203 w 471307"/>
                <a:gd name="connsiteY38" fmla="*/ 173351 h 217955"/>
                <a:gd name="connsiteX39" fmla="*/ 7806 w 471307"/>
                <a:gd name="connsiteY39" fmla="*/ 180954 h 217955"/>
                <a:gd name="connsiteX40" fmla="*/ 25648 w 471307"/>
                <a:gd name="connsiteY40" fmla="*/ 180954 h 217955"/>
                <a:gd name="connsiteX41" fmla="*/ 25496 w 471307"/>
                <a:gd name="connsiteY41" fmla="*/ 183843 h 217955"/>
                <a:gd name="connsiteX42" fmla="*/ 59608 w 471307"/>
                <a:gd name="connsiteY42" fmla="*/ 217956 h 217955"/>
                <a:gd name="connsiteX43" fmla="*/ 91846 w 471307"/>
                <a:gd name="connsiteY43" fmla="*/ 194893 h 217955"/>
                <a:gd name="connsiteX44" fmla="*/ 124083 w 471307"/>
                <a:gd name="connsiteY44" fmla="*/ 217956 h 217955"/>
                <a:gd name="connsiteX45" fmla="*/ 158195 w 471307"/>
                <a:gd name="connsiteY45" fmla="*/ 183843 h 217955"/>
                <a:gd name="connsiteX46" fmla="*/ 158043 w 471307"/>
                <a:gd name="connsiteY46" fmla="*/ 180954 h 217955"/>
                <a:gd name="connsiteX47" fmla="*/ 162706 w 471307"/>
                <a:gd name="connsiteY47" fmla="*/ 180954 h 217955"/>
                <a:gd name="connsiteX48" fmla="*/ 163061 w 471307"/>
                <a:gd name="connsiteY48" fmla="*/ 203408 h 217955"/>
                <a:gd name="connsiteX49" fmla="*/ 170664 w 471307"/>
                <a:gd name="connsiteY49" fmla="*/ 210860 h 217955"/>
                <a:gd name="connsiteX50" fmla="*/ 260229 w 471307"/>
                <a:gd name="connsiteY50" fmla="*/ 210860 h 217955"/>
                <a:gd name="connsiteX51" fmla="*/ 267376 w 471307"/>
                <a:gd name="connsiteY51" fmla="*/ 205842 h 217955"/>
                <a:gd name="connsiteX52" fmla="*/ 275790 w 471307"/>
                <a:gd name="connsiteY52" fmla="*/ 182728 h 217955"/>
                <a:gd name="connsiteX53" fmla="*/ 275739 w 471307"/>
                <a:gd name="connsiteY53" fmla="*/ 183843 h 217955"/>
                <a:gd name="connsiteX54" fmla="*/ 309852 w 471307"/>
                <a:gd name="connsiteY54" fmla="*/ 217956 h 217955"/>
                <a:gd name="connsiteX55" fmla="*/ 342089 w 471307"/>
                <a:gd name="connsiteY55" fmla="*/ 194893 h 217955"/>
                <a:gd name="connsiteX56" fmla="*/ 374326 w 471307"/>
                <a:gd name="connsiteY56" fmla="*/ 217956 h 217955"/>
                <a:gd name="connsiteX57" fmla="*/ 408439 w 471307"/>
                <a:gd name="connsiteY57" fmla="*/ 183843 h 217955"/>
                <a:gd name="connsiteX58" fmla="*/ 408287 w 471307"/>
                <a:gd name="connsiteY58" fmla="*/ 180954 h 217955"/>
                <a:gd name="connsiteX59" fmla="*/ 436266 w 471307"/>
                <a:gd name="connsiteY59" fmla="*/ 180954 h 217955"/>
                <a:gd name="connsiteX60" fmla="*/ 468098 w 471307"/>
                <a:gd name="connsiteY60" fmla="*/ 160476 h 217955"/>
                <a:gd name="connsiteX61" fmla="*/ 462725 w 471307"/>
                <a:gd name="connsiteY61" fmla="*/ 123018 h 217955"/>
                <a:gd name="connsiteX62" fmla="*/ 317303 w 471307"/>
                <a:gd name="connsiteY62" fmla="*/ 53577 h 217955"/>
                <a:gd name="connsiteX63" fmla="*/ 355825 w 471307"/>
                <a:gd name="connsiteY63" fmla="*/ 53577 h 217955"/>
                <a:gd name="connsiteX64" fmla="*/ 427497 w 471307"/>
                <a:gd name="connsiteY64" fmla="*/ 108268 h 217955"/>
                <a:gd name="connsiteX65" fmla="*/ 319482 w 471307"/>
                <a:gd name="connsiteY65" fmla="*/ 108268 h 217955"/>
                <a:gd name="connsiteX66" fmla="*/ 317303 w 471307"/>
                <a:gd name="connsiteY66" fmla="*/ 53577 h 217955"/>
                <a:gd name="connsiteX67" fmla="*/ 59456 w 471307"/>
                <a:gd name="connsiteY67" fmla="*/ 202749 h 217955"/>
                <a:gd name="connsiteX68" fmla="*/ 40550 w 471307"/>
                <a:gd name="connsiteY68" fmla="*/ 183843 h 217955"/>
                <a:gd name="connsiteX69" fmla="*/ 40854 w 471307"/>
                <a:gd name="connsiteY69" fmla="*/ 180954 h 217955"/>
                <a:gd name="connsiteX70" fmla="*/ 78059 w 471307"/>
                <a:gd name="connsiteY70" fmla="*/ 180954 h 217955"/>
                <a:gd name="connsiteX71" fmla="*/ 78363 w 471307"/>
                <a:gd name="connsiteY71" fmla="*/ 183843 h 217955"/>
                <a:gd name="connsiteX72" fmla="*/ 59456 w 471307"/>
                <a:gd name="connsiteY72" fmla="*/ 202749 h 217955"/>
                <a:gd name="connsiteX73" fmla="*/ 142786 w 471307"/>
                <a:gd name="connsiteY73" fmla="*/ 183894 h 217955"/>
                <a:gd name="connsiteX74" fmla="*/ 123880 w 471307"/>
                <a:gd name="connsiteY74" fmla="*/ 202800 h 217955"/>
                <a:gd name="connsiteX75" fmla="*/ 104974 w 471307"/>
                <a:gd name="connsiteY75" fmla="*/ 183894 h 217955"/>
                <a:gd name="connsiteX76" fmla="*/ 105278 w 471307"/>
                <a:gd name="connsiteY76" fmla="*/ 181005 h 217955"/>
                <a:gd name="connsiteX77" fmla="*/ 142482 w 471307"/>
                <a:gd name="connsiteY77" fmla="*/ 181005 h 217955"/>
                <a:gd name="connsiteX78" fmla="*/ 142786 w 471307"/>
                <a:gd name="connsiteY78" fmla="*/ 183894 h 217955"/>
                <a:gd name="connsiteX79" fmla="*/ 309598 w 471307"/>
                <a:gd name="connsiteY79" fmla="*/ 202749 h 217955"/>
                <a:gd name="connsiteX80" fmla="*/ 290692 w 471307"/>
                <a:gd name="connsiteY80" fmla="*/ 183843 h 217955"/>
                <a:gd name="connsiteX81" fmla="*/ 290996 w 471307"/>
                <a:gd name="connsiteY81" fmla="*/ 180954 h 217955"/>
                <a:gd name="connsiteX82" fmla="*/ 328201 w 471307"/>
                <a:gd name="connsiteY82" fmla="*/ 180954 h 217955"/>
                <a:gd name="connsiteX83" fmla="*/ 328505 w 471307"/>
                <a:gd name="connsiteY83" fmla="*/ 183843 h 217955"/>
                <a:gd name="connsiteX84" fmla="*/ 309598 w 471307"/>
                <a:gd name="connsiteY84" fmla="*/ 202749 h 217955"/>
                <a:gd name="connsiteX85" fmla="*/ 392979 w 471307"/>
                <a:gd name="connsiteY85" fmla="*/ 183894 h 217955"/>
                <a:gd name="connsiteX86" fmla="*/ 374073 w 471307"/>
                <a:gd name="connsiteY86" fmla="*/ 202800 h 217955"/>
                <a:gd name="connsiteX87" fmla="*/ 355166 w 471307"/>
                <a:gd name="connsiteY87" fmla="*/ 183894 h 217955"/>
                <a:gd name="connsiteX88" fmla="*/ 355470 w 471307"/>
                <a:gd name="connsiteY88" fmla="*/ 181005 h 217955"/>
                <a:gd name="connsiteX89" fmla="*/ 392675 w 471307"/>
                <a:gd name="connsiteY89" fmla="*/ 181005 h 217955"/>
                <a:gd name="connsiteX90" fmla="*/ 392979 w 471307"/>
                <a:gd name="connsiteY90" fmla="*/ 183894 h 217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</a:cxnLst>
              <a:rect l="l" t="t" r="r" b="b"/>
              <a:pathLst>
                <a:path w="471307" h="217955">
                  <a:moveTo>
                    <a:pt x="462472" y="123018"/>
                  </a:moveTo>
                  <a:cubicBezTo>
                    <a:pt x="458974" y="118963"/>
                    <a:pt x="455325" y="115060"/>
                    <a:pt x="451675" y="111157"/>
                  </a:cubicBezTo>
                  <a:cubicBezTo>
                    <a:pt x="451422" y="110853"/>
                    <a:pt x="451168" y="110549"/>
                    <a:pt x="450864" y="110296"/>
                  </a:cubicBezTo>
                  <a:cubicBezTo>
                    <a:pt x="424861" y="82722"/>
                    <a:pt x="395311" y="59203"/>
                    <a:pt x="362719" y="39992"/>
                  </a:cubicBezTo>
                  <a:cubicBezTo>
                    <a:pt x="362161" y="39587"/>
                    <a:pt x="361604" y="39182"/>
                    <a:pt x="360945" y="38928"/>
                  </a:cubicBezTo>
                  <a:cubicBezTo>
                    <a:pt x="353494" y="34569"/>
                    <a:pt x="345941" y="30412"/>
                    <a:pt x="338186" y="26510"/>
                  </a:cubicBezTo>
                  <a:lnTo>
                    <a:pt x="297890" y="6336"/>
                  </a:lnTo>
                  <a:cubicBezTo>
                    <a:pt x="289628" y="2180"/>
                    <a:pt x="280352" y="0"/>
                    <a:pt x="271076" y="0"/>
                  </a:cubicBezTo>
                  <a:lnTo>
                    <a:pt x="7603" y="0"/>
                  </a:lnTo>
                  <a:cubicBezTo>
                    <a:pt x="3396" y="0"/>
                    <a:pt x="0" y="3396"/>
                    <a:pt x="0" y="7603"/>
                  </a:cubicBezTo>
                  <a:cubicBezTo>
                    <a:pt x="0" y="11810"/>
                    <a:pt x="3396" y="15206"/>
                    <a:pt x="7603" y="15206"/>
                  </a:cubicBezTo>
                  <a:lnTo>
                    <a:pt x="271076" y="15206"/>
                  </a:lnTo>
                  <a:cubicBezTo>
                    <a:pt x="277970" y="15206"/>
                    <a:pt x="284914" y="16828"/>
                    <a:pt x="291098" y="19920"/>
                  </a:cubicBezTo>
                  <a:lnTo>
                    <a:pt x="327897" y="38320"/>
                  </a:lnTo>
                  <a:lnTo>
                    <a:pt x="309396" y="38320"/>
                  </a:lnTo>
                  <a:cubicBezTo>
                    <a:pt x="307318" y="38320"/>
                    <a:pt x="305341" y="39182"/>
                    <a:pt x="303922" y="40651"/>
                  </a:cubicBezTo>
                  <a:cubicBezTo>
                    <a:pt x="302502" y="42121"/>
                    <a:pt x="301742" y="44149"/>
                    <a:pt x="301793" y="46227"/>
                  </a:cubicBezTo>
                  <a:lnTo>
                    <a:pt x="304580" y="116125"/>
                  </a:lnTo>
                  <a:cubicBezTo>
                    <a:pt x="304733" y="120180"/>
                    <a:pt x="308078" y="123424"/>
                    <a:pt x="312184" y="123424"/>
                  </a:cubicBezTo>
                  <a:lnTo>
                    <a:pt x="442349" y="123424"/>
                  </a:lnTo>
                  <a:cubicBezTo>
                    <a:pt x="445238" y="126567"/>
                    <a:pt x="448178" y="129658"/>
                    <a:pt x="451016" y="132902"/>
                  </a:cubicBezTo>
                  <a:cubicBezTo>
                    <a:pt x="456237" y="138934"/>
                    <a:pt x="457352" y="146841"/>
                    <a:pt x="454057" y="154090"/>
                  </a:cubicBezTo>
                  <a:cubicBezTo>
                    <a:pt x="450763" y="161338"/>
                    <a:pt x="444021" y="165697"/>
                    <a:pt x="436063" y="165697"/>
                  </a:cubicBezTo>
                  <a:lnTo>
                    <a:pt x="398453" y="165697"/>
                  </a:lnTo>
                  <a:cubicBezTo>
                    <a:pt x="398453" y="165697"/>
                    <a:pt x="398352" y="165697"/>
                    <a:pt x="398352" y="165697"/>
                  </a:cubicBezTo>
                  <a:lnTo>
                    <a:pt x="334030" y="165697"/>
                  </a:lnTo>
                  <a:cubicBezTo>
                    <a:pt x="334030" y="165697"/>
                    <a:pt x="333928" y="165697"/>
                    <a:pt x="333928" y="165697"/>
                  </a:cubicBezTo>
                  <a:lnTo>
                    <a:pt x="271025" y="165697"/>
                  </a:lnTo>
                  <a:cubicBezTo>
                    <a:pt x="267832" y="165697"/>
                    <a:pt x="264994" y="167674"/>
                    <a:pt x="263878" y="170715"/>
                  </a:cubicBezTo>
                  <a:lnTo>
                    <a:pt x="254805" y="195653"/>
                  </a:lnTo>
                  <a:lnTo>
                    <a:pt x="178065" y="195653"/>
                  </a:lnTo>
                  <a:lnTo>
                    <a:pt x="177710" y="173199"/>
                  </a:lnTo>
                  <a:cubicBezTo>
                    <a:pt x="177659" y="169043"/>
                    <a:pt x="174263" y="165748"/>
                    <a:pt x="170107" y="165748"/>
                  </a:cubicBezTo>
                  <a:lnTo>
                    <a:pt x="148413" y="165748"/>
                  </a:lnTo>
                  <a:cubicBezTo>
                    <a:pt x="148413" y="165748"/>
                    <a:pt x="148261" y="165748"/>
                    <a:pt x="148210" y="165748"/>
                  </a:cubicBezTo>
                  <a:lnTo>
                    <a:pt x="83989" y="165748"/>
                  </a:lnTo>
                  <a:cubicBezTo>
                    <a:pt x="83989" y="165748"/>
                    <a:pt x="83837" y="165748"/>
                    <a:pt x="83786" y="165748"/>
                  </a:cubicBezTo>
                  <a:lnTo>
                    <a:pt x="7806" y="165748"/>
                  </a:lnTo>
                  <a:cubicBezTo>
                    <a:pt x="3599" y="165748"/>
                    <a:pt x="203" y="169144"/>
                    <a:pt x="203" y="173351"/>
                  </a:cubicBezTo>
                  <a:cubicBezTo>
                    <a:pt x="203" y="177558"/>
                    <a:pt x="3599" y="180954"/>
                    <a:pt x="7806" y="180954"/>
                  </a:cubicBezTo>
                  <a:lnTo>
                    <a:pt x="25648" y="180954"/>
                  </a:lnTo>
                  <a:cubicBezTo>
                    <a:pt x="25546" y="181917"/>
                    <a:pt x="25496" y="182880"/>
                    <a:pt x="25496" y="183843"/>
                  </a:cubicBezTo>
                  <a:cubicBezTo>
                    <a:pt x="25496" y="202648"/>
                    <a:pt x="40803" y="217956"/>
                    <a:pt x="59608" y="217956"/>
                  </a:cubicBezTo>
                  <a:cubicBezTo>
                    <a:pt x="74561" y="217956"/>
                    <a:pt x="87233" y="208275"/>
                    <a:pt x="91846" y="194893"/>
                  </a:cubicBezTo>
                  <a:cubicBezTo>
                    <a:pt x="96458" y="208275"/>
                    <a:pt x="109130" y="217956"/>
                    <a:pt x="124083" y="217956"/>
                  </a:cubicBezTo>
                  <a:cubicBezTo>
                    <a:pt x="142888" y="217956"/>
                    <a:pt x="158195" y="202648"/>
                    <a:pt x="158195" y="183843"/>
                  </a:cubicBezTo>
                  <a:cubicBezTo>
                    <a:pt x="158195" y="182880"/>
                    <a:pt x="158145" y="181917"/>
                    <a:pt x="158043" y="180954"/>
                  </a:cubicBezTo>
                  <a:lnTo>
                    <a:pt x="162706" y="180954"/>
                  </a:lnTo>
                  <a:lnTo>
                    <a:pt x="163061" y="203408"/>
                  </a:lnTo>
                  <a:cubicBezTo>
                    <a:pt x="163112" y="207565"/>
                    <a:pt x="166508" y="210860"/>
                    <a:pt x="170664" y="210860"/>
                  </a:cubicBezTo>
                  <a:lnTo>
                    <a:pt x="260229" y="210860"/>
                  </a:lnTo>
                  <a:cubicBezTo>
                    <a:pt x="263422" y="210860"/>
                    <a:pt x="266261" y="208883"/>
                    <a:pt x="267376" y="205842"/>
                  </a:cubicBezTo>
                  <a:lnTo>
                    <a:pt x="275790" y="182728"/>
                  </a:lnTo>
                  <a:cubicBezTo>
                    <a:pt x="275790" y="183083"/>
                    <a:pt x="275739" y="183438"/>
                    <a:pt x="275739" y="183843"/>
                  </a:cubicBezTo>
                  <a:cubicBezTo>
                    <a:pt x="275739" y="202648"/>
                    <a:pt x="291047" y="217956"/>
                    <a:pt x="309852" y="217956"/>
                  </a:cubicBezTo>
                  <a:cubicBezTo>
                    <a:pt x="324805" y="217956"/>
                    <a:pt x="337477" y="208275"/>
                    <a:pt x="342089" y="194893"/>
                  </a:cubicBezTo>
                  <a:cubicBezTo>
                    <a:pt x="346702" y="208275"/>
                    <a:pt x="359374" y="217956"/>
                    <a:pt x="374326" y="217956"/>
                  </a:cubicBezTo>
                  <a:cubicBezTo>
                    <a:pt x="393131" y="217956"/>
                    <a:pt x="408439" y="202648"/>
                    <a:pt x="408439" y="183843"/>
                  </a:cubicBezTo>
                  <a:cubicBezTo>
                    <a:pt x="408439" y="182880"/>
                    <a:pt x="408388" y="181917"/>
                    <a:pt x="408287" y="180954"/>
                  </a:cubicBezTo>
                  <a:lnTo>
                    <a:pt x="436266" y="180954"/>
                  </a:lnTo>
                  <a:cubicBezTo>
                    <a:pt x="450154" y="180954"/>
                    <a:pt x="462370" y="173097"/>
                    <a:pt x="468098" y="160476"/>
                  </a:cubicBezTo>
                  <a:cubicBezTo>
                    <a:pt x="473826" y="147855"/>
                    <a:pt x="471798" y="133511"/>
                    <a:pt x="462725" y="123018"/>
                  </a:cubicBezTo>
                  <a:close/>
                  <a:moveTo>
                    <a:pt x="317303" y="53577"/>
                  </a:moveTo>
                  <a:lnTo>
                    <a:pt x="355825" y="53577"/>
                  </a:lnTo>
                  <a:cubicBezTo>
                    <a:pt x="381828" y="68986"/>
                    <a:pt x="405803" y="87233"/>
                    <a:pt x="427497" y="108268"/>
                  </a:cubicBezTo>
                  <a:lnTo>
                    <a:pt x="319482" y="108268"/>
                  </a:lnTo>
                  <a:lnTo>
                    <a:pt x="317303" y="53577"/>
                  </a:lnTo>
                  <a:close/>
                  <a:moveTo>
                    <a:pt x="59456" y="202749"/>
                  </a:moveTo>
                  <a:cubicBezTo>
                    <a:pt x="49065" y="202749"/>
                    <a:pt x="40550" y="194285"/>
                    <a:pt x="40550" y="183843"/>
                  </a:cubicBezTo>
                  <a:cubicBezTo>
                    <a:pt x="40550" y="182880"/>
                    <a:pt x="40702" y="181917"/>
                    <a:pt x="40854" y="180954"/>
                  </a:cubicBezTo>
                  <a:lnTo>
                    <a:pt x="78059" y="180954"/>
                  </a:lnTo>
                  <a:cubicBezTo>
                    <a:pt x="78211" y="181917"/>
                    <a:pt x="78363" y="182880"/>
                    <a:pt x="78363" y="183843"/>
                  </a:cubicBezTo>
                  <a:cubicBezTo>
                    <a:pt x="78363" y="194234"/>
                    <a:pt x="69898" y="202749"/>
                    <a:pt x="59456" y="202749"/>
                  </a:cubicBezTo>
                  <a:close/>
                  <a:moveTo>
                    <a:pt x="142786" y="183894"/>
                  </a:moveTo>
                  <a:cubicBezTo>
                    <a:pt x="142786" y="194285"/>
                    <a:pt x="134322" y="202800"/>
                    <a:pt x="123880" y="202800"/>
                  </a:cubicBezTo>
                  <a:cubicBezTo>
                    <a:pt x="113438" y="202800"/>
                    <a:pt x="104974" y="194335"/>
                    <a:pt x="104974" y="183894"/>
                  </a:cubicBezTo>
                  <a:cubicBezTo>
                    <a:pt x="104974" y="182931"/>
                    <a:pt x="105126" y="181968"/>
                    <a:pt x="105278" y="181005"/>
                  </a:cubicBezTo>
                  <a:lnTo>
                    <a:pt x="142482" y="181005"/>
                  </a:lnTo>
                  <a:cubicBezTo>
                    <a:pt x="142634" y="181968"/>
                    <a:pt x="142786" y="182931"/>
                    <a:pt x="142786" y="183894"/>
                  </a:cubicBezTo>
                  <a:close/>
                  <a:moveTo>
                    <a:pt x="309598" y="202749"/>
                  </a:moveTo>
                  <a:cubicBezTo>
                    <a:pt x="299207" y="202749"/>
                    <a:pt x="290692" y="194285"/>
                    <a:pt x="290692" y="183843"/>
                  </a:cubicBezTo>
                  <a:cubicBezTo>
                    <a:pt x="290692" y="182880"/>
                    <a:pt x="290844" y="181917"/>
                    <a:pt x="290996" y="180954"/>
                  </a:cubicBezTo>
                  <a:lnTo>
                    <a:pt x="328201" y="180954"/>
                  </a:lnTo>
                  <a:cubicBezTo>
                    <a:pt x="328353" y="181917"/>
                    <a:pt x="328505" y="182880"/>
                    <a:pt x="328505" y="183843"/>
                  </a:cubicBezTo>
                  <a:cubicBezTo>
                    <a:pt x="328505" y="194234"/>
                    <a:pt x="320040" y="202749"/>
                    <a:pt x="309598" y="202749"/>
                  </a:cubicBezTo>
                  <a:close/>
                  <a:moveTo>
                    <a:pt x="392979" y="183894"/>
                  </a:moveTo>
                  <a:cubicBezTo>
                    <a:pt x="392979" y="194285"/>
                    <a:pt x="384514" y="202800"/>
                    <a:pt x="374073" y="202800"/>
                  </a:cubicBezTo>
                  <a:cubicBezTo>
                    <a:pt x="363631" y="202800"/>
                    <a:pt x="355166" y="194335"/>
                    <a:pt x="355166" y="183894"/>
                  </a:cubicBezTo>
                  <a:cubicBezTo>
                    <a:pt x="355166" y="182931"/>
                    <a:pt x="355318" y="181968"/>
                    <a:pt x="355470" y="181005"/>
                  </a:cubicBezTo>
                  <a:lnTo>
                    <a:pt x="392675" y="181005"/>
                  </a:lnTo>
                  <a:cubicBezTo>
                    <a:pt x="392827" y="181968"/>
                    <a:pt x="392979" y="182931"/>
                    <a:pt x="392979" y="183894"/>
                  </a:cubicBezTo>
                  <a:close/>
                </a:path>
              </a:pathLst>
            </a:custGeom>
            <a:solidFill>
              <a:srgbClr val="1F1F1F"/>
            </a:solidFill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578" name="Frihandsfigur: Form 577">
              <a:extLst>
                <a:ext uri="{FF2B5EF4-FFF2-40B4-BE49-F238E27FC236}">
                  <a16:creationId xmlns:a16="http://schemas.microsoft.com/office/drawing/2014/main" id="{A6CC4908-4C7A-E0B0-84C3-119F79A9D075}"/>
                </a:ext>
              </a:extLst>
            </p:cNvPr>
            <p:cNvSpPr/>
            <p:nvPr/>
          </p:nvSpPr>
          <p:spPr>
            <a:xfrm>
              <a:off x="2365606" y="5125187"/>
              <a:ext cx="260583" cy="89615"/>
            </a:xfrm>
            <a:custGeom>
              <a:avLst/>
              <a:gdLst>
                <a:gd name="connsiteX0" fmla="*/ 7603 w 260583"/>
                <a:gd name="connsiteY0" fmla="*/ 74409 h 89615"/>
                <a:gd name="connsiteX1" fmla="*/ 0 w 260583"/>
                <a:gd name="connsiteY1" fmla="*/ 82012 h 89615"/>
                <a:gd name="connsiteX2" fmla="*/ 7603 w 260583"/>
                <a:gd name="connsiteY2" fmla="*/ 89615 h 89615"/>
                <a:gd name="connsiteX3" fmla="*/ 252981 w 260583"/>
                <a:gd name="connsiteY3" fmla="*/ 89615 h 89615"/>
                <a:gd name="connsiteX4" fmla="*/ 260584 w 260583"/>
                <a:gd name="connsiteY4" fmla="*/ 82012 h 89615"/>
                <a:gd name="connsiteX5" fmla="*/ 260584 w 260583"/>
                <a:gd name="connsiteY5" fmla="*/ 7603 h 89615"/>
                <a:gd name="connsiteX6" fmla="*/ 252981 w 260583"/>
                <a:gd name="connsiteY6" fmla="*/ 0 h 89615"/>
                <a:gd name="connsiteX7" fmla="*/ 7603 w 260583"/>
                <a:gd name="connsiteY7" fmla="*/ 0 h 89615"/>
                <a:gd name="connsiteX8" fmla="*/ 0 w 260583"/>
                <a:gd name="connsiteY8" fmla="*/ 7603 h 89615"/>
                <a:gd name="connsiteX9" fmla="*/ 7603 w 260583"/>
                <a:gd name="connsiteY9" fmla="*/ 15206 h 89615"/>
                <a:gd name="connsiteX10" fmla="*/ 162859 w 260583"/>
                <a:gd name="connsiteY10" fmla="*/ 15206 h 89615"/>
                <a:gd name="connsiteX11" fmla="*/ 162859 w 260583"/>
                <a:gd name="connsiteY11" fmla="*/ 74409 h 89615"/>
                <a:gd name="connsiteX12" fmla="*/ 7603 w 260583"/>
                <a:gd name="connsiteY12" fmla="*/ 74409 h 89615"/>
                <a:gd name="connsiteX13" fmla="*/ 178065 w 260583"/>
                <a:gd name="connsiteY13" fmla="*/ 15206 h 89615"/>
                <a:gd name="connsiteX14" fmla="*/ 245428 w 260583"/>
                <a:gd name="connsiteY14" fmla="*/ 15206 h 89615"/>
                <a:gd name="connsiteX15" fmla="*/ 245428 w 260583"/>
                <a:gd name="connsiteY15" fmla="*/ 74409 h 89615"/>
                <a:gd name="connsiteX16" fmla="*/ 178065 w 260583"/>
                <a:gd name="connsiteY16" fmla="*/ 74409 h 89615"/>
                <a:gd name="connsiteX17" fmla="*/ 178065 w 260583"/>
                <a:gd name="connsiteY17" fmla="*/ 15206 h 89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60583" h="89615">
                  <a:moveTo>
                    <a:pt x="7603" y="74409"/>
                  </a:moveTo>
                  <a:cubicBezTo>
                    <a:pt x="3396" y="74409"/>
                    <a:pt x="0" y="77805"/>
                    <a:pt x="0" y="82012"/>
                  </a:cubicBezTo>
                  <a:cubicBezTo>
                    <a:pt x="0" y="86219"/>
                    <a:pt x="3396" y="89615"/>
                    <a:pt x="7603" y="89615"/>
                  </a:cubicBezTo>
                  <a:lnTo>
                    <a:pt x="252981" y="89615"/>
                  </a:lnTo>
                  <a:cubicBezTo>
                    <a:pt x="257188" y="89615"/>
                    <a:pt x="260584" y="86219"/>
                    <a:pt x="260584" y="82012"/>
                  </a:cubicBezTo>
                  <a:lnTo>
                    <a:pt x="260584" y="7603"/>
                  </a:lnTo>
                  <a:cubicBezTo>
                    <a:pt x="260584" y="3396"/>
                    <a:pt x="257188" y="0"/>
                    <a:pt x="252981" y="0"/>
                  </a:cubicBezTo>
                  <a:lnTo>
                    <a:pt x="7603" y="0"/>
                  </a:lnTo>
                  <a:cubicBezTo>
                    <a:pt x="3396" y="0"/>
                    <a:pt x="0" y="3396"/>
                    <a:pt x="0" y="7603"/>
                  </a:cubicBezTo>
                  <a:cubicBezTo>
                    <a:pt x="0" y="11810"/>
                    <a:pt x="3396" y="15206"/>
                    <a:pt x="7603" y="15206"/>
                  </a:cubicBezTo>
                  <a:lnTo>
                    <a:pt x="162859" y="15206"/>
                  </a:lnTo>
                  <a:lnTo>
                    <a:pt x="162859" y="74409"/>
                  </a:lnTo>
                  <a:lnTo>
                    <a:pt x="7603" y="74409"/>
                  </a:lnTo>
                  <a:close/>
                  <a:moveTo>
                    <a:pt x="178065" y="15206"/>
                  </a:moveTo>
                  <a:lnTo>
                    <a:pt x="245428" y="15206"/>
                  </a:lnTo>
                  <a:lnTo>
                    <a:pt x="245428" y="74409"/>
                  </a:lnTo>
                  <a:lnTo>
                    <a:pt x="178065" y="74409"/>
                  </a:lnTo>
                  <a:lnTo>
                    <a:pt x="178065" y="15206"/>
                  </a:lnTo>
                  <a:close/>
                </a:path>
              </a:pathLst>
            </a:custGeom>
            <a:solidFill>
              <a:srgbClr val="1F1F1F"/>
            </a:solidFill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  <p:sp>
        <p:nvSpPr>
          <p:cNvPr id="579" name="Frihandsfigur: Form 578">
            <a:extLst>
              <a:ext uri="{FF2B5EF4-FFF2-40B4-BE49-F238E27FC236}">
                <a16:creationId xmlns:a16="http://schemas.microsoft.com/office/drawing/2014/main" id="{B6B29753-E915-CFCF-DD3A-5BD141E999C4}"/>
              </a:ext>
            </a:extLst>
          </p:cNvPr>
          <p:cNvSpPr/>
          <p:nvPr/>
        </p:nvSpPr>
        <p:spPr>
          <a:xfrm>
            <a:off x="7023682" y="4125135"/>
            <a:ext cx="486332" cy="433653"/>
          </a:xfrm>
          <a:custGeom>
            <a:avLst/>
            <a:gdLst>
              <a:gd name="connsiteX0" fmla="*/ 371954 w 376515"/>
              <a:gd name="connsiteY0" fmla="*/ 160912 h 335732"/>
              <a:gd name="connsiteX1" fmla="*/ 10655 w 376515"/>
              <a:gd name="connsiteY1" fmla="*/ 638 h 335732"/>
              <a:gd name="connsiteX2" fmla="*/ 2646 w 376515"/>
              <a:gd name="connsiteY2" fmla="*/ 1804 h 335732"/>
              <a:gd name="connsiteX3" fmla="*/ 264 w 376515"/>
              <a:gd name="connsiteY3" fmla="*/ 9559 h 335732"/>
              <a:gd name="connsiteX4" fmla="*/ 43043 w 376515"/>
              <a:gd name="connsiteY4" fmla="*/ 167856 h 335732"/>
              <a:gd name="connsiteX5" fmla="*/ 264 w 376515"/>
              <a:gd name="connsiteY5" fmla="*/ 326152 h 335732"/>
              <a:gd name="connsiteX6" fmla="*/ 2646 w 376515"/>
              <a:gd name="connsiteY6" fmla="*/ 333908 h 335732"/>
              <a:gd name="connsiteX7" fmla="*/ 7613 w 376515"/>
              <a:gd name="connsiteY7" fmla="*/ 335732 h 335732"/>
              <a:gd name="connsiteX8" fmla="*/ 10705 w 376515"/>
              <a:gd name="connsiteY8" fmla="*/ 335073 h 335732"/>
              <a:gd name="connsiteX9" fmla="*/ 372004 w 376515"/>
              <a:gd name="connsiteY9" fmla="*/ 174800 h 335732"/>
              <a:gd name="connsiteX10" fmla="*/ 376516 w 376515"/>
              <a:gd name="connsiteY10" fmla="*/ 167856 h 335732"/>
              <a:gd name="connsiteX11" fmla="*/ 372004 w 376515"/>
              <a:gd name="connsiteY11" fmla="*/ 160912 h 335732"/>
              <a:gd name="connsiteX12" fmla="*/ 19068 w 376515"/>
              <a:gd name="connsiteY12" fmla="*/ 314697 h 335732"/>
              <a:gd name="connsiteX13" fmla="*/ 56729 w 376515"/>
              <a:gd name="connsiteY13" fmla="*/ 175459 h 335732"/>
              <a:gd name="connsiteX14" fmla="*/ 190746 w 376515"/>
              <a:gd name="connsiteY14" fmla="*/ 175459 h 335732"/>
              <a:gd name="connsiteX15" fmla="*/ 198350 w 376515"/>
              <a:gd name="connsiteY15" fmla="*/ 167856 h 335732"/>
              <a:gd name="connsiteX16" fmla="*/ 190746 w 376515"/>
              <a:gd name="connsiteY16" fmla="*/ 160253 h 335732"/>
              <a:gd name="connsiteX17" fmla="*/ 56729 w 376515"/>
              <a:gd name="connsiteY17" fmla="*/ 160253 h 335732"/>
              <a:gd name="connsiteX18" fmla="*/ 19068 w 376515"/>
              <a:gd name="connsiteY18" fmla="*/ 21014 h 335732"/>
              <a:gd name="connsiteX19" fmla="*/ 350108 w 376515"/>
              <a:gd name="connsiteY19" fmla="*/ 167856 h 335732"/>
              <a:gd name="connsiteX20" fmla="*/ 19068 w 376515"/>
              <a:gd name="connsiteY20" fmla="*/ 314697 h 335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76515" h="335732">
                <a:moveTo>
                  <a:pt x="371954" y="160912"/>
                </a:moveTo>
                <a:lnTo>
                  <a:pt x="10655" y="638"/>
                </a:lnTo>
                <a:cubicBezTo>
                  <a:pt x="7968" y="-528"/>
                  <a:pt x="4826" y="-71"/>
                  <a:pt x="2646" y="1804"/>
                </a:cubicBezTo>
                <a:cubicBezTo>
                  <a:pt x="416" y="3730"/>
                  <a:pt x="-497" y="6721"/>
                  <a:pt x="264" y="9559"/>
                </a:cubicBezTo>
                <a:lnTo>
                  <a:pt x="43043" y="167856"/>
                </a:lnTo>
                <a:lnTo>
                  <a:pt x="264" y="326152"/>
                </a:lnTo>
                <a:cubicBezTo>
                  <a:pt x="-497" y="328991"/>
                  <a:pt x="416" y="331982"/>
                  <a:pt x="2646" y="333908"/>
                </a:cubicBezTo>
                <a:cubicBezTo>
                  <a:pt x="4065" y="335124"/>
                  <a:pt x="5788" y="335732"/>
                  <a:pt x="7613" y="335732"/>
                </a:cubicBezTo>
                <a:cubicBezTo>
                  <a:pt x="8678" y="335732"/>
                  <a:pt x="9691" y="335530"/>
                  <a:pt x="10705" y="335073"/>
                </a:cubicBezTo>
                <a:lnTo>
                  <a:pt x="372004" y="174800"/>
                </a:lnTo>
                <a:cubicBezTo>
                  <a:pt x="374742" y="173583"/>
                  <a:pt x="376516" y="170846"/>
                  <a:pt x="376516" y="167856"/>
                </a:cubicBezTo>
                <a:cubicBezTo>
                  <a:pt x="376516" y="164865"/>
                  <a:pt x="374742" y="162128"/>
                  <a:pt x="372004" y="160912"/>
                </a:cubicBezTo>
                <a:close/>
                <a:moveTo>
                  <a:pt x="19068" y="314697"/>
                </a:moveTo>
                <a:lnTo>
                  <a:pt x="56729" y="175459"/>
                </a:lnTo>
                <a:lnTo>
                  <a:pt x="190746" y="175459"/>
                </a:lnTo>
                <a:cubicBezTo>
                  <a:pt x="194954" y="175459"/>
                  <a:pt x="198350" y="172063"/>
                  <a:pt x="198350" y="167856"/>
                </a:cubicBezTo>
                <a:cubicBezTo>
                  <a:pt x="198350" y="163649"/>
                  <a:pt x="194954" y="160253"/>
                  <a:pt x="190746" y="160253"/>
                </a:cubicBezTo>
                <a:lnTo>
                  <a:pt x="56729" y="160253"/>
                </a:lnTo>
                <a:lnTo>
                  <a:pt x="19068" y="21014"/>
                </a:lnTo>
                <a:lnTo>
                  <a:pt x="350108" y="167856"/>
                </a:lnTo>
                <a:lnTo>
                  <a:pt x="19068" y="314697"/>
                </a:lnTo>
                <a:close/>
              </a:path>
            </a:pathLst>
          </a:custGeom>
          <a:solidFill>
            <a:srgbClr val="1F1F1F"/>
          </a:solidFill>
          <a:ln w="5064" cap="flat">
            <a:noFill/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grpSp>
        <p:nvGrpSpPr>
          <p:cNvPr id="592" name="Bild 3">
            <a:extLst>
              <a:ext uri="{FF2B5EF4-FFF2-40B4-BE49-F238E27FC236}">
                <a16:creationId xmlns:a16="http://schemas.microsoft.com/office/drawing/2014/main" id="{3899EA76-F9A4-41B5-81D0-2C4F7017EA79}"/>
              </a:ext>
            </a:extLst>
          </p:cNvPr>
          <p:cNvGrpSpPr/>
          <p:nvPr/>
        </p:nvGrpSpPr>
        <p:grpSpPr>
          <a:xfrm>
            <a:off x="449775" y="2978366"/>
            <a:ext cx="484616" cy="484616"/>
            <a:chOff x="8878425" y="2061136"/>
            <a:chExt cx="375187" cy="375187"/>
          </a:xfrm>
          <a:solidFill>
            <a:srgbClr val="1F1F1F"/>
          </a:solidFill>
        </p:grpSpPr>
        <p:sp>
          <p:nvSpPr>
            <p:cNvPr id="593" name="Frihandsfigur: Form 592">
              <a:extLst>
                <a:ext uri="{FF2B5EF4-FFF2-40B4-BE49-F238E27FC236}">
                  <a16:creationId xmlns:a16="http://schemas.microsoft.com/office/drawing/2014/main" id="{3D94B64A-9899-26EC-AD32-1583DAD96EA1}"/>
                </a:ext>
              </a:extLst>
            </p:cNvPr>
            <p:cNvSpPr/>
            <p:nvPr/>
          </p:nvSpPr>
          <p:spPr>
            <a:xfrm>
              <a:off x="8878425" y="2061136"/>
              <a:ext cx="375187" cy="375187"/>
            </a:xfrm>
            <a:custGeom>
              <a:avLst/>
              <a:gdLst>
                <a:gd name="connsiteX0" fmla="*/ 187594 w 375187"/>
                <a:gd name="connsiteY0" fmla="*/ 375188 h 375187"/>
                <a:gd name="connsiteX1" fmla="*/ 375188 w 375187"/>
                <a:gd name="connsiteY1" fmla="*/ 187594 h 375187"/>
                <a:gd name="connsiteX2" fmla="*/ 187594 w 375187"/>
                <a:gd name="connsiteY2" fmla="*/ 0 h 375187"/>
                <a:gd name="connsiteX3" fmla="*/ 0 w 375187"/>
                <a:gd name="connsiteY3" fmla="*/ 187594 h 375187"/>
                <a:gd name="connsiteX4" fmla="*/ 187594 w 375187"/>
                <a:gd name="connsiteY4" fmla="*/ 375188 h 375187"/>
                <a:gd name="connsiteX5" fmla="*/ 187594 w 375187"/>
                <a:gd name="connsiteY5" fmla="*/ 14497 h 375187"/>
                <a:gd name="connsiteX6" fmla="*/ 360691 w 375187"/>
                <a:gd name="connsiteY6" fmla="*/ 187594 h 375187"/>
                <a:gd name="connsiteX7" fmla="*/ 187594 w 375187"/>
                <a:gd name="connsiteY7" fmla="*/ 360691 h 375187"/>
                <a:gd name="connsiteX8" fmla="*/ 14497 w 375187"/>
                <a:gd name="connsiteY8" fmla="*/ 187594 h 375187"/>
                <a:gd name="connsiteX9" fmla="*/ 187594 w 375187"/>
                <a:gd name="connsiteY9" fmla="*/ 14497 h 375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75187" h="375187">
                  <a:moveTo>
                    <a:pt x="187594" y="375188"/>
                  </a:moveTo>
                  <a:cubicBezTo>
                    <a:pt x="291047" y="375188"/>
                    <a:pt x="375188" y="291047"/>
                    <a:pt x="375188" y="187594"/>
                  </a:cubicBezTo>
                  <a:cubicBezTo>
                    <a:pt x="375188" y="84141"/>
                    <a:pt x="291047" y="0"/>
                    <a:pt x="187594" y="0"/>
                  </a:cubicBezTo>
                  <a:cubicBezTo>
                    <a:pt x="84142" y="0"/>
                    <a:pt x="0" y="84141"/>
                    <a:pt x="0" y="187594"/>
                  </a:cubicBezTo>
                  <a:cubicBezTo>
                    <a:pt x="0" y="291047"/>
                    <a:pt x="84142" y="375188"/>
                    <a:pt x="187594" y="375188"/>
                  </a:cubicBezTo>
                  <a:close/>
                  <a:moveTo>
                    <a:pt x="187594" y="14497"/>
                  </a:moveTo>
                  <a:cubicBezTo>
                    <a:pt x="283039" y="14497"/>
                    <a:pt x="360691" y="92150"/>
                    <a:pt x="360691" y="187594"/>
                  </a:cubicBezTo>
                  <a:cubicBezTo>
                    <a:pt x="360691" y="283038"/>
                    <a:pt x="283039" y="360691"/>
                    <a:pt x="187594" y="360691"/>
                  </a:cubicBezTo>
                  <a:cubicBezTo>
                    <a:pt x="92150" y="360691"/>
                    <a:pt x="14497" y="283038"/>
                    <a:pt x="14497" y="187594"/>
                  </a:cubicBezTo>
                  <a:cubicBezTo>
                    <a:pt x="14497" y="92150"/>
                    <a:pt x="92150" y="14497"/>
                    <a:pt x="187594" y="14497"/>
                  </a:cubicBezTo>
                  <a:close/>
                </a:path>
              </a:pathLst>
            </a:custGeom>
            <a:solidFill>
              <a:srgbClr val="1F1F1F"/>
            </a:solidFill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594" name="Frihandsfigur: Form 593">
              <a:extLst>
                <a:ext uri="{FF2B5EF4-FFF2-40B4-BE49-F238E27FC236}">
                  <a16:creationId xmlns:a16="http://schemas.microsoft.com/office/drawing/2014/main" id="{EB6F4257-DF55-46A4-936A-95F335F34B6A}"/>
                </a:ext>
              </a:extLst>
            </p:cNvPr>
            <p:cNvSpPr/>
            <p:nvPr/>
          </p:nvSpPr>
          <p:spPr>
            <a:xfrm>
              <a:off x="8973768" y="2182026"/>
              <a:ext cx="187644" cy="14496"/>
            </a:xfrm>
            <a:custGeom>
              <a:avLst/>
              <a:gdLst>
                <a:gd name="connsiteX0" fmla="*/ 7248 w 187644"/>
                <a:gd name="connsiteY0" fmla="*/ 14497 h 14496"/>
                <a:gd name="connsiteX1" fmla="*/ 180396 w 187644"/>
                <a:gd name="connsiteY1" fmla="*/ 14497 h 14496"/>
                <a:gd name="connsiteX2" fmla="*/ 187645 w 187644"/>
                <a:gd name="connsiteY2" fmla="*/ 7248 h 14496"/>
                <a:gd name="connsiteX3" fmla="*/ 180396 w 187644"/>
                <a:gd name="connsiteY3" fmla="*/ 0 h 14496"/>
                <a:gd name="connsiteX4" fmla="*/ 7248 w 187644"/>
                <a:gd name="connsiteY4" fmla="*/ 0 h 14496"/>
                <a:gd name="connsiteX5" fmla="*/ 0 w 187644"/>
                <a:gd name="connsiteY5" fmla="*/ 7248 h 14496"/>
                <a:gd name="connsiteX6" fmla="*/ 7248 w 187644"/>
                <a:gd name="connsiteY6" fmla="*/ 14497 h 14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7644" h="14496">
                  <a:moveTo>
                    <a:pt x="7248" y="14497"/>
                  </a:moveTo>
                  <a:lnTo>
                    <a:pt x="180396" y="14497"/>
                  </a:lnTo>
                  <a:cubicBezTo>
                    <a:pt x="184401" y="14497"/>
                    <a:pt x="187645" y="11253"/>
                    <a:pt x="187645" y="7248"/>
                  </a:cubicBezTo>
                  <a:cubicBezTo>
                    <a:pt x="187645" y="3244"/>
                    <a:pt x="184401" y="0"/>
                    <a:pt x="180396" y="0"/>
                  </a:cubicBezTo>
                  <a:lnTo>
                    <a:pt x="7248" y="0"/>
                  </a:lnTo>
                  <a:cubicBezTo>
                    <a:pt x="3244" y="0"/>
                    <a:pt x="0" y="3244"/>
                    <a:pt x="0" y="7248"/>
                  </a:cubicBezTo>
                  <a:cubicBezTo>
                    <a:pt x="0" y="11253"/>
                    <a:pt x="3244" y="14497"/>
                    <a:pt x="7248" y="14497"/>
                  </a:cubicBezTo>
                  <a:close/>
                </a:path>
              </a:pathLst>
            </a:custGeom>
            <a:solidFill>
              <a:srgbClr val="1F1F1F"/>
            </a:solidFill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595" name="Frihandsfigur: Form 594">
              <a:extLst>
                <a:ext uri="{FF2B5EF4-FFF2-40B4-BE49-F238E27FC236}">
                  <a16:creationId xmlns:a16="http://schemas.microsoft.com/office/drawing/2014/main" id="{C9BAC09B-9C71-64E2-B658-55024FCC9CF8}"/>
                </a:ext>
              </a:extLst>
            </p:cNvPr>
            <p:cNvSpPr/>
            <p:nvPr/>
          </p:nvSpPr>
          <p:spPr>
            <a:xfrm>
              <a:off x="8973768" y="2243864"/>
              <a:ext cx="187644" cy="14496"/>
            </a:xfrm>
            <a:custGeom>
              <a:avLst/>
              <a:gdLst>
                <a:gd name="connsiteX0" fmla="*/ 7248 w 187644"/>
                <a:gd name="connsiteY0" fmla="*/ 14497 h 14496"/>
                <a:gd name="connsiteX1" fmla="*/ 180396 w 187644"/>
                <a:gd name="connsiteY1" fmla="*/ 14497 h 14496"/>
                <a:gd name="connsiteX2" fmla="*/ 187645 w 187644"/>
                <a:gd name="connsiteY2" fmla="*/ 7248 h 14496"/>
                <a:gd name="connsiteX3" fmla="*/ 180396 w 187644"/>
                <a:gd name="connsiteY3" fmla="*/ 0 h 14496"/>
                <a:gd name="connsiteX4" fmla="*/ 7248 w 187644"/>
                <a:gd name="connsiteY4" fmla="*/ 0 h 14496"/>
                <a:gd name="connsiteX5" fmla="*/ 0 w 187644"/>
                <a:gd name="connsiteY5" fmla="*/ 7248 h 14496"/>
                <a:gd name="connsiteX6" fmla="*/ 7248 w 187644"/>
                <a:gd name="connsiteY6" fmla="*/ 14497 h 14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7644" h="14496">
                  <a:moveTo>
                    <a:pt x="7248" y="14497"/>
                  </a:moveTo>
                  <a:lnTo>
                    <a:pt x="180396" y="14497"/>
                  </a:lnTo>
                  <a:cubicBezTo>
                    <a:pt x="184401" y="14497"/>
                    <a:pt x="187645" y="11253"/>
                    <a:pt x="187645" y="7248"/>
                  </a:cubicBezTo>
                  <a:cubicBezTo>
                    <a:pt x="187645" y="3244"/>
                    <a:pt x="184401" y="0"/>
                    <a:pt x="180396" y="0"/>
                  </a:cubicBezTo>
                  <a:lnTo>
                    <a:pt x="7248" y="0"/>
                  </a:lnTo>
                  <a:cubicBezTo>
                    <a:pt x="3244" y="0"/>
                    <a:pt x="0" y="3244"/>
                    <a:pt x="0" y="7248"/>
                  </a:cubicBezTo>
                  <a:cubicBezTo>
                    <a:pt x="0" y="11253"/>
                    <a:pt x="3244" y="14497"/>
                    <a:pt x="7248" y="14497"/>
                  </a:cubicBezTo>
                  <a:close/>
                </a:path>
              </a:pathLst>
            </a:custGeom>
            <a:solidFill>
              <a:srgbClr val="1F1F1F"/>
            </a:solidFill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596" name="Frihandsfigur: Form 595">
              <a:extLst>
                <a:ext uri="{FF2B5EF4-FFF2-40B4-BE49-F238E27FC236}">
                  <a16:creationId xmlns:a16="http://schemas.microsoft.com/office/drawing/2014/main" id="{DA27454F-FE16-171F-A60E-37B98662F7BA}"/>
                </a:ext>
              </a:extLst>
            </p:cNvPr>
            <p:cNvSpPr/>
            <p:nvPr/>
          </p:nvSpPr>
          <p:spPr>
            <a:xfrm>
              <a:off x="8973768" y="2305753"/>
              <a:ext cx="187644" cy="14496"/>
            </a:xfrm>
            <a:custGeom>
              <a:avLst/>
              <a:gdLst>
                <a:gd name="connsiteX0" fmla="*/ 7248 w 187644"/>
                <a:gd name="connsiteY0" fmla="*/ 14497 h 14496"/>
                <a:gd name="connsiteX1" fmla="*/ 180396 w 187644"/>
                <a:gd name="connsiteY1" fmla="*/ 14497 h 14496"/>
                <a:gd name="connsiteX2" fmla="*/ 187645 w 187644"/>
                <a:gd name="connsiteY2" fmla="*/ 7248 h 14496"/>
                <a:gd name="connsiteX3" fmla="*/ 180396 w 187644"/>
                <a:gd name="connsiteY3" fmla="*/ 0 h 14496"/>
                <a:gd name="connsiteX4" fmla="*/ 7248 w 187644"/>
                <a:gd name="connsiteY4" fmla="*/ 0 h 14496"/>
                <a:gd name="connsiteX5" fmla="*/ 0 w 187644"/>
                <a:gd name="connsiteY5" fmla="*/ 7248 h 14496"/>
                <a:gd name="connsiteX6" fmla="*/ 7248 w 187644"/>
                <a:gd name="connsiteY6" fmla="*/ 14497 h 14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7644" h="14496">
                  <a:moveTo>
                    <a:pt x="7248" y="14497"/>
                  </a:moveTo>
                  <a:lnTo>
                    <a:pt x="180396" y="14497"/>
                  </a:lnTo>
                  <a:cubicBezTo>
                    <a:pt x="184401" y="14497"/>
                    <a:pt x="187645" y="11253"/>
                    <a:pt x="187645" y="7248"/>
                  </a:cubicBezTo>
                  <a:cubicBezTo>
                    <a:pt x="187645" y="3244"/>
                    <a:pt x="184401" y="0"/>
                    <a:pt x="180396" y="0"/>
                  </a:cubicBezTo>
                  <a:lnTo>
                    <a:pt x="7248" y="0"/>
                  </a:lnTo>
                  <a:cubicBezTo>
                    <a:pt x="3244" y="0"/>
                    <a:pt x="0" y="3244"/>
                    <a:pt x="0" y="7248"/>
                  </a:cubicBezTo>
                  <a:cubicBezTo>
                    <a:pt x="0" y="11253"/>
                    <a:pt x="3244" y="14497"/>
                    <a:pt x="7248" y="14497"/>
                  </a:cubicBezTo>
                  <a:close/>
                </a:path>
              </a:pathLst>
            </a:custGeom>
            <a:solidFill>
              <a:srgbClr val="1F1F1F"/>
            </a:solidFill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  <p:grpSp>
        <p:nvGrpSpPr>
          <p:cNvPr id="597" name="Bild 3">
            <a:extLst>
              <a:ext uri="{FF2B5EF4-FFF2-40B4-BE49-F238E27FC236}">
                <a16:creationId xmlns:a16="http://schemas.microsoft.com/office/drawing/2014/main" id="{DA5E1040-F092-5CDB-AF48-9F2ACB70CEF4}"/>
              </a:ext>
            </a:extLst>
          </p:cNvPr>
          <p:cNvGrpSpPr/>
          <p:nvPr/>
        </p:nvGrpSpPr>
        <p:grpSpPr>
          <a:xfrm>
            <a:off x="3206910" y="2989593"/>
            <a:ext cx="456180" cy="462161"/>
            <a:chOff x="1834310" y="2657777"/>
            <a:chExt cx="353172" cy="357802"/>
          </a:xfrm>
          <a:solidFill>
            <a:srgbClr val="1F1F1F"/>
          </a:solidFill>
        </p:grpSpPr>
        <p:sp>
          <p:nvSpPr>
            <p:cNvPr id="598" name="Frihandsfigur: Form 597">
              <a:extLst>
                <a:ext uri="{FF2B5EF4-FFF2-40B4-BE49-F238E27FC236}">
                  <a16:creationId xmlns:a16="http://schemas.microsoft.com/office/drawing/2014/main" id="{91E70836-B0F5-857A-AC29-30C445359712}"/>
                </a:ext>
              </a:extLst>
            </p:cNvPr>
            <p:cNvSpPr/>
            <p:nvPr/>
          </p:nvSpPr>
          <p:spPr>
            <a:xfrm>
              <a:off x="1950109" y="2800855"/>
              <a:ext cx="121523" cy="86231"/>
            </a:xfrm>
            <a:custGeom>
              <a:avLst/>
              <a:gdLst>
                <a:gd name="connsiteX0" fmla="*/ 37521 w 121523"/>
                <a:gd name="connsiteY0" fmla="*/ 84002 h 86231"/>
                <a:gd name="connsiteX1" fmla="*/ 42894 w 121523"/>
                <a:gd name="connsiteY1" fmla="*/ 86232 h 86231"/>
                <a:gd name="connsiteX2" fmla="*/ 48267 w 121523"/>
                <a:gd name="connsiteY2" fmla="*/ 84002 h 86231"/>
                <a:gd name="connsiteX3" fmla="*/ 119280 w 121523"/>
                <a:gd name="connsiteY3" fmla="*/ 12989 h 86231"/>
                <a:gd name="connsiteX4" fmla="*/ 119280 w 121523"/>
                <a:gd name="connsiteY4" fmla="*/ 2243 h 86231"/>
                <a:gd name="connsiteX5" fmla="*/ 108534 w 121523"/>
                <a:gd name="connsiteY5" fmla="*/ 2243 h 86231"/>
                <a:gd name="connsiteX6" fmla="*/ 42894 w 121523"/>
                <a:gd name="connsiteY6" fmla="*/ 67832 h 86231"/>
                <a:gd name="connsiteX7" fmla="*/ 12989 w 121523"/>
                <a:gd name="connsiteY7" fmla="*/ 37927 h 86231"/>
                <a:gd name="connsiteX8" fmla="*/ 2243 w 121523"/>
                <a:gd name="connsiteY8" fmla="*/ 37927 h 86231"/>
                <a:gd name="connsiteX9" fmla="*/ 2243 w 121523"/>
                <a:gd name="connsiteY9" fmla="*/ 48673 h 86231"/>
                <a:gd name="connsiteX10" fmla="*/ 37521 w 121523"/>
                <a:gd name="connsiteY10" fmla="*/ 83951 h 86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1523" h="86231">
                  <a:moveTo>
                    <a:pt x="37521" y="84002"/>
                  </a:moveTo>
                  <a:cubicBezTo>
                    <a:pt x="38941" y="85421"/>
                    <a:pt x="40867" y="86232"/>
                    <a:pt x="42894" y="86232"/>
                  </a:cubicBezTo>
                  <a:cubicBezTo>
                    <a:pt x="44922" y="86232"/>
                    <a:pt x="46848" y="85421"/>
                    <a:pt x="48267" y="84002"/>
                  </a:cubicBezTo>
                  <a:lnTo>
                    <a:pt x="119280" y="12989"/>
                  </a:lnTo>
                  <a:cubicBezTo>
                    <a:pt x="122271" y="9998"/>
                    <a:pt x="122271" y="5183"/>
                    <a:pt x="119280" y="2243"/>
                  </a:cubicBezTo>
                  <a:cubicBezTo>
                    <a:pt x="116289" y="-748"/>
                    <a:pt x="111474" y="-748"/>
                    <a:pt x="108534" y="2243"/>
                  </a:cubicBezTo>
                  <a:lnTo>
                    <a:pt x="42894" y="67832"/>
                  </a:lnTo>
                  <a:lnTo>
                    <a:pt x="12989" y="37927"/>
                  </a:lnTo>
                  <a:cubicBezTo>
                    <a:pt x="9998" y="34936"/>
                    <a:pt x="5183" y="34936"/>
                    <a:pt x="2243" y="37927"/>
                  </a:cubicBezTo>
                  <a:cubicBezTo>
                    <a:pt x="-748" y="40917"/>
                    <a:pt x="-748" y="45733"/>
                    <a:pt x="2243" y="48673"/>
                  </a:cubicBezTo>
                  <a:lnTo>
                    <a:pt x="37521" y="83951"/>
                  </a:lnTo>
                  <a:close/>
                </a:path>
              </a:pathLst>
            </a:custGeom>
            <a:solidFill>
              <a:srgbClr val="1F1F1F"/>
            </a:solidFill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599" name="Frihandsfigur: Form 598">
              <a:extLst>
                <a:ext uri="{FF2B5EF4-FFF2-40B4-BE49-F238E27FC236}">
                  <a16:creationId xmlns:a16="http://schemas.microsoft.com/office/drawing/2014/main" id="{DD033427-8790-DF79-F886-53BABC5EA70E}"/>
                </a:ext>
              </a:extLst>
            </p:cNvPr>
            <p:cNvSpPr/>
            <p:nvPr/>
          </p:nvSpPr>
          <p:spPr>
            <a:xfrm>
              <a:off x="1905397" y="2731205"/>
              <a:ext cx="210896" cy="210928"/>
            </a:xfrm>
            <a:custGeom>
              <a:avLst/>
              <a:gdLst>
                <a:gd name="connsiteX0" fmla="*/ 73769 w 210896"/>
                <a:gd name="connsiteY0" fmla="*/ 206012 h 210928"/>
                <a:gd name="connsiteX1" fmla="*/ 105600 w 210896"/>
                <a:gd name="connsiteY1" fmla="*/ 210929 h 210928"/>
                <a:gd name="connsiteX2" fmla="*/ 154108 w 210896"/>
                <a:gd name="connsiteY2" fmla="*/ 198966 h 210928"/>
                <a:gd name="connsiteX3" fmla="*/ 205961 w 210896"/>
                <a:gd name="connsiteY3" fmla="*/ 137178 h 210928"/>
                <a:gd name="connsiteX4" fmla="*/ 198966 w 210896"/>
                <a:gd name="connsiteY4" fmla="*/ 56788 h 210928"/>
                <a:gd name="connsiteX5" fmla="*/ 137178 w 210896"/>
                <a:gd name="connsiteY5" fmla="*/ 4935 h 210928"/>
                <a:gd name="connsiteX6" fmla="*/ 56788 w 210896"/>
                <a:gd name="connsiteY6" fmla="*/ 11930 h 210928"/>
                <a:gd name="connsiteX7" fmla="*/ 4935 w 210896"/>
                <a:gd name="connsiteY7" fmla="*/ 73718 h 210928"/>
                <a:gd name="connsiteX8" fmla="*/ 11930 w 210896"/>
                <a:gd name="connsiteY8" fmla="*/ 154108 h 210928"/>
                <a:gd name="connsiteX9" fmla="*/ 73718 w 210896"/>
                <a:gd name="connsiteY9" fmla="*/ 205961 h 210928"/>
                <a:gd name="connsiteX10" fmla="*/ 19432 w 210896"/>
                <a:gd name="connsiteY10" fmla="*/ 78381 h 210928"/>
                <a:gd name="connsiteX11" fmla="*/ 63834 w 210896"/>
                <a:gd name="connsiteY11" fmla="*/ 25514 h 210928"/>
                <a:gd name="connsiteX12" fmla="*/ 105347 w 210896"/>
                <a:gd name="connsiteY12" fmla="*/ 15275 h 210928"/>
                <a:gd name="connsiteX13" fmla="*/ 132617 w 210896"/>
                <a:gd name="connsiteY13" fmla="*/ 19482 h 210928"/>
                <a:gd name="connsiteX14" fmla="*/ 185484 w 210896"/>
                <a:gd name="connsiteY14" fmla="*/ 63884 h 210928"/>
                <a:gd name="connsiteX15" fmla="*/ 191465 w 210896"/>
                <a:gd name="connsiteY15" fmla="*/ 132667 h 210928"/>
                <a:gd name="connsiteX16" fmla="*/ 147062 w 210896"/>
                <a:gd name="connsiteY16" fmla="*/ 185534 h 210928"/>
                <a:gd name="connsiteX17" fmla="*/ 78280 w 210896"/>
                <a:gd name="connsiteY17" fmla="*/ 191515 h 210928"/>
                <a:gd name="connsiteX18" fmla="*/ 25413 w 210896"/>
                <a:gd name="connsiteY18" fmla="*/ 147113 h 210928"/>
                <a:gd name="connsiteX19" fmla="*/ 19432 w 210896"/>
                <a:gd name="connsiteY19" fmla="*/ 78330 h 210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10896" h="210928">
                  <a:moveTo>
                    <a:pt x="73769" y="206012"/>
                  </a:moveTo>
                  <a:cubicBezTo>
                    <a:pt x="84210" y="209306"/>
                    <a:pt x="94956" y="210929"/>
                    <a:pt x="105600" y="210929"/>
                  </a:cubicBezTo>
                  <a:cubicBezTo>
                    <a:pt x="122327" y="210929"/>
                    <a:pt x="138902" y="206924"/>
                    <a:pt x="154108" y="198966"/>
                  </a:cubicBezTo>
                  <a:cubicBezTo>
                    <a:pt x="179097" y="185990"/>
                    <a:pt x="197496" y="164043"/>
                    <a:pt x="205961" y="137178"/>
                  </a:cubicBezTo>
                  <a:cubicBezTo>
                    <a:pt x="214426" y="110314"/>
                    <a:pt x="211942" y="81777"/>
                    <a:pt x="198966" y="56788"/>
                  </a:cubicBezTo>
                  <a:cubicBezTo>
                    <a:pt x="185990" y="31799"/>
                    <a:pt x="164043" y="13400"/>
                    <a:pt x="137178" y="4935"/>
                  </a:cubicBezTo>
                  <a:cubicBezTo>
                    <a:pt x="110314" y="-3530"/>
                    <a:pt x="81777" y="-1046"/>
                    <a:pt x="56788" y="11930"/>
                  </a:cubicBezTo>
                  <a:cubicBezTo>
                    <a:pt x="31799" y="24906"/>
                    <a:pt x="13400" y="46853"/>
                    <a:pt x="4935" y="73718"/>
                  </a:cubicBezTo>
                  <a:cubicBezTo>
                    <a:pt x="-3530" y="100582"/>
                    <a:pt x="-1046" y="129119"/>
                    <a:pt x="11930" y="154108"/>
                  </a:cubicBezTo>
                  <a:cubicBezTo>
                    <a:pt x="24906" y="179097"/>
                    <a:pt x="46854" y="197496"/>
                    <a:pt x="73718" y="205961"/>
                  </a:cubicBezTo>
                  <a:close/>
                  <a:moveTo>
                    <a:pt x="19432" y="78381"/>
                  </a:moveTo>
                  <a:cubicBezTo>
                    <a:pt x="26680" y="55420"/>
                    <a:pt x="42444" y="36615"/>
                    <a:pt x="63834" y="25514"/>
                  </a:cubicBezTo>
                  <a:cubicBezTo>
                    <a:pt x="76861" y="18722"/>
                    <a:pt x="91053" y="15275"/>
                    <a:pt x="105347" y="15275"/>
                  </a:cubicBezTo>
                  <a:cubicBezTo>
                    <a:pt x="114470" y="15275"/>
                    <a:pt x="123645" y="16695"/>
                    <a:pt x="132617" y="19482"/>
                  </a:cubicBezTo>
                  <a:cubicBezTo>
                    <a:pt x="155578" y="26731"/>
                    <a:pt x="174383" y="42494"/>
                    <a:pt x="185484" y="63884"/>
                  </a:cubicBezTo>
                  <a:cubicBezTo>
                    <a:pt x="196584" y="85275"/>
                    <a:pt x="198713" y="109706"/>
                    <a:pt x="191465" y="132667"/>
                  </a:cubicBezTo>
                  <a:cubicBezTo>
                    <a:pt x="184216" y="155629"/>
                    <a:pt x="168452" y="174434"/>
                    <a:pt x="147062" y="185534"/>
                  </a:cubicBezTo>
                  <a:cubicBezTo>
                    <a:pt x="125672" y="196635"/>
                    <a:pt x="101241" y="198814"/>
                    <a:pt x="78280" y="191515"/>
                  </a:cubicBezTo>
                  <a:cubicBezTo>
                    <a:pt x="55318" y="184267"/>
                    <a:pt x="36513" y="168503"/>
                    <a:pt x="25413" y="147113"/>
                  </a:cubicBezTo>
                  <a:cubicBezTo>
                    <a:pt x="14312" y="125723"/>
                    <a:pt x="12183" y="101292"/>
                    <a:pt x="19432" y="78330"/>
                  </a:cubicBezTo>
                  <a:close/>
                </a:path>
              </a:pathLst>
            </a:custGeom>
            <a:solidFill>
              <a:srgbClr val="1F1F1F"/>
            </a:solidFill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600" name="Frihandsfigur: Form 599">
              <a:extLst>
                <a:ext uri="{FF2B5EF4-FFF2-40B4-BE49-F238E27FC236}">
                  <a16:creationId xmlns:a16="http://schemas.microsoft.com/office/drawing/2014/main" id="{10E5FF9D-1746-02CD-009F-DA8C22F07593}"/>
                </a:ext>
              </a:extLst>
            </p:cNvPr>
            <p:cNvSpPr/>
            <p:nvPr/>
          </p:nvSpPr>
          <p:spPr>
            <a:xfrm>
              <a:off x="1834310" y="2657777"/>
              <a:ext cx="353172" cy="357802"/>
            </a:xfrm>
            <a:custGeom>
              <a:avLst/>
              <a:gdLst>
                <a:gd name="connsiteX0" fmla="*/ 3793 w 353172"/>
                <a:gd name="connsiteY0" fmla="*/ 222264 h 357802"/>
                <a:gd name="connsiteX1" fmla="*/ 3388 w 353172"/>
                <a:gd name="connsiteY1" fmla="*/ 222518 h 357802"/>
                <a:gd name="connsiteX2" fmla="*/ 1005 w 353172"/>
                <a:gd name="connsiteY2" fmla="*/ 232655 h 357802"/>
                <a:gd name="connsiteX3" fmla="*/ 42214 w 353172"/>
                <a:gd name="connsiteY3" fmla="*/ 304023 h 357802"/>
                <a:gd name="connsiteX4" fmla="*/ 52605 w 353172"/>
                <a:gd name="connsiteY4" fmla="*/ 306811 h 357802"/>
                <a:gd name="connsiteX5" fmla="*/ 99998 w 353172"/>
                <a:gd name="connsiteY5" fmla="*/ 306811 h 357802"/>
                <a:gd name="connsiteX6" fmla="*/ 104053 w 353172"/>
                <a:gd name="connsiteY6" fmla="*/ 309142 h 357802"/>
                <a:gd name="connsiteX7" fmla="*/ 127724 w 353172"/>
                <a:gd name="connsiteY7" fmla="*/ 350199 h 357802"/>
                <a:gd name="connsiteX8" fmla="*/ 129954 w 353172"/>
                <a:gd name="connsiteY8" fmla="*/ 355572 h 357802"/>
                <a:gd name="connsiteX9" fmla="*/ 135327 w 353172"/>
                <a:gd name="connsiteY9" fmla="*/ 357802 h 357802"/>
                <a:gd name="connsiteX10" fmla="*/ 217744 w 353172"/>
                <a:gd name="connsiteY10" fmla="*/ 357802 h 357802"/>
                <a:gd name="connsiteX11" fmla="*/ 225348 w 353172"/>
                <a:gd name="connsiteY11" fmla="*/ 350199 h 357802"/>
                <a:gd name="connsiteX12" fmla="*/ 249069 w 353172"/>
                <a:gd name="connsiteY12" fmla="*/ 309142 h 357802"/>
                <a:gd name="connsiteX13" fmla="*/ 253124 w 353172"/>
                <a:gd name="connsiteY13" fmla="*/ 306811 h 357802"/>
                <a:gd name="connsiteX14" fmla="*/ 300466 w 353172"/>
                <a:gd name="connsiteY14" fmla="*/ 306811 h 357802"/>
                <a:gd name="connsiteX15" fmla="*/ 301480 w 353172"/>
                <a:gd name="connsiteY15" fmla="*/ 307267 h 357802"/>
                <a:gd name="connsiteX16" fmla="*/ 310908 w 353172"/>
                <a:gd name="connsiteY16" fmla="*/ 304023 h 357802"/>
                <a:gd name="connsiteX17" fmla="*/ 352117 w 353172"/>
                <a:gd name="connsiteY17" fmla="*/ 232655 h 357802"/>
                <a:gd name="connsiteX18" fmla="*/ 352877 w 353172"/>
                <a:gd name="connsiteY18" fmla="*/ 226877 h 357802"/>
                <a:gd name="connsiteX19" fmla="*/ 349329 w 353172"/>
                <a:gd name="connsiteY19" fmla="*/ 222264 h 357802"/>
                <a:gd name="connsiteX20" fmla="*/ 325658 w 353172"/>
                <a:gd name="connsiteY20" fmla="*/ 181258 h 357802"/>
                <a:gd name="connsiteX21" fmla="*/ 325658 w 353172"/>
                <a:gd name="connsiteY21" fmla="*/ 176595 h 357802"/>
                <a:gd name="connsiteX22" fmla="*/ 349379 w 353172"/>
                <a:gd name="connsiteY22" fmla="*/ 135538 h 357802"/>
                <a:gd name="connsiteX23" fmla="*/ 349785 w 353172"/>
                <a:gd name="connsiteY23" fmla="*/ 135285 h 357802"/>
                <a:gd name="connsiteX24" fmla="*/ 352167 w 353172"/>
                <a:gd name="connsiteY24" fmla="*/ 125147 h 357802"/>
                <a:gd name="connsiteX25" fmla="*/ 310958 w 353172"/>
                <a:gd name="connsiteY25" fmla="*/ 53779 h 357802"/>
                <a:gd name="connsiteX26" fmla="*/ 306346 w 353172"/>
                <a:gd name="connsiteY26" fmla="*/ 50231 h 357802"/>
                <a:gd name="connsiteX27" fmla="*/ 300568 w 353172"/>
                <a:gd name="connsiteY27" fmla="*/ 50991 h 357802"/>
                <a:gd name="connsiteX28" fmla="*/ 253175 w 353172"/>
                <a:gd name="connsiteY28" fmla="*/ 50991 h 357802"/>
                <a:gd name="connsiteX29" fmla="*/ 249120 w 353172"/>
                <a:gd name="connsiteY29" fmla="*/ 48660 h 357802"/>
                <a:gd name="connsiteX30" fmla="*/ 225449 w 353172"/>
                <a:gd name="connsiteY30" fmla="*/ 7603 h 357802"/>
                <a:gd name="connsiteX31" fmla="*/ 223219 w 353172"/>
                <a:gd name="connsiteY31" fmla="*/ 2230 h 357802"/>
                <a:gd name="connsiteX32" fmla="*/ 217846 w 353172"/>
                <a:gd name="connsiteY32" fmla="*/ 0 h 357802"/>
                <a:gd name="connsiteX33" fmla="*/ 135428 w 353172"/>
                <a:gd name="connsiteY33" fmla="*/ 0 h 357802"/>
                <a:gd name="connsiteX34" fmla="*/ 127825 w 353172"/>
                <a:gd name="connsiteY34" fmla="*/ 7603 h 357802"/>
                <a:gd name="connsiteX35" fmla="*/ 104103 w 353172"/>
                <a:gd name="connsiteY35" fmla="*/ 48660 h 357802"/>
                <a:gd name="connsiteX36" fmla="*/ 100048 w 353172"/>
                <a:gd name="connsiteY36" fmla="*/ 50991 h 357802"/>
                <a:gd name="connsiteX37" fmla="*/ 52656 w 353172"/>
                <a:gd name="connsiteY37" fmla="*/ 50991 h 357802"/>
                <a:gd name="connsiteX38" fmla="*/ 46877 w 353172"/>
                <a:gd name="connsiteY38" fmla="*/ 50231 h 357802"/>
                <a:gd name="connsiteX39" fmla="*/ 42265 w 353172"/>
                <a:gd name="connsiteY39" fmla="*/ 53779 h 357802"/>
                <a:gd name="connsiteX40" fmla="*/ 1056 w 353172"/>
                <a:gd name="connsiteY40" fmla="*/ 125147 h 357802"/>
                <a:gd name="connsiteX41" fmla="*/ 296 w 353172"/>
                <a:gd name="connsiteY41" fmla="*/ 130925 h 357802"/>
                <a:gd name="connsiteX42" fmla="*/ 3844 w 353172"/>
                <a:gd name="connsiteY42" fmla="*/ 135538 h 357802"/>
                <a:gd name="connsiteX43" fmla="*/ 27515 w 353172"/>
                <a:gd name="connsiteY43" fmla="*/ 176544 h 357802"/>
                <a:gd name="connsiteX44" fmla="*/ 27515 w 353172"/>
                <a:gd name="connsiteY44" fmla="*/ 181207 h 357802"/>
                <a:gd name="connsiteX45" fmla="*/ 3793 w 353172"/>
                <a:gd name="connsiteY45" fmla="*/ 222264 h 357802"/>
                <a:gd name="connsiteX46" fmla="*/ 17732 w 353172"/>
                <a:gd name="connsiteY46" fmla="*/ 126516 h 357802"/>
                <a:gd name="connsiteX47" fmla="*/ 51794 w 353172"/>
                <a:gd name="connsiteY47" fmla="*/ 67516 h 357802"/>
                <a:gd name="connsiteX48" fmla="*/ 107550 w 353172"/>
                <a:gd name="connsiteY48" fmla="*/ 64170 h 357802"/>
                <a:gd name="connsiteX49" fmla="*/ 111605 w 353172"/>
                <a:gd name="connsiteY49" fmla="*/ 61839 h 357802"/>
                <a:gd name="connsiteX50" fmla="*/ 142474 w 353172"/>
                <a:gd name="connsiteY50" fmla="*/ 15206 h 357802"/>
                <a:gd name="connsiteX51" fmla="*/ 210648 w 353172"/>
                <a:gd name="connsiteY51" fmla="*/ 15206 h 357802"/>
                <a:gd name="connsiteX52" fmla="*/ 241466 w 353172"/>
                <a:gd name="connsiteY52" fmla="*/ 61839 h 357802"/>
                <a:gd name="connsiteX53" fmla="*/ 245521 w 353172"/>
                <a:gd name="connsiteY53" fmla="*/ 64170 h 357802"/>
                <a:gd name="connsiteX54" fmla="*/ 301277 w 353172"/>
                <a:gd name="connsiteY54" fmla="*/ 67566 h 357802"/>
                <a:gd name="connsiteX55" fmla="*/ 335339 w 353172"/>
                <a:gd name="connsiteY55" fmla="*/ 126617 h 357802"/>
                <a:gd name="connsiteX56" fmla="*/ 310350 w 353172"/>
                <a:gd name="connsiteY56" fmla="*/ 176645 h 357802"/>
                <a:gd name="connsiteX57" fmla="*/ 310350 w 353172"/>
                <a:gd name="connsiteY57" fmla="*/ 181309 h 357802"/>
                <a:gd name="connsiteX58" fmla="*/ 335288 w 353172"/>
                <a:gd name="connsiteY58" fmla="*/ 231286 h 357802"/>
                <a:gd name="connsiteX59" fmla="*/ 301227 w 353172"/>
                <a:gd name="connsiteY59" fmla="*/ 290287 h 357802"/>
                <a:gd name="connsiteX60" fmla="*/ 245470 w 353172"/>
                <a:gd name="connsiteY60" fmla="*/ 293632 h 357802"/>
                <a:gd name="connsiteX61" fmla="*/ 241415 w 353172"/>
                <a:gd name="connsiteY61" fmla="*/ 295964 h 357802"/>
                <a:gd name="connsiteX62" fmla="*/ 210547 w 353172"/>
                <a:gd name="connsiteY62" fmla="*/ 342596 h 357802"/>
                <a:gd name="connsiteX63" fmla="*/ 142372 w 353172"/>
                <a:gd name="connsiteY63" fmla="*/ 342596 h 357802"/>
                <a:gd name="connsiteX64" fmla="*/ 111554 w 353172"/>
                <a:gd name="connsiteY64" fmla="*/ 295964 h 357802"/>
                <a:gd name="connsiteX65" fmla="*/ 107499 w 353172"/>
                <a:gd name="connsiteY65" fmla="*/ 293632 h 357802"/>
                <a:gd name="connsiteX66" fmla="*/ 51743 w 353172"/>
                <a:gd name="connsiteY66" fmla="*/ 290236 h 357802"/>
                <a:gd name="connsiteX67" fmla="*/ 17681 w 353172"/>
                <a:gd name="connsiteY67" fmla="*/ 231185 h 357802"/>
                <a:gd name="connsiteX68" fmla="*/ 42670 w 353172"/>
                <a:gd name="connsiteY68" fmla="*/ 181157 h 357802"/>
                <a:gd name="connsiteX69" fmla="*/ 42670 w 353172"/>
                <a:gd name="connsiteY69" fmla="*/ 176493 h 357802"/>
                <a:gd name="connsiteX70" fmla="*/ 17732 w 353172"/>
                <a:gd name="connsiteY70" fmla="*/ 126516 h 357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353172" h="357802">
                  <a:moveTo>
                    <a:pt x="3793" y="222264"/>
                  </a:moveTo>
                  <a:cubicBezTo>
                    <a:pt x="3793" y="222264"/>
                    <a:pt x="3489" y="222467"/>
                    <a:pt x="3388" y="222518"/>
                  </a:cubicBezTo>
                  <a:cubicBezTo>
                    <a:pt x="42" y="224748"/>
                    <a:pt x="-972" y="229158"/>
                    <a:pt x="1005" y="232655"/>
                  </a:cubicBezTo>
                  <a:lnTo>
                    <a:pt x="42214" y="304023"/>
                  </a:lnTo>
                  <a:cubicBezTo>
                    <a:pt x="44343" y="307672"/>
                    <a:pt x="48955" y="308889"/>
                    <a:pt x="52605" y="306811"/>
                  </a:cubicBezTo>
                  <a:cubicBezTo>
                    <a:pt x="67203" y="298346"/>
                    <a:pt x="85400" y="298397"/>
                    <a:pt x="99998" y="306811"/>
                  </a:cubicBezTo>
                  <a:lnTo>
                    <a:pt x="104053" y="309142"/>
                  </a:lnTo>
                  <a:cubicBezTo>
                    <a:pt x="118651" y="317607"/>
                    <a:pt x="127724" y="333320"/>
                    <a:pt x="127724" y="350199"/>
                  </a:cubicBezTo>
                  <a:cubicBezTo>
                    <a:pt x="127724" y="352227"/>
                    <a:pt x="128535" y="354153"/>
                    <a:pt x="129954" y="355572"/>
                  </a:cubicBezTo>
                  <a:cubicBezTo>
                    <a:pt x="131373" y="356991"/>
                    <a:pt x="133299" y="357802"/>
                    <a:pt x="135327" y="357802"/>
                  </a:cubicBezTo>
                  <a:lnTo>
                    <a:pt x="217744" y="357802"/>
                  </a:lnTo>
                  <a:cubicBezTo>
                    <a:pt x="221951" y="357802"/>
                    <a:pt x="225348" y="354406"/>
                    <a:pt x="225348" y="350199"/>
                  </a:cubicBezTo>
                  <a:cubicBezTo>
                    <a:pt x="225348" y="333320"/>
                    <a:pt x="234421" y="317607"/>
                    <a:pt x="249069" y="309142"/>
                  </a:cubicBezTo>
                  <a:lnTo>
                    <a:pt x="253124" y="306811"/>
                  </a:lnTo>
                  <a:cubicBezTo>
                    <a:pt x="267722" y="298397"/>
                    <a:pt x="285868" y="298397"/>
                    <a:pt x="300466" y="306811"/>
                  </a:cubicBezTo>
                  <a:cubicBezTo>
                    <a:pt x="300770" y="307013"/>
                    <a:pt x="301125" y="307165"/>
                    <a:pt x="301480" y="307267"/>
                  </a:cubicBezTo>
                  <a:cubicBezTo>
                    <a:pt x="304977" y="308686"/>
                    <a:pt x="308982" y="307267"/>
                    <a:pt x="310908" y="304023"/>
                  </a:cubicBezTo>
                  <a:lnTo>
                    <a:pt x="352117" y="232655"/>
                  </a:lnTo>
                  <a:cubicBezTo>
                    <a:pt x="353130" y="230932"/>
                    <a:pt x="353384" y="228853"/>
                    <a:pt x="352877" y="226877"/>
                  </a:cubicBezTo>
                  <a:cubicBezTo>
                    <a:pt x="352370" y="224900"/>
                    <a:pt x="351052" y="223278"/>
                    <a:pt x="349329" y="222264"/>
                  </a:cubicBezTo>
                  <a:cubicBezTo>
                    <a:pt x="334731" y="213850"/>
                    <a:pt x="325658" y="198086"/>
                    <a:pt x="325658" y="181258"/>
                  </a:cubicBezTo>
                  <a:lnTo>
                    <a:pt x="325658" y="176595"/>
                  </a:lnTo>
                  <a:cubicBezTo>
                    <a:pt x="325658" y="159716"/>
                    <a:pt x="334731" y="143952"/>
                    <a:pt x="349379" y="135538"/>
                  </a:cubicBezTo>
                  <a:cubicBezTo>
                    <a:pt x="349532" y="135437"/>
                    <a:pt x="349684" y="135335"/>
                    <a:pt x="349785" y="135285"/>
                  </a:cubicBezTo>
                  <a:cubicBezTo>
                    <a:pt x="353130" y="133054"/>
                    <a:pt x="354144" y="128645"/>
                    <a:pt x="352167" y="125147"/>
                  </a:cubicBezTo>
                  <a:lnTo>
                    <a:pt x="310958" y="53779"/>
                  </a:lnTo>
                  <a:cubicBezTo>
                    <a:pt x="309945" y="52056"/>
                    <a:pt x="308272" y="50738"/>
                    <a:pt x="306346" y="50231"/>
                  </a:cubicBezTo>
                  <a:cubicBezTo>
                    <a:pt x="304369" y="49724"/>
                    <a:pt x="302342" y="49978"/>
                    <a:pt x="300568" y="50991"/>
                  </a:cubicBezTo>
                  <a:cubicBezTo>
                    <a:pt x="285970" y="59406"/>
                    <a:pt x="267773" y="59406"/>
                    <a:pt x="253175" y="50991"/>
                  </a:cubicBezTo>
                  <a:lnTo>
                    <a:pt x="249120" y="48660"/>
                  </a:lnTo>
                  <a:cubicBezTo>
                    <a:pt x="234522" y="40195"/>
                    <a:pt x="225449" y="24482"/>
                    <a:pt x="225449" y="7603"/>
                  </a:cubicBezTo>
                  <a:cubicBezTo>
                    <a:pt x="225449" y="5576"/>
                    <a:pt x="224638" y="3649"/>
                    <a:pt x="223219" y="2230"/>
                  </a:cubicBezTo>
                  <a:cubicBezTo>
                    <a:pt x="221799" y="811"/>
                    <a:pt x="219873" y="0"/>
                    <a:pt x="217846" y="0"/>
                  </a:cubicBezTo>
                  <a:lnTo>
                    <a:pt x="135428" y="0"/>
                  </a:lnTo>
                  <a:cubicBezTo>
                    <a:pt x="131221" y="0"/>
                    <a:pt x="127825" y="3396"/>
                    <a:pt x="127825" y="7603"/>
                  </a:cubicBezTo>
                  <a:cubicBezTo>
                    <a:pt x="127825" y="24482"/>
                    <a:pt x="118752" y="40195"/>
                    <a:pt x="104103" y="48660"/>
                  </a:cubicBezTo>
                  <a:lnTo>
                    <a:pt x="100048" y="50991"/>
                  </a:lnTo>
                  <a:cubicBezTo>
                    <a:pt x="85450" y="59406"/>
                    <a:pt x="67254" y="59406"/>
                    <a:pt x="52656" y="50991"/>
                  </a:cubicBezTo>
                  <a:cubicBezTo>
                    <a:pt x="50882" y="49978"/>
                    <a:pt x="48854" y="49724"/>
                    <a:pt x="46877" y="50231"/>
                  </a:cubicBezTo>
                  <a:cubicBezTo>
                    <a:pt x="44951" y="50738"/>
                    <a:pt x="43279" y="52005"/>
                    <a:pt x="42265" y="53779"/>
                  </a:cubicBezTo>
                  <a:lnTo>
                    <a:pt x="1056" y="125147"/>
                  </a:lnTo>
                  <a:cubicBezTo>
                    <a:pt x="42" y="126870"/>
                    <a:pt x="-211" y="128949"/>
                    <a:pt x="296" y="130925"/>
                  </a:cubicBezTo>
                  <a:cubicBezTo>
                    <a:pt x="802" y="132902"/>
                    <a:pt x="2120" y="134524"/>
                    <a:pt x="3844" y="135538"/>
                  </a:cubicBezTo>
                  <a:cubicBezTo>
                    <a:pt x="18442" y="143952"/>
                    <a:pt x="27515" y="159716"/>
                    <a:pt x="27515" y="176544"/>
                  </a:cubicBezTo>
                  <a:lnTo>
                    <a:pt x="27515" y="181207"/>
                  </a:lnTo>
                  <a:cubicBezTo>
                    <a:pt x="27515" y="198086"/>
                    <a:pt x="18442" y="213850"/>
                    <a:pt x="3793" y="222264"/>
                  </a:cubicBezTo>
                  <a:close/>
                  <a:moveTo>
                    <a:pt x="17732" y="126516"/>
                  </a:moveTo>
                  <a:lnTo>
                    <a:pt x="51794" y="67516"/>
                  </a:lnTo>
                  <a:cubicBezTo>
                    <a:pt x="69737" y="75119"/>
                    <a:pt x="90468" y="74004"/>
                    <a:pt x="107550" y="64170"/>
                  </a:cubicBezTo>
                  <a:lnTo>
                    <a:pt x="111605" y="61839"/>
                  </a:lnTo>
                  <a:cubicBezTo>
                    <a:pt x="128737" y="51955"/>
                    <a:pt x="140091" y="34569"/>
                    <a:pt x="142474" y="15206"/>
                  </a:cubicBezTo>
                  <a:lnTo>
                    <a:pt x="210648" y="15206"/>
                  </a:lnTo>
                  <a:cubicBezTo>
                    <a:pt x="213031" y="34569"/>
                    <a:pt x="224384" y="51955"/>
                    <a:pt x="241466" y="61839"/>
                  </a:cubicBezTo>
                  <a:lnTo>
                    <a:pt x="245521" y="64170"/>
                  </a:lnTo>
                  <a:cubicBezTo>
                    <a:pt x="262603" y="74054"/>
                    <a:pt x="283385" y="75169"/>
                    <a:pt x="301277" y="67566"/>
                  </a:cubicBezTo>
                  <a:lnTo>
                    <a:pt x="335339" y="126617"/>
                  </a:lnTo>
                  <a:cubicBezTo>
                    <a:pt x="319778" y="138326"/>
                    <a:pt x="310350" y="156928"/>
                    <a:pt x="310350" y="176645"/>
                  </a:cubicBezTo>
                  <a:lnTo>
                    <a:pt x="310350" y="181309"/>
                  </a:lnTo>
                  <a:cubicBezTo>
                    <a:pt x="310350" y="201077"/>
                    <a:pt x="319778" y="219628"/>
                    <a:pt x="335288" y="231286"/>
                  </a:cubicBezTo>
                  <a:lnTo>
                    <a:pt x="301227" y="290287"/>
                  </a:lnTo>
                  <a:cubicBezTo>
                    <a:pt x="283283" y="282683"/>
                    <a:pt x="262552" y="283799"/>
                    <a:pt x="245470" y="293632"/>
                  </a:cubicBezTo>
                  <a:lnTo>
                    <a:pt x="241415" y="295964"/>
                  </a:lnTo>
                  <a:cubicBezTo>
                    <a:pt x="224283" y="305848"/>
                    <a:pt x="212929" y="323233"/>
                    <a:pt x="210547" y="342596"/>
                  </a:cubicBezTo>
                  <a:lnTo>
                    <a:pt x="142372" y="342596"/>
                  </a:lnTo>
                  <a:cubicBezTo>
                    <a:pt x="139990" y="323233"/>
                    <a:pt x="128636" y="305848"/>
                    <a:pt x="111554" y="295964"/>
                  </a:cubicBezTo>
                  <a:lnTo>
                    <a:pt x="107499" y="293632"/>
                  </a:lnTo>
                  <a:cubicBezTo>
                    <a:pt x="90418" y="283748"/>
                    <a:pt x="69636" y="282633"/>
                    <a:pt x="51743" y="290236"/>
                  </a:cubicBezTo>
                  <a:lnTo>
                    <a:pt x="17681" y="231185"/>
                  </a:lnTo>
                  <a:cubicBezTo>
                    <a:pt x="33242" y="219476"/>
                    <a:pt x="42670" y="200874"/>
                    <a:pt x="42670" y="181157"/>
                  </a:cubicBezTo>
                  <a:lnTo>
                    <a:pt x="42670" y="176493"/>
                  </a:lnTo>
                  <a:cubicBezTo>
                    <a:pt x="42670" y="156725"/>
                    <a:pt x="33242" y="138174"/>
                    <a:pt x="17732" y="126516"/>
                  </a:cubicBezTo>
                  <a:close/>
                </a:path>
              </a:pathLst>
            </a:custGeom>
            <a:solidFill>
              <a:srgbClr val="1F1F1F"/>
            </a:solidFill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  <p:grpSp>
        <p:nvGrpSpPr>
          <p:cNvPr id="601" name="Bild 3">
            <a:extLst>
              <a:ext uri="{FF2B5EF4-FFF2-40B4-BE49-F238E27FC236}">
                <a16:creationId xmlns:a16="http://schemas.microsoft.com/office/drawing/2014/main" id="{9A78F9FA-9347-0BD5-D890-FB0D2194AB12}"/>
              </a:ext>
            </a:extLst>
          </p:cNvPr>
          <p:cNvGrpSpPr/>
          <p:nvPr/>
        </p:nvGrpSpPr>
        <p:grpSpPr>
          <a:xfrm>
            <a:off x="9067529" y="3051103"/>
            <a:ext cx="615231" cy="339139"/>
            <a:chOff x="5887972" y="2705423"/>
            <a:chExt cx="476308" cy="262560"/>
          </a:xfrm>
          <a:solidFill>
            <a:srgbClr val="1F1F1F"/>
          </a:solidFill>
        </p:grpSpPr>
        <p:sp>
          <p:nvSpPr>
            <p:cNvPr id="602" name="Frihandsfigur: Form 601">
              <a:extLst>
                <a:ext uri="{FF2B5EF4-FFF2-40B4-BE49-F238E27FC236}">
                  <a16:creationId xmlns:a16="http://schemas.microsoft.com/office/drawing/2014/main" id="{FA9FAEB6-B7B0-DAE3-D470-7E6F291A07A5}"/>
                </a:ext>
              </a:extLst>
            </p:cNvPr>
            <p:cNvSpPr/>
            <p:nvPr/>
          </p:nvSpPr>
          <p:spPr>
            <a:xfrm>
              <a:off x="5887972" y="2705423"/>
              <a:ext cx="314464" cy="183488"/>
            </a:xfrm>
            <a:custGeom>
              <a:avLst/>
              <a:gdLst>
                <a:gd name="connsiteX0" fmla="*/ 91744 w 314464"/>
                <a:gd name="connsiteY0" fmla="*/ 183488 h 183488"/>
                <a:gd name="connsiteX1" fmla="*/ 137870 w 314464"/>
                <a:gd name="connsiteY1" fmla="*/ 183488 h 183488"/>
                <a:gd name="connsiteX2" fmla="*/ 145473 w 314464"/>
                <a:gd name="connsiteY2" fmla="*/ 175885 h 183488"/>
                <a:gd name="connsiteX3" fmla="*/ 137870 w 314464"/>
                <a:gd name="connsiteY3" fmla="*/ 168282 h 183488"/>
                <a:gd name="connsiteX4" fmla="*/ 91744 w 314464"/>
                <a:gd name="connsiteY4" fmla="*/ 168282 h 183488"/>
                <a:gd name="connsiteX5" fmla="*/ 15206 w 314464"/>
                <a:gd name="connsiteY5" fmla="*/ 91744 h 183488"/>
                <a:gd name="connsiteX6" fmla="*/ 91744 w 314464"/>
                <a:gd name="connsiteY6" fmla="*/ 15206 h 183488"/>
                <a:gd name="connsiteX7" fmla="*/ 222721 w 314464"/>
                <a:gd name="connsiteY7" fmla="*/ 15206 h 183488"/>
                <a:gd name="connsiteX8" fmla="*/ 299258 w 314464"/>
                <a:gd name="connsiteY8" fmla="*/ 91744 h 183488"/>
                <a:gd name="connsiteX9" fmla="*/ 222721 w 314464"/>
                <a:gd name="connsiteY9" fmla="*/ 168282 h 183488"/>
                <a:gd name="connsiteX10" fmla="*/ 201482 w 314464"/>
                <a:gd name="connsiteY10" fmla="*/ 168282 h 183488"/>
                <a:gd name="connsiteX11" fmla="*/ 193879 w 314464"/>
                <a:gd name="connsiteY11" fmla="*/ 175885 h 183488"/>
                <a:gd name="connsiteX12" fmla="*/ 201482 w 314464"/>
                <a:gd name="connsiteY12" fmla="*/ 183488 h 183488"/>
                <a:gd name="connsiteX13" fmla="*/ 222721 w 314464"/>
                <a:gd name="connsiteY13" fmla="*/ 183488 h 183488"/>
                <a:gd name="connsiteX14" fmla="*/ 314465 w 314464"/>
                <a:gd name="connsiteY14" fmla="*/ 91744 h 183488"/>
                <a:gd name="connsiteX15" fmla="*/ 222721 w 314464"/>
                <a:gd name="connsiteY15" fmla="*/ 0 h 183488"/>
                <a:gd name="connsiteX16" fmla="*/ 91744 w 314464"/>
                <a:gd name="connsiteY16" fmla="*/ 0 h 183488"/>
                <a:gd name="connsiteX17" fmla="*/ 0 w 314464"/>
                <a:gd name="connsiteY17" fmla="*/ 91744 h 183488"/>
                <a:gd name="connsiteX18" fmla="*/ 91744 w 314464"/>
                <a:gd name="connsiteY18" fmla="*/ 183488 h 183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14464" h="183488">
                  <a:moveTo>
                    <a:pt x="91744" y="183488"/>
                  </a:moveTo>
                  <a:lnTo>
                    <a:pt x="137870" y="183488"/>
                  </a:lnTo>
                  <a:cubicBezTo>
                    <a:pt x="142077" y="183488"/>
                    <a:pt x="145473" y="180092"/>
                    <a:pt x="145473" y="175885"/>
                  </a:cubicBezTo>
                  <a:cubicBezTo>
                    <a:pt x="145473" y="171678"/>
                    <a:pt x="142077" y="168282"/>
                    <a:pt x="137870" y="168282"/>
                  </a:cubicBezTo>
                  <a:lnTo>
                    <a:pt x="91744" y="168282"/>
                  </a:lnTo>
                  <a:cubicBezTo>
                    <a:pt x="49572" y="168282"/>
                    <a:pt x="15206" y="133967"/>
                    <a:pt x="15206" y="91744"/>
                  </a:cubicBezTo>
                  <a:cubicBezTo>
                    <a:pt x="15206" y="49521"/>
                    <a:pt x="49522" y="15206"/>
                    <a:pt x="91744" y="15206"/>
                  </a:cubicBezTo>
                  <a:lnTo>
                    <a:pt x="222721" y="15206"/>
                  </a:lnTo>
                  <a:cubicBezTo>
                    <a:pt x="264892" y="15206"/>
                    <a:pt x="299258" y="49521"/>
                    <a:pt x="299258" y="91744"/>
                  </a:cubicBezTo>
                  <a:cubicBezTo>
                    <a:pt x="299258" y="133967"/>
                    <a:pt x="264943" y="168282"/>
                    <a:pt x="222721" y="168282"/>
                  </a:cubicBezTo>
                  <a:lnTo>
                    <a:pt x="201482" y="168282"/>
                  </a:lnTo>
                  <a:cubicBezTo>
                    <a:pt x="197275" y="168282"/>
                    <a:pt x="193879" y="171678"/>
                    <a:pt x="193879" y="175885"/>
                  </a:cubicBezTo>
                  <a:cubicBezTo>
                    <a:pt x="193879" y="180092"/>
                    <a:pt x="197275" y="183488"/>
                    <a:pt x="201482" y="183488"/>
                  </a:cubicBezTo>
                  <a:lnTo>
                    <a:pt x="222721" y="183488"/>
                  </a:lnTo>
                  <a:cubicBezTo>
                    <a:pt x="273306" y="183488"/>
                    <a:pt x="314465" y="142330"/>
                    <a:pt x="314465" y="91744"/>
                  </a:cubicBezTo>
                  <a:cubicBezTo>
                    <a:pt x="314465" y="41158"/>
                    <a:pt x="273306" y="0"/>
                    <a:pt x="222721" y="0"/>
                  </a:cubicBezTo>
                  <a:lnTo>
                    <a:pt x="91744" y="0"/>
                  </a:lnTo>
                  <a:cubicBezTo>
                    <a:pt x="41158" y="0"/>
                    <a:pt x="0" y="41158"/>
                    <a:pt x="0" y="91744"/>
                  </a:cubicBezTo>
                  <a:cubicBezTo>
                    <a:pt x="0" y="142330"/>
                    <a:pt x="41158" y="183488"/>
                    <a:pt x="91744" y="183488"/>
                  </a:cubicBezTo>
                  <a:close/>
                </a:path>
              </a:pathLst>
            </a:custGeom>
            <a:solidFill>
              <a:srgbClr val="1F1F1F"/>
            </a:solidFill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603" name="Frihandsfigur: Form 602">
              <a:extLst>
                <a:ext uri="{FF2B5EF4-FFF2-40B4-BE49-F238E27FC236}">
                  <a16:creationId xmlns:a16="http://schemas.microsoft.com/office/drawing/2014/main" id="{CECCD846-F5D1-8DB5-6E71-648778385F4B}"/>
                </a:ext>
              </a:extLst>
            </p:cNvPr>
            <p:cNvSpPr/>
            <p:nvPr/>
          </p:nvSpPr>
          <p:spPr>
            <a:xfrm>
              <a:off x="6049817" y="2784496"/>
              <a:ext cx="314463" cy="183488"/>
            </a:xfrm>
            <a:custGeom>
              <a:avLst/>
              <a:gdLst>
                <a:gd name="connsiteX0" fmla="*/ 222720 w 314463"/>
                <a:gd name="connsiteY0" fmla="*/ 168282 h 183488"/>
                <a:gd name="connsiteX1" fmla="*/ 91744 w 314463"/>
                <a:gd name="connsiteY1" fmla="*/ 168282 h 183488"/>
                <a:gd name="connsiteX2" fmla="*/ 15206 w 314463"/>
                <a:gd name="connsiteY2" fmla="*/ 91744 h 183488"/>
                <a:gd name="connsiteX3" fmla="*/ 91744 w 314463"/>
                <a:gd name="connsiteY3" fmla="*/ 15206 h 183488"/>
                <a:gd name="connsiteX4" fmla="*/ 115263 w 314463"/>
                <a:gd name="connsiteY4" fmla="*/ 15206 h 183488"/>
                <a:gd name="connsiteX5" fmla="*/ 122866 w 314463"/>
                <a:gd name="connsiteY5" fmla="*/ 7603 h 183488"/>
                <a:gd name="connsiteX6" fmla="*/ 115263 w 314463"/>
                <a:gd name="connsiteY6" fmla="*/ 0 h 183488"/>
                <a:gd name="connsiteX7" fmla="*/ 91744 w 314463"/>
                <a:gd name="connsiteY7" fmla="*/ 0 h 183488"/>
                <a:gd name="connsiteX8" fmla="*/ 0 w 314463"/>
                <a:gd name="connsiteY8" fmla="*/ 91744 h 183488"/>
                <a:gd name="connsiteX9" fmla="*/ 91744 w 314463"/>
                <a:gd name="connsiteY9" fmla="*/ 183488 h 183488"/>
                <a:gd name="connsiteX10" fmla="*/ 222720 w 314463"/>
                <a:gd name="connsiteY10" fmla="*/ 183488 h 183488"/>
                <a:gd name="connsiteX11" fmla="*/ 314464 w 314463"/>
                <a:gd name="connsiteY11" fmla="*/ 91744 h 183488"/>
                <a:gd name="connsiteX12" fmla="*/ 222720 w 314463"/>
                <a:gd name="connsiteY12" fmla="*/ 0 h 183488"/>
                <a:gd name="connsiteX13" fmla="*/ 174973 w 314463"/>
                <a:gd name="connsiteY13" fmla="*/ 0 h 183488"/>
                <a:gd name="connsiteX14" fmla="*/ 167370 w 314463"/>
                <a:gd name="connsiteY14" fmla="*/ 7603 h 183488"/>
                <a:gd name="connsiteX15" fmla="*/ 174973 w 314463"/>
                <a:gd name="connsiteY15" fmla="*/ 15206 h 183488"/>
                <a:gd name="connsiteX16" fmla="*/ 222720 w 314463"/>
                <a:gd name="connsiteY16" fmla="*/ 15206 h 183488"/>
                <a:gd name="connsiteX17" fmla="*/ 299258 w 314463"/>
                <a:gd name="connsiteY17" fmla="*/ 91744 h 183488"/>
                <a:gd name="connsiteX18" fmla="*/ 222720 w 314463"/>
                <a:gd name="connsiteY18" fmla="*/ 168282 h 183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14463" h="183488">
                  <a:moveTo>
                    <a:pt x="222720" y="168282"/>
                  </a:moveTo>
                  <a:lnTo>
                    <a:pt x="91744" y="168282"/>
                  </a:lnTo>
                  <a:cubicBezTo>
                    <a:pt x="49572" y="168282"/>
                    <a:pt x="15206" y="133967"/>
                    <a:pt x="15206" y="91744"/>
                  </a:cubicBezTo>
                  <a:cubicBezTo>
                    <a:pt x="15206" y="49522"/>
                    <a:pt x="49522" y="15206"/>
                    <a:pt x="91744" y="15206"/>
                  </a:cubicBezTo>
                  <a:lnTo>
                    <a:pt x="115263" y="15206"/>
                  </a:lnTo>
                  <a:cubicBezTo>
                    <a:pt x="119470" y="15206"/>
                    <a:pt x="122866" y="11810"/>
                    <a:pt x="122866" y="7603"/>
                  </a:cubicBezTo>
                  <a:cubicBezTo>
                    <a:pt x="122866" y="3396"/>
                    <a:pt x="119470" y="0"/>
                    <a:pt x="115263" y="0"/>
                  </a:cubicBezTo>
                  <a:lnTo>
                    <a:pt x="91744" y="0"/>
                  </a:lnTo>
                  <a:cubicBezTo>
                    <a:pt x="41158" y="0"/>
                    <a:pt x="0" y="41158"/>
                    <a:pt x="0" y="91744"/>
                  </a:cubicBezTo>
                  <a:cubicBezTo>
                    <a:pt x="0" y="142330"/>
                    <a:pt x="41158" y="183488"/>
                    <a:pt x="91744" y="183488"/>
                  </a:cubicBezTo>
                  <a:lnTo>
                    <a:pt x="222720" y="183488"/>
                  </a:lnTo>
                  <a:cubicBezTo>
                    <a:pt x="273306" y="183488"/>
                    <a:pt x="314464" y="142330"/>
                    <a:pt x="314464" y="91744"/>
                  </a:cubicBezTo>
                  <a:cubicBezTo>
                    <a:pt x="314464" y="41158"/>
                    <a:pt x="273306" y="0"/>
                    <a:pt x="222720" y="0"/>
                  </a:cubicBezTo>
                  <a:lnTo>
                    <a:pt x="174973" y="0"/>
                  </a:lnTo>
                  <a:cubicBezTo>
                    <a:pt x="170765" y="0"/>
                    <a:pt x="167370" y="3396"/>
                    <a:pt x="167370" y="7603"/>
                  </a:cubicBezTo>
                  <a:cubicBezTo>
                    <a:pt x="167370" y="11810"/>
                    <a:pt x="170765" y="15206"/>
                    <a:pt x="174973" y="15206"/>
                  </a:cubicBezTo>
                  <a:lnTo>
                    <a:pt x="222720" y="15206"/>
                  </a:lnTo>
                  <a:cubicBezTo>
                    <a:pt x="264892" y="15206"/>
                    <a:pt x="299258" y="49522"/>
                    <a:pt x="299258" y="91744"/>
                  </a:cubicBezTo>
                  <a:cubicBezTo>
                    <a:pt x="299258" y="133967"/>
                    <a:pt x="264943" y="168282"/>
                    <a:pt x="222720" y="168282"/>
                  </a:cubicBezTo>
                  <a:close/>
                </a:path>
              </a:pathLst>
            </a:custGeom>
            <a:solidFill>
              <a:srgbClr val="1F1F1F"/>
            </a:solidFill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  <p:grpSp>
        <p:nvGrpSpPr>
          <p:cNvPr id="604" name="Bild 3">
            <a:extLst>
              <a:ext uri="{FF2B5EF4-FFF2-40B4-BE49-F238E27FC236}">
                <a16:creationId xmlns:a16="http://schemas.microsoft.com/office/drawing/2014/main" id="{3B16BF66-445A-F49F-A3B1-722A6DF7E258}"/>
              </a:ext>
            </a:extLst>
          </p:cNvPr>
          <p:cNvGrpSpPr/>
          <p:nvPr/>
        </p:nvGrpSpPr>
        <p:grpSpPr>
          <a:xfrm>
            <a:off x="10122650" y="4105792"/>
            <a:ext cx="488939" cy="472339"/>
            <a:chOff x="1232237" y="5005288"/>
            <a:chExt cx="378533" cy="365682"/>
          </a:xfrm>
          <a:solidFill>
            <a:srgbClr val="1F1F1F"/>
          </a:solidFill>
        </p:grpSpPr>
        <p:sp>
          <p:nvSpPr>
            <p:cNvPr id="605" name="Frihandsfigur: Form 604">
              <a:extLst>
                <a:ext uri="{FF2B5EF4-FFF2-40B4-BE49-F238E27FC236}">
                  <a16:creationId xmlns:a16="http://schemas.microsoft.com/office/drawing/2014/main" id="{E70AC343-CA08-F79E-4DF6-709154DCE4ED}"/>
                </a:ext>
              </a:extLst>
            </p:cNvPr>
            <p:cNvSpPr/>
            <p:nvPr/>
          </p:nvSpPr>
          <p:spPr>
            <a:xfrm>
              <a:off x="1381765" y="5131118"/>
              <a:ext cx="81099" cy="81099"/>
            </a:xfrm>
            <a:custGeom>
              <a:avLst/>
              <a:gdLst>
                <a:gd name="connsiteX0" fmla="*/ 40550 w 81099"/>
                <a:gd name="connsiteY0" fmla="*/ 0 h 81099"/>
                <a:gd name="connsiteX1" fmla="*/ 0 w 81099"/>
                <a:gd name="connsiteY1" fmla="*/ 40550 h 81099"/>
                <a:gd name="connsiteX2" fmla="*/ 40550 w 81099"/>
                <a:gd name="connsiteY2" fmla="*/ 81100 h 81099"/>
                <a:gd name="connsiteX3" fmla="*/ 81100 w 81099"/>
                <a:gd name="connsiteY3" fmla="*/ 40550 h 81099"/>
                <a:gd name="connsiteX4" fmla="*/ 40550 w 81099"/>
                <a:gd name="connsiteY4" fmla="*/ 0 h 81099"/>
                <a:gd name="connsiteX5" fmla="*/ 40550 w 81099"/>
                <a:gd name="connsiteY5" fmla="*/ 65843 h 81099"/>
                <a:gd name="connsiteX6" fmla="*/ 15206 w 81099"/>
                <a:gd name="connsiteY6" fmla="*/ 40499 h 81099"/>
                <a:gd name="connsiteX7" fmla="*/ 40550 w 81099"/>
                <a:gd name="connsiteY7" fmla="*/ 15156 h 81099"/>
                <a:gd name="connsiteX8" fmla="*/ 65894 w 81099"/>
                <a:gd name="connsiteY8" fmla="*/ 40499 h 81099"/>
                <a:gd name="connsiteX9" fmla="*/ 40550 w 81099"/>
                <a:gd name="connsiteY9" fmla="*/ 65843 h 81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1099" h="81099">
                  <a:moveTo>
                    <a:pt x="40550" y="0"/>
                  </a:moveTo>
                  <a:cubicBezTo>
                    <a:pt x="18197" y="0"/>
                    <a:pt x="0" y="18197"/>
                    <a:pt x="0" y="40550"/>
                  </a:cubicBezTo>
                  <a:cubicBezTo>
                    <a:pt x="0" y="62903"/>
                    <a:pt x="18197" y="81100"/>
                    <a:pt x="40550" y="81100"/>
                  </a:cubicBezTo>
                  <a:cubicBezTo>
                    <a:pt x="62903" y="81100"/>
                    <a:pt x="81100" y="62903"/>
                    <a:pt x="81100" y="40550"/>
                  </a:cubicBezTo>
                  <a:cubicBezTo>
                    <a:pt x="81100" y="18197"/>
                    <a:pt x="62903" y="0"/>
                    <a:pt x="40550" y="0"/>
                  </a:cubicBezTo>
                  <a:close/>
                  <a:moveTo>
                    <a:pt x="40550" y="65843"/>
                  </a:moveTo>
                  <a:cubicBezTo>
                    <a:pt x="26560" y="65843"/>
                    <a:pt x="15206" y="54489"/>
                    <a:pt x="15206" y="40499"/>
                  </a:cubicBezTo>
                  <a:cubicBezTo>
                    <a:pt x="15206" y="26510"/>
                    <a:pt x="26560" y="15156"/>
                    <a:pt x="40550" y="15156"/>
                  </a:cubicBezTo>
                  <a:cubicBezTo>
                    <a:pt x="54540" y="15156"/>
                    <a:pt x="65894" y="26510"/>
                    <a:pt x="65894" y="40499"/>
                  </a:cubicBezTo>
                  <a:cubicBezTo>
                    <a:pt x="65894" y="54489"/>
                    <a:pt x="54540" y="65843"/>
                    <a:pt x="40550" y="65843"/>
                  </a:cubicBezTo>
                  <a:close/>
                </a:path>
              </a:pathLst>
            </a:custGeom>
            <a:solidFill>
              <a:srgbClr val="1F1F1F"/>
            </a:solidFill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606" name="Frihandsfigur: Form 605">
              <a:extLst>
                <a:ext uri="{FF2B5EF4-FFF2-40B4-BE49-F238E27FC236}">
                  <a16:creationId xmlns:a16="http://schemas.microsoft.com/office/drawing/2014/main" id="{66D9C7A1-A567-C166-40D5-B8B3C73B5816}"/>
                </a:ext>
              </a:extLst>
            </p:cNvPr>
            <p:cNvSpPr/>
            <p:nvPr/>
          </p:nvSpPr>
          <p:spPr>
            <a:xfrm>
              <a:off x="1232237" y="5005288"/>
              <a:ext cx="378533" cy="365682"/>
            </a:xfrm>
            <a:custGeom>
              <a:avLst/>
              <a:gdLst>
                <a:gd name="connsiteX0" fmla="*/ 347411 w 378533"/>
                <a:gd name="connsiteY0" fmla="*/ 24556 h 365682"/>
                <a:gd name="connsiteX1" fmla="*/ 275942 w 378533"/>
                <a:gd name="connsiteY1" fmla="*/ 176 h 365682"/>
                <a:gd name="connsiteX2" fmla="*/ 189317 w 378533"/>
                <a:gd name="connsiteY2" fmla="*/ 64650 h 365682"/>
                <a:gd name="connsiteX3" fmla="*/ 102642 w 378533"/>
                <a:gd name="connsiteY3" fmla="*/ 176 h 365682"/>
                <a:gd name="connsiteX4" fmla="*/ 31173 w 378533"/>
                <a:gd name="connsiteY4" fmla="*/ 24556 h 365682"/>
                <a:gd name="connsiteX5" fmla="*/ 0 w 378533"/>
                <a:gd name="connsiteY5" fmla="*/ 102412 h 365682"/>
                <a:gd name="connsiteX6" fmla="*/ 16879 w 378533"/>
                <a:gd name="connsiteY6" fmla="*/ 158574 h 365682"/>
                <a:gd name="connsiteX7" fmla="*/ 183742 w 378533"/>
                <a:gd name="connsiteY7" fmla="*/ 363300 h 365682"/>
                <a:gd name="connsiteX8" fmla="*/ 189267 w 378533"/>
                <a:gd name="connsiteY8" fmla="*/ 365682 h 365682"/>
                <a:gd name="connsiteX9" fmla="*/ 194792 w 378533"/>
                <a:gd name="connsiteY9" fmla="*/ 363300 h 365682"/>
                <a:gd name="connsiteX10" fmla="*/ 361654 w 378533"/>
                <a:gd name="connsiteY10" fmla="*/ 158574 h 365682"/>
                <a:gd name="connsiteX11" fmla="*/ 378533 w 378533"/>
                <a:gd name="connsiteY11" fmla="*/ 102412 h 365682"/>
                <a:gd name="connsiteX12" fmla="*/ 347360 w 378533"/>
                <a:gd name="connsiteY12" fmla="*/ 24556 h 365682"/>
                <a:gd name="connsiteX13" fmla="*/ 189267 w 378533"/>
                <a:gd name="connsiteY13" fmla="*/ 346877 h 365682"/>
                <a:gd name="connsiteX14" fmla="*/ 119571 w 378533"/>
                <a:gd name="connsiteY14" fmla="*/ 268160 h 365682"/>
                <a:gd name="connsiteX15" fmla="*/ 119724 w 378533"/>
                <a:gd name="connsiteY15" fmla="*/ 267096 h 365682"/>
                <a:gd name="connsiteX16" fmla="*/ 157688 w 378533"/>
                <a:gd name="connsiteY16" fmla="*/ 230955 h 365682"/>
                <a:gd name="connsiteX17" fmla="*/ 222518 w 378533"/>
                <a:gd name="connsiteY17" fmla="*/ 230955 h 365682"/>
                <a:gd name="connsiteX18" fmla="*/ 260432 w 378533"/>
                <a:gd name="connsiteY18" fmla="*/ 266487 h 365682"/>
                <a:gd name="connsiteX19" fmla="*/ 189317 w 378533"/>
                <a:gd name="connsiteY19" fmla="*/ 346877 h 365682"/>
                <a:gd name="connsiteX20" fmla="*/ 348780 w 378533"/>
                <a:gd name="connsiteY20" fmla="*/ 150565 h 365682"/>
                <a:gd name="connsiteX21" fmla="*/ 272850 w 378533"/>
                <a:gd name="connsiteY21" fmla="*/ 251737 h 365682"/>
                <a:gd name="connsiteX22" fmla="*/ 222518 w 378533"/>
                <a:gd name="connsiteY22" fmla="*/ 215800 h 365682"/>
                <a:gd name="connsiteX23" fmla="*/ 157688 w 378533"/>
                <a:gd name="connsiteY23" fmla="*/ 215800 h 365682"/>
                <a:gd name="connsiteX24" fmla="*/ 106950 w 378533"/>
                <a:gd name="connsiteY24" fmla="*/ 253157 h 365682"/>
                <a:gd name="connsiteX25" fmla="*/ 29804 w 378533"/>
                <a:gd name="connsiteY25" fmla="*/ 150565 h 365682"/>
                <a:gd name="connsiteX26" fmla="*/ 15206 w 378533"/>
                <a:gd name="connsiteY26" fmla="*/ 102412 h 365682"/>
                <a:gd name="connsiteX27" fmla="*/ 41614 w 378533"/>
                <a:gd name="connsiteY27" fmla="*/ 35606 h 365682"/>
                <a:gd name="connsiteX28" fmla="*/ 96002 w 378533"/>
                <a:gd name="connsiteY28" fmla="*/ 15230 h 365682"/>
                <a:gd name="connsiteX29" fmla="*/ 101780 w 378533"/>
                <a:gd name="connsiteY29" fmla="*/ 15382 h 365682"/>
                <a:gd name="connsiteX30" fmla="*/ 182322 w 378533"/>
                <a:gd name="connsiteY30" fmla="*/ 85939 h 365682"/>
                <a:gd name="connsiteX31" fmla="*/ 189317 w 378533"/>
                <a:gd name="connsiteY31" fmla="*/ 90551 h 365682"/>
                <a:gd name="connsiteX32" fmla="*/ 196312 w 378533"/>
                <a:gd name="connsiteY32" fmla="*/ 85939 h 365682"/>
                <a:gd name="connsiteX33" fmla="*/ 276804 w 378533"/>
                <a:gd name="connsiteY33" fmla="*/ 15382 h 365682"/>
                <a:gd name="connsiteX34" fmla="*/ 336970 w 378533"/>
                <a:gd name="connsiteY34" fmla="*/ 35606 h 365682"/>
                <a:gd name="connsiteX35" fmla="*/ 363378 w 378533"/>
                <a:gd name="connsiteY35" fmla="*/ 102412 h 365682"/>
                <a:gd name="connsiteX36" fmla="*/ 348780 w 378533"/>
                <a:gd name="connsiteY36" fmla="*/ 150565 h 365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378533" h="365682">
                  <a:moveTo>
                    <a:pt x="347411" y="24556"/>
                  </a:moveTo>
                  <a:cubicBezTo>
                    <a:pt x="328860" y="7018"/>
                    <a:pt x="304124" y="-1345"/>
                    <a:pt x="275942" y="176"/>
                  </a:cubicBezTo>
                  <a:cubicBezTo>
                    <a:pt x="227079" y="2964"/>
                    <a:pt x="201634" y="40168"/>
                    <a:pt x="189317" y="64650"/>
                  </a:cubicBezTo>
                  <a:cubicBezTo>
                    <a:pt x="176950" y="40168"/>
                    <a:pt x="151555" y="2964"/>
                    <a:pt x="102642" y="176"/>
                  </a:cubicBezTo>
                  <a:cubicBezTo>
                    <a:pt x="74510" y="-1345"/>
                    <a:pt x="49724" y="7018"/>
                    <a:pt x="31173" y="24556"/>
                  </a:cubicBezTo>
                  <a:cubicBezTo>
                    <a:pt x="11354" y="43260"/>
                    <a:pt x="0" y="71645"/>
                    <a:pt x="0" y="102412"/>
                  </a:cubicBezTo>
                  <a:cubicBezTo>
                    <a:pt x="0" y="129124"/>
                    <a:pt x="12925" y="152136"/>
                    <a:pt x="16879" y="158574"/>
                  </a:cubicBezTo>
                  <a:cubicBezTo>
                    <a:pt x="64626" y="235872"/>
                    <a:pt x="178926" y="358130"/>
                    <a:pt x="183742" y="363300"/>
                  </a:cubicBezTo>
                  <a:cubicBezTo>
                    <a:pt x="185161" y="364821"/>
                    <a:pt x="187188" y="365682"/>
                    <a:pt x="189267" y="365682"/>
                  </a:cubicBezTo>
                  <a:cubicBezTo>
                    <a:pt x="191345" y="365682"/>
                    <a:pt x="193372" y="364821"/>
                    <a:pt x="194792" y="363300"/>
                  </a:cubicBezTo>
                  <a:cubicBezTo>
                    <a:pt x="199658" y="358130"/>
                    <a:pt x="313907" y="235872"/>
                    <a:pt x="361654" y="158574"/>
                  </a:cubicBezTo>
                  <a:cubicBezTo>
                    <a:pt x="365608" y="152136"/>
                    <a:pt x="378533" y="129175"/>
                    <a:pt x="378533" y="102412"/>
                  </a:cubicBezTo>
                  <a:cubicBezTo>
                    <a:pt x="378533" y="71645"/>
                    <a:pt x="367179" y="43311"/>
                    <a:pt x="347360" y="24556"/>
                  </a:cubicBezTo>
                  <a:close/>
                  <a:moveTo>
                    <a:pt x="189267" y="346877"/>
                  </a:moveTo>
                  <a:cubicBezTo>
                    <a:pt x="177761" y="334408"/>
                    <a:pt x="149933" y="303894"/>
                    <a:pt x="119571" y="268160"/>
                  </a:cubicBezTo>
                  <a:cubicBezTo>
                    <a:pt x="119622" y="267805"/>
                    <a:pt x="119724" y="267450"/>
                    <a:pt x="119724" y="267096"/>
                  </a:cubicBezTo>
                  <a:cubicBezTo>
                    <a:pt x="120737" y="246821"/>
                    <a:pt x="137413" y="230955"/>
                    <a:pt x="157688" y="230955"/>
                  </a:cubicBezTo>
                  <a:lnTo>
                    <a:pt x="222518" y="230955"/>
                  </a:lnTo>
                  <a:cubicBezTo>
                    <a:pt x="242590" y="230955"/>
                    <a:pt x="259114" y="246516"/>
                    <a:pt x="260432" y="266487"/>
                  </a:cubicBezTo>
                  <a:cubicBezTo>
                    <a:pt x="229512" y="302931"/>
                    <a:pt x="200975" y="334256"/>
                    <a:pt x="189317" y="346877"/>
                  </a:cubicBezTo>
                  <a:close/>
                  <a:moveTo>
                    <a:pt x="348780" y="150565"/>
                  </a:moveTo>
                  <a:cubicBezTo>
                    <a:pt x="330431" y="180217"/>
                    <a:pt x="301438" y="217371"/>
                    <a:pt x="272850" y="251737"/>
                  </a:cubicBezTo>
                  <a:cubicBezTo>
                    <a:pt x="265652" y="230753"/>
                    <a:pt x="245834" y="215800"/>
                    <a:pt x="222518" y="215800"/>
                  </a:cubicBezTo>
                  <a:lnTo>
                    <a:pt x="157688" y="215800"/>
                  </a:lnTo>
                  <a:cubicBezTo>
                    <a:pt x="133916" y="215800"/>
                    <a:pt x="113692" y="231411"/>
                    <a:pt x="106950" y="253157"/>
                  </a:cubicBezTo>
                  <a:cubicBezTo>
                    <a:pt x="77957" y="218385"/>
                    <a:pt x="48406" y="180623"/>
                    <a:pt x="29804" y="150565"/>
                  </a:cubicBezTo>
                  <a:cubicBezTo>
                    <a:pt x="22759" y="139110"/>
                    <a:pt x="15206" y="120457"/>
                    <a:pt x="15206" y="102412"/>
                  </a:cubicBezTo>
                  <a:cubicBezTo>
                    <a:pt x="15206" y="75801"/>
                    <a:pt x="24837" y="51471"/>
                    <a:pt x="41614" y="35606"/>
                  </a:cubicBezTo>
                  <a:cubicBezTo>
                    <a:pt x="55807" y="22225"/>
                    <a:pt x="74510" y="15230"/>
                    <a:pt x="96002" y="15230"/>
                  </a:cubicBezTo>
                  <a:cubicBezTo>
                    <a:pt x="97928" y="15230"/>
                    <a:pt x="99854" y="15281"/>
                    <a:pt x="101780" y="15382"/>
                  </a:cubicBezTo>
                  <a:cubicBezTo>
                    <a:pt x="137109" y="17359"/>
                    <a:pt x="162656" y="39813"/>
                    <a:pt x="182322" y="85939"/>
                  </a:cubicBezTo>
                  <a:cubicBezTo>
                    <a:pt x="183539" y="88727"/>
                    <a:pt x="186276" y="90551"/>
                    <a:pt x="189317" y="90551"/>
                  </a:cubicBezTo>
                  <a:cubicBezTo>
                    <a:pt x="192359" y="90551"/>
                    <a:pt x="195096" y="88727"/>
                    <a:pt x="196312" y="85939"/>
                  </a:cubicBezTo>
                  <a:cubicBezTo>
                    <a:pt x="215928" y="39813"/>
                    <a:pt x="241525" y="17410"/>
                    <a:pt x="276804" y="15382"/>
                  </a:cubicBezTo>
                  <a:cubicBezTo>
                    <a:pt x="300677" y="14013"/>
                    <a:pt x="321510" y="21008"/>
                    <a:pt x="336970" y="35606"/>
                  </a:cubicBezTo>
                  <a:cubicBezTo>
                    <a:pt x="353747" y="51471"/>
                    <a:pt x="363378" y="75801"/>
                    <a:pt x="363378" y="102412"/>
                  </a:cubicBezTo>
                  <a:cubicBezTo>
                    <a:pt x="363378" y="120457"/>
                    <a:pt x="355825" y="139110"/>
                    <a:pt x="348780" y="150565"/>
                  </a:cubicBezTo>
                  <a:close/>
                </a:path>
              </a:pathLst>
            </a:custGeom>
            <a:solidFill>
              <a:srgbClr val="1F1F1F"/>
            </a:solidFill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  <p:grpSp>
        <p:nvGrpSpPr>
          <p:cNvPr id="628" name="Bild 3">
            <a:extLst>
              <a:ext uri="{FF2B5EF4-FFF2-40B4-BE49-F238E27FC236}">
                <a16:creationId xmlns:a16="http://schemas.microsoft.com/office/drawing/2014/main" id="{252E63DE-6D46-6D18-2F5A-1EE143744DE7}"/>
              </a:ext>
            </a:extLst>
          </p:cNvPr>
          <p:cNvGrpSpPr/>
          <p:nvPr/>
        </p:nvGrpSpPr>
        <p:grpSpPr>
          <a:xfrm>
            <a:off x="3238915" y="4083449"/>
            <a:ext cx="392171" cy="517025"/>
            <a:chOff x="3034426" y="3812486"/>
            <a:chExt cx="303617" cy="400278"/>
          </a:xfrm>
          <a:solidFill>
            <a:srgbClr val="1F1F1F"/>
          </a:solidFill>
        </p:grpSpPr>
        <p:sp>
          <p:nvSpPr>
            <p:cNvPr id="629" name="Frihandsfigur: Form 628">
              <a:extLst>
                <a:ext uri="{FF2B5EF4-FFF2-40B4-BE49-F238E27FC236}">
                  <a16:creationId xmlns:a16="http://schemas.microsoft.com/office/drawing/2014/main" id="{E805F21B-498C-2166-4BED-4718A744E05D}"/>
                </a:ext>
              </a:extLst>
            </p:cNvPr>
            <p:cNvSpPr/>
            <p:nvPr/>
          </p:nvSpPr>
          <p:spPr>
            <a:xfrm>
              <a:off x="3092210" y="3978690"/>
              <a:ext cx="188202" cy="15206"/>
            </a:xfrm>
            <a:custGeom>
              <a:avLst/>
              <a:gdLst>
                <a:gd name="connsiteX0" fmla="*/ 180599 w 188202"/>
                <a:gd name="connsiteY0" fmla="*/ 0 h 15206"/>
                <a:gd name="connsiteX1" fmla="*/ 7603 w 188202"/>
                <a:gd name="connsiteY1" fmla="*/ 0 h 15206"/>
                <a:gd name="connsiteX2" fmla="*/ 0 w 188202"/>
                <a:gd name="connsiteY2" fmla="*/ 7603 h 15206"/>
                <a:gd name="connsiteX3" fmla="*/ 7603 w 188202"/>
                <a:gd name="connsiteY3" fmla="*/ 15206 h 15206"/>
                <a:gd name="connsiteX4" fmla="*/ 180599 w 188202"/>
                <a:gd name="connsiteY4" fmla="*/ 15206 h 15206"/>
                <a:gd name="connsiteX5" fmla="*/ 188202 w 188202"/>
                <a:gd name="connsiteY5" fmla="*/ 7603 h 15206"/>
                <a:gd name="connsiteX6" fmla="*/ 180599 w 188202"/>
                <a:gd name="connsiteY6" fmla="*/ 0 h 15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202" h="15206">
                  <a:moveTo>
                    <a:pt x="180599" y="0"/>
                  </a:moveTo>
                  <a:lnTo>
                    <a:pt x="7603" y="0"/>
                  </a:lnTo>
                  <a:cubicBezTo>
                    <a:pt x="3396" y="0"/>
                    <a:pt x="0" y="3396"/>
                    <a:pt x="0" y="7603"/>
                  </a:cubicBezTo>
                  <a:cubicBezTo>
                    <a:pt x="0" y="11810"/>
                    <a:pt x="3396" y="15206"/>
                    <a:pt x="7603" y="15206"/>
                  </a:cubicBezTo>
                  <a:lnTo>
                    <a:pt x="180599" y="15206"/>
                  </a:lnTo>
                  <a:cubicBezTo>
                    <a:pt x="184806" y="15206"/>
                    <a:pt x="188202" y="11810"/>
                    <a:pt x="188202" y="7603"/>
                  </a:cubicBezTo>
                  <a:cubicBezTo>
                    <a:pt x="188202" y="3396"/>
                    <a:pt x="184806" y="0"/>
                    <a:pt x="180599" y="0"/>
                  </a:cubicBezTo>
                  <a:close/>
                </a:path>
              </a:pathLst>
            </a:custGeom>
            <a:solidFill>
              <a:srgbClr val="1F1F1F"/>
            </a:solidFill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630" name="Frihandsfigur: Form 629">
              <a:extLst>
                <a:ext uri="{FF2B5EF4-FFF2-40B4-BE49-F238E27FC236}">
                  <a16:creationId xmlns:a16="http://schemas.microsoft.com/office/drawing/2014/main" id="{36CF8C7E-A2A3-8E8B-6E41-8864E8FA1F5A}"/>
                </a:ext>
              </a:extLst>
            </p:cNvPr>
            <p:cNvSpPr/>
            <p:nvPr/>
          </p:nvSpPr>
          <p:spPr>
            <a:xfrm>
              <a:off x="3092210" y="4044938"/>
              <a:ext cx="188202" cy="15206"/>
            </a:xfrm>
            <a:custGeom>
              <a:avLst/>
              <a:gdLst>
                <a:gd name="connsiteX0" fmla="*/ 180599 w 188202"/>
                <a:gd name="connsiteY0" fmla="*/ 0 h 15206"/>
                <a:gd name="connsiteX1" fmla="*/ 7603 w 188202"/>
                <a:gd name="connsiteY1" fmla="*/ 0 h 15206"/>
                <a:gd name="connsiteX2" fmla="*/ 0 w 188202"/>
                <a:gd name="connsiteY2" fmla="*/ 7603 h 15206"/>
                <a:gd name="connsiteX3" fmla="*/ 7603 w 188202"/>
                <a:gd name="connsiteY3" fmla="*/ 15206 h 15206"/>
                <a:gd name="connsiteX4" fmla="*/ 180599 w 188202"/>
                <a:gd name="connsiteY4" fmla="*/ 15206 h 15206"/>
                <a:gd name="connsiteX5" fmla="*/ 188202 w 188202"/>
                <a:gd name="connsiteY5" fmla="*/ 7603 h 15206"/>
                <a:gd name="connsiteX6" fmla="*/ 180599 w 188202"/>
                <a:gd name="connsiteY6" fmla="*/ 0 h 15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202" h="15206">
                  <a:moveTo>
                    <a:pt x="180599" y="0"/>
                  </a:moveTo>
                  <a:lnTo>
                    <a:pt x="7603" y="0"/>
                  </a:lnTo>
                  <a:cubicBezTo>
                    <a:pt x="3396" y="0"/>
                    <a:pt x="0" y="3396"/>
                    <a:pt x="0" y="7603"/>
                  </a:cubicBezTo>
                  <a:cubicBezTo>
                    <a:pt x="0" y="11810"/>
                    <a:pt x="3396" y="15206"/>
                    <a:pt x="7603" y="15206"/>
                  </a:cubicBezTo>
                  <a:lnTo>
                    <a:pt x="180599" y="15206"/>
                  </a:lnTo>
                  <a:cubicBezTo>
                    <a:pt x="184806" y="15206"/>
                    <a:pt x="188202" y="11810"/>
                    <a:pt x="188202" y="7603"/>
                  </a:cubicBezTo>
                  <a:cubicBezTo>
                    <a:pt x="188202" y="3396"/>
                    <a:pt x="184806" y="0"/>
                    <a:pt x="180599" y="0"/>
                  </a:cubicBezTo>
                  <a:close/>
                </a:path>
              </a:pathLst>
            </a:custGeom>
            <a:solidFill>
              <a:srgbClr val="1F1F1F"/>
            </a:solidFill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631" name="Frihandsfigur: Form 630">
              <a:extLst>
                <a:ext uri="{FF2B5EF4-FFF2-40B4-BE49-F238E27FC236}">
                  <a16:creationId xmlns:a16="http://schemas.microsoft.com/office/drawing/2014/main" id="{99FF2A24-FF63-F39A-F1D4-8FA2EC967F67}"/>
                </a:ext>
              </a:extLst>
            </p:cNvPr>
            <p:cNvSpPr/>
            <p:nvPr/>
          </p:nvSpPr>
          <p:spPr>
            <a:xfrm>
              <a:off x="3092210" y="4111187"/>
              <a:ext cx="188202" cy="15206"/>
            </a:xfrm>
            <a:custGeom>
              <a:avLst/>
              <a:gdLst>
                <a:gd name="connsiteX0" fmla="*/ 180599 w 188202"/>
                <a:gd name="connsiteY0" fmla="*/ 0 h 15206"/>
                <a:gd name="connsiteX1" fmla="*/ 7603 w 188202"/>
                <a:gd name="connsiteY1" fmla="*/ 0 h 15206"/>
                <a:gd name="connsiteX2" fmla="*/ 0 w 188202"/>
                <a:gd name="connsiteY2" fmla="*/ 7603 h 15206"/>
                <a:gd name="connsiteX3" fmla="*/ 7603 w 188202"/>
                <a:gd name="connsiteY3" fmla="*/ 15206 h 15206"/>
                <a:gd name="connsiteX4" fmla="*/ 180599 w 188202"/>
                <a:gd name="connsiteY4" fmla="*/ 15206 h 15206"/>
                <a:gd name="connsiteX5" fmla="*/ 188202 w 188202"/>
                <a:gd name="connsiteY5" fmla="*/ 7603 h 15206"/>
                <a:gd name="connsiteX6" fmla="*/ 180599 w 188202"/>
                <a:gd name="connsiteY6" fmla="*/ 0 h 15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202" h="15206">
                  <a:moveTo>
                    <a:pt x="180599" y="0"/>
                  </a:moveTo>
                  <a:lnTo>
                    <a:pt x="7603" y="0"/>
                  </a:lnTo>
                  <a:cubicBezTo>
                    <a:pt x="3396" y="0"/>
                    <a:pt x="0" y="3396"/>
                    <a:pt x="0" y="7603"/>
                  </a:cubicBezTo>
                  <a:cubicBezTo>
                    <a:pt x="0" y="11810"/>
                    <a:pt x="3396" y="15206"/>
                    <a:pt x="7603" y="15206"/>
                  </a:cubicBezTo>
                  <a:lnTo>
                    <a:pt x="180599" y="15206"/>
                  </a:lnTo>
                  <a:cubicBezTo>
                    <a:pt x="184806" y="15206"/>
                    <a:pt x="188202" y="11810"/>
                    <a:pt x="188202" y="7603"/>
                  </a:cubicBezTo>
                  <a:cubicBezTo>
                    <a:pt x="188202" y="3396"/>
                    <a:pt x="184806" y="0"/>
                    <a:pt x="180599" y="0"/>
                  </a:cubicBezTo>
                  <a:close/>
                </a:path>
              </a:pathLst>
            </a:custGeom>
            <a:solidFill>
              <a:srgbClr val="1F1F1F"/>
            </a:solidFill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632" name="Frihandsfigur: Form 631">
              <a:extLst>
                <a:ext uri="{FF2B5EF4-FFF2-40B4-BE49-F238E27FC236}">
                  <a16:creationId xmlns:a16="http://schemas.microsoft.com/office/drawing/2014/main" id="{F67300A3-08F8-57AE-6ECF-0D641565F506}"/>
                </a:ext>
              </a:extLst>
            </p:cNvPr>
            <p:cNvSpPr/>
            <p:nvPr/>
          </p:nvSpPr>
          <p:spPr>
            <a:xfrm>
              <a:off x="3034426" y="3812486"/>
              <a:ext cx="303617" cy="400278"/>
            </a:xfrm>
            <a:custGeom>
              <a:avLst/>
              <a:gdLst>
                <a:gd name="connsiteX0" fmla="*/ 51 w 303617"/>
                <a:gd name="connsiteY0" fmla="*/ 7603 h 400278"/>
                <a:gd name="connsiteX1" fmla="*/ 51 w 303617"/>
                <a:gd name="connsiteY1" fmla="*/ 392675 h 400278"/>
                <a:gd name="connsiteX2" fmla="*/ 7654 w 303617"/>
                <a:gd name="connsiteY2" fmla="*/ 400278 h 400278"/>
                <a:gd name="connsiteX3" fmla="*/ 296014 w 303617"/>
                <a:gd name="connsiteY3" fmla="*/ 400278 h 400278"/>
                <a:gd name="connsiteX4" fmla="*/ 303617 w 303617"/>
                <a:gd name="connsiteY4" fmla="*/ 392675 h 400278"/>
                <a:gd name="connsiteX5" fmla="*/ 303617 w 303617"/>
                <a:gd name="connsiteY5" fmla="*/ 89311 h 400278"/>
                <a:gd name="connsiteX6" fmla="*/ 303465 w 303617"/>
                <a:gd name="connsiteY6" fmla="*/ 87841 h 400278"/>
                <a:gd name="connsiteX7" fmla="*/ 303465 w 303617"/>
                <a:gd name="connsiteY7" fmla="*/ 87841 h 400278"/>
                <a:gd name="connsiteX8" fmla="*/ 302806 w 303617"/>
                <a:gd name="connsiteY8" fmla="*/ 86016 h 400278"/>
                <a:gd name="connsiteX9" fmla="*/ 302553 w 303617"/>
                <a:gd name="connsiteY9" fmla="*/ 85560 h 400278"/>
                <a:gd name="connsiteX10" fmla="*/ 301387 w 303617"/>
                <a:gd name="connsiteY10" fmla="*/ 83938 h 400278"/>
                <a:gd name="connsiteX11" fmla="*/ 219679 w 303617"/>
                <a:gd name="connsiteY11" fmla="*/ 2230 h 400278"/>
                <a:gd name="connsiteX12" fmla="*/ 218057 w 303617"/>
                <a:gd name="connsiteY12" fmla="*/ 1064 h 400278"/>
                <a:gd name="connsiteX13" fmla="*/ 217601 w 303617"/>
                <a:gd name="connsiteY13" fmla="*/ 811 h 400278"/>
                <a:gd name="connsiteX14" fmla="*/ 215776 w 303617"/>
                <a:gd name="connsiteY14" fmla="*/ 152 h 400278"/>
                <a:gd name="connsiteX15" fmla="*/ 215675 w 303617"/>
                <a:gd name="connsiteY15" fmla="*/ 152 h 400278"/>
                <a:gd name="connsiteX16" fmla="*/ 214256 w 303617"/>
                <a:gd name="connsiteY16" fmla="*/ 0 h 400278"/>
                <a:gd name="connsiteX17" fmla="*/ 7603 w 303617"/>
                <a:gd name="connsiteY17" fmla="*/ 0 h 400278"/>
                <a:gd name="connsiteX18" fmla="*/ 0 w 303617"/>
                <a:gd name="connsiteY18" fmla="*/ 7603 h 400278"/>
                <a:gd name="connsiteX19" fmla="*/ 277666 w 303617"/>
                <a:gd name="connsiteY19" fmla="*/ 81708 h 400278"/>
                <a:gd name="connsiteX20" fmla="*/ 221909 w 303617"/>
                <a:gd name="connsiteY20" fmla="*/ 81708 h 400278"/>
                <a:gd name="connsiteX21" fmla="*/ 221909 w 303617"/>
                <a:gd name="connsiteY21" fmla="*/ 25952 h 400278"/>
                <a:gd name="connsiteX22" fmla="*/ 277666 w 303617"/>
                <a:gd name="connsiteY22" fmla="*/ 81708 h 400278"/>
                <a:gd name="connsiteX23" fmla="*/ 15257 w 303617"/>
                <a:gd name="connsiteY23" fmla="*/ 15206 h 400278"/>
                <a:gd name="connsiteX24" fmla="*/ 206703 w 303617"/>
                <a:gd name="connsiteY24" fmla="*/ 15206 h 400278"/>
                <a:gd name="connsiteX25" fmla="*/ 206703 w 303617"/>
                <a:gd name="connsiteY25" fmla="*/ 89311 h 400278"/>
                <a:gd name="connsiteX26" fmla="*/ 214306 w 303617"/>
                <a:gd name="connsiteY26" fmla="*/ 96914 h 400278"/>
                <a:gd name="connsiteX27" fmla="*/ 288411 w 303617"/>
                <a:gd name="connsiteY27" fmla="*/ 96914 h 400278"/>
                <a:gd name="connsiteX28" fmla="*/ 288411 w 303617"/>
                <a:gd name="connsiteY28" fmla="*/ 385072 h 400278"/>
                <a:gd name="connsiteX29" fmla="*/ 15257 w 303617"/>
                <a:gd name="connsiteY29" fmla="*/ 385072 h 400278"/>
                <a:gd name="connsiteX30" fmla="*/ 15257 w 303617"/>
                <a:gd name="connsiteY30" fmla="*/ 15206 h 400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303617" h="400278">
                  <a:moveTo>
                    <a:pt x="51" y="7603"/>
                  </a:moveTo>
                  <a:lnTo>
                    <a:pt x="51" y="392675"/>
                  </a:lnTo>
                  <a:cubicBezTo>
                    <a:pt x="51" y="396882"/>
                    <a:pt x="3447" y="400278"/>
                    <a:pt x="7654" y="400278"/>
                  </a:cubicBezTo>
                  <a:lnTo>
                    <a:pt x="296014" y="400278"/>
                  </a:lnTo>
                  <a:cubicBezTo>
                    <a:pt x="300221" y="400278"/>
                    <a:pt x="303617" y="396882"/>
                    <a:pt x="303617" y="392675"/>
                  </a:cubicBezTo>
                  <a:lnTo>
                    <a:pt x="303617" y="89311"/>
                  </a:lnTo>
                  <a:cubicBezTo>
                    <a:pt x="303617" y="88804"/>
                    <a:pt x="303567" y="88348"/>
                    <a:pt x="303465" y="87841"/>
                  </a:cubicBezTo>
                  <a:cubicBezTo>
                    <a:pt x="303465" y="87841"/>
                    <a:pt x="303465" y="87841"/>
                    <a:pt x="303465" y="87841"/>
                  </a:cubicBezTo>
                  <a:cubicBezTo>
                    <a:pt x="303313" y="87182"/>
                    <a:pt x="303110" y="86574"/>
                    <a:pt x="302806" y="86016"/>
                  </a:cubicBezTo>
                  <a:cubicBezTo>
                    <a:pt x="302756" y="85864"/>
                    <a:pt x="302654" y="85712"/>
                    <a:pt x="302553" y="85560"/>
                  </a:cubicBezTo>
                  <a:cubicBezTo>
                    <a:pt x="302198" y="85003"/>
                    <a:pt x="301843" y="84445"/>
                    <a:pt x="301387" y="83938"/>
                  </a:cubicBezTo>
                  <a:lnTo>
                    <a:pt x="219679" y="2230"/>
                  </a:lnTo>
                  <a:cubicBezTo>
                    <a:pt x="219223" y="1774"/>
                    <a:pt x="218665" y="1369"/>
                    <a:pt x="218057" y="1064"/>
                  </a:cubicBezTo>
                  <a:cubicBezTo>
                    <a:pt x="217905" y="963"/>
                    <a:pt x="217753" y="912"/>
                    <a:pt x="217601" y="811"/>
                  </a:cubicBezTo>
                  <a:cubicBezTo>
                    <a:pt x="217043" y="507"/>
                    <a:pt x="216435" y="304"/>
                    <a:pt x="215776" y="152"/>
                  </a:cubicBezTo>
                  <a:cubicBezTo>
                    <a:pt x="215776" y="152"/>
                    <a:pt x="215725" y="152"/>
                    <a:pt x="215675" y="152"/>
                  </a:cubicBezTo>
                  <a:cubicBezTo>
                    <a:pt x="215219" y="51"/>
                    <a:pt x="214712" y="0"/>
                    <a:pt x="214256" y="0"/>
                  </a:cubicBezTo>
                  <a:lnTo>
                    <a:pt x="7603" y="0"/>
                  </a:lnTo>
                  <a:cubicBezTo>
                    <a:pt x="3396" y="0"/>
                    <a:pt x="0" y="3396"/>
                    <a:pt x="0" y="7603"/>
                  </a:cubicBezTo>
                  <a:close/>
                  <a:moveTo>
                    <a:pt x="277666" y="81708"/>
                  </a:moveTo>
                  <a:lnTo>
                    <a:pt x="221909" y="81708"/>
                  </a:lnTo>
                  <a:lnTo>
                    <a:pt x="221909" y="25952"/>
                  </a:lnTo>
                  <a:lnTo>
                    <a:pt x="277666" y="81708"/>
                  </a:lnTo>
                  <a:close/>
                  <a:moveTo>
                    <a:pt x="15257" y="15206"/>
                  </a:moveTo>
                  <a:lnTo>
                    <a:pt x="206703" y="15206"/>
                  </a:lnTo>
                  <a:lnTo>
                    <a:pt x="206703" y="89311"/>
                  </a:lnTo>
                  <a:cubicBezTo>
                    <a:pt x="206703" y="93518"/>
                    <a:pt x="210099" y="96914"/>
                    <a:pt x="214306" y="96914"/>
                  </a:cubicBezTo>
                  <a:lnTo>
                    <a:pt x="288411" y="96914"/>
                  </a:lnTo>
                  <a:lnTo>
                    <a:pt x="288411" y="385072"/>
                  </a:lnTo>
                  <a:lnTo>
                    <a:pt x="15257" y="385072"/>
                  </a:lnTo>
                  <a:lnTo>
                    <a:pt x="15257" y="15206"/>
                  </a:lnTo>
                  <a:close/>
                </a:path>
              </a:pathLst>
            </a:custGeom>
            <a:solidFill>
              <a:srgbClr val="1F1F1F"/>
            </a:solidFill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  <p:grpSp>
        <p:nvGrpSpPr>
          <p:cNvPr id="670" name="Bild 3">
            <a:extLst>
              <a:ext uri="{FF2B5EF4-FFF2-40B4-BE49-F238E27FC236}">
                <a16:creationId xmlns:a16="http://schemas.microsoft.com/office/drawing/2014/main" id="{885156BC-8791-033E-998B-0D2CDB5D6DDE}"/>
              </a:ext>
            </a:extLst>
          </p:cNvPr>
          <p:cNvGrpSpPr/>
          <p:nvPr/>
        </p:nvGrpSpPr>
        <p:grpSpPr>
          <a:xfrm>
            <a:off x="469809" y="4085971"/>
            <a:ext cx="444548" cy="511984"/>
            <a:chOff x="2444070" y="3830632"/>
            <a:chExt cx="344167" cy="396375"/>
          </a:xfrm>
          <a:solidFill>
            <a:srgbClr val="1F1F1F"/>
          </a:solidFill>
        </p:grpSpPr>
        <p:sp>
          <p:nvSpPr>
            <p:cNvPr id="671" name="Frihandsfigur: Form 670">
              <a:extLst>
                <a:ext uri="{FF2B5EF4-FFF2-40B4-BE49-F238E27FC236}">
                  <a16:creationId xmlns:a16="http://schemas.microsoft.com/office/drawing/2014/main" id="{21BD8C81-05D1-C10A-9C86-3F481F2C02B9}"/>
                </a:ext>
              </a:extLst>
            </p:cNvPr>
            <p:cNvSpPr/>
            <p:nvPr/>
          </p:nvSpPr>
          <p:spPr>
            <a:xfrm>
              <a:off x="2444070" y="3830632"/>
              <a:ext cx="344167" cy="396375"/>
            </a:xfrm>
            <a:custGeom>
              <a:avLst/>
              <a:gdLst>
                <a:gd name="connsiteX0" fmla="*/ 7552 w 344167"/>
                <a:gd name="connsiteY0" fmla="*/ 351365 h 396375"/>
                <a:gd name="connsiteX1" fmla="*/ 186580 w 344167"/>
                <a:gd name="connsiteY1" fmla="*/ 351365 h 396375"/>
                <a:gd name="connsiteX2" fmla="*/ 260634 w 344167"/>
                <a:gd name="connsiteY2" fmla="*/ 396375 h 396375"/>
                <a:gd name="connsiteX3" fmla="*/ 344167 w 344167"/>
                <a:gd name="connsiteY3" fmla="*/ 312842 h 396375"/>
                <a:gd name="connsiteX4" fmla="*/ 268136 w 344167"/>
                <a:gd name="connsiteY4" fmla="*/ 229664 h 396375"/>
                <a:gd name="connsiteX5" fmla="*/ 268136 w 344167"/>
                <a:gd name="connsiteY5" fmla="*/ 7603 h 396375"/>
                <a:gd name="connsiteX6" fmla="*/ 260533 w 344167"/>
                <a:gd name="connsiteY6" fmla="*/ 0 h 396375"/>
                <a:gd name="connsiteX7" fmla="*/ 7603 w 344167"/>
                <a:gd name="connsiteY7" fmla="*/ 0 h 396375"/>
                <a:gd name="connsiteX8" fmla="*/ 0 w 344167"/>
                <a:gd name="connsiteY8" fmla="*/ 7603 h 396375"/>
                <a:gd name="connsiteX9" fmla="*/ 0 w 344167"/>
                <a:gd name="connsiteY9" fmla="*/ 343812 h 396375"/>
                <a:gd name="connsiteX10" fmla="*/ 7603 w 344167"/>
                <a:gd name="connsiteY10" fmla="*/ 351416 h 396375"/>
                <a:gd name="connsiteX11" fmla="*/ 328961 w 344167"/>
                <a:gd name="connsiteY11" fmla="*/ 312792 h 396375"/>
                <a:gd name="connsiteX12" fmla="*/ 260634 w 344167"/>
                <a:gd name="connsiteY12" fmla="*/ 381118 h 396375"/>
                <a:gd name="connsiteX13" fmla="*/ 192308 w 344167"/>
                <a:gd name="connsiteY13" fmla="*/ 312792 h 396375"/>
                <a:gd name="connsiteX14" fmla="*/ 260634 w 344167"/>
                <a:gd name="connsiteY14" fmla="*/ 244465 h 396375"/>
                <a:gd name="connsiteX15" fmla="*/ 328961 w 344167"/>
                <a:gd name="connsiteY15" fmla="*/ 312792 h 396375"/>
                <a:gd name="connsiteX16" fmla="*/ 15155 w 344167"/>
                <a:gd name="connsiteY16" fmla="*/ 15155 h 396375"/>
                <a:gd name="connsiteX17" fmla="*/ 252879 w 344167"/>
                <a:gd name="connsiteY17" fmla="*/ 15155 h 396375"/>
                <a:gd name="connsiteX18" fmla="*/ 252879 w 344167"/>
                <a:gd name="connsiteY18" fmla="*/ 229664 h 396375"/>
                <a:gd name="connsiteX19" fmla="*/ 177051 w 344167"/>
                <a:gd name="connsiteY19" fmla="*/ 312842 h 396375"/>
                <a:gd name="connsiteX20" fmla="*/ 180447 w 344167"/>
                <a:gd name="connsiteY20" fmla="*/ 336209 h 396375"/>
                <a:gd name="connsiteX21" fmla="*/ 15155 w 344167"/>
                <a:gd name="connsiteY21" fmla="*/ 336209 h 396375"/>
                <a:gd name="connsiteX22" fmla="*/ 15155 w 344167"/>
                <a:gd name="connsiteY22" fmla="*/ 15206 h 396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44167" h="396375">
                  <a:moveTo>
                    <a:pt x="7552" y="351365"/>
                  </a:moveTo>
                  <a:lnTo>
                    <a:pt x="186580" y="351365"/>
                  </a:lnTo>
                  <a:cubicBezTo>
                    <a:pt x="200519" y="378077"/>
                    <a:pt x="228448" y="396375"/>
                    <a:pt x="260634" y="396375"/>
                  </a:cubicBezTo>
                  <a:cubicBezTo>
                    <a:pt x="306709" y="396375"/>
                    <a:pt x="344167" y="358917"/>
                    <a:pt x="344167" y="312842"/>
                  </a:cubicBezTo>
                  <a:cubicBezTo>
                    <a:pt x="344167" y="269302"/>
                    <a:pt x="310663" y="233466"/>
                    <a:pt x="268136" y="229664"/>
                  </a:cubicBezTo>
                  <a:lnTo>
                    <a:pt x="268136" y="7603"/>
                  </a:lnTo>
                  <a:cubicBezTo>
                    <a:pt x="268136" y="3396"/>
                    <a:pt x="264740" y="0"/>
                    <a:pt x="260533" y="0"/>
                  </a:cubicBezTo>
                  <a:lnTo>
                    <a:pt x="7603" y="0"/>
                  </a:lnTo>
                  <a:cubicBezTo>
                    <a:pt x="3396" y="0"/>
                    <a:pt x="0" y="3396"/>
                    <a:pt x="0" y="7603"/>
                  </a:cubicBezTo>
                  <a:lnTo>
                    <a:pt x="0" y="343812"/>
                  </a:lnTo>
                  <a:cubicBezTo>
                    <a:pt x="0" y="348019"/>
                    <a:pt x="3396" y="351416"/>
                    <a:pt x="7603" y="351416"/>
                  </a:cubicBezTo>
                  <a:close/>
                  <a:moveTo>
                    <a:pt x="328961" y="312792"/>
                  </a:moveTo>
                  <a:cubicBezTo>
                    <a:pt x="328961" y="350453"/>
                    <a:pt x="298295" y="381118"/>
                    <a:pt x="260634" y="381118"/>
                  </a:cubicBezTo>
                  <a:cubicBezTo>
                    <a:pt x="222974" y="381118"/>
                    <a:pt x="192308" y="350453"/>
                    <a:pt x="192308" y="312792"/>
                  </a:cubicBezTo>
                  <a:cubicBezTo>
                    <a:pt x="192308" y="275131"/>
                    <a:pt x="222974" y="244465"/>
                    <a:pt x="260634" y="244465"/>
                  </a:cubicBezTo>
                  <a:cubicBezTo>
                    <a:pt x="298295" y="244465"/>
                    <a:pt x="328961" y="275131"/>
                    <a:pt x="328961" y="312792"/>
                  </a:cubicBezTo>
                  <a:close/>
                  <a:moveTo>
                    <a:pt x="15155" y="15155"/>
                  </a:moveTo>
                  <a:lnTo>
                    <a:pt x="252879" y="15155"/>
                  </a:lnTo>
                  <a:lnTo>
                    <a:pt x="252879" y="229664"/>
                  </a:lnTo>
                  <a:cubicBezTo>
                    <a:pt x="210403" y="233567"/>
                    <a:pt x="177051" y="269353"/>
                    <a:pt x="177051" y="312842"/>
                  </a:cubicBezTo>
                  <a:cubicBezTo>
                    <a:pt x="177051" y="320952"/>
                    <a:pt x="178268" y="328758"/>
                    <a:pt x="180447" y="336209"/>
                  </a:cubicBezTo>
                  <a:lnTo>
                    <a:pt x="15155" y="336209"/>
                  </a:lnTo>
                  <a:lnTo>
                    <a:pt x="15155" y="15206"/>
                  </a:lnTo>
                  <a:close/>
                </a:path>
              </a:pathLst>
            </a:custGeom>
            <a:solidFill>
              <a:srgbClr val="1F1F1F"/>
            </a:solidFill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672" name="Frihandsfigur: Form 671">
              <a:extLst>
                <a:ext uri="{FF2B5EF4-FFF2-40B4-BE49-F238E27FC236}">
                  <a16:creationId xmlns:a16="http://schemas.microsoft.com/office/drawing/2014/main" id="{BA485A64-74D6-58A5-6B6B-E0E3349BDAF8}"/>
                </a:ext>
              </a:extLst>
            </p:cNvPr>
            <p:cNvSpPr/>
            <p:nvPr/>
          </p:nvSpPr>
          <p:spPr>
            <a:xfrm>
              <a:off x="2525525" y="4024055"/>
              <a:ext cx="133104" cy="15206"/>
            </a:xfrm>
            <a:custGeom>
              <a:avLst/>
              <a:gdLst>
                <a:gd name="connsiteX0" fmla="*/ 133105 w 133104"/>
                <a:gd name="connsiteY0" fmla="*/ 7603 h 15206"/>
                <a:gd name="connsiteX1" fmla="*/ 125502 w 133104"/>
                <a:gd name="connsiteY1" fmla="*/ 0 h 15206"/>
                <a:gd name="connsiteX2" fmla="*/ 7603 w 133104"/>
                <a:gd name="connsiteY2" fmla="*/ 0 h 15206"/>
                <a:gd name="connsiteX3" fmla="*/ 0 w 133104"/>
                <a:gd name="connsiteY3" fmla="*/ 7603 h 15206"/>
                <a:gd name="connsiteX4" fmla="*/ 7603 w 133104"/>
                <a:gd name="connsiteY4" fmla="*/ 15206 h 15206"/>
                <a:gd name="connsiteX5" fmla="*/ 125502 w 133104"/>
                <a:gd name="connsiteY5" fmla="*/ 15206 h 15206"/>
                <a:gd name="connsiteX6" fmla="*/ 133105 w 133104"/>
                <a:gd name="connsiteY6" fmla="*/ 7603 h 15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3104" h="15206">
                  <a:moveTo>
                    <a:pt x="133105" y="7603"/>
                  </a:moveTo>
                  <a:cubicBezTo>
                    <a:pt x="133105" y="3396"/>
                    <a:pt x="129709" y="0"/>
                    <a:pt x="125502" y="0"/>
                  </a:cubicBezTo>
                  <a:lnTo>
                    <a:pt x="7603" y="0"/>
                  </a:lnTo>
                  <a:cubicBezTo>
                    <a:pt x="3396" y="0"/>
                    <a:pt x="0" y="3396"/>
                    <a:pt x="0" y="7603"/>
                  </a:cubicBezTo>
                  <a:cubicBezTo>
                    <a:pt x="0" y="11810"/>
                    <a:pt x="3396" y="15206"/>
                    <a:pt x="7603" y="15206"/>
                  </a:cubicBezTo>
                  <a:lnTo>
                    <a:pt x="125502" y="15206"/>
                  </a:lnTo>
                  <a:cubicBezTo>
                    <a:pt x="129709" y="15206"/>
                    <a:pt x="133105" y="11810"/>
                    <a:pt x="133105" y="7603"/>
                  </a:cubicBezTo>
                  <a:close/>
                </a:path>
              </a:pathLst>
            </a:custGeom>
            <a:solidFill>
              <a:srgbClr val="1F1F1F"/>
            </a:solidFill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673" name="Frihandsfigur: Form 672">
              <a:extLst>
                <a:ext uri="{FF2B5EF4-FFF2-40B4-BE49-F238E27FC236}">
                  <a16:creationId xmlns:a16="http://schemas.microsoft.com/office/drawing/2014/main" id="{99B0B93E-9BF2-F681-6419-C92992DF9666}"/>
                </a:ext>
              </a:extLst>
            </p:cNvPr>
            <p:cNvSpPr/>
            <p:nvPr/>
          </p:nvSpPr>
          <p:spPr>
            <a:xfrm>
              <a:off x="2525525" y="3892420"/>
              <a:ext cx="133104" cy="15206"/>
            </a:xfrm>
            <a:custGeom>
              <a:avLst/>
              <a:gdLst>
                <a:gd name="connsiteX0" fmla="*/ 7603 w 133104"/>
                <a:gd name="connsiteY0" fmla="*/ 15206 h 15206"/>
                <a:gd name="connsiteX1" fmla="*/ 125502 w 133104"/>
                <a:gd name="connsiteY1" fmla="*/ 15206 h 15206"/>
                <a:gd name="connsiteX2" fmla="*/ 133105 w 133104"/>
                <a:gd name="connsiteY2" fmla="*/ 7603 h 15206"/>
                <a:gd name="connsiteX3" fmla="*/ 125502 w 133104"/>
                <a:gd name="connsiteY3" fmla="*/ 0 h 15206"/>
                <a:gd name="connsiteX4" fmla="*/ 7603 w 133104"/>
                <a:gd name="connsiteY4" fmla="*/ 0 h 15206"/>
                <a:gd name="connsiteX5" fmla="*/ 0 w 133104"/>
                <a:gd name="connsiteY5" fmla="*/ 7603 h 15206"/>
                <a:gd name="connsiteX6" fmla="*/ 7603 w 133104"/>
                <a:gd name="connsiteY6" fmla="*/ 15206 h 15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3104" h="15206">
                  <a:moveTo>
                    <a:pt x="7603" y="15206"/>
                  </a:moveTo>
                  <a:lnTo>
                    <a:pt x="125502" y="15206"/>
                  </a:lnTo>
                  <a:cubicBezTo>
                    <a:pt x="129709" y="15206"/>
                    <a:pt x="133105" y="11810"/>
                    <a:pt x="133105" y="7603"/>
                  </a:cubicBezTo>
                  <a:cubicBezTo>
                    <a:pt x="133105" y="3396"/>
                    <a:pt x="129709" y="0"/>
                    <a:pt x="125502" y="0"/>
                  </a:cubicBezTo>
                  <a:lnTo>
                    <a:pt x="7603" y="0"/>
                  </a:lnTo>
                  <a:cubicBezTo>
                    <a:pt x="3396" y="0"/>
                    <a:pt x="0" y="3396"/>
                    <a:pt x="0" y="7603"/>
                  </a:cubicBezTo>
                  <a:cubicBezTo>
                    <a:pt x="0" y="11810"/>
                    <a:pt x="3396" y="15206"/>
                    <a:pt x="7603" y="15206"/>
                  </a:cubicBezTo>
                  <a:close/>
                </a:path>
              </a:pathLst>
            </a:custGeom>
            <a:solidFill>
              <a:srgbClr val="1F1F1F"/>
            </a:solidFill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674" name="Frihandsfigur: Form 673">
              <a:extLst>
                <a:ext uri="{FF2B5EF4-FFF2-40B4-BE49-F238E27FC236}">
                  <a16:creationId xmlns:a16="http://schemas.microsoft.com/office/drawing/2014/main" id="{21BB3432-7F10-A149-F0A8-F392D78A2E44}"/>
                </a:ext>
              </a:extLst>
            </p:cNvPr>
            <p:cNvSpPr/>
            <p:nvPr/>
          </p:nvSpPr>
          <p:spPr>
            <a:xfrm>
              <a:off x="2525525" y="3958212"/>
              <a:ext cx="133104" cy="15206"/>
            </a:xfrm>
            <a:custGeom>
              <a:avLst/>
              <a:gdLst>
                <a:gd name="connsiteX0" fmla="*/ 7603 w 133104"/>
                <a:gd name="connsiteY0" fmla="*/ 15206 h 15206"/>
                <a:gd name="connsiteX1" fmla="*/ 125502 w 133104"/>
                <a:gd name="connsiteY1" fmla="*/ 15206 h 15206"/>
                <a:gd name="connsiteX2" fmla="*/ 133105 w 133104"/>
                <a:gd name="connsiteY2" fmla="*/ 7603 h 15206"/>
                <a:gd name="connsiteX3" fmla="*/ 125502 w 133104"/>
                <a:gd name="connsiteY3" fmla="*/ 0 h 15206"/>
                <a:gd name="connsiteX4" fmla="*/ 7603 w 133104"/>
                <a:gd name="connsiteY4" fmla="*/ 0 h 15206"/>
                <a:gd name="connsiteX5" fmla="*/ 0 w 133104"/>
                <a:gd name="connsiteY5" fmla="*/ 7603 h 15206"/>
                <a:gd name="connsiteX6" fmla="*/ 7603 w 133104"/>
                <a:gd name="connsiteY6" fmla="*/ 15206 h 15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3104" h="15206">
                  <a:moveTo>
                    <a:pt x="7603" y="15206"/>
                  </a:moveTo>
                  <a:lnTo>
                    <a:pt x="125502" y="15206"/>
                  </a:lnTo>
                  <a:cubicBezTo>
                    <a:pt x="129709" y="15206"/>
                    <a:pt x="133105" y="11810"/>
                    <a:pt x="133105" y="7603"/>
                  </a:cubicBezTo>
                  <a:cubicBezTo>
                    <a:pt x="133105" y="3396"/>
                    <a:pt x="129709" y="0"/>
                    <a:pt x="125502" y="0"/>
                  </a:cubicBezTo>
                  <a:lnTo>
                    <a:pt x="7603" y="0"/>
                  </a:lnTo>
                  <a:cubicBezTo>
                    <a:pt x="3396" y="0"/>
                    <a:pt x="0" y="3396"/>
                    <a:pt x="0" y="7603"/>
                  </a:cubicBezTo>
                  <a:cubicBezTo>
                    <a:pt x="0" y="11810"/>
                    <a:pt x="3396" y="15206"/>
                    <a:pt x="7603" y="15206"/>
                  </a:cubicBezTo>
                  <a:close/>
                </a:path>
              </a:pathLst>
            </a:custGeom>
            <a:solidFill>
              <a:srgbClr val="1F1F1F"/>
            </a:solidFill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675" name="Frihandsfigur: Form 674">
              <a:extLst>
                <a:ext uri="{FF2B5EF4-FFF2-40B4-BE49-F238E27FC236}">
                  <a16:creationId xmlns:a16="http://schemas.microsoft.com/office/drawing/2014/main" id="{644711CE-1D6F-A39B-4B1E-6479485FABEF}"/>
                </a:ext>
              </a:extLst>
            </p:cNvPr>
            <p:cNvSpPr/>
            <p:nvPr/>
          </p:nvSpPr>
          <p:spPr>
            <a:xfrm>
              <a:off x="2696950" y="4095423"/>
              <a:ext cx="15206" cy="64170"/>
            </a:xfrm>
            <a:custGeom>
              <a:avLst/>
              <a:gdLst>
                <a:gd name="connsiteX0" fmla="*/ 0 w 15206"/>
                <a:gd name="connsiteY0" fmla="*/ 7603 h 64170"/>
                <a:gd name="connsiteX1" fmla="*/ 0 w 15206"/>
                <a:gd name="connsiteY1" fmla="*/ 56567 h 64170"/>
                <a:gd name="connsiteX2" fmla="*/ 7603 w 15206"/>
                <a:gd name="connsiteY2" fmla="*/ 64170 h 64170"/>
                <a:gd name="connsiteX3" fmla="*/ 15206 w 15206"/>
                <a:gd name="connsiteY3" fmla="*/ 56567 h 64170"/>
                <a:gd name="connsiteX4" fmla="*/ 15206 w 15206"/>
                <a:gd name="connsiteY4" fmla="*/ 7603 h 64170"/>
                <a:gd name="connsiteX5" fmla="*/ 7603 w 15206"/>
                <a:gd name="connsiteY5" fmla="*/ 0 h 64170"/>
                <a:gd name="connsiteX6" fmla="*/ 0 w 15206"/>
                <a:gd name="connsiteY6" fmla="*/ 7603 h 64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206" h="64170">
                  <a:moveTo>
                    <a:pt x="0" y="7603"/>
                  </a:moveTo>
                  <a:lnTo>
                    <a:pt x="0" y="56567"/>
                  </a:lnTo>
                  <a:cubicBezTo>
                    <a:pt x="0" y="60774"/>
                    <a:pt x="3396" y="64170"/>
                    <a:pt x="7603" y="64170"/>
                  </a:cubicBezTo>
                  <a:cubicBezTo>
                    <a:pt x="11810" y="64170"/>
                    <a:pt x="15206" y="60774"/>
                    <a:pt x="15206" y="56567"/>
                  </a:cubicBezTo>
                  <a:lnTo>
                    <a:pt x="15206" y="7603"/>
                  </a:lnTo>
                  <a:cubicBezTo>
                    <a:pt x="15206" y="3396"/>
                    <a:pt x="11810" y="0"/>
                    <a:pt x="7603" y="0"/>
                  </a:cubicBezTo>
                  <a:cubicBezTo>
                    <a:pt x="3396" y="0"/>
                    <a:pt x="0" y="3396"/>
                    <a:pt x="0" y="7603"/>
                  </a:cubicBezTo>
                  <a:close/>
                </a:path>
              </a:pathLst>
            </a:custGeom>
            <a:solidFill>
              <a:srgbClr val="1F1F1F"/>
            </a:solidFill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676" name="Frihandsfigur: Form 675">
              <a:extLst>
                <a:ext uri="{FF2B5EF4-FFF2-40B4-BE49-F238E27FC236}">
                  <a16:creationId xmlns:a16="http://schemas.microsoft.com/office/drawing/2014/main" id="{CC20A5E9-5C7B-0865-E5BA-4F0D83DEE276}"/>
                </a:ext>
              </a:extLst>
            </p:cNvPr>
            <p:cNvSpPr/>
            <p:nvPr/>
          </p:nvSpPr>
          <p:spPr>
            <a:xfrm>
              <a:off x="2694872" y="4170795"/>
              <a:ext cx="19362" cy="19362"/>
            </a:xfrm>
            <a:custGeom>
              <a:avLst/>
              <a:gdLst>
                <a:gd name="connsiteX0" fmla="*/ 9681 w 19362"/>
                <a:gd name="connsiteY0" fmla="*/ 0 h 19362"/>
                <a:gd name="connsiteX1" fmla="*/ 0 w 19362"/>
                <a:gd name="connsiteY1" fmla="*/ 9681 h 19362"/>
                <a:gd name="connsiteX2" fmla="*/ 9681 w 19362"/>
                <a:gd name="connsiteY2" fmla="*/ 19362 h 19362"/>
                <a:gd name="connsiteX3" fmla="*/ 19362 w 19362"/>
                <a:gd name="connsiteY3" fmla="*/ 9681 h 19362"/>
                <a:gd name="connsiteX4" fmla="*/ 9681 w 19362"/>
                <a:gd name="connsiteY4" fmla="*/ 0 h 19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362" h="19362">
                  <a:moveTo>
                    <a:pt x="9681" y="0"/>
                  </a:moveTo>
                  <a:cubicBezTo>
                    <a:pt x="4359" y="0"/>
                    <a:pt x="0" y="4359"/>
                    <a:pt x="0" y="9681"/>
                  </a:cubicBezTo>
                  <a:cubicBezTo>
                    <a:pt x="0" y="15003"/>
                    <a:pt x="4359" y="19362"/>
                    <a:pt x="9681" y="19362"/>
                  </a:cubicBezTo>
                  <a:cubicBezTo>
                    <a:pt x="15003" y="19362"/>
                    <a:pt x="19362" y="15003"/>
                    <a:pt x="19362" y="9681"/>
                  </a:cubicBezTo>
                  <a:cubicBezTo>
                    <a:pt x="19362" y="4359"/>
                    <a:pt x="15003" y="0"/>
                    <a:pt x="9681" y="0"/>
                  </a:cubicBezTo>
                  <a:close/>
                </a:path>
              </a:pathLst>
            </a:custGeom>
            <a:solidFill>
              <a:srgbClr val="1F1F1F"/>
            </a:solidFill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677" name="Frihandsfigur: Form 676">
              <a:extLst>
                <a:ext uri="{FF2B5EF4-FFF2-40B4-BE49-F238E27FC236}">
                  <a16:creationId xmlns:a16="http://schemas.microsoft.com/office/drawing/2014/main" id="{901659E9-C458-21CB-417A-A9CA8A4AEF22}"/>
                </a:ext>
              </a:extLst>
            </p:cNvPr>
            <p:cNvSpPr/>
            <p:nvPr/>
          </p:nvSpPr>
          <p:spPr>
            <a:xfrm>
              <a:off x="2490804" y="3890291"/>
              <a:ext cx="19362" cy="19362"/>
            </a:xfrm>
            <a:custGeom>
              <a:avLst/>
              <a:gdLst>
                <a:gd name="connsiteX0" fmla="*/ 9681 w 19362"/>
                <a:gd name="connsiteY0" fmla="*/ 0 h 19362"/>
                <a:gd name="connsiteX1" fmla="*/ 0 w 19362"/>
                <a:gd name="connsiteY1" fmla="*/ 9681 h 19362"/>
                <a:gd name="connsiteX2" fmla="*/ 9681 w 19362"/>
                <a:gd name="connsiteY2" fmla="*/ 19363 h 19362"/>
                <a:gd name="connsiteX3" fmla="*/ 19363 w 19362"/>
                <a:gd name="connsiteY3" fmla="*/ 9681 h 19362"/>
                <a:gd name="connsiteX4" fmla="*/ 9681 w 19362"/>
                <a:gd name="connsiteY4" fmla="*/ 0 h 19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362" h="19362">
                  <a:moveTo>
                    <a:pt x="9681" y="0"/>
                  </a:moveTo>
                  <a:cubicBezTo>
                    <a:pt x="4359" y="0"/>
                    <a:pt x="0" y="4359"/>
                    <a:pt x="0" y="9681"/>
                  </a:cubicBezTo>
                  <a:cubicBezTo>
                    <a:pt x="0" y="15004"/>
                    <a:pt x="4359" y="19363"/>
                    <a:pt x="9681" y="19363"/>
                  </a:cubicBezTo>
                  <a:cubicBezTo>
                    <a:pt x="15003" y="19363"/>
                    <a:pt x="19363" y="15004"/>
                    <a:pt x="19363" y="9681"/>
                  </a:cubicBezTo>
                  <a:cubicBezTo>
                    <a:pt x="19363" y="4359"/>
                    <a:pt x="15003" y="0"/>
                    <a:pt x="9681" y="0"/>
                  </a:cubicBezTo>
                  <a:close/>
                </a:path>
              </a:pathLst>
            </a:custGeom>
            <a:solidFill>
              <a:srgbClr val="1F1F1F"/>
            </a:solidFill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678" name="Frihandsfigur: Form 677">
              <a:extLst>
                <a:ext uri="{FF2B5EF4-FFF2-40B4-BE49-F238E27FC236}">
                  <a16:creationId xmlns:a16="http://schemas.microsoft.com/office/drawing/2014/main" id="{F5DEAA54-9A84-22E3-4608-60DD5F77A2D4}"/>
                </a:ext>
              </a:extLst>
            </p:cNvPr>
            <p:cNvSpPr/>
            <p:nvPr/>
          </p:nvSpPr>
          <p:spPr>
            <a:xfrm>
              <a:off x="2490804" y="3956134"/>
              <a:ext cx="19362" cy="19362"/>
            </a:xfrm>
            <a:custGeom>
              <a:avLst/>
              <a:gdLst>
                <a:gd name="connsiteX0" fmla="*/ 9681 w 19362"/>
                <a:gd name="connsiteY0" fmla="*/ 0 h 19362"/>
                <a:gd name="connsiteX1" fmla="*/ 0 w 19362"/>
                <a:gd name="connsiteY1" fmla="*/ 9681 h 19362"/>
                <a:gd name="connsiteX2" fmla="*/ 9681 w 19362"/>
                <a:gd name="connsiteY2" fmla="*/ 19363 h 19362"/>
                <a:gd name="connsiteX3" fmla="*/ 19363 w 19362"/>
                <a:gd name="connsiteY3" fmla="*/ 9681 h 19362"/>
                <a:gd name="connsiteX4" fmla="*/ 9681 w 19362"/>
                <a:gd name="connsiteY4" fmla="*/ 0 h 19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362" h="19362">
                  <a:moveTo>
                    <a:pt x="9681" y="0"/>
                  </a:moveTo>
                  <a:cubicBezTo>
                    <a:pt x="4359" y="0"/>
                    <a:pt x="0" y="4359"/>
                    <a:pt x="0" y="9681"/>
                  </a:cubicBezTo>
                  <a:cubicBezTo>
                    <a:pt x="0" y="15003"/>
                    <a:pt x="4359" y="19363"/>
                    <a:pt x="9681" y="19363"/>
                  </a:cubicBezTo>
                  <a:cubicBezTo>
                    <a:pt x="15003" y="19363"/>
                    <a:pt x="19363" y="15003"/>
                    <a:pt x="19363" y="9681"/>
                  </a:cubicBezTo>
                  <a:cubicBezTo>
                    <a:pt x="19363" y="4359"/>
                    <a:pt x="15003" y="0"/>
                    <a:pt x="9681" y="0"/>
                  </a:cubicBezTo>
                  <a:close/>
                </a:path>
              </a:pathLst>
            </a:custGeom>
            <a:solidFill>
              <a:srgbClr val="1F1F1F"/>
            </a:solidFill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679" name="Frihandsfigur: Form 678">
              <a:extLst>
                <a:ext uri="{FF2B5EF4-FFF2-40B4-BE49-F238E27FC236}">
                  <a16:creationId xmlns:a16="http://schemas.microsoft.com/office/drawing/2014/main" id="{9255076A-B722-3C5A-023F-CA530F67ACA5}"/>
                </a:ext>
              </a:extLst>
            </p:cNvPr>
            <p:cNvSpPr/>
            <p:nvPr/>
          </p:nvSpPr>
          <p:spPr>
            <a:xfrm>
              <a:off x="2490804" y="4021977"/>
              <a:ext cx="19362" cy="19362"/>
            </a:xfrm>
            <a:custGeom>
              <a:avLst/>
              <a:gdLst>
                <a:gd name="connsiteX0" fmla="*/ 9681 w 19362"/>
                <a:gd name="connsiteY0" fmla="*/ 0 h 19362"/>
                <a:gd name="connsiteX1" fmla="*/ 0 w 19362"/>
                <a:gd name="connsiteY1" fmla="*/ 9681 h 19362"/>
                <a:gd name="connsiteX2" fmla="*/ 9681 w 19362"/>
                <a:gd name="connsiteY2" fmla="*/ 19363 h 19362"/>
                <a:gd name="connsiteX3" fmla="*/ 19363 w 19362"/>
                <a:gd name="connsiteY3" fmla="*/ 9681 h 19362"/>
                <a:gd name="connsiteX4" fmla="*/ 9681 w 19362"/>
                <a:gd name="connsiteY4" fmla="*/ 0 h 19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362" h="19362">
                  <a:moveTo>
                    <a:pt x="9681" y="0"/>
                  </a:moveTo>
                  <a:cubicBezTo>
                    <a:pt x="4359" y="0"/>
                    <a:pt x="0" y="4359"/>
                    <a:pt x="0" y="9681"/>
                  </a:cubicBezTo>
                  <a:cubicBezTo>
                    <a:pt x="0" y="15003"/>
                    <a:pt x="4359" y="19363"/>
                    <a:pt x="9681" y="19363"/>
                  </a:cubicBezTo>
                  <a:cubicBezTo>
                    <a:pt x="15003" y="19363"/>
                    <a:pt x="19363" y="15003"/>
                    <a:pt x="19363" y="9681"/>
                  </a:cubicBezTo>
                  <a:cubicBezTo>
                    <a:pt x="19363" y="4359"/>
                    <a:pt x="15003" y="0"/>
                    <a:pt x="9681" y="0"/>
                  </a:cubicBezTo>
                  <a:close/>
                </a:path>
              </a:pathLst>
            </a:custGeom>
            <a:solidFill>
              <a:srgbClr val="1F1F1F"/>
            </a:solidFill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  <p:grpSp>
        <p:nvGrpSpPr>
          <p:cNvPr id="680" name="Bild 3">
            <a:extLst>
              <a:ext uri="{FF2B5EF4-FFF2-40B4-BE49-F238E27FC236}">
                <a16:creationId xmlns:a16="http://schemas.microsoft.com/office/drawing/2014/main" id="{25903462-E350-52AC-D56C-AF4B53389A7D}"/>
              </a:ext>
            </a:extLst>
          </p:cNvPr>
          <p:cNvGrpSpPr/>
          <p:nvPr/>
        </p:nvGrpSpPr>
        <p:grpSpPr>
          <a:xfrm>
            <a:off x="11089740" y="2914400"/>
            <a:ext cx="388701" cy="549171"/>
            <a:chOff x="1860355" y="3790893"/>
            <a:chExt cx="300930" cy="425165"/>
          </a:xfrm>
          <a:solidFill>
            <a:srgbClr val="1F1F1F"/>
          </a:solidFill>
        </p:grpSpPr>
        <p:sp>
          <p:nvSpPr>
            <p:cNvPr id="681" name="Frihandsfigur: Form 680">
              <a:extLst>
                <a:ext uri="{FF2B5EF4-FFF2-40B4-BE49-F238E27FC236}">
                  <a16:creationId xmlns:a16="http://schemas.microsoft.com/office/drawing/2014/main" id="{88CFAEF2-5AB6-C744-CD3B-F2A175B5CEB0}"/>
                </a:ext>
              </a:extLst>
            </p:cNvPr>
            <p:cNvSpPr/>
            <p:nvPr/>
          </p:nvSpPr>
          <p:spPr>
            <a:xfrm>
              <a:off x="2024113" y="4106105"/>
              <a:ext cx="80871" cy="58556"/>
            </a:xfrm>
            <a:custGeom>
              <a:avLst/>
              <a:gdLst>
                <a:gd name="connsiteX0" fmla="*/ 67883 w 80871"/>
                <a:gd name="connsiteY0" fmla="*/ 2243 h 58556"/>
                <a:gd name="connsiteX1" fmla="*/ 29918 w 80871"/>
                <a:gd name="connsiteY1" fmla="*/ 40208 h 58556"/>
                <a:gd name="connsiteX2" fmla="*/ 12989 w 80871"/>
                <a:gd name="connsiteY2" fmla="*/ 23278 h 58556"/>
                <a:gd name="connsiteX3" fmla="*/ 2243 w 80871"/>
                <a:gd name="connsiteY3" fmla="*/ 23278 h 58556"/>
                <a:gd name="connsiteX4" fmla="*/ 2243 w 80871"/>
                <a:gd name="connsiteY4" fmla="*/ 34024 h 58556"/>
                <a:gd name="connsiteX5" fmla="*/ 24545 w 80871"/>
                <a:gd name="connsiteY5" fmla="*/ 56326 h 58556"/>
                <a:gd name="connsiteX6" fmla="*/ 29918 w 80871"/>
                <a:gd name="connsiteY6" fmla="*/ 58556 h 58556"/>
                <a:gd name="connsiteX7" fmla="*/ 35291 w 80871"/>
                <a:gd name="connsiteY7" fmla="*/ 56326 h 58556"/>
                <a:gd name="connsiteX8" fmla="*/ 78629 w 80871"/>
                <a:gd name="connsiteY8" fmla="*/ 12989 h 58556"/>
                <a:gd name="connsiteX9" fmla="*/ 78629 w 80871"/>
                <a:gd name="connsiteY9" fmla="*/ 2243 h 58556"/>
                <a:gd name="connsiteX10" fmla="*/ 67883 w 80871"/>
                <a:gd name="connsiteY10" fmla="*/ 2243 h 58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0871" h="58556">
                  <a:moveTo>
                    <a:pt x="67883" y="2243"/>
                  </a:moveTo>
                  <a:lnTo>
                    <a:pt x="29918" y="40208"/>
                  </a:lnTo>
                  <a:lnTo>
                    <a:pt x="12989" y="23278"/>
                  </a:lnTo>
                  <a:cubicBezTo>
                    <a:pt x="9998" y="20288"/>
                    <a:pt x="5183" y="20288"/>
                    <a:pt x="2243" y="23278"/>
                  </a:cubicBezTo>
                  <a:cubicBezTo>
                    <a:pt x="-748" y="26269"/>
                    <a:pt x="-748" y="31084"/>
                    <a:pt x="2243" y="34024"/>
                  </a:cubicBezTo>
                  <a:lnTo>
                    <a:pt x="24545" y="56326"/>
                  </a:lnTo>
                  <a:cubicBezTo>
                    <a:pt x="26015" y="57796"/>
                    <a:pt x="27992" y="58556"/>
                    <a:pt x="29918" y="58556"/>
                  </a:cubicBezTo>
                  <a:cubicBezTo>
                    <a:pt x="31844" y="58556"/>
                    <a:pt x="33821" y="57796"/>
                    <a:pt x="35291" y="56326"/>
                  </a:cubicBezTo>
                  <a:lnTo>
                    <a:pt x="78629" y="12989"/>
                  </a:lnTo>
                  <a:cubicBezTo>
                    <a:pt x="81619" y="9998"/>
                    <a:pt x="81619" y="5183"/>
                    <a:pt x="78629" y="2243"/>
                  </a:cubicBezTo>
                  <a:cubicBezTo>
                    <a:pt x="75638" y="-748"/>
                    <a:pt x="70823" y="-748"/>
                    <a:pt x="67883" y="2243"/>
                  </a:cubicBezTo>
                  <a:close/>
                </a:path>
              </a:pathLst>
            </a:custGeom>
            <a:solidFill>
              <a:srgbClr val="1F1F1F"/>
            </a:solidFill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682" name="Frihandsfigur: Form 681">
              <a:extLst>
                <a:ext uri="{FF2B5EF4-FFF2-40B4-BE49-F238E27FC236}">
                  <a16:creationId xmlns:a16="http://schemas.microsoft.com/office/drawing/2014/main" id="{7CBCE09F-60FC-2F53-90A0-D0B9AE45A2FF}"/>
                </a:ext>
              </a:extLst>
            </p:cNvPr>
            <p:cNvSpPr/>
            <p:nvPr/>
          </p:nvSpPr>
          <p:spPr>
            <a:xfrm>
              <a:off x="1860355" y="3790893"/>
              <a:ext cx="300930" cy="425165"/>
            </a:xfrm>
            <a:custGeom>
              <a:avLst/>
              <a:gdLst>
                <a:gd name="connsiteX0" fmla="*/ 177913 w 300930"/>
                <a:gd name="connsiteY0" fmla="*/ 0 h 425165"/>
                <a:gd name="connsiteX1" fmla="*/ 123069 w 300930"/>
                <a:gd name="connsiteY1" fmla="*/ 0 h 425165"/>
                <a:gd name="connsiteX2" fmla="*/ 103706 w 300930"/>
                <a:gd name="connsiteY2" fmla="*/ 19363 h 425165"/>
                <a:gd name="connsiteX3" fmla="*/ 103706 w 300930"/>
                <a:gd name="connsiteY3" fmla="*/ 19870 h 425165"/>
                <a:gd name="connsiteX4" fmla="*/ 7603 w 300930"/>
                <a:gd name="connsiteY4" fmla="*/ 19870 h 425165"/>
                <a:gd name="connsiteX5" fmla="*/ 0 w 300930"/>
                <a:gd name="connsiteY5" fmla="*/ 27473 h 425165"/>
                <a:gd name="connsiteX6" fmla="*/ 0 w 300930"/>
                <a:gd name="connsiteY6" fmla="*/ 417563 h 425165"/>
                <a:gd name="connsiteX7" fmla="*/ 7603 w 300930"/>
                <a:gd name="connsiteY7" fmla="*/ 425166 h 425165"/>
                <a:gd name="connsiteX8" fmla="*/ 293328 w 300930"/>
                <a:gd name="connsiteY8" fmla="*/ 425166 h 425165"/>
                <a:gd name="connsiteX9" fmla="*/ 300931 w 300930"/>
                <a:gd name="connsiteY9" fmla="*/ 417563 h 425165"/>
                <a:gd name="connsiteX10" fmla="*/ 300931 w 300930"/>
                <a:gd name="connsiteY10" fmla="*/ 27473 h 425165"/>
                <a:gd name="connsiteX11" fmla="*/ 293328 w 300930"/>
                <a:gd name="connsiteY11" fmla="*/ 19870 h 425165"/>
                <a:gd name="connsiteX12" fmla="*/ 197225 w 300930"/>
                <a:gd name="connsiteY12" fmla="*/ 19870 h 425165"/>
                <a:gd name="connsiteX13" fmla="*/ 197225 w 300930"/>
                <a:gd name="connsiteY13" fmla="*/ 19363 h 425165"/>
                <a:gd name="connsiteX14" fmla="*/ 177862 w 300930"/>
                <a:gd name="connsiteY14" fmla="*/ 0 h 425165"/>
                <a:gd name="connsiteX15" fmla="*/ 118913 w 300930"/>
                <a:gd name="connsiteY15" fmla="*/ 19363 h 425165"/>
                <a:gd name="connsiteX16" fmla="*/ 123069 w 300930"/>
                <a:gd name="connsiteY16" fmla="*/ 15206 h 425165"/>
                <a:gd name="connsiteX17" fmla="*/ 177913 w 300930"/>
                <a:gd name="connsiteY17" fmla="*/ 15206 h 425165"/>
                <a:gd name="connsiteX18" fmla="*/ 182069 w 300930"/>
                <a:gd name="connsiteY18" fmla="*/ 19363 h 425165"/>
                <a:gd name="connsiteX19" fmla="*/ 182069 w 300930"/>
                <a:gd name="connsiteY19" fmla="*/ 32288 h 425165"/>
                <a:gd name="connsiteX20" fmla="*/ 118913 w 300930"/>
                <a:gd name="connsiteY20" fmla="*/ 32288 h 425165"/>
                <a:gd name="connsiteX21" fmla="*/ 118913 w 300930"/>
                <a:gd name="connsiteY21" fmla="*/ 19363 h 425165"/>
                <a:gd name="connsiteX22" fmla="*/ 285775 w 300930"/>
                <a:gd name="connsiteY22" fmla="*/ 35025 h 425165"/>
                <a:gd name="connsiteX23" fmla="*/ 285775 w 300930"/>
                <a:gd name="connsiteY23" fmla="*/ 409909 h 425165"/>
                <a:gd name="connsiteX24" fmla="*/ 15257 w 300930"/>
                <a:gd name="connsiteY24" fmla="*/ 409909 h 425165"/>
                <a:gd name="connsiteX25" fmla="*/ 15257 w 300930"/>
                <a:gd name="connsiteY25" fmla="*/ 35025 h 425165"/>
                <a:gd name="connsiteX26" fmla="*/ 103757 w 300930"/>
                <a:gd name="connsiteY26" fmla="*/ 35025 h 425165"/>
                <a:gd name="connsiteX27" fmla="*/ 103757 w 300930"/>
                <a:gd name="connsiteY27" fmla="*/ 39840 h 425165"/>
                <a:gd name="connsiteX28" fmla="*/ 111360 w 300930"/>
                <a:gd name="connsiteY28" fmla="*/ 47443 h 425165"/>
                <a:gd name="connsiteX29" fmla="*/ 189723 w 300930"/>
                <a:gd name="connsiteY29" fmla="*/ 47443 h 425165"/>
                <a:gd name="connsiteX30" fmla="*/ 197326 w 300930"/>
                <a:gd name="connsiteY30" fmla="*/ 39840 h 425165"/>
                <a:gd name="connsiteX31" fmla="*/ 197326 w 300930"/>
                <a:gd name="connsiteY31" fmla="*/ 35025 h 425165"/>
                <a:gd name="connsiteX32" fmla="*/ 285826 w 300930"/>
                <a:gd name="connsiteY32" fmla="*/ 35025 h 425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300930" h="425165">
                  <a:moveTo>
                    <a:pt x="177913" y="0"/>
                  </a:moveTo>
                  <a:lnTo>
                    <a:pt x="123069" y="0"/>
                  </a:lnTo>
                  <a:cubicBezTo>
                    <a:pt x="112374" y="0"/>
                    <a:pt x="103706" y="8667"/>
                    <a:pt x="103706" y="19363"/>
                  </a:cubicBezTo>
                  <a:lnTo>
                    <a:pt x="103706" y="19870"/>
                  </a:lnTo>
                  <a:lnTo>
                    <a:pt x="7603" y="19870"/>
                  </a:lnTo>
                  <a:cubicBezTo>
                    <a:pt x="3396" y="19870"/>
                    <a:pt x="0" y="23265"/>
                    <a:pt x="0" y="27473"/>
                  </a:cubicBezTo>
                  <a:lnTo>
                    <a:pt x="0" y="417563"/>
                  </a:lnTo>
                  <a:cubicBezTo>
                    <a:pt x="0" y="421770"/>
                    <a:pt x="3396" y="425166"/>
                    <a:pt x="7603" y="425166"/>
                  </a:cubicBezTo>
                  <a:lnTo>
                    <a:pt x="293328" y="425166"/>
                  </a:lnTo>
                  <a:cubicBezTo>
                    <a:pt x="297535" y="425166"/>
                    <a:pt x="300931" y="421770"/>
                    <a:pt x="300931" y="417563"/>
                  </a:cubicBezTo>
                  <a:lnTo>
                    <a:pt x="300931" y="27473"/>
                  </a:lnTo>
                  <a:cubicBezTo>
                    <a:pt x="300931" y="23265"/>
                    <a:pt x="297535" y="19870"/>
                    <a:pt x="293328" y="19870"/>
                  </a:cubicBezTo>
                  <a:lnTo>
                    <a:pt x="197225" y="19870"/>
                  </a:lnTo>
                  <a:lnTo>
                    <a:pt x="197225" y="19363"/>
                  </a:lnTo>
                  <a:cubicBezTo>
                    <a:pt x="197225" y="8667"/>
                    <a:pt x="188557" y="0"/>
                    <a:pt x="177862" y="0"/>
                  </a:cubicBezTo>
                  <a:close/>
                  <a:moveTo>
                    <a:pt x="118913" y="19363"/>
                  </a:moveTo>
                  <a:cubicBezTo>
                    <a:pt x="118913" y="17082"/>
                    <a:pt x="120788" y="15206"/>
                    <a:pt x="123069" y="15206"/>
                  </a:cubicBezTo>
                  <a:lnTo>
                    <a:pt x="177913" y="15206"/>
                  </a:lnTo>
                  <a:cubicBezTo>
                    <a:pt x="180194" y="15206"/>
                    <a:pt x="182069" y="17082"/>
                    <a:pt x="182069" y="19363"/>
                  </a:cubicBezTo>
                  <a:lnTo>
                    <a:pt x="182069" y="32288"/>
                  </a:lnTo>
                  <a:lnTo>
                    <a:pt x="118913" y="32288"/>
                  </a:lnTo>
                  <a:lnTo>
                    <a:pt x="118913" y="19363"/>
                  </a:lnTo>
                  <a:close/>
                  <a:moveTo>
                    <a:pt x="285775" y="35025"/>
                  </a:moveTo>
                  <a:lnTo>
                    <a:pt x="285775" y="409909"/>
                  </a:lnTo>
                  <a:lnTo>
                    <a:pt x="15257" y="409909"/>
                  </a:lnTo>
                  <a:lnTo>
                    <a:pt x="15257" y="35025"/>
                  </a:lnTo>
                  <a:lnTo>
                    <a:pt x="103757" y="35025"/>
                  </a:lnTo>
                  <a:lnTo>
                    <a:pt x="103757" y="39840"/>
                  </a:lnTo>
                  <a:cubicBezTo>
                    <a:pt x="103757" y="44047"/>
                    <a:pt x="107153" y="47443"/>
                    <a:pt x="111360" y="47443"/>
                  </a:cubicBezTo>
                  <a:lnTo>
                    <a:pt x="189723" y="47443"/>
                  </a:lnTo>
                  <a:cubicBezTo>
                    <a:pt x="193930" y="47443"/>
                    <a:pt x="197326" y="44047"/>
                    <a:pt x="197326" y="39840"/>
                  </a:cubicBezTo>
                  <a:lnTo>
                    <a:pt x="197326" y="35025"/>
                  </a:lnTo>
                  <a:lnTo>
                    <a:pt x="285826" y="35025"/>
                  </a:lnTo>
                  <a:close/>
                </a:path>
              </a:pathLst>
            </a:custGeom>
            <a:solidFill>
              <a:srgbClr val="1F1F1F"/>
            </a:solidFill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683" name="Frihandsfigur: Form 682">
              <a:extLst>
                <a:ext uri="{FF2B5EF4-FFF2-40B4-BE49-F238E27FC236}">
                  <a16:creationId xmlns:a16="http://schemas.microsoft.com/office/drawing/2014/main" id="{E613D291-7B2D-872D-E5A0-34A3E9BA8F6F}"/>
                </a:ext>
              </a:extLst>
            </p:cNvPr>
            <p:cNvSpPr/>
            <p:nvPr/>
          </p:nvSpPr>
          <p:spPr>
            <a:xfrm>
              <a:off x="1916719" y="3893586"/>
              <a:ext cx="188202" cy="15206"/>
            </a:xfrm>
            <a:custGeom>
              <a:avLst/>
              <a:gdLst>
                <a:gd name="connsiteX0" fmla="*/ 0 w 188202"/>
                <a:gd name="connsiteY0" fmla="*/ 7603 h 15206"/>
                <a:gd name="connsiteX1" fmla="*/ 7603 w 188202"/>
                <a:gd name="connsiteY1" fmla="*/ 15206 h 15206"/>
                <a:gd name="connsiteX2" fmla="*/ 180599 w 188202"/>
                <a:gd name="connsiteY2" fmla="*/ 15206 h 15206"/>
                <a:gd name="connsiteX3" fmla="*/ 188202 w 188202"/>
                <a:gd name="connsiteY3" fmla="*/ 7603 h 15206"/>
                <a:gd name="connsiteX4" fmla="*/ 180599 w 188202"/>
                <a:gd name="connsiteY4" fmla="*/ 0 h 15206"/>
                <a:gd name="connsiteX5" fmla="*/ 7603 w 188202"/>
                <a:gd name="connsiteY5" fmla="*/ 0 h 15206"/>
                <a:gd name="connsiteX6" fmla="*/ 0 w 188202"/>
                <a:gd name="connsiteY6" fmla="*/ 7603 h 15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202" h="15206">
                  <a:moveTo>
                    <a:pt x="0" y="7603"/>
                  </a:moveTo>
                  <a:cubicBezTo>
                    <a:pt x="0" y="11810"/>
                    <a:pt x="3396" y="15206"/>
                    <a:pt x="7603" y="15206"/>
                  </a:cubicBezTo>
                  <a:lnTo>
                    <a:pt x="180599" y="15206"/>
                  </a:lnTo>
                  <a:cubicBezTo>
                    <a:pt x="184806" y="15206"/>
                    <a:pt x="188202" y="11810"/>
                    <a:pt x="188202" y="7603"/>
                  </a:cubicBezTo>
                  <a:cubicBezTo>
                    <a:pt x="188202" y="3396"/>
                    <a:pt x="184806" y="0"/>
                    <a:pt x="180599" y="0"/>
                  </a:cubicBezTo>
                  <a:lnTo>
                    <a:pt x="7603" y="0"/>
                  </a:lnTo>
                  <a:cubicBezTo>
                    <a:pt x="3396" y="0"/>
                    <a:pt x="0" y="3396"/>
                    <a:pt x="0" y="7603"/>
                  </a:cubicBezTo>
                  <a:close/>
                </a:path>
              </a:pathLst>
            </a:custGeom>
            <a:solidFill>
              <a:srgbClr val="1F1F1F"/>
            </a:solidFill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684" name="Frihandsfigur: Form 683">
              <a:extLst>
                <a:ext uri="{FF2B5EF4-FFF2-40B4-BE49-F238E27FC236}">
                  <a16:creationId xmlns:a16="http://schemas.microsoft.com/office/drawing/2014/main" id="{EFEF1E9D-5F21-EA03-6AA1-65FC19235A86}"/>
                </a:ext>
              </a:extLst>
            </p:cNvPr>
            <p:cNvSpPr/>
            <p:nvPr/>
          </p:nvSpPr>
          <p:spPr>
            <a:xfrm>
              <a:off x="1916770" y="3959834"/>
              <a:ext cx="188202" cy="15206"/>
            </a:xfrm>
            <a:custGeom>
              <a:avLst/>
              <a:gdLst>
                <a:gd name="connsiteX0" fmla="*/ 180599 w 188202"/>
                <a:gd name="connsiteY0" fmla="*/ 0 h 15206"/>
                <a:gd name="connsiteX1" fmla="*/ 7603 w 188202"/>
                <a:gd name="connsiteY1" fmla="*/ 0 h 15206"/>
                <a:gd name="connsiteX2" fmla="*/ 0 w 188202"/>
                <a:gd name="connsiteY2" fmla="*/ 7603 h 15206"/>
                <a:gd name="connsiteX3" fmla="*/ 7603 w 188202"/>
                <a:gd name="connsiteY3" fmla="*/ 15206 h 15206"/>
                <a:gd name="connsiteX4" fmla="*/ 180599 w 188202"/>
                <a:gd name="connsiteY4" fmla="*/ 15206 h 15206"/>
                <a:gd name="connsiteX5" fmla="*/ 188202 w 188202"/>
                <a:gd name="connsiteY5" fmla="*/ 7603 h 15206"/>
                <a:gd name="connsiteX6" fmla="*/ 180599 w 188202"/>
                <a:gd name="connsiteY6" fmla="*/ 0 h 15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202" h="15206">
                  <a:moveTo>
                    <a:pt x="180599" y="0"/>
                  </a:moveTo>
                  <a:lnTo>
                    <a:pt x="7603" y="0"/>
                  </a:lnTo>
                  <a:cubicBezTo>
                    <a:pt x="3396" y="0"/>
                    <a:pt x="0" y="3396"/>
                    <a:pt x="0" y="7603"/>
                  </a:cubicBezTo>
                  <a:cubicBezTo>
                    <a:pt x="0" y="11810"/>
                    <a:pt x="3396" y="15206"/>
                    <a:pt x="7603" y="15206"/>
                  </a:cubicBezTo>
                  <a:lnTo>
                    <a:pt x="180599" y="15206"/>
                  </a:lnTo>
                  <a:cubicBezTo>
                    <a:pt x="184806" y="15206"/>
                    <a:pt x="188202" y="11810"/>
                    <a:pt x="188202" y="7603"/>
                  </a:cubicBezTo>
                  <a:cubicBezTo>
                    <a:pt x="188202" y="3396"/>
                    <a:pt x="184806" y="0"/>
                    <a:pt x="180599" y="0"/>
                  </a:cubicBezTo>
                  <a:close/>
                </a:path>
              </a:pathLst>
            </a:custGeom>
            <a:solidFill>
              <a:srgbClr val="1F1F1F"/>
            </a:solidFill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685" name="Frihandsfigur: Form 684">
              <a:extLst>
                <a:ext uri="{FF2B5EF4-FFF2-40B4-BE49-F238E27FC236}">
                  <a16:creationId xmlns:a16="http://schemas.microsoft.com/office/drawing/2014/main" id="{54E057DC-EF6D-6C51-2314-E0FDD3AC3757}"/>
                </a:ext>
              </a:extLst>
            </p:cNvPr>
            <p:cNvSpPr/>
            <p:nvPr/>
          </p:nvSpPr>
          <p:spPr>
            <a:xfrm>
              <a:off x="1916770" y="4026083"/>
              <a:ext cx="188202" cy="15206"/>
            </a:xfrm>
            <a:custGeom>
              <a:avLst/>
              <a:gdLst>
                <a:gd name="connsiteX0" fmla="*/ 180599 w 188202"/>
                <a:gd name="connsiteY0" fmla="*/ 0 h 15206"/>
                <a:gd name="connsiteX1" fmla="*/ 7603 w 188202"/>
                <a:gd name="connsiteY1" fmla="*/ 0 h 15206"/>
                <a:gd name="connsiteX2" fmla="*/ 0 w 188202"/>
                <a:gd name="connsiteY2" fmla="*/ 7603 h 15206"/>
                <a:gd name="connsiteX3" fmla="*/ 7603 w 188202"/>
                <a:gd name="connsiteY3" fmla="*/ 15206 h 15206"/>
                <a:gd name="connsiteX4" fmla="*/ 180599 w 188202"/>
                <a:gd name="connsiteY4" fmla="*/ 15206 h 15206"/>
                <a:gd name="connsiteX5" fmla="*/ 188202 w 188202"/>
                <a:gd name="connsiteY5" fmla="*/ 7603 h 15206"/>
                <a:gd name="connsiteX6" fmla="*/ 180599 w 188202"/>
                <a:gd name="connsiteY6" fmla="*/ 0 h 15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202" h="15206">
                  <a:moveTo>
                    <a:pt x="180599" y="0"/>
                  </a:moveTo>
                  <a:lnTo>
                    <a:pt x="7603" y="0"/>
                  </a:lnTo>
                  <a:cubicBezTo>
                    <a:pt x="3396" y="0"/>
                    <a:pt x="0" y="3396"/>
                    <a:pt x="0" y="7603"/>
                  </a:cubicBezTo>
                  <a:cubicBezTo>
                    <a:pt x="0" y="11810"/>
                    <a:pt x="3396" y="15206"/>
                    <a:pt x="7603" y="15206"/>
                  </a:cubicBezTo>
                  <a:lnTo>
                    <a:pt x="180599" y="15206"/>
                  </a:lnTo>
                  <a:cubicBezTo>
                    <a:pt x="184806" y="15206"/>
                    <a:pt x="188202" y="11810"/>
                    <a:pt x="188202" y="7603"/>
                  </a:cubicBezTo>
                  <a:cubicBezTo>
                    <a:pt x="188202" y="3396"/>
                    <a:pt x="184806" y="0"/>
                    <a:pt x="180599" y="0"/>
                  </a:cubicBezTo>
                  <a:close/>
                </a:path>
              </a:pathLst>
            </a:custGeom>
            <a:solidFill>
              <a:srgbClr val="1F1F1F"/>
            </a:solidFill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  <p:grpSp>
        <p:nvGrpSpPr>
          <p:cNvPr id="686" name="Bild 3">
            <a:extLst>
              <a:ext uri="{FF2B5EF4-FFF2-40B4-BE49-F238E27FC236}">
                <a16:creationId xmlns:a16="http://schemas.microsoft.com/office/drawing/2014/main" id="{475722D9-55C3-B244-B853-B902DBE32165}"/>
              </a:ext>
            </a:extLst>
          </p:cNvPr>
          <p:cNvGrpSpPr/>
          <p:nvPr/>
        </p:nvGrpSpPr>
        <p:grpSpPr>
          <a:xfrm>
            <a:off x="8152172" y="4083449"/>
            <a:ext cx="392106" cy="517025"/>
            <a:chOff x="3622450" y="3807569"/>
            <a:chExt cx="303566" cy="400278"/>
          </a:xfrm>
          <a:solidFill>
            <a:srgbClr val="1F1F1F"/>
          </a:solidFill>
        </p:grpSpPr>
        <p:sp>
          <p:nvSpPr>
            <p:cNvPr id="687" name="Frihandsfigur: Form 686">
              <a:extLst>
                <a:ext uri="{FF2B5EF4-FFF2-40B4-BE49-F238E27FC236}">
                  <a16:creationId xmlns:a16="http://schemas.microsoft.com/office/drawing/2014/main" id="{D2CB361C-5C1E-F9E0-CBC1-2E19AA8A9320}"/>
                </a:ext>
              </a:extLst>
            </p:cNvPr>
            <p:cNvSpPr/>
            <p:nvPr/>
          </p:nvSpPr>
          <p:spPr>
            <a:xfrm>
              <a:off x="3695073" y="3898655"/>
              <a:ext cx="150870" cy="212836"/>
            </a:xfrm>
            <a:custGeom>
              <a:avLst/>
              <a:gdLst>
                <a:gd name="connsiteX0" fmla="*/ 137882 w 150870"/>
                <a:gd name="connsiteY0" fmla="*/ 132041 h 212836"/>
                <a:gd name="connsiteX1" fmla="*/ 83038 w 150870"/>
                <a:gd name="connsiteY1" fmla="*/ 186884 h 212836"/>
                <a:gd name="connsiteX2" fmla="*/ 83038 w 150870"/>
                <a:gd name="connsiteY2" fmla="*/ 7603 h 212836"/>
                <a:gd name="connsiteX3" fmla="*/ 75435 w 150870"/>
                <a:gd name="connsiteY3" fmla="*/ 0 h 212836"/>
                <a:gd name="connsiteX4" fmla="*/ 67832 w 150870"/>
                <a:gd name="connsiteY4" fmla="*/ 7603 h 212836"/>
                <a:gd name="connsiteX5" fmla="*/ 67832 w 150870"/>
                <a:gd name="connsiteY5" fmla="*/ 186884 h 212836"/>
                <a:gd name="connsiteX6" fmla="*/ 12989 w 150870"/>
                <a:gd name="connsiteY6" fmla="*/ 132041 h 212836"/>
                <a:gd name="connsiteX7" fmla="*/ 2243 w 150870"/>
                <a:gd name="connsiteY7" fmla="*/ 132041 h 212836"/>
                <a:gd name="connsiteX8" fmla="*/ 2243 w 150870"/>
                <a:gd name="connsiteY8" fmla="*/ 142786 h 212836"/>
                <a:gd name="connsiteX9" fmla="*/ 70062 w 150870"/>
                <a:gd name="connsiteY9" fmla="*/ 210606 h 212836"/>
                <a:gd name="connsiteX10" fmla="*/ 75435 w 150870"/>
                <a:gd name="connsiteY10" fmla="*/ 212836 h 212836"/>
                <a:gd name="connsiteX11" fmla="*/ 80808 w 150870"/>
                <a:gd name="connsiteY11" fmla="*/ 210606 h 212836"/>
                <a:gd name="connsiteX12" fmla="*/ 148628 w 150870"/>
                <a:gd name="connsiteY12" fmla="*/ 142786 h 212836"/>
                <a:gd name="connsiteX13" fmla="*/ 148628 w 150870"/>
                <a:gd name="connsiteY13" fmla="*/ 132041 h 212836"/>
                <a:gd name="connsiteX14" fmla="*/ 137882 w 150870"/>
                <a:gd name="connsiteY14" fmla="*/ 132041 h 212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870" h="212836">
                  <a:moveTo>
                    <a:pt x="137882" y="132041"/>
                  </a:moveTo>
                  <a:lnTo>
                    <a:pt x="83038" y="186884"/>
                  </a:lnTo>
                  <a:lnTo>
                    <a:pt x="83038" y="7603"/>
                  </a:lnTo>
                  <a:cubicBezTo>
                    <a:pt x="83038" y="3396"/>
                    <a:pt x="79642" y="0"/>
                    <a:pt x="75435" y="0"/>
                  </a:cubicBezTo>
                  <a:cubicBezTo>
                    <a:pt x="71228" y="0"/>
                    <a:pt x="67832" y="3396"/>
                    <a:pt x="67832" y="7603"/>
                  </a:cubicBezTo>
                  <a:lnTo>
                    <a:pt x="67832" y="186884"/>
                  </a:lnTo>
                  <a:lnTo>
                    <a:pt x="12989" y="132041"/>
                  </a:lnTo>
                  <a:cubicBezTo>
                    <a:pt x="9998" y="129050"/>
                    <a:pt x="5183" y="129050"/>
                    <a:pt x="2243" y="132041"/>
                  </a:cubicBezTo>
                  <a:cubicBezTo>
                    <a:pt x="-748" y="135031"/>
                    <a:pt x="-748" y="139846"/>
                    <a:pt x="2243" y="142786"/>
                  </a:cubicBezTo>
                  <a:lnTo>
                    <a:pt x="70062" y="210606"/>
                  </a:lnTo>
                  <a:cubicBezTo>
                    <a:pt x="71482" y="212025"/>
                    <a:pt x="73408" y="212836"/>
                    <a:pt x="75435" y="212836"/>
                  </a:cubicBezTo>
                  <a:cubicBezTo>
                    <a:pt x="77463" y="212836"/>
                    <a:pt x="79389" y="212025"/>
                    <a:pt x="80808" y="210606"/>
                  </a:cubicBezTo>
                  <a:lnTo>
                    <a:pt x="148628" y="142786"/>
                  </a:lnTo>
                  <a:cubicBezTo>
                    <a:pt x="151619" y="139796"/>
                    <a:pt x="151619" y="134980"/>
                    <a:pt x="148628" y="132041"/>
                  </a:cubicBezTo>
                  <a:cubicBezTo>
                    <a:pt x="145637" y="129050"/>
                    <a:pt x="140822" y="129050"/>
                    <a:pt x="137882" y="132041"/>
                  </a:cubicBezTo>
                  <a:close/>
                </a:path>
              </a:pathLst>
            </a:custGeom>
            <a:solidFill>
              <a:srgbClr val="1F1F1F"/>
            </a:solidFill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688" name="Frihandsfigur: Form 687">
              <a:extLst>
                <a:ext uri="{FF2B5EF4-FFF2-40B4-BE49-F238E27FC236}">
                  <a16:creationId xmlns:a16="http://schemas.microsoft.com/office/drawing/2014/main" id="{41A4B489-8BBC-11BE-D26D-C030CD74ED69}"/>
                </a:ext>
              </a:extLst>
            </p:cNvPr>
            <p:cNvSpPr/>
            <p:nvPr/>
          </p:nvSpPr>
          <p:spPr>
            <a:xfrm>
              <a:off x="3622450" y="3807569"/>
              <a:ext cx="303566" cy="400278"/>
            </a:xfrm>
            <a:custGeom>
              <a:avLst/>
              <a:gdLst>
                <a:gd name="connsiteX0" fmla="*/ 295964 w 303566"/>
                <a:gd name="connsiteY0" fmla="*/ 400278 h 400278"/>
                <a:gd name="connsiteX1" fmla="*/ 303567 w 303566"/>
                <a:gd name="connsiteY1" fmla="*/ 392675 h 400278"/>
                <a:gd name="connsiteX2" fmla="*/ 303567 w 303566"/>
                <a:gd name="connsiteY2" fmla="*/ 89311 h 400278"/>
                <a:gd name="connsiteX3" fmla="*/ 301336 w 303566"/>
                <a:gd name="connsiteY3" fmla="*/ 83938 h 400278"/>
                <a:gd name="connsiteX4" fmla="*/ 219628 w 303566"/>
                <a:gd name="connsiteY4" fmla="*/ 2230 h 400278"/>
                <a:gd name="connsiteX5" fmla="*/ 214256 w 303566"/>
                <a:gd name="connsiteY5" fmla="*/ 0 h 400278"/>
                <a:gd name="connsiteX6" fmla="*/ 7603 w 303566"/>
                <a:gd name="connsiteY6" fmla="*/ 0 h 400278"/>
                <a:gd name="connsiteX7" fmla="*/ 0 w 303566"/>
                <a:gd name="connsiteY7" fmla="*/ 7603 h 400278"/>
                <a:gd name="connsiteX8" fmla="*/ 0 w 303566"/>
                <a:gd name="connsiteY8" fmla="*/ 392675 h 400278"/>
                <a:gd name="connsiteX9" fmla="*/ 7603 w 303566"/>
                <a:gd name="connsiteY9" fmla="*/ 400278 h 400278"/>
                <a:gd name="connsiteX10" fmla="*/ 295964 w 303566"/>
                <a:gd name="connsiteY10" fmla="*/ 400278 h 400278"/>
                <a:gd name="connsiteX11" fmla="*/ 15206 w 303566"/>
                <a:gd name="connsiteY11" fmla="*/ 15206 h 400278"/>
                <a:gd name="connsiteX12" fmla="*/ 211113 w 303566"/>
                <a:gd name="connsiteY12" fmla="*/ 15206 h 400278"/>
                <a:gd name="connsiteX13" fmla="*/ 288360 w 303566"/>
                <a:gd name="connsiteY13" fmla="*/ 92454 h 400278"/>
                <a:gd name="connsiteX14" fmla="*/ 288360 w 303566"/>
                <a:gd name="connsiteY14" fmla="*/ 385072 h 400278"/>
                <a:gd name="connsiteX15" fmla="*/ 15206 w 303566"/>
                <a:gd name="connsiteY15" fmla="*/ 385072 h 400278"/>
                <a:gd name="connsiteX16" fmla="*/ 15206 w 303566"/>
                <a:gd name="connsiteY16" fmla="*/ 15206 h 400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03566" h="400278">
                  <a:moveTo>
                    <a:pt x="295964" y="400278"/>
                  </a:moveTo>
                  <a:cubicBezTo>
                    <a:pt x="300170" y="400278"/>
                    <a:pt x="303567" y="396882"/>
                    <a:pt x="303567" y="392675"/>
                  </a:cubicBezTo>
                  <a:lnTo>
                    <a:pt x="303567" y="89311"/>
                  </a:lnTo>
                  <a:cubicBezTo>
                    <a:pt x="303567" y="87284"/>
                    <a:pt x="302756" y="85358"/>
                    <a:pt x="301336" y="83938"/>
                  </a:cubicBezTo>
                  <a:lnTo>
                    <a:pt x="219628" y="2230"/>
                  </a:lnTo>
                  <a:cubicBezTo>
                    <a:pt x="218209" y="811"/>
                    <a:pt x="216283" y="0"/>
                    <a:pt x="214256" y="0"/>
                  </a:cubicBezTo>
                  <a:lnTo>
                    <a:pt x="7603" y="0"/>
                  </a:lnTo>
                  <a:cubicBezTo>
                    <a:pt x="3396" y="0"/>
                    <a:pt x="0" y="3396"/>
                    <a:pt x="0" y="7603"/>
                  </a:cubicBezTo>
                  <a:lnTo>
                    <a:pt x="0" y="392675"/>
                  </a:lnTo>
                  <a:cubicBezTo>
                    <a:pt x="0" y="396882"/>
                    <a:pt x="3396" y="400278"/>
                    <a:pt x="7603" y="400278"/>
                  </a:cubicBezTo>
                  <a:lnTo>
                    <a:pt x="295964" y="400278"/>
                  </a:lnTo>
                  <a:close/>
                  <a:moveTo>
                    <a:pt x="15206" y="15206"/>
                  </a:moveTo>
                  <a:lnTo>
                    <a:pt x="211113" y="15206"/>
                  </a:lnTo>
                  <a:lnTo>
                    <a:pt x="288360" y="92454"/>
                  </a:lnTo>
                  <a:lnTo>
                    <a:pt x="288360" y="385072"/>
                  </a:lnTo>
                  <a:lnTo>
                    <a:pt x="15206" y="385072"/>
                  </a:lnTo>
                  <a:lnTo>
                    <a:pt x="15206" y="15206"/>
                  </a:lnTo>
                  <a:close/>
                </a:path>
              </a:pathLst>
            </a:custGeom>
            <a:solidFill>
              <a:srgbClr val="1F1F1F"/>
            </a:solidFill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  <p:grpSp>
        <p:nvGrpSpPr>
          <p:cNvPr id="689" name="Bild 3">
            <a:extLst>
              <a:ext uri="{FF2B5EF4-FFF2-40B4-BE49-F238E27FC236}">
                <a16:creationId xmlns:a16="http://schemas.microsoft.com/office/drawing/2014/main" id="{B93F951A-B970-CFE0-DFC2-E8DA6814EB1C}"/>
              </a:ext>
            </a:extLst>
          </p:cNvPr>
          <p:cNvGrpSpPr/>
          <p:nvPr/>
        </p:nvGrpSpPr>
        <p:grpSpPr>
          <a:xfrm>
            <a:off x="6106879" y="4083449"/>
            <a:ext cx="392106" cy="517025"/>
            <a:chOff x="7150290" y="3812537"/>
            <a:chExt cx="303566" cy="400278"/>
          </a:xfrm>
          <a:solidFill>
            <a:srgbClr val="1F1F1F"/>
          </a:solidFill>
        </p:grpSpPr>
        <p:sp>
          <p:nvSpPr>
            <p:cNvPr id="690" name="Frihandsfigur: Form 689">
              <a:extLst>
                <a:ext uri="{FF2B5EF4-FFF2-40B4-BE49-F238E27FC236}">
                  <a16:creationId xmlns:a16="http://schemas.microsoft.com/office/drawing/2014/main" id="{00920A98-B7AA-29B7-2AE8-CE125772A9F7}"/>
                </a:ext>
              </a:extLst>
            </p:cNvPr>
            <p:cNvSpPr/>
            <p:nvPr/>
          </p:nvSpPr>
          <p:spPr>
            <a:xfrm>
              <a:off x="7207973" y="3978690"/>
              <a:ext cx="110042" cy="15206"/>
            </a:xfrm>
            <a:custGeom>
              <a:avLst/>
              <a:gdLst>
                <a:gd name="connsiteX0" fmla="*/ 102439 w 110042"/>
                <a:gd name="connsiteY0" fmla="*/ 0 h 15206"/>
                <a:gd name="connsiteX1" fmla="*/ 7603 w 110042"/>
                <a:gd name="connsiteY1" fmla="*/ 0 h 15206"/>
                <a:gd name="connsiteX2" fmla="*/ 0 w 110042"/>
                <a:gd name="connsiteY2" fmla="*/ 7603 h 15206"/>
                <a:gd name="connsiteX3" fmla="*/ 7603 w 110042"/>
                <a:gd name="connsiteY3" fmla="*/ 15206 h 15206"/>
                <a:gd name="connsiteX4" fmla="*/ 102439 w 110042"/>
                <a:gd name="connsiteY4" fmla="*/ 15206 h 15206"/>
                <a:gd name="connsiteX5" fmla="*/ 110042 w 110042"/>
                <a:gd name="connsiteY5" fmla="*/ 7603 h 15206"/>
                <a:gd name="connsiteX6" fmla="*/ 102439 w 110042"/>
                <a:gd name="connsiteY6" fmla="*/ 0 h 15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0042" h="15206">
                  <a:moveTo>
                    <a:pt x="102439" y="0"/>
                  </a:moveTo>
                  <a:lnTo>
                    <a:pt x="7603" y="0"/>
                  </a:lnTo>
                  <a:cubicBezTo>
                    <a:pt x="3396" y="0"/>
                    <a:pt x="0" y="3396"/>
                    <a:pt x="0" y="7603"/>
                  </a:cubicBezTo>
                  <a:cubicBezTo>
                    <a:pt x="0" y="11810"/>
                    <a:pt x="3396" y="15206"/>
                    <a:pt x="7603" y="15206"/>
                  </a:cubicBezTo>
                  <a:lnTo>
                    <a:pt x="102439" y="15206"/>
                  </a:lnTo>
                  <a:cubicBezTo>
                    <a:pt x="106646" y="15206"/>
                    <a:pt x="110042" y="11810"/>
                    <a:pt x="110042" y="7603"/>
                  </a:cubicBezTo>
                  <a:cubicBezTo>
                    <a:pt x="110042" y="3396"/>
                    <a:pt x="106646" y="0"/>
                    <a:pt x="102439" y="0"/>
                  </a:cubicBezTo>
                  <a:close/>
                </a:path>
              </a:pathLst>
            </a:custGeom>
            <a:solidFill>
              <a:srgbClr val="1F1F1F"/>
            </a:solidFill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691" name="Frihandsfigur: Form 690">
              <a:extLst>
                <a:ext uri="{FF2B5EF4-FFF2-40B4-BE49-F238E27FC236}">
                  <a16:creationId xmlns:a16="http://schemas.microsoft.com/office/drawing/2014/main" id="{991143AD-B686-A952-1422-D2DD8FBCB688}"/>
                </a:ext>
              </a:extLst>
            </p:cNvPr>
            <p:cNvSpPr/>
            <p:nvPr/>
          </p:nvSpPr>
          <p:spPr>
            <a:xfrm>
              <a:off x="7207973" y="4044938"/>
              <a:ext cx="110042" cy="15206"/>
            </a:xfrm>
            <a:custGeom>
              <a:avLst/>
              <a:gdLst>
                <a:gd name="connsiteX0" fmla="*/ 102439 w 110042"/>
                <a:gd name="connsiteY0" fmla="*/ 0 h 15206"/>
                <a:gd name="connsiteX1" fmla="*/ 7603 w 110042"/>
                <a:gd name="connsiteY1" fmla="*/ 0 h 15206"/>
                <a:gd name="connsiteX2" fmla="*/ 0 w 110042"/>
                <a:gd name="connsiteY2" fmla="*/ 7603 h 15206"/>
                <a:gd name="connsiteX3" fmla="*/ 7603 w 110042"/>
                <a:gd name="connsiteY3" fmla="*/ 15206 h 15206"/>
                <a:gd name="connsiteX4" fmla="*/ 102439 w 110042"/>
                <a:gd name="connsiteY4" fmla="*/ 15206 h 15206"/>
                <a:gd name="connsiteX5" fmla="*/ 110042 w 110042"/>
                <a:gd name="connsiteY5" fmla="*/ 7603 h 15206"/>
                <a:gd name="connsiteX6" fmla="*/ 102439 w 110042"/>
                <a:gd name="connsiteY6" fmla="*/ 0 h 15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0042" h="15206">
                  <a:moveTo>
                    <a:pt x="102439" y="0"/>
                  </a:moveTo>
                  <a:lnTo>
                    <a:pt x="7603" y="0"/>
                  </a:lnTo>
                  <a:cubicBezTo>
                    <a:pt x="3396" y="0"/>
                    <a:pt x="0" y="3396"/>
                    <a:pt x="0" y="7603"/>
                  </a:cubicBezTo>
                  <a:cubicBezTo>
                    <a:pt x="0" y="11810"/>
                    <a:pt x="3396" y="15206"/>
                    <a:pt x="7603" y="15206"/>
                  </a:cubicBezTo>
                  <a:lnTo>
                    <a:pt x="102439" y="15206"/>
                  </a:lnTo>
                  <a:cubicBezTo>
                    <a:pt x="106646" y="15206"/>
                    <a:pt x="110042" y="11810"/>
                    <a:pt x="110042" y="7603"/>
                  </a:cubicBezTo>
                  <a:cubicBezTo>
                    <a:pt x="110042" y="3396"/>
                    <a:pt x="106646" y="0"/>
                    <a:pt x="102439" y="0"/>
                  </a:cubicBezTo>
                  <a:close/>
                </a:path>
              </a:pathLst>
            </a:custGeom>
            <a:solidFill>
              <a:srgbClr val="1F1F1F"/>
            </a:solidFill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692" name="Frihandsfigur: Form 691">
              <a:extLst>
                <a:ext uri="{FF2B5EF4-FFF2-40B4-BE49-F238E27FC236}">
                  <a16:creationId xmlns:a16="http://schemas.microsoft.com/office/drawing/2014/main" id="{570DFF8D-17FD-392B-C093-F98635709C47}"/>
                </a:ext>
              </a:extLst>
            </p:cNvPr>
            <p:cNvSpPr/>
            <p:nvPr/>
          </p:nvSpPr>
          <p:spPr>
            <a:xfrm>
              <a:off x="7207973" y="4111187"/>
              <a:ext cx="110042" cy="15206"/>
            </a:xfrm>
            <a:custGeom>
              <a:avLst/>
              <a:gdLst>
                <a:gd name="connsiteX0" fmla="*/ 102439 w 110042"/>
                <a:gd name="connsiteY0" fmla="*/ 0 h 15206"/>
                <a:gd name="connsiteX1" fmla="*/ 7603 w 110042"/>
                <a:gd name="connsiteY1" fmla="*/ 0 h 15206"/>
                <a:gd name="connsiteX2" fmla="*/ 0 w 110042"/>
                <a:gd name="connsiteY2" fmla="*/ 7603 h 15206"/>
                <a:gd name="connsiteX3" fmla="*/ 7603 w 110042"/>
                <a:gd name="connsiteY3" fmla="*/ 15206 h 15206"/>
                <a:gd name="connsiteX4" fmla="*/ 102439 w 110042"/>
                <a:gd name="connsiteY4" fmla="*/ 15206 h 15206"/>
                <a:gd name="connsiteX5" fmla="*/ 110042 w 110042"/>
                <a:gd name="connsiteY5" fmla="*/ 7603 h 15206"/>
                <a:gd name="connsiteX6" fmla="*/ 102439 w 110042"/>
                <a:gd name="connsiteY6" fmla="*/ 0 h 15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0042" h="15206">
                  <a:moveTo>
                    <a:pt x="102439" y="0"/>
                  </a:moveTo>
                  <a:lnTo>
                    <a:pt x="7603" y="0"/>
                  </a:lnTo>
                  <a:cubicBezTo>
                    <a:pt x="3396" y="0"/>
                    <a:pt x="0" y="3396"/>
                    <a:pt x="0" y="7603"/>
                  </a:cubicBezTo>
                  <a:cubicBezTo>
                    <a:pt x="0" y="11810"/>
                    <a:pt x="3396" y="15206"/>
                    <a:pt x="7603" y="15206"/>
                  </a:cubicBezTo>
                  <a:lnTo>
                    <a:pt x="102439" y="15206"/>
                  </a:lnTo>
                  <a:cubicBezTo>
                    <a:pt x="106646" y="15206"/>
                    <a:pt x="110042" y="11810"/>
                    <a:pt x="110042" y="7603"/>
                  </a:cubicBezTo>
                  <a:cubicBezTo>
                    <a:pt x="110042" y="3396"/>
                    <a:pt x="106646" y="0"/>
                    <a:pt x="102439" y="0"/>
                  </a:cubicBezTo>
                  <a:close/>
                </a:path>
              </a:pathLst>
            </a:custGeom>
            <a:solidFill>
              <a:srgbClr val="1F1F1F"/>
            </a:solidFill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693" name="Frihandsfigur: Form 692">
              <a:extLst>
                <a:ext uri="{FF2B5EF4-FFF2-40B4-BE49-F238E27FC236}">
                  <a16:creationId xmlns:a16="http://schemas.microsoft.com/office/drawing/2014/main" id="{77FEE74E-3779-FC18-F0DC-57D372C94FDE}"/>
                </a:ext>
              </a:extLst>
            </p:cNvPr>
            <p:cNvSpPr/>
            <p:nvPr/>
          </p:nvSpPr>
          <p:spPr>
            <a:xfrm>
              <a:off x="7150290" y="3812537"/>
              <a:ext cx="303566" cy="400278"/>
            </a:xfrm>
            <a:custGeom>
              <a:avLst/>
              <a:gdLst>
                <a:gd name="connsiteX0" fmla="*/ 303465 w 303566"/>
                <a:gd name="connsiteY0" fmla="*/ 87791 h 400278"/>
                <a:gd name="connsiteX1" fmla="*/ 302806 w 303566"/>
                <a:gd name="connsiteY1" fmla="*/ 85966 h 400278"/>
                <a:gd name="connsiteX2" fmla="*/ 302553 w 303566"/>
                <a:gd name="connsiteY2" fmla="*/ 85560 h 400278"/>
                <a:gd name="connsiteX3" fmla="*/ 301336 w 303566"/>
                <a:gd name="connsiteY3" fmla="*/ 83938 h 400278"/>
                <a:gd name="connsiteX4" fmla="*/ 219628 w 303566"/>
                <a:gd name="connsiteY4" fmla="*/ 2230 h 400278"/>
                <a:gd name="connsiteX5" fmla="*/ 218006 w 303566"/>
                <a:gd name="connsiteY5" fmla="*/ 1014 h 400278"/>
                <a:gd name="connsiteX6" fmla="*/ 217600 w 303566"/>
                <a:gd name="connsiteY6" fmla="*/ 811 h 400278"/>
                <a:gd name="connsiteX7" fmla="*/ 214256 w 303566"/>
                <a:gd name="connsiteY7" fmla="*/ 0 h 400278"/>
                <a:gd name="connsiteX8" fmla="*/ 7603 w 303566"/>
                <a:gd name="connsiteY8" fmla="*/ 0 h 400278"/>
                <a:gd name="connsiteX9" fmla="*/ 0 w 303566"/>
                <a:gd name="connsiteY9" fmla="*/ 7603 h 400278"/>
                <a:gd name="connsiteX10" fmla="*/ 0 w 303566"/>
                <a:gd name="connsiteY10" fmla="*/ 392675 h 400278"/>
                <a:gd name="connsiteX11" fmla="*/ 7603 w 303566"/>
                <a:gd name="connsiteY11" fmla="*/ 400278 h 400278"/>
                <a:gd name="connsiteX12" fmla="*/ 295964 w 303566"/>
                <a:gd name="connsiteY12" fmla="*/ 400278 h 400278"/>
                <a:gd name="connsiteX13" fmla="*/ 303567 w 303566"/>
                <a:gd name="connsiteY13" fmla="*/ 392675 h 400278"/>
                <a:gd name="connsiteX14" fmla="*/ 303567 w 303566"/>
                <a:gd name="connsiteY14" fmla="*/ 89311 h 400278"/>
                <a:gd name="connsiteX15" fmla="*/ 303414 w 303566"/>
                <a:gd name="connsiteY15" fmla="*/ 87841 h 400278"/>
                <a:gd name="connsiteX16" fmla="*/ 303414 w 303566"/>
                <a:gd name="connsiteY16" fmla="*/ 87841 h 400278"/>
                <a:gd name="connsiteX17" fmla="*/ 221909 w 303566"/>
                <a:gd name="connsiteY17" fmla="*/ 25952 h 400278"/>
                <a:gd name="connsiteX18" fmla="*/ 249787 w 303566"/>
                <a:gd name="connsiteY18" fmla="*/ 53830 h 400278"/>
                <a:gd name="connsiteX19" fmla="*/ 277666 w 303566"/>
                <a:gd name="connsiteY19" fmla="*/ 81708 h 400278"/>
                <a:gd name="connsiteX20" fmla="*/ 221909 w 303566"/>
                <a:gd name="connsiteY20" fmla="*/ 81708 h 400278"/>
                <a:gd name="connsiteX21" fmla="*/ 221909 w 303566"/>
                <a:gd name="connsiteY21" fmla="*/ 25952 h 400278"/>
                <a:gd name="connsiteX22" fmla="*/ 15206 w 303566"/>
                <a:gd name="connsiteY22" fmla="*/ 385072 h 400278"/>
                <a:gd name="connsiteX23" fmla="*/ 15206 w 303566"/>
                <a:gd name="connsiteY23" fmla="*/ 15206 h 400278"/>
                <a:gd name="connsiteX24" fmla="*/ 206652 w 303566"/>
                <a:gd name="connsiteY24" fmla="*/ 15206 h 400278"/>
                <a:gd name="connsiteX25" fmla="*/ 206652 w 303566"/>
                <a:gd name="connsiteY25" fmla="*/ 89311 h 400278"/>
                <a:gd name="connsiteX26" fmla="*/ 214256 w 303566"/>
                <a:gd name="connsiteY26" fmla="*/ 96914 h 400278"/>
                <a:gd name="connsiteX27" fmla="*/ 288360 w 303566"/>
                <a:gd name="connsiteY27" fmla="*/ 96914 h 400278"/>
                <a:gd name="connsiteX28" fmla="*/ 288360 w 303566"/>
                <a:gd name="connsiteY28" fmla="*/ 385072 h 400278"/>
                <a:gd name="connsiteX29" fmla="*/ 15206 w 303566"/>
                <a:gd name="connsiteY29" fmla="*/ 385072 h 400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03566" h="400278">
                  <a:moveTo>
                    <a:pt x="303465" y="87791"/>
                  </a:moveTo>
                  <a:cubicBezTo>
                    <a:pt x="303313" y="87132"/>
                    <a:pt x="303111" y="86523"/>
                    <a:pt x="302806" y="85966"/>
                  </a:cubicBezTo>
                  <a:cubicBezTo>
                    <a:pt x="302756" y="85814"/>
                    <a:pt x="302654" y="85662"/>
                    <a:pt x="302553" y="85560"/>
                  </a:cubicBezTo>
                  <a:cubicBezTo>
                    <a:pt x="302198" y="85003"/>
                    <a:pt x="301843" y="84445"/>
                    <a:pt x="301336" y="83938"/>
                  </a:cubicBezTo>
                  <a:lnTo>
                    <a:pt x="219628" y="2230"/>
                  </a:lnTo>
                  <a:cubicBezTo>
                    <a:pt x="219172" y="1774"/>
                    <a:pt x="218615" y="1369"/>
                    <a:pt x="218006" y="1014"/>
                  </a:cubicBezTo>
                  <a:cubicBezTo>
                    <a:pt x="217854" y="912"/>
                    <a:pt x="217702" y="862"/>
                    <a:pt x="217600" y="811"/>
                  </a:cubicBezTo>
                  <a:cubicBezTo>
                    <a:pt x="216587" y="304"/>
                    <a:pt x="215421" y="0"/>
                    <a:pt x="214256" y="0"/>
                  </a:cubicBezTo>
                  <a:lnTo>
                    <a:pt x="7603" y="0"/>
                  </a:lnTo>
                  <a:cubicBezTo>
                    <a:pt x="3396" y="0"/>
                    <a:pt x="0" y="3396"/>
                    <a:pt x="0" y="7603"/>
                  </a:cubicBezTo>
                  <a:lnTo>
                    <a:pt x="0" y="392675"/>
                  </a:lnTo>
                  <a:cubicBezTo>
                    <a:pt x="0" y="396882"/>
                    <a:pt x="3396" y="400278"/>
                    <a:pt x="7603" y="400278"/>
                  </a:cubicBezTo>
                  <a:lnTo>
                    <a:pt x="295964" y="400278"/>
                  </a:lnTo>
                  <a:cubicBezTo>
                    <a:pt x="300170" y="400278"/>
                    <a:pt x="303567" y="396882"/>
                    <a:pt x="303567" y="392675"/>
                  </a:cubicBezTo>
                  <a:lnTo>
                    <a:pt x="303567" y="89311"/>
                  </a:lnTo>
                  <a:cubicBezTo>
                    <a:pt x="303567" y="88804"/>
                    <a:pt x="303567" y="88297"/>
                    <a:pt x="303414" y="87841"/>
                  </a:cubicBezTo>
                  <a:cubicBezTo>
                    <a:pt x="303414" y="87841"/>
                    <a:pt x="303414" y="87841"/>
                    <a:pt x="303414" y="87841"/>
                  </a:cubicBezTo>
                  <a:close/>
                  <a:moveTo>
                    <a:pt x="221909" y="25952"/>
                  </a:moveTo>
                  <a:lnTo>
                    <a:pt x="249787" y="53830"/>
                  </a:lnTo>
                  <a:lnTo>
                    <a:pt x="277666" y="81708"/>
                  </a:lnTo>
                  <a:lnTo>
                    <a:pt x="221909" y="81708"/>
                  </a:lnTo>
                  <a:lnTo>
                    <a:pt x="221909" y="25952"/>
                  </a:lnTo>
                  <a:close/>
                  <a:moveTo>
                    <a:pt x="15206" y="385072"/>
                  </a:moveTo>
                  <a:lnTo>
                    <a:pt x="15206" y="15206"/>
                  </a:lnTo>
                  <a:lnTo>
                    <a:pt x="206652" y="15206"/>
                  </a:lnTo>
                  <a:lnTo>
                    <a:pt x="206652" y="89311"/>
                  </a:lnTo>
                  <a:cubicBezTo>
                    <a:pt x="206652" y="93518"/>
                    <a:pt x="210048" y="96914"/>
                    <a:pt x="214256" y="96914"/>
                  </a:cubicBezTo>
                  <a:lnTo>
                    <a:pt x="288360" y="96914"/>
                  </a:lnTo>
                  <a:lnTo>
                    <a:pt x="288360" y="385072"/>
                  </a:lnTo>
                  <a:lnTo>
                    <a:pt x="15206" y="385072"/>
                  </a:lnTo>
                  <a:close/>
                </a:path>
              </a:pathLst>
            </a:custGeom>
            <a:solidFill>
              <a:srgbClr val="1F1F1F"/>
            </a:solidFill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694" name="Frihandsfigur: Form 693">
              <a:extLst>
                <a:ext uri="{FF2B5EF4-FFF2-40B4-BE49-F238E27FC236}">
                  <a16:creationId xmlns:a16="http://schemas.microsoft.com/office/drawing/2014/main" id="{A66194B2-2EFB-492D-B342-25484EC3FF08}"/>
                </a:ext>
              </a:extLst>
            </p:cNvPr>
            <p:cNvSpPr/>
            <p:nvPr/>
          </p:nvSpPr>
          <p:spPr>
            <a:xfrm>
              <a:off x="7343549" y="3963522"/>
              <a:ext cx="55680" cy="42235"/>
            </a:xfrm>
            <a:custGeom>
              <a:avLst/>
              <a:gdLst>
                <a:gd name="connsiteX0" fmla="*/ 42692 w 55680"/>
                <a:gd name="connsiteY0" fmla="*/ 2243 h 42235"/>
                <a:gd name="connsiteX1" fmla="*/ 21048 w 55680"/>
                <a:gd name="connsiteY1" fmla="*/ 23886 h 42235"/>
                <a:gd name="connsiteX2" fmla="*/ 12988 w 55680"/>
                <a:gd name="connsiteY2" fmla="*/ 15827 h 42235"/>
                <a:gd name="connsiteX3" fmla="*/ 2243 w 55680"/>
                <a:gd name="connsiteY3" fmla="*/ 15827 h 42235"/>
                <a:gd name="connsiteX4" fmla="*/ 2243 w 55680"/>
                <a:gd name="connsiteY4" fmla="*/ 26573 h 42235"/>
                <a:gd name="connsiteX5" fmla="*/ 15675 w 55680"/>
                <a:gd name="connsiteY5" fmla="*/ 40005 h 42235"/>
                <a:gd name="connsiteX6" fmla="*/ 21048 w 55680"/>
                <a:gd name="connsiteY6" fmla="*/ 42235 h 42235"/>
                <a:gd name="connsiteX7" fmla="*/ 26421 w 55680"/>
                <a:gd name="connsiteY7" fmla="*/ 40005 h 42235"/>
                <a:gd name="connsiteX8" fmla="*/ 53438 w 55680"/>
                <a:gd name="connsiteY8" fmla="*/ 12989 h 42235"/>
                <a:gd name="connsiteX9" fmla="*/ 53438 w 55680"/>
                <a:gd name="connsiteY9" fmla="*/ 2243 h 42235"/>
                <a:gd name="connsiteX10" fmla="*/ 42692 w 55680"/>
                <a:gd name="connsiteY10" fmla="*/ 2243 h 42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5680" h="42235">
                  <a:moveTo>
                    <a:pt x="42692" y="2243"/>
                  </a:moveTo>
                  <a:lnTo>
                    <a:pt x="21048" y="23886"/>
                  </a:lnTo>
                  <a:lnTo>
                    <a:pt x="12988" y="15827"/>
                  </a:lnTo>
                  <a:cubicBezTo>
                    <a:pt x="9998" y="12837"/>
                    <a:pt x="5183" y="12837"/>
                    <a:pt x="2243" y="15827"/>
                  </a:cubicBezTo>
                  <a:cubicBezTo>
                    <a:pt x="-748" y="18818"/>
                    <a:pt x="-748" y="23633"/>
                    <a:pt x="2243" y="26573"/>
                  </a:cubicBezTo>
                  <a:lnTo>
                    <a:pt x="15675" y="40005"/>
                  </a:lnTo>
                  <a:cubicBezTo>
                    <a:pt x="17145" y="41475"/>
                    <a:pt x="19122" y="42235"/>
                    <a:pt x="21048" y="42235"/>
                  </a:cubicBezTo>
                  <a:cubicBezTo>
                    <a:pt x="22974" y="42235"/>
                    <a:pt x="24951" y="41475"/>
                    <a:pt x="26421" y="40005"/>
                  </a:cubicBezTo>
                  <a:lnTo>
                    <a:pt x="53438" y="12989"/>
                  </a:lnTo>
                  <a:cubicBezTo>
                    <a:pt x="56428" y="9998"/>
                    <a:pt x="56428" y="5183"/>
                    <a:pt x="53438" y="2243"/>
                  </a:cubicBezTo>
                  <a:cubicBezTo>
                    <a:pt x="50447" y="-748"/>
                    <a:pt x="45631" y="-748"/>
                    <a:pt x="42692" y="2243"/>
                  </a:cubicBezTo>
                  <a:close/>
                </a:path>
              </a:pathLst>
            </a:custGeom>
            <a:solidFill>
              <a:srgbClr val="1F1F1F"/>
            </a:solidFill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695" name="Frihandsfigur: Form 694">
              <a:extLst>
                <a:ext uri="{FF2B5EF4-FFF2-40B4-BE49-F238E27FC236}">
                  <a16:creationId xmlns:a16="http://schemas.microsoft.com/office/drawing/2014/main" id="{4BE25915-9D31-2301-8234-281F5E5DFCBE}"/>
                </a:ext>
              </a:extLst>
            </p:cNvPr>
            <p:cNvSpPr/>
            <p:nvPr/>
          </p:nvSpPr>
          <p:spPr>
            <a:xfrm>
              <a:off x="7343549" y="4030023"/>
              <a:ext cx="55680" cy="42235"/>
            </a:xfrm>
            <a:custGeom>
              <a:avLst/>
              <a:gdLst>
                <a:gd name="connsiteX0" fmla="*/ 42692 w 55680"/>
                <a:gd name="connsiteY0" fmla="*/ 2243 h 42235"/>
                <a:gd name="connsiteX1" fmla="*/ 21048 w 55680"/>
                <a:gd name="connsiteY1" fmla="*/ 23887 h 42235"/>
                <a:gd name="connsiteX2" fmla="*/ 12988 w 55680"/>
                <a:gd name="connsiteY2" fmla="*/ 15827 h 42235"/>
                <a:gd name="connsiteX3" fmla="*/ 2243 w 55680"/>
                <a:gd name="connsiteY3" fmla="*/ 15827 h 42235"/>
                <a:gd name="connsiteX4" fmla="*/ 2243 w 55680"/>
                <a:gd name="connsiteY4" fmla="*/ 26573 h 42235"/>
                <a:gd name="connsiteX5" fmla="*/ 15675 w 55680"/>
                <a:gd name="connsiteY5" fmla="*/ 40005 h 42235"/>
                <a:gd name="connsiteX6" fmla="*/ 21048 w 55680"/>
                <a:gd name="connsiteY6" fmla="*/ 42235 h 42235"/>
                <a:gd name="connsiteX7" fmla="*/ 26421 w 55680"/>
                <a:gd name="connsiteY7" fmla="*/ 40005 h 42235"/>
                <a:gd name="connsiteX8" fmla="*/ 53438 w 55680"/>
                <a:gd name="connsiteY8" fmla="*/ 12989 h 42235"/>
                <a:gd name="connsiteX9" fmla="*/ 53438 w 55680"/>
                <a:gd name="connsiteY9" fmla="*/ 2243 h 42235"/>
                <a:gd name="connsiteX10" fmla="*/ 42692 w 55680"/>
                <a:gd name="connsiteY10" fmla="*/ 2243 h 42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5680" h="42235">
                  <a:moveTo>
                    <a:pt x="42692" y="2243"/>
                  </a:moveTo>
                  <a:lnTo>
                    <a:pt x="21048" y="23887"/>
                  </a:lnTo>
                  <a:lnTo>
                    <a:pt x="12988" y="15827"/>
                  </a:lnTo>
                  <a:cubicBezTo>
                    <a:pt x="9998" y="12837"/>
                    <a:pt x="5183" y="12837"/>
                    <a:pt x="2243" y="15827"/>
                  </a:cubicBezTo>
                  <a:cubicBezTo>
                    <a:pt x="-748" y="18818"/>
                    <a:pt x="-748" y="23633"/>
                    <a:pt x="2243" y="26573"/>
                  </a:cubicBezTo>
                  <a:lnTo>
                    <a:pt x="15675" y="40005"/>
                  </a:lnTo>
                  <a:cubicBezTo>
                    <a:pt x="17145" y="41475"/>
                    <a:pt x="19122" y="42235"/>
                    <a:pt x="21048" y="42235"/>
                  </a:cubicBezTo>
                  <a:cubicBezTo>
                    <a:pt x="22974" y="42235"/>
                    <a:pt x="24951" y="41475"/>
                    <a:pt x="26421" y="40005"/>
                  </a:cubicBezTo>
                  <a:lnTo>
                    <a:pt x="53438" y="12989"/>
                  </a:lnTo>
                  <a:cubicBezTo>
                    <a:pt x="56428" y="9998"/>
                    <a:pt x="56428" y="5183"/>
                    <a:pt x="53438" y="2243"/>
                  </a:cubicBezTo>
                  <a:cubicBezTo>
                    <a:pt x="50447" y="-748"/>
                    <a:pt x="45631" y="-748"/>
                    <a:pt x="42692" y="2243"/>
                  </a:cubicBezTo>
                  <a:close/>
                </a:path>
              </a:pathLst>
            </a:custGeom>
            <a:solidFill>
              <a:srgbClr val="1F1F1F"/>
            </a:solidFill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696" name="Frihandsfigur: Form 695">
              <a:extLst>
                <a:ext uri="{FF2B5EF4-FFF2-40B4-BE49-F238E27FC236}">
                  <a16:creationId xmlns:a16="http://schemas.microsoft.com/office/drawing/2014/main" id="{66E556B3-5E0A-7F97-14FB-C85E0A4785FD}"/>
                </a:ext>
              </a:extLst>
            </p:cNvPr>
            <p:cNvSpPr/>
            <p:nvPr/>
          </p:nvSpPr>
          <p:spPr>
            <a:xfrm>
              <a:off x="7343549" y="4096475"/>
              <a:ext cx="55680" cy="42235"/>
            </a:xfrm>
            <a:custGeom>
              <a:avLst/>
              <a:gdLst>
                <a:gd name="connsiteX0" fmla="*/ 42692 w 55680"/>
                <a:gd name="connsiteY0" fmla="*/ 2243 h 42235"/>
                <a:gd name="connsiteX1" fmla="*/ 21048 w 55680"/>
                <a:gd name="connsiteY1" fmla="*/ 23886 h 42235"/>
                <a:gd name="connsiteX2" fmla="*/ 12988 w 55680"/>
                <a:gd name="connsiteY2" fmla="*/ 15827 h 42235"/>
                <a:gd name="connsiteX3" fmla="*/ 2243 w 55680"/>
                <a:gd name="connsiteY3" fmla="*/ 15827 h 42235"/>
                <a:gd name="connsiteX4" fmla="*/ 2243 w 55680"/>
                <a:gd name="connsiteY4" fmla="*/ 26573 h 42235"/>
                <a:gd name="connsiteX5" fmla="*/ 15675 w 55680"/>
                <a:gd name="connsiteY5" fmla="*/ 40005 h 42235"/>
                <a:gd name="connsiteX6" fmla="*/ 21048 w 55680"/>
                <a:gd name="connsiteY6" fmla="*/ 42235 h 42235"/>
                <a:gd name="connsiteX7" fmla="*/ 26421 w 55680"/>
                <a:gd name="connsiteY7" fmla="*/ 40005 h 42235"/>
                <a:gd name="connsiteX8" fmla="*/ 53438 w 55680"/>
                <a:gd name="connsiteY8" fmla="*/ 12989 h 42235"/>
                <a:gd name="connsiteX9" fmla="*/ 53438 w 55680"/>
                <a:gd name="connsiteY9" fmla="*/ 2243 h 42235"/>
                <a:gd name="connsiteX10" fmla="*/ 42692 w 55680"/>
                <a:gd name="connsiteY10" fmla="*/ 2243 h 42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5680" h="42235">
                  <a:moveTo>
                    <a:pt x="42692" y="2243"/>
                  </a:moveTo>
                  <a:lnTo>
                    <a:pt x="21048" y="23886"/>
                  </a:lnTo>
                  <a:lnTo>
                    <a:pt x="12988" y="15827"/>
                  </a:lnTo>
                  <a:cubicBezTo>
                    <a:pt x="9998" y="12837"/>
                    <a:pt x="5183" y="12837"/>
                    <a:pt x="2243" y="15827"/>
                  </a:cubicBezTo>
                  <a:cubicBezTo>
                    <a:pt x="-748" y="18818"/>
                    <a:pt x="-748" y="23633"/>
                    <a:pt x="2243" y="26573"/>
                  </a:cubicBezTo>
                  <a:lnTo>
                    <a:pt x="15675" y="40005"/>
                  </a:lnTo>
                  <a:cubicBezTo>
                    <a:pt x="17145" y="41475"/>
                    <a:pt x="19122" y="42235"/>
                    <a:pt x="21048" y="42235"/>
                  </a:cubicBezTo>
                  <a:cubicBezTo>
                    <a:pt x="22974" y="42235"/>
                    <a:pt x="24951" y="41475"/>
                    <a:pt x="26421" y="40005"/>
                  </a:cubicBezTo>
                  <a:lnTo>
                    <a:pt x="53438" y="12989"/>
                  </a:lnTo>
                  <a:cubicBezTo>
                    <a:pt x="56428" y="9998"/>
                    <a:pt x="56428" y="5183"/>
                    <a:pt x="53438" y="2243"/>
                  </a:cubicBezTo>
                  <a:cubicBezTo>
                    <a:pt x="50447" y="-748"/>
                    <a:pt x="45631" y="-748"/>
                    <a:pt x="42692" y="2243"/>
                  </a:cubicBezTo>
                  <a:close/>
                </a:path>
              </a:pathLst>
            </a:custGeom>
            <a:solidFill>
              <a:srgbClr val="1F1F1F"/>
            </a:solidFill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  <p:grpSp>
        <p:nvGrpSpPr>
          <p:cNvPr id="697" name="Bild 3">
            <a:extLst>
              <a:ext uri="{FF2B5EF4-FFF2-40B4-BE49-F238E27FC236}">
                <a16:creationId xmlns:a16="http://schemas.microsoft.com/office/drawing/2014/main" id="{2C9254A7-19B2-23E8-8DC9-3A3720525FBF}"/>
              </a:ext>
            </a:extLst>
          </p:cNvPr>
          <p:cNvGrpSpPr/>
          <p:nvPr/>
        </p:nvGrpSpPr>
        <p:grpSpPr>
          <a:xfrm>
            <a:off x="4162560" y="4083449"/>
            <a:ext cx="392106" cy="517025"/>
            <a:chOff x="5974293" y="3812537"/>
            <a:chExt cx="303566" cy="400278"/>
          </a:xfrm>
          <a:solidFill>
            <a:srgbClr val="1F1F1F"/>
          </a:solidFill>
        </p:grpSpPr>
        <p:sp>
          <p:nvSpPr>
            <p:cNvPr id="698" name="Frihandsfigur: Form 697">
              <a:extLst>
                <a:ext uri="{FF2B5EF4-FFF2-40B4-BE49-F238E27FC236}">
                  <a16:creationId xmlns:a16="http://schemas.microsoft.com/office/drawing/2014/main" id="{3CB93014-2E30-458F-FE94-D127CF12375F}"/>
                </a:ext>
              </a:extLst>
            </p:cNvPr>
            <p:cNvSpPr/>
            <p:nvPr/>
          </p:nvSpPr>
          <p:spPr>
            <a:xfrm>
              <a:off x="6028123" y="3894194"/>
              <a:ext cx="112982" cy="15206"/>
            </a:xfrm>
            <a:custGeom>
              <a:avLst/>
              <a:gdLst>
                <a:gd name="connsiteX0" fmla="*/ 7603 w 112982"/>
                <a:gd name="connsiteY0" fmla="*/ 15206 h 15206"/>
                <a:gd name="connsiteX1" fmla="*/ 105379 w 112982"/>
                <a:gd name="connsiteY1" fmla="*/ 15206 h 15206"/>
                <a:gd name="connsiteX2" fmla="*/ 112982 w 112982"/>
                <a:gd name="connsiteY2" fmla="*/ 7603 h 15206"/>
                <a:gd name="connsiteX3" fmla="*/ 105379 w 112982"/>
                <a:gd name="connsiteY3" fmla="*/ 0 h 15206"/>
                <a:gd name="connsiteX4" fmla="*/ 7603 w 112982"/>
                <a:gd name="connsiteY4" fmla="*/ 0 h 15206"/>
                <a:gd name="connsiteX5" fmla="*/ 0 w 112982"/>
                <a:gd name="connsiteY5" fmla="*/ 7603 h 15206"/>
                <a:gd name="connsiteX6" fmla="*/ 7603 w 112982"/>
                <a:gd name="connsiteY6" fmla="*/ 15206 h 15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982" h="15206">
                  <a:moveTo>
                    <a:pt x="7603" y="15206"/>
                  </a:moveTo>
                  <a:lnTo>
                    <a:pt x="105379" y="15206"/>
                  </a:lnTo>
                  <a:cubicBezTo>
                    <a:pt x="109586" y="15206"/>
                    <a:pt x="112982" y="11810"/>
                    <a:pt x="112982" y="7603"/>
                  </a:cubicBezTo>
                  <a:cubicBezTo>
                    <a:pt x="112982" y="3396"/>
                    <a:pt x="109586" y="0"/>
                    <a:pt x="105379" y="0"/>
                  </a:cubicBezTo>
                  <a:lnTo>
                    <a:pt x="7603" y="0"/>
                  </a:lnTo>
                  <a:cubicBezTo>
                    <a:pt x="3396" y="0"/>
                    <a:pt x="0" y="3396"/>
                    <a:pt x="0" y="7603"/>
                  </a:cubicBezTo>
                  <a:cubicBezTo>
                    <a:pt x="0" y="11810"/>
                    <a:pt x="3396" y="15206"/>
                    <a:pt x="7603" y="15206"/>
                  </a:cubicBezTo>
                  <a:close/>
                </a:path>
              </a:pathLst>
            </a:custGeom>
            <a:solidFill>
              <a:srgbClr val="1F1F1F"/>
            </a:solidFill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699" name="Frihandsfigur: Form 698">
              <a:extLst>
                <a:ext uri="{FF2B5EF4-FFF2-40B4-BE49-F238E27FC236}">
                  <a16:creationId xmlns:a16="http://schemas.microsoft.com/office/drawing/2014/main" id="{D44FF023-F308-F9BD-6FDA-3CE3942F1010}"/>
                </a:ext>
              </a:extLst>
            </p:cNvPr>
            <p:cNvSpPr/>
            <p:nvPr/>
          </p:nvSpPr>
          <p:spPr>
            <a:xfrm>
              <a:off x="6028123" y="3938545"/>
              <a:ext cx="197477" cy="61787"/>
            </a:xfrm>
            <a:custGeom>
              <a:avLst/>
              <a:gdLst>
                <a:gd name="connsiteX0" fmla="*/ 189875 w 197477"/>
                <a:gd name="connsiteY0" fmla="*/ 0 h 61787"/>
                <a:gd name="connsiteX1" fmla="*/ 7603 w 197477"/>
                <a:gd name="connsiteY1" fmla="*/ 0 h 61787"/>
                <a:gd name="connsiteX2" fmla="*/ 0 w 197477"/>
                <a:gd name="connsiteY2" fmla="*/ 7603 h 61787"/>
                <a:gd name="connsiteX3" fmla="*/ 0 w 197477"/>
                <a:gd name="connsiteY3" fmla="*/ 54185 h 61787"/>
                <a:gd name="connsiteX4" fmla="*/ 7603 w 197477"/>
                <a:gd name="connsiteY4" fmla="*/ 61788 h 61787"/>
                <a:gd name="connsiteX5" fmla="*/ 189875 w 197477"/>
                <a:gd name="connsiteY5" fmla="*/ 61788 h 61787"/>
                <a:gd name="connsiteX6" fmla="*/ 197478 w 197477"/>
                <a:gd name="connsiteY6" fmla="*/ 54185 h 61787"/>
                <a:gd name="connsiteX7" fmla="*/ 197478 w 197477"/>
                <a:gd name="connsiteY7" fmla="*/ 7603 h 61787"/>
                <a:gd name="connsiteX8" fmla="*/ 189875 w 197477"/>
                <a:gd name="connsiteY8" fmla="*/ 0 h 61787"/>
                <a:gd name="connsiteX9" fmla="*/ 182272 w 197477"/>
                <a:gd name="connsiteY9" fmla="*/ 46582 h 61787"/>
                <a:gd name="connsiteX10" fmla="*/ 15206 w 197477"/>
                <a:gd name="connsiteY10" fmla="*/ 46582 h 61787"/>
                <a:gd name="connsiteX11" fmla="*/ 15206 w 197477"/>
                <a:gd name="connsiteY11" fmla="*/ 15206 h 61787"/>
                <a:gd name="connsiteX12" fmla="*/ 182272 w 197477"/>
                <a:gd name="connsiteY12" fmla="*/ 15206 h 61787"/>
                <a:gd name="connsiteX13" fmla="*/ 182272 w 197477"/>
                <a:gd name="connsiteY13" fmla="*/ 46582 h 61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97477" h="61787">
                  <a:moveTo>
                    <a:pt x="189875" y="0"/>
                  </a:moveTo>
                  <a:lnTo>
                    <a:pt x="7603" y="0"/>
                  </a:lnTo>
                  <a:cubicBezTo>
                    <a:pt x="3396" y="0"/>
                    <a:pt x="0" y="3396"/>
                    <a:pt x="0" y="7603"/>
                  </a:cubicBezTo>
                  <a:lnTo>
                    <a:pt x="0" y="54185"/>
                  </a:lnTo>
                  <a:cubicBezTo>
                    <a:pt x="0" y="58392"/>
                    <a:pt x="3396" y="61788"/>
                    <a:pt x="7603" y="61788"/>
                  </a:cubicBezTo>
                  <a:lnTo>
                    <a:pt x="189875" y="61788"/>
                  </a:lnTo>
                  <a:cubicBezTo>
                    <a:pt x="194082" y="61788"/>
                    <a:pt x="197478" y="58392"/>
                    <a:pt x="197478" y="54185"/>
                  </a:cubicBezTo>
                  <a:lnTo>
                    <a:pt x="197478" y="7603"/>
                  </a:lnTo>
                  <a:cubicBezTo>
                    <a:pt x="197478" y="3396"/>
                    <a:pt x="194082" y="0"/>
                    <a:pt x="189875" y="0"/>
                  </a:cubicBezTo>
                  <a:close/>
                  <a:moveTo>
                    <a:pt x="182272" y="46582"/>
                  </a:moveTo>
                  <a:lnTo>
                    <a:pt x="15206" y="46582"/>
                  </a:lnTo>
                  <a:lnTo>
                    <a:pt x="15206" y="15206"/>
                  </a:lnTo>
                  <a:lnTo>
                    <a:pt x="182272" y="15206"/>
                  </a:lnTo>
                  <a:lnTo>
                    <a:pt x="182272" y="46582"/>
                  </a:lnTo>
                  <a:close/>
                </a:path>
              </a:pathLst>
            </a:custGeom>
            <a:solidFill>
              <a:srgbClr val="1F1F1F"/>
            </a:solidFill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700" name="Frihandsfigur: Form 699">
              <a:extLst>
                <a:ext uri="{FF2B5EF4-FFF2-40B4-BE49-F238E27FC236}">
                  <a16:creationId xmlns:a16="http://schemas.microsoft.com/office/drawing/2014/main" id="{D9BA31AB-4C67-22E1-4BBE-434C25DBE903}"/>
                </a:ext>
              </a:extLst>
            </p:cNvPr>
            <p:cNvSpPr/>
            <p:nvPr/>
          </p:nvSpPr>
          <p:spPr>
            <a:xfrm>
              <a:off x="6028123" y="4017111"/>
              <a:ext cx="197477" cy="61787"/>
            </a:xfrm>
            <a:custGeom>
              <a:avLst/>
              <a:gdLst>
                <a:gd name="connsiteX0" fmla="*/ 189875 w 197477"/>
                <a:gd name="connsiteY0" fmla="*/ 0 h 61787"/>
                <a:gd name="connsiteX1" fmla="*/ 7603 w 197477"/>
                <a:gd name="connsiteY1" fmla="*/ 0 h 61787"/>
                <a:gd name="connsiteX2" fmla="*/ 0 w 197477"/>
                <a:gd name="connsiteY2" fmla="*/ 7603 h 61787"/>
                <a:gd name="connsiteX3" fmla="*/ 0 w 197477"/>
                <a:gd name="connsiteY3" fmla="*/ 54185 h 61787"/>
                <a:gd name="connsiteX4" fmla="*/ 7603 w 197477"/>
                <a:gd name="connsiteY4" fmla="*/ 61788 h 61787"/>
                <a:gd name="connsiteX5" fmla="*/ 189875 w 197477"/>
                <a:gd name="connsiteY5" fmla="*/ 61788 h 61787"/>
                <a:gd name="connsiteX6" fmla="*/ 197478 w 197477"/>
                <a:gd name="connsiteY6" fmla="*/ 54185 h 61787"/>
                <a:gd name="connsiteX7" fmla="*/ 197478 w 197477"/>
                <a:gd name="connsiteY7" fmla="*/ 7603 h 61787"/>
                <a:gd name="connsiteX8" fmla="*/ 189875 w 197477"/>
                <a:gd name="connsiteY8" fmla="*/ 0 h 61787"/>
                <a:gd name="connsiteX9" fmla="*/ 182272 w 197477"/>
                <a:gd name="connsiteY9" fmla="*/ 46582 h 61787"/>
                <a:gd name="connsiteX10" fmla="*/ 15206 w 197477"/>
                <a:gd name="connsiteY10" fmla="*/ 46582 h 61787"/>
                <a:gd name="connsiteX11" fmla="*/ 15206 w 197477"/>
                <a:gd name="connsiteY11" fmla="*/ 15206 h 61787"/>
                <a:gd name="connsiteX12" fmla="*/ 182272 w 197477"/>
                <a:gd name="connsiteY12" fmla="*/ 15206 h 61787"/>
                <a:gd name="connsiteX13" fmla="*/ 182272 w 197477"/>
                <a:gd name="connsiteY13" fmla="*/ 46582 h 61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97477" h="61787">
                  <a:moveTo>
                    <a:pt x="189875" y="0"/>
                  </a:moveTo>
                  <a:lnTo>
                    <a:pt x="7603" y="0"/>
                  </a:lnTo>
                  <a:cubicBezTo>
                    <a:pt x="3396" y="0"/>
                    <a:pt x="0" y="3396"/>
                    <a:pt x="0" y="7603"/>
                  </a:cubicBezTo>
                  <a:lnTo>
                    <a:pt x="0" y="54185"/>
                  </a:lnTo>
                  <a:cubicBezTo>
                    <a:pt x="0" y="58392"/>
                    <a:pt x="3396" y="61788"/>
                    <a:pt x="7603" y="61788"/>
                  </a:cubicBezTo>
                  <a:lnTo>
                    <a:pt x="189875" y="61788"/>
                  </a:lnTo>
                  <a:cubicBezTo>
                    <a:pt x="194082" y="61788"/>
                    <a:pt x="197478" y="58392"/>
                    <a:pt x="197478" y="54185"/>
                  </a:cubicBezTo>
                  <a:lnTo>
                    <a:pt x="197478" y="7603"/>
                  </a:lnTo>
                  <a:cubicBezTo>
                    <a:pt x="197478" y="3396"/>
                    <a:pt x="194082" y="0"/>
                    <a:pt x="189875" y="0"/>
                  </a:cubicBezTo>
                  <a:close/>
                  <a:moveTo>
                    <a:pt x="182272" y="46582"/>
                  </a:moveTo>
                  <a:lnTo>
                    <a:pt x="15206" y="46582"/>
                  </a:lnTo>
                  <a:lnTo>
                    <a:pt x="15206" y="15206"/>
                  </a:lnTo>
                  <a:lnTo>
                    <a:pt x="182272" y="15206"/>
                  </a:lnTo>
                  <a:lnTo>
                    <a:pt x="182272" y="46582"/>
                  </a:lnTo>
                  <a:close/>
                </a:path>
              </a:pathLst>
            </a:custGeom>
            <a:solidFill>
              <a:srgbClr val="1F1F1F"/>
            </a:solidFill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701" name="Frihandsfigur: Form 700">
              <a:extLst>
                <a:ext uri="{FF2B5EF4-FFF2-40B4-BE49-F238E27FC236}">
                  <a16:creationId xmlns:a16="http://schemas.microsoft.com/office/drawing/2014/main" id="{7492B416-1645-F4DB-838A-22CCA8C1497F}"/>
                </a:ext>
              </a:extLst>
            </p:cNvPr>
            <p:cNvSpPr/>
            <p:nvPr/>
          </p:nvSpPr>
          <p:spPr>
            <a:xfrm>
              <a:off x="6028123" y="4095676"/>
              <a:ext cx="197477" cy="61787"/>
            </a:xfrm>
            <a:custGeom>
              <a:avLst/>
              <a:gdLst>
                <a:gd name="connsiteX0" fmla="*/ 189875 w 197477"/>
                <a:gd name="connsiteY0" fmla="*/ 0 h 61787"/>
                <a:gd name="connsiteX1" fmla="*/ 7603 w 197477"/>
                <a:gd name="connsiteY1" fmla="*/ 0 h 61787"/>
                <a:gd name="connsiteX2" fmla="*/ 0 w 197477"/>
                <a:gd name="connsiteY2" fmla="*/ 7603 h 61787"/>
                <a:gd name="connsiteX3" fmla="*/ 0 w 197477"/>
                <a:gd name="connsiteY3" fmla="*/ 54185 h 61787"/>
                <a:gd name="connsiteX4" fmla="*/ 7603 w 197477"/>
                <a:gd name="connsiteY4" fmla="*/ 61788 h 61787"/>
                <a:gd name="connsiteX5" fmla="*/ 189875 w 197477"/>
                <a:gd name="connsiteY5" fmla="*/ 61788 h 61787"/>
                <a:gd name="connsiteX6" fmla="*/ 197478 w 197477"/>
                <a:gd name="connsiteY6" fmla="*/ 54185 h 61787"/>
                <a:gd name="connsiteX7" fmla="*/ 197478 w 197477"/>
                <a:gd name="connsiteY7" fmla="*/ 7603 h 61787"/>
                <a:gd name="connsiteX8" fmla="*/ 189875 w 197477"/>
                <a:gd name="connsiteY8" fmla="*/ 0 h 61787"/>
                <a:gd name="connsiteX9" fmla="*/ 182272 w 197477"/>
                <a:gd name="connsiteY9" fmla="*/ 46632 h 61787"/>
                <a:gd name="connsiteX10" fmla="*/ 15206 w 197477"/>
                <a:gd name="connsiteY10" fmla="*/ 46632 h 61787"/>
                <a:gd name="connsiteX11" fmla="*/ 15206 w 197477"/>
                <a:gd name="connsiteY11" fmla="*/ 15257 h 61787"/>
                <a:gd name="connsiteX12" fmla="*/ 182272 w 197477"/>
                <a:gd name="connsiteY12" fmla="*/ 15257 h 61787"/>
                <a:gd name="connsiteX13" fmla="*/ 182272 w 197477"/>
                <a:gd name="connsiteY13" fmla="*/ 46632 h 61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97477" h="61787">
                  <a:moveTo>
                    <a:pt x="189875" y="0"/>
                  </a:moveTo>
                  <a:lnTo>
                    <a:pt x="7603" y="0"/>
                  </a:lnTo>
                  <a:cubicBezTo>
                    <a:pt x="3396" y="0"/>
                    <a:pt x="0" y="3396"/>
                    <a:pt x="0" y="7603"/>
                  </a:cubicBezTo>
                  <a:lnTo>
                    <a:pt x="0" y="54185"/>
                  </a:lnTo>
                  <a:cubicBezTo>
                    <a:pt x="0" y="58392"/>
                    <a:pt x="3396" y="61788"/>
                    <a:pt x="7603" y="61788"/>
                  </a:cubicBezTo>
                  <a:lnTo>
                    <a:pt x="189875" y="61788"/>
                  </a:lnTo>
                  <a:cubicBezTo>
                    <a:pt x="194082" y="61788"/>
                    <a:pt x="197478" y="58392"/>
                    <a:pt x="197478" y="54185"/>
                  </a:cubicBezTo>
                  <a:lnTo>
                    <a:pt x="197478" y="7603"/>
                  </a:lnTo>
                  <a:cubicBezTo>
                    <a:pt x="197478" y="3396"/>
                    <a:pt x="194082" y="0"/>
                    <a:pt x="189875" y="0"/>
                  </a:cubicBezTo>
                  <a:close/>
                  <a:moveTo>
                    <a:pt x="182272" y="46632"/>
                  </a:moveTo>
                  <a:lnTo>
                    <a:pt x="15206" y="46632"/>
                  </a:lnTo>
                  <a:lnTo>
                    <a:pt x="15206" y="15257"/>
                  </a:lnTo>
                  <a:lnTo>
                    <a:pt x="182272" y="15257"/>
                  </a:lnTo>
                  <a:lnTo>
                    <a:pt x="182272" y="46632"/>
                  </a:lnTo>
                  <a:close/>
                </a:path>
              </a:pathLst>
            </a:custGeom>
            <a:solidFill>
              <a:srgbClr val="1F1F1F"/>
            </a:solidFill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702" name="Frihandsfigur: Form 701">
              <a:extLst>
                <a:ext uri="{FF2B5EF4-FFF2-40B4-BE49-F238E27FC236}">
                  <a16:creationId xmlns:a16="http://schemas.microsoft.com/office/drawing/2014/main" id="{96588D68-017D-3089-F88F-51A5EDF01E07}"/>
                </a:ext>
              </a:extLst>
            </p:cNvPr>
            <p:cNvSpPr/>
            <p:nvPr/>
          </p:nvSpPr>
          <p:spPr>
            <a:xfrm>
              <a:off x="5974293" y="3812537"/>
              <a:ext cx="303566" cy="400278"/>
            </a:xfrm>
            <a:custGeom>
              <a:avLst/>
              <a:gdLst>
                <a:gd name="connsiteX0" fmla="*/ 303516 w 303566"/>
                <a:gd name="connsiteY0" fmla="*/ 87791 h 400278"/>
                <a:gd name="connsiteX1" fmla="*/ 302857 w 303566"/>
                <a:gd name="connsiteY1" fmla="*/ 85966 h 400278"/>
                <a:gd name="connsiteX2" fmla="*/ 302603 w 303566"/>
                <a:gd name="connsiteY2" fmla="*/ 85560 h 400278"/>
                <a:gd name="connsiteX3" fmla="*/ 301387 w 303566"/>
                <a:gd name="connsiteY3" fmla="*/ 83938 h 400278"/>
                <a:gd name="connsiteX4" fmla="*/ 219679 w 303566"/>
                <a:gd name="connsiteY4" fmla="*/ 2230 h 400278"/>
                <a:gd name="connsiteX5" fmla="*/ 218057 w 303566"/>
                <a:gd name="connsiteY5" fmla="*/ 1065 h 400278"/>
                <a:gd name="connsiteX6" fmla="*/ 217601 w 303566"/>
                <a:gd name="connsiteY6" fmla="*/ 811 h 400278"/>
                <a:gd name="connsiteX7" fmla="*/ 214256 w 303566"/>
                <a:gd name="connsiteY7" fmla="*/ 0 h 400278"/>
                <a:gd name="connsiteX8" fmla="*/ 7603 w 303566"/>
                <a:gd name="connsiteY8" fmla="*/ 0 h 400278"/>
                <a:gd name="connsiteX9" fmla="*/ 0 w 303566"/>
                <a:gd name="connsiteY9" fmla="*/ 7603 h 400278"/>
                <a:gd name="connsiteX10" fmla="*/ 0 w 303566"/>
                <a:gd name="connsiteY10" fmla="*/ 392675 h 400278"/>
                <a:gd name="connsiteX11" fmla="*/ 7603 w 303566"/>
                <a:gd name="connsiteY11" fmla="*/ 400278 h 400278"/>
                <a:gd name="connsiteX12" fmla="*/ 295964 w 303566"/>
                <a:gd name="connsiteY12" fmla="*/ 400278 h 400278"/>
                <a:gd name="connsiteX13" fmla="*/ 303567 w 303566"/>
                <a:gd name="connsiteY13" fmla="*/ 392675 h 400278"/>
                <a:gd name="connsiteX14" fmla="*/ 303567 w 303566"/>
                <a:gd name="connsiteY14" fmla="*/ 89311 h 400278"/>
                <a:gd name="connsiteX15" fmla="*/ 303414 w 303566"/>
                <a:gd name="connsiteY15" fmla="*/ 87841 h 400278"/>
                <a:gd name="connsiteX16" fmla="*/ 303414 w 303566"/>
                <a:gd name="connsiteY16" fmla="*/ 87841 h 400278"/>
                <a:gd name="connsiteX17" fmla="*/ 221960 w 303566"/>
                <a:gd name="connsiteY17" fmla="*/ 25952 h 400278"/>
                <a:gd name="connsiteX18" fmla="*/ 249838 w 303566"/>
                <a:gd name="connsiteY18" fmla="*/ 53830 h 400278"/>
                <a:gd name="connsiteX19" fmla="*/ 277716 w 303566"/>
                <a:gd name="connsiteY19" fmla="*/ 81708 h 400278"/>
                <a:gd name="connsiteX20" fmla="*/ 221960 w 303566"/>
                <a:gd name="connsiteY20" fmla="*/ 81708 h 400278"/>
                <a:gd name="connsiteX21" fmla="*/ 221960 w 303566"/>
                <a:gd name="connsiteY21" fmla="*/ 25952 h 400278"/>
                <a:gd name="connsiteX22" fmla="*/ 15257 w 303566"/>
                <a:gd name="connsiteY22" fmla="*/ 385072 h 400278"/>
                <a:gd name="connsiteX23" fmla="*/ 15257 w 303566"/>
                <a:gd name="connsiteY23" fmla="*/ 15206 h 400278"/>
                <a:gd name="connsiteX24" fmla="*/ 206703 w 303566"/>
                <a:gd name="connsiteY24" fmla="*/ 15206 h 400278"/>
                <a:gd name="connsiteX25" fmla="*/ 206703 w 303566"/>
                <a:gd name="connsiteY25" fmla="*/ 89311 h 400278"/>
                <a:gd name="connsiteX26" fmla="*/ 214306 w 303566"/>
                <a:gd name="connsiteY26" fmla="*/ 96914 h 400278"/>
                <a:gd name="connsiteX27" fmla="*/ 288411 w 303566"/>
                <a:gd name="connsiteY27" fmla="*/ 96914 h 400278"/>
                <a:gd name="connsiteX28" fmla="*/ 288411 w 303566"/>
                <a:gd name="connsiteY28" fmla="*/ 385072 h 400278"/>
                <a:gd name="connsiteX29" fmla="*/ 15257 w 303566"/>
                <a:gd name="connsiteY29" fmla="*/ 385072 h 400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03566" h="400278">
                  <a:moveTo>
                    <a:pt x="303516" y="87791"/>
                  </a:moveTo>
                  <a:cubicBezTo>
                    <a:pt x="303364" y="87132"/>
                    <a:pt x="303161" y="86523"/>
                    <a:pt x="302857" y="85966"/>
                  </a:cubicBezTo>
                  <a:cubicBezTo>
                    <a:pt x="302806" y="85814"/>
                    <a:pt x="302705" y="85662"/>
                    <a:pt x="302603" y="85560"/>
                  </a:cubicBezTo>
                  <a:cubicBezTo>
                    <a:pt x="302249" y="85003"/>
                    <a:pt x="301894" y="84445"/>
                    <a:pt x="301387" y="83938"/>
                  </a:cubicBezTo>
                  <a:lnTo>
                    <a:pt x="219679" y="2230"/>
                  </a:lnTo>
                  <a:cubicBezTo>
                    <a:pt x="219223" y="1774"/>
                    <a:pt x="218665" y="1369"/>
                    <a:pt x="218057" y="1065"/>
                  </a:cubicBezTo>
                  <a:cubicBezTo>
                    <a:pt x="217905" y="963"/>
                    <a:pt x="217753" y="912"/>
                    <a:pt x="217601" y="811"/>
                  </a:cubicBezTo>
                  <a:cubicBezTo>
                    <a:pt x="216587" y="304"/>
                    <a:pt x="215421" y="0"/>
                    <a:pt x="214256" y="0"/>
                  </a:cubicBezTo>
                  <a:lnTo>
                    <a:pt x="7603" y="0"/>
                  </a:lnTo>
                  <a:cubicBezTo>
                    <a:pt x="3396" y="0"/>
                    <a:pt x="0" y="3396"/>
                    <a:pt x="0" y="7603"/>
                  </a:cubicBezTo>
                  <a:lnTo>
                    <a:pt x="0" y="392675"/>
                  </a:lnTo>
                  <a:cubicBezTo>
                    <a:pt x="0" y="396882"/>
                    <a:pt x="3396" y="400278"/>
                    <a:pt x="7603" y="400278"/>
                  </a:cubicBezTo>
                  <a:lnTo>
                    <a:pt x="295964" y="400278"/>
                  </a:lnTo>
                  <a:cubicBezTo>
                    <a:pt x="300170" y="400278"/>
                    <a:pt x="303567" y="396882"/>
                    <a:pt x="303567" y="392675"/>
                  </a:cubicBezTo>
                  <a:lnTo>
                    <a:pt x="303567" y="89311"/>
                  </a:lnTo>
                  <a:cubicBezTo>
                    <a:pt x="303567" y="88804"/>
                    <a:pt x="303567" y="88297"/>
                    <a:pt x="303414" y="87841"/>
                  </a:cubicBezTo>
                  <a:cubicBezTo>
                    <a:pt x="303414" y="87841"/>
                    <a:pt x="303414" y="87841"/>
                    <a:pt x="303414" y="87841"/>
                  </a:cubicBezTo>
                  <a:close/>
                  <a:moveTo>
                    <a:pt x="221960" y="25952"/>
                  </a:moveTo>
                  <a:lnTo>
                    <a:pt x="249838" y="53830"/>
                  </a:lnTo>
                  <a:lnTo>
                    <a:pt x="277716" y="81708"/>
                  </a:lnTo>
                  <a:lnTo>
                    <a:pt x="221960" y="81708"/>
                  </a:lnTo>
                  <a:lnTo>
                    <a:pt x="221960" y="25952"/>
                  </a:lnTo>
                  <a:close/>
                  <a:moveTo>
                    <a:pt x="15257" y="385072"/>
                  </a:moveTo>
                  <a:lnTo>
                    <a:pt x="15257" y="15206"/>
                  </a:lnTo>
                  <a:lnTo>
                    <a:pt x="206703" y="15206"/>
                  </a:lnTo>
                  <a:lnTo>
                    <a:pt x="206703" y="89311"/>
                  </a:lnTo>
                  <a:cubicBezTo>
                    <a:pt x="206703" y="93518"/>
                    <a:pt x="210099" y="96914"/>
                    <a:pt x="214306" y="96914"/>
                  </a:cubicBezTo>
                  <a:lnTo>
                    <a:pt x="288411" y="96914"/>
                  </a:lnTo>
                  <a:lnTo>
                    <a:pt x="288411" y="385072"/>
                  </a:lnTo>
                  <a:lnTo>
                    <a:pt x="15257" y="385072"/>
                  </a:lnTo>
                  <a:close/>
                </a:path>
              </a:pathLst>
            </a:custGeom>
            <a:solidFill>
              <a:srgbClr val="1F1F1F"/>
            </a:solidFill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  <p:grpSp>
        <p:nvGrpSpPr>
          <p:cNvPr id="703" name="Bild 3">
            <a:extLst>
              <a:ext uri="{FF2B5EF4-FFF2-40B4-BE49-F238E27FC236}">
                <a16:creationId xmlns:a16="http://schemas.microsoft.com/office/drawing/2014/main" id="{91ADEA32-EF21-C76F-8BC9-60CF44F54C63}"/>
              </a:ext>
            </a:extLst>
          </p:cNvPr>
          <p:cNvGrpSpPr/>
          <p:nvPr/>
        </p:nvGrpSpPr>
        <p:grpSpPr>
          <a:xfrm>
            <a:off x="2317043" y="4071501"/>
            <a:ext cx="402295" cy="540922"/>
            <a:chOff x="5386320" y="3812435"/>
            <a:chExt cx="311454" cy="418778"/>
          </a:xfrm>
          <a:solidFill>
            <a:srgbClr val="1F1F1F"/>
          </a:solidFill>
        </p:grpSpPr>
        <p:sp>
          <p:nvSpPr>
            <p:cNvPr id="704" name="Frihandsfigur: Form 703">
              <a:extLst>
                <a:ext uri="{FF2B5EF4-FFF2-40B4-BE49-F238E27FC236}">
                  <a16:creationId xmlns:a16="http://schemas.microsoft.com/office/drawing/2014/main" id="{28F20B5B-A44A-1943-222C-4FD8DDAEA317}"/>
                </a:ext>
              </a:extLst>
            </p:cNvPr>
            <p:cNvSpPr/>
            <p:nvPr/>
          </p:nvSpPr>
          <p:spPr>
            <a:xfrm>
              <a:off x="5522825" y="4060090"/>
              <a:ext cx="174949" cy="171124"/>
            </a:xfrm>
            <a:custGeom>
              <a:avLst/>
              <a:gdLst>
                <a:gd name="connsiteX0" fmla="*/ 174918 w 174949"/>
                <a:gd name="connsiteY0" fmla="*/ 57078 h 171124"/>
                <a:gd name="connsiteX1" fmla="*/ 169849 w 174949"/>
                <a:gd name="connsiteY1" fmla="*/ 51097 h 171124"/>
                <a:gd name="connsiteX2" fmla="*/ 90473 w 174949"/>
                <a:gd name="connsiteY2" fmla="*/ 24334 h 171124"/>
                <a:gd name="connsiteX3" fmla="*/ 2226 w 174949"/>
                <a:gd name="connsiteY3" fmla="*/ 562 h 171124"/>
                <a:gd name="connsiteX4" fmla="*/ 401 w 174949"/>
                <a:gd name="connsiteY4" fmla="*/ 8418 h 171124"/>
                <a:gd name="connsiteX5" fmla="*/ 55143 w 174949"/>
                <a:gd name="connsiteY5" fmla="*/ 166005 h 171124"/>
                <a:gd name="connsiteX6" fmla="*/ 61175 w 174949"/>
                <a:gd name="connsiteY6" fmla="*/ 171023 h 171124"/>
                <a:gd name="connsiteX7" fmla="*/ 62341 w 174949"/>
                <a:gd name="connsiteY7" fmla="*/ 171124 h 171124"/>
                <a:gd name="connsiteX8" fmla="*/ 68423 w 174949"/>
                <a:gd name="connsiteY8" fmla="*/ 168033 h 171124"/>
                <a:gd name="connsiteX9" fmla="*/ 97467 w 174949"/>
                <a:gd name="connsiteY9" fmla="*/ 128851 h 171124"/>
                <a:gd name="connsiteX10" fmla="*/ 131631 w 174949"/>
                <a:gd name="connsiteY10" fmla="*/ 163014 h 171124"/>
                <a:gd name="connsiteX11" fmla="*/ 142376 w 174949"/>
                <a:gd name="connsiteY11" fmla="*/ 163014 h 171124"/>
                <a:gd name="connsiteX12" fmla="*/ 164628 w 174949"/>
                <a:gd name="connsiteY12" fmla="*/ 140763 h 171124"/>
                <a:gd name="connsiteX13" fmla="*/ 166858 w 174949"/>
                <a:gd name="connsiteY13" fmla="*/ 135390 h 171124"/>
                <a:gd name="connsiteX14" fmla="*/ 164628 w 174949"/>
                <a:gd name="connsiteY14" fmla="*/ 130017 h 171124"/>
                <a:gd name="connsiteX15" fmla="*/ 130414 w 174949"/>
                <a:gd name="connsiteY15" fmla="*/ 95803 h 171124"/>
                <a:gd name="connsiteX16" fmla="*/ 171927 w 174949"/>
                <a:gd name="connsiteY16" fmla="*/ 64377 h 171124"/>
                <a:gd name="connsiteX17" fmla="*/ 174867 w 174949"/>
                <a:gd name="connsiteY17" fmla="*/ 57078 h 171124"/>
                <a:gd name="connsiteX18" fmla="*/ 114346 w 174949"/>
                <a:gd name="connsiteY18" fmla="*/ 88910 h 171124"/>
                <a:gd name="connsiteX19" fmla="*/ 111356 w 174949"/>
                <a:gd name="connsiteY19" fmla="*/ 94434 h 171124"/>
                <a:gd name="connsiteX20" fmla="*/ 113586 w 174949"/>
                <a:gd name="connsiteY20" fmla="*/ 100314 h 171124"/>
                <a:gd name="connsiteX21" fmla="*/ 148611 w 174949"/>
                <a:gd name="connsiteY21" fmla="*/ 135339 h 171124"/>
                <a:gd name="connsiteX22" fmla="*/ 137105 w 174949"/>
                <a:gd name="connsiteY22" fmla="*/ 146845 h 171124"/>
                <a:gd name="connsiteX23" fmla="*/ 102080 w 174949"/>
                <a:gd name="connsiteY23" fmla="*/ 111820 h 171124"/>
                <a:gd name="connsiteX24" fmla="*/ 96150 w 174949"/>
                <a:gd name="connsiteY24" fmla="*/ 109590 h 171124"/>
                <a:gd name="connsiteX25" fmla="*/ 90625 w 174949"/>
                <a:gd name="connsiteY25" fmla="*/ 112631 h 171124"/>
                <a:gd name="connsiteX26" fmla="*/ 64875 w 174949"/>
                <a:gd name="connsiteY26" fmla="*/ 147302 h 171124"/>
                <a:gd name="connsiteX27" fmla="*/ 19611 w 174949"/>
                <a:gd name="connsiteY27" fmla="*/ 16984 h 171124"/>
                <a:gd name="connsiteX28" fmla="*/ 151449 w 174949"/>
                <a:gd name="connsiteY28" fmla="*/ 60778 h 171124"/>
                <a:gd name="connsiteX29" fmla="*/ 114397 w 174949"/>
                <a:gd name="connsiteY29" fmla="*/ 88808 h 171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74949" h="171124">
                  <a:moveTo>
                    <a:pt x="174918" y="57078"/>
                  </a:moveTo>
                  <a:cubicBezTo>
                    <a:pt x="174461" y="54290"/>
                    <a:pt x="172535" y="52009"/>
                    <a:pt x="169849" y="51097"/>
                  </a:cubicBezTo>
                  <a:cubicBezTo>
                    <a:pt x="169849" y="51097"/>
                    <a:pt x="130262" y="37614"/>
                    <a:pt x="90473" y="24334"/>
                  </a:cubicBezTo>
                  <a:cubicBezTo>
                    <a:pt x="34448" y="5645"/>
                    <a:pt x="5029" y="-2277"/>
                    <a:pt x="2226" y="562"/>
                  </a:cubicBezTo>
                  <a:cubicBezTo>
                    <a:pt x="148" y="2640"/>
                    <a:pt x="-511" y="5681"/>
                    <a:pt x="401" y="8418"/>
                  </a:cubicBezTo>
                  <a:lnTo>
                    <a:pt x="55143" y="166005"/>
                  </a:lnTo>
                  <a:cubicBezTo>
                    <a:pt x="56056" y="168692"/>
                    <a:pt x="58387" y="170618"/>
                    <a:pt x="61175" y="171023"/>
                  </a:cubicBezTo>
                  <a:cubicBezTo>
                    <a:pt x="61581" y="171074"/>
                    <a:pt x="61936" y="171124"/>
                    <a:pt x="62341" y="171124"/>
                  </a:cubicBezTo>
                  <a:cubicBezTo>
                    <a:pt x="64723" y="171124"/>
                    <a:pt x="67004" y="170009"/>
                    <a:pt x="68423" y="168033"/>
                  </a:cubicBezTo>
                  <a:lnTo>
                    <a:pt x="97467" y="128851"/>
                  </a:lnTo>
                  <a:lnTo>
                    <a:pt x="131631" y="163014"/>
                  </a:lnTo>
                  <a:cubicBezTo>
                    <a:pt x="134621" y="166005"/>
                    <a:pt x="139436" y="166005"/>
                    <a:pt x="142376" y="163014"/>
                  </a:cubicBezTo>
                  <a:lnTo>
                    <a:pt x="164628" y="140763"/>
                  </a:lnTo>
                  <a:cubicBezTo>
                    <a:pt x="166047" y="139344"/>
                    <a:pt x="166858" y="137417"/>
                    <a:pt x="166858" y="135390"/>
                  </a:cubicBezTo>
                  <a:cubicBezTo>
                    <a:pt x="166858" y="133362"/>
                    <a:pt x="166047" y="131436"/>
                    <a:pt x="164628" y="130017"/>
                  </a:cubicBezTo>
                  <a:lnTo>
                    <a:pt x="130414" y="95803"/>
                  </a:lnTo>
                  <a:lnTo>
                    <a:pt x="171927" y="64377"/>
                  </a:lnTo>
                  <a:cubicBezTo>
                    <a:pt x="174157" y="62704"/>
                    <a:pt x="175272" y="59866"/>
                    <a:pt x="174867" y="57078"/>
                  </a:cubicBezTo>
                  <a:close/>
                  <a:moveTo>
                    <a:pt x="114346" y="88910"/>
                  </a:moveTo>
                  <a:cubicBezTo>
                    <a:pt x="112572" y="90227"/>
                    <a:pt x="111508" y="92255"/>
                    <a:pt x="111356" y="94434"/>
                  </a:cubicBezTo>
                  <a:cubicBezTo>
                    <a:pt x="111204" y="96614"/>
                    <a:pt x="112015" y="98794"/>
                    <a:pt x="113586" y="100314"/>
                  </a:cubicBezTo>
                  <a:lnTo>
                    <a:pt x="148611" y="135339"/>
                  </a:lnTo>
                  <a:lnTo>
                    <a:pt x="137105" y="146845"/>
                  </a:lnTo>
                  <a:lnTo>
                    <a:pt x="102080" y="111820"/>
                  </a:lnTo>
                  <a:cubicBezTo>
                    <a:pt x="100509" y="110249"/>
                    <a:pt x="98380" y="109438"/>
                    <a:pt x="96150" y="109590"/>
                  </a:cubicBezTo>
                  <a:cubicBezTo>
                    <a:pt x="93970" y="109742"/>
                    <a:pt x="91942" y="110857"/>
                    <a:pt x="90625" y="112631"/>
                  </a:cubicBezTo>
                  <a:lnTo>
                    <a:pt x="64875" y="147302"/>
                  </a:lnTo>
                  <a:lnTo>
                    <a:pt x="19611" y="16984"/>
                  </a:lnTo>
                  <a:cubicBezTo>
                    <a:pt x="45766" y="25196"/>
                    <a:pt x="105932" y="45318"/>
                    <a:pt x="151449" y="60778"/>
                  </a:cubicBezTo>
                  <a:lnTo>
                    <a:pt x="114397" y="88808"/>
                  </a:lnTo>
                  <a:close/>
                </a:path>
              </a:pathLst>
            </a:custGeom>
            <a:solidFill>
              <a:srgbClr val="1F1F1F"/>
            </a:solidFill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705" name="Frihandsfigur: Form 704">
              <a:extLst>
                <a:ext uri="{FF2B5EF4-FFF2-40B4-BE49-F238E27FC236}">
                  <a16:creationId xmlns:a16="http://schemas.microsoft.com/office/drawing/2014/main" id="{CB123D12-3B13-356B-E1E0-709E8BB71607}"/>
                </a:ext>
              </a:extLst>
            </p:cNvPr>
            <p:cNvSpPr/>
            <p:nvPr/>
          </p:nvSpPr>
          <p:spPr>
            <a:xfrm>
              <a:off x="5386320" y="3812435"/>
              <a:ext cx="303566" cy="400278"/>
            </a:xfrm>
            <a:custGeom>
              <a:avLst/>
              <a:gdLst>
                <a:gd name="connsiteX0" fmla="*/ 296014 w 303566"/>
                <a:gd name="connsiteY0" fmla="*/ 51 h 400278"/>
                <a:gd name="connsiteX1" fmla="*/ 89362 w 303566"/>
                <a:gd name="connsiteY1" fmla="*/ 51 h 400278"/>
                <a:gd name="connsiteX2" fmla="*/ 87892 w 303566"/>
                <a:gd name="connsiteY2" fmla="*/ 203 h 400278"/>
                <a:gd name="connsiteX3" fmla="*/ 87892 w 303566"/>
                <a:gd name="connsiteY3" fmla="*/ 203 h 400278"/>
                <a:gd name="connsiteX4" fmla="*/ 86067 w 303566"/>
                <a:gd name="connsiteY4" fmla="*/ 862 h 400278"/>
                <a:gd name="connsiteX5" fmla="*/ 85611 w 303566"/>
                <a:gd name="connsiteY5" fmla="*/ 1115 h 400278"/>
                <a:gd name="connsiteX6" fmla="*/ 83989 w 303566"/>
                <a:gd name="connsiteY6" fmla="*/ 2281 h 400278"/>
                <a:gd name="connsiteX7" fmla="*/ 2281 w 303566"/>
                <a:gd name="connsiteY7" fmla="*/ 83989 h 400278"/>
                <a:gd name="connsiteX8" fmla="*/ 1065 w 303566"/>
                <a:gd name="connsiteY8" fmla="*/ 85611 h 400278"/>
                <a:gd name="connsiteX9" fmla="*/ 811 w 303566"/>
                <a:gd name="connsiteY9" fmla="*/ 86016 h 400278"/>
                <a:gd name="connsiteX10" fmla="*/ 152 w 303566"/>
                <a:gd name="connsiteY10" fmla="*/ 87841 h 400278"/>
                <a:gd name="connsiteX11" fmla="*/ 152 w 303566"/>
                <a:gd name="connsiteY11" fmla="*/ 87841 h 400278"/>
                <a:gd name="connsiteX12" fmla="*/ 0 w 303566"/>
                <a:gd name="connsiteY12" fmla="*/ 89311 h 400278"/>
                <a:gd name="connsiteX13" fmla="*/ 0 w 303566"/>
                <a:gd name="connsiteY13" fmla="*/ 392675 h 400278"/>
                <a:gd name="connsiteX14" fmla="*/ 7603 w 303566"/>
                <a:gd name="connsiteY14" fmla="*/ 400278 h 400278"/>
                <a:gd name="connsiteX15" fmla="*/ 131280 w 303566"/>
                <a:gd name="connsiteY15" fmla="*/ 400278 h 400278"/>
                <a:gd name="connsiteX16" fmla="*/ 138883 w 303566"/>
                <a:gd name="connsiteY16" fmla="*/ 392675 h 400278"/>
                <a:gd name="connsiteX17" fmla="*/ 131280 w 303566"/>
                <a:gd name="connsiteY17" fmla="*/ 385072 h 400278"/>
                <a:gd name="connsiteX18" fmla="*/ 15206 w 303566"/>
                <a:gd name="connsiteY18" fmla="*/ 385072 h 400278"/>
                <a:gd name="connsiteX19" fmla="*/ 15206 w 303566"/>
                <a:gd name="connsiteY19" fmla="*/ 96914 h 400278"/>
                <a:gd name="connsiteX20" fmla="*/ 89311 w 303566"/>
                <a:gd name="connsiteY20" fmla="*/ 96914 h 400278"/>
                <a:gd name="connsiteX21" fmla="*/ 96914 w 303566"/>
                <a:gd name="connsiteY21" fmla="*/ 89311 h 400278"/>
                <a:gd name="connsiteX22" fmla="*/ 96914 w 303566"/>
                <a:gd name="connsiteY22" fmla="*/ 15206 h 400278"/>
                <a:gd name="connsiteX23" fmla="*/ 288360 w 303566"/>
                <a:gd name="connsiteY23" fmla="*/ 15206 h 400278"/>
                <a:gd name="connsiteX24" fmla="*/ 288360 w 303566"/>
                <a:gd name="connsiteY24" fmla="*/ 246594 h 400278"/>
                <a:gd name="connsiteX25" fmla="*/ 295964 w 303566"/>
                <a:gd name="connsiteY25" fmla="*/ 254197 h 400278"/>
                <a:gd name="connsiteX26" fmla="*/ 303567 w 303566"/>
                <a:gd name="connsiteY26" fmla="*/ 246594 h 400278"/>
                <a:gd name="connsiteX27" fmla="*/ 303567 w 303566"/>
                <a:gd name="connsiteY27" fmla="*/ 7603 h 400278"/>
                <a:gd name="connsiteX28" fmla="*/ 295964 w 303566"/>
                <a:gd name="connsiteY28" fmla="*/ 0 h 400278"/>
                <a:gd name="connsiteX29" fmla="*/ 81759 w 303566"/>
                <a:gd name="connsiteY29" fmla="*/ 81759 h 400278"/>
                <a:gd name="connsiteX30" fmla="*/ 26003 w 303566"/>
                <a:gd name="connsiteY30" fmla="*/ 81759 h 400278"/>
                <a:gd name="connsiteX31" fmla="*/ 53881 w 303566"/>
                <a:gd name="connsiteY31" fmla="*/ 53881 h 400278"/>
                <a:gd name="connsiteX32" fmla="*/ 81759 w 303566"/>
                <a:gd name="connsiteY32" fmla="*/ 26003 h 400278"/>
                <a:gd name="connsiteX33" fmla="*/ 81759 w 303566"/>
                <a:gd name="connsiteY33" fmla="*/ 81759 h 400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303566" h="400278">
                  <a:moveTo>
                    <a:pt x="296014" y="51"/>
                  </a:moveTo>
                  <a:lnTo>
                    <a:pt x="89362" y="51"/>
                  </a:lnTo>
                  <a:cubicBezTo>
                    <a:pt x="88855" y="51"/>
                    <a:pt x="88399" y="101"/>
                    <a:pt x="87892" y="203"/>
                  </a:cubicBezTo>
                  <a:cubicBezTo>
                    <a:pt x="87892" y="203"/>
                    <a:pt x="87892" y="203"/>
                    <a:pt x="87892" y="203"/>
                  </a:cubicBezTo>
                  <a:cubicBezTo>
                    <a:pt x="87233" y="355"/>
                    <a:pt x="86625" y="557"/>
                    <a:pt x="86067" y="862"/>
                  </a:cubicBezTo>
                  <a:cubicBezTo>
                    <a:pt x="85915" y="912"/>
                    <a:pt x="85763" y="1014"/>
                    <a:pt x="85611" y="1115"/>
                  </a:cubicBezTo>
                  <a:cubicBezTo>
                    <a:pt x="85054" y="1470"/>
                    <a:pt x="84496" y="1825"/>
                    <a:pt x="83989" y="2281"/>
                  </a:cubicBezTo>
                  <a:lnTo>
                    <a:pt x="2281" y="83989"/>
                  </a:lnTo>
                  <a:cubicBezTo>
                    <a:pt x="1825" y="84445"/>
                    <a:pt x="1419" y="85003"/>
                    <a:pt x="1065" y="85611"/>
                  </a:cubicBezTo>
                  <a:cubicBezTo>
                    <a:pt x="963" y="85763"/>
                    <a:pt x="912" y="85915"/>
                    <a:pt x="811" y="86016"/>
                  </a:cubicBezTo>
                  <a:cubicBezTo>
                    <a:pt x="507" y="86625"/>
                    <a:pt x="304" y="87233"/>
                    <a:pt x="152" y="87841"/>
                  </a:cubicBezTo>
                  <a:cubicBezTo>
                    <a:pt x="152" y="87841"/>
                    <a:pt x="152" y="87841"/>
                    <a:pt x="152" y="87841"/>
                  </a:cubicBezTo>
                  <a:cubicBezTo>
                    <a:pt x="51" y="88348"/>
                    <a:pt x="0" y="88804"/>
                    <a:pt x="0" y="89311"/>
                  </a:cubicBezTo>
                  <a:lnTo>
                    <a:pt x="0" y="392675"/>
                  </a:lnTo>
                  <a:cubicBezTo>
                    <a:pt x="0" y="396882"/>
                    <a:pt x="3396" y="400278"/>
                    <a:pt x="7603" y="400278"/>
                  </a:cubicBezTo>
                  <a:lnTo>
                    <a:pt x="131280" y="400278"/>
                  </a:lnTo>
                  <a:cubicBezTo>
                    <a:pt x="135487" y="400278"/>
                    <a:pt x="138883" y="396882"/>
                    <a:pt x="138883" y="392675"/>
                  </a:cubicBezTo>
                  <a:cubicBezTo>
                    <a:pt x="138883" y="388468"/>
                    <a:pt x="135487" y="385072"/>
                    <a:pt x="131280" y="385072"/>
                  </a:cubicBezTo>
                  <a:lnTo>
                    <a:pt x="15206" y="385072"/>
                  </a:lnTo>
                  <a:lnTo>
                    <a:pt x="15206" y="96914"/>
                  </a:lnTo>
                  <a:lnTo>
                    <a:pt x="89311" y="96914"/>
                  </a:lnTo>
                  <a:cubicBezTo>
                    <a:pt x="93518" y="96914"/>
                    <a:pt x="96914" y="93518"/>
                    <a:pt x="96914" y="89311"/>
                  </a:cubicBezTo>
                  <a:lnTo>
                    <a:pt x="96914" y="15206"/>
                  </a:lnTo>
                  <a:lnTo>
                    <a:pt x="288360" y="15206"/>
                  </a:lnTo>
                  <a:lnTo>
                    <a:pt x="288360" y="246594"/>
                  </a:lnTo>
                  <a:cubicBezTo>
                    <a:pt x="288360" y="250801"/>
                    <a:pt x="291756" y="254197"/>
                    <a:pt x="295964" y="254197"/>
                  </a:cubicBezTo>
                  <a:cubicBezTo>
                    <a:pt x="300170" y="254197"/>
                    <a:pt x="303567" y="250801"/>
                    <a:pt x="303567" y="246594"/>
                  </a:cubicBezTo>
                  <a:lnTo>
                    <a:pt x="303567" y="7603"/>
                  </a:lnTo>
                  <a:cubicBezTo>
                    <a:pt x="303567" y="3396"/>
                    <a:pt x="300170" y="0"/>
                    <a:pt x="295964" y="0"/>
                  </a:cubicBezTo>
                  <a:close/>
                  <a:moveTo>
                    <a:pt x="81759" y="81759"/>
                  </a:moveTo>
                  <a:lnTo>
                    <a:pt x="26003" y="81759"/>
                  </a:lnTo>
                  <a:lnTo>
                    <a:pt x="53881" y="53881"/>
                  </a:lnTo>
                  <a:lnTo>
                    <a:pt x="81759" y="26003"/>
                  </a:lnTo>
                  <a:lnTo>
                    <a:pt x="81759" y="81759"/>
                  </a:lnTo>
                  <a:close/>
                </a:path>
              </a:pathLst>
            </a:custGeom>
            <a:solidFill>
              <a:srgbClr val="1F1F1F"/>
            </a:solidFill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  <p:grpSp>
        <p:nvGrpSpPr>
          <p:cNvPr id="713" name="Bild 3">
            <a:extLst>
              <a:ext uri="{FF2B5EF4-FFF2-40B4-BE49-F238E27FC236}">
                <a16:creationId xmlns:a16="http://schemas.microsoft.com/office/drawing/2014/main" id="{3BB5B5CD-48F0-5B99-2C55-BFDFC0B631E3}"/>
              </a:ext>
            </a:extLst>
          </p:cNvPr>
          <p:cNvGrpSpPr/>
          <p:nvPr/>
        </p:nvGrpSpPr>
        <p:grpSpPr>
          <a:xfrm>
            <a:off x="2322137" y="5251764"/>
            <a:ext cx="392106" cy="517024"/>
            <a:chOff x="4210424" y="4988534"/>
            <a:chExt cx="303566" cy="400277"/>
          </a:xfrm>
          <a:solidFill>
            <a:srgbClr val="1F1F1F"/>
          </a:solidFill>
        </p:grpSpPr>
        <p:sp>
          <p:nvSpPr>
            <p:cNvPr id="714" name="Frihandsfigur: Form 713">
              <a:extLst>
                <a:ext uri="{FF2B5EF4-FFF2-40B4-BE49-F238E27FC236}">
                  <a16:creationId xmlns:a16="http://schemas.microsoft.com/office/drawing/2014/main" id="{05FD3DF5-9EF3-40B0-970D-77D8C3B85678}"/>
                </a:ext>
              </a:extLst>
            </p:cNvPr>
            <p:cNvSpPr/>
            <p:nvPr/>
          </p:nvSpPr>
          <p:spPr>
            <a:xfrm>
              <a:off x="4295933" y="5068975"/>
              <a:ext cx="57175" cy="57175"/>
            </a:xfrm>
            <a:custGeom>
              <a:avLst/>
              <a:gdLst>
                <a:gd name="connsiteX0" fmla="*/ 7198 w 57175"/>
                <a:gd name="connsiteY0" fmla="*/ 35785 h 57175"/>
                <a:gd name="connsiteX1" fmla="*/ 21390 w 57175"/>
                <a:gd name="connsiteY1" fmla="*/ 35785 h 57175"/>
                <a:gd name="connsiteX2" fmla="*/ 21390 w 57175"/>
                <a:gd name="connsiteY2" fmla="*/ 49978 h 57175"/>
                <a:gd name="connsiteX3" fmla="*/ 28588 w 57175"/>
                <a:gd name="connsiteY3" fmla="*/ 57175 h 57175"/>
                <a:gd name="connsiteX4" fmla="*/ 35785 w 57175"/>
                <a:gd name="connsiteY4" fmla="*/ 49978 h 57175"/>
                <a:gd name="connsiteX5" fmla="*/ 35785 w 57175"/>
                <a:gd name="connsiteY5" fmla="*/ 35785 h 57175"/>
                <a:gd name="connsiteX6" fmla="*/ 49978 w 57175"/>
                <a:gd name="connsiteY6" fmla="*/ 35785 h 57175"/>
                <a:gd name="connsiteX7" fmla="*/ 57175 w 57175"/>
                <a:gd name="connsiteY7" fmla="*/ 28587 h 57175"/>
                <a:gd name="connsiteX8" fmla="*/ 49978 w 57175"/>
                <a:gd name="connsiteY8" fmla="*/ 21390 h 57175"/>
                <a:gd name="connsiteX9" fmla="*/ 35785 w 57175"/>
                <a:gd name="connsiteY9" fmla="*/ 21390 h 57175"/>
                <a:gd name="connsiteX10" fmla="*/ 35785 w 57175"/>
                <a:gd name="connsiteY10" fmla="*/ 7198 h 57175"/>
                <a:gd name="connsiteX11" fmla="*/ 28588 w 57175"/>
                <a:gd name="connsiteY11" fmla="*/ 0 h 57175"/>
                <a:gd name="connsiteX12" fmla="*/ 21390 w 57175"/>
                <a:gd name="connsiteY12" fmla="*/ 7198 h 57175"/>
                <a:gd name="connsiteX13" fmla="*/ 21390 w 57175"/>
                <a:gd name="connsiteY13" fmla="*/ 21390 h 57175"/>
                <a:gd name="connsiteX14" fmla="*/ 7198 w 57175"/>
                <a:gd name="connsiteY14" fmla="*/ 21390 h 57175"/>
                <a:gd name="connsiteX15" fmla="*/ 0 w 57175"/>
                <a:gd name="connsiteY15" fmla="*/ 28587 h 57175"/>
                <a:gd name="connsiteX16" fmla="*/ 7198 w 57175"/>
                <a:gd name="connsiteY16" fmla="*/ 35785 h 57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75" h="57175">
                  <a:moveTo>
                    <a:pt x="7198" y="35785"/>
                  </a:moveTo>
                  <a:lnTo>
                    <a:pt x="21390" y="35785"/>
                  </a:lnTo>
                  <a:lnTo>
                    <a:pt x="21390" y="49978"/>
                  </a:lnTo>
                  <a:cubicBezTo>
                    <a:pt x="21390" y="53931"/>
                    <a:pt x="24583" y="57175"/>
                    <a:pt x="28588" y="57175"/>
                  </a:cubicBezTo>
                  <a:cubicBezTo>
                    <a:pt x="32592" y="57175"/>
                    <a:pt x="35785" y="53982"/>
                    <a:pt x="35785" y="49978"/>
                  </a:cubicBezTo>
                  <a:lnTo>
                    <a:pt x="35785" y="35785"/>
                  </a:lnTo>
                  <a:lnTo>
                    <a:pt x="49978" y="35785"/>
                  </a:lnTo>
                  <a:cubicBezTo>
                    <a:pt x="53931" y="35785"/>
                    <a:pt x="57175" y="32592"/>
                    <a:pt x="57175" y="28587"/>
                  </a:cubicBezTo>
                  <a:cubicBezTo>
                    <a:pt x="57175" y="24583"/>
                    <a:pt x="53982" y="21390"/>
                    <a:pt x="49978" y="21390"/>
                  </a:cubicBezTo>
                  <a:lnTo>
                    <a:pt x="35785" y="21390"/>
                  </a:lnTo>
                  <a:lnTo>
                    <a:pt x="35785" y="7198"/>
                  </a:lnTo>
                  <a:cubicBezTo>
                    <a:pt x="35785" y="3244"/>
                    <a:pt x="32592" y="0"/>
                    <a:pt x="28588" y="0"/>
                  </a:cubicBezTo>
                  <a:cubicBezTo>
                    <a:pt x="24583" y="0"/>
                    <a:pt x="21390" y="3193"/>
                    <a:pt x="21390" y="7198"/>
                  </a:cubicBezTo>
                  <a:lnTo>
                    <a:pt x="21390" y="21390"/>
                  </a:lnTo>
                  <a:lnTo>
                    <a:pt x="7198" y="21390"/>
                  </a:lnTo>
                  <a:cubicBezTo>
                    <a:pt x="3244" y="21390"/>
                    <a:pt x="0" y="24583"/>
                    <a:pt x="0" y="28587"/>
                  </a:cubicBezTo>
                  <a:cubicBezTo>
                    <a:pt x="0" y="32592"/>
                    <a:pt x="3193" y="35785"/>
                    <a:pt x="7198" y="35785"/>
                  </a:cubicBezTo>
                  <a:close/>
                </a:path>
              </a:pathLst>
            </a:custGeom>
            <a:solidFill>
              <a:srgbClr val="1F1F1F"/>
            </a:solidFill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715" name="Frihandsfigur: Form 714">
              <a:extLst>
                <a:ext uri="{FF2B5EF4-FFF2-40B4-BE49-F238E27FC236}">
                  <a16:creationId xmlns:a16="http://schemas.microsoft.com/office/drawing/2014/main" id="{C3685CE5-4C0B-133D-3840-140B13E771C1}"/>
                </a:ext>
              </a:extLst>
            </p:cNvPr>
            <p:cNvSpPr/>
            <p:nvPr/>
          </p:nvSpPr>
          <p:spPr>
            <a:xfrm>
              <a:off x="4266180" y="5039272"/>
              <a:ext cx="116682" cy="116631"/>
            </a:xfrm>
            <a:custGeom>
              <a:avLst/>
              <a:gdLst>
                <a:gd name="connsiteX0" fmla="*/ 58341 w 116682"/>
                <a:gd name="connsiteY0" fmla="*/ 116632 h 116631"/>
                <a:gd name="connsiteX1" fmla="*/ 116682 w 116682"/>
                <a:gd name="connsiteY1" fmla="*/ 58290 h 116631"/>
                <a:gd name="connsiteX2" fmla="*/ 58341 w 116682"/>
                <a:gd name="connsiteY2" fmla="*/ 0 h 116631"/>
                <a:gd name="connsiteX3" fmla="*/ 0 w 116682"/>
                <a:gd name="connsiteY3" fmla="*/ 58290 h 116631"/>
                <a:gd name="connsiteX4" fmla="*/ 58341 w 116682"/>
                <a:gd name="connsiteY4" fmla="*/ 116632 h 116631"/>
                <a:gd name="connsiteX5" fmla="*/ 58341 w 116682"/>
                <a:gd name="connsiteY5" fmla="*/ 15206 h 116631"/>
                <a:gd name="connsiteX6" fmla="*/ 101476 w 116682"/>
                <a:gd name="connsiteY6" fmla="*/ 58290 h 116631"/>
                <a:gd name="connsiteX7" fmla="*/ 58341 w 116682"/>
                <a:gd name="connsiteY7" fmla="*/ 101425 h 116631"/>
                <a:gd name="connsiteX8" fmla="*/ 15206 w 116682"/>
                <a:gd name="connsiteY8" fmla="*/ 58290 h 116631"/>
                <a:gd name="connsiteX9" fmla="*/ 58341 w 116682"/>
                <a:gd name="connsiteY9" fmla="*/ 15206 h 116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6682" h="116631">
                  <a:moveTo>
                    <a:pt x="58341" y="116632"/>
                  </a:moveTo>
                  <a:cubicBezTo>
                    <a:pt x="90477" y="116632"/>
                    <a:pt x="116682" y="90477"/>
                    <a:pt x="116682" y="58290"/>
                  </a:cubicBezTo>
                  <a:cubicBezTo>
                    <a:pt x="116682" y="26104"/>
                    <a:pt x="90528" y="0"/>
                    <a:pt x="58341" y="0"/>
                  </a:cubicBezTo>
                  <a:cubicBezTo>
                    <a:pt x="26155" y="0"/>
                    <a:pt x="0" y="26155"/>
                    <a:pt x="0" y="58290"/>
                  </a:cubicBezTo>
                  <a:cubicBezTo>
                    <a:pt x="0" y="90426"/>
                    <a:pt x="26155" y="116632"/>
                    <a:pt x="58341" y="116632"/>
                  </a:cubicBezTo>
                  <a:close/>
                  <a:moveTo>
                    <a:pt x="58341" y="15206"/>
                  </a:moveTo>
                  <a:cubicBezTo>
                    <a:pt x="82114" y="15206"/>
                    <a:pt x="101476" y="34569"/>
                    <a:pt x="101476" y="58290"/>
                  </a:cubicBezTo>
                  <a:cubicBezTo>
                    <a:pt x="101476" y="82012"/>
                    <a:pt x="82114" y="101425"/>
                    <a:pt x="58341" y="101425"/>
                  </a:cubicBezTo>
                  <a:cubicBezTo>
                    <a:pt x="34569" y="101425"/>
                    <a:pt x="15206" y="82063"/>
                    <a:pt x="15206" y="58290"/>
                  </a:cubicBezTo>
                  <a:cubicBezTo>
                    <a:pt x="15206" y="34518"/>
                    <a:pt x="34569" y="15206"/>
                    <a:pt x="58341" y="15206"/>
                  </a:cubicBezTo>
                  <a:close/>
                </a:path>
              </a:pathLst>
            </a:custGeom>
            <a:solidFill>
              <a:srgbClr val="1F1F1F"/>
            </a:solidFill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716" name="Frihandsfigur: Form 715">
              <a:extLst>
                <a:ext uri="{FF2B5EF4-FFF2-40B4-BE49-F238E27FC236}">
                  <a16:creationId xmlns:a16="http://schemas.microsoft.com/office/drawing/2014/main" id="{1F7BE43F-1C17-49CC-F3E2-5F0A40C805F2}"/>
                </a:ext>
              </a:extLst>
            </p:cNvPr>
            <p:cNvSpPr/>
            <p:nvPr/>
          </p:nvSpPr>
          <p:spPr>
            <a:xfrm>
              <a:off x="4210424" y="4988534"/>
              <a:ext cx="303566" cy="400277"/>
            </a:xfrm>
            <a:custGeom>
              <a:avLst/>
              <a:gdLst>
                <a:gd name="connsiteX0" fmla="*/ 303567 w 303566"/>
                <a:gd name="connsiteY0" fmla="*/ 392624 h 400277"/>
                <a:gd name="connsiteX1" fmla="*/ 303567 w 303566"/>
                <a:gd name="connsiteY1" fmla="*/ 89260 h 400277"/>
                <a:gd name="connsiteX2" fmla="*/ 303414 w 303566"/>
                <a:gd name="connsiteY2" fmla="*/ 87790 h 400277"/>
                <a:gd name="connsiteX3" fmla="*/ 303414 w 303566"/>
                <a:gd name="connsiteY3" fmla="*/ 87790 h 400277"/>
                <a:gd name="connsiteX4" fmla="*/ 302756 w 303566"/>
                <a:gd name="connsiteY4" fmla="*/ 85966 h 400277"/>
                <a:gd name="connsiteX5" fmla="*/ 302502 w 303566"/>
                <a:gd name="connsiteY5" fmla="*/ 85510 h 400277"/>
                <a:gd name="connsiteX6" fmla="*/ 301336 w 303566"/>
                <a:gd name="connsiteY6" fmla="*/ 83888 h 400277"/>
                <a:gd name="connsiteX7" fmla="*/ 219628 w 303566"/>
                <a:gd name="connsiteY7" fmla="*/ 2180 h 400277"/>
                <a:gd name="connsiteX8" fmla="*/ 218057 w 303566"/>
                <a:gd name="connsiteY8" fmla="*/ 1013 h 400277"/>
                <a:gd name="connsiteX9" fmla="*/ 217601 w 303566"/>
                <a:gd name="connsiteY9" fmla="*/ 760 h 400277"/>
                <a:gd name="connsiteX10" fmla="*/ 215827 w 303566"/>
                <a:gd name="connsiteY10" fmla="*/ 152 h 400277"/>
                <a:gd name="connsiteX11" fmla="*/ 215675 w 303566"/>
                <a:gd name="connsiteY11" fmla="*/ 152 h 400277"/>
                <a:gd name="connsiteX12" fmla="*/ 214256 w 303566"/>
                <a:gd name="connsiteY12" fmla="*/ 0 h 400277"/>
                <a:gd name="connsiteX13" fmla="*/ 7603 w 303566"/>
                <a:gd name="connsiteY13" fmla="*/ 0 h 400277"/>
                <a:gd name="connsiteX14" fmla="*/ 0 w 303566"/>
                <a:gd name="connsiteY14" fmla="*/ 7603 h 400277"/>
                <a:gd name="connsiteX15" fmla="*/ 0 w 303566"/>
                <a:gd name="connsiteY15" fmla="*/ 392675 h 400277"/>
                <a:gd name="connsiteX16" fmla="*/ 7603 w 303566"/>
                <a:gd name="connsiteY16" fmla="*/ 400278 h 400277"/>
                <a:gd name="connsiteX17" fmla="*/ 295964 w 303566"/>
                <a:gd name="connsiteY17" fmla="*/ 400278 h 400277"/>
                <a:gd name="connsiteX18" fmla="*/ 303567 w 303566"/>
                <a:gd name="connsiteY18" fmla="*/ 392675 h 400277"/>
                <a:gd name="connsiteX19" fmla="*/ 277615 w 303566"/>
                <a:gd name="connsiteY19" fmla="*/ 81607 h 400277"/>
                <a:gd name="connsiteX20" fmla="*/ 221859 w 303566"/>
                <a:gd name="connsiteY20" fmla="*/ 81607 h 400277"/>
                <a:gd name="connsiteX21" fmla="*/ 221859 w 303566"/>
                <a:gd name="connsiteY21" fmla="*/ 25850 h 400277"/>
                <a:gd name="connsiteX22" fmla="*/ 277615 w 303566"/>
                <a:gd name="connsiteY22" fmla="*/ 81607 h 400277"/>
                <a:gd name="connsiteX23" fmla="*/ 15206 w 303566"/>
                <a:gd name="connsiteY23" fmla="*/ 385021 h 400277"/>
                <a:gd name="connsiteX24" fmla="*/ 15206 w 303566"/>
                <a:gd name="connsiteY24" fmla="*/ 15155 h 400277"/>
                <a:gd name="connsiteX25" fmla="*/ 206652 w 303566"/>
                <a:gd name="connsiteY25" fmla="*/ 15155 h 400277"/>
                <a:gd name="connsiteX26" fmla="*/ 206652 w 303566"/>
                <a:gd name="connsiteY26" fmla="*/ 89260 h 400277"/>
                <a:gd name="connsiteX27" fmla="*/ 214256 w 303566"/>
                <a:gd name="connsiteY27" fmla="*/ 96863 h 400277"/>
                <a:gd name="connsiteX28" fmla="*/ 288360 w 303566"/>
                <a:gd name="connsiteY28" fmla="*/ 96863 h 400277"/>
                <a:gd name="connsiteX29" fmla="*/ 288360 w 303566"/>
                <a:gd name="connsiteY29" fmla="*/ 385021 h 400277"/>
                <a:gd name="connsiteX30" fmla="*/ 15206 w 303566"/>
                <a:gd name="connsiteY30" fmla="*/ 385021 h 400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303566" h="400277">
                  <a:moveTo>
                    <a:pt x="303567" y="392624"/>
                  </a:moveTo>
                  <a:lnTo>
                    <a:pt x="303567" y="89260"/>
                  </a:lnTo>
                  <a:cubicBezTo>
                    <a:pt x="303567" y="88753"/>
                    <a:pt x="303516" y="88297"/>
                    <a:pt x="303414" y="87790"/>
                  </a:cubicBezTo>
                  <a:cubicBezTo>
                    <a:pt x="303414" y="87790"/>
                    <a:pt x="303414" y="87790"/>
                    <a:pt x="303414" y="87790"/>
                  </a:cubicBezTo>
                  <a:cubicBezTo>
                    <a:pt x="303263" y="87131"/>
                    <a:pt x="303060" y="86523"/>
                    <a:pt x="302756" y="85966"/>
                  </a:cubicBezTo>
                  <a:cubicBezTo>
                    <a:pt x="302705" y="85814"/>
                    <a:pt x="302604" y="85661"/>
                    <a:pt x="302502" y="85510"/>
                  </a:cubicBezTo>
                  <a:cubicBezTo>
                    <a:pt x="302147" y="84952"/>
                    <a:pt x="301792" y="84394"/>
                    <a:pt x="301336" y="83888"/>
                  </a:cubicBezTo>
                  <a:lnTo>
                    <a:pt x="219628" y="2180"/>
                  </a:lnTo>
                  <a:cubicBezTo>
                    <a:pt x="219172" y="1723"/>
                    <a:pt x="218615" y="1318"/>
                    <a:pt x="218057" y="1013"/>
                  </a:cubicBezTo>
                  <a:cubicBezTo>
                    <a:pt x="217905" y="912"/>
                    <a:pt x="217753" y="862"/>
                    <a:pt x="217601" y="760"/>
                  </a:cubicBezTo>
                  <a:cubicBezTo>
                    <a:pt x="217043" y="507"/>
                    <a:pt x="216486" y="253"/>
                    <a:pt x="215827" y="152"/>
                  </a:cubicBezTo>
                  <a:cubicBezTo>
                    <a:pt x="215776" y="152"/>
                    <a:pt x="215725" y="152"/>
                    <a:pt x="215675" y="152"/>
                  </a:cubicBezTo>
                  <a:cubicBezTo>
                    <a:pt x="215218" y="50"/>
                    <a:pt x="214762" y="0"/>
                    <a:pt x="214256" y="0"/>
                  </a:cubicBezTo>
                  <a:lnTo>
                    <a:pt x="7603" y="0"/>
                  </a:lnTo>
                  <a:cubicBezTo>
                    <a:pt x="3396" y="0"/>
                    <a:pt x="0" y="3396"/>
                    <a:pt x="0" y="7603"/>
                  </a:cubicBezTo>
                  <a:lnTo>
                    <a:pt x="0" y="392675"/>
                  </a:lnTo>
                  <a:cubicBezTo>
                    <a:pt x="0" y="396882"/>
                    <a:pt x="3396" y="400278"/>
                    <a:pt x="7603" y="400278"/>
                  </a:cubicBezTo>
                  <a:lnTo>
                    <a:pt x="295964" y="400278"/>
                  </a:lnTo>
                  <a:cubicBezTo>
                    <a:pt x="300170" y="400278"/>
                    <a:pt x="303567" y="396882"/>
                    <a:pt x="303567" y="392675"/>
                  </a:cubicBezTo>
                  <a:close/>
                  <a:moveTo>
                    <a:pt x="277615" y="81607"/>
                  </a:moveTo>
                  <a:lnTo>
                    <a:pt x="221859" y="81607"/>
                  </a:lnTo>
                  <a:lnTo>
                    <a:pt x="221859" y="25850"/>
                  </a:lnTo>
                  <a:lnTo>
                    <a:pt x="277615" y="81607"/>
                  </a:lnTo>
                  <a:close/>
                  <a:moveTo>
                    <a:pt x="15206" y="385021"/>
                  </a:moveTo>
                  <a:lnTo>
                    <a:pt x="15206" y="15155"/>
                  </a:lnTo>
                  <a:lnTo>
                    <a:pt x="206652" y="15155"/>
                  </a:lnTo>
                  <a:lnTo>
                    <a:pt x="206652" y="89260"/>
                  </a:lnTo>
                  <a:cubicBezTo>
                    <a:pt x="206652" y="93467"/>
                    <a:pt x="210048" y="96863"/>
                    <a:pt x="214256" y="96863"/>
                  </a:cubicBezTo>
                  <a:lnTo>
                    <a:pt x="288360" y="96863"/>
                  </a:lnTo>
                  <a:lnTo>
                    <a:pt x="288360" y="385021"/>
                  </a:lnTo>
                  <a:lnTo>
                    <a:pt x="15206" y="385021"/>
                  </a:lnTo>
                  <a:close/>
                </a:path>
              </a:pathLst>
            </a:custGeom>
            <a:solidFill>
              <a:srgbClr val="1F1F1F"/>
            </a:solidFill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717" name="Frihandsfigur: Form 716">
              <a:extLst>
                <a:ext uri="{FF2B5EF4-FFF2-40B4-BE49-F238E27FC236}">
                  <a16:creationId xmlns:a16="http://schemas.microsoft.com/office/drawing/2014/main" id="{775C5601-7844-D8C3-2C28-A278728AD59E}"/>
                </a:ext>
              </a:extLst>
            </p:cNvPr>
            <p:cNvSpPr/>
            <p:nvPr/>
          </p:nvSpPr>
          <p:spPr>
            <a:xfrm>
              <a:off x="4268157" y="5184035"/>
              <a:ext cx="188202" cy="15206"/>
            </a:xfrm>
            <a:custGeom>
              <a:avLst/>
              <a:gdLst>
                <a:gd name="connsiteX0" fmla="*/ 180599 w 188202"/>
                <a:gd name="connsiteY0" fmla="*/ 0 h 15206"/>
                <a:gd name="connsiteX1" fmla="*/ 7603 w 188202"/>
                <a:gd name="connsiteY1" fmla="*/ 0 h 15206"/>
                <a:gd name="connsiteX2" fmla="*/ 0 w 188202"/>
                <a:gd name="connsiteY2" fmla="*/ 7603 h 15206"/>
                <a:gd name="connsiteX3" fmla="*/ 7603 w 188202"/>
                <a:gd name="connsiteY3" fmla="*/ 15206 h 15206"/>
                <a:gd name="connsiteX4" fmla="*/ 180599 w 188202"/>
                <a:gd name="connsiteY4" fmla="*/ 15206 h 15206"/>
                <a:gd name="connsiteX5" fmla="*/ 188202 w 188202"/>
                <a:gd name="connsiteY5" fmla="*/ 7603 h 15206"/>
                <a:gd name="connsiteX6" fmla="*/ 180599 w 188202"/>
                <a:gd name="connsiteY6" fmla="*/ 0 h 15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202" h="15206">
                  <a:moveTo>
                    <a:pt x="180599" y="0"/>
                  </a:moveTo>
                  <a:lnTo>
                    <a:pt x="7603" y="0"/>
                  </a:lnTo>
                  <a:cubicBezTo>
                    <a:pt x="3396" y="0"/>
                    <a:pt x="0" y="3396"/>
                    <a:pt x="0" y="7603"/>
                  </a:cubicBezTo>
                  <a:cubicBezTo>
                    <a:pt x="0" y="11810"/>
                    <a:pt x="3396" y="15206"/>
                    <a:pt x="7603" y="15206"/>
                  </a:cubicBezTo>
                  <a:lnTo>
                    <a:pt x="180599" y="15206"/>
                  </a:lnTo>
                  <a:cubicBezTo>
                    <a:pt x="184806" y="15206"/>
                    <a:pt x="188202" y="11810"/>
                    <a:pt x="188202" y="7603"/>
                  </a:cubicBezTo>
                  <a:cubicBezTo>
                    <a:pt x="188202" y="3396"/>
                    <a:pt x="184806" y="0"/>
                    <a:pt x="180599" y="0"/>
                  </a:cubicBezTo>
                  <a:close/>
                </a:path>
              </a:pathLst>
            </a:custGeom>
            <a:solidFill>
              <a:srgbClr val="1F1F1F"/>
            </a:solidFill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718" name="Frihandsfigur: Form 717">
              <a:extLst>
                <a:ext uri="{FF2B5EF4-FFF2-40B4-BE49-F238E27FC236}">
                  <a16:creationId xmlns:a16="http://schemas.microsoft.com/office/drawing/2014/main" id="{A194DDC4-695D-C060-3FAB-03C9E566240E}"/>
                </a:ext>
              </a:extLst>
            </p:cNvPr>
            <p:cNvSpPr/>
            <p:nvPr/>
          </p:nvSpPr>
          <p:spPr>
            <a:xfrm>
              <a:off x="4268157" y="5250284"/>
              <a:ext cx="188202" cy="15206"/>
            </a:xfrm>
            <a:custGeom>
              <a:avLst/>
              <a:gdLst>
                <a:gd name="connsiteX0" fmla="*/ 180599 w 188202"/>
                <a:gd name="connsiteY0" fmla="*/ 0 h 15206"/>
                <a:gd name="connsiteX1" fmla="*/ 7603 w 188202"/>
                <a:gd name="connsiteY1" fmla="*/ 0 h 15206"/>
                <a:gd name="connsiteX2" fmla="*/ 0 w 188202"/>
                <a:gd name="connsiteY2" fmla="*/ 7603 h 15206"/>
                <a:gd name="connsiteX3" fmla="*/ 7603 w 188202"/>
                <a:gd name="connsiteY3" fmla="*/ 15206 h 15206"/>
                <a:gd name="connsiteX4" fmla="*/ 180599 w 188202"/>
                <a:gd name="connsiteY4" fmla="*/ 15206 h 15206"/>
                <a:gd name="connsiteX5" fmla="*/ 188202 w 188202"/>
                <a:gd name="connsiteY5" fmla="*/ 7603 h 15206"/>
                <a:gd name="connsiteX6" fmla="*/ 180599 w 188202"/>
                <a:gd name="connsiteY6" fmla="*/ 0 h 15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202" h="15206">
                  <a:moveTo>
                    <a:pt x="180599" y="0"/>
                  </a:moveTo>
                  <a:lnTo>
                    <a:pt x="7603" y="0"/>
                  </a:lnTo>
                  <a:cubicBezTo>
                    <a:pt x="3396" y="0"/>
                    <a:pt x="0" y="3396"/>
                    <a:pt x="0" y="7603"/>
                  </a:cubicBezTo>
                  <a:cubicBezTo>
                    <a:pt x="0" y="11810"/>
                    <a:pt x="3396" y="15206"/>
                    <a:pt x="7603" y="15206"/>
                  </a:cubicBezTo>
                  <a:lnTo>
                    <a:pt x="180599" y="15206"/>
                  </a:lnTo>
                  <a:cubicBezTo>
                    <a:pt x="184806" y="15206"/>
                    <a:pt x="188202" y="11810"/>
                    <a:pt x="188202" y="7603"/>
                  </a:cubicBezTo>
                  <a:cubicBezTo>
                    <a:pt x="188202" y="3396"/>
                    <a:pt x="184806" y="0"/>
                    <a:pt x="180599" y="0"/>
                  </a:cubicBezTo>
                  <a:close/>
                </a:path>
              </a:pathLst>
            </a:custGeom>
            <a:solidFill>
              <a:srgbClr val="1F1F1F"/>
            </a:solidFill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719" name="Frihandsfigur: Form 718">
              <a:extLst>
                <a:ext uri="{FF2B5EF4-FFF2-40B4-BE49-F238E27FC236}">
                  <a16:creationId xmlns:a16="http://schemas.microsoft.com/office/drawing/2014/main" id="{96217D47-3993-DDCA-550A-1FA5350B466D}"/>
                </a:ext>
              </a:extLst>
            </p:cNvPr>
            <p:cNvSpPr/>
            <p:nvPr/>
          </p:nvSpPr>
          <p:spPr>
            <a:xfrm>
              <a:off x="4268157" y="5316532"/>
              <a:ext cx="188202" cy="15206"/>
            </a:xfrm>
            <a:custGeom>
              <a:avLst/>
              <a:gdLst>
                <a:gd name="connsiteX0" fmla="*/ 180599 w 188202"/>
                <a:gd name="connsiteY0" fmla="*/ 0 h 15206"/>
                <a:gd name="connsiteX1" fmla="*/ 7603 w 188202"/>
                <a:gd name="connsiteY1" fmla="*/ 0 h 15206"/>
                <a:gd name="connsiteX2" fmla="*/ 0 w 188202"/>
                <a:gd name="connsiteY2" fmla="*/ 7603 h 15206"/>
                <a:gd name="connsiteX3" fmla="*/ 7603 w 188202"/>
                <a:gd name="connsiteY3" fmla="*/ 15206 h 15206"/>
                <a:gd name="connsiteX4" fmla="*/ 180599 w 188202"/>
                <a:gd name="connsiteY4" fmla="*/ 15206 h 15206"/>
                <a:gd name="connsiteX5" fmla="*/ 188202 w 188202"/>
                <a:gd name="connsiteY5" fmla="*/ 7603 h 15206"/>
                <a:gd name="connsiteX6" fmla="*/ 180599 w 188202"/>
                <a:gd name="connsiteY6" fmla="*/ 0 h 15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202" h="15206">
                  <a:moveTo>
                    <a:pt x="180599" y="0"/>
                  </a:moveTo>
                  <a:lnTo>
                    <a:pt x="7603" y="0"/>
                  </a:lnTo>
                  <a:cubicBezTo>
                    <a:pt x="3396" y="0"/>
                    <a:pt x="0" y="3396"/>
                    <a:pt x="0" y="7603"/>
                  </a:cubicBezTo>
                  <a:cubicBezTo>
                    <a:pt x="0" y="11810"/>
                    <a:pt x="3396" y="15206"/>
                    <a:pt x="7603" y="15206"/>
                  </a:cubicBezTo>
                  <a:lnTo>
                    <a:pt x="180599" y="15206"/>
                  </a:lnTo>
                  <a:cubicBezTo>
                    <a:pt x="184806" y="15206"/>
                    <a:pt x="188202" y="11810"/>
                    <a:pt x="188202" y="7603"/>
                  </a:cubicBezTo>
                  <a:cubicBezTo>
                    <a:pt x="188202" y="3396"/>
                    <a:pt x="184806" y="0"/>
                    <a:pt x="180599" y="0"/>
                  </a:cubicBezTo>
                  <a:close/>
                </a:path>
              </a:pathLst>
            </a:custGeom>
            <a:solidFill>
              <a:srgbClr val="1F1F1F"/>
            </a:solidFill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  <p:grpSp>
        <p:nvGrpSpPr>
          <p:cNvPr id="720" name="Bild 3">
            <a:extLst>
              <a:ext uri="{FF2B5EF4-FFF2-40B4-BE49-F238E27FC236}">
                <a16:creationId xmlns:a16="http://schemas.microsoft.com/office/drawing/2014/main" id="{450AFA75-EE79-C76F-ED08-71418C7CF521}"/>
              </a:ext>
            </a:extLst>
          </p:cNvPr>
          <p:cNvGrpSpPr/>
          <p:nvPr/>
        </p:nvGrpSpPr>
        <p:grpSpPr>
          <a:xfrm>
            <a:off x="2262967" y="1934953"/>
            <a:ext cx="510446" cy="510691"/>
            <a:chOff x="1813608" y="2051037"/>
            <a:chExt cx="395184" cy="395374"/>
          </a:xfrm>
          <a:solidFill>
            <a:srgbClr val="1F1F1F"/>
          </a:solidFill>
        </p:grpSpPr>
        <p:sp>
          <p:nvSpPr>
            <p:cNvPr id="721" name="Frihandsfigur: Form 720">
              <a:extLst>
                <a:ext uri="{FF2B5EF4-FFF2-40B4-BE49-F238E27FC236}">
                  <a16:creationId xmlns:a16="http://schemas.microsoft.com/office/drawing/2014/main" id="{F92EFAF0-45FB-45A8-092B-4D5BDBC93BDC}"/>
                </a:ext>
              </a:extLst>
            </p:cNvPr>
            <p:cNvSpPr/>
            <p:nvPr/>
          </p:nvSpPr>
          <p:spPr>
            <a:xfrm>
              <a:off x="1813608" y="2228962"/>
              <a:ext cx="161397" cy="179382"/>
            </a:xfrm>
            <a:custGeom>
              <a:avLst/>
              <a:gdLst>
                <a:gd name="connsiteX0" fmla="*/ 12989 w 161397"/>
                <a:gd name="connsiteY0" fmla="*/ 44757 h 179382"/>
                <a:gd name="connsiteX1" fmla="*/ 32047 w 161397"/>
                <a:gd name="connsiteY1" fmla="*/ 25698 h 179382"/>
                <a:gd name="connsiteX2" fmla="*/ 151669 w 161397"/>
                <a:gd name="connsiteY2" fmla="*/ 179078 h 179382"/>
                <a:gd name="connsiteX3" fmla="*/ 153798 w 161397"/>
                <a:gd name="connsiteY3" fmla="*/ 179383 h 179382"/>
                <a:gd name="connsiteX4" fmla="*/ 161097 w 161397"/>
                <a:gd name="connsiteY4" fmla="*/ 173908 h 179382"/>
                <a:gd name="connsiteX5" fmla="*/ 155876 w 161397"/>
                <a:gd name="connsiteY5" fmla="*/ 164481 h 179382"/>
                <a:gd name="connsiteX6" fmla="*/ 47355 w 161397"/>
                <a:gd name="connsiteY6" fmla="*/ 26104 h 179382"/>
                <a:gd name="connsiteX7" fmla="*/ 66008 w 161397"/>
                <a:gd name="connsiteY7" fmla="*/ 44757 h 179382"/>
                <a:gd name="connsiteX8" fmla="*/ 71380 w 161397"/>
                <a:gd name="connsiteY8" fmla="*/ 46987 h 179382"/>
                <a:gd name="connsiteX9" fmla="*/ 76753 w 161397"/>
                <a:gd name="connsiteY9" fmla="*/ 44757 h 179382"/>
                <a:gd name="connsiteX10" fmla="*/ 76753 w 161397"/>
                <a:gd name="connsiteY10" fmla="*/ 34011 h 179382"/>
                <a:gd name="connsiteX11" fmla="*/ 44871 w 161397"/>
                <a:gd name="connsiteY11" fmla="*/ 2129 h 179382"/>
                <a:gd name="connsiteX12" fmla="*/ 34125 w 161397"/>
                <a:gd name="connsiteY12" fmla="*/ 2129 h 179382"/>
                <a:gd name="connsiteX13" fmla="*/ 2243 w 161397"/>
                <a:gd name="connsiteY13" fmla="*/ 34011 h 179382"/>
                <a:gd name="connsiteX14" fmla="*/ 2243 w 161397"/>
                <a:gd name="connsiteY14" fmla="*/ 44757 h 179382"/>
                <a:gd name="connsiteX15" fmla="*/ 12989 w 161397"/>
                <a:gd name="connsiteY15" fmla="*/ 44757 h 179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61397" h="179382">
                  <a:moveTo>
                    <a:pt x="12989" y="44757"/>
                  </a:moveTo>
                  <a:lnTo>
                    <a:pt x="32047" y="25698"/>
                  </a:lnTo>
                  <a:cubicBezTo>
                    <a:pt x="34632" y="96711"/>
                    <a:pt x="83089" y="159260"/>
                    <a:pt x="151669" y="179078"/>
                  </a:cubicBezTo>
                  <a:cubicBezTo>
                    <a:pt x="152379" y="179281"/>
                    <a:pt x="153089" y="179383"/>
                    <a:pt x="153798" y="179383"/>
                  </a:cubicBezTo>
                  <a:cubicBezTo>
                    <a:pt x="157093" y="179383"/>
                    <a:pt x="160134" y="177203"/>
                    <a:pt x="161097" y="173908"/>
                  </a:cubicBezTo>
                  <a:cubicBezTo>
                    <a:pt x="162263" y="169853"/>
                    <a:pt x="159931" y="165646"/>
                    <a:pt x="155876" y="164481"/>
                  </a:cubicBezTo>
                  <a:cubicBezTo>
                    <a:pt x="93886" y="146588"/>
                    <a:pt x="50092" y="90224"/>
                    <a:pt x="47355" y="26104"/>
                  </a:cubicBezTo>
                  <a:lnTo>
                    <a:pt x="66008" y="44757"/>
                  </a:lnTo>
                  <a:cubicBezTo>
                    <a:pt x="67478" y="46227"/>
                    <a:pt x="69454" y="46987"/>
                    <a:pt x="71380" y="46987"/>
                  </a:cubicBezTo>
                  <a:cubicBezTo>
                    <a:pt x="73307" y="46987"/>
                    <a:pt x="75283" y="46227"/>
                    <a:pt x="76753" y="44757"/>
                  </a:cubicBezTo>
                  <a:cubicBezTo>
                    <a:pt x="79744" y="41766"/>
                    <a:pt x="79744" y="36951"/>
                    <a:pt x="76753" y="34011"/>
                  </a:cubicBezTo>
                  <a:lnTo>
                    <a:pt x="44871" y="2129"/>
                  </a:lnTo>
                  <a:cubicBezTo>
                    <a:pt x="42033" y="-710"/>
                    <a:pt x="36964" y="-710"/>
                    <a:pt x="34125" y="2129"/>
                  </a:cubicBezTo>
                  <a:lnTo>
                    <a:pt x="2243" y="34011"/>
                  </a:lnTo>
                  <a:cubicBezTo>
                    <a:pt x="-748" y="37002"/>
                    <a:pt x="-748" y="41817"/>
                    <a:pt x="2243" y="44757"/>
                  </a:cubicBezTo>
                  <a:cubicBezTo>
                    <a:pt x="5233" y="47748"/>
                    <a:pt x="10049" y="47748"/>
                    <a:pt x="12989" y="44757"/>
                  </a:cubicBezTo>
                  <a:close/>
                </a:path>
              </a:pathLst>
            </a:custGeom>
            <a:solidFill>
              <a:srgbClr val="1F1F1F"/>
            </a:solidFill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722" name="Frihandsfigur: Form 721">
              <a:extLst>
                <a:ext uri="{FF2B5EF4-FFF2-40B4-BE49-F238E27FC236}">
                  <a16:creationId xmlns:a16="http://schemas.microsoft.com/office/drawing/2014/main" id="{175102DD-4343-276D-F562-5A89E3040BC3}"/>
                </a:ext>
              </a:extLst>
            </p:cNvPr>
            <p:cNvSpPr/>
            <p:nvPr/>
          </p:nvSpPr>
          <p:spPr>
            <a:xfrm>
              <a:off x="2045799" y="2088588"/>
              <a:ext cx="162993" cy="177781"/>
            </a:xfrm>
            <a:custGeom>
              <a:avLst/>
              <a:gdLst>
                <a:gd name="connsiteX0" fmla="*/ 5597 w 162993"/>
                <a:gd name="connsiteY0" fmla="*/ 14974 h 177781"/>
                <a:gd name="connsiteX1" fmla="*/ 115690 w 162993"/>
                <a:gd name="connsiteY1" fmla="*/ 151627 h 177781"/>
                <a:gd name="connsiteX2" fmla="*/ 96986 w 162993"/>
                <a:gd name="connsiteY2" fmla="*/ 132923 h 177781"/>
                <a:gd name="connsiteX3" fmla="*/ 86240 w 162993"/>
                <a:gd name="connsiteY3" fmla="*/ 132923 h 177781"/>
                <a:gd name="connsiteX4" fmla="*/ 86240 w 162993"/>
                <a:gd name="connsiteY4" fmla="*/ 143669 h 177781"/>
                <a:gd name="connsiteX5" fmla="*/ 118123 w 162993"/>
                <a:gd name="connsiteY5" fmla="*/ 175551 h 177781"/>
                <a:gd name="connsiteX6" fmla="*/ 123496 w 162993"/>
                <a:gd name="connsiteY6" fmla="*/ 177782 h 177781"/>
                <a:gd name="connsiteX7" fmla="*/ 128868 w 162993"/>
                <a:gd name="connsiteY7" fmla="*/ 175551 h 177781"/>
                <a:gd name="connsiteX8" fmla="*/ 160751 w 162993"/>
                <a:gd name="connsiteY8" fmla="*/ 143669 h 177781"/>
                <a:gd name="connsiteX9" fmla="*/ 160751 w 162993"/>
                <a:gd name="connsiteY9" fmla="*/ 132923 h 177781"/>
                <a:gd name="connsiteX10" fmla="*/ 150005 w 162993"/>
                <a:gd name="connsiteY10" fmla="*/ 132923 h 177781"/>
                <a:gd name="connsiteX11" fmla="*/ 130997 w 162993"/>
                <a:gd name="connsiteY11" fmla="*/ 151931 h 177781"/>
                <a:gd name="connsiteX12" fmla="*/ 9601 w 162993"/>
                <a:gd name="connsiteY12" fmla="*/ 275 h 177781"/>
                <a:gd name="connsiteX13" fmla="*/ 275 w 162993"/>
                <a:gd name="connsiteY13" fmla="*/ 5597 h 177781"/>
                <a:gd name="connsiteX14" fmla="*/ 5597 w 162993"/>
                <a:gd name="connsiteY14" fmla="*/ 14923 h 177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62993" h="177781">
                  <a:moveTo>
                    <a:pt x="5597" y="14974"/>
                  </a:moveTo>
                  <a:cubicBezTo>
                    <a:pt x="67891" y="32157"/>
                    <a:pt x="112091" y="87660"/>
                    <a:pt x="115690" y="151627"/>
                  </a:cubicBezTo>
                  <a:lnTo>
                    <a:pt x="96986" y="132923"/>
                  </a:lnTo>
                  <a:cubicBezTo>
                    <a:pt x="93995" y="129933"/>
                    <a:pt x="89180" y="129933"/>
                    <a:pt x="86240" y="132923"/>
                  </a:cubicBezTo>
                  <a:cubicBezTo>
                    <a:pt x="83300" y="135914"/>
                    <a:pt x="83250" y="140729"/>
                    <a:pt x="86240" y="143669"/>
                  </a:cubicBezTo>
                  <a:lnTo>
                    <a:pt x="118123" y="175551"/>
                  </a:lnTo>
                  <a:cubicBezTo>
                    <a:pt x="119592" y="177021"/>
                    <a:pt x="121569" y="177782"/>
                    <a:pt x="123496" y="177782"/>
                  </a:cubicBezTo>
                  <a:cubicBezTo>
                    <a:pt x="125422" y="177782"/>
                    <a:pt x="127398" y="177021"/>
                    <a:pt x="128868" y="175551"/>
                  </a:cubicBezTo>
                  <a:lnTo>
                    <a:pt x="160751" y="143669"/>
                  </a:lnTo>
                  <a:cubicBezTo>
                    <a:pt x="163741" y="140679"/>
                    <a:pt x="163741" y="135863"/>
                    <a:pt x="160751" y="132923"/>
                  </a:cubicBezTo>
                  <a:cubicBezTo>
                    <a:pt x="157760" y="129933"/>
                    <a:pt x="152945" y="129933"/>
                    <a:pt x="150005" y="132923"/>
                  </a:cubicBezTo>
                  <a:lnTo>
                    <a:pt x="130997" y="151931"/>
                  </a:lnTo>
                  <a:cubicBezTo>
                    <a:pt x="127500" y="80969"/>
                    <a:pt x="78586" y="19282"/>
                    <a:pt x="9601" y="275"/>
                  </a:cubicBezTo>
                  <a:cubicBezTo>
                    <a:pt x="5546" y="-841"/>
                    <a:pt x="1390" y="1542"/>
                    <a:pt x="275" y="5597"/>
                  </a:cubicBezTo>
                  <a:cubicBezTo>
                    <a:pt x="-841" y="9652"/>
                    <a:pt x="1542" y="13808"/>
                    <a:pt x="5597" y="14923"/>
                  </a:cubicBezTo>
                  <a:close/>
                </a:path>
              </a:pathLst>
            </a:custGeom>
            <a:solidFill>
              <a:srgbClr val="1F1F1F"/>
            </a:solidFill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723" name="Frihandsfigur: Form 722">
              <a:extLst>
                <a:ext uri="{FF2B5EF4-FFF2-40B4-BE49-F238E27FC236}">
                  <a16:creationId xmlns:a16="http://schemas.microsoft.com/office/drawing/2014/main" id="{3042062F-8437-90CB-A76A-CFE75361822C}"/>
                </a:ext>
              </a:extLst>
            </p:cNvPr>
            <p:cNvSpPr/>
            <p:nvPr/>
          </p:nvSpPr>
          <p:spPr>
            <a:xfrm>
              <a:off x="1852374" y="2051037"/>
              <a:ext cx="176174" cy="159373"/>
            </a:xfrm>
            <a:custGeom>
              <a:avLst/>
              <a:gdLst>
                <a:gd name="connsiteX0" fmla="*/ 5345 w 176174"/>
                <a:gd name="connsiteY0" fmla="*/ 159070 h 159373"/>
                <a:gd name="connsiteX1" fmla="*/ 7576 w 176174"/>
                <a:gd name="connsiteY1" fmla="*/ 159374 h 159373"/>
                <a:gd name="connsiteX2" fmla="*/ 14875 w 176174"/>
                <a:gd name="connsiteY2" fmla="*/ 153950 h 159373"/>
                <a:gd name="connsiteX3" fmla="*/ 149855 w 176174"/>
                <a:gd name="connsiteY3" fmla="*/ 47456 h 159373"/>
                <a:gd name="connsiteX4" fmla="*/ 131304 w 176174"/>
                <a:gd name="connsiteY4" fmla="*/ 66008 h 159373"/>
                <a:gd name="connsiteX5" fmla="*/ 131304 w 176174"/>
                <a:gd name="connsiteY5" fmla="*/ 76753 h 159373"/>
                <a:gd name="connsiteX6" fmla="*/ 136676 w 176174"/>
                <a:gd name="connsiteY6" fmla="*/ 78984 h 159373"/>
                <a:gd name="connsiteX7" fmla="*/ 142049 w 176174"/>
                <a:gd name="connsiteY7" fmla="*/ 76753 h 159373"/>
                <a:gd name="connsiteX8" fmla="*/ 173932 w 176174"/>
                <a:gd name="connsiteY8" fmla="*/ 44871 h 159373"/>
                <a:gd name="connsiteX9" fmla="*/ 173932 w 176174"/>
                <a:gd name="connsiteY9" fmla="*/ 34125 h 159373"/>
                <a:gd name="connsiteX10" fmla="*/ 142049 w 176174"/>
                <a:gd name="connsiteY10" fmla="*/ 2243 h 159373"/>
                <a:gd name="connsiteX11" fmla="*/ 131304 w 176174"/>
                <a:gd name="connsiteY11" fmla="*/ 2243 h 159373"/>
                <a:gd name="connsiteX12" fmla="*/ 131304 w 176174"/>
                <a:gd name="connsiteY12" fmla="*/ 12989 h 159373"/>
                <a:gd name="connsiteX13" fmla="*/ 150565 w 176174"/>
                <a:gd name="connsiteY13" fmla="*/ 32250 h 159373"/>
                <a:gd name="connsiteX14" fmla="*/ 327 w 176174"/>
                <a:gd name="connsiteY14" fmla="*/ 149540 h 159373"/>
                <a:gd name="connsiteX15" fmla="*/ 5396 w 176174"/>
                <a:gd name="connsiteY15" fmla="*/ 159019 h 15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76174" h="159373">
                  <a:moveTo>
                    <a:pt x="5345" y="159070"/>
                  </a:moveTo>
                  <a:cubicBezTo>
                    <a:pt x="6106" y="159272"/>
                    <a:pt x="6815" y="159374"/>
                    <a:pt x="7576" y="159374"/>
                  </a:cubicBezTo>
                  <a:cubicBezTo>
                    <a:pt x="10820" y="159374"/>
                    <a:pt x="13861" y="157245"/>
                    <a:pt x="14875" y="153950"/>
                  </a:cubicBezTo>
                  <a:cubicBezTo>
                    <a:pt x="33021" y="93987"/>
                    <a:pt x="87763" y="51308"/>
                    <a:pt x="149855" y="47456"/>
                  </a:cubicBezTo>
                  <a:lnTo>
                    <a:pt x="131304" y="66008"/>
                  </a:lnTo>
                  <a:cubicBezTo>
                    <a:pt x="128313" y="68998"/>
                    <a:pt x="128313" y="73813"/>
                    <a:pt x="131304" y="76753"/>
                  </a:cubicBezTo>
                  <a:cubicBezTo>
                    <a:pt x="132773" y="78223"/>
                    <a:pt x="134750" y="78984"/>
                    <a:pt x="136676" y="78984"/>
                  </a:cubicBezTo>
                  <a:cubicBezTo>
                    <a:pt x="138603" y="78984"/>
                    <a:pt x="140579" y="78223"/>
                    <a:pt x="142049" y="76753"/>
                  </a:cubicBezTo>
                  <a:lnTo>
                    <a:pt x="173932" y="44871"/>
                  </a:lnTo>
                  <a:cubicBezTo>
                    <a:pt x="176922" y="41880"/>
                    <a:pt x="176922" y="37065"/>
                    <a:pt x="173932" y="34125"/>
                  </a:cubicBezTo>
                  <a:lnTo>
                    <a:pt x="142049" y="2243"/>
                  </a:lnTo>
                  <a:cubicBezTo>
                    <a:pt x="139059" y="-748"/>
                    <a:pt x="134243" y="-748"/>
                    <a:pt x="131304" y="2243"/>
                  </a:cubicBezTo>
                  <a:cubicBezTo>
                    <a:pt x="128313" y="5233"/>
                    <a:pt x="128313" y="10049"/>
                    <a:pt x="131304" y="12989"/>
                  </a:cubicBezTo>
                  <a:lnTo>
                    <a:pt x="150565" y="32250"/>
                  </a:lnTo>
                  <a:cubicBezTo>
                    <a:pt x="80565" y="35697"/>
                    <a:pt x="20805" y="81923"/>
                    <a:pt x="327" y="149540"/>
                  </a:cubicBezTo>
                  <a:cubicBezTo>
                    <a:pt x="-889" y="153545"/>
                    <a:pt x="1392" y="157802"/>
                    <a:pt x="5396" y="159019"/>
                  </a:cubicBezTo>
                  <a:close/>
                </a:path>
              </a:pathLst>
            </a:custGeom>
            <a:solidFill>
              <a:srgbClr val="1F1F1F"/>
            </a:solidFill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724" name="Frihandsfigur: Form 723">
              <a:extLst>
                <a:ext uri="{FF2B5EF4-FFF2-40B4-BE49-F238E27FC236}">
                  <a16:creationId xmlns:a16="http://schemas.microsoft.com/office/drawing/2014/main" id="{99B12B25-51B8-7CDF-78C1-B23312AB7D10}"/>
                </a:ext>
              </a:extLst>
            </p:cNvPr>
            <p:cNvSpPr/>
            <p:nvPr/>
          </p:nvSpPr>
          <p:spPr>
            <a:xfrm>
              <a:off x="1994524" y="2286571"/>
              <a:ext cx="175908" cy="159840"/>
            </a:xfrm>
            <a:custGeom>
              <a:avLst/>
              <a:gdLst>
                <a:gd name="connsiteX0" fmla="*/ 0 w 175908"/>
                <a:gd name="connsiteY0" fmla="*/ 120355 h 159840"/>
                <a:gd name="connsiteX1" fmla="*/ 2230 w 175908"/>
                <a:gd name="connsiteY1" fmla="*/ 125728 h 159840"/>
                <a:gd name="connsiteX2" fmla="*/ 34113 w 175908"/>
                <a:gd name="connsiteY2" fmla="*/ 157610 h 159840"/>
                <a:gd name="connsiteX3" fmla="*/ 39485 w 175908"/>
                <a:gd name="connsiteY3" fmla="*/ 159840 h 159840"/>
                <a:gd name="connsiteX4" fmla="*/ 44858 w 175908"/>
                <a:gd name="connsiteY4" fmla="*/ 157610 h 159840"/>
                <a:gd name="connsiteX5" fmla="*/ 44858 w 175908"/>
                <a:gd name="connsiteY5" fmla="*/ 146864 h 159840"/>
                <a:gd name="connsiteX6" fmla="*/ 25546 w 175908"/>
                <a:gd name="connsiteY6" fmla="*/ 127552 h 159840"/>
                <a:gd name="connsiteX7" fmla="*/ 175581 w 175908"/>
                <a:gd name="connsiteY7" fmla="*/ 9806 h 159840"/>
                <a:gd name="connsiteX8" fmla="*/ 170462 w 175908"/>
                <a:gd name="connsiteY8" fmla="*/ 327 h 159840"/>
                <a:gd name="connsiteX9" fmla="*/ 160983 w 175908"/>
                <a:gd name="connsiteY9" fmla="*/ 5446 h 159840"/>
                <a:gd name="connsiteX10" fmla="*/ 26307 w 175908"/>
                <a:gd name="connsiteY10" fmla="*/ 112346 h 159840"/>
                <a:gd name="connsiteX11" fmla="*/ 44858 w 175908"/>
                <a:gd name="connsiteY11" fmla="*/ 93795 h 159840"/>
                <a:gd name="connsiteX12" fmla="*/ 44858 w 175908"/>
                <a:gd name="connsiteY12" fmla="*/ 83049 h 159840"/>
                <a:gd name="connsiteX13" fmla="*/ 34113 w 175908"/>
                <a:gd name="connsiteY13" fmla="*/ 83049 h 159840"/>
                <a:gd name="connsiteX14" fmla="*/ 2230 w 175908"/>
                <a:gd name="connsiteY14" fmla="*/ 114931 h 159840"/>
                <a:gd name="connsiteX15" fmla="*/ 0 w 175908"/>
                <a:gd name="connsiteY15" fmla="*/ 120304 h 159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75908" h="159840">
                  <a:moveTo>
                    <a:pt x="0" y="120355"/>
                  </a:moveTo>
                  <a:cubicBezTo>
                    <a:pt x="0" y="122382"/>
                    <a:pt x="811" y="124308"/>
                    <a:pt x="2230" y="125728"/>
                  </a:cubicBezTo>
                  <a:lnTo>
                    <a:pt x="34113" y="157610"/>
                  </a:lnTo>
                  <a:cubicBezTo>
                    <a:pt x="35582" y="159080"/>
                    <a:pt x="37559" y="159840"/>
                    <a:pt x="39485" y="159840"/>
                  </a:cubicBezTo>
                  <a:cubicBezTo>
                    <a:pt x="41412" y="159840"/>
                    <a:pt x="43388" y="159080"/>
                    <a:pt x="44858" y="157610"/>
                  </a:cubicBezTo>
                  <a:cubicBezTo>
                    <a:pt x="47849" y="154619"/>
                    <a:pt x="47849" y="149804"/>
                    <a:pt x="44858" y="146864"/>
                  </a:cubicBezTo>
                  <a:lnTo>
                    <a:pt x="25546" y="127552"/>
                  </a:lnTo>
                  <a:cubicBezTo>
                    <a:pt x="94633" y="123801"/>
                    <a:pt x="155560" y="76510"/>
                    <a:pt x="175581" y="9806"/>
                  </a:cubicBezTo>
                  <a:cubicBezTo>
                    <a:pt x="176798" y="5801"/>
                    <a:pt x="174517" y="1544"/>
                    <a:pt x="170462" y="327"/>
                  </a:cubicBezTo>
                  <a:cubicBezTo>
                    <a:pt x="166457" y="-889"/>
                    <a:pt x="162200" y="1391"/>
                    <a:pt x="160983" y="5446"/>
                  </a:cubicBezTo>
                  <a:cubicBezTo>
                    <a:pt x="142989" y="65562"/>
                    <a:pt x="88399" y="108342"/>
                    <a:pt x="26307" y="112346"/>
                  </a:cubicBezTo>
                  <a:lnTo>
                    <a:pt x="44858" y="93795"/>
                  </a:lnTo>
                  <a:cubicBezTo>
                    <a:pt x="47849" y="90804"/>
                    <a:pt x="47849" y="85989"/>
                    <a:pt x="44858" y="83049"/>
                  </a:cubicBezTo>
                  <a:cubicBezTo>
                    <a:pt x="41868" y="80058"/>
                    <a:pt x="37052" y="80058"/>
                    <a:pt x="34113" y="83049"/>
                  </a:cubicBezTo>
                  <a:lnTo>
                    <a:pt x="2230" y="114931"/>
                  </a:lnTo>
                  <a:cubicBezTo>
                    <a:pt x="811" y="116350"/>
                    <a:pt x="0" y="118277"/>
                    <a:pt x="0" y="120304"/>
                  </a:cubicBezTo>
                  <a:close/>
                </a:path>
              </a:pathLst>
            </a:custGeom>
            <a:solidFill>
              <a:srgbClr val="1F1F1F"/>
            </a:solidFill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  <p:grpSp>
        <p:nvGrpSpPr>
          <p:cNvPr id="725" name="Bild 3">
            <a:extLst>
              <a:ext uri="{FF2B5EF4-FFF2-40B4-BE49-F238E27FC236}">
                <a16:creationId xmlns:a16="http://schemas.microsoft.com/office/drawing/2014/main" id="{0A41EC2F-B07F-8C44-7D3D-B7ADD2EE3E5C}"/>
              </a:ext>
            </a:extLst>
          </p:cNvPr>
          <p:cNvGrpSpPr/>
          <p:nvPr/>
        </p:nvGrpSpPr>
        <p:grpSpPr>
          <a:xfrm>
            <a:off x="442524" y="5261584"/>
            <a:ext cx="499119" cy="497383"/>
            <a:chOff x="3601263" y="5001054"/>
            <a:chExt cx="386415" cy="385071"/>
          </a:xfrm>
          <a:solidFill>
            <a:srgbClr val="1F1F1F"/>
          </a:solidFill>
        </p:grpSpPr>
        <p:sp>
          <p:nvSpPr>
            <p:cNvPr id="726" name="Frihandsfigur: Form 725">
              <a:extLst>
                <a:ext uri="{FF2B5EF4-FFF2-40B4-BE49-F238E27FC236}">
                  <a16:creationId xmlns:a16="http://schemas.microsoft.com/office/drawing/2014/main" id="{DC4827E6-C57A-5114-E8F1-4F8D0329CEC0}"/>
                </a:ext>
              </a:extLst>
            </p:cNvPr>
            <p:cNvSpPr/>
            <p:nvPr/>
          </p:nvSpPr>
          <p:spPr>
            <a:xfrm>
              <a:off x="3683046" y="5001054"/>
              <a:ext cx="222873" cy="212653"/>
            </a:xfrm>
            <a:custGeom>
              <a:avLst/>
              <a:gdLst>
                <a:gd name="connsiteX0" fmla="*/ 222493 w 222873"/>
                <a:gd name="connsiteY0" fmla="*/ 80643 h 212653"/>
                <a:gd name="connsiteX1" fmla="*/ 216360 w 222873"/>
                <a:gd name="connsiteY1" fmla="*/ 75474 h 212653"/>
                <a:gd name="connsiteX2" fmla="*/ 148591 w 222873"/>
                <a:gd name="connsiteY2" fmla="*/ 65640 h 212653"/>
                <a:gd name="connsiteX3" fmla="*/ 118280 w 222873"/>
                <a:gd name="connsiteY3" fmla="*/ 4258 h 212653"/>
                <a:gd name="connsiteX4" fmla="*/ 111437 w 222873"/>
                <a:gd name="connsiteY4" fmla="*/ 0 h 212653"/>
                <a:gd name="connsiteX5" fmla="*/ 104594 w 222873"/>
                <a:gd name="connsiteY5" fmla="*/ 4258 h 212653"/>
                <a:gd name="connsiteX6" fmla="*/ 74283 w 222873"/>
                <a:gd name="connsiteY6" fmla="*/ 65640 h 212653"/>
                <a:gd name="connsiteX7" fmla="*/ 6514 w 222873"/>
                <a:gd name="connsiteY7" fmla="*/ 75474 h 212653"/>
                <a:gd name="connsiteX8" fmla="*/ 381 w 222873"/>
                <a:gd name="connsiteY8" fmla="*/ 80643 h 212653"/>
                <a:gd name="connsiteX9" fmla="*/ 2307 w 222873"/>
                <a:gd name="connsiteY9" fmla="*/ 88450 h 212653"/>
                <a:gd name="connsiteX10" fmla="*/ 51322 w 222873"/>
                <a:gd name="connsiteY10" fmla="*/ 136248 h 212653"/>
                <a:gd name="connsiteX11" fmla="*/ 39765 w 222873"/>
                <a:gd name="connsiteY11" fmla="*/ 203763 h 212653"/>
                <a:gd name="connsiteX12" fmla="*/ 42806 w 222873"/>
                <a:gd name="connsiteY12" fmla="*/ 211214 h 212653"/>
                <a:gd name="connsiteX13" fmla="*/ 50815 w 222873"/>
                <a:gd name="connsiteY13" fmla="*/ 211772 h 212653"/>
                <a:gd name="connsiteX14" fmla="*/ 111437 w 222873"/>
                <a:gd name="connsiteY14" fmla="*/ 179889 h 212653"/>
                <a:gd name="connsiteX15" fmla="*/ 172059 w 222873"/>
                <a:gd name="connsiteY15" fmla="*/ 211772 h 212653"/>
                <a:gd name="connsiteX16" fmla="*/ 175607 w 222873"/>
                <a:gd name="connsiteY16" fmla="*/ 212634 h 212653"/>
                <a:gd name="connsiteX17" fmla="*/ 180067 w 222873"/>
                <a:gd name="connsiteY17" fmla="*/ 211163 h 212653"/>
                <a:gd name="connsiteX18" fmla="*/ 183109 w 222873"/>
                <a:gd name="connsiteY18" fmla="*/ 203713 h 212653"/>
                <a:gd name="connsiteX19" fmla="*/ 171552 w 222873"/>
                <a:gd name="connsiteY19" fmla="*/ 136197 h 212653"/>
                <a:gd name="connsiteX20" fmla="*/ 220567 w 222873"/>
                <a:gd name="connsiteY20" fmla="*/ 88399 h 212653"/>
                <a:gd name="connsiteX21" fmla="*/ 222493 w 222873"/>
                <a:gd name="connsiteY21" fmla="*/ 80593 h 212653"/>
                <a:gd name="connsiteX22" fmla="*/ 158069 w 222873"/>
                <a:gd name="connsiteY22" fmla="*/ 128138 h 212653"/>
                <a:gd name="connsiteX23" fmla="*/ 155890 w 222873"/>
                <a:gd name="connsiteY23" fmla="*/ 134879 h 212653"/>
                <a:gd name="connsiteX24" fmla="*/ 165520 w 222873"/>
                <a:gd name="connsiteY24" fmla="*/ 191142 h 212653"/>
                <a:gd name="connsiteX25" fmla="*/ 114985 w 222873"/>
                <a:gd name="connsiteY25" fmla="*/ 164582 h 212653"/>
                <a:gd name="connsiteX26" fmla="*/ 111437 w 222873"/>
                <a:gd name="connsiteY26" fmla="*/ 163720 h 212653"/>
                <a:gd name="connsiteX27" fmla="*/ 107889 w 222873"/>
                <a:gd name="connsiteY27" fmla="*/ 164582 h 212653"/>
                <a:gd name="connsiteX28" fmla="*/ 57354 w 222873"/>
                <a:gd name="connsiteY28" fmla="*/ 191142 h 212653"/>
                <a:gd name="connsiteX29" fmla="*/ 66984 w 222873"/>
                <a:gd name="connsiteY29" fmla="*/ 134879 h 212653"/>
                <a:gd name="connsiteX30" fmla="*/ 64804 w 222873"/>
                <a:gd name="connsiteY30" fmla="*/ 128138 h 212653"/>
                <a:gd name="connsiteX31" fmla="*/ 23950 w 222873"/>
                <a:gd name="connsiteY31" fmla="*/ 88297 h 212653"/>
                <a:gd name="connsiteX32" fmla="*/ 80416 w 222873"/>
                <a:gd name="connsiteY32" fmla="*/ 80086 h 212653"/>
                <a:gd name="connsiteX33" fmla="*/ 86144 w 222873"/>
                <a:gd name="connsiteY33" fmla="*/ 75930 h 212653"/>
                <a:gd name="connsiteX34" fmla="*/ 111386 w 222873"/>
                <a:gd name="connsiteY34" fmla="*/ 24735 h 212653"/>
                <a:gd name="connsiteX35" fmla="*/ 136628 w 222873"/>
                <a:gd name="connsiteY35" fmla="*/ 75930 h 212653"/>
                <a:gd name="connsiteX36" fmla="*/ 142356 w 222873"/>
                <a:gd name="connsiteY36" fmla="*/ 80086 h 212653"/>
                <a:gd name="connsiteX37" fmla="*/ 198822 w 222873"/>
                <a:gd name="connsiteY37" fmla="*/ 88297 h 212653"/>
                <a:gd name="connsiteX38" fmla="*/ 157968 w 222873"/>
                <a:gd name="connsiteY38" fmla="*/ 128138 h 212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222873" h="212653">
                  <a:moveTo>
                    <a:pt x="222493" y="80643"/>
                  </a:moveTo>
                  <a:cubicBezTo>
                    <a:pt x="221580" y="77906"/>
                    <a:pt x="219198" y="75879"/>
                    <a:pt x="216360" y="75474"/>
                  </a:cubicBezTo>
                  <a:lnTo>
                    <a:pt x="148591" y="65640"/>
                  </a:lnTo>
                  <a:lnTo>
                    <a:pt x="118280" y="4258"/>
                  </a:lnTo>
                  <a:cubicBezTo>
                    <a:pt x="117012" y="1673"/>
                    <a:pt x="114377" y="0"/>
                    <a:pt x="111437" y="0"/>
                  </a:cubicBezTo>
                  <a:cubicBezTo>
                    <a:pt x="108497" y="0"/>
                    <a:pt x="105912" y="1622"/>
                    <a:pt x="104594" y="4258"/>
                  </a:cubicBezTo>
                  <a:lnTo>
                    <a:pt x="74283" y="65640"/>
                  </a:lnTo>
                  <a:lnTo>
                    <a:pt x="6514" y="75474"/>
                  </a:lnTo>
                  <a:cubicBezTo>
                    <a:pt x="3676" y="75879"/>
                    <a:pt x="1293" y="77906"/>
                    <a:pt x="381" y="80643"/>
                  </a:cubicBezTo>
                  <a:cubicBezTo>
                    <a:pt x="-532" y="83381"/>
                    <a:pt x="229" y="86422"/>
                    <a:pt x="2307" y="88450"/>
                  </a:cubicBezTo>
                  <a:lnTo>
                    <a:pt x="51322" y="136248"/>
                  </a:lnTo>
                  <a:lnTo>
                    <a:pt x="39765" y="203763"/>
                  </a:lnTo>
                  <a:cubicBezTo>
                    <a:pt x="39258" y="206602"/>
                    <a:pt x="40424" y="209491"/>
                    <a:pt x="42806" y="211214"/>
                  </a:cubicBezTo>
                  <a:cubicBezTo>
                    <a:pt x="45138" y="212887"/>
                    <a:pt x="48280" y="213140"/>
                    <a:pt x="50815" y="211772"/>
                  </a:cubicBezTo>
                  <a:lnTo>
                    <a:pt x="111437" y="179889"/>
                  </a:lnTo>
                  <a:lnTo>
                    <a:pt x="172059" y="211772"/>
                  </a:lnTo>
                  <a:cubicBezTo>
                    <a:pt x="173174" y="212380"/>
                    <a:pt x="174391" y="212634"/>
                    <a:pt x="175607" y="212634"/>
                  </a:cubicBezTo>
                  <a:cubicBezTo>
                    <a:pt x="177178" y="212634"/>
                    <a:pt x="178750" y="212126"/>
                    <a:pt x="180067" y="211163"/>
                  </a:cubicBezTo>
                  <a:cubicBezTo>
                    <a:pt x="182399" y="209440"/>
                    <a:pt x="183565" y="206602"/>
                    <a:pt x="183109" y="203713"/>
                  </a:cubicBezTo>
                  <a:lnTo>
                    <a:pt x="171552" y="136197"/>
                  </a:lnTo>
                  <a:lnTo>
                    <a:pt x="220567" y="88399"/>
                  </a:lnTo>
                  <a:cubicBezTo>
                    <a:pt x="222645" y="86371"/>
                    <a:pt x="223405" y="83330"/>
                    <a:pt x="222493" y="80593"/>
                  </a:cubicBezTo>
                  <a:close/>
                  <a:moveTo>
                    <a:pt x="158069" y="128138"/>
                  </a:moveTo>
                  <a:cubicBezTo>
                    <a:pt x="156295" y="129861"/>
                    <a:pt x="155434" y="132395"/>
                    <a:pt x="155890" y="134879"/>
                  </a:cubicBezTo>
                  <a:lnTo>
                    <a:pt x="165520" y="191142"/>
                  </a:lnTo>
                  <a:lnTo>
                    <a:pt x="114985" y="164582"/>
                  </a:lnTo>
                  <a:cubicBezTo>
                    <a:pt x="113870" y="164024"/>
                    <a:pt x="112653" y="163720"/>
                    <a:pt x="111437" y="163720"/>
                  </a:cubicBezTo>
                  <a:cubicBezTo>
                    <a:pt x="110220" y="163720"/>
                    <a:pt x="109004" y="164024"/>
                    <a:pt x="107889" y="164582"/>
                  </a:cubicBezTo>
                  <a:lnTo>
                    <a:pt x="57354" y="191142"/>
                  </a:lnTo>
                  <a:lnTo>
                    <a:pt x="66984" y="134879"/>
                  </a:lnTo>
                  <a:cubicBezTo>
                    <a:pt x="67390" y="132395"/>
                    <a:pt x="66578" y="129912"/>
                    <a:pt x="64804" y="128138"/>
                  </a:cubicBezTo>
                  <a:lnTo>
                    <a:pt x="23950" y="88297"/>
                  </a:lnTo>
                  <a:lnTo>
                    <a:pt x="80416" y="80086"/>
                  </a:lnTo>
                  <a:cubicBezTo>
                    <a:pt x="82900" y="79731"/>
                    <a:pt x="85029" y="78160"/>
                    <a:pt x="86144" y="75930"/>
                  </a:cubicBezTo>
                  <a:lnTo>
                    <a:pt x="111386" y="24735"/>
                  </a:lnTo>
                  <a:lnTo>
                    <a:pt x="136628" y="75930"/>
                  </a:lnTo>
                  <a:cubicBezTo>
                    <a:pt x="137744" y="78160"/>
                    <a:pt x="139872" y="79731"/>
                    <a:pt x="142356" y="80086"/>
                  </a:cubicBezTo>
                  <a:lnTo>
                    <a:pt x="198822" y="88297"/>
                  </a:lnTo>
                  <a:lnTo>
                    <a:pt x="157968" y="128138"/>
                  </a:lnTo>
                  <a:close/>
                </a:path>
              </a:pathLst>
            </a:custGeom>
            <a:solidFill>
              <a:srgbClr val="1F1F1F"/>
            </a:solidFill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727" name="Frihandsfigur: Form 726">
              <a:extLst>
                <a:ext uri="{FF2B5EF4-FFF2-40B4-BE49-F238E27FC236}">
                  <a16:creationId xmlns:a16="http://schemas.microsoft.com/office/drawing/2014/main" id="{FC7383E0-6A68-3D60-775C-E94DB593BB3E}"/>
                </a:ext>
              </a:extLst>
            </p:cNvPr>
            <p:cNvSpPr/>
            <p:nvPr/>
          </p:nvSpPr>
          <p:spPr>
            <a:xfrm>
              <a:off x="3601263" y="5239842"/>
              <a:ext cx="386415" cy="146283"/>
            </a:xfrm>
            <a:custGeom>
              <a:avLst/>
              <a:gdLst>
                <a:gd name="connsiteX0" fmla="*/ 352885 w 386415"/>
                <a:gd name="connsiteY0" fmla="*/ 0 h 146283"/>
                <a:gd name="connsiteX1" fmla="*/ 329113 w 386415"/>
                <a:gd name="connsiteY1" fmla="*/ 9833 h 146283"/>
                <a:gd name="connsiteX2" fmla="*/ 290692 w 386415"/>
                <a:gd name="connsiteY2" fmla="*/ 48254 h 146283"/>
                <a:gd name="connsiteX3" fmla="*/ 268390 w 386415"/>
                <a:gd name="connsiteY3" fmla="*/ 57480 h 146283"/>
                <a:gd name="connsiteX4" fmla="*/ 241627 w 386415"/>
                <a:gd name="connsiteY4" fmla="*/ 57480 h 146283"/>
                <a:gd name="connsiteX5" fmla="*/ 245580 w 386415"/>
                <a:gd name="connsiteY5" fmla="*/ 42578 h 146283"/>
                <a:gd name="connsiteX6" fmla="*/ 215472 w 386415"/>
                <a:gd name="connsiteY6" fmla="*/ 12469 h 146283"/>
                <a:gd name="connsiteX7" fmla="*/ 113489 w 386415"/>
                <a:gd name="connsiteY7" fmla="*/ 12469 h 146283"/>
                <a:gd name="connsiteX8" fmla="*/ 50637 w 386415"/>
                <a:gd name="connsiteY8" fmla="*/ 39536 h 146283"/>
                <a:gd name="connsiteX9" fmla="*/ 34062 w 386415"/>
                <a:gd name="connsiteY9" fmla="*/ 57023 h 146283"/>
                <a:gd name="connsiteX10" fmla="*/ 7603 w 386415"/>
                <a:gd name="connsiteY10" fmla="*/ 57023 h 146283"/>
                <a:gd name="connsiteX11" fmla="*/ 0 w 386415"/>
                <a:gd name="connsiteY11" fmla="*/ 64626 h 146283"/>
                <a:gd name="connsiteX12" fmla="*/ 0 w 386415"/>
                <a:gd name="connsiteY12" fmla="*/ 138681 h 146283"/>
                <a:gd name="connsiteX13" fmla="*/ 7603 w 386415"/>
                <a:gd name="connsiteY13" fmla="*/ 146284 h 146283"/>
                <a:gd name="connsiteX14" fmla="*/ 252170 w 386415"/>
                <a:gd name="connsiteY14" fmla="*/ 146284 h 146283"/>
                <a:gd name="connsiteX15" fmla="*/ 312842 w 386415"/>
                <a:gd name="connsiteY15" fmla="*/ 121143 h 146283"/>
                <a:gd name="connsiteX16" fmla="*/ 376607 w 386415"/>
                <a:gd name="connsiteY16" fmla="*/ 57378 h 146283"/>
                <a:gd name="connsiteX17" fmla="*/ 376607 w 386415"/>
                <a:gd name="connsiteY17" fmla="*/ 9833 h 146283"/>
                <a:gd name="connsiteX18" fmla="*/ 352835 w 386415"/>
                <a:gd name="connsiteY18" fmla="*/ 0 h 146283"/>
                <a:gd name="connsiteX19" fmla="*/ 365912 w 386415"/>
                <a:gd name="connsiteY19" fmla="*/ 46632 h 146283"/>
                <a:gd name="connsiteX20" fmla="*/ 302147 w 386415"/>
                <a:gd name="connsiteY20" fmla="*/ 110397 h 146283"/>
                <a:gd name="connsiteX21" fmla="*/ 252220 w 386415"/>
                <a:gd name="connsiteY21" fmla="*/ 131077 h 146283"/>
                <a:gd name="connsiteX22" fmla="*/ 15257 w 386415"/>
                <a:gd name="connsiteY22" fmla="*/ 131077 h 146283"/>
                <a:gd name="connsiteX23" fmla="*/ 15257 w 386415"/>
                <a:gd name="connsiteY23" fmla="*/ 72229 h 146283"/>
                <a:gd name="connsiteX24" fmla="*/ 37407 w 386415"/>
                <a:gd name="connsiteY24" fmla="*/ 72229 h 146283"/>
                <a:gd name="connsiteX25" fmla="*/ 42932 w 386415"/>
                <a:gd name="connsiteY25" fmla="*/ 69847 h 146283"/>
                <a:gd name="connsiteX26" fmla="*/ 61788 w 386415"/>
                <a:gd name="connsiteY26" fmla="*/ 49978 h 146283"/>
                <a:gd name="connsiteX27" fmla="*/ 113590 w 386415"/>
                <a:gd name="connsiteY27" fmla="*/ 27675 h 146283"/>
                <a:gd name="connsiteX28" fmla="*/ 215573 w 386415"/>
                <a:gd name="connsiteY28" fmla="*/ 27675 h 146283"/>
                <a:gd name="connsiteX29" fmla="*/ 230475 w 386415"/>
                <a:gd name="connsiteY29" fmla="*/ 42628 h 146283"/>
                <a:gd name="connsiteX30" fmla="*/ 216688 w 386415"/>
                <a:gd name="connsiteY30" fmla="*/ 57480 h 146283"/>
                <a:gd name="connsiteX31" fmla="*/ 171779 w 386415"/>
                <a:gd name="connsiteY31" fmla="*/ 57480 h 146283"/>
                <a:gd name="connsiteX32" fmla="*/ 164176 w 386415"/>
                <a:gd name="connsiteY32" fmla="*/ 65083 h 146283"/>
                <a:gd name="connsiteX33" fmla="*/ 164176 w 386415"/>
                <a:gd name="connsiteY33" fmla="*/ 65083 h 146283"/>
                <a:gd name="connsiteX34" fmla="*/ 164176 w 386415"/>
                <a:gd name="connsiteY34" fmla="*/ 65184 h 146283"/>
                <a:gd name="connsiteX35" fmla="*/ 171779 w 386415"/>
                <a:gd name="connsiteY35" fmla="*/ 72787 h 146283"/>
                <a:gd name="connsiteX36" fmla="*/ 215675 w 386415"/>
                <a:gd name="connsiteY36" fmla="*/ 72787 h 146283"/>
                <a:gd name="connsiteX37" fmla="*/ 217195 w 386415"/>
                <a:gd name="connsiteY37" fmla="*/ 72686 h 146283"/>
                <a:gd name="connsiteX38" fmla="*/ 268592 w 386415"/>
                <a:gd name="connsiteY38" fmla="*/ 72686 h 146283"/>
                <a:gd name="connsiteX39" fmla="*/ 301641 w 386415"/>
                <a:gd name="connsiteY39" fmla="*/ 59000 h 146283"/>
                <a:gd name="connsiteX40" fmla="*/ 340061 w 386415"/>
                <a:gd name="connsiteY40" fmla="*/ 20579 h 146283"/>
                <a:gd name="connsiteX41" fmla="*/ 366064 w 386415"/>
                <a:gd name="connsiteY41" fmla="*/ 20579 h 146283"/>
                <a:gd name="connsiteX42" fmla="*/ 366064 w 386415"/>
                <a:gd name="connsiteY42" fmla="*/ 46582 h 146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386415" h="146283">
                  <a:moveTo>
                    <a:pt x="352885" y="0"/>
                  </a:moveTo>
                  <a:cubicBezTo>
                    <a:pt x="343914" y="0"/>
                    <a:pt x="335449" y="3497"/>
                    <a:pt x="329113" y="9833"/>
                  </a:cubicBezTo>
                  <a:lnTo>
                    <a:pt x="290692" y="48254"/>
                  </a:lnTo>
                  <a:cubicBezTo>
                    <a:pt x="284762" y="54185"/>
                    <a:pt x="276804" y="57480"/>
                    <a:pt x="268390" y="57480"/>
                  </a:cubicBezTo>
                  <a:lnTo>
                    <a:pt x="241627" y="57480"/>
                  </a:lnTo>
                  <a:cubicBezTo>
                    <a:pt x="244161" y="53070"/>
                    <a:pt x="245580" y="48001"/>
                    <a:pt x="245580" y="42578"/>
                  </a:cubicBezTo>
                  <a:cubicBezTo>
                    <a:pt x="245580" y="25952"/>
                    <a:pt x="232097" y="12469"/>
                    <a:pt x="215472" y="12469"/>
                  </a:cubicBezTo>
                  <a:lnTo>
                    <a:pt x="113489" y="12469"/>
                  </a:lnTo>
                  <a:cubicBezTo>
                    <a:pt x="89818" y="12469"/>
                    <a:pt x="66907" y="22353"/>
                    <a:pt x="50637" y="39536"/>
                  </a:cubicBezTo>
                  <a:lnTo>
                    <a:pt x="34062" y="57023"/>
                  </a:lnTo>
                  <a:lnTo>
                    <a:pt x="7603" y="57023"/>
                  </a:lnTo>
                  <a:cubicBezTo>
                    <a:pt x="3396" y="57023"/>
                    <a:pt x="0" y="60420"/>
                    <a:pt x="0" y="64626"/>
                  </a:cubicBezTo>
                  <a:lnTo>
                    <a:pt x="0" y="138681"/>
                  </a:lnTo>
                  <a:cubicBezTo>
                    <a:pt x="0" y="142888"/>
                    <a:pt x="3396" y="146284"/>
                    <a:pt x="7603" y="146284"/>
                  </a:cubicBezTo>
                  <a:lnTo>
                    <a:pt x="252170" y="146284"/>
                  </a:lnTo>
                  <a:cubicBezTo>
                    <a:pt x="275080" y="146284"/>
                    <a:pt x="296673" y="137363"/>
                    <a:pt x="312842" y="121143"/>
                  </a:cubicBezTo>
                  <a:lnTo>
                    <a:pt x="376607" y="57378"/>
                  </a:lnTo>
                  <a:cubicBezTo>
                    <a:pt x="389684" y="44301"/>
                    <a:pt x="389684" y="22962"/>
                    <a:pt x="376607" y="9833"/>
                  </a:cubicBezTo>
                  <a:cubicBezTo>
                    <a:pt x="370271" y="3497"/>
                    <a:pt x="361806" y="0"/>
                    <a:pt x="352835" y="0"/>
                  </a:cubicBezTo>
                  <a:close/>
                  <a:moveTo>
                    <a:pt x="365912" y="46632"/>
                  </a:moveTo>
                  <a:lnTo>
                    <a:pt x="302147" y="110397"/>
                  </a:lnTo>
                  <a:cubicBezTo>
                    <a:pt x="288816" y="123728"/>
                    <a:pt x="271076" y="131077"/>
                    <a:pt x="252220" y="131077"/>
                  </a:cubicBezTo>
                  <a:lnTo>
                    <a:pt x="15257" y="131077"/>
                  </a:lnTo>
                  <a:lnTo>
                    <a:pt x="15257" y="72229"/>
                  </a:lnTo>
                  <a:lnTo>
                    <a:pt x="37407" y="72229"/>
                  </a:lnTo>
                  <a:cubicBezTo>
                    <a:pt x="39485" y="72229"/>
                    <a:pt x="41513" y="71368"/>
                    <a:pt x="42932" y="69847"/>
                  </a:cubicBezTo>
                  <a:lnTo>
                    <a:pt x="61788" y="49978"/>
                  </a:lnTo>
                  <a:cubicBezTo>
                    <a:pt x="75220" y="35785"/>
                    <a:pt x="94076" y="27675"/>
                    <a:pt x="113590" y="27675"/>
                  </a:cubicBezTo>
                  <a:lnTo>
                    <a:pt x="215573" y="27675"/>
                  </a:lnTo>
                  <a:cubicBezTo>
                    <a:pt x="223785" y="27675"/>
                    <a:pt x="230475" y="34366"/>
                    <a:pt x="230475" y="42628"/>
                  </a:cubicBezTo>
                  <a:cubicBezTo>
                    <a:pt x="230475" y="50485"/>
                    <a:pt x="224393" y="56922"/>
                    <a:pt x="216688" y="57480"/>
                  </a:cubicBezTo>
                  <a:lnTo>
                    <a:pt x="171779" y="57480"/>
                  </a:lnTo>
                  <a:cubicBezTo>
                    <a:pt x="167572" y="57480"/>
                    <a:pt x="164176" y="60876"/>
                    <a:pt x="164176" y="65083"/>
                  </a:cubicBezTo>
                  <a:lnTo>
                    <a:pt x="164176" y="65083"/>
                  </a:lnTo>
                  <a:lnTo>
                    <a:pt x="164176" y="65184"/>
                  </a:lnTo>
                  <a:cubicBezTo>
                    <a:pt x="164176" y="69391"/>
                    <a:pt x="167572" y="72787"/>
                    <a:pt x="171779" y="72787"/>
                  </a:cubicBezTo>
                  <a:lnTo>
                    <a:pt x="215675" y="72787"/>
                  </a:lnTo>
                  <a:cubicBezTo>
                    <a:pt x="216181" y="72737"/>
                    <a:pt x="216688" y="72686"/>
                    <a:pt x="217195" y="72686"/>
                  </a:cubicBezTo>
                  <a:lnTo>
                    <a:pt x="268592" y="72686"/>
                  </a:lnTo>
                  <a:cubicBezTo>
                    <a:pt x="281061" y="72686"/>
                    <a:pt x="292821" y="67820"/>
                    <a:pt x="301641" y="59000"/>
                  </a:cubicBezTo>
                  <a:lnTo>
                    <a:pt x="340061" y="20579"/>
                  </a:lnTo>
                  <a:cubicBezTo>
                    <a:pt x="347005" y="13635"/>
                    <a:pt x="359120" y="13635"/>
                    <a:pt x="366064" y="20579"/>
                  </a:cubicBezTo>
                  <a:cubicBezTo>
                    <a:pt x="373261" y="27777"/>
                    <a:pt x="373261" y="39435"/>
                    <a:pt x="366064" y="46582"/>
                  </a:cubicBezTo>
                  <a:close/>
                </a:path>
              </a:pathLst>
            </a:custGeom>
            <a:solidFill>
              <a:srgbClr val="1F1F1F"/>
            </a:solidFill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  <p:grpSp>
        <p:nvGrpSpPr>
          <p:cNvPr id="729" name="Bild 3">
            <a:extLst>
              <a:ext uri="{FF2B5EF4-FFF2-40B4-BE49-F238E27FC236}">
                <a16:creationId xmlns:a16="http://schemas.microsoft.com/office/drawing/2014/main" id="{D8F678CF-EE96-42E5-DE2E-B84F111E0EBC}"/>
              </a:ext>
            </a:extLst>
          </p:cNvPr>
          <p:cNvGrpSpPr/>
          <p:nvPr/>
        </p:nvGrpSpPr>
        <p:grpSpPr>
          <a:xfrm>
            <a:off x="1313408" y="5275235"/>
            <a:ext cx="499119" cy="470081"/>
            <a:chOff x="4777210" y="5022191"/>
            <a:chExt cx="386415" cy="363934"/>
          </a:xfrm>
          <a:solidFill>
            <a:srgbClr val="1F1F1F"/>
          </a:solidFill>
        </p:grpSpPr>
        <p:sp>
          <p:nvSpPr>
            <p:cNvPr id="730" name="Frihandsfigur: Form 729">
              <a:extLst>
                <a:ext uri="{FF2B5EF4-FFF2-40B4-BE49-F238E27FC236}">
                  <a16:creationId xmlns:a16="http://schemas.microsoft.com/office/drawing/2014/main" id="{BFF7E5CF-0E29-3C8C-006F-21CDEE1EE6BA}"/>
                </a:ext>
              </a:extLst>
            </p:cNvPr>
            <p:cNvSpPr/>
            <p:nvPr/>
          </p:nvSpPr>
          <p:spPr>
            <a:xfrm>
              <a:off x="4865000" y="5022191"/>
              <a:ext cx="200823" cy="194284"/>
            </a:xfrm>
            <a:custGeom>
              <a:avLst/>
              <a:gdLst>
                <a:gd name="connsiteX0" fmla="*/ 144459 w 200823"/>
                <a:gd name="connsiteY0" fmla="*/ 101 h 194284"/>
                <a:gd name="connsiteX1" fmla="*/ 100412 w 200823"/>
                <a:gd name="connsiteY1" fmla="*/ 29044 h 194284"/>
                <a:gd name="connsiteX2" fmla="*/ 56364 w 200823"/>
                <a:gd name="connsiteY2" fmla="*/ 101 h 194284"/>
                <a:gd name="connsiteX3" fmla="*/ 17082 w 200823"/>
                <a:gd name="connsiteY3" fmla="*/ 13584 h 194284"/>
                <a:gd name="connsiteX4" fmla="*/ 0 w 200823"/>
                <a:gd name="connsiteY4" fmla="*/ 56060 h 194284"/>
                <a:gd name="connsiteX5" fmla="*/ 9174 w 200823"/>
                <a:gd name="connsiteY5" fmla="*/ 86675 h 194284"/>
                <a:gd name="connsiteX6" fmla="*/ 94887 w 200823"/>
                <a:gd name="connsiteY6" fmla="*/ 191902 h 194284"/>
                <a:gd name="connsiteX7" fmla="*/ 100412 w 200823"/>
                <a:gd name="connsiteY7" fmla="*/ 194284 h 194284"/>
                <a:gd name="connsiteX8" fmla="*/ 105936 w 200823"/>
                <a:gd name="connsiteY8" fmla="*/ 191902 h 194284"/>
                <a:gd name="connsiteX9" fmla="*/ 191649 w 200823"/>
                <a:gd name="connsiteY9" fmla="*/ 86675 h 194284"/>
                <a:gd name="connsiteX10" fmla="*/ 200823 w 200823"/>
                <a:gd name="connsiteY10" fmla="*/ 56060 h 194284"/>
                <a:gd name="connsiteX11" fmla="*/ 183742 w 200823"/>
                <a:gd name="connsiteY11" fmla="*/ 13584 h 194284"/>
                <a:gd name="connsiteX12" fmla="*/ 144459 w 200823"/>
                <a:gd name="connsiteY12" fmla="*/ 101 h 194284"/>
                <a:gd name="connsiteX13" fmla="*/ 185668 w 200823"/>
                <a:gd name="connsiteY13" fmla="*/ 56009 h 194284"/>
                <a:gd name="connsiteX14" fmla="*/ 178774 w 200823"/>
                <a:gd name="connsiteY14" fmla="*/ 78666 h 194284"/>
                <a:gd name="connsiteX15" fmla="*/ 100462 w 200823"/>
                <a:gd name="connsiteY15" fmla="*/ 175479 h 194284"/>
                <a:gd name="connsiteX16" fmla="*/ 22150 w 200823"/>
                <a:gd name="connsiteY16" fmla="*/ 78666 h 194284"/>
                <a:gd name="connsiteX17" fmla="*/ 15257 w 200823"/>
                <a:gd name="connsiteY17" fmla="*/ 56009 h 194284"/>
                <a:gd name="connsiteX18" fmla="*/ 27574 w 200823"/>
                <a:gd name="connsiteY18" fmla="*/ 24583 h 194284"/>
                <a:gd name="connsiteX19" fmla="*/ 52816 w 200823"/>
                <a:gd name="connsiteY19" fmla="*/ 15155 h 194284"/>
                <a:gd name="connsiteX20" fmla="*/ 55553 w 200823"/>
                <a:gd name="connsiteY20" fmla="*/ 15256 h 194284"/>
                <a:gd name="connsiteX21" fmla="*/ 93468 w 200823"/>
                <a:gd name="connsiteY21" fmla="*/ 49065 h 194284"/>
                <a:gd name="connsiteX22" fmla="*/ 100462 w 200823"/>
                <a:gd name="connsiteY22" fmla="*/ 53678 h 194284"/>
                <a:gd name="connsiteX23" fmla="*/ 107457 w 200823"/>
                <a:gd name="connsiteY23" fmla="*/ 49065 h 194284"/>
                <a:gd name="connsiteX24" fmla="*/ 145371 w 200823"/>
                <a:gd name="connsiteY24" fmla="*/ 15256 h 194284"/>
                <a:gd name="connsiteX25" fmla="*/ 173351 w 200823"/>
                <a:gd name="connsiteY25" fmla="*/ 24583 h 194284"/>
                <a:gd name="connsiteX26" fmla="*/ 185668 w 200823"/>
                <a:gd name="connsiteY26" fmla="*/ 56009 h 194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00823" h="194284">
                  <a:moveTo>
                    <a:pt x="144459" y="101"/>
                  </a:moveTo>
                  <a:cubicBezTo>
                    <a:pt x="121396" y="1419"/>
                    <a:pt x="107913" y="16473"/>
                    <a:pt x="100412" y="29044"/>
                  </a:cubicBezTo>
                  <a:cubicBezTo>
                    <a:pt x="92859" y="16473"/>
                    <a:pt x="79427" y="1419"/>
                    <a:pt x="56364" y="101"/>
                  </a:cubicBezTo>
                  <a:cubicBezTo>
                    <a:pt x="40904" y="-761"/>
                    <a:pt x="27320" y="3903"/>
                    <a:pt x="17082" y="13584"/>
                  </a:cubicBezTo>
                  <a:cubicBezTo>
                    <a:pt x="6234" y="23873"/>
                    <a:pt x="0" y="39333"/>
                    <a:pt x="0" y="56060"/>
                  </a:cubicBezTo>
                  <a:cubicBezTo>
                    <a:pt x="0" y="70708"/>
                    <a:pt x="7045" y="83228"/>
                    <a:pt x="9174" y="86675"/>
                  </a:cubicBezTo>
                  <a:cubicBezTo>
                    <a:pt x="33758" y="126465"/>
                    <a:pt x="92403" y="189266"/>
                    <a:pt x="94887" y="191902"/>
                  </a:cubicBezTo>
                  <a:cubicBezTo>
                    <a:pt x="96306" y="193423"/>
                    <a:pt x="98333" y="194284"/>
                    <a:pt x="100412" y="194284"/>
                  </a:cubicBezTo>
                  <a:cubicBezTo>
                    <a:pt x="102490" y="194284"/>
                    <a:pt x="104517" y="193423"/>
                    <a:pt x="105936" y="191902"/>
                  </a:cubicBezTo>
                  <a:cubicBezTo>
                    <a:pt x="108420" y="189266"/>
                    <a:pt x="167065" y="126515"/>
                    <a:pt x="191649" y="86675"/>
                  </a:cubicBezTo>
                  <a:cubicBezTo>
                    <a:pt x="193778" y="83178"/>
                    <a:pt x="200823" y="70658"/>
                    <a:pt x="200823" y="56060"/>
                  </a:cubicBezTo>
                  <a:cubicBezTo>
                    <a:pt x="200823" y="39333"/>
                    <a:pt x="194589" y="23823"/>
                    <a:pt x="183742" y="13584"/>
                  </a:cubicBezTo>
                  <a:cubicBezTo>
                    <a:pt x="173503" y="3903"/>
                    <a:pt x="159919" y="-761"/>
                    <a:pt x="144459" y="101"/>
                  </a:cubicBezTo>
                  <a:close/>
                  <a:moveTo>
                    <a:pt x="185668" y="56009"/>
                  </a:moveTo>
                  <a:cubicBezTo>
                    <a:pt x="185668" y="64474"/>
                    <a:pt x="182120" y="73243"/>
                    <a:pt x="178774" y="78666"/>
                  </a:cubicBezTo>
                  <a:cubicBezTo>
                    <a:pt x="159310" y="110194"/>
                    <a:pt x="115871" y="158651"/>
                    <a:pt x="100462" y="175479"/>
                  </a:cubicBezTo>
                  <a:cubicBezTo>
                    <a:pt x="85053" y="158651"/>
                    <a:pt x="41614" y="110245"/>
                    <a:pt x="22150" y="78666"/>
                  </a:cubicBezTo>
                  <a:cubicBezTo>
                    <a:pt x="18805" y="73243"/>
                    <a:pt x="15257" y="64474"/>
                    <a:pt x="15257" y="56009"/>
                  </a:cubicBezTo>
                  <a:cubicBezTo>
                    <a:pt x="15257" y="43439"/>
                    <a:pt x="19768" y="31983"/>
                    <a:pt x="27574" y="24583"/>
                  </a:cubicBezTo>
                  <a:cubicBezTo>
                    <a:pt x="34112" y="18399"/>
                    <a:pt x="42780" y="15155"/>
                    <a:pt x="52816" y="15155"/>
                  </a:cubicBezTo>
                  <a:cubicBezTo>
                    <a:pt x="53728" y="15155"/>
                    <a:pt x="54641" y="15155"/>
                    <a:pt x="55553" y="15256"/>
                  </a:cubicBezTo>
                  <a:cubicBezTo>
                    <a:pt x="72027" y="16169"/>
                    <a:pt x="84090" y="26915"/>
                    <a:pt x="93468" y="49065"/>
                  </a:cubicBezTo>
                  <a:cubicBezTo>
                    <a:pt x="94684" y="51853"/>
                    <a:pt x="97421" y="53678"/>
                    <a:pt x="100462" y="53678"/>
                  </a:cubicBezTo>
                  <a:cubicBezTo>
                    <a:pt x="103504" y="53678"/>
                    <a:pt x="106241" y="51853"/>
                    <a:pt x="107457" y="49065"/>
                  </a:cubicBezTo>
                  <a:cubicBezTo>
                    <a:pt x="116885" y="26965"/>
                    <a:pt x="128949" y="16220"/>
                    <a:pt x="145371" y="15256"/>
                  </a:cubicBezTo>
                  <a:cubicBezTo>
                    <a:pt x="156573" y="14598"/>
                    <a:pt x="166204" y="17842"/>
                    <a:pt x="173351" y="24583"/>
                  </a:cubicBezTo>
                  <a:cubicBezTo>
                    <a:pt x="181207" y="31983"/>
                    <a:pt x="185668" y="43439"/>
                    <a:pt x="185668" y="56009"/>
                  </a:cubicBezTo>
                  <a:close/>
                </a:path>
              </a:pathLst>
            </a:custGeom>
            <a:solidFill>
              <a:srgbClr val="1F1F1F"/>
            </a:solidFill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731" name="Frihandsfigur: Form 730">
              <a:extLst>
                <a:ext uri="{FF2B5EF4-FFF2-40B4-BE49-F238E27FC236}">
                  <a16:creationId xmlns:a16="http://schemas.microsoft.com/office/drawing/2014/main" id="{72EC9DC6-8335-2AE9-16D3-9FEC66C8B15C}"/>
                </a:ext>
              </a:extLst>
            </p:cNvPr>
            <p:cNvSpPr/>
            <p:nvPr/>
          </p:nvSpPr>
          <p:spPr>
            <a:xfrm>
              <a:off x="4777210" y="5239842"/>
              <a:ext cx="386415" cy="146283"/>
            </a:xfrm>
            <a:custGeom>
              <a:avLst/>
              <a:gdLst>
                <a:gd name="connsiteX0" fmla="*/ 352885 w 386415"/>
                <a:gd name="connsiteY0" fmla="*/ 0 h 146283"/>
                <a:gd name="connsiteX1" fmla="*/ 329113 w 386415"/>
                <a:gd name="connsiteY1" fmla="*/ 9833 h 146283"/>
                <a:gd name="connsiteX2" fmla="*/ 290692 w 386415"/>
                <a:gd name="connsiteY2" fmla="*/ 48254 h 146283"/>
                <a:gd name="connsiteX3" fmla="*/ 268390 w 386415"/>
                <a:gd name="connsiteY3" fmla="*/ 57480 h 146283"/>
                <a:gd name="connsiteX4" fmla="*/ 241627 w 386415"/>
                <a:gd name="connsiteY4" fmla="*/ 57480 h 146283"/>
                <a:gd name="connsiteX5" fmla="*/ 245580 w 386415"/>
                <a:gd name="connsiteY5" fmla="*/ 42578 h 146283"/>
                <a:gd name="connsiteX6" fmla="*/ 215472 w 386415"/>
                <a:gd name="connsiteY6" fmla="*/ 12469 h 146283"/>
                <a:gd name="connsiteX7" fmla="*/ 113489 w 386415"/>
                <a:gd name="connsiteY7" fmla="*/ 12469 h 146283"/>
                <a:gd name="connsiteX8" fmla="*/ 50637 w 386415"/>
                <a:gd name="connsiteY8" fmla="*/ 39536 h 146283"/>
                <a:gd name="connsiteX9" fmla="*/ 34062 w 386415"/>
                <a:gd name="connsiteY9" fmla="*/ 57023 h 146283"/>
                <a:gd name="connsiteX10" fmla="*/ 7603 w 386415"/>
                <a:gd name="connsiteY10" fmla="*/ 57023 h 146283"/>
                <a:gd name="connsiteX11" fmla="*/ 0 w 386415"/>
                <a:gd name="connsiteY11" fmla="*/ 64626 h 146283"/>
                <a:gd name="connsiteX12" fmla="*/ 0 w 386415"/>
                <a:gd name="connsiteY12" fmla="*/ 138681 h 146283"/>
                <a:gd name="connsiteX13" fmla="*/ 7603 w 386415"/>
                <a:gd name="connsiteY13" fmla="*/ 146284 h 146283"/>
                <a:gd name="connsiteX14" fmla="*/ 252170 w 386415"/>
                <a:gd name="connsiteY14" fmla="*/ 146284 h 146283"/>
                <a:gd name="connsiteX15" fmla="*/ 312842 w 386415"/>
                <a:gd name="connsiteY15" fmla="*/ 121143 h 146283"/>
                <a:gd name="connsiteX16" fmla="*/ 376607 w 386415"/>
                <a:gd name="connsiteY16" fmla="*/ 57378 h 146283"/>
                <a:gd name="connsiteX17" fmla="*/ 376607 w 386415"/>
                <a:gd name="connsiteY17" fmla="*/ 9833 h 146283"/>
                <a:gd name="connsiteX18" fmla="*/ 352835 w 386415"/>
                <a:gd name="connsiteY18" fmla="*/ 0 h 146283"/>
                <a:gd name="connsiteX19" fmla="*/ 365912 w 386415"/>
                <a:gd name="connsiteY19" fmla="*/ 46632 h 146283"/>
                <a:gd name="connsiteX20" fmla="*/ 302147 w 386415"/>
                <a:gd name="connsiteY20" fmla="*/ 110397 h 146283"/>
                <a:gd name="connsiteX21" fmla="*/ 252220 w 386415"/>
                <a:gd name="connsiteY21" fmla="*/ 131077 h 146283"/>
                <a:gd name="connsiteX22" fmla="*/ 15257 w 386415"/>
                <a:gd name="connsiteY22" fmla="*/ 131077 h 146283"/>
                <a:gd name="connsiteX23" fmla="*/ 15257 w 386415"/>
                <a:gd name="connsiteY23" fmla="*/ 72229 h 146283"/>
                <a:gd name="connsiteX24" fmla="*/ 37407 w 386415"/>
                <a:gd name="connsiteY24" fmla="*/ 72229 h 146283"/>
                <a:gd name="connsiteX25" fmla="*/ 42932 w 386415"/>
                <a:gd name="connsiteY25" fmla="*/ 69847 h 146283"/>
                <a:gd name="connsiteX26" fmla="*/ 61788 w 386415"/>
                <a:gd name="connsiteY26" fmla="*/ 49978 h 146283"/>
                <a:gd name="connsiteX27" fmla="*/ 113590 w 386415"/>
                <a:gd name="connsiteY27" fmla="*/ 27675 h 146283"/>
                <a:gd name="connsiteX28" fmla="*/ 215573 w 386415"/>
                <a:gd name="connsiteY28" fmla="*/ 27675 h 146283"/>
                <a:gd name="connsiteX29" fmla="*/ 230475 w 386415"/>
                <a:gd name="connsiteY29" fmla="*/ 42628 h 146283"/>
                <a:gd name="connsiteX30" fmla="*/ 216688 w 386415"/>
                <a:gd name="connsiteY30" fmla="*/ 57480 h 146283"/>
                <a:gd name="connsiteX31" fmla="*/ 171779 w 386415"/>
                <a:gd name="connsiteY31" fmla="*/ 57480 h 146283"/>
                <a:gd name="connsiteX32" fmla="*/ 164176 w 386415"/>
                <a:gd name="connsiteY32" fmla="*/ 65083 h 146283"/>
                <a:gd name="connsiteX33" fmla="*/ 164176 w 386415"/>
                <a:gd name="connsiteY33" fmla="*/ 65083 h 146283"/>
                <a:gd name="connsiteX34" fmla="*/ 164176 w 386415"/>
                <a:gd name="connsiteY34" fmla="*/ 65184 h 146283"/>
                <a:gd name="connsiteX35" fmla="*/ 171779 w 386415"/>
                <a:gd name="connsiteY35" fmla="*/ 72787 h 146283"/>
                <a:gd name="connsiteX36" fmla="*/ 215675 w 386415"/>
                <a:gd name="connsiteY36" fmla="*/ 72787 h 146283"/>
                <a:gd name="connsiteX37" fmla="*/ 217195 w 386415"/>
                <a:gd name="connsiteY37" fmla="*/ 72686 h 146283"/>
                <a:gd name="connsiteX38" fmla="*/ 268592 w 386415"/>
                <a:gd name="connsiteY38" fmla="*/ 72686 h 146283"/>
                <a:gd name="connsiteX39" fmla="*/ 301641 w 386415"/>
                <a:gd name="connsiteY39" fmla="*/ 59000 h 146283"/>
                <a:gd name="connsiteX40" fmla="*/ 340061 w 386415"/>
                <a:gd name="connsiteY40" fmla="*/ 20579 h 146283"/>
                <a:gd name="connsiteX41" fmla="*/ 366064 w 386415"/>
                <a:gd name="connsiteY41" fmla="*/ 20579 h 146283"/>
                <a:gd name="connsiteX42" fmla="*/ 366064 w 386415"/>
                <a:gd name="connsiteY42" fmla="*/ 46582 h 146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386415" h="146283">
                  <a:moveTo>
                    <a:pt x="352885" y="0"/>
                  </a:moveTo>
                  <a:cubicBezTo>
                    <a:pt x="343914" y="0"/>
                    <a:pt x="335449" y="3497"/>
                    <a:pt x="329113" y="9833"/>
                  </a:cubicBezTo>
                  <a:lnTo>
                    <a:pt x="290692" y="48254"/>
                  </a:lnTo>
                  <a:cubicBezTo>
                    <a:pt x="284762" y="54185"/>
                    <a:pt x="276804" y="57480"/>
                    <a:pt x="268390" y="57480"/>
                  </a:cubicBezTo>
                  <a:lnTo>
                    <a:pt x="241627" y="57480"/>
                  </a:lnTo>
                  <a:cubicBezTo>
                    <a:pt x="244161" y="53070"/>
                    <a:pt x="245580" y="48001"/>
                    <a:pt x="245580" y="42578"/>
                  </a:cubicBezTo>
                  <a:cubicBezTo>
                    <a:pt x="245580" y="25952"/>
                    <a:pt x="232097" y="12469"/>
                    <a:pt x="215472" y="12469"/>
                  </a:cubicBezTo>
                  <a:lnTo>
                    <a:pt x="113489" y="12469"/>
                  </a:lnTo>
                  <a:cubicBezTo>
                    <a:pt x="89818" y="12469"/>
                    <a:pt x="66907" y="22353"/>
                    <a:pt x="50637" y="39536"/>
                  </a:cubicBezTo>
                  <a:lnTo>
                    <a:pt x="34062" y="57023"/>
                  </a:lnTo>
                  <a:lnTo>
                    <a:pt x="7603" y="57023"/>
                  </a:lnTo>
                  <a:cubicBezTo>
                    <a:pt x="3396" y="57023"/>
                    <a:pt x="0" y="60420"/>
                    <a:pt x="0" y="64626"/>
                  </a:cubicBezTo>
                  <a:lnTo>
                    <a:pt x="0" y="138681"/>
                  </a:lnTo>
                  <a:cubicBezTo>
                    <a:pt x="0" y="142888"/>
                    <a:pt x="3396" y="146284"/>
                    <a:pt x="7603" y="146284"/>
                  </a:cubicBezTo>
                  <a:lnTo>
                    <a:pt x="252170" y="146284"/>
                  </a:lnTo>
                  <a:cubicBezTo>
                    <a:pt x="275080" y="146284"/>
                    <a:pt x="296673" y="137363"/>
                    <a:pt x="312842" y="121143"/>
                  </a:cubicBezTo>
                  <a:lnTo>
                    <a:pt x="376607" y="57378"/>
                  </a:lnTo>
                  <a:cubicBezTo>
                    <a:pt x="389684" y="44301"/>
                    <a:pt x="389684" y="22962"/>
                    <a:pt x="376607" y="9833"/>
                  </a:cubicBezTo>
                  <a:cubicBezTo>
                    <a:pt x="370271" y="3497"/>
                    <a:pt x="361806" y="0"/>
                    <a:pt x="352835" y="0"/>
                  </a:cubicBezTo>
                  <a:close/>
                  <a:moveTo>
                    <a:pt x="365912" y="46632"/>
                  </a:moveTo>
                  <a:lnTo>
                    <a:pt x="302147" y="110397"/>
                  </a:lnTo>
                  <a:cubicBezTo>
                    <a:pt x="288816" y="123728"/>
                    <a:pt x="271076" y="131077"/>
                    <a:pt x="252220" y="131077"/>
                  </a:cubicBezTo>
                  <a:lnTo>
                    <a:pt x="15257" y="131077"/>
                  </a:lnTo>
                  <a:lnTo>
                    <a:pt x="15257" y="72229"/>
                  </a:lnTo>
                  <a:lnTo>
                    <a:pt x="37407" y="72229"/>
                  </a:lnTo>
                  <a:cubicBezTo>
                    <a:pt x="39485" y="72229"/>
                    <a:pt x="41513" y="71368"/>
                    <a:pt x="42932" y="69847"/>
                  </a:cubicBezTo>
                  <a:lnTo>
                    <a:pt x="61788" y="49978"/>
                  </a:lnTo>
                  <a:cubicBezTo>
                    <a:pt x="75220" y="35785"/>
                    <a:pt x="94076" y="27675"/>
                    <a:pt x="113590" y="27675"/>
                  </a:cubicBezTo>
                  <a:lnTo>
                    <a:pt x="215573" y="27675"/>
                  </a:lnTo>
                  <a:cubicBezTo>
                    <a:pt x="223785" y="27675"/>
                    <a:pt x="230475" y="34366"/>
                    <a:pt x="230475" y="42628"/>
                  </a:cubicBezTo>
                  <a:cubicBezTo>
                    <a:pt x="230475" y="50485"/>
                    <a:pt x="224393" y="56922"/>
                    <a:pt x="216688" y="57480"/>
                  </a:cubicBezTo>
                  <a:lnTo>
                    <a:pt x="171779" y="57480"/>
                  </a:lnTo>
                  <a:cubicBezTo>
                    <a:pt x="167572" y="57480"/>
                    <a:pt x="164176" y="60876"/>
                    <a:pt x="164176" y="65083"/>
                  </a:cubicBezTo>
                  <a:lnTo>
                    <a:pt x="164176" y="65083"/>
                  </a:lnTo>
                  <a:lnTo>
                    <a:pt x="164176" y="65184"/>
                  </a:lnTo>
                  <a:cubicBezTo>
                    <a:pt x="164176" y="69391"/>
                    <a:pt x="167572" y="72787"/>
                    <a:pt x="171779" y="72787"/>
                  </a:cubicBezTo>
                  <a:lnTo>
                    <a:pt x="215675" y="72787"/>
                  </a:lnTo>
                  <a:cubicBezTo>
                    <a:pt x="216181" y="72737"/>
                    <a:pt x="216688" y="72686"/>
                    <a:pt x="217195" y="72686"/>
                  </a:cubicBezTo>
                  <a:lnTo>
                    <a:pt x="268592" y="72686"/>
                  </a:lnTo>
                  <a:cubicBezTo>
                    <a:pt x="281061" y="72686"/>
                    <a:pt x="292821" y="67820"/>
                    <a:pt x="301641" y="59000"/>
                  </a:cubicBezTo>
                  <a:lnTo>
                    <a:pt x="340061" y="20579"/>
                  </a:lnTo>
                  <a:cubicBezTo>
                    <a:pt x="347005" y="13635"/>
                    <a:pt x="359120" y="13635"/>
                    <a:pt x="366064" y="20579"/>
                  </a:cubicBezTo>
                  <a:cubicBezTo>
                    <a:pt x="373261" y="27777"/>
                    <a:pt x="373261" y="39435"/>
                    <a:pt x="366064" y="46582"/>
                  </a:cubicBezTo>
                  <a:close/>
                </a:path>
              </a:pathLst>
            </a:custGeom>
            <a:solidFill>
              <a:srgbClr val="1F1F1F"/>
            </a:solidFill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  <p:grpSp>
        <p:nvGrpSpPr>
          <p:cNvPr id="732" name="Bild 3">
            <a:extLst>
              <a:ext uri="{FF2B5EF4-FFF2-40B4-BE49-F238E27FC236}">
                <a16:creationId xmlns:a16="http://schemas.microsoft.com/office/drawing/2014/main" id="{A5462908-DE7A-E858-7B38-75D0CA686646}"/>
              </a:ext>
            </a:extLst>
          </p:cNvPr>
          <p:cNvGrpSpPr/>
          <p:nvPr/>
        </p:nvGrpSpPr>
        <p:grpSpPr>
          <a:xfrm>
            <a:off x="3189762" y="5291765"/>
            <a:ext cx="490477" cy="437020"/>
            <a:chOff x="5348291" y="5016615"/>
            <a:chExt cx="379724" cy="338338"/>
          </a:xfrm>
          <a:solidFill>
            <a:srgbClr val="1F1F1F"/>
          </a:solidFill>
        </p:grpSpPr>
        <p:sp>
          <p:nvSpPr>
            <p:cNvPr id="733" name="Frihandsfigur: Form 732">
              <a:extLst>
                <a:ext uri="{FF2B5EF4-FFF2-40B4-BE49-F238E27FC236}">
                  <a16:creationId xmlns:a16="http://schemas.microsoft.com/office/drawing/2014/main" id="{FE3071D9-3335-DEB8-EB4B-757A07156ABC}"/>
                </a:ext>
              </a:extLst>
            </p:cNvPr>
            <p:cNvSpPr/>
            <p:nvPr/>
          </p:nvSpPr>
          <p:spPr>
            <a:xfrm>
              <a:off x="5348291" y="5016615"/>
              <a:ext cx="379724" cy="338338"/>
            </a:xfrm>
            <a:custGeom>
              <a:avLst/>
              <a:gdLst>
                <a:gd name="connsiteX0" fmla="*/ 374947 w 379724"/>
                <a:gd name="connsiteY0" fmla="*/ 284812 h 338338"/>
                <a:gd name="connsiteX1" fmla="*/ 220807 w 379724"/>
                <a:gd name="connsiteY1" fmla="*/ 17842 h 338338"/>
                <a:gd name="connsiteX2" fmla="*/ 189888 w 379724"/>
                <a:gd name="connsiteY2" fmla="*/ 0 h 338338"/>
                <a:gd name="connsiteX3" fmla="*/ 158968 w 379724"/>
                <a:gd name="connsiteY3" fmla="*/ 17842 h 338338"/>
                <a:gd name="connsiteX4" fmla="*/ 4828 w 379724"/>
                <a:gd name="connsiteY4" fmla="*/ 284812 h 338338"/>
                <a:gd name="connsiteX5" fmla="*/ 4828 w 379724"/>
                <a:gd name="connsiteY5" fmla="*/ 320496 h 338338"/>
                <a:gd name="connsiteX6" fmla="*/ 35747 w 379724"/>
                <a:gd name="connsiteY6" fmla="*/ 338338 h 338338"/>
                <a:gd name="connsiteX7" fmla="*/ 343977 w 379724"/>
                <a:gd name="connsiteY7" fmla="*/ 338338 h 338338"/>
                <a:gd name="connsiteX8" fmla="*/ 374897 w 379724"/>
                <a:gd name="connsiteY8" fmla="*/ 320496 h 338338"/>
                <a:gd name="connsiteX9" fmla="*/ 374897 w 379724"/>
                <a:gd name="connsiteY9" fmla="*/ 284812 h 338338"/>
                <a:gd name="connsiteX10" fmla="*/ 361768 w 379724"/>
                <a:gd name="connsiteY10" fmla="*/ 312893 h 338338"/>
                <a:gd name="connsiteX11" fmla="*/ 344028 w 379724"/>
                <a:gd name="connsiteY11" fmla="*/ 323132 h 338338"/>
                <a:gd name="connsiteX12" fmla="*/ 35798 w 379724"/>
                <a:gd name="connsiteY12" fmla="*/ 323132 h 338338"/>
                <a:gd name="connsiteX13" fmla="*/ 18057 w 379724"/>
                <a:gd name="connsiteY13" fmla="*/ 312893 h 338338"/>
                <a:gd name="connsiteX14" fmla="*/ 18057 w 379724"/>
                <a:gd name="connsiteY14" fmla="*/ 292415 h 338338"/>
                <a:gd name="connsiteX15" fmla="*/ 172198 w 379724"/>
                <a:gd name="connsiteY15" fmla="*/ 25445 h 338338"/>
                <a:gd name="connsiteX16" fmla="*/ 189938 w 379724"/>
                <a:gd name="connsiteY16" fmla="*/ 15206 h 338338"/>
                <a:gd name="connsiteX17" fmla="*/ 207679 w 379724"/>
                <a:gd name="connsiteY17" fmla="*/ 25445 h 338338"/>
                <a:gd name="connsiteX18" fmla="*/ 361819 w 379724"/>
                <a:gd name="connsiteY18" fmla="*/ 292415 h 338338"/>
                <a:gd name="connsiteX19" fmla="*/ 361819 w 379724"/>
                <a:gd name="connsiteY19" fmla="*/ 312893 h 338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79724" h="338338">
                  <a:moveTo>
                    <a:pt x="374947" y="284812"/>
                  </a:moveTo>
                  <a:lnTo>
                    <a:pt x="220807" y="17842"/>
                  </a:lnTo>
                  <a:cubicBezTo>
                    <a:pt x="214369" y="6640"/>
                    <a:pt x="202813" y="0"/>
                    <a:pt x="189888" y="0"/>
                  </a:cubicBezTo>
                  <a:cubicBezTo>
                    <a:pt x="176962" y="0"/>
                    <a:pt x="165406" y="6691"/>
                    <a:pt x="158968" y="17842"/>
                  </a:cubicBezTo>
                  <a:lnTo>
                    <a:pt x="4828" y="284812"/>
                  </a:lnTo>
                  <a:cubicBezTo>
                    <a:pt x="-1609" y="296014"/>
                    <a:pt x="-1609" y="309345"/>
                    <a:pt x="4828" y="320496"/>
                  </a:cubicBezTo>
                  <a:cubicBezTo>
                    <a:pt x="11265" y="331698"/>
                    <a:pt x="22822" y="338338"/>
                    <a:pt x="35747" y="338338"/>
                  </a:cubicBezTo>
                  <a:lnTo>
                    <a:pt x="343977" y="338338"/>
                  </a:lnTo>
                  <a:cubicBezTo>
                    <a:pt x="356902" y="338338"/>
                    <a:pt x="368459" y="331647"/>
                    <a:pt x="374897" y="320496"/>
                  </a:cubicBezTo>
                  <a:cubicBezTo>
                    <a:pt x="381334" y="309294"/>
                    <a:pt x="381334" y="295964"/>
                    <a:pt x="374897" y="284812"/>
                  </a:cubicBezTo>
                  <a:close/>
                  <a:moveTo>
                    <a:pt x="361768" y="312893"/>
                  </a:moveTo>
                  <a:cubicBezTo>
                    <a:pt x="358068" y="319330"/>
                    <a:pt x="351428" y="323132"/>
                    <a:pt x="344028" y="323132"/>
                  </a:cubicBezTo>
                  <a:lnTo>
                    <a:pt x="35798" y="323132"/>
                  </a:lnTo>
                  <a:cubicBezTo>
                    <a:pt x="28397" y="323132"/>
                    <a:pt x="21757" y="319280"/>
                    <a:pt x="18057" y="312893"/>
                  </a:cubicBezTo>
                  <a:cubicBezTo>
                    <a:pt x="14357" y="306456"/>
                    <a:pt x="14357" y="298802"/>
                    <a:pt x="18057" y="292415"/>
                  </a:cubicBezTo>
                  <a:lnTo>
                    <a:pt x="172198" y="25445"/>
                  </a:lnTo>
                  <a:cubicBezTo>
                    <a:pt x="175898" y="19008"/>
                    <a:pt x="182538" y="15206"/>
                    <a:pt x="189938" y="15206"/>
                  </a:cubicBezTo>
                  <a:cubicBezTo>
                    <a:pt x="197339" y="15206"/>
                    <a:pt x="203979" y="19058"/>
                    <a:pt x="207679" y="25445"/>
                  </a:cubicBezTo>
                  <a:lnTo>
                    <a:pt x="361819" y="292415"/>
                  </a:lnTo>
                  <a:cubicBezTo>
                    <a:pt x="365519" y="298853"/>
                    <a:pt x="365519" y="306506"/>
                    <a:pt x="361819" y="312893"/>
                  </a:cubicBezTo>
                  <a:close/>
                </a:path>
              </a:pathLst>
            </a:custGeom>
            <a:solidFill>
              <a:srgbClr val="1F1F1F"/>
            </a:solidFill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734" name="Frihandsfigur: Form 733">
              <a:extLst>
                <a:ext uri="{FF2B5EF4-FFF2-40B4-BE49-F238E27FC236}">
                  <a16:creationId xmlns:a16="http://schemas.microsoft.com/office/drawing/2014/main" id="{7CB5A1C0-E77B-1398-F588-887EBAF8A09C}"/>
                </a:ext>
              </a:extLst>
            </p:cNvPr>
            <p:cNvSpPr/>
            <p:nvPr/>
          </p:nvSpPr>
          <p:spPr>
            <a:xfrm>
              <a:off x="5527889" y="5269201"/>
              <a:ext cx="20274" cy="20264"/>
            </a:xfrm>
            <a:custGeom>
              <a:avLst/>
              <a:gdLst>
                <a:gd name="connsiteX0" fmla="*/ 8161 w 20274"/>
                <a:gd name="connsiteY0" fmla="*/ 192 h 20264"/>
                <a:gd name="connsiteX1" fmla="*/ 6285 w 20274"/>
                <a:gd name="connsiteY1" fmla="*/ 749 h 20264"/>
                <a:gd name="connsiteX2" fmla="*/ 4511 w 20274"/>
                <a:gd name="connsiteY2" fmla="*/ 1712 h 20264"/>
                <a:gd name="connsiteX3" fmla="*/ 2940 w 20274"/>
                <a:gd name="connsiteY3" fmla="*/ 2980 h 20264"/>
                <a:gd name="connsiteX4" fmla="*/ 1724 w 20274"/>
                <a:gd name="connsiteY4" fmla="*/ 4500 h 20264"/>
                <a:gd name="connsiteX5" fmla="*/ 760 w 20274"/>
                <a:gd name="connsiteY5" fmla="*/ 6274 h 20264"/>
                <a:gd name="connsiteX6" fmla="*/ 203 w 20274"/>
                <a:gd name="connsiteY6" fmla="*/ 8150 h 20264"/>
                <a:gd name="connsiteX7" fmla="*/ 0 w 20274"/>
                <a:gd name="connsiteY7" fmla="*/ 10127 h 20264"/>
                <a:gd name="connsiteX8" fmla="*/ 2940 w 20274"/>
                <a:gd name="connsiteY8" fmla="*/ 17274 h 20264"/>
                <a:gd name="connsiteX9" fmla="*/ 6234 w 20274"/>
                <a:gd name="connsiteY9" fmla="*/ 19504 h 20264"/>
                <a:gd name="connsiteX10" fmla="*/ 10137 w 20274"/>
                <a:gd name="connsiteY10" fmla="*/ 20264 h 20264"/>
                <a:gd name="connsiteX11" fmla="*/ 17335 w 20274"/>
                <a:gd name="connsiteY11" fmla="*/ 17274 h 20264"/>
                <a:gd name="connsiteX12" fmla="*/ 18602 w 20274"/>
                <a:gd name="connsiteY12" fmla="*/ 15753 h 20264"/>
                <a:gd name="connsiteX13" fmla="*/ 19515 w 20274"/>
                <a:gd name="connsiteY13" fmla="*/ 14029 h 20264"/>
                <a:gd name="connsiteX14" fmla="*/ 20072 w 20274"/>
                <a:gd name="connsiteY14" fmla="*/ 12103 h 20264"/>
                <a:gd name="connsiteX15" fmla="*/ 20275 w 20274"/>
                <a:gd name="connsiteY15" fmla="*/ 10127 h 20264"/>
                <a:gd name="connsiteX16" fmla="*/ 17335 w 20274"/>
                <a:gd name="connsiteY16" fmla="*/ 2980 h 20264"/>
                <a:gd name="connsiteX17" fmla="*/ 8161 w 20274"/>
                <a:gd name="connsiteY17" fmla="*/ 192 h 20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0274" h="20264">
                  <a:moveTo>
                    <a:pt x="8161" y="192"/>
                  </a:moveTo>
                  <a:cubicBezTo>
                    <a:pt x="7502" y="344"/>
                    <a:pt x="6893" y="496"/>
                    <a:pt x="6285" y="749"/>
                  </a:cubicBezTo>
                  <a:cubicBezTo>
                    <a:pt x="5626" y="1003"/>
                    <a:pt x="5069" y="1358"/>
                    <a:pt x="4511" y="1712"/>
                  </a:cubicBezTo>
                  <a:cubicBezTo>
                    <a:pt x="3954" y="2067"/>
                    <a:pt x="3447" y="2473"/>
                    <a:pt x="2940" y="2980"/>
                  </a:cubicBezTo>
                  <a:cubicBezTo>
                    <a:pt x="2484" y="3436"/>
                    <a:pt x="2078" y="3943"/>
                    <a:pt x="1724" y="4500"/>
                  </a:cubicBezTo>
                  <a:cubicBezTo>
                    <a:pt x="1318" y="5058"/>
                    <a:pt x="1014" y="5666"/>
                    <a:pt x="760" y="6274"/>
                  </a:cubicBezTo>
                  <a:cubicBezTo>
                    <a:pt x="507" y="6883"/>
                    <a:pt x="355" y="7491"/>
                    <a:pt x="203" y="8150"/>
                  </a:cubicBezTo>
                  <a:cubicBezTo>
                    <a:pt x="51" y="8809"/>
                    <a:pt x="0" y="9468"/>
                    <a:pt x="0" y="10127"/>
                  </a:cubicBezTo>
                  <a:cubicBezTo>
                    <a:pt x="0" y="12813"/>
                    <a:pt x="1065" y="15398"/>
                    <a:pt x="2940" y="17274"/>
                  </a:cubicBezTo>
                  <a:cubicBezTo>
                    <a:pt x="3903" y="18237"/>
                    <a:pt x="5018" y="18997"/>
                    <a:pt x="6234" y="19504"/>
                  </a:cubicBezTo>
                  <a:cubicBezTo>
                    <a:pt x="7502" y="20011"/>
                    <a:pt x="8769" y="20264"/>
                    <a:pt x="10137" y="20264"/>
                  </a:cubicBezTo>
                  <a:cubicBezTo>
                    <a:pt x="12824" y="20264"/>
                    <a:pt x="15409" y="19200"/>
                    <a:pt x="17335" y="17274"/>
                  </a:cubicBezTo>
                  <a:cubicBezTo>
                    <a:pt x="17791" y="16817"/>
                    <a:pt x="18197" y="16310"/>
                    <a:pt x="18602" y="15753"/>
                  </a:cubicBezTo>
                  <a:cubicBezTo>
                    <a:pt x="18957" y="15195"/>
                    <a:pt x="19261" y="14638"/>
                    <a:pt x="19515" y="14029"/>
                  </a:cubicBezTo>
                  <a:cubicBezTo>
                    <a:pt x="19768" y="13421"/>
                    <a:pt x="19971" y="12762"/>
                    <a:pt x="20072" y="12103"/>
                  </a:cubicBezTo>
                  <a:cubicBezTo>
                    <a:pt x="20224" y="11495"/>
                    <a:pt x="20275" y="10786"/>
                    <a:pt x="20275" y="10127"/>
                  </a:cubicBezTo>
                  <a:cubicBezTo>
                    <a:pt x="20275" y="7440"/>
                    <a:pt x="19210" y="4855"/>
                    <a:pt x="17335" y="2980"/>
                  </a:cubicBezTo>
                  <a:cubicBezTo>
                    <a:pt x="14953" y="597"/>
                    <a:pt x="11455" y="-467"/>
                    <a:pt x="8161" y="192"/>
                  </a:cubicBezTo>
                  <a:close/>
                </a:path>
              </a:pathLst>
            </a:custGeom>
            <a:solidFill>
              <a:srgbClr val="1F1F1F"/>
            </a:solidFill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735" name="Frihandsfigur: Form 734">
              <a:extLst>
                <a:ext uri="{FF2B5EF4-FFF2-40B4-BE49-F238E27FC236}">
                  <a16:creationId xmlns:a16="http://schemas.microsoft.com/office/drawing/2014/main" id="{E24DC7F2-2DA0-623D-4147-E9D342515259}"/>
                </a:ext>
              </a:extLst>
            </p:cNvPr>
            <p:cNvSpPr/>
            <p:nvPr/>
          </p:nvSpPr>
          <p:spPr>
            <a:xfrm>
              <a:off x="5530424" y="5126353"/>
              <a:ext cx="15206" cy="125147"/>
            </a:xfrm>
            <a:custGeom>
              <a:avLst/>
              <a:gdLst>
                <a:gd name="connsiteX0" fmla="*/ 7603 w 15206"/>
                <a:gd name="connsiteY0" fmla="*/ 125147 h 125147"/>
                <a:gd name="connsiteX1" fmla="*/ 15206 w 15206"/>
                <a:gd name="connsiteY1" fmla="*/ 117544 h 125147"/>
                <a:gd name="connsiteX2" fmla="*/ 15206 w 15206"/>
                <a:gd name="connsiteY2" fmla="*/ 7603 h 125147"/>
                <a:gd name="connsiteX3" fmla="*/ 7603 w 15206"/>
                <a:gd name="connsiteY3" fmla="*/ 0 h 125147"/>
                <a:gd name="connsiteX4" fmla="*/ 0 w 15206"/>
                <a:gd name="connsiteY4" fmla="*/ 7603 h 125147"/>
                <a:gd name="connsiteX5" fmla="*/ 0 w 15206"/>
                <a:gd name="connsiteY5" fmla="*/ 117544 h 125147"/>
                <a:gd name="connsiteX6" fmla="*/ 7603 w 15206"/>
                <a:gd name="connsiteY6" fmla="*/ 125147 h 125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206" h="125147">
                  <a:moveTo>
                    <a:pt x="7603" y="125147"/>
                  </a:moveTo>
                  <a:cubicBezTo>
                    <a:pt x="11810" y="125147"/>
                    <a:pt x="15206" y="121751"/>
                    <a:pt x="15206" y="117544"/>
                  </a:cubicBezTo>
                  <a:lnTo>
                    <a:pt x="15206" y="7603"/>
                  </a:lnTo>
                  <a:cubicBezTo>
                    <a:pt x="15206" y="3396"/>
                    <a:pt x="11810" y="0"/>
                    <a:pt x="7603" y="0"/>
                  </a:cubicBezTo>
                  <a:cubicBezTo>
                    <a:pt x="3396" y="0"/>
                    <a:pt x="0" y="3396"/>
                    <a:pt x="0" y="7603"/>
                  </a:cubicBezTo>
                  <a:lnTo>
                    <a:pt x="0" y="117544"/>
                  </a:lnTo>
                  <a:cubicBezTo>
                    <a:pt x="0" y="121751"/>
                    <a:pt x="3396" y="125147"/>
                    <a:pt x="7603" y="125147"/>
                  </a:cubicBezTo>
                  <a:close/>
                </a:path>
              </a:pathLst>
            </a:custGeom>
            <a:solidFill>
              <a:srgbClr val="1F1F1F"/>
            </a:solidFill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  <p:grpSp>
        <p:nvGrpSpPr>
          <p:cNvPr id="736" name="Bild 3">
            <a:extLst>
              <a:ext uri="{FF2B5EF4-FFF2-40B4-BE49-F238E27FC236}">
                <a16:creationId xmlns:a16="http://schemas.microsoft.com/office/drawing/2014/main" id="{9D8C7F59-67D4-4122-0A71-5A29AE792CB7}"/>
              </a:ext>
            </a:extLst>
          </p:cNvPr>
          <p:cNvGrpSpPr/>
          <p:nvPr/>
        </p:nvGrpSpPr>
        <p:grpSpPr>
          <a:xfrm>
            <a:off x="2275424" y="2977906"/>
            <a:ext cx="485533" cy="485533"/>
            <a:chOff x="1234417" y="2648755"/>
            <a:chExt cx="375897" cy="375897"/>
          </a:xfrm>
          <a:solidFill>
            <a:srgbClr val="1F1F1F"/>
          </a:solidFill>
        </p:grpSpPr>
        <p:sp>
          <p:nvSpPr>
            <p:cNvPr id="737" name="Frihandsfigur: Form 736">
              <a:extLst>
                <a:ext uri="{FF2B5EF4-FFF2-40B4-BE49-F238E27FC236}">
                  <a16:creationId xmlns:a16="http://schemas.microsoft.com/office/drawing/2014/main" id="{D215E732-FE6D-F884-6A15-06A865746C2D}"/>
                </a:ext>
              </a:extLst>
            </p:cNvPr>
            <p:cNvSpPr/>
            <p:nvPr/>
          </p:nvSpPr>
          <p:spPr>
            <a:xfrm>
              <a:off x="1298232" y="2707856"/>
              <a:ext cx="244313" cy="226572"/>
            </a:xfrm>
            <a:custGeom>
              <a:avLst/>
              <a:gdLst>
                <a:gd name="connsiteX0" fmla="*/ 80492 w 244313"/>
                <a:gd name="connsiteY0" fmla="*/ 43540 h 226572"/>
                <a:gd name="connsiteX1" fmla="*/ 115415 w 244313"/>
                <a:gd name="connsiteY1" fmla="*/ 86169 h 226572"/>
                <a:gd name="connsiteX2" fmla="*/ 115415 w 244313"/>
                <a:gd name="connsiteY2" fmla="*/ 129253 h 226572"/>
                <a:gd name="connsiteX3" fmla="*/ 74612 w 244313"/>
                <a:gd name="connsiteY3" fmla="*/ 152822 h 226572"/>
                <a:gd name="connsiteX4" fmla="*/ 43490 w 244313"/>
                <a:gd name="connsiteY4" fmla="*/ 139593 h 226572"/>
                <a:gd name="connsiteX5" fmla="*/ 0 w 244313"/>
                <a:gd name="connsiteY5" fmla="*/ 183083 h 226572"/>
                <a:gd name="connsiteX6" fmla="*/ 43490 w 244313"/>
                <a:gd name="connsiteY6" fmla="*/ 226572 h 226572"/>
                <a:gd name="connsiteX7" fmla="*/ 86980 w 244313"/>
                <a:gd name="connsiteY7" fmla="*/ 183083 h 226572"/>
                <a:gd name="connsiteX8" fmla="*/ 83178 w 244313"/>
                <a:gd name="connsiteY8" fmla="*/ 165444 h 226572"/>
                <a:gd name="connsiteX9" fmla="*/ 123018 w 244313"/>
                <a:gd name="connsiteY9" fmla="*/ 142431 h 226572"/>
                <a:gd name="connsiteX10" fmla="*/ 161490 w 244313"/>
                <a:gd name="connsiteY10" fmla="*/ 164633 h 226572"/>
                <a:gd name="connsiteX11" fmla="*/ 157334 w 244313"/>
                <a:gd name="connsiteY11" fmla="*/ 183083 h 226572"/>
                <a:gd name="connsiteX12" fmla="*/ 200823 w 244313"/>
                <a:gd name="connsiteY12" fmla="*/ 226572 h 226572"/>
                <a:gd name="connsiteX13" fmla="*/ 244313 w 244313"/>
                <a:gd name="connsiteY13" fmla="*/ 183083 h 226572"/>
                <a:gd name="connsiteX14" fmla="*/ 200823 w 244313"/>
                <a:gd name="connsiteY14" fmla="*/ 139593 h 226572"/>
                <a:gd name="connsiteX15" fmla="*/ 170310 w 244313"/>
                <a:gd name="connsiteY15" fmla="*/ 152163 h 226572"/>
                <a:gd name="connsiteX16" fmla="*/ 130621 w 244313"/>
                <a:gd name="connsiteY16" fmla="*/ 129253 h 226572"/>
                <a:gd name="connsiteX17" fmla="*/ 130621 w 244313"/>
                <a:gd name="connsiteY17" fmla="*/ 86422 h 226572"/>
                <a:gd name="connsiteX18" fmla="*/ 167420 w 244313"/>
                <a:gd name="connsiteY18" fmla="*/ 43490 h 226572"/>
                <a:gd name="connsiteX19" fmla="*/ 123931 w 244313"/>
                <a:gd name="connsiteY19" fmla="*/ 0 h 226572"/>
                <a:gd name="connsiteX20" fmla="*/ 80441 w 244313"/>
                <a:gd name="connsiteY20" fmla="*/ 43490 h 226572"/>
                <a:gd name="connsiteX21" fmla="*/ 43490 w 244313"/>
                <a:gd name="connsiteY21" fmla="*/ 211366 h 226572"/>
                <a:gd name="connsiteX22" fmla="*/ 15206 w 244313"/>
                <a:gd name="connsiteY22" fmla="*/ 183083 h 226572"/>
                <a:gd name="connsiteX23" fmla="*/ 43490 w 244313"/>
                <a:gd name="connsiteY23" fmla="*/ 154799 h 226572"/>
                <a:gd name="connsiteX24" fmla="*/ 71773 w 244313"/>
                <a:gd name="connsiteY24" fmla="*/ 183083 h 226572"/>
                <a:gd name="connsiteX25" fmla="*/ 43490 w 244313"/>
                <a:gd name="connsiteY25" fmla="*/ 211366 h 226572"/>
                <a:gd name="connsiteX26" fmla="*/ 200823 w 244313"/>
                <a:gd name="connsiteY26" fmla="*/ 154799 h 226572"/>
                <a:gd name="connsiteX27" fmla="*/ 229107 w 244313"/>
                <a:gd name="connsiteY27" fmla="*/ 183083 h 226572"/>
                <a:gd name="connsiteX28" fmla="*/ 200823 w 244313"/>
                <a:gd name="connsiteY28" fmla="*/ 211366 h 226572"/>
                <a:gd name="connsiteX29" fmla="*/ 172540 w 244313"/>
                <a:gd name="connsiteY29" fmla="*/ 183083 h 226572"/>
                <a:gd name="connsiteX30" fmla="*/ 200823 w 244313"/>
                <a:gd name="connsiteY30" fmla="*/ 154799 h 226572"/>
                <a:gd name="connsiteX31" fmla="*/ 152214 w 244313"/>
                <a:gd name="connsiteY31" fmla="*/ 43540 h 226572"/>
                <a:gd name="connsiteX32" fmla="*/ 123931 w 244313"/>
                <a:gd name="connsiteY32" fmla="*/ 71824 h 226572"/>
                <a:gd name="connsiteX33" fmla="*/ 95647 w 244313"/>
                <a:gd name="connsiteY33" fmla="*/ 43540 h 226572"/>
                <a:gd name="connsiteX34" fmla="*/ 123931 w 244313"/>
                <a:gd name="connsiteY34" fmla="*/ 15257 h 226572"/>
                <a:gd name="connsiteX35" fmla="*/ 152214 w 244313"/>
                <a:gd name="connsiteY35" fmla="*/ 43540 h 226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244313" h="226572">
                  <a:moveTo>
                    <a:pt x="80492" y="43540"/>
                  </a:moveTo>
                  <a:cubicBezTo>
                    <a:pt x="80492" y="64576"/>
                    <a:pt x="95546" y="82164"/>
                    <a:pt x="115415" y="86169"/>
                  </a:cubicBezTo>
                  <a:lnTo>
                    <a:pt x="115415" y="129253"/>
                  </a:lnTo>
                  <a:lnTo>
                    <a:pt x="74612" y="152822"/>
                  </a:lnTo>
                  <a:cubicBezTo>
                    <a:pt x="66705" y="144712"/>
                    <a:pt x="55655" y="139593"/>
                    <a:pt x="43490" y="139593"/>
                  </a:cubicBezTo>
                  <a:cubicBezTo>
                    <a:pt x="19515" y="139593"/>
                    <a:pt x="0" y="159108"/>
                    <a:pt x="0" y="183083"/>
                  </a:cubicBezTo>
                  <a:cubicBezTo>
                    <a:pt x="0" y="207058"/>
                    <a:pt x="19515" y="226572"/>
                    <a:pt x="43490" y="226572"/>
                  </a:cubicBezTo>
                  <a:cubicBezTo>
                    <a:pt x="67465" y="226572"/>
                    <a:pt x="86980" y="207058"/>
                    <a:pt x="86980" y="183083"/>
                  </a:cubicBezTo>
                  <a:cubicBezTo>
                    <a:pt x="86980" y="176798"/>
                    <a:pt x="85611" y="170816"/>
                    <a:pt x="83178" y="165444"/>
                  </a:cubicBezTo>
                  <a:lnTo>
                    <a:pt x="123018" y="142431"/>
                  </a:lnTo>
                  <a:lnTo>
                    <a:pt x="161490" y="164633"/>
                  </a:lnTo>
                  <a:cubicBezTo>
                    <a:pt x="158854" y="170259"/>
                    <a:pt x="157334" y="176493"/>
                    <a:pt x="157334" y="183083"/>
                  </a:cubicBezTo>
                  <a:cubicBezTo>
                    <a:pt x="157334" y="207058"/>
                    <a:pt x="176848" y="226572"/>
                    <a:pt x="200823" y="226572"/>
                  </a:cubicBezTo>
                  <a:cubicBezTo>
                    <a:pt x="224798" y="226572"/>
                    <a:pt x="244313" y="207058"/>
                    <a:pt x="244313" y="183083"/>
                  </a:cubicBezTo>
                  <a:cubicBezTo>
                    <a:pt x="244313" y="159108"/>
                    <a:pt x="224798" y="139593"/>
                    <a:pt x="200823" y="139593"/>
                  </a:cubicBezTo>
                  <a:cubicBezTo>
                    <a:pt x="188962" y="139593"/>
                    <a:pt x="178166" y="144408"/>
                    <a:pt x="170310" y="152163"/>
                  </a:cubicBezTo>
                  <a:lnTo>
                    <a:pt x="130621" y="129253"/>
                  </a:lnTo>
                  <a:lnTo>
                    <a:pt x="130621" y="86422"/>
                  </a:lnTo>
                  <a:cubicBezTo>
                    <a:pt x="151454" y="83178"/>
                    <a:pt x="167420" y="65235"/>
                    <a:pt x="167420" y="43490"/>
                  </a:cubicBezTo>
                  <a:cubicBezTo>
                    <a:pt x="167420" y="19515"/>
                    <a:pt x="147906" y="0"/>
                    <a:pt x="123931" y="0"/>
                  </a:cubicBezTo>
                  <a:cubicBezTo>
                    <a:pt x="99955" y="0"/>
                    <a:pt x="80441" y="19515"/>
                    <a:pt x="80441" y="43490"/>
                  </a:cubicBezTo>
                  <a:close/>
                  <a:moveTo>
                    <a:pt x="43490" y="211366"/>
                  </a:moveTo>
                  <a:cubicBezTo>
                    <a:pt x="27878" y="211366"/>
                    <a:pt x="15206" y="198694"/>
                    <a:pt x="15206" y="183083"/>
                  </a:cubicBezTo>
                  <a:cubicBezTo>
                    <a:pt x="15206" y="167471"/>
                    <a:pt x="27878" y="154799"/>
                    <a:pt x="43490" y="154799"/>
                  </a:cubicBezTo>
                  <a:cubicBezTo>
                    <a:pt x="59101" y="154799"/>
                    <a:pt x="71773" y="167471"/>
                    <a:pt x="71773" y="183083"/>
                  </a:cubicBezTo>
                  <a:cubicBezTo>
                    <a:pt x="71773" y="198694"/>
                    <a:pt x="59101" y="211366"/>
                    <a:pt x="43490" y="211366"/>
                  </a:cubicBezTo>
                  <a:close/>
                  <a:moveTo>
                    <a:pt x="200823" y="154799"/>
                  </a:moveTo>
                  <a:cubicBezTo>
                    <a:pt x="216435" y="154799"/>
                    <a:pt x="229107" y="167471"/>
                    <a:pt x="229107" y="183083"/>
                  </a:cubicBezTo>
                  <a:cubicBezTo>
                    <a:pt x="229107" y="198694"/>
                    <a:pt x="216435" y="211366"/>
                    <a:pt x="200823" y="211366"/>
                  </a:cubicBezTo>
                  <a:cubicBezTo>
                    <a:pt x="185212" y="211366"/>
                    <a:pt x="172540" y="198694"/>
                    <a:pt x="172540" y="183083"/>
                  </a:cubicBezTo>
                  <a:cubicBezTo>
                    <a:pt x="172540" y="167471"/>
                    <a:pt x="185212" y="154799"/>
                    <a:pt x="200823" y="154799"/>
                  </a:cubicBezTo>
                  <a:close/>
                  <a:moveTo>
                    <a:pt x="152214" y="43540"/>
                  </a:moveTo>
                  <a:cubicBezTo>
                    <a:pt x="152214" y="59152"/>
                    <a:pt x="139542" y="71824"/>
                    <a:pt x="123931" y="71824"/>
                  </a:cubicBezTo>
                  <a:cubicBezTo>
                    <a:pt x="108319" y="71824"/>
                    <a:pt x="95647" y="59152"/>
                    <a:pt x="95647" y="43540"/>
                  </a:cubicBezTo>
                  <a:cubicBezTo>
                    <a:pt x="95647" y="27929"/>
                    <a:pt x="108319" y="15257"/>
                    <a:pt x="123931" y="15257"/>
                  </a:cubicBezTo>
                  <a:cubicBezTo>
                    <a:pt x="139542" y="15257"/>
                    <a:pt x="152214" y="27929"/>
                    <a:pt x="152214" y="43540"/>
                  </a:cubicBezTo>
                  <a:close/>
                </a:path>
              </a:pathLst>
            </a:custGeom>
            <a:solidFill>
              <a:srgbClr val="1F1F1F"/>
            </a:solidFill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738" name="Frihandsfigur: Form 737">
              <a:extLst>
                <a:ext uri="{FF2B5EF4-FFF2-40B4-BE49-F238E27FC236}">
                  <a16:creationId xmlns:a16="http://schemas.microsoft.com/office/drawing/2014/main" id="{A8D52F44-18C4-E01C-E748-BBC2A01A7336}"/>
                </a:ext>
              </a:extLst>
            </p:cNvPr>
            <p:cNvSpPr/>
            <p:nvPr/>
          </p:nvSpPr>
          <p:spPr>
            <a:xfrm>
              <a:off x="1234417" y="2648755"/>
              <a:ext cx="375897" cy="375897"/>
            </a:xfrm>
            <a:custGeom>
              <a:avLst/>
              <a:gdLst>
                <a:gd name="connsiteX0" fmla="*/ 0 w 375897"/>
                <a:gd name="connsiteY0" fmla="*/ 187949 h 375897"/>
                <a:gd name="connsiteX1" fmla="*/ 187949 w 375897"/>
                <a:gd name="connsiteY1" fmla="*/ 375898 h 375897"/>
                <a:gd name="connsiteX2" fmla="*/ 375897 w 375897"/>
                <a:gd name="connsiteY2" fmla="*/ 187949 h 375897"/>
                <a:gd name="connsiteX3" fmla="*/ 187949 w 375897"/>
                <a:gd name="connsiteY3" fmla="*/ 0 h 375897"/>
                <a:gd name="connsiteX4" fmla="*/ 0 w 375897"/>
                <a:gd name="connsiteY4" fmla="*/ 187949 h 375897"/>
                <a:gd name="connsiteX5" fmla="*/ 360691 w 375897"/>
                <a:gd name="connsiteY5" fmla="*/ 187949 h 375897"/>
                <a:gd name="connsiteX6" fmla="*/ 187949 w 375897"/>
                <a:gd name="connsiteY6" fmla="*/ 360691 h 375897"/>
                <a:gd name="connsiteX7" fmla="*/ 15206 w 375897"/>
                <a:gd name="connsiteY7" fmla="*/ 187949 h 375897"/>
                <a:gd name="connsiteX8" fmla="*/ 187949 w 375897"/>
                <a:gd name="connsiteY8" fmla="*/ 15206 h 375897"/>
                <a:gd name="connsiteX9" fmla="*/ 360691 w 375897"/>
                <a:gd name="connsiteY9" fmla="*/ 187949 h 375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75897" h="375897">
                  <a:moveTo>
                    <a:pt x="0" y="187949"/>
                  </a:moveTo>
                  <a:cubicBezTo>
                    <a:pt x="0" y="291604"/>
                    <a:pt x="84344" y="375898"/>
                    <a:pt x="187949" y="375898"/>
                  </a:cubicBezTo>
                  <a:cubicBezTo>
                    <a:pt x="291554" y="375898"/>
                    <a:pt x="375897" y="291554"/>
                    <a:pt x="375897" y="187949"/>
                  </a:cubicBezTo>
                  <a:cubicBezTo>
                    <a:pt x="375897" y="84344"/>
                    <a:pt x="291554" y="0"/>
                    <a:pt x="187949" y="0"/>
                  </a:cubicBezTo>
                  <a:cubicBezTo>
                    <a:pt x="84344" y="0"/>
                    <a:pt x="0" y="84344"/>
                    <a:pt x="0" y="187949"/>
                  </a:cubicBezTo>
                  <a:close/>
                  <a:moveTo>
                    <a:pt x="360691" y="187949"/>
                  </a:moveTo>
                  <a:cubicBezTo>
                    <a:pt x="360691" y="283190"/>
                    <a:pt x="283190" y="360691"/>
                    <a:pt x="187949" y="360691"/>
                  </a:cubicBezTo>
                  <a:cubicBezTo>
                    <a:pt x="92707" y="360691"/>
                    <a:pt x="15206" y="283190"/>
                    <a:pt x="15206" y="187949"/>
                  </a:cubicBezTo>
                  <a:cubicBezTo>
                    <a:pt x="15206" y="92707"/>
                    <a:pt x="92707" y="15206"/>
                    <a:pt x="187949" y="15206"/>
                  </a:cubicBezTo>
                  <a:cubicBezTo>
                    <a:pt x="283190" y="15206"/>
                    <a:pt x="360691" y="92707"/>
                    <a:pt x="360691" y="187949"/>
                  </a:cubicBezTo>
                  <a:close/>
                </a:path>
              </a:pathLst>
            </a:custGeom>
            <a:solidFill>
              <a:srgbClr val="1F1F1F"/>
            </a:solidFill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  <p:grpSp>
        <p:nvGrpSpPr>
          <p:cNvPr id="753" name="Bild 3">
            <a:extLst>
              <a:ext uri="{FF2B5EF4-FFF2-40B4-BE49-F238E27FC236}">
                <a16:creationId xmlns:a16="http://schemas.microsoft.com/office/drawing/2014/main" id="{0BA0E46F-4D3A-0C4B-7610-E90A6480C3AD}"/>
              </a:ext>
            </a:extLst>
          </p:cNvPr>
          <p:cNvGrpSpPr/>
          <p:nvPr/>
        </p:nvGrpSpPr>
        <p:grpSpPr>
          <a:xfrm>
            <a:off x="5008718" y="4136514"/>
            <a:ext cx="595329" cy="410896"/>
            <a:chOff x="6485323" y="3854354"/>
            <a:chExt cx="460900" cy="318113"/>
          </a:xfrm>
          <a:solidFill>
            <a:srgbClr val="1F1F1F"/>
          </a:solidFill>
        </p:grpSpPr>
        <p:sp>
          <p:nvSpPr>
            <p:cNvPr id="754" name="Frihandsfigur: Form 753">
              <a:extLst>
                <a:ext uri="{FF2B5EF4-FFF2-40B4-BE49-F238E27FC236}">
                  <a16:creationId xmlns:a16="http://schemas.microsoft.com/office/drawing/2014/main" id="{D6ECF1F1-66F7-01F0-04CD-42482E041423}"/>
                </a:ext>
              </a:extLst>
            </p:cNvPr>
            <p:cNvSpPr/>
            <p:nvPr/>
          </p:nvSpPr>
          <p:spPr>
            <a:xfrm>
              <a:off x="6485323" y="3854354"/>
              <a:ext cx="460900" cy="318113"/>
            </a:xfrm>
            <a:custGeom>
              <a:avLst/>
              <a:gdLst>
                <a:gd name="connsiteX0" fmla="*/ 453348 w 460900"/>
                <a:gd name="connsiteY0" fmla="*/ 270569 h 318113"/>
                <a:gd name="connsiteX1" fmla="*/ 432972 w 460900"/>
                <a:gd name="connsiteY1" fmla="*/ 270569 h 318113"/>
                <a:gd name="connsiteX2" fmla="*/ 432972 w 460900"/>
                <a:gd name="connsiteY2" fmla="*/ 22455 h 318113"/>
                <a:gd name="connsiteX3" fmla="*/ 410518 w 460900"/>
                <a:gd name="connsiteY3" fmla="*/ 0 h 318113"/>
                <a:gd name="connsiteX4" fmla="*/ 50434 w 460900"/>
                <a:gd name="connsiteY4" fmla="*/ 0 h 318113"/>
                <a:gd name="connsiteX5" fmla="*/ 27980 w 460900"/>
                <a:gd name="connsiteY5" fmla="*/ 22455 h 318113"/>
                <a:gd name="connsiteX6" fmla="*/ 27980 w 460900"/>
                <a:gd name="connsiteY6" fmla="*/ 270569 h 318113"/>
                <a:gd name="connsiteX7" fmla="*/ 7603 w 460900"/>
                <a:gd name="connsiteY7" fmla="*/ 270569 h 318113"/>
                <a:gd name="connsiteX8" fmla="*/ 0 w 460900"/>
                <a:gd name="connsiteY8" fmla="*/ 278172 h 318113"/>
                <a:gd name="connsiteX9" fmla="*/ 0 w 460900"/>
                <a:gd name="connsiteY9" fmla="*/ 295609 h 318113"/>
                <a:gd name="connsiteX10" fmla="*/ 22455 w 460900"/>
                <a:gd name="connsiteY10" fmla="*/ 318114 h 318113"/>
                <a:gd name="connsiteX11" fmla="*/ 438396 w 460900"/>
                <a:gd name="connsiteY11" fmla="*/ 318114 h 318113"/>
                <a:gd name="connsiteX12" fmla="*/ 460900 w 460900"/>
                <a:gd name="connsiteY12" fmla="*/ 295609 h 318113"/>
                <a:gd name="connsiteX13" fmla="*/ 460900 w 460900"/>
                <a:gd name="connsiteY13" fmla="*/ 278172 h 318113"/>
                <a:gd name="connsiteX14" fmla="*/ 453297 w 460900"/>
                <a:gd name="connsiteY14" fmla="*/ 270569 h 318113"/>
                <a:gd name="connsiteX15" fmla="*/ 43236 w 460900"/>
                <a:gd name="connsiteY15" fmla="*/ 22404 h 318113"/>
                <a:gd name="connsiteX16" fmla="*/ 50485 w 460900"/>
                <a:gd name="connsiteY16" fmla="*/ 15156 h 318113"/>
                <a:gd name="connsiteX17" fmla="*/ 410568 w 460900"/>
                <a:gd name="connsiteY17" fmla="*/ 15156 h 318113"/>
                <a:gd name="connsiteX18" fmla="*/ 417816 w 460900"/>
                <a:gd name="connsiteY18" fmla="*/ 22404 h 318113"/>
                <a:gd name="connsiteX19" fmla="*/ 417816 w 460900"/>
                <a:gd name="connsiteY19" fmla="*/ 270519 h 318113"/>
                <a:gd name="connsiteX20" fmla="*/ 43236 w 460900"/>
                <a:gd name="connsiteY20" fmla="*/ 270519 h 318113"/>
                <a:gd name="connsiteX21" fmla="*/ 43236 w 460900"/>
                <a:gd name="connsiteY21" fmla="*/ 22404 h 318113"/>
                <a:gd name="connsiteX22" fmla="*/ 445745 w 460900"/>
                <a:gd name="connsiteY22" fmla="*/ 295609 h 318113"/>
                <a:gd name="connsiteX23" fmla="*/ 438446 w 460900"/>
                <a:gd name="connsiteY23" fmla="*/ 302908 h 318113"/>
                <a:gd name="connsiteX24" fmla="*/ 22506 w 460900"/>
                <a:gd name="connsiteY24" fmla="*/ 302908 h 318113"/>
                <a:gd name="connsiteX25" fmla="*/ 15257 w 460900"/>
                <a:gd name="connsiteY25" fmla="*/ 295609 h 318113"/>
                <a:gd name="connsiteX26" fmla="*/ 15257 w 460900"/>
                <a:gd name="connsiteY26" fmla="*/ 285775 h 318113"/>
                <a:gd name="connsiteX27" fmla="*/ 445745 w 460900"/>
                <a:gd name="connsiteY27" fmla="*/ 285775 h 318113"/>
                <a:gd name="connsiteX28" fmla="*/ 445745 w 460900"/>
                <a:gd name="connsiteY28" fmla="*/ 295609 h 318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460900" h="318113">
                  <a:moveTo>
                    <a:pt x="453348" y="270569"/>
                  </a:moveTo>
                  <a:lnTo>
                    <a:pt x="432972" y="270569"/>
                  </a:lnTo>
                  <a:lnTo>
                    <a:pt x="432972" y="22455"/>
                  </a:lnTo>
                  <a:cubicBezTo>
                    <a:pt x="432972" y="10087"/>
                    <a:pt x="422885" y="0"/>
                    <a:pt x="410518" y="0"/>
                  </a:cubicBezTo>
                  <a:lnTo>
                    <a:pt x="50434" y="0"/>
                  </a:lnTo>
                  <a:cubicBezTo>
                    <a:pt x="38066" y="0"/>
                    <a:pt x="27980" y="10087"/>
                    <a:pt x="27980" y="22455"/>
                  </a:cubicBezTo>
                  <a:lnTo>
                    <a:pt x="27980" y="270569"/>
                  </a:lnTo>
                  <a:lnTo>
                    <a:pt x="7603" y="270569"/>
                  </a:lnTo>
                  <a:cubicBezTo>
                    <a:pt x="3396" y="270569"/>
                    <a:pt x="0" y="273965"/>
                    <a:pt x="0" y="278172"/>
                  </a:cubicBezTo>
                  <a:lnTo>
                    <a:pt x="0" y="295609"/>
                  </a:lnTo>
                  <a:cubicBezTo>
                    <a:pt x="0" y="308027"/>
                    <a:pt x="10087" y="318114"/>
                    <a:pt x="22455" y="318114"/>
                  </a:cubicBezTo>
                  <a:lnTo>
                    <a:pt x="438396" y="318114"/>
                  </a:lnTo>
                  <a:cubicBezTo>
                    <a:pt x="450814" y="318114"/>
                    <a:pt x="460900" y="308027"/>
                    <a:pt x="460900" y="295609"/>
                  </a:cubicBezTo>
                  <a:lnTo>
                    <a:pt x="460900" y="278172"/>
                  </a:lnTo>
                  <a:cubicBezTo>
                    <a:pt x="460900" y="273965"/>
                    <a:pt x="457504" y="270569"/>
                    <a:pt x="453297" y="270569"/>
                  </a:cubicBezTo>
                  <a:close/>
                  <a:moveTo>
                    <a:pt x="43236" y="22404"/>
                  </a:moveTo>
                  <a:cubicBezTo>
                    <a:pt x="43236" y="18400"/>
                    <a:pt x="46481" y="15156"/>
                    <a:pt x="50485" y="15156"/>
                  </a:cubicBezTo>
                  <a:lnTo>
                    <a:pt x="410568" y="15156"/>
                  </a:lnTo>
                  <a:cubicBezTo>
                    <a:pt x="414572" y="15156"/>
                    <a:pt x="417816" y="18400"/>
                    <a:pt x="417816" y="22404"/>
                  </a:cubicBezTo>
                  <a:lnTo>
                    <a:pt x="417816" y="270519"/>
                  </a:lnTo>
                  <a:lnTo>
                    <a:pt x="43236" y="270519"/>
                  </a:lnTo>
                  <a:lnTo>
                    <a:pt x="43236" y="22404"/>
                  </a:lnTo>
                  <a:close/>
                  <a:moveTo>
                    <a:pt x="445745" y="295609"/>
                  </a:moveTo>
                  <a:cubicBezTo>
                    <a:pt x="445745" y="299613"/>
                    <a:pt x="442501" y="302908"/>
                    <a:pt x="438446" y="302908"/>
                  </a:cubicBezTo>
                  <a:lnTo>
                    <a:pt x="22506" y="302908"/>
                  </a:lnTo>
                  <a:cubicBezTo>
                    <a:pt x="18501" y="302908"/>
                    <a:pt x="15257" y="299664"/>
                    <a:pt x="15257" y="295609"/>
                  </a:cubicBezTo>
                  <a:lnTo>
                    <a:pt x="15257" y="285775"/>
                  </a:lnTo>
                  <a:lnTo>
                    <a:pt x="445745" y="285775"/>
                  </a:lnTo>
                  <a:lnTo>
                    <a:pt x="445745" y="295609"/>
                  </a:lnTo>
                  <a:close/>
                </a:path>
              </a:pathLst>
            </a:custGeom>
            <a:solidFill>
              <a:srgbClr val="1F1F1F"/>
            </a:solidFill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755" name="Frihandsfigur: Form 754">
              <a:extLst>
                <a:ext uri="{FF2B5EF4-FFF2-40B4-BE49-F238E27FC236}">
                  <a16:creationId xmlns:a16="http://schemas.microsoft.com/office/drawing/2014/main" id="{81EC4F3B-ED79-DE62-23EA-787D12AE4E6D}"/>
                </a:ext>
              </a:extLst>
            </p:cNvPr>
            <p:cNvSpPr/>
            <p:nvPr/>
          </p:nvSpPr>
          <p:spPr>
            <a:xfrm>
              <a:off x="6581376" y="3906917"/>
              <a:ext cx="117848" cy="15206"/>
            </a:xfrm>
            <a:custGeom>
              <a:avLst/>
              <a:gdLst>
                <a:gd name="connsiteX0" fmla="*/ 7603 w 117848"/>
                <a:gd name="connsiteY0" fmla="*/ 15206 h 15206"/>
                <a:gd name="connsiteX1" fmla="*/ 110245 w 117848"/>
                <a:gd name="connsiteY1" fmla="*/ 15206 h 15206"/>
                <a:gd name="connsiteX2" fmla="*/ 117848 w 117848"/>
                <a:gd name="connsiteY2" fmla="*/ 7603 h 15206"/>
                <a:gd name="connsiteX3" fmla="*/ 110245 w 117848"/>
                <a:gd name="connsiteY3" fmla="*/ 0 h 15206"/>
                <a:gd name="connsiteX4" fmla="*/ 7603 w 117848"/>
                <a:gd name="connsiteY4" fmla="*/ 0 h 15206"/>
                <a:gd name="connsiteX5" fmla="*/ 0 w 117848"/>
                <a:gd name="connsiteY5" fmla="*/ 7603 h 15206"/>
                <a:gd name="connsiteX6" fmla="*/ 7603 w 117848"/>
                <a:gd name="connsiteY6" fmla="*/ 15206 h 15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848" h="15206">
                  <a:moveTo>
                    <a:pt x="7603" y="15206"/>
                  </a:moveTo>
                  <a:lnTo>
                    <a:pt x="110245" y="15206"/>
                  </a:lnTo>
                  <a:cubicBezTo>
                    <a:pt x="114452" y="15206"/>
                    <a:pt x="117848" y="11810"/>
                    <a:pt x="117848" y="7603"/>
                  </a:cubicBezTo>
                  <a:cubicBezTo>
                    <a:pt x="117848" y="3396"/>
                    <a:pt x="114452" y="0"/>
                    <a:pt x="110245" y="0"/>
                  </a:cubicBezTo>
                  <a:lnTo>
                    <a:pt x="7603" y="0"/>
                  </a:lnTo>
                  <a:cubicBezTo>
                    <a:pt x="3396" y="0"/>
                    <a:pt x="0" y="3396"/>
                    <a:pt x="0" y="7603"/>
                  </a:cubicBezTo>
                  <a:cubicBezTo>
                    <a:pt x="0" y="11810"/>
                    <a:pt x="3396" y="15206"/>
                    <a:pt x="7603" y="15206"/>
                  </a:cubicBezTo>
                  <a:close/>
                </a:path>
              </a:pathLst>
            </a:custGeom>
            <a:solidFill>
              <a:srgbClr val="1F1F1F"/>
            </a:solidFill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756" name="Frihandsfigur: Form 755">
              <a:extLst>
                <a:ext uri="{FF2B5EF4-FFF2-40B4-BE49-F238E27FC236}">
                  <a16:creationId xmlns:a16="http://schemas.microsoft.com/office/drawing/2014/main" id="{9171DD81-0461-1A72-06A6-89789F17F0AE}"/>
                </a:ext>
              </a:extLst>
            </p:cNvPr>
            <p:cNvSpPr/>
            <p:nvPr/>
          </p:nvSpPr>
          <p:spPr>
            <a:xfrm>
              <a:off x="6581376" y="3945997"/>
              <a:ext cx="206550" cy="64119"/>
            </a:xfrm>
            <a:custGeom>
              <a:avLst/>
              <a:gdLst>
                <a:gd name="connsiteX0" fmla="*/ 198948 w 206550"/>
                <a:gd name="connsiteY0" fmla="*/ 0 h 64119"/>
                <a:gd name="connsiteX1" fmla="*/ 7603 w 206550"/>
                <a:gd name="connsiteY1" fmla="*/ 0 h 64119"/>
                <a:gd name="connsiteX2" fmla="*/ 0 w 206550"/>
                <a:gd name="connsiteY2" fmla="*/ 7603 h 64119"/>
                <a:gd name="connsiteX3" fmla="*/ 0 w 206550"/>
                <a:gd name="connsiteY3" fmla="*/ 56516 h 64119"/>
                <a:gd name="connsiteX4" fmla="*/ 7603 w 206550"/>
                <a:gd name="connsiteY4" fmla="*/ 64119 h 64119"/>
                <a:gd name="connsiteX5" fmla="*/ 198948 w 206550"/>
                <a:gd name="connsiteY5" fmla="*/ 64119 h 64119"/>
                <a:gd name="connsiteX6" fmla="*/ 206551 w 206550"/>
                <a:gd name="connsiteY6" fmla="*/ 56516 h 64119"/>
                <a:gd name="connsiteX7" fmla="*/ 206551 w 206550"/>
                <a:gd name="connsiteY7" fmla="*/ 7603 h 64119"/>
                <a:gd name="connsiteX8" fmla="*/ 198948 w 206550"/>
                <a:gd name="connsiteY8" fmla="*/ 0 h 64119"/>
                <a:gd name="connsiteX9" fmla="*/ 191345 w 206550"/>
                <a:gd name="connsiteY9" fmla="*/ 48913 h 64119"/>
                <a:gd name="connsiteX10" fmla="*/ 15206 w 206550"/>
                <a:gd name="connsiteY10" fmla="*/ 48913 h 64119"/>
                <a:gd name="connsiteX11" fmla="*/ 15206 w 206550"/>
                <a:gd name="connsiteY11" fmla="*/ 15206 h 64119"/>
                <a:gd name="connsiteX12" fmla="*/ 191345 w 206550"/>
                <a:gd name="connsiteY12" fmla="*/ 15206 h 64119"/>
                <a:gd name="connsiteX13" fmla="*/ 191345 w 206550"/>
                <a:gd name="connsiteY13" fmla="*/ 48913 h 6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6550" h="64119">
                  <a:moveTo>
                    <a:pt x="198948" y="0"/>
                  </a:moveTo>
                  <a:lnTo>
                    <a:pt x="7603" y="0"/>
                  </a:lnTo>
                  <a:cubicBezTo>
                    <a:pt x="3396" y="0"/>
                    <a:pt x="0" y="3396"/>
                    <a:pt x="0" y="7603"/>
                  </a:cubicBezTo>
                  <a:lnTo>
                    <a:pt x="0" y="56516"/>
                  </a:lnTo>
                  <a:cubicBezTo>
                    <a:pt x="0" y="60723"/>
                    <a:pt x="3396" y="64119"/>
                    <a:pt x="7603" y="64119"/>
                  </a:cubicBezTo>
                  <a:lnTo>
                    <a:pt x="198948" y="64119"/>
                  </a:lnTo>
                  <a:cubicBezTo>
                    <a:pt x="203155" y="64119"/>
                    <a:pt x="206551" y="60723"/>
                    <a:pt x="206551" y="56516"/>
                  </a:cubicBezTo>
                  <a:lnTo>
                    <a:pt x="206551" y="7603"/>
                  </a:lnTo>
                  <a:cubicBezTo>
                    <a:pt x="206551" y="3396"/>
                    <a:pt x="203155" y="0"/>
                    <a:pt x="198948" y="0"/>
                  </a:cubicBezTo>
                  <a:close/>
                  <a:moveTo>
                    <a:pt x="191345" y="48913"/>
                  </a:moveTo>
                  <a:lnTo>
                    <a:pt x="15206" y="48913"/>
                  </a:lnTo>
                  <a:lnTo>
                    <a:pt x="15206" y="15206"/>
                  </a:lnTo>
                  <a:lnTo>
                    <a:pt x="191345" y="15206"/>
                  </a:lnTo>
                  <a:lnTo>
                    <a:pt x="191345" y="48913"/>
                  </a:lnTo>
                  <a:close/>
                </a:path>
              </a:pathLst>
            </a:custGeom>
            <a:solidFill>
              <a:srgbClr val="1F1F1F"/>
            </a:solidFill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757" name="Frihandsfigur: Form 756">
              <a:extLst>
                <a:ext uri="{FF2B5EF4-FFF2-40B4-BE49-F238E27FC236}">
                  <a16:creationId xmlns:a16="http://schemas.microsoft.com/office/drawing/2014/main" id="{26D631DF-C1EC-B2DA-23EE-FFEF42FC437E}"/>
                </a:ext>
              </a:extLst>
            </p:cNvPr>
            <p:cNvSpPr/>
            <p:nvPr/>
          </p:nvSpPr>
          <p:spPr>
            <a:xfrm>
              <a:off x="6581376" y="4032773"/>
              <a:ext cx="206550" cy="64119"/>
            </a:xfrm>
            <a:custGeom>
              <a:avLst/>
              <a:gdLst>
                <a:gd name="connsiteX0" fmla="*/ 198948 w 206550"/>
                <a:gd name="connsiteY0" fmla="*/ 0 h 64119"/>
                <a:gd name="connsiteX1" fmla="*/ 7603 w 206550"/>
                <a:gd name="connsiteY1" fmla="*/ 0 h 64119"/>
                <a:gd name="connsiteX2" fmla="*/ 0 w 206550"/>
                <a:gd name="connsiteY2" fmla="*/ 7603 h 64119"/>
                <a:gd name="connsiteX3" fmla="*/ 0 w 206550"/>
                <a:gd name="connsiteY3" fmla="*/ 56516 h 64119"/>
                <a:gd name="connsiteX4" fmla="*/ 7603 w 206550"/>
                <a:gd name="connsiteY4" fmla="*/ 64119 h 64119"/>
                <a:gd name="connsiteX5" fmla="*/ 198948 w 206550"/>
                <a:gd name="connsiteY5" fmla="*/ 64119 h 64119"/>
                <a:gd name="connsiteX6" fmla="*/ 206551 w 206550"/>
                <a:gd name="connsiteY6" fmla="*/ 56516 h 64119"/>
                <a:gd name="connsiteX7" fmla="*/ 206551 w 206550"/>
                <a:gd name="connsiteY7" fmla="*/ 7603 h 64119"/>
                <a:gd name="connsiteX8" fmla="*/ 198948 w 206550"/>
                <a:gd name="connsiteY8" fmla="*/ 0 h 64119"/>
                <a:gd name="connsiteX9" fmla="*/ 191345 w 206550"/>
                <a:gd name="connsiteY9" fmla="*/ 48913 h 64119"/>
                <a:gd name="connsiteX10" fmla="*/ 15206 w 206550"/>
                <a:gd name="connsiteY10" fmla="*/ 48913 h 64119"/>
                <a:gd name="connsiteX11" fmla="*/ 15206 w 206550"/>
                <a:gd name="connsiteY11" fmla="*/ 15206 h 64119"/>
                <a:gd name="connsiteX12" fmla="*/ 191345 w 206550"/>
                <a:gd name="connsiteY12" fmla="*/ 15206 h 64119"/>
                <a:gd name="connsiteX13" fmla="*/ 191345 w 206550"/>
                <a:gd name="connsiteY13" fmla="*/ 48913 h 6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6550" h="64119">
                  <a:moveTo>
                    <a:pt x="198948" y="0"/>
                  </a:moveTo>
                  <a:lnTo>
                    <a:pt x="7603" y="0"/>
                  </a:lnTo>
                  <a:cubicBezTo>
                    <a:pt x="3396" y="0"/>
                    <a:pt x="0" y="3396"/>
                    <a:pt x="0" y="7603"/>
                  </a:cubicBezTo>
                  <a:lnTo>
                    <a:pt x="0" y="56516"/>
                  </a:lnTo>
                  <a:cubicBezTo>
                    <a:pt x="0" y="60724"/>
                    <a:pt x="3396" y="64119"/>
                    <a:pt x="7603" y="64119"/>
                  </a:cubicBezTo>
                  <a:lnTo>
                    <a:pt x="198948" y="64119"/>
                  </a:lnTo>
                  <a:cubicBezTo>
                    <a:pt x="203155" y="64119"/>
                    <a:pt x="206551" y="60724"/>
                    <a:pt x="206551" y="56516"/>
                  </a:cubicBezTo>
                  <a:lnTo>
                    <a:pt x="206551" y="7603"/>
                  </a:lnTo>
                  <a:cubicBezTo>
                    <a:pt x="206551" y="3396"/>
                    <a:pt x="203155" y="0"/>
                    <a:pt x="198948" y="0"/>
                  </a:cubicBezTo>
                  <a:close/>
                  <a:moveTo>
                    <a:pt x="191345" y="48913"/>
                  </a:moveTo>
                  <a:lnTo>
                    <a:pt x="15206" y="48913"/>
                  </a:lnTo>
                  <a:lnTo>
                    <a:pt x="15206" y="15206"/>
                  </a:lnTo>
                  <a:lnTo>
                    <a:pt x="191345" y="15206"/>
                  </a:lnTo>
                  <a:lnTo>
                    <a:pt x="191345" y="48913"/>
                  </a:lnTo>
                  <a:close/>
                </a:path>
              </a:pathLst>
            </a:custGeom>
            <a:solidFill>
              <a:srgbClr val="1F1F1F"/>
            </a:solidFill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758" name="Frihandsfigur: Form 757">
              <a:extLst>
                <a:ext uri="{FF2B5EF4-FFF2-40B4-BE49-F238E27FC236}">
                  <a16:creationId xmlns:a16="http://schemas.microsoft.com/office/drawing/2014/main" id="{34835C10-65C9-D8F6-2CFD-016546F7D9BB}"/>
                </a:ext>
              </a:extLst>
            </p:cNvPr>
            <p:cNvSpPr/>
            <p:nvPr/>
          </p:nvSpPr>
          <p:spPr>
            <a:xfrm>
              <a:off x="6812676" y="3908153"/>
              <a:ext cx="55279" cy="63642"/>
            </a:xfrm>
            <a:custGeom>
              <a:avLst/>
              <a:gdLst>
                <a:gd name="connsiteX0" fmla="*/ 38407 w 55279"/>
                <a:gd name="connsiteY0" fmla="*/ 34802 h 63642"/>
                <a:gd name="connsiteX1" fmla="*/ 45959 w 55279"/>
                <a:gd name="connsiteY1" fmla="*/ 32369 h 63642"/>
                <a:gd name="connsiteX2" fmla="*/ 50318 w 55279"/>
                <a:gd name="connsiteY2" fmla="*/ 26895 h 63642"/>
                <a:gd name="connsiteX3" fmla="*/ 46973 w 55279"/>
                <a:gd name="connsiteY3" fmla="*/ 20761 h 63642"/>
                <a:gd name="connsiteX4" fmla="*/ 9312 w 55279"/>
                <a:gd name="connsiteY4" fmla="*/ 740 h 63642"/>
                <a:gd name="connsiteX5" fmla="*/ 2267 w 55279"/>
                <a:gd name="connsiteY5" fmla="*/ 1500 h 63642"/>
                <a:gd name="connsiteX6" fmla="*/ 290 w 55279"/>
                <a:gd name="connsiteY6" fmla="*/ 8292 h 63642"/>
                <a:gd name="connsiteX7" fmla="*/ 13317 w 55279"/>
                <a:gd name="connsiteY7" fmla="*/ 48893 h 63642"/>
                <a:gd name="connsiteX8" fmla="*/ 18791 w 55279"/>
                <a:gd name="connsiteY8" fmla="*/ 53252 h 63642"/>
                <a:gd name="connsiteX9" fmla="*/ 19348 w 55279"/>
                <a:gd name="connsiteY9" fmla="*/ 53252 h 63642"/>
                <a:gd name="connsiteX10" fmla="*/ 24924 w 55279"/>
                <a:gd name="connsiteY10" fmla="*/ 49907 h 63642"/>
                <a:gd name="connsiteX11" fmla="*/ 28675 w 55279"/>
                <a:gd name="connsiteY11" fmla="*/ 42912 h 63642"/>
                <a:gd name="connsiteX12" fmla="*/ 44084 w 55279"/>
                <a:gd name="connsiteY12" fmla="*/ 61362 h 63642"/>
                <a:gd name="connsiteX13" fmla="*/ 48950 w 55279"/>
                <a:gd name="connsiteY13" fmla="*/ 63643 h 63642"/>
                <a:gd name="connsiteX14" fmla="*/ 53005 w 55279"/>
                <a:gd name="connsiteY14" fmla="*/ 62173 h 63642"/>
                <a:gd name="connsiteX15" fmla="*/ 53816 w 55279"/>
                <a:gd name="connsiteY15" fmla="*/ 53252 h 63642"/>
                <a:gd name="connsiteX16" fmla="*/ 38407 w 55279"/>
                <a:gd name="connsiteY16" fmla="*/ 34802 h 6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5279" h="63642">
                  <a:moveTo>
                    <a:pt x="38407" y="34802"/>
                  </a:moveTo>
                  <a:lnTo>
                    <a:pt x="45959" y="32369"/>
                  </a:lnTo>
                  <a:cubicBezTo>
                    <a:pt x="48392" y="31558"/>
                    <a:pt x="50116" y="29429"/>
                    <a:pt x="50318" y="26895"/>
                  </a:cubicBezTo>
                  <a:cubicBezTo>
                    <a:pt x="50521" y="24360"/>
                    <a:pt x="49203" y="21927"/>
                    <a:pt x="46973" y="20761"/>
                  </a:cubicBezTo>
                  <a:lnTo>
                    <a:pt x="9312" y="740"/>
                  </a:lnTo>
                  <a:cubicBezTo>
                    <a:pt x="7032" y="-477"/>
                    <a:pt x="4244" y="-172"/>
                    <a:pt x="2267" y="1500"/>
                  </a:cubicBezTo>
                  <a:cubicBezTo>
                    <a:pt x="290" y="3173"/>
                    <a:pt x="-470" y="5859"/>
                    <a:pt x="290" y="8292"/>
                  </a:cubicBezTo>
                  <a:lnTo>
                    <a:pt x="13317" y="48893"/>
                  </a:lnTo>
                  <a:cubicBezTo>
                    <a:pt x="14077" y="51326"/>
                    <a:pt x="16256" y="53049"/>
                    <a:pt x="18791" y="53252"/>
                  </a:cubicBezTo>
                  <a:cubicBezTo>
                    <a:pt x="18994" y="53252"/>
                    <a:pt x="19196" y="53252"/>
                    <a:pt x="19348" y="53252"/>
                  </a:cubicBezTo>
                  <a:cubicBezTo>
                    <a:pt x="21680" y="53252"/>
                    <a:pt x="23809" y="51985"/>
                    <a:pt x="24924" y="49907"/>
                  </a:cubicBezTo>
                  <a:lnTo>
                    <a:pt x="28675" y="42912"/>
                  </a:lnTo>
                  <a:lnTo>
                    <a:pt x="44084" y="61362"/>
                  </a:lnTo>
                  <a:cubicBezTo>
                    <a:pt x="45351" y="62883"/>
                    <a:pt x="47125" y="63643"/>
                    <a:pt x="48950" y="63643"/>
                  </a:cubicBezTo>
                  <a:cubicBezTo>
                    <a:pt x="50369" y="63643"/>
                    <a:pt x="51839" y="63136"/>
                    <a:pt x="53005" y="62173"/>
                  </a:cubicBezTo>
                  <a:cubicBezTo>
                    <a:pt x="55691" y="59943"/>
                    <a:pt x="56046" y="55939"/>
                    <a:pt x="53816" y="53252"/>
                  </a:cubicBezTo>
                  <a:lnTo>
                    <a:pt x="38407" y="34802"/>
                  </a:lnTo>
                  <a:close/>
                </a:path>
              </a:pathLst>
            </a:custGeom>
            <a:solidFill>
              <a:srgbClr val="1F1F1F"/>
            </a:solidFill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  <p:grpSp>
        <p:nvGrpSpPr>
          <p:cNvPr id="826" name="Bild 3">
            <a:extLst>
              <a:ext uri="{FF2B5EF4-FFF2-40B4-BE49-F238E27FC236}">
                <a16:creationId xmlns:a16="http://schemas.microsoft.com/office/drawing/2014/main" id="{73A4C43D-367E-95DA-D04E-43D7043C412A}"/>
              </a:ext>
            </a:extLst>
          </p:cNvPr>
          <p:cNvGrpSpPr/>
          <p:nvPr/>
        </p:nvGrpSpPr>
        <p:grpSpPr>
          <a:xfrm>
            <a:off x="6999222" y="2999251"/>
            <a:ext cx="535252" cy="442846"/>
            <a:chOff x="5341137" y="2665279"/>
            <a:chExt cx="414389" cy="342849"/>
          </a:xfrm>
          <a:solidFill>
            <a:srgbClr val="1F1F1F"/>
          </a:solidFill>
        </p:grpSpPr>
        <p:sp>
          <p:nvSpPr>
            <p:cNvPr id="827" name="Frihandsfigur: Form 826">
              <a:extLst>
                <a:ext uri="{FF2B5EF4-FFF2-40B4-BE49-F238E27FC236}">
                  <a16:creationId xmlns:a16="http://schemas.microsoft.com/office/drawing/2014/main" id="{D43A156C-CE85-568C-7663-0F84EE86E184}"/>
                </a:ext>
              </a:extLst>
            </p:cNvPr>
            <p:cNvSpPr/>
            <p:nvPr/>
          </p:nvSpPr>
          <p:spPr>
            <a:xfrm>
              <a:off x="5417650" y="2823478"/>
              <a:ext cx="106434" cy="106439"/>
            </a:xfrm>
            <a:custGeom>
              <a:avLst/>
              <a:gdLst>
                <a:gd name="connsiteX0" fmla="*/ 53216 w 106434"/>
                <a:gd name="connsiteY0" fmla="*/ 106439 h 106439"/>
                <a:gd name="connsiteX1" fmla="*/ 64723 w 106434"/>
                <a:gd name="connsiteY1" fmla="*/ 105172 h 106439"/>
                <a:gd name="connsiteX2" fmla="*/ 98075 w 106434"/>
                <a:gd name="connsiteY2" fmla="*/ 81805 h 106439"/>
                <a:gd name="connsiteX3" fmla="*/ 105171 w 106434"/>
                <a:gd name="connsiteY3" fmla="*/ 41712 h 106439"/>
                <a:gd name="connsiteX4" fmla="*/ 81804 w 106434"/>
                <a:gd name="connsiteY4" fmla="*/ 8359 h 106439"/>
                <a:gd name="connsiteX5" fmla="*/ 41710 w 106434"/>
                <a:gd name="connsiteY5" fmla="*/ 1263 h 106439"/>
                <a:gd name="connsiteX6" fmla="*/ 1262 w 106434"/>
                <a:gd name="connsiteY6" fmla="*/ 64724 h 106439"/>
                <a:gd name="connsiteX7" fmla="*/ 53216 w 106434"/>
                <a:gd name="connsiteY7" fmla="*/ 106439 h 106439"/>
                <a:gd name="connsiteX8" fmla="*/ 45005 w 106434"/>
                <a:gd name="connsiteY8" fmla="*/ 16115 h 106439"/>
                <a:gd name="connsiteX9" fmla="*/ 53318 w 106434"/>
                <a:gd name="connsiteY9" fmla="*/ 15202 h 106439"/>
                <a:gd name="connsiteX10" fmla="*/ 73644 w 106434"/>
                <a:gd name="connsiteY10" fmla="*/ 21183 h 106439"/>
                <a:gd name="connsiteX11" fmla="*/ 90320 w 106434"/>
                <a:gd name="connsiteY11" fmla="*/ 45006 h 106439"/>
                <a:gd name="connsiteX12" fmla="*/ 90320 w 106434"/>
                <a:gd name="connsiteY12" fmla="*/ 45006 h 106439"/>
                <a:gd name="connsiteX13" fmla="*/ 85251 w 106434"/>
                <a:gd name="connsiteY13" fmla="*/ 73645 h 106439"/>
                <a:gd name="connsiteX14" fmla="*/ 61428 w 106434"/>
                <a:gd name="connsiteY14" fmla="*/ 90321 h 106439"/>
                <a:gd name="connsiteX15" fmla="*/ 16113 w 106434"/>
                <a:gd name="connsiteY15" fmla="*/ 61429 h 106439"/>
                <a:gd name="connsiteX16" fmla="*/ 45005 w 106434"/>
                <a:gd name="connsiteY16" fmla="*/ 16115 h 106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6434" h="106439">
                  <a:moveTo>
                    <a:pt x="53216" y="106439"/>
                  </a:moveTo>
                  <a:cubicBezTo>
                    <a:pt x="57018" y="106439"/>
                    <a:pt x="60870" y="106034"/>
                    <a:pt x="64723" y="105172"/>
                  </a:cubicBezTo>
                  <a:cubicBezTo>
                    <a:pt x="78611" y="102080"/>
                    <a:pt x="90421" y="93818"/>
                    <a:pt x="98075" y="81805"/>
                  </a:cubicBezTo>
                  <a:cubicBezTo>
                    <a:pt x="105729" y="69843"/>
                    <a:pt x="108212" y="55600"/>
                    <a:pt x="105171" y="41712"/>
                  </a:cubicBezTo>
                  <a:cubicBezTo>
                    <a:pt x="102079" y="27823"/>
                    <a:pt x="93817" y="16013"/>
                    <a:pt x="81804" y="8359"/>
                  </a:cubicBezTo>
                  <a:cubicBezTo>
                    <a:pt x="69791" y="706"/>
                    <a:pt x="55599" y="-1778"/>
                    <a:pt x="41710" y="1263"/>
                  </a:cubicBezTo>
                  <a:cubicBezTo>
                    <a:pt x="13072" y="7599"/>
                    <a:pt x="-5074" y="36085"/>
                    <a:pt x="1262" y="64724"/>
                  </a:cubicBezTo>
                  <a:cubicBezTo>
                    <a:pt x="6736" y="89510"/>
                    <a:pt x="28785" y="106439"/>
                    <a:pt x="53216" y="106439"/>
                  </a:cubicBezTo>
                  <a:close/>
                  <a:moveTo>
                    <a:pt x="45005" y="16115"/>
                  </a:moveTo>
                  <a:cubicBezTo>
                    <a:pt x="47742" y="15506"/>
                    <a:pt x="50530" y="15202"/>
                    <a:pt x="53318" y="15202"/>
                  </a:cubicBezTo>
                  <a:cubicBezTo>
                    <a:pt x="60465" y="15202"/>
                    <a:pt x="67460" y="17230"/>
                    <a:pt x="73644" y="21183"/>
                  </a:cubicBezTo>
                  <a:cubicBezTo>
                    <a:pt x="82210" y="26657"/>
                    <a:pt x="88140" y="35122"/>
                    <a:pt x="90320" y="45006"/>
                  </a:cubicBezTo>
                  <a:lnTo>
                    <a:pt x="90320" y="45006"/>
                  </a:lnTo>
                  <a:cubicBezTo>
                    <a:pt x="92499" y="54941"/>
                    <a:pt x="90725" y="65078"/>
                    <a:pt x="85251" y="73645"/>
                  </a:cubicBezTo>
                  <a:cubicBezTo>
                    <a:pt x="79777" y="82211"/>
                    <a:pt x="71312" y="88141"/>
                    <a:pt x="61428" y="90321"/>
                  </a:cubicBezTo>
                  <a:cubicBezTo>
                    <a:pt x="40950" y="94832"/>
                    <a:pt x="20675" y="81907"/>
                    <a:pt x="16113" y="61429"/>
                  </a:cubicBezTo>
                  <a:cubicBezTo>
                    <a:pt x="11602" y="40951"/>
                    <a:pt x="24528" y="20626"/>
                    <a:pt x="45005" y="16115"/>
                  </a:cubicBezTo>
                  <a:close/>
                </a:path>
              </a:pathLst>
            </a:custGeom>
            <a:solidFill>
              <a:srgbClr val="1F1F1F"/>
            </a:solidFill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828" name="Frihandsfigur: Form 827">
              <a:extLst>
                <a:ext uri="{FF2B5EF4-FFF2-40B4-BE49-F238E27FC236}">
                  <a16:creationId xmlns:a16="http://schemas.microsoft.com/office/drawing/2014/main" id="{E4FB457B-4AB3-63A6-330D-9B2F4ED539BD}"/>
                </a:ext>
              </a:extLst>
            </p:cNvPr>
            <p:cNvSpPr/>
            <p:nvPr/>
          </p:nvSpPr>
          <p:spPr>
            <a:xfrm>
              <a:off x="5341137" y="2745314"/>
              <a:ext cx="259539" cy="262813"/>
            </a:xfrm>
            <a:custGeom>
              <a:avLst/>
              <a:gdLst>
                <a:gd name="connsiteX0" fmla="*/ 3872 w 259539"/>
                <a:gd name="connsiteY0" fmla="*/ 160882 h 262813"/>
                <a:gd name="connsiteX1" fmla="*/ 324 w 259539"/>
                <a:gd name="connsiteY1" fmla="*/ 165342 h 262813"/>
                <a:gd name="connsiteX2" fmla="*/ 1034 w 259539"/>
                <a:gd name="connsiteY2" fmla="*/ 171323 h 262813"/>
                <a:gd name="connsiteX3" fmla="*/ 30838 w 259539"/>
                <a:gd name="connsiteY3" fmla="*/ 222923 h 262813"/>
                <a:gd name="connsiteX4" fmla="*/ 35451 w 259539"/>
                <a:gd name="connsiteY4" fmla="*/ 226471 h 262813"/>
                <a:gd name="connsiteX5" fmla="*/ 41229 w 259539"/>
                <a:gd name="connsiteY5" fmla="*/ 225711 h 262813"/>
                <a:gd name="connsiteX6" fmla="*/ 73415 w 259539"/>
                <a:gd name="connsiteY6" fmla="*/ 225711 h 262813"/>
                <a:gd name="connsiteX7" fmla="*/ 76305 w 259539"/>
                <a:gd name="connsiteY7" fmla="*/ 227384 h 262813"/>
                <a:gd name="connsiteX8" fmla="*/ 92372 w 259539"/>
                <a:gd name="connsiteY8" fmla="*/ 255211 h 262813"/>
                <a:gd name="connsiteX9" fmla="*/ 94603 w 259539"/>
                <a:gd name="connsiteY9" fmla="*/ 260584 h 262813"/>
                <a:gd name="connsiteX10" fmla="*/ 99976 w 259539"/>
                <a:gd name="connsiteY10" fmla="*/ 262814 h 262813"/>
                <a:gd name="connsiteX11" fmla="*/ 159533 w 259539"/>
                <a:gd name="connsiteY11" fmla="*/ 262814 h 262813"/>
                <a:gd name="connsiteX12" fmla="*/ 167136 w 259539"/>
                <a:gd name="connsiteY12" fmla="*/ 255211 h 262813"/>
                <a:gd name="connsiteX13" fmla="*/ 183204 w 259539"/>
                <a:gd name="connsiteY13" fmla="*/ 227384 h 262813"/>
                <a:gd name="connsiteX14" fmla="*/ 186144 w 259539"/>
                <a:gd name="connsiteY14" fmla="*/ 225711 h 262813"/>
                <a:gd name="connsiteX15" fmla="*/ 218736 w 259539"/>
                <a:gd name="connsiteY15" fmla="*/ 225914 h 262813"/>
                <a:gd name="connsiteX16" fmla="*/ 228722 w 259539"/>
                <a:gd name="connsiteY16" fmla="*/ 222923 h 262813"/>
                <a:gd name="connsiteX17" fmla="*/ 258526 w 259539"/>
                <a:gd name="connsiteY17" fmla="*/ 171323 h 262813"/>
                <a:gd name="connsiteX18" fmla="*/ 259286 w 259539"/>
                <a:gd name="connsiteY18" fmla="*/ 165545 h 262813"/>
                <a:gd name="connsiteX19" fmla="*/ 255738 w 259539"/>
                <a:gd name="connsiteY19" fmla="*/ 160932 h 262813"/>
                <a:gd name="connsiteX20" fmla="*/ 239670 w 259539"/>
                <a:gd name="connsiteY20" fmla="*/ 133105 h 262813"/>
                <a:gd name="connsiteX21" fmla="*/ 239670 w 259539"/>
                <a:gd name="connsiteY21" fmla="*/ 129709 h 262813"/>
                <a:gd name="connsiteX22" fmla="*/ 255738 w 259539"/>
                <a:gd name="connsiteY22" fmla="*/ 101882 h 262813"/>
                <a:gd name="connsiteX23" fmla="*/ 258526 w 259539"/>
                <a:gd name="connsiteY23" fmla="*/ 91491 h 262813"/>
                <a:gd name="connsiteX24" fmla="*/ 228722 w 259539"/>
                <a:gd name="connsiteY24" fmla="*/ 39891 h 262813"/>
                <a:gd name="connsiteX25" fmla="*/ 224109 w 259539"/>
                <a:gd name="connsiteY25" fmla="*/ 36343 h 262813"/>
                <a:gd name="connsiteX26" fmla="*/ 218330 w 259539"/>
                <a:gd name="connsiteY26" fmla="*/ 37103 h 262813"/>
                <a:gd name="connsiteX27" fmla="*/ 186195 w 259539"/>
                <a:gd name="connsiteY27" fmla="*/ 37103 h 262813"/>
                <a:gd name="connsiteX28" fmla="*/ 183255 w 259539"/>
                <a:gd name="connsiteY28" fmla="*/ 35430 h 262813"/>
                <a:gd name="connsiteX29" fmla="*/ 167187 w 259539"/>
                <a:gd name="connsiteY29" fmla="*/ 7603 h 262813"/>
                <a:gd name="connsiteX30" fmla="*/ 164957 w 259539"/>
                <a:gd name="connsiteY30" fmla="*/ 2230 h 262813"/>
                <a:gd name="connsiteX31" fmla="*/ 159584 w 259539"/>
                <a:gd name="connsiteY31" fmla="*/ 0 h 262813"/>
                <a:gd name="connsiteX32" fmla="*/ 100026 w 259539"/>
                <a:gd name="connsiteY32" fmla="*/ 0 h 262813"/>
                <a:gd name="connsiteX33" fmla="*/ 92423 w 259539"/>
                <a:gd name="connsiteY33" fmla="*/ 7603 h 262813"/>
                <a:gd name="connsiteX34" fmla="*/ 76355 w 259539"/>
                <a:gd name="connsiteY34" fmla="*/ 35430 h 262813"/>
                <a:gd name="connsiteX35" fmla="*/ 73415 w 259539"/>
                <a:gd name="connsiteY35" fmla="*/ 37103 h 262813"/>
                <a:gd name="connsiteX36" fmla="*/ 40823 w 259539"/>
                <a:gd name="connsiteY36" fmla="*/ 36900 h 262813"/>
                <a:gd name="connsiteX37" fmla="*/ 30838 w 259539"/>
                <a:gd name="connsiteY37" fmla="*/ 39891 h 262813"/>
                <a:gd name="connsiteX38" fmla="*/ 1034 w 259539"/>
                <a:gd name="connsiteY38" fmla="*/ 91491 h 262813"/>
                <a:gd name="connsiteX39" fmla="*/ 3822 w 259539"/>
                <a:gd name="connsiteY39" fmla="*/ 101882 h 262813"/>
                <a:gd name="connsiteX40" fmla="*/ 19890 w 259539"/>
                <a:gd name="connsiteY40" fmla="*/ 129709 h 262813"/>
                <a:gd name="connsiteX41" fmla="*/ 19890 w 259539"/>
                <a:gd name="connsiteY41" fmla="*/ 133105 h 262813"/>
                <a:gd name="connsiteX42" fmla="*/ 3872 w 259539"/>
                <a:gd name="connsiteY42" fmla="*/ 160882 h 262813"/>
                <a:gd name="connsiteX43" fmla="*/ 17659 w 259539"/>
                <a:gd name="connsiteY43" fmla="*/ 93011 h 262813"/>
                <a:gd name="connsiteX44" fmla="*/ 40469 w 259539"/>
                <a:gd name="connsiteY44" fmla="*/ 53526 h 262813"/>
                <a:gd name="connsiteX45" fmla="*/ 80968 w 259539"/>
                <a:gd name="connsiteY45" fmla="*/ 50231 h 262813"/>
                <a:gd name="connsiteX46" fmla="*/ 83908 w 259539"/>
                <a:gd name="connsiteY46" fmla="*/ 48559 h 262813"/>
                <a:gd name="connsiteX47" fmla="*/ 106970 w 259539"/>
                <a:gd name="connsiteY47" fmla="*/ 15156 h 262813"/>
                <a:gd name="connsiteX48" fmla="*/ 152589 w 259539"/>
                <a:gd name="connsiteY48" fmla="*/ 15156 h 262813"/>
                <a:gd name="connsiteX49" fmla="*/ 175652 w 259539"/>
                <a:gd name="connsiteY49" fmla="*/ 48559 h 262813"/>
                <a:gd name="connsiteX50" fmla="*/ 178592 w 259539"/>
                <a:gd name="connsiteY50" fmla="*/ 50231 h 262813"/>
                <a:gd name="connsiteX51" fmla="*/ 219091 w 259539"/>
                <a:gd name="connsiteY51" fmla="*/ 53526 h 262813"/>
                <a:gd name="connsiteX52" fmla="*/ 241849 w 259539"/>
                <a:gd name="connsiteY52" fmla="*/ 93011 h 262813"/>
                <a:gd name="connsiteX53" fmla="*/ 224464 w 259539"/>
                <a:gd name="connsiteY53" fmla="*/ 129658 h 262813"/>
                <a:gd name="connsiteX54" fmla="*/ 224464 w 259539"/>
                <a:gd name="connsiteY54" fmla="*/ 133054 h 262813"/>
                <a:gd name="connsiteX55" fmla="*/ 241849 w 259539"/>
                <a:gd name="connsiteY55" fmla="*/ 169752 h 262813"/>
                <a:gd name="connsiteX56" fmla="*/ 219040 w 259539"/>
                <a:gd name="connsiteY56" fmla="*/ 209237 h 262813"/>
                <a:gd name="connsiteX57" fmla="*/ 178541 w 259539"/>
                <a:gd name="connsiteY57" fmla="*/ 212532 h 262813"/>
                <a:gd name="connsiteX58" fmla="*/ 175601 w 259539"/>
                <a:gd name="connsiteY58" fmla="*/ 214205 h 262813"/>
                <a:gd name="connsiteX59" fmla="*/ 152589 w 259539"/>
                <a:gd name="connsiteY59" fmla="*/ 247608 h 262813"/>
                <a:gd name="connsiteX60" fmla="*/ 106970 w 259539"/>
                <a:gd name="connsiteY60" fmla="*/ 247608 h 262813"/>
                <a:gd name="connsiteX61" fmla="*/ 83908 w 259539"/>
                <a:gd name="connsiteY61" fmla="*/ 214205 h 262813"/>
                <a:gd name="connsiteX62" fmla="*/ 81018 w 259539"/>
                <a:gd name="connsiteY62" fmla="*/ 212532 h 262813"/>
                <a:gd name="connsiteX63" fmla="*/ 40519 w 259539"/>
                <a:gd name="connsiteY63" fmla="*/ 209237 h 262813"/>
                <a:gd name="connsiteX64" fmla="*/ 17710 w 259539"/>
                <a:gd name="connsiteY64" fmla="*/ 169752 h 262813"/>
                <a:gd name="connsiteX65" fmla="*/ 35096 w 259539"/>
                <a:gd name="connsiteY65" fmla="*/ 133105 h 262813"/>
                <a:gd name="connsiteX66" fmla="*/ 35096 w 259539"/>
                <a:gd name="connsiteY66" fmla="*/ 129709 h 262813"/>
                <a:gd name="connsiteX67" fmla="*/ 17710 w 259539"/>
                <a:gd name="connsiteY67" fmla="*/ 93062 h 262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259539" h="262813">
                  <a:moveTo>
                    <a:pt x="3872" y="160882"/>
                  </a:moveTo>
                  <a:cubicBezTo>
                    <a:pt x="2149" y="161845"/>
                    <a:pt x="882" y="163416"/>
                    <a:pt x="324" y="165342"/>
                  </a:cubicBezTo>
                  <a:cubicBezTo>
                    <a:pt x="-284" y="167370"/>
                    <a:pt x="-31" y="169499"/>
                    <a:pt x="1034" y="171323"/>
                  </a:cubicBezTo>
                  <a:lnTo>
                    <a:pt x="30838" y="222923"/>
                  </a:lnTo>
                  <a:cubicBezTo>
                    <a:pt x="31852" y="224646"/>
                    <a:pt x="33524" y="225964"/>
                    <a:pt x="35451" y="226471"/>
                  </a:cubicBezTo>
                  <a:cubicBezTo>
                    <a:pt x="37377" y="226978"/>
                    <a:pt x="39455" y="226725"/>
                    <a:pt x="41229" y="225711"/>
                  </a:cubicBezTo>
                  <a:cubicBezTo>
                    <a:pt x="51164" y="219983"/>
                    <a:pt x="63481" y="219983"/>
                    <a:pt x="73415" y="225711"/>
                  </a:cubicBezTo>
                  <a:lnTo>
                    <a:pt x="76305" y="227384"/>
                  </a:lnTo>
                  <a:cubicBezTo>
                    <a:pt x="86239" y="233111"/>
                    <a:pt x="92372" y="243806"/>
                    <a:pt x="92372" y="255211"/>
                  </a:cubicBezTo>
                  <a:cubicBezTo>
                    <a:pt x="92372" y="257238"/>
                    <a:pt x="93183" y="259165"/>
                    <a:pt x="94603" y="260584"/>
                  </a:cubicBezTo>
                  <a:cubicBezTo>
                    <a:pt x="96022" y="262003"/>
                    <a:pt x="97948" y="262814"/>
                    <a:pt x="99976" y="262814"/>
                  </a:cubicBezTo>
                  <a:lnTo>
                    <a:pt x="159533" y="262814"/>
                  </a:lnTo>
                  <a:cubicBezTo>
                    <a:pt x="163740" y="262814"/>
                    <a:pt x="167136" y="259418"/>
                    <a:pt x="167136" y="255211"/>
                  </a:cubicBezTo>
                  <a:cubicBezTo>
                    <a:pt x="167136" y="243756"/>
                    <a:pt x="173270" y="233111"/>
                    <a:pt x="183204" y="227384"/>
                  </a:cubicBezTo>
                  <a:lnTo>
                    <a:pt x="186144" y="225711"/>
                  </a:lnTo>
                  <a:cubicBezTo>
                    <a:pt x="196079" y="219983"/>
                    <a:pt x="208396" y="219983"/>
                    <a:pt x="218736" y="225914"/>
                  </a:cubicBezTo>
                  <a:cubicBezTo>
                    <a:pt x="222335" y="227688"/>
                    <a:pt x="226694" y="226420"/>
                    <a:pt x="228722" y="222923"/>
                  </a:cubicBezTo>
                  <a:lnTo>
                    <a:pt x="258526" y="171323"/>
                  </a:lnTo>
                  <a:cubicBezTo>
                    <a:pt x="259539" y="169600"/>
                    <a:pt x="259793" y="167522"/>
                    <a:pt x="259286" y="165545"/>
                  </a:cubicBezTo>
                  <a:cubicBezTo>
                    <a:pt x="258779" y="163619"/>
                    <a:pt x="257512" y="161946"/>
                    <a:pt x="255738" y="160932"/>
                  </a:cubicBezTo>
                  <a:cubicBezTo>
                    <a:pt x="245803" y="155205"/>
                    <a:pt x="239670" y="144560"/>
                    <a:pt x="239670" y="133105"/>
                  </a:cubicBezTo>
                  <a:lnTo>
                    <a:pt x="239670" y="129709"/>
                  </a:lnTo>
                  <a:cubicBezTo>
                    <a:pt x="239670" y="118254"/>
                    <a:pt x="245854" y="107609"/>
                    <a:pt x="255738" y="101882"/>
                  </a:cubicBezTo>
                  <a:cubicBezTo>
                    <a:pt x="259387" y="99803"/>
                    <a:pt x="260604" y="95140"/>
                    <a:pt x="258526" y="91491"/>
                  </a:cubicBezTo>
                  <a:lnTo>
                    <a:pt x="228722" y="39891"/>
                  </a:lnTo>
                  <a:cubicBezTo>
                    <a:pt x="227708" y="38168"/>
                    <a:pt x="226035" y="36850"/>
                    <a:pt x="224109" y="36343"/>
                  </a:cubicBezTo>
                  <a:cubicBezTo>
                    <a:pt x="222132" y="35836"/>
                    <a:pt x="220105" y="36089"/>
                    <a:pt x="218330" y="37103"/>
                  </a:cubicBezTo>
                  <a:cubicBezTo>
                    <a:pt x="208396" y="42831"/>
                    <a:pt x="196079" y="42831"/>
                    <a:pt x="186195" y="37103"/>
                  </a:cubicBezTo>
                  <a:lnTo>
                    <a:pt x="183255" y="35430"/>
                  </a:lnTo>
                  <a:cubicBezTo>
                    <a:pt x="173320" y="29703"/>
                    <a:pt x="167187" y="19008"/>
                    <a:pt x="167187" y="7603"/>
                  </a:cubicBezTo>
                  <a:cubicBezTo>
                    <a:pt x="167187" y="5576"/>
                    <a:pt x="166376" y="3649"/>
                    <a:pt x="164957" y="2230"/>
                  </a:cubicBezTo>
                  <a:cubicBezTo>
                    <a:pt x="163537" y="811"/>
                    <a:pt x="161611" y="0"/>
                    <a:pt x="159584" y="0"/>
                  </a:cubicBezTo>
                  <a:lnTo>
                    <a:pt x="100026" y="0"/>
                  </a:lnTo>
                  <a:cubicBezTo>
                    <a:pt x="95819" y="0"/>
                    <a:pt x="92423" y="3396"/>
                    <a:pt x="92423" y="7603"/>
                  </a:cubicBezTo>
                  <a:cubicBezTo>
                    <a:pt x="92423" y="19058"/>
                    <a:pt x="86290" y="29703"/>
                    <a:pt x="76355" y="35430"/>
                  </a:cubicBezTo>
                  <a:lnTo>
                    <a:pt x="73415" y="37103"/>
                  </a:lnTo>
                  <a:cubicBezTo>
                    <a:pt x="63481" y="42831"/>
                    <a:pt x="51164" y="42831"/>
                    <a:pt x="40823" y="36900"/>
                  </a:cubicBezTo>
                  <a:cubicBezTo>
                    <a:pt x="37225" y="35076"/>
                    <a:pt x="32865" y="36393"/>
                    <a:pt x="30838" y="39891"/>
                  </a:cubicBezTo>
                  <a:lnTo>
                    <a:pt x="1034" y="91491"/>
                  </a:lnTo>
                  <a:cubicBezTo>
                    <a:pt x="-1044" y="95140"/>
                    <a:pt x="172" y="99753"/>
                    <a:pt x="3822" y="101882"/>
                  </a:cubicBezTo>
                  <a:cubicBezTo>
                    <a:pt x="13756" y="107609"/>
                    <a:pt x="19890" y="118254"/>
                    <a:pt x="19890" y="129709"/>
                  </a:cubicBezTo>
                  <a:lnTo>
                    <a:pt x="19890" y="133105"/>
                  </a:lnTo>
                  <a:cubicBezTo>
                    <a:pt x="19890" y="144510"/>
                    <a:pt x="13756" y="155154"/>
                    <a:pt x="3872" y="160882"/>
                  </a:cubicBezTo>
                  <a:close/>
                  <a:moveTo>
                    <a:pt x="17659" y="93011"/>
                  </a:moveTo>
                  <a:lnTo>
                    <a:pt x="40469" y="53526"/>
                  </a:lnTo>
                  <a:cubicBezTo>
                    <a:pt x="53647" y="58493"/>
                    <a:pt x="68600" y="57429"/>
                    <a:pt x="80968" y="50231"/>
                  </a:cubicBezTo>
                  <a:lnTo>
                    <a:pt x="83908" y="48559"/>
                  </a:lnTo>
                  <a:cubicBezTo>
                    <a:pt x="96275" y="41412"/>
                    <a:pt x="104689" y="29044"/>
                    <a:pt x="106970" y="15156"/>
                  </a:cubicBezTo>
                  <a:lnTo>
                    <a:pt x="152589" y="15156"/>
                  </a:lnTo>
                  <a:cubicBezTo>
                    <a:pt x="154870" y="29044"/>
                    <a:pt x="163284" y="41412"/>
                    <a:pt x="175652" y="48559"/>
                  </a:cubicBezTo>
                  <a:lnTo>
                    <a:pt x="178592" y="50231"/>
                  </a:lnTo>
                  <a:cubicBezTo>
                    <a:pt x="191061" y="57429"/>
                    <a:pt x="206115" y="58493"/>
                    <a:pt x="219091" y="53526"/>
                  </a:cubicBezTo>
                  <a:lnTo>
                    <a:pt x="241849" y="93011"/>
                  </a:lnTo>
                  <a:cubicBezTo>
                    <a:pt x="230952" y="101932"/>
                    <a:pt x="224464" y="115364"/>
                    <a:pt x="224464" y="129658"/>
                  </a:cubicBezTo>
                  <a:lnTo>
                    <a:pt x="224464" y="133054"/>
                  </a:lnTo>
                  <a:cubicBezTo>
                    <a:pt x="224464" y="147348"/>
                    <a:pt x="231002" y="160831"/>
                    <a:pt x="241849" y="169752"/>
                  </a:cubicBezTo>
                  <a:lnTo>
                    <a:pt x="219040" y="209237"/>
                  </a:lnTo>
                  <a:cubicBezTo>
                    <a:pt x="205861" y="204270"/>
                    <a:pt x="190959" y="205334"/>
                    <a:pt x="178541" y="212532"/>
                  </a:cubicBezTo>
                  <a:lnTo>
                    <a:pt x="175601" y="214205"/>
                  </a:lnTo>
                  <a:cubicBezTo>
                    <a:pt x="163233" y="221352"/>
                    <a:pt x="154819" y="233719"/>
                    <a:pt x="152589" y="247608"/>
                  </a:cubicBezTo>
                  <a:lnTo>
                    <a:pt x="106970" y="247608"/>
                  </a:lnTo>
                  <a:cubicBezTo>
                    <a:pt x="104689" y="233719"/>
                    <a:pt x="96326" y="221352"/>
                    <a:pt x="83908" y="214205"/>
                  </a:cubicBezTo>
                  <a:lnTo>
                    <a:pt x="81018" y="212532"/>
                  </a:lnTo>
                  <a:cubicBezTo>
                    <a:pt x="68651" y="205385"/>
                    <a:pt x="53698" y="204270"/>
                    <a:pt x="40519" y="209237"/>
                  </a:cubicBezTo>
                  <a:lnTo>
                    <a:pt x="17710" y="169752"/>
                  </a:lnTo>
                  <a:cubicBezTo>
                    <a:pt x="28608" y="160831"/>
                    <a:pt x="35096" y="147399"/>
                    <a:pt x="35096" y="133105"/>
                  </a:cubicBezTo>
                  <a:lnTo>
                    <a:pt x="35096" y="129709"/>
                  </a:lnTo>
                  <a:cubicBezTo>
                    <a:pt x="35096" y="115415"/>
                    <a:pt x="28557" y="101932"/>
                    <a:pt x="17710" y="93062"/>
                  </a:cubicBezTo>
                  <a:close/>
                </a:path>
              </a:pathLst>
            </a:custGeom>
            <a:solidFill>
              <a:srgbClr val="1F1F1F"/>
            </a:solidFill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829" name="Frihandsfigur: Form 828">
              <a:extLst>
                <a:ext uri="{FF2B5EF4-FFF2-40B4-BE49-F238E27FC236}">
                  <a16:creationId xmlns:a16="http://schemas.microsoft.com/office/drawing/2014/main" id="{96A77B25-341D-3C88-6E57-9EEABE8E5466}"/>
                </a:ext>
              </a:extLst>
            </p:cNvPr>
            <p:cNvSpPr/>
            <p:nvPr/>
          </p:nvSpPr>
          <p:spPr>
            <a:xfrm>
              <a:off x="5538840" y="2665279"/>
              <a:ext cx="216686" cy="219324"/>
            </a:xfrm>
            <a:custGeom>
              <a:avLst/>
              <a:gdLst>
                <a:gd name="connsiteX0" fmla="*/ 180699 w 216686"/>
                <a:gd name="connsiteY0" fmla="*/ 30767 h 219324"/>
                <a:gd name="connsiteX1" fmla="*/ 155507 w 216686"/>
                <a:gd name="connsiteY1" fmla="*/ 30767 h 219324"/>
                <a:gd name="connsiteX2" fmla="*/ 153074 w 216686"/>
                <a:gd name="connsiteY2" fmla="*/ 29399 h 219324"/>
                <a:gd name="connsiteX3" fmla="*/ 140504 w 216686"/>
                <a:gd name="connsiteY3" fmla="*/ 7603 h 219324"/>
                <a:gd name="connsiteX4" fmla="*/ 138273 w 216686"/>
                <a:gd name="connsiteY4" fmla="*/ 2230 h 219324"/>
                <a:gd name="connsiteX5" fmla="*/ 132901 w 216686"/>
                <a:gd name="connsiteY5" fmla="*/ 0 h 219324"/>
                <a:gd name="connsiteX6" fmla="*/ 83784 w 216686"/>
                <a:gd name="connsiteY6" fmla="*/ 0 h 219324"/>
                <a:gd name="connsiteX7" fmla="*/ 76181 w 216686"/>
                <a:gd name="connsiteY7" fmla="*/ 7603 h 219324"/>
                <a:gd name="connsiteX8" fmla="*/ 63611 w 216686"/>
                <a:gd name="connsiteY8" fmla="*/ 29399 h 219324"/>
                <a:gd name="connsiteX9" fmla="*/ 61178 w 216686"/>
                <a:gd name="connsiteY9" fmla="*/ 30818 h 219324"/>
                <a:gd name="connsiteX10" fmla="*/ 35581 w 216686"/>
                <a:gd name="connsiteY10" fmla="*/ 30615 h 219324"/>
                <a:gd name="connsiteX11" fmla="*/ 25595 w 216686"/>
                <a:gd name="connsiteY11" fmla="*/ 33606 h 219324"/>
                <a:gd name="connsiteX12" fmla="*/ 1012 w 216686"/>
                <a:gd name="connsiteY12" fmla="*/ 76132 h 219324"/>
                <a:gd name="connsiteX13" fmla="*/ 3800 w 216686"/>
                <a:gd name="connsiteY13" fmla="*/ 86523 h 219324"/>
                <a:gd name="connsiteX14" fmla="*/ 14191 w 216686"/>
                <a:gd name="connsiteY14" fmla="*/ 83736 h 219324"/>
                <a:gd name="connsiteX15" fmla="*/ 35327 w 216686"/>
                <a:gd name="connsiteY15" fmla="*/ 47139 h 219324"/>
                <a:gd name="connsiteX16" fmla="*/ 68781 w 216686"/>
                <a:gd name="connsiteY16" fmla="*/ 43946 h 219324"/>
                <a:gd name="connsiteX17" fmla="*/ 71214 w 216686"/>
                <a:gd name="connsiteY17" fmla="*/ 42527 h 219324"/>
                <a:gd name="connsiteX18" fmla="*/ 90678 w 216686"/>
                <a:gd name="connsiteY18" fmla="*/ 15156 h 219324"/>
                <a:gd name="connsiteX19" fmla="*/ 126058 w 216686"/>
                <a:gd name="connsiteY19" fmla="*/ 15156 h 219324"/>
                <a:gd name="connsiteX20" fmla="*/ 145522 w 216686"/>
                <a:gd name="connsiteY20" fmla="*/ 42527 h 219324"/>
                <a:gd name="connsiteX21" fmla="*/ 147955 w 216686"/>
                <a:gd name="connsiteY21" fmla="*/ 43895 h 219324"/>
                <a:gd name="connsiteX22" fmla="*/ 181408 w 216686"/>
                <a:gd name="connsiteY22" fmla="*/ 47089 h 219324"/>
                <a:gd name="connsiteX23" fmla="*/ 199098 w 216686"/>
                <a:gd name="connsiteY23" fmla="*/ 77704 h 219324"/>
                <a:gd name="connsiteX24" fmla="*/ 185108 w 216686"/>
                <a:gd name="connsiteY24" fmla="*/ 108218 h 219324"/>
                <a:gd name="connsiteX25" fmla="*/ 185108 w 216686"/>
                <a:gd name="connsiteY25" fmla="*/ 111005 h 219324"/>
                <a:gd name="connsiteX26" fmla="*/ 199047 w 216686"/>
                <a:gd name="connsiteY26" fmla="*/ 141519 h 219324"/>
                <a:gd name="connsiteX27" fmla="*/ 181358 w 216686"/>
                <a:gd name="connsiteY27" fmla="*/ 172134 h 219324"/>
                <a:gd name="connsiteX28" fmla="*/ 147904 w 216686"/>
                <a:gd name="connsiteY28" fmla="*/ 175328 h 219324"/>
                <a:gd name="connsiteX29" fmla="*/ 145471 w 216686"/>
                <a:gd name="connsiteY29" fmla="*/ 176747 h 219324"/>
                <a:gd name="connsiteX30" fmla="*/ 126007 w 216686"/>
                <a:gd name="connsiteY30" fmla="*/ 204118 h 219324"/>
                <a:gd name="connsiteX31" fmla="*/ 83784 w 216686"/>
                <a:gd name="connsiteY31" fmla="*/ 204118 h 219324"/>
                <a:gd name="connsiteX32" fmla="*/ 83784 w 216686"/>
                <a:gd name="connsiteY32" fmla="*/ 219324 h 219324"/>
                <a:gd name="connsiteX33" fmla="*/ 132901 w 216686"/>
                <a:gd name="connsiteY33" fmla="*/ 219324 h 219324"/>
                <a:gd name="connsiteX34" fmla="*/ 140504 w 216686"/>
                <a:gd name="connsiteY34" fmla="*/ 211721 h 219324"/>
                <a:gd name="connsiteX35" fmla="*/ 153074 w 216686"/>
                <a:gd name="connsiteY35" fmla="*/ 189926 h 219324"/>
                <a:gd name="connsiteX36" fmla="*/ 155507 w 216686"/>
                <a:gd name="connsiteY36" fmla="*/ 188506 h 219324"/>
                <a:gd name="connsiteX37" fmla="*/ 181104 w 216686"/>
                <a:gd name="connsiteY37" fmla="*/ 188709 h 219324"/>
                <a:gd name="connsiteX38" fmla="*/ 191090 w 216686"/>
                <a:gd name="connsiteY38" fmla="*/ 185719 h 219324"/>
                <a:gd name="connsiteX39" fmla="*/ 215673 w 216686"/>
                <a:gd name="connsiteY39" fmla="*/ 143192 h 219324"/>
                <a:gd name="connsiteX40" fmla="*/ 216433 w 216686"/>
                <a:gd name="connsiteY40" fmla="*/ 137413 h 219324"/>
                <a:gd name="connsiteX41" fmla="*/ 212885 w 216686"/>
                <a:gd name="connsiteY41" fmla="*/ 132801 h 219324"/>
                <a:gd name="connsiteX42" fmla="*/ 200315 w 216686"/>
                <a:gd name="connsiteY42" fmla="*/ 111005 h 219324"/>
                <a:gd name="connsiteX43" fmla="*/ 200315 w 216686"/>
                <a:gd name="connsiteY43" fmla="*/ 108218 h 219324"/>
                <a:gd name="connsiteX44" fmla="*/ 212885 w 216686"/>
                <a:gd name="connsiteY44" fmla="*/ 86422 h 219324"/>
                <a:gd name="connsiteX45" fmla="*/ 216433 w 216686"/>
                <a:gd name="connsiteY45" fmla="*/ 81809 h 219324"/>
                <a:gd name="connsiteX46" fmla="*/ 215673 w 216686"/>
                <a:gd name="connsiteY46" fmla="*/ 76031 h 219324"/>
                <a:gd name="connsiteX47" fmla="*/ 191090 w 216686"/>
                <a:gd name="connsiteY47" fmla="*/ 33504 h 219324"/>
                <a:gd name="connsiteX48" fmla="*/ 180699 w 216686"/>
                <a:gd name="connsiteY48" fmla="*/ 30717 h 219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216686" h="219324">
                  <a:moveTo>
                    <a:pt x="180699" y="30767"/>
                  </a:moveTo>
                  <a:cubicBezTo>
                    <a:pt x="172944" y="35228"/>
                    <a:pt x="163262" y="35228"/>
                    <a:pt x="155507" y="30767"/>
                  </a:cubicBezTo>
                  <a:lnTo>
                    <a:pt x="153074" y="29399"/>
                  </a:lnTo>
                  <a:cubicBezTo>
                    <a:pt x="145319" y="24887"/>
                    <a:pt x="140504" y="16575"/>
                    <a:pt x="140504" y="7603"/>
                  </a:cubicBezTo>
                  <a:cubicBezTo>
                    <a:pt x="140504" y="5576"/>
                    <a:pt x="139693" y="3649"/>
                    <a:pt x="138273" y="2230"/>
                  </a:cubicBezTo>
                  <a:cubicBezTo>
                    <a:pt x="136854" y="811"/>
                    <a:pt x="134928" y="0"/>
                    <a:pt x="132901" y="0"/>
                  </a:cubicBezTo>
                  <a:lnTo>
                    <a:pt x="83784" y="0"/>
                  </a:lnTo>
                  <a:cubicBezTo>
                    <a:pt x="79577" y="0"/>
                    <a:pt x="76181" y="3396"/>
                    <a:pt x="76181" y="7603"/>
                  </a:cubicBezTo>
                  <a:cubicBezTo>
                    <a:pt x="76181" y="16575"/>
                    <a:pt x="71366" y="24887"/>
                    <a:pt x="63611" y="29399"/>
                  </a:cubicBezTo>
                  <a:lnTo>
                    <a:pt x="61178" y="30818"/>
                  </a:lnTo>
                  <a:cubicBezTo>
                    <a:pt x="53423" y="35329"/>
                    <a:pt x="43741" y="35278"/>
                    <a:pt x="35581" y="30615"/>
                  </a:cubicBezTo>
                  <a:cubicBezTo>
                    <a:pt x="31982" y="28841"/>
                    <a:pt x="27623" y="30108"/>
                    <a:pt x="25595" y="33606"/>
                  </a:cubicBezTo>
                  <a:lnTo>
                    <a:pt x="1012" y="76132"/>
                  </a:lnTo>
                  <a:cubicBezTo>
                    <a:pt x="-1066" y="79782"/>
                    <a:pt x="150" y="84394"/>
                    <a:pt x="3800" y="86523"/>
                  </a:cubicBezTo>
                  <a:cubicBezTo>
                    <a:pt x="7449" y="88602"/>
                    <a:pt x="12062" y="87385"/>
                    <a:pt x="14191" y="83736"/>
                  </a:cubicBezTo>
                  <a:lnTo>
                    <a:pt x="35327" y="47139"/>
                  </a:lnTo>
                  <a:cubicBezTo>
                    <a:pt x="46276" y="50941"/>
                    <a:pt x="58542" y="49876"/>
                    <a:pt x="68781" y="43946"/>
                  </a:cubicBezTo>
                  <a:lnTo>
                    <a:pt x="71214" y="42527"/>
                  </a:lnTo>
                  <a:cubicBezTo>
                    <a:pt x="81402" y="36647"/>
                    <a:pt x="88448" y="26560"/>
                    <a:pt x="90678" y="15156"/>
                  </a:cubicBezTo>
                  <a:lnTo>
                    <a:pt x="126058" y="15156"/>
                  </a:lnTo>
                  <a:cubicBezTo>
                    <a:pt x="128237" y="26510"/>
                    <a:pt x="135283" y="36596"/>
                    <a:pt x="145522" y="42527"/>
                  </a:cubicBezTo>
                  <a:lnTo>
                    <a:pt x="147955" y="43895"/>
                  </a:lnTo>
                  <a:cubicBezTo>
                    <a:pt x="158193" y="49826"/>
                    <a:pt x="170460" y="50890"/>
                    <a:pt x="181408" y="47089"/>
                  </a:cubicBezTo>
                  <a:lnTo>
                    <a:pt x="199098" y="77704"/>
                  </a:lnTo>
                  <a:cubicBezTo>
                    <a:pt x="190329" y="85307"/>
                    <a:pt x="185108" y="96458"/>
                    <a:pt x="185108" y="108218"/>
                  </a:cubicBezTo>
                  <a:lnTo>
                    <a:pt x="185108" y="111005"/>
                  </a:lnTo>
                  <a:cubicBezTo>
                    <a:pt x="185108" y="122815"/>
                    <a:pt x="190329" y="133967"/>
                    <a:pt x="199047" y="141519"/>
                  </a:cubicBezTo>
                  <a:lnTo>
                    <a:pt x="181358" y="172134"/>
                  </a:lnTo>
                  <a:cubicBezTo>
                    <a:pt x="170409" y="168333"/>
                    <a:pt x="158143" y="169397"/>
                    <a:pt x="147904" y="175328"/>
                  </a:cubicBezTo>
                  <a:lnTo>
                    <a:pt x="145471" y="176747"/>
                  </a:lnTo>
                  <a:cubicBezTo>
                    <a:pt x="135283" y="182627"/>
                    <a:pt x="128237" y="192713"/>
                    <a:pt x="126007" y="204118"/>
                  </a:cubicBezTo>
                  <a:lnTo>
                    <a:pt x="83784" y="204118"/>
                  </a:lnTo>
                  <a:cubicBezTo>
                    <a:pt x="83784" y="204118"/>
                    <a:pt x="83784" y="219324"/>
                    <a:pt x="83784" y="219324"/>
                  </a:cubicBezTo>
                  <a:lnTo>
                    <a:pt x="132901" y="219324"/>
                  </a:lnTo>
                  <a:cubicBezTo>
                    <a:pt x="137108" y="219324"/>
                    <a:pt x="140504" y="215928"/>
                    <a:pt x="140504" y="211721"/>
                  </a:cubicBezTo>
                  <a:cubicBezTo>
                    <a:pt x="140504" y="202749"/>
                    <a:pt x="145319" y="194437"/>
                    <a:pt x="153074" y="189926"/>
                  </a:cubicBezTo>
                  <a:lnTo>
                    <a:pt x="155507" y="188506"/>
                  </a:lnTo>
                  <a:cubicBezTo>
                    <a:pt x="163262" y="183995"/>
                    <a:pt x="172944" y="183995"/>
                    <a:pt x="181104" y="188709"/>
                  </a:cubicBezTo>
                  <a:cubicBezTo>
                    <a:pt x="184703" y="190483"/>
                    <a:pt x="189062" y="189216"/>
                    <a:pt x="191090" y="185719"/>
                  </a:cubicBezTo>
                  <a:lnTo>
                    <a:pt x="215673" y="143192"/>
                  </a:lnTo>
                  <a:cubicBezTo>
                    <a:pt x="216687" y="141468"/>
                    <a:pt x="216940" y="139390"/>
                    <a:pt x="216433" y="137413"/>
                  </a:cubicBezTo>
                  <a:cubicBezTo>
                    <a:pt x="215926" y="135487"/>
                    <a:pt x="214659" y="133815"/>
                    <a:pt x="212885" y="132801"/>
                  </a:cubicBezTo>
                  <a:cubicBezTo>
                    <a:pt x="205130" y="128340"/>
                    <a:pt x="200315" y="119977"/>
                    <a:pt x="200315" y="111005"/>
                  </a:cubicBezTo>
                  <a:lnTo>
                    <a:pt x="200315" y="108218"/>
                  </a:lnTo>
                  <a:cubicBezTo>
                    <a:pt x="200315" y="99246"/>
                    <a:pt x="205130" y="90882"/>
                    <a:pt x="212885" y="86422"/>
                  </a:cubicBezTo>
                  <a:cubicBezTo>
                    <a:pt x="214609" y="85408"/>
                    <a:pt x="215926" y="83736"/>
                    <a:pt x="216433" y="81809"/>
                  </a:cubicBezTo>
                  <a:cubicBezTo>
                    <a:pt x="216940" y="79883"/>
                    <a:pt x="216687" y="77805"/>
                    <a:pt x="215673" y="76031"/>
                  </a:cubicBezTo>
                  <a:lnTo>
                    <a:pt x="191090" y="33504"/>
                  </a:lnTo>
                  <a:cubicBezTo>
                    <a:pt x="189011" y="29855"/>
                    <a:pt x="184348" y="28638"/>
                    <a:pt x="180699" y="30717"/>
                  </a:cubicBezTo>
                  <a:close/>
                </a:path>
              </a:pathLst>
            </a:custGeom>
            <a:solidFill>
              <a:srgbClr val="1F1F1F"/>
            </a:solidFill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830" name="Frihandsfigur: Form 829">
              <a:extLst>
                <a:ext uri="{FF2B5EF4-FFF2-40B4-BE49-F238E27FC236}">
                  <a16:creationId xmlns:a16="http://schemas.microsoft.com/office/drawing/2014/main" id="{627C5DB7-DCD7-FDE3-87A3-0DED3532F051}"/>
                </a:ext>
              </a:extLst>
            </p:cNvPr>
            <p:cNvSpPr/>
            <p:nvPr/>
          </p:nvSpPr>
          <p:spPr>
            <a:xfrm>
              <a:off x="5601944" y="2729753"/>
              <a:ext cx="90426" cy="90426"/>
            </a:xfrm>
            <a:custGeom>
              <a:avLst/>
              <a:gdLst>
                <a:gd name="connsiteX0" fmla="*/ 90426 w 90426"/>
                <a:gd name="connsiteY0" fmla="*/ 45213 h 90426"/>
                <a:gd name="connsiteX1" fmla="*/ 45213 w 90426"/>
                <a:gd name="connsiteY1" fmla="*/ 0 h 90426"/>
                <a:gd name="connsiteX2" fmla="*/ 0 w 90426"/>
                <a:gd name="connsiteY2" fmla="*/ 45213 h 90426"/>
                <a:gd name="connsiteX3" fmla="*/ 45213 w 90426"/>
                <a:gd name="connsiteY3" fmla="*/ 90426 h 90426"/>
                <a:gd name="connsiteX4" fmla="*/ 90426 w 90426"/>
                <a:gd name="connsiteY4" fmla="*/ 45213 h 90426"/>
                <a:gd name="connsiteX5" fmla="*/ 15257 w 90426"/>
                <a:gd name="connsiteY5" fmla="*/ 45213 h 90426"/>
                <a:gd name="connsiteX6" fmla="*/ 45264 w 90426"/>
                <a:gd name="connsiteY6" fmla="*/ 15206 h 90426"/>
                <a:gd name="connsiteX7" fmla="*/ 75271 w 90426"/>
                <a:gd name="connsiteY7" fmla="*/ 45213 h 90426"/>
                <a:gd name="connsiteX8" fmla="*/ 45264 w 90426"/>
                <a:gd name="connsiteY8" fmla="*/ 75220 h 90426"/>
                <a:gd name="connsiteX9" fmla="*/ 15257 w 90426"/>
                <a:gd name="connsiteY9" fmla="*/ 45213 h 90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0426" h="90426">
                  <a:moveTo>
                    <a:pt x="90426" y="45213"/>
                  </a:moveTo>
                  <a:cubicBezTo>
                    <a:pt x="90426" y="20275"/>
                    <a:pt x="70151" y="0"/>
                    <a:pt x="45213" y="0"/>
                  </a:cubicBezTo>
                  <a:cubicBezTo>
                    <a:pt x="20275" y="0"/>
                    <a:pt x="0" y="20275"/>
                    <a:pt x="0" y="45213"/>
                  </a:cubicBezTo>
                  <a:cubicBezTo>
                    <a:pt x="0" y="70151"/>
                    <a:pt x="20275" y="90426"/>
                    <a:pt x="45213" y="90426"/>
                  </a:cubicBezTo>
                  <a:cubicBezTo>
                    <a:pt x="70151" y="90426"/>
                    <a:pt x="90426" y="70151"/>
                    <a:pt x="90426" y="45213"/>
                  </a:cubicBezTo>
                  <a:close/>
                  <a:moveTo>
                    <a:pt x="15257" y="45213"/>
                  </a:moveTo>
                  <a:cubicBezTo>
                    <a:pt x="15257" y="28689"/>
                    <a:pt x="28689" y="15206"/>
                    <a:pt x="45264" y="15206"/>
                  </a:cubicBezTo>
                  <a:cubicBezTo>
                    <a:pt x="61839" y="15206"/>
                    <a:pt x="75271" y="28638"/>
                    <a:pt x="75271" y="45213"/>
                  </a:cubicBezTo>
                  <a:cubicBezTo>
                    <a:pt x="75271" y="61788"/>
                    <a:pt x="61839" y="75220"/>
                    <a:pt x="45264" y="75220"/>
                  </a:cubicBezTo>
                  <a:cubicBezTo>
                    <a:pt x="28689" y="75220"/>
                    <a:pt x="15257" y="61788"/>
                    <a:pt x="15257" y="45213"/>
                  </a:cubicBezTo>
                  <a:close/>
                </a:path>
              </a:pathLst>
            </a:custGeom>
            <a:solidFill>
              <a:srgbClr val="1F1F1F"/>
            </a:solidFill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  <p:grpSp>
        <p:nvGrpSpPr>
          <p:cNvPr id="835" name="Bild 3">
            <a:extLst>
              <a:ext uri="{FF2B5EF4-FFF2-40B4-BE49-F238E27FC236}">
                <a16:creationId xmlns:a16="http://schemas.microsoft.com/office/drawing/2014/main" id="{7F5CDBF3-AF02-61FE-39F3-FF4C01286D7C}"/>
              </a:ext>
            </a:extLst>
          </p:cNvPr>
          <p:cNvGrpSpPr/>
          <p:nvPr/>
        </p:nvGrpSpPr>
        <p:grpSpPr>
          <a:xfrm>
            <a:off x="1258809" y="3000162"/>
            <a:ext cx="608316" cy="441022"/>
            <a:chOff x="598930" y="2665932"/>
            <a:chExt cx="470954" cy="341436"/>
          </a:xfrm>
          <a:solidFill>
            <a:srgbClr val="1F1F1F"/>
          </a:solidFill>
        </p:grpSpPr>
        <p:sp>
          <p:nvSpPr>
            <p:cNvPr id="836" name="Frihandsfigur: Form 835">
              <a:extLst>
                <a:ext uri="{FF2B5EF4-FFF2-40B4-BE49-F238E27FC236}">
                  <a16:creationId xmlns:a16="http://schemas.microsoft.com/office/drawing/2014/main" id="{55E21B6C-D40F-956F-1634-9A1FB1FCA292}"/>
                </a:ext>
              </a:extLst>
            </p:cNvPr>
            <p:cNvSpPr/>
            <p:nvPr/>
          </p:nvSpPr>
          <p:spPr>
            <a:xfrm>
              <a:off x="598930" y="2665932"/>
              <a:ext cx="424369" cy="340980"/>
            </a:xfrm>
            <a:custGeom>
              <a:avLst/>
              <a:gdLst>
                <a:gd name="connsiteX0" fmla="*/ 26782 w 424369"/>
                <a:gd name="connsiteY0" fmla="*/ 340929 h 340980"/>
                <a:gd name="connsiteX1" fmla="*/ 41329 w 424369"/>
                <a:gd name="connsiteY1" fmla="*/ 336621 h 340980"/>
                <a:gd name="connsiteX2" fmla="*/ 278698 w 424369"/>
                <a:gd name="connsiteY2" fmla="*/ 180960 h 340980"/>
                <a:gd name="connsiteX3" fmla="*/ 288937 w 424369"/>
                <a:gd name="connsiteY3" fmla="*/ 196572 h 340980"/>
                <a:gd name="connsiteX4" fmla="*/ 290356 w 424369"/>
                <a:gd name="connsiteY4" fmla="*/ 226021 h 340980"/>
                <a:gd name="connsiteX5" fmla="*/ 292840 w 424369"/>
                <a:gd name="connsiteY5" fmla="*/ 231293 h 340980"/>
                <a:gd name="connsiteX6" fmla="*/ 313064 w 424369"/>
                <a:gd name="connsiteY6" fmla="*/ 249743 h 340980"/>
                <a:gd name="connsiteX7" fmla="*/ 318183 w 424369"/>
                <a:gd name="connsiteY7" fmla="*/ 251720 h 340980"/>
                <a:gd name="connsiteX8" fmla="*/ 322340 w 424369"/>
                <a:gd name="connsiteY8" fmla="*/ 250452 h 340980"/>
                <a:gd name="connsiteX9" fmla="*/ 420927 w 424369"/>
                <a:gd name="connsiteY9" fmla="*/ 185877 h 340980"/>
                <a:gd name="connsiteX10" fmla="*/ 423968 w 424369"/>
                <a:gd name="connsiteY10" fmla="*/ 177057 h 340980"/>
                <a:gd name="connsiteX11" fmla="*/ 415098 w 424369"/>
                <a:gd name="connsiteY11" fmla="*/ 151156 h 340980"/>
                <a:gd name="connsiteX12" fmla="*/ 411245 w 424369"/>
                <a:gd name="connsiteY12" fmla="*/ 146797 h 340980"/>
                <a:gd name="connsiteX13" fmla="*/ 384786 w 424369"/>
                <a:gd name="connsiteY13" fmla="*/ 133719 h 340980"/>
                <a:gd name="connsiteX14" fmla="*/ 333339 w 424369"/>
                <a:gd name="connsiteY14" fmla="*/ 55154 h 340980"/>
                <a:gd name="connsiteX15" fmla="*/ 331920 w 424369"/>
                <a:gd name="connsiteY15" fmla="*/ 25705 h 340980"/>
                <a:gd name="connsiteX16" fmla="*/ 329436 w 424369"/>
                <a:gd name="connsiteY16" fmla="*/ 20433 h 340980"/>
                <a:gd name="connsiteX17" fmla="*/ 309212 w 424369"/>
                <a:gd name="connsiteY17" fmla="*/ 1983 h 340980"/>
                <a:gd name="connsiteX18" fmla="*/ 299936 w 424369"/>
                <a:gd name="connsiteY18" fmla="*/ 1223 h 340980"/>
                <a:gd name="connsiteX19" fmla="*/ 201349 w 424369"/>
                <a:gd name="connsiteY19" fmla="*/ 65798 h 340980"/>
                <a:gd name="connsiteX20" fmla="*/ 198308 w 424369"/>
                <a:gd name="connsiteY20" fmla="*/ 74618 h 340980"/>
                <a:gd name="connsiteX21" fmla="*/ 207178 w 424369"/>
                <a:gd name="connsiteY21" fmla="*/ 100519 h 340980"/>
                <a:gd name="connsiteX22" fmla="*/ 211030 w 424369"/>
                <a:gd name="connsiteY22" fmla="*/ 104878 h 340980"/>
                <a:gd name="connsiteX23" fmla="*/ 237489 w 424369"/>
                <a:gd name="connsiteY23" fmla="*/ 117956 h 340980"/>
                <a:gd name="connsiteX24" fmla="*/ 249401 w 424369"/>
                <a:gd name="connsiteY24" fmla="*/ 136152 h 340980"/>
                <a:gd name="connsiteX25" fmla="*/ 12184 w 424369"/>
                <a:gd name="connsiteY25" fmla="*/ 291813 h 340980"/>
                <a:gd name="connsiteX26" fmla="*/ 576 w 424369"/>
                <a:gd name="connsiteY26" fmla="*/ 308743 h 340980"/>
                <a:gd name="connsiteX27" fmla="*/ 4378 w 424369"/>
                <a:gd name="connsiteY27" fmla="*/ 328916 h 340980"/>
                <a:gd name="connsiteX28" fmla="*/ 26782 w 424369"/>
                <a:gd name="connsiteY28" fmla="*/ 340980 h 340980"/>
                <a:gd name="connsiteX29" fmla="*/ 266229 w 424369"/>
                <a:gd name="connsiteY29" fmla="*/ 134277 h 340980"/>
                <a:gd name="connsiteX30" fmla="*/ 266229 w 424369"/>
                <a:gd name="connsiteY30" fmla="*/ 134277 h 340980"/>
                <a:gd name="connsiteX31" fmla="*/ 266229 w 424369"/>
                <a:gd name="connsiteY31" fmla="*/ 134277 h 340980"/>
                <a:gd name="connsiteX32" fmla="*/ 253202 w 424369"/>
                <a:gd name="connsiteY32" fmla="*/ 114408 h 340980"/>
                <a:gd name="connsiteX33" fmla="*/ 314889 w 424369"/>
                <a:gd name="connsiteY33" fmla="*/ 74010 h 340980"/>
                <a:gd name="connsiteX34" fmla="*/ 323607 w 424369"/>
                <a:gd name="connsiteY34" fmla="*/ 68282 h 340980"/>
                <a:gd name="connsiteX35" fmla="*/ 369023 w 424369"/>
                <a:gd name="connsiteY35" fmla="*/ 137572 h 340980"/>
                <a:gd name="connsiteX36" fmla="*/ 298618 w 424369"/>
                <a:gd name="connsiteY36" fmla="*/ 183697 h 340980"/>
                <a:gd name="connsiteX37" fmla="*/ 287264 w 424369"/>
                <a:gd name="connsiteY37" fmla="*/ 166362 h 340980"/>
                <a:gd name="connsiteX38" fmla="*/ 287264 w 424369"/>
                <a:gd name="connsiteY38" fmla="*/ 166362 h 340980"/>
                <a:gd name="connsiteX39" fmla="*/ 287264 w 424369"/>
                <a:gd name="connsiteY39" fmla="*/ 166362 h 340980"/>
                <a:gd name="connsiteX40" fmla="*/ 266330 w 424369"/>
                <a:gd name="connsiteY40" fmla="*/ 134378 h 340980"/>
                <a:gd name="connsiteX41" fmla="*/ 407596 w 424369"/>
                <a:gd name="connsiteY41" fmla="*/ 176500 h 340980"/>
                <a:gd name="connsiteX42" fmla="*/ 318893 w 424369"/>
                <a:gd name="connsiteY42" fmla="*/ 234638 h 340980"/>
                <a:gd name="connsiteX43" fmla="*/ 305359 w 424369"/>
                <a:gd name="connsiteY43" fmla="*/ 222270 h 340980"/>
                <a:gd name="connsiteX44" fmla="*/ 304194 w 424369"/>
                <a:gd name="connsiteY44" fmla="*/ 198194 h 340980"/>
                <a:gd name="connsiteX45" fmla="*/ 380073 w 424369"/>
                <a:gd name="connsiteY45" fmla="*/ 148470 h 340980"/>
                <a:gd name="connsiteX46" fmla="*/ 401665 w 424369"/>
                <a:gd name="connsiteY46" fmla="*/ 159114 h 340980"/>
                <a:gd name="connsiteX47" fmla="*/ 407596 w 424369"/>
                <a:gd name="connsiteY47" fmla="*/ 176500 h 340980"/>
                <a:gd name="connsiteX48" fmla="*/ 214578 w 424369"/>
                <a:gd name="connsiteY48" fmla="*/ 75429 h 340980"/>
                <a:gd name="connsiteX49" fmla="*/ 303281 w 424369"/>
                <a:gd name="connsiteY49" fmla="*/ 17291 h 340980"/>
                <a:gd name="connsiteX50" fmla="*/ 316815 w 424369"/>
                <a:gd name="connsiteY50" fmla="*/ 29658 h 340980"/>
                <a:gd name="connsiteX51" fmla="*/ 317981 w 424369"/>
                <a:gd name="connsiteY51" fmla="*/ 53735 h 340980"/>
                <a:gd name="connsiteX52" fmla="*/ 264708 w 424369"/>
                <a:gd name="connsiteY52" fmla="*/ 88608 h 340980"/>
                <a:gd name="connsiteX53" fmla="*/ 242102 w 424369"/>
                <a:gd name="connsiteY53" fmla="*/ 103408 h 340980"/>
                <a:gd name="connsiteX54" fmla="*/ 220509 w 424369"/>
                <a:gd name="connsiteY54" fmla="*/ 92713 h 340980"/>
                <a:gd name="connsiteX55" fmla="*/ 214578 w 424369"/>
                <a:gd name="connsiteY55" fmla="*/ 75328 h 340980"/>
                <a:gd name="connsiteX56" fmla="*/ 15428 w 424369"/>
                <a:gd name="connsiteY56" fmla="*/ 311835 h 340980"/>
                <a:gd name="connsiteX57" fmla="*/ 20446 w 424369"/>
                <a:gd name="connsiteY57" fmla="*/ 304536 h 340980"/>
                <a:gd name="connsiteX58" fmla="*/ 257663 w 424369"/>
                <a:gd name="connsiteY58" fmla="*/ 148976 h 340980"/>
                <a:gd name="connsiteX59" fmla="*/ 270284 w 424369"/>
                <a:gd name="connsiteY59" fmla="*/ 168238 h 340980"/>
                <a:gd name="connsiteX60" fmla="*/ 32966 w 424369"/>
                <a:gd name="connsiteY60" fmla="*/ 323898 h 340980"/>
                <a:gd name="connsiteX61" fmla="*/ 17050 w 424369"/>
                <a:gd name="connsiteY61" fmla="*/ 320553 h 340980"/>
                <a:gd name="connsiteX62" fmla="*/ 15428 w 424369"/>
                <a:gd name="connsiteY62" fmla="*/ 311835 h 340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424369" h="340980">
                  <a:moveTo>
                    <a:pt x="26782" y="340929"/>
                  </a:moveTo>
                  <a:cubicBezTo>
                    <a:pt x="31800" y="340929"/>
                    <a:pt x="36818" y="339561"/>
                    <a:pt x="41329" y="336621"/>
                  </a:cubicBezTo>
                  <a:lnTo>
                    <a:pt x="278698" y="180960"/>
                  </a:lnTo>
                  <a:lnTo>
                    <a:pt x="288937" y="196572"/>
                  </a:lnTo>
                  <a:lnTo>
                    <a:pt x="290356" y="226021"/>
                  </a:lnTo>
                  <a:cubicBezTo>
                    <a:pt x="290457" y="228049"/>
                    <a:pt x="291319" y="229924"/>
                    <a:pt x="292840" y="231293"/>
                  </a:cubicBezTo>
                  <a:lnTo>
                    <a:pt x="313064" y="249743"/>
                  </a:lnTo>
                  <a:cubicBezTo>
                    <a:pt x="314483" y="251061"/>
                    <a:pt x="316359" y="251720"/>
                    <a:pt x="318183" y="251720"/>
                  </a:cubicBezTo>
                  <a:cubicBezTo>
                    <a:pt x="319603" y="251720"/>
                    <a:pt x="321072" y="251314"/>
                    <a:pt x="322340" y="250452"/>
                  </a:cubicBezTo>
                  <a:lnTo>
                    <a:pt x="420927" y="185877"/>
                  </a:lnTo>
                  <a:cubicBezTo>
                    <a:pt x="423816" y="183951"/>
                    <a:pt x="425083" y="180352"/>
                    <a:pt x="423968" y="177057"/>
                  </a:cubicBezTo>
                  <a:lnTo>
                    <a:pt x="415098" y="151156"/>
                  </a:lnTo>
                  <a:cubicBezTo>
                    <a:pt x="414439" y="149230"/>
                    <a:pt x="413070" y="147709"/>
                    <a:pt x="411245" y="146797"/>
                  </a:cubicBezTo>
                  <a:lnTo>
                    <a:pt x="384786" y="133719"/>
                  </a:lnTo>
                  <a:lnTo>
                    <a:pt x="333339" y="55154"/>
                  </a:lnTo>
                  <a:lnTo>
                    <a:pt x="331920" y="25705"/>
                  </a:lnTo>
                  <a:cubicBezTo>
                    <a:pt x="331818" y="23677"/>
                    <a:pt x="330957" y="21802"/>
                    <a:pt x="329436" y="20433"/>
                  </a:cubicBezTo>
                  <a:lnTo>
                    <a:pt x="309212" y="1983"/>
                  </a:lnTo>
                  <a:cubicBezTo>
                    <a:pt x="306627" y="-349"/>
                    <a:pt x="302825" y="-653"/>
                    <a:pt x="299936" y="1223"/>
                  </a:cubicBezTo>
                  <a:lnTo>
                    <a:pt x="201349" y="65798"/>
                  </a:lnTo>
                  <a:cubicBezTo>
                    <a:pt x="198460" y="67725"/>
                    <a:pt x="197193" y="71323"/>
                    <a:pt x="198308" y="74618"/>
                  </a:cubicBezTo>
                  <a:lnTo>
                    <a:pt x="207178" y="100519"/>
                  </a:lnTo>
                  <a:cubicBezTo>
                    <a:pt x="207837" y="102445"/>
                    <a:pt x="209205" y="103966"/>
                    <a:pt x="211030" y="104878"/>
                  </a:cubicBezTo>
                  <a:lnTo>
                    <a:pt x="237489" y="117956"/>
                  </a:lnTo>
                  <a:lnTo>
                    <a:pt x="249401" y="136152"/>
                  </a:lnTo>
                  <a:lnTo>
                    <a:pt x="12184" y="291813"/>
                  </a:lnTo>
                  <a:cubicBezTo>
                    <a:pt x="6152" y="295716"/>
                    <a:pt x="2046" y="301697"/>
                    <a:pt x="576" y="308743"/>
                  </a:cubicBezTo>
                  <a:cubicBezTo>
                    <a:pt x="-894" y="315738"/>
                    <a:pt x="475" y="322935"/>
                    <a:pt x="4378" y="328916"/>
                  </a:cubicBezTo>
                  <a:cubicBezTo>
                    <a:pt x="9497" y="336722"/>
                    <a:pt x="18063" y="340980"/>
                    <a:pt x="26782" y="340980"/>
                  </a:cubicBezTo>
                  <a:close/>
                  <a:moveTo>
                    <a:pt x="266229" y="134277"/>
                  </a:moveTo>
                  <a:cubicBezTo>
                    <a:pt x="266229" y="134277"/>
                    <a:pt x="266229" y="134277"/>
                    <a:pt x="266229" y="134277"/>
                  </a:cubicBezTo>
                  <a:cubicBezTo>
                    <a:pt x="266229" y="134277"/>
                    <a:pt x="266229" y="134277"/>
                    <a:pt x="266229" y="134277"/>
                  </a:cubicBezTo>
                  <a:lnTo>
                    <a:pt x="253202" y="114408"/>
                  </a:lnTo>
                  <a:lnTo>
                    <a:pt x="314889" y="74010"/>
                  </a:lnTo>
                  <a:lnTo>
                    <a:pt x="323607" y="68282"/>
                  </a:lnTo>
                  <a:lnTo>
                    <a:pt x="369023" y="137572"/>
                  </a:lnTo>
                  <a:lnTo>
                    <a:pt x="298618" y="183697"/>
                  </a:lnTo>
                  <a:lnTo>
                    <a:pt x="287264" y="166362"/>
                  </a:lnTo>
                  <a:cubicBezTo>
                    <a:pt x="287264" y="166362"/>
                    <a:pt x="287264" y="166362"/>
                    <a:pt x="287264" y="166362"/>
                  </a:cubicBezTo>
                  <a:cubicBezTo>
                    <a:pt x="287264" y="166362"/>
                    <a:pt x="287264" y="166362"/>
                    <a:pt x="287264" y="166362"/>
                  </a:cubicBezTo>
                  <a:lnTo>
                    <a:pt x="266330" y="134378"/>
                  </a:lnTo>
                  <a:close/>
                  <a:moveTo>
                    <a:pt x="407596" y="176500"/>
                  </a:moveTo>
                  <a:lnTo>
                    <a:pt x="318893" y="234638"/>
                  </a:lnTo>
                  <a:lnTo>
                    <a:pt x="305359" y="222270"/>
                  </a:lnTo>
                  <a:lnTo>
                    <a:pt x="304194" y="198194"/>
                  </a:lnTo>
                  <a:lnTo>
                    <a:pt x="380073" y="148470"/>
                  </a:lnTo>
                  <a:lnTo>
                    <a:pt x="401665" y="159114"/>
                  </a:lnTo>
                  <a:lnTo>
                    <a:pt x="407596" y="176500"/>
                  </a:lnTo>
                  <a:close/>
                  <a:moveTo>
                    <a:pt x="214578" y="75429"/>
                  </a:moveTo>
                  <a:lnTo>
                    <a:pt x="303281" y="17291"/>
                  </a:lnTo>
                  <a:lnTo>
                    <a:pt x="316815" y="29658"/>
                  </a:lnTo>
                  <a:lnTo>
                    <a:pt x="317981" y="53735"/>
                  </a:lnTo>
                  <a:lnTo>
                    <a:pt x="264708" y="88608"/>
                  </a:lnTo>
                  <a:lnTo>
                    <a:pt x="242102" y="103408"/>
                  </a:lnTo>
                  <a:lnTo>
                    <a:pt x="220509" y="92713"/>
                  </a:lnTo>
                  <a:lnTo>
                    <a:pt x="214578" y="75328"/>
                  </a:lnTo>
                  <a:close/>
                  <a:moveTo>
                    <a:pt x="15428" y="311835"/>
                  </a:moveTo>
                  <a:cubicBezTo>
                    <a:pt x="16087" y="308794"/>
                    <a:pt x="17861" y="306209"/>
                    <a:pt x="20446" y="304536"/>
                  </a:cubicBezTo>
                  <a:lnTo>
                    <a:pt x="257663" y="148976"/>
                  </a:lnTo>
                  <a:lnTo>
                    <a:pt x="270284" y="168238"/>
                  </a:lnTo>
                  <a:lnTo>
                    <a:pt x="32966" y="323898"/>
                  </a:lnTo>
                  <a:cubicBezTo>
                    <a:pt x="27643" y="327345"/>
                    <a:pt x="20496" y="325825"/>
                    <a:pt x="17050" y="320553"/>
                  </a:cubicBezTo>
                  <a:cubicBezTo>
                    <a:pt x="15377" y="317968"/>
                    <a:pt x="14769" y="314876"/>
                    <a:pt x="15428" y="311835"/>
                  </a:cubicBezTo>
                  <a:close/>
                </a:path>
              </a:pathLst>
            </a:custGeom>
            <a:solidFill>
              <a:srgbClr val="1F1F1F"/>
            </a:solidFill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837" name="Frihandsfigur: Form 836">
              <a:extLst>
                <a:ext uri="{FF2B5EF4-FFF2-40B4-BE49-F238E27FC236}">
                  <a16:creationId xmlns:a16="http://schemas.microsoft.com/office/drawing/2014/main" id="{679955F2-9042-100B-528C-E163CA8430EF}"/>
                </a:ext>
              </a:extLst>
            </p:cNvPr>
            <p:cNvSpPr/>
            <p:nvPr/>
          </p:nvSpPr>
          <p:spPr>
            <a:xfrm>
              <a:off x="912197" y="2958860"/>
              <a:ext cx="134574" cy="15206"/>
            </a:xfrm>
            <a:custGeom>
              <a:avLst/>
              <a:gdLst>
                <a:gd name="connsiteX0" fmla="*/ 7603 w 134574"/>
                <a:gd name="connsiteY0" fmla="*/ 0 h 15206"/>
                <a:gd name="connsiteX1" fmla="*/ 0 w 134574"/>
                <a:gd name="connsiteY1" fmla="*/ 7603 h 15206"/>
                <a:gd name="connsiteX2" fmla="*/ 7603 w 134574"/>
                <a:gd name="connsiteY2" fmla="*/ 15206 h 15206"/>
                <a:gd name="connsiteX3" fmla="*/ 126972 w 134574"/>
                <a:gd name="connsiteY3" fmla="*/ 15206 h 15206"/>
                <a:gd name="connsiteX4" fmla="*/ 134575 w 134574"/>
                <a:gd name="connsiteY4" fmla="*/ 7603 h 15206"/>
                <a:gd name="connsiteX5" fmla="*/ 126972 w 134574"/>
                <a:gd name="connsiteY5" fmla="*/ 0 h 15206"/>
                <a:gd name="connsiteX6" fmla="*/ 7603 w 134574"/>
                <a:gd name="connsiteY6" fmla="*/ 0 h 15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4574" h="15206">
                  <a:moveTo>
                    <a:pt x="7603" y="0"/>
                  </a:moveTo>
                  <a:cubicBezTo>
                    <a:pt x="3396" y="0"/>
                    <a:pt x="0" y="3396"/>
                    <a:pt x="0" y="7603"/>
                  </a:cubicBezTo>
                  <a:cubicBezTo>
                    <a:pt x="0" y="11810"/>
                    <a:pt x="3396" y="15206"/>
                    <a:pt x="7603" y="15206"/>
                  </a:cubicBezTo>
                  <a:lnTo>
                    <a:pt x="126972" y="15206"/>
                  </a:lnTo>
                  <a:cubicBezTo>
                    <a:pt x="131179" y="15206"/>
                    <a:pt x="134575" y="11810"/>
                    <a:pt x="134575" y="7603"/>
                  </a:cubicBezTo>
                  <a:cubicBezTo>
                    <a:pt x="134575" y="3396"/>
                    <a:pt x="131179" y="0"/>
                    <a:pt x="126972" y="0"/>
                  </a:cubicBezTo>
                  <a:lnTo>
                    <a:pt x="7603" y="0"/>
                  </a:lnTo>
                  <a:close/>
                </a:path>
              </a:pathLst>
            </a:custGeom>
            <a:solidFill>
              <a:srgbClr val="1F1F1F"/>
            </a:solidFill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838" name="Frihandsfigur: Form 837">
              <a:extLst>
                <a:ext uri="{FF2B5EF4-FFF2-40B4-BE49-F238E27FC236}">
                  <a16:creationId xmlns:a16="http://schemas.microsoft.com/office/drawing/2014/main" id="{C7B1F8B3-DF0B-E9C4-A7F6-1FF57399B69D}"/>
                </a:ext>
              </a:extLst>
            </p:cNvPr>
            <p:cNvSpPr/>
            <p:nvPr/>
          </p:nvSpPr>
          <p:spPr>
            <a:xfrm>
              <a:off x="889134" y="2992162"/>
              <a:ext cx="180751" cy="15206"/>
            </a:xfrm>
            <a:custGeom>
              <a:avLst/>
              <a:gdLst>
                <a:gd name="connsiteX0" fmla="*/ 173148 w 180751"/>
                <a:gd name="connsiteY0" fmla="*/ 0 h 15206"/>
                <a:gd name="connsiteX1" fmla="*/ 7603 w 180751"/>
                <a:gd name="connsiteY1" fmla="*/ 0 h 15206"/>
                <a:gd name="connsiteX2" fmla="*/ 0 w 180751"/>
                <a:gd name="connsiteY2" fmla="*/ 7603 h 15206"/>
                <a:gd name="connsiteX3" fmla="*/ 7603 w 180751"/>
                <a:gd name="connsiteY3" fmla="*/ 15206 h 15206"/>
                <a:gd name="connsiteX4" fmla="*/ 173148 w 180751"/>
                <a:gd name="connsiteY4" fmla="*/ 15206 h 15206"/>
                <a:gd name="connsiteX5" fmla="*/ 180751 w 180751"/>
                <a:gd name="connsiteY5" fmla="*/ 7603 h 15206"/>
                <a:gd name="connsiteX6" fmla="*/ 173148 w 180751"/>
                <a:gd name="connsiteY6" fmla="*/ 0 h 15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0751" h="15206">
                  <a:moveTo>
                    <a:pt x="173148" y="0"/>
                  </a:moveTo>
                  <a:lnTo>
                    <a:pt x="7603" y="0"/>
                  </a:lnTo>
                  <a:cubicBezTo>
                    <a:pt x="3396" y="0"/>
                    <a:pt x="0" y="3396"/>
                    <a:pt x="0" y="7603"/>
                  </a:cubicBezTo>
                  <a:cubicBezTo>
                    <a:pt x="0" y="11810"/>
                    <a:pt x="3396" y="15206"/>
                    <a:pt x="7603" y="15206"/>
                  </a:cubicBezTo>
                  <a:lnTo>
                    <a:pt x="173148" y="15206"/>
                  </a:lnTo>
                  <a:cubicBezTo>
                    <a:pt x="177355" y="15206"/>
                    <a:pt x="180751" y="11810"/>
                    <a:pt x="180751" y="7603"/>
                  </a:cubicBezTo>
                  <a:cubicBezTo>
                    <a:pt x="180751" y="3396"/>
                    <a:pt x="177355" y="0"/>
                    <a:pt x="173148" y="0"/>
                  </a:cubicBezTo>
                  <a:close/>
                </a:path>
              </a:pathLst>
            </a:custGeom>
            <a:solidFill>
              <a:srgbClr val="1F1F1F"/>
            </a:solidFill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  <p:grpSp>
        <p:nvGrpSpPr>
          <p:cNvPr id="845" name="Bild 3">
            <a:extLst>
              <a:ext uri="{FF2B5EF4-FFF2-40B4-BE49-F238E27FC236}">
                <a16:creationId xmlns:a16="http://schemas.microsoft.com/office/drawing/2014/main" id="{D74EB566-56E5-99FA-2F07-EF0251859756}"/>
              </a:ext>
            </a:extLst>
          </p:cNvPr>
          <p:cNvGrpSpPr/>
          <p:nvPr/>
        </p:nvGrpSpPr>
        <p:grpSpPr>
          <a:xfrm>
            <a:off x="9118312" y="1959425"/>
            <a:ext cx="513665" cy="461751"/>
            <a:chOff x="7103196" y="2069969"/>
            <a:chExt cx="397677" cy="357485"/>
          </a:xfrm>
          <a:solidFill>
            <a:srgbClr val="1F1F1F"/>
          </a:solidFill>
        </p:grpSpPr>
        <p:sp>
          <p:nvSpPr>
            <p:cNvPr id="846" name="Frihandsfigur: Form 845">
              <a:extLst>
                <a:ext uri="{FF2B5EF4-FFF2-40B4-BE49-F238E27FC236}">
                  <a16:creationId xmlns:a16="http://schemas.microsoft.com/office/drawing/2014/main" id="{0F9B5CFD-770D-C190-401F-7E4BE9E47B4C}"/>
                </a:ext>
              </a:extLst>
            </p:cNvPr>
            <p:cNvSpPr/>
            <p:nvPr/>
          </p:nvSpPr>
          <p:spPr>
            <a:xfrm>
              <a:off x="7270875" y="2248882"/>
              <a:ext cx="64069" cy="57378"/>
            </a:xfrm>
            <a:custGeom>
              <a:avLst/>
              <a:gdLst>
                <a:gd name="connsiteX0" fmla="*/ 32035 w 64069"/>
                <a:gd name="connsiteY0" fmla="*/ 0 h 57378"/>
                <a:gd name="connsiteX1" fmla="*/ 24938 w 64069"/>
                <a:gd name="connsiteY1" fmla="*/ 7096 h 57378"/>
                <a:gd name="connsiteX2" fmla="*/ 24938 w 64069"/>
                <a:gd name="connsiteY2" fmla="*/ 31781 h 57378"/>
                <a:gd name="connsiteX3" fmla="*/ 3548 w 64069"/>
                <a:gd name="connsiteY3" fmla="*/ 44149 h 57378"/>
                <a:gd name="connsiteX4" fmla="*/ 963 w 64069"/>
                <a:gd name="connsiteY4" fmla="*/ 53830 h 57378"/>
                <a:gd name="connsiteX5" fmla="*/ 7096 w 64069"/>
                <a:gd name="connsiteY5" fmla="*/ 57378 h 57378"/>
                <a:gd name="connsiteX6" fmla="*/ 10645 w 64069"/>
                <a:gd name="connsiteY6" fmla="*/ 56415 h 57378"/>
                <a:gd name="connsiteX7" fmla="*/ 32035 w 64069"/>
                <a:gd name="connsiteY7" fmla="*/ 44047 h 57378"/>
                <a:gd name="connsiteX8" fmla="*/ 53424 w 64069"/>
                <a:gd name="connsiteY8" fmla="*/ 56415 h 57378"/>
                <a:gd name="connsiteX9" fmla="*/ 56973 w 64069"/>
                <a:gd name="connsiteY9" fmla="*/ 57378 h 57378"/>
                <a:gd name="connsiteX10" fmla="*/ 63106 w 64069"/>
                <a:gd name="connsiteY10" fmla="*/ 53830 h 57378"/>
                <a:gd name="connsiteX11" fmla="*/ 60521 w 64069"/>
                <a:gd name="connsiteY11" fmla="*/ 44149 h 57378"/>
                <a:gd name="connsiteX12" fmla="*/ 39131 w 64069"/>
                <a:gd name="connsiteY12" fmla="*/ 31781 h 57378"/>
                <a:gd name="connsiteX13" fmla="*/ 39131 w 64069"/>
                <a:gd name="connsiteY13" fmla="*/ 7096 h 57378"/>
                <a:gd name="connsiteX14" fmla="*/ 32035 w 64069"/>
                <a:gd name="connsiteY14" fmla="*/ 0 h 57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4069" h="57378">
                  <a:moveTo>
                    <a:pt x="32035" y="0"/>
                  </a:moveTo>
                  <a:cubicBezTo>
                    <a:pt x="28132" y="0"/>
                    <a:pt x="24938" y="3193"/>
                    <a:pt x="24938" y="7096"/>
                  </a:cubicBezTo>
                  <a:lnTo>
                    <a:pt x="24938" y="31781"/>
                  </a:lnTo>
                  <a:lnTo>
                    <a:pt x="3548" y="44149"/>
                  </a:lnTo>
                  <a:cubicBezTo>
                    <a:pt x="152" y="46126"/>
                    <a:pt x="-1014" y="50434"/>
                    <a:pt x="963" y="53830"/>
                  </a:cubicBezTo>
                  <a:cubicBezTo>
                    <a:pt x="2281" y="56111"/>
                    <a:pt x="4663" y="57378"/>
                    <a:pt x="7096" y="57378"/>
                  </a:cubicBezTo>
                  <a:cubicBezTo>
                    <a:pt x="8313" y="57378"/>
                    <a:pt x="9530" y="57074"/>
                    <a:pt x="10645" y="56415"/>
                  </a:cubicBezTo>
                  <a:lnTo>
                    <a:pt x="32035" y="44047"/>
                  </a:lnTo>
                  <a:lnTo>
                    <a:pt x="53424" y="56415"/>
                  </a:lnTo>
                  <a:cubicBezTo>
                    <a:pt x="54540" y="57074"/>
                    <a:pt x="55757" y="57378"/>
                    <a:pt x="56973" y="57378"/>
                  </a:cubicBezTo>
                  <a:cubicBezTo>
                    <a:pt x="59406" y="57378"/>
                    <a:pt x="61788" y="56111"/>
                    <a:pt x="63106" y="53830"/>
                  </a:cubicBezTo>
                  <a:cubicBezTo>
                    <a:pt x="65083" y="50434"/>
                    <a:pt x="63917" y="46075"/>
                    <a:pt x="60521" y="44149"/>
                  </a:cubicBezTo>
                  <a:lnTo>
                    <a:pt x="39131" y="31781"/>
                  </a:lnTo>
                  <a:lnTo>
                    <a:pt x="39131" y="7096"/>
                  </a:lnTo>
                  <a:cubicBezTo>
                    <a:pt x="39131" y="3193"/>
                    <a:pt x="35938" y="0"/>
                    <a:pt x="32035" y="0"/>
                  </a:cubicBezTo>
                  <a:close/>
                </a:path>
              </a:pathLst>
            </a:custGeom>
            <a:solidFill>
              <a:srgbClr val="1F1F1F"/>
            </a:solidFill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847" name="Frihandsfigur: Form 846">
              <a:extLst>
                <a:ext uri="{FF2B5EF4-FFF2-40B4-BE49-F238E27FC236}">
                  <a16:creationId xmlns:a16="http://schemas.microsoft.com/office/drawing/2014/main" id="{23900E66-8250-D37A-7099-E371F6971E80}"/>
                </a:ext>
              </a:extLst>
            </p:cNvPr>
            <p:cNvSpPr/>
            <p:nvPr/>
          </p:nvSpPr>
          <p:spPr>
            <a:xfrm>
              <a:off x="7274018" y="2141273"/>
              <a:ext cx="57783" cy="57783"/>
            </a:xfrm>
            <a:custGeom>
              <a:avLst/>
              <a:gdLst>
                <a:gd name="connsiteX0" fmla="*/ 28892 w 57783"/>
                <a:gd name="connsiteY0" fmla="*/ 57784 h 57783"/>
                <a:gd name="connsiteX1" fmla="*/ 57783 w 57783"/>
                <a:gd name="connsiteY1" fmla="*/ 28892 h 57783"/>
                <a:gd name="connsiteX2" fmla="*/ 28892 w 57783"/>
                <a:gd name="connsiteY2" fmla="*/ 0 h 57783"/>
                <a:gd name="connsiteX3" fmla="*/ 0 w 57783"/>
                <a:gd name="connsiteY3" fmla="*/ 28892 h 57783"/>
                <a:gd name="connsiteX4" fmla="*/ 28892 w 57783"/>
                <a:gd name="connsiteY4" fmla="*/ 57784 h 57783"/>
                <a:gd name="connsiteX5" fmla="*/ 28892 w 57783"/>
                <a:gd name="connsiteY5" fmla="*/ 14243 h 57783"/>
                <a:gd name="connsiteX6" fmla="*/ 43591 w 57783"/>
                <a:gd name="connsiteY6" fmla="*/ 28942 h 57783"/>
                <a:gd name="connsiteX7" fmla="*/ 28892 w 57783"/>
                <a:gd name="connsiteY7" fmla="*/ 43642 h 57783"/>
                <a:gd name="connsiteX8" fmla="*/ 14192 w 57783"/>
                <a:gd name="connsiteY8" fmla="*/ 28942 h 57783"/>
                <a:gd name="connsiteX9" fmla="*/ 28892 w 57783"/>
                <a:gd name="connsiteY9" fmla="*/ 14243 h 57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7783" h="57783">
                  <a:moveTo>
                    <a:pt x="28892" y="57784"/>
                  </a:moveTo>
                  <a:cubicBezTo>
                    <a:pt x="44807" y="57784"/>
                    <a:pt x="57783" y="44808"/>
                    <a:pt x="57783" y="28892"/>
                  </a:cubicBezTo>
                  <a:cubicBezTo>
                    <a:pt x="57783" y="12976"/>
                    <a:pt x="44807" y="0"/>
                    <a:pt x="28892" y="0"/>
                  </a:cubicBezTo>
                  <a:cubicBezTo>
                    <a:pt x="12976" y="0"/>
                    <a:pt x="0" y="12976"/>
                    <a:pt x="0" y="28892"/>
                  </a:cubicBezTo>
                  <a:cubicBezTo>
                    <a:pt x="0" y="44808"/>
                    <a:pt x="12976" y="57784"/>
                    <a:pt x="28892" y="57784"/>
                  </a:cubicBezTo>
                  <a:close/>
                  <a:moveTo>
                    <a:pt x="28892" y="14243"/>
                  </a:moveTo>
                  <a:cubicBezTo>
                    <a:pt x="37001" y="14243"/>
                    <a:pt x="43591" y="20833"/>
                    <a:pt x="43591" y="28942"/>
                  </a:cubicBezTo>
                  <a:cubicBezTo>
                    <a:pt x="43591" y="37052"/>
                    <a:pt x="37001" y="43642"/>
                    <a:pt x="28892" y="43642"/>
                  </a:cubicBezTo>
                  <a:cubicBezTo>
                    <a:pt x="20782" y="43642"/>
                    <a:pt x="14192" y="37052"/>
                    <a:pt x="14192" y="28942"/>
                  </a:cubicBezTo>
                  <a:cubicBezTo>
                    <a:pt x="14192" y="20833"/>
                    <a:pt x="20782" y="14243"/>
                    <a:pt x="28892" y="14243"/>
                  </a:cubicBezTo>
                  <a:close/>
                </a:path>
              </a:pathLst>
            </a:custGeom>
            <a:solidFill>
              <a:srgbClr val="1F1F1F"/>
            </a:solidFill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848" name="Frihandsfigur: Form 847">
              <a:extLst>
                <a:ext uri="{FF2B5EF4-FFF2-40B4-BE49-F238E27FC236}">
                  <a16:creationId xmlns:a16="http://schemas.microsoft.com/office/drawing/2014/main" id="{5A285269-1297-3A7D-49C3-7DCCA49F1C5D}"/>
                </a:ext>
              </a:extLst>
            </p:cNvPr>
            <p:cNvSpPr/>
            <p:nvPr/>
          </p:nvSpPr>
          <p:spPr>
            <a:xfrm>
              <a:off x="7244255" y="2207521"/>
              <a:ext cx="117309" cy="42881"/>
            </a:xfrm>
            <a:custGeom>
              <a:avLst/>
              <a:gdLst>
                <a:gd name="connsiteX0" fmla="*/ 6751 w 117309"/>
                <a:gd name="connsiteY0" fmla="*/ 42831 h 42881"/>
                <a:gd name="connsiteX1" fmla="*/ 14202 w 117309"/>
                <a:gd name="connsiteY1" fmla="*/ 36089 h 42881"/>
                <a:gd name="connsiteX2" fmla="*/ 37214 w 117309"/>
                <a:gd name="connsiteY2" fmla="*/ 14192 h 42881"/>
                <a:gd name="connsiteX3" fmla="*/ 80095 w 117309"/>
                <a:gd name="connsiteY3" fmla="*/ 14192 h 42881"/>
                <a:gd name="connsiteX4" fmla="*/ 103108 w 117309"/>
                <a:gd name="connsiteY4" fmla="*/ 36089 h 42881"/>
                <a:gd name="connsiteX5" fmla="*/ 110204 w 117309"/>
                <a:gd name="connsiteY5" fmla="*/ 42831 h 42881"/>
                <a:gd name="connsiteX6" fmla="*/ 110558 w 117309"/>
                <a:gd name="connsiteY6" fmla="*/ 42831 h 42881"/>
                <a:gd name="connsiteX7" fmla="*/ 117300 w 117309"/>
                <a:gd name="connsiteY7" fmla="*/ 35380 h 42881"/>
                <a:gd name="connsiteX8" fmla="*/ 80095 w 117309"/>
                <a:gd name="connsiteY8" fmla="*/ 0 h 42881"/>
                <a:gd name="connsiteX9" fmla="*/ 37214 w 117309"/>
                <a:gd name="connsiteY9" fmla="*/ 0 h 42881"/>
                <a:gd name="connsiteX10" fmla="*/ 10 w 117309"/>
                <a:gd name="connsiteY10" fmla="*/ 35430 h 42881"/>
                <a:gd name="connsiteX11" fmla="*/ 6751 w 117309"/>
                <a:gd name="connsiteY11" fmla="*/ 42882 h 42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7309" h="42881">
                  <a:moveTo>
                    <a:pt x="6751" y="42831"/>
                  </a:moveTo>
                  <a:cubicBezTo>
                    <a:pt x="10552" y="42983"/>
                    <a:pt x="13999" y="39992"/>
                    <a:pt x="14202" y="36089"/>
                  </a:cubicBezTo>
                  <a:cubicBezTo>
                    <a:pt x="14810" y="23823"/>
                    <a:pt x="24947" y="14192"/>
                    <a:pt x="37214" y="14192"/>
                  </a:cubicBezTo>
                  <a:lnTo>
                    <a:pt x="80095" y="14192"/>
                  </a:lnTo>
                  <a:cubicBezTo>
                    <a:pt x="92413" y="14192"/>
                    <a:pt x="102499" y="23823"/>
                    <a:pt x="103108" y="36089"/>
                  </a:cubicBezTo>
                  <a:cubicBezTo>
                    <a:pt x="103310" y="39891"/>
                    <a:pt x="106453" y="42831"/>
                    <a:pt x="110204" y="42831"/>
                  </a:cubicBezTo>
                  <a:cubicBezTo>
                    <a:pt x="110305" y="42831"/>
                    <a:pt x="110457" y="42831"/>
                    <a:pt x="110558" y="42831"/>
                  </a:cubicBezTo>
                  <a:cubicBezTo>
                    <a:pt x="114461" y="42628"/>
                    <a:pt x="117503" y="39283"/>
                    <a:pt x="117300" y="35380"/>
                  </a:cubicBezTo>
                  <a:cubicBezTo>
                    <a:pt x="116337" y="15510"/>
                    <a:pt x="99965" y="0"/>
                    <a:pt x="80095" y="0"/>
                  </a:cubicBezTo>
                  <a:lnTo>
                    <a:pt x="37214" y="0"/>
                  </a:lnTo>
                  <a:cubicBezTo>
                    <a:pt x="17344" y="0"/>
                    <a:pt x="972" y="15561"/>
                    <a:pt x="10" y="35430"/>
                  </a:cubicBezTo>
                  <a:cubicBezTo>
                    <a:pt x="-193" y="39333"/>
                    <a:pt x="2848" y="42679"/>
                    <a:pt x="6751" y="42882"/>
                  </a:cubicBezTo>
                  <a:close/>
                </a:path>
              </a:pathLst>
            </a:custGeom>
            <a:solidFill>
              <a:srgbClr val="1F1F1F"/>
            </a:solidFill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849" name="Frihandsfigur: Form 848">
              <a:extLst>
                <a:ext uri="{FF2B5EF4-FFF2-40B4-BE49-F238E27FC236}">
                  <a16:creationId xmlns:a16="http://schemas.microsoft.com/office/drawing/2014/main" id="{02E5EF54-1B2C-CAD4-D55F-E5580F7B898C}"/>
                </a:ext>
              </a:extLst>
            </p:cNvPr>
            <p:cNvSpPr/>
            <p:nvPr/>
          </p:nvSpPr>
          <p:spPr>
            <a:xfrm>
              <a:off x="7349644" y="2262923"/>
              <a:ext cx="57783" cy="57783"/>
            </a:xfrm>
            <a:custGeom>
              <a:avLst/>
              <a:gdLst>
                <a:gd name="connsiteX0" fmla="*/ 0 w 57783"/>
                <a:gd name="connsiteY0" fmla="*/ 28892 h 57783"/>
                <a:gd name="connsiteX1" fmla="*/ 28892 w 57783"/>
                <a:gd name="connsiteY1" fmla="*/ 57784 h 57783"/>
                <a:gd name="connsiteX2" fmla="*/ 57784 w 57783"/>
                <a:gd name="connsiteY2" fmla="*/ 28892 h 57783"/>
                <a:gd name="connsiteX3" fmla="*/ 28892 w 57783"/>
                <a:gd name="connsiteY3" fmla="*/ 0 h 57783"/>
                <a:gd name="connsiteX4" fmla="*/ 0 w 57783"/>
                <a:gd name="connsiteY4" fmla="*/ 28892 h 57783"/>
                <a:gd name="connsiteX5" fmla="*/ 28892 w 57783"/>
                <a:gd name="connsiteY5" fmla="*/ 14243 h 57783"/>
                <a:gd name="connsiteX6" fmla="*/ 43541 w 57783"/>
                <a:gd name="connsiteY6" fmla="*/ 28942 h 57783"/>
                <a:gd name="connsiteX7" fmla="*/ 28892 w 57783"/>
                <a:gd name="connsiteY7" fmla="*/ 43642 h 57783"/>
                <a:gd name="connsiteX8" fmla="*/ 14193 w 57783"/>
                <a:gd name="connsiteY8" fmla="*/ 28942 h 57783"/>
                <a:gd name="connsiteX9" fmla="*/ 28892 w 57783"/>
                <a:gd name="connsiteY9" fmla="*/ 14243 h 57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7783" h="57783">
                  <a:moveTo>
                    <a:pt x="0" y="28892"/>
                  </a:moveTo>
                  <a:cubicBezTo>
                    <a:pt x="0" y="44808"/>
                    <a:pt x="12976" y="57784"/>
                    <a:pt x="28892" y="57784"/>
                  </a:cubicBezTo>
                  <a:cubicBezTo>
                    <a:pt x="44808" y="57784"/>
                    <a:pt x="57784" y="44858"/>
                    <a:pt x="57784" y="28892"/>
                  </a:cubicBezTo>
                  <a:cubicBezTo>
                    <a:pt x="57784" y="12925"/>
                    <a:pt x="44858" y="0"/>
                    <a:pt x="28892" y="0"/>
                  </a:cubicBezTo>
                  <a:cubicBezTo>
                    <a:pt x="12926" y="0"/>
                    <a:pt x="0" y="12976"/>
                    <a:pt x="0" y="28892"/>
                  </a:cubicBezTo>
                  <a:close/>
                  <a:moveTo>
                    <a:pt x="28892" y="14243"/>
                  </a:moveTo>
                  <a:cubicBezTo>
                    <a:pt x="37002" y="14243"/>
                    <a:pt x="43541" y="20833"/>
                    <a:pt x="43541" y="28942"/>
                  </a:cubicBezTo>
                  <a:cubicBezTo>
                    <a:pt x="43541" y="37052"/>
                    <a:pt x="36951" y="43642"/>
                    <a:pt x="28892" y="43642"/>
                  </a:cubicBezTo>
                  <a:cubicBezTo>
                    <a:pt x="20832" y="43642"/>
                    <a:pt x="14193" y="37052"/>
                    <a:pt x="14193" y="28942"/>
                  </a:cubicBezTo>
                  <a:cubicBezTo>
                    <a:pt x="14193" y="20833"/>
                    <a:pt x="20782" y="14243"/>
                    <a:pt x="28892" y="14243"/>
                  </a:cubicBezTo>
                  <a:close/>
                </a:path>
              </a:pathLst>
            </a:custGeom>
            <a:solidFill>
              <a:srgbClr val="1F1F1F"/>
            </a:solidFill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850" name="Frihandsfigur: Form 849">
              <a:extLst>
                <a:ext uri="{FF2B5EF4-FFF2-40B4-BE49-F238E27FC236}">
                  <a16:creationId xmlns:a16="http://schemas.microsoft.com/office/drawing/2014/main" id="{9A06DFBE-4137-78B6-146C-CB86B703F752}"/>
                </a:ext>
              </a:extLst>
            </p:cNvPr>
            <p:cNvSpPr/>
            <p:nvPr/>
          </p:nvSpPr>
          <p:spPr>
            <a:xfrm>
              <a:off x="7319881" y="2329171"/>
              <a:ext cx="117309" cy="42840"/>
            </a:xfrm>
            <a:custGeom>
              <a:avLst/>
              <a:gdLst>
                <a:gd name="connsiteX0" fmla="*/ 37215 w 117309"/>
                <a:gd name="connsiteY0" fmla="*/ 0 h 42840"/>
                <a:gd name="connsiteX1" fmla="*/ 10 w 117309"/>
                <a:gd name="connsiteY1" fmla="*/ 35380 h 42840"/>
                <a:gd name="connsiteX2" fmla="*/ 6751 w 117309"/>
                <a:gd name="connsiteY2" fmla="*/ 42831 h 42840"/>
                <a:gd name="connsiteX3" fmla="*/ 14202 w 117309"/>
                <a:gd name="connsiteY3" fmla="*/ 36089 h 42840"/>
                <a:gd name="connsiteX4" fmla="*/ 37215 w 117309"/>
                <a:gd name="connsiteY4" fmla="*/ 14192 h 42840"/>
                <a:gd name="connsiteX5" fmla="*/ 80096 w 117309"/>
                <a:gd name="connsiteY5" fmla="*/ 14192 h 42840"/>
                <a:gd name="connsiteX6" fmla="*/ 103108 w 117309"/>
                <a:gd name="connsiteY6" fmla="*/ 36089 h 42840"/>
                <a:gd name="connsiteX7" fmla="*/ 110204 w 117309"/>
                <a:gd name="connsiteY7" fmla="*/ 42831 h 42840"/>
                <a:gd name="connsiteX8" fmla="*/ 110559 w 117309"/>
                <a:gd name="connsiteY8" fmla="*/ 42831 h 42840"/>
                <a:gd name="connsiteX9" fmla="*/ 117300 w 117309"/>
                <a:gd name="connsiteY9" fmla="*/ 35380 h 42840"/>
                <a:gd name="connsiteX10" fmla="*/ 80096 w 117309"/>
                <a:gd name="connsiteY10" fmla="*/ 0 h 42840"/>
                <a:gd name="connsiteX11" fmla="*/ 37215 w 117309"/>
                <a:gd name="connsiteY11" fmla="*/ 0 h 42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7309" h="42840">
                  <a:moveTo>
                    <a:pt x="37215" y="0"/>
                  </a:moveTo>
                  <a:cubicBezTo>
                    <a:pt x="17345" y="0"/>
                    <a:pt x="973" y="15561"/>
                    <a:pt x="10" y="35380"/>
                  </a:cubicBezTo>
                  <a:cubicBezTo>
                    <a:pt x="-193" y="39283"/>
                    <a:pt x="2848" y="42628"/>
                    <a:pt x="6751" y="42831"/>
                  </a:cubicBezTo>
                  <a:cubicBezTo>
                    <a:pt x="10704" y="43034"/>
                    <a:pt x="13999" y="39992"/>
                    <a:pt x="14202" y="36089"/>
                  </a:cubicBezTo>
                  <a:cubicBezTo>
                    <a:pt x="14810" y="23823"/>
                    <a:pt x="24948" y="14192"/>
                    <a:pt x="37215" y="14192"/>
                  </a:cubicBezTo>
                  <a:lnTo>
                    <a:pt x="80096" y="14192"/>
                  </a:lnTo>
                  <a:cubicBezTo>
                    <a:pt x="92413" y="14192"/>
                    <a:pt x="102499" y="23823"/>
                    <a:pt x="103108" y="36089"/>
                  </a:cubicBezTo>
                  <a:cubicBezTo>
                    <a:pt x="103310" y="39891"/>
                    <a:pt x="106453" y="42831"/>
                    <a:pt x="110204" y="42831"/>
                  </a:cubicBezTo>
                  <a:cubicBezTo>
                    <a:pt x="110305" y="42831"/>
                    <a:pt x="110457" y="42831"/>
                    <a:pt x="110559" y="42831"/>
                  </a:cubicBezTo>
                  <a:cubicBezTo>
                    <a:pt x="114462" y="42628"/>
                    <a:pt x="117503" y="39283"/>
                    <a:pt x="117300" y="35380"/>
                  </a:cubicBezTo>
                  <a:cubicBezTo>
                    <a:pt x="116337" y="15510"/>
                    <a:pt x="99965" y="0"/>
                    <a:pt x="80096" y="0"/>
                  </a:cubicBezTo>
                  <a:lnTo>
                    <a:pt x="37215" y="0"/>
                  </a:lnTo>
                  <a:close/>
                </a:path>
              </a:pathLst>
            </a:custGeom>
            <a:solidFill>
              <a:srgbClr val="1F1F1F"/>
            </a:solidFill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851" name="Frihandsfigur: Form 850">
              <a:extLst>
                <a:ext uri="{FF2B5EF4-FFF2-40B4-BE49-F238E27FC236}">
                  <a16:creationId xmlns:a16="http://schemas.microsoft.com/office/drawing/2014/main" id="{BE9E45D0-5914-279E-7E94-820E46684F3B}"/>
                </a:ext>
              </a:extLst>
            </p:cNvPr>
            <p:cNvSpPr/>
            <p:nvPr/>
          </p:nvSpPr>
          <p:spPr>
            <a:xfrm>
              <a:off x="7198443" y="2262923"/>
              <a:ext cx="57783" cy="57783"/>
            </a:xfrm>
            <a:custGeom>
              <a:avLst/>
              <a:gdLst>
                <a:gd name="connsiteX0" fmla="*/ 28892 w 57783"/>
                <a:gd name="connsiteY0" fmla="*/ 57784 h 57783"/>
                <a:gd name="connsiteX1" fmla="*/ 57784 w 57783"/>
                <a:gd name="connsiteY1" fmla="*/ 28892 h 57783"/>
                <a:gd name="connsiteX2" fmla="*/ 28892 w 57783"/>
                <a:gd name="connsiteY2" fmla="*/ 0 h 57783"/>
                <a:gd name="connsiteX3" fmla="*/ 0 w 57783"/>
                <a:gd name="connsiteY3" fmla="*/ 28892 h 57783"/>
                <a:gd name="connsiteX4" fmla="*/ 28892 w 57783"/>
                <a:gd name="connsiteY4" fmla="*/ 57784 h 57783"/>
                <a:gd name="connsiteX5" fmla="*/ 28892 w 57783"/>
                <a:gd name="connsiteY5" fmla="*/ 14243 h 57783"/>
                <a:gd name="connsiteX6" fmla="*/ 43591 w 57783"/>
                <a:gd name="connsiteY6" fmla="*/ 28942 h 57783"/>
                <a:gd name="connsiteX7" fmla="*/ 28892 w 57783"/>
                <a:gd name="connsiteY7" fmla="*/ 43642 h 57783"/>
                <a:gd name="connsiteX8" fmla="*/ 14193 w 57783"/>
                <a:gd name="connsiteY8" fmla="*/ 28942 h 57783"/>
                <a:gd name="connsiteX9" fmla="*/ 28892 w 57783"/>
                <a:gd name="connsiteY9" fmla="*/ 14243 h 57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7783" h="57783">
                  <a:moveTo>
                    <a:pt x="28892" y="57784"/>
                  </a:moveTo>
                  <a:cubicBezTo>
                    <a:pt x="44807" y="57784"/>
                    <a:pt x="57784" y="44858"/>
                    <a:pt x="57784" y="28892"/>
                  </a:cubicBezTo>
                  <a:cubicBezTo>
                    <a:pt x="57784" y="12925"/>
                    <a:pt x="44807" y="0"/>
                    <a:pt x="28892" y="0"/>
                  </a:cubicBezTo>
                  <a:cubicBezTo>
                    <a:pt x="12976" y="0"/>
                    <a:pt x="0" y="12976"/>
                    <a:pt x="0" y="28892"/>
                  </a:cubicBezTo>
                  <a:cubicBezTo>
                    <a:pt x="0" y="44808"/>
                    <a:pt x="12976" y="57784"/>
                    <a:pt x="28892" y="57784"/>
                  </a:cubicBezTo>
                  <a:close/>
                  <a:moveTo>
                    <a:pt x="28892" y="14243"/>
                  </a:moveTo>
                  <a:cubicBezTo>
                    <a:pt x="37002" y="14243"/>
                    <a:pt x="43591" y="20833"/>
                    <a:pt x="43591" y="28942"/>
                  </a:cubicBezTo>
                  <a:cubicBezTo>
                    <a:pt x="43591" y="37052"/>
                    <a:pt x="37002" y="43642"/>
                    <a:pt x="28892" y="43642"/>
                  </a:cubicBezTo>
                  <a:cubicBezTo>
                    <a:pt x="20782" y="43642"/>
                    <a:pt x="14193" y="37052"/>
                    <a:pt x="14193" y="28942"/>
                  </a:cubicBezTo>
                  <a:cubicBezTo>
                    <a:pt x="14193" y="20833"/>
                    <a:pt x="20782" y="14243"/>
                    <a:pt x="28892" y="14243"/>
                  </a:cubicBezTo>
                  <a:close/>
                </a:path>
              </a:pathLst>
            </a:custGeom>
            <a:solidFill>
              <a:srgbClr val="1F1F1F"/>
            </a:solidFill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852" name="Frihandsfigur: Form 851">
              <a:extLst>
                <a:ext uri="{FF2B5EF4-FFF2-40B4-BE49-F238E27FC236}">
                  <a16:creationId xmlns:a16="http://schemas.microsoft.com/office/drawing/2014/main" id="{B254A429-FA8C-0E6C-A2A3-FCD93E98ADCD}"/>
                </a:ext>
              </a:extLst>
            </p:cNvPr>
            <p:cNvSpPr/>
            <p:nvPr/>
          </p:nvSpPr>
          <p:spPr>
            <a:xfrm>
              <a:off x="7168680" y="2329171"/>
              <a:ext cx="117309" cy="42840"/>
            </a:xfrm>
            <a:custGeom>
              <a:avLst/>
              <a:gdLst>
                <a:gd name="connsiteX0" fmla="*/ 6751 w 117309"/>
                <a:gd name="connsiteY0" fmla="*/ 42831 h 42840"/>
                <a:gd name="connsiteX1" fmla="*/ 14202 w 117309"/>
                <a:gd name="connsiteY1" fmla="*/ 36089 h 42840"/>
                <a:gd name="connsiteX2" fmla="*/ 37214 w 117309"/>
                <a:gd name="connsiteY2" fmla="*/ 14192 h 42840"/>
                <a:gd name="connsiteX3" fmla="*/ 80095 w 117309"/>
                <a:gd name="connsiteY3" fmla="*/ 14192 h 42840"/>
                <a:gd name="connsiteX4" fmla="*/ 103108 w 117309"/>
                <a:gd name="connsiteY4" fmla="*/ 36089 h 42840"/>
                <a:gd name="connsiteX5" fmla="*/ 110204 w 117309"/>
                <a:gd name="connsiteY5" fmla="*/ 42831 h 42840"/>
                <a:gd name="connsiteX6" fmla="*/ 110558 w 117309"/>
                <a:gd name="connsiteY6" fmla="*/ 42831 h 42840"/>
                <a:gd name="connsiteX7" fmla="*/ 117300 w 117309"/>
                <a:gd name="connsiteY7" fmla="*/ 35380 h 42840"/>
                <a:gd name="connsiteX8" fmla="*/ 80095 w 117309"/>
                <a:gd name="connsiteY8" fmla="*/ 0 h 42840"/>
                <a:gd name="connsiteX9" fmla="*/ 37214 w 117309"/>
                <a:gd name="connsiteY9" fmla="*/ 0 h 42840"/>
                <a:gd name="connsiteX10" fmla="*/ 10 w 117309"/>
                <a:gd name="connsiteY10" fmla="*/ 35380 h 42840"/>
                <a:gd name="connsiteX11" fmla="*/ 6751 w 117309"/>
                <a:gd name="connsiteY11" fmla="*/ 42831 h 42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7309" h="42840">
                  <a:moveTo>
                    <a:pt x="6751" y="42831"/>
                  </a:moveTo>
                  <a:cubicBezTo>
                    <a:pt x="10552" y="43034"/>
                    <a:pt x="13999" y="39992"/>
                    <a:pt x="14202" y="36089"/>
                  </a:cubicBezTo>
                  <a:cubicBezTo>
                    <a:pt x="14811" y="23823"/>
                    <a:pt x="24948" y="14192"/>
                    <a:pt x="37214" y="14192"/>
                  </a:cubicBezTo>
                  <a:lnTo>
                    <a:pt x="80095" y="14192"/>
                  </a:lnTo>
                  <a:cubicBezTo>
                    <a:pt x="92413" y="14192"/>
                    <a:pt x="102499" y="23823"/>
                    <a:pt x="103108" y="36089"/>
                  </a:cubicBezTo>
                  <a:cubicBezTo>
                    <a:pt x="103310" y="39891"/>
                    <a:pt x="106453" y="42831"/>
                    <a:pt x="110204" y="42831"/>
                  </a:cubicBezTo>
                  <a:cubicBezTo>
                    <a:pt x="110305" y="42831"/>
                    <a:pt x="110458" y="42831"/>
                    <a:pt x="110558" y="42831"/>
                  </a:cubicBezTo>
                  <a:cubicBezTo>
                    <a:pt x="114461" y="42628"/>
                    <a:pt x="117503" y="39283"/>
                    <a:pt x="117300" y="35380"/>
                  </a:cubicBezTo>
                  <a:cubicBezTo>
                    <a:pt x="116337" y="15510"/>
                    <a:pt x="99965" y="0"/>
                    <a:pt x="80095" y="0"/>
                  </a:cubicBezTo>
                  <a:lnTo>
                    <a:pt x="37214" y="0"/>
                  </a:lnTo>
                  <a:cubicBezTo>
                    <a:pt x="17345" y="0"/>
                    <a:pt x="972" y="15561"/>
                    <a:pt x="10" y="35380"/>
                  </a:cubicBezTo>
                  <a:cubicBezTo>
                    <a:pt x="-193" y="39283"/>
                    <a:pt x="2848" y="42628"/>
                    <a:pt x="6751" y="42831"/>
                  </a:cubicBezTo>
                  <a:close/>
                </a:path>
              </a:pathLst>
            </a:custGeom>
            <a:solidFill>
              <a:srgbClr val="1F1F1F"/>
            </a:solidFill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853" name="Frihandsfigur: Form 852">
              <a:extLst>
                <a:ext uri="{FF2B5EF4-FFF2-40B4-BE49-F238E27FC236}">
                  <a16:creationId xmlns:a16="http://schemas.microsoft.com/office/drawing/2014/main" id="{A26524DD-9213-6B6A-5B0E-0EA789470B13}"/>
                </a:ext>
              </a:extLst>
            </p:cNvPr>
            <p:cNvSpPr/>
            <p:nvPr/>
          </p:nvSpPr>
          <p:spPr>
            <a:xfrm>
              <a:off x="7103196" y="2069969"/>
              <a:ext cx="397677" cy="357485"/>
            </a:xfrm>
            <a:custGeom>
              <a:avLst/>
              <a:gdLst>
                <a:gd name="connsiteX0" fmla="*/ 392782 w 397677"/>
                <a:gd name="connsiteY0" fmla="*/ 72572 h 357485"/>
                <a:gd name="connsiteX1" fmla="*/ 201539 w 397677"/>
                <a:gd name="connsiteY1" fmla="*/ 494 h 357485"/>
                <a:gd name="connsiteX2" fmla="*/ 196166 w 397677"/>
                <a:gd name="connsiteY2" fmla="*/ 494 h 357485"/>
                <a:gd name="connsiteX3" fmla="*/ 4922 w 397677"/>
                <a:gd name="connsiteY3" fmla="*/ 72572 h 357485"/>
                <a:gd name="connsiteX4" fmla="*/ 512 w 397677"/>
                <a:gd name="connsiteY4" fmla="*/ 82354 h 357485"/>
                <a:gd name="connsiteX5" fmla="*/ 10295 w 397677"/>
                <a:gd name="connsiteY5" fmla="*/ 86764 h 357485"/>
                <a:gd name="connsiteX6" fmla="*/ 23626 w 397677"/>
                <a:gd name="connsiteY6" fmla="*/ 81746 h 357485"/>
                <a:gd name="connsiteX7" fmla="*/ 23626 w 397677"/>
                <a:gd name="connsiteY7" fmla="*/ 349882 h 357485"/>
                <a:gd name="connsiteX8" fmla="*/ 31229 w 397677"/>
                <a:gd name="connsiteY8" fmla="*/ 357485 h 357485"/>
                <a:gd name="connsiteX9" fmla="*/ 366476 w 397677"/>
                <a:gd name="connsiteY9" fmla="*/ 357485 h 357485"/>
                <a:gd name="connsiteX10" fmla="*/ 374079 w 397677"/>
                <a:gd name="connsiteY10" fmla="*/ 349882 h 357485"/>
                <a:gd name="connsiteX11" fmla="*/ 374079 w 397677"/>
                <a:gd name="connsiteY11" fmla="*/ 81797 h 357485"/>
                <a:gd name="connsiteX12" fmla="*/ 387410 w 397677"/>
                <a:gd name="connsiteY12" fmla="*/ 86815 h 357485"/>
                <a:gd name="connsiteX13" fmla="*/ 390096 w 397677"/>
                <a:gd name="connsiteY13" fmla="*/ 87322 h 357485"/>
                <a:gd name="connsiteX14" fmla="*/ 397192 w 397677"/>
                <a:gd name="connsiteY14" fmla="*/ 82405 h 357485"/>
                <a:gd name="connsiteX15" fmla="*/ 392782 w 397677"/>
                <a:gd name="connsiteY15" fmla="*/ 72622 h 357485"/>
                <a:gd name="connsiteX16" fmla="*/ 358923 w 397677"/>
                <a:gd name="connsiteY16" fmla="*/ 76069 h 357485"/>
                <a:gd name="connsiteX17" fmla="*/ 358923 w 397677"/>
                <a:gd name="connsiteY17" fmla="*/ 342330 h 357485"/>
                <a:gd name="connsiteX18" fmla="*/ 38883 w 397677"/>
                <a:gd name="connsiteY18" fmla="*/ 342330 h 357485"/>
                <a:gd name="connsiteX19" fmla="*/ 38883 w 397677"/>
                <a:gd name="connsiteY19" fmla="*/ 76069 h 357485"/>
                <a:gd name="connsiteX20" fmla="*/ 198903 w 397677"/>
                <a:gd name="connsiteY20" fmla="*/ 15751 h 357485"/>
                <a:gd name="connsiteX21" fmla="*/ 358923 w 397677"/>
                <a:gd name="connsiteY21" fmla="*/ 76069 h 357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97677" h="357485">
                  <a:moveTo>
                    <a:pt x="392782" y="72572"/>
                  </a:moveTo>
                  <a:lnTo>
                    <a:pt x="201539" y="494"/>
                  </a:lnTo>
                  <a:cubicBezTo>
                    <a:pt x="199816" y="-165"/>
                    <a:pt x="197889" y="-165"/>
                    <a:pt x="196166" y="494"/>
                  </a:cubicBezTo>
                  <a:lnTo>
                    <a:pt x="4922" y="72572"/>
                  </a:lnTo>
                  <a:cubicBezTo>
                    <a:pt x="969" y="74042"/>
                    <a:pt x="-1008" y="78451"/>
                    <a:pt x="512" y="82354"/>
                  </a:cubicBezTo>
                  <a:cubicBezTo>
                    <a:pt x="1983" y="86257"/>
                    <a:pt x="6342" y="88285"/>
                    <a:pt x="10295" y="86764"/>
                  </a:cubicBezTo>
                  <a:lnTo>
                    <a:pt x="23626" y="81746"/>
                  </a:lnTo>
                  <a:lnTo>
                    <a:pt x="23626" y="349882"/>
                  </a:lnTo>
                  <a:cubicBezTo>
                    <a:pt x="23626" y="354089"/>
                    <a:pt x="27023" y="357485"/>
                    <a:pt x="31229" y="357485"/>
                  </a:cubicBezTo>
                  <a:lnTo>
                    <a:pt x="366476" y="357485"/>
                  </a:lnTo>
                  <a:cubicBezTo>
                    <a:pt x="370682" y="357485"/>
                    <a:pt x="374079" y="354089"/>
                    <a:pt x="374079" y="349882"/>
                  </a:cubicBezTo>
                  <a:lnTo>
                    <a:pt x="374079" y="81797"/>
                  </a:lnTo>
                  <a:lnTo>
                    <a:pt x="387410" y="86815"/>
                  </a:lnTo>
                  <a:cubicBezTo>
                    <a:pt x="388271" y="87170"/>
                    <a:pt x="389183" y="87322"/>
                    <a:pt x="390096" y="87322"/>
                  </a:cubicBezTo>
                  <a:cubicBezTo>
                    <a:pt x="393188" y="87322"/>
                    <a:pt x="396077" y="85446"/>
                    <a:pt x="397192" y="82405"/>
                  </a:cubicBezTo>
                  <a:cubicBezTo>
                    <a:pt x="398662" y="78451"/>
                    <a:pt x="396685" y="74092"/>
                    <a:pt x="392782" y="72622"/>
                  </a:cubicBezTo>
                  <a:close/>
                  <a:moveTo>
                    <a:pt x="358923" y="76069"/>
                  </a:moveTo>
                  <a:lnTo>
                    <a:pt x="358923" y="342330"/>
                  </a:lnTo>
                  <a:lnTo>
                    <a:pt x="38883" y="342330"/>
                  </a:lnTo>
                  <a:lnTo>
                    <a:pt x="38883" y="76069"/>
                  </a:lnTo>
                  <a:lnTo>
                    <a:pt x="198903" y="15751"/>
                  </a:lnTo>
                  <a:lnTo>
                    <a:pt x="358923" y="76069"/>
                  </a:lnTo>
                  <a:close/>
                </a:path>
              </a:pathLst>
            </a:custGeom>
            <a:solidFill>
              <a:srgbClr val="1F1F1F"/>
            </a:solidFill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  <p:grpSp>
        <p:nvGrpSpPr>
          <p:cNvPr id="854" name="Bild 3">
            <a:extLst>
              <a:ext uri="{FF2B5EF4-FFF2-40B4-BE49-F238E27FC236}">
                <a16:creationId xmlns:a16="http://schemas.microsoft.com/office/drawing/2014/main" id="{16CF6F5F-0A40-CB96-53EB-D9384B8871D5}"/>
              </a:ext>
            </a:extLst>
          </p:cNvPr>
          <p:cNvGrpSpPr/>
          <p:nvPr/>
        </p:nvGrpSpPr>
        <p:grpSpPr>
          <a:xfrm>
            <a:off x="8098649" y="2972277"/>
            <a:ext cx="499152" cy="496794"/>
            <a:chOff x="4777210" y="3825614"/>
            <a:chExt cx="386440" cy="384615"/>
          </a:xfrm>
          <a:solidFill>
            <a:srgbClr val="1F1F1F"/>
          </a:solidFill>
        </p:grpSpPr>
        <p:sp>
          <p:nvSpPr>
            <p:cNvPr id="855" name="Frihandsfigur: Form 854">
              <a:extLst>
                <a:ext uri="{FF2B5EF4-FFF2-40B4-BE49-F238E27FC236}">
                  <a16:creationId xmlns:a16="http://schemas.microsoft.com/office/drawing/2014/main" id="{7DF70421-6563-F0E9-5BA1-A0F3A8BB322C}"/>
                </a:ext>
              </a:extLst>
            </p:cNvPr>
            <p:cNvSpPr/>
            <p:nvPr/>
          </p:nvSpPr>
          <p:spPr>
            <a:xfrm>
              <a:off x="4887686" y="3929905"/>
              <a:ext cx="64923" cy="64852"/>
            </a:xfrm>
            <a:custGeom>
              <a:avLst/>
              <a:gdLst>
                <a:gd name="connsiteX0" fmla="*/ 25416 w 64923"/>
                <a:gd name="connsiteY0" fmla="*/ 784 h 64852"/>
                <a:gd name="connsiteX1" fmla="*/ 5091 w 64923"/>
                <a:gd name="connsiteY1" fmla="*/ 15027 h 64852"/>
                <a:gd name="connsiteX2" fmla="*/ 782 w 64923"/>
                <a:gd name="connsiteY2" fmla="*/ 39459 h 64852"/>
                <a:gd name="connsiteX3" fmla="*/ 15025 w 64923"/>
                <a:gd name="connsiteY3" fmla="*/ 59784 h 64852"/>
                <a:gd name="connsiteX4" fmla="*/ 32411 w 64923"/>
                <a:gd name="connsiteY4" fmla="*/ 64853 h 64852"/>
                <a:gd name="connsiteX5" fmla="*/ 39507 w 64923"/>
                <a:gd name="connsiteY5" fmla="*/ 64093 h 64852"/>
                <a:gd name="connsiteX6" fmla="*/ 59833 w 64923"/>
                <a:gd name="connsiteY6" fmla="*/ 49850 h 64852"/>
                <a:gd name="connsiteX7" fmla="*/ 64142 w 64923"/>
                <a:gd name="connsiteY7" fmla="*/ 25418 h 64852"/>
                <a:gd name="connsiteX8" fmla="*/ 25467 w 64923"/>
                <a:gd name="connsiteY8" fmla="*/ 784 h 64852"/>
                <a:gd name="connsiteX9" fmla="*/ 47820 w 64923"/>
                <a:gd name="connsiteY9" fmla="*/ 42246 h 64852"/>
                <a:gd name="connsiteX10" fmla="*/ 36365 w 64923"/>
                <a:gd name="connsiteY10" fmla="*/ 50255 h 64852"/>
                <a:gd name="connsiteX11" fmla="*/ 22629 w 64923"/>
                <a:gd name="connsiteY11" fmla="*/ 47822 h 64852"/>
                <a:gd name="connsiteX12" fmla="*/ 14620 w 64923"/>
                <a:gd name="connsiteY12" fmla="*/ 36367 h 64852"/>
                <a:gd name="connsiteX13" fmla="*/ 17053 w 64923"/>
                <a:gd name="connsiteY13" fmla="*/ 22630 h 64852"/>
                <a:gd name="connsiteX14" fmla="*/ 28508 w 64923"/>
                <a:gd name="connsiteY14" fmla="*/ 14622 h 64852"/>
                <a:gd name="connsiteX15" fmla="*/ 32512 w 64923"/>
                <a:gd name="connsiteY15" fmla="*/ 14166 h 64852"/>
                <a:gd name="connsiteX16" fmla="*/ 42295 w 64923"/>
                <a:gd name="connsiteY16" fmla="*/ 17055 h 64852"/>
                <a:gd name="connsiteX17" fmla="*/ 50304 w 64923"/>
                <a:gd name="connsiteY17" fmla="*/ 28510 h 64852"/>
                <a:gd name="connsiteX18" fmla="*/ 47871 w 64923"/>
                <a:gd name="connsiteY18" fmla="*/ 42246 h 64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4923" h="64852">
                  <a:moveTo>
                    <a:pt x="25416" y="784"/>
                  </a:moveTo>
                  <a:cubicBezTo>
                    <a:pt x="16951" y="2660"/>
                    <a:pt x="9754" y="7728"/>
                    <a:pt x="5091" y="15027"/>
                  </a:cubicBezTo>
                  <a:cubicBezTo>
                    <a:pt x="427" y="22326"/>
                    <a:pt x="-1093" y="30994"/>
                    <a:pt x="782" y="39459"/>
                  </a:cubicBezTo>
                  <a:cubicBezTo>
                    <a:pt x="2658" y="47923"/>
                    <a:pt x="7726" y="55121"/>
                    <a:pt x="15025" y="59784"/>
                  </a:cubicBezTo>
                  <a:cubicBezTo>
                    <a:pt x="20297" y="63130"/>
                    <a:pt x="26278" y="64853"/>
                    <a:pt x="32411" y="64853"/>
                  </a:cubicBezTo>
                  <a:cubicBezTo>
                    <a:pt x="34743" y="64853"/>
                    <a:pt x="37125" y="64600"/>
                    <a:pt x="39507" y="64093"/>
                  </a:cubicBezTo>
                  <a:cubicBezTo>
                    <a:pt x="47972" y="62217"/>
                    <a:pt x="55170" y="57149"/>
                    <a:pt x="59833" y="49850"/>
                  </a:cubicBezTo>
                  <a:cubicBezTo>
                    <a:pt x="64496" y="42551"/>
                    <a:pt x="66017" y="33883"/>
                    <a:pt x="64142" y="25418"/>
                  </a:cubicBezTo>
                  <a:cubicBezTo>
                    <a:pt x="60289" y="7931"/>
                    <a:pt x="42904" y="-3119"/>
                    <a:pt x="25467" y="784"/>
                  </a:cubicBezTo>
                  <a:close/>
                  <a:moveTo>
                    <a:pt x="47820" y="42246"/>
                  </a:moveTo>
                  <a:cubicBezTo>
                    <a:pt x="45184" y="46352"/>
                    <a:pt x="41129" y="49191"/>
                    <a:pt x="36365" y="50255"/>
                  </a:cubicBezTo>
                  <a:cubicBezTo>
                    <a:pt x="31600" y="51319"/>
                    <a:pt x="26734" y="50458"/>
                    <a:pt x="22629" y="47822"/>
                  </a:cubicBezTo>
                  <a:cubicBezTo>
                    <a:pt x="18523" y="45186"/>
                    <a:pt x="15684" y="41131"/>
                    <a:pt x="14620" y="36367"/>
                  </a:cubicBezTo>
                  <a:cubicBezTo>
                    <a:pt x="13555" y="31602"/>
                    <a:pt x="14417" y="26736"/>
                    <a:pt x="17053" y="22630"/>
                  </a:cubicBezTo>
                  <a:cubicBezTo>
                    <a:pt x="19689" y="18525"/>
                    <a:pt x="23744" y="15686"/>
                    <a:pt x="28508" y="14622"/>
                  </a:cubicBezTo>
                  <a:cubicBezTo>
                    <a:pt x="29826" y="14318"/>
                    <a:pt x="31144" y="14166"/>
                    <a:pt x="32512" y="14166"/>
                  </a:cubicBezTo>
                  <a:cubicBezTo>
                    <a:pt x="35959" y="14166"/>
                    <a:pt x="39305" y="15129"/>
                    <a:pt x="42295" y="17055"/>
                  </a:cubicBezTo>
                  <a:cubicBezTo>
                    <a:pt x="46401" y="19691"/>
                    <a:pt x="49239" y="23745"/>
                    <a:pt x="50304" y="28510"/>
                  </a:cubicBezTo>
                  <a:cubicBezTo>
                    <a:pt x="51368" y="33275"/>
                    <a:pt x="50507" y="38141"/>
                    <a:pt x="47871" y="42246"/>
                  </a:cubicBezTo>
                  <a:close/>
                </a:path>
              </a:pathLst>
            </a:custGeom>
            <a:solidFill>
              <a:srgbClr val="1F1F1F"/>
            </a:solidFill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856" name="Frihandsfigur: Form 855">
              <a:extLst>
                <a:ext uri="{FF2B5EF4-FFF2-40B4-BE49-F238E27FC236}">
                  <a16:creationId xmlns:a16="http://schemas.microsoft.com/office/drawing/2014/main" id="{D7BD4A89-F10A-4D06-FF3A-1375C6B1CCBD}"/>
                </a:ext>
              </a:extLst>
            </p:cNvPr>
            <p:cNvSpPr/>
            <p:nvPr/>
          </p:nvSpPr>
          <p:spPr>
            <a:xfrm>
              <a:off x="4837526" y="3878785"/>
              <a:ext cx="165143" cy="167166"/>
            </a:xfrm>
            <a:custGeom>
              <a:avLst/>
              <a:gdLst>
                <a:gd name="connsiteX0" fmla="*/ 116786 w 165143"/>
                <a:gd name="connsiteY0" fmla="*/ 22201 h 167166"/>
                <a:gd name="connsiteX1" fmla="*/ 108067 w 165143"/>
                <a:gd name="connsiteY1" fmla="*/ 7096 h 167166"/>
                <a:gd name="connsiteX2" fmla="*/ 105989 w 165143"/>
                <a:gd name="connsiteY2" fmla="*/ 2078 h 167166"/>
                <a:gd name="connsiteX3" fmla="*/ 100971 w 165143"/>
                <a:gd name="connsiteY3" fmla="*/ 0 h 167166"/>
                <a:gd name="connsiteX4" fmla="*/ 64172 w 165143"/>
                <a:gd name="connsiteY4" fmla="*/ 0 h 167166"/>
                <a:gd name="connsiteX5" fmla="*/ 57076 w 165143"/>
                <a:gd name="connsiteY5" fmla="*/ 7096 h 167166"/>
                <a:gd name="connsiteX6" fmla="*/ 48358 w 165143"/>
                <a:gd name="connsiteY6" fmla="*/ 22201 h 167166"/>
                <a:gd name="connsiteX7" fmla="*/ 46533 w 165143"/>
                <a:gd name="connsiteY7" fmla="*/ 23265 h 167166"/>
                <a:gd name="connsiteX8" fmla="*/ 29046 w 165143"/>
                <a:gd name="connsiteY8" fmla="*/ 23265 h 167166"/>
                <a:gd name="connsiteX9" fmla="*/ 23673 w 165143"/>
                <a:gd name="connsiteY9" fmla="*/ 22556 h 167166"/>
                <a:gd name="connsiteX10" fmla="*/ 19364 w 165143"/>
                <a:gd name="connsiteY10" fmla="*/ 25851 h 167166"/>
                <a:gd name="connsiteX11" fmla="*/ 965 w 165143"/>
                <a:gd name="connsiteY11" fmla="*/ 57733 h 167166"/>
                <a:gd name="connsiteX12" fmla="*/ 3550 w 165143"/>
                <a:gd name="connsiteY12" fmla="*/ 67414 h 167166"/>
                <a:gd name="connsiteX13" fmla="*/ 12268 w 165143"/>
                <a:gd name="connsiteY13" fmla="*/ 82519 h 167166"/>
                <a:gd name="connsiteX14" fmla="*/ 12268 w 165143"/>
                <a:gd name="connsiteY14" fmla="*/ 84648 h 167166"/>
                <a:gd name="connsiteX15" fmla="*/ 3550 w 165143"/>
                <a:gd name="connsiteY15" fmla="*/ 99753 h 167166"/>
                <a:gd name="connsiteX16" fmla="*/ 255 w 165143"/>
                <a:gd name="connsiteY16" fmla="*/ 104061 h 167166"/>
                <a:gd name="connsiteX17" fmla="*/ 965 w 165143"/>
                <a:gd name="connsiteY17" fmla="*/ 109434 h 167166"/>
                <a:gd name="connsiteX18" fmla="*/ 19364 w 165143"/>
                <a:gd name="connsiteY18" fmla="*/ 141316 h 167166"/>
                <a:gd name="connsiteX19" fmla="*/ 29046 w 165143"/>
                <a:gd name="connsiteY19" fmla="*/ 143902 h 167166"/>
                <a:gd name="connsiteX20" fmla="*/ 46533 w 165143"/>
                <a:gd name="connsiteY20" fmla="*/ 143902 h 167166"/>
                <a:gd name="connsiteX21" fmla="*/ 48358 w 165143"/>
                <a:gd name="connsiteY21" fmla="*/ 144966 h 167166"/>
                <a:gd name="connsiteX22" fmla="*/ 57076 w 165143"/>
                <a:gd name="connsiteY22" fmla="*/ 160071 h 167166"/>
                <a:gd name="connsiteX23" fmla="*/ 59154 w 165143"/>
                <a:gd name="connsiteY23" fmla="*/ 165089 h 167166"/>
                <a:gd name="connsiteX24" fmla="*/ 64172 w 165143"/>
                <a:gd name="connsiteY24" fmla="*/ 167167 h 167166"/>
                <a:gd name="connsiteX25" fmla="*/ 100971 w 165143"/>
                <a:gd name="connsiteY25" fmla="*/ 167167 h 167166"/>
                <a:gd name="connsiteX26" fmla="*/ 108067 w 165143"/>
                <a:gd name="connsiteY26" fmla="*/ 160071 h 167166"/>
                <a:gd name="connsiteX27" fmla="*/ 116786 w 165143"/>
                <a:gd name="connsiteY27" fmla="*/ 144966 h 167166"/>
                <a:gd name="connsiteX28" fmla="*/ 118610 w 165143"/>
                <a:gd name="connsiteY28" fmla="*/ 143902 h 167166"/>
                <a:gd name="connsiteX29" fmla="*/ 136098 w 165143"/>
                <a:gd name="connsiteY29" fmla="*/ 143902 h 167166"/>
                <a:gd name="connsiteX30" fmla="*/ 137922 w 165143"/>
                <a:gd name="connsiteY30" fmla="*/ 144662 h 167166"/>
                <a:gd name="connsiteX31" fmla="*/ 145779 w 165143"/>
                <a:gd name="connsiteY31" fmla="*/ 141316 h 167166"/>
                <a:gd name="connsiteX32" fmla="*/ 164178 w 165143"/>
                <a:gd name="connsiteY32" fmla="*/ 109434 h 167166"/>
                <a:gd name="connsiteX33" fmla="*/ 161593 w 165143"/>
                <a:gd name="connsiteY33" fmla="*/ 99753 h 167166"/>
                <a:gd name="connsiteX34" fmla="*/ 152875 w 165143"/>
                <a:gd name="connsiteY34" fmla="*/ 84648 h 167166"/>
                <a:gd name="connsiteX35" fmla="*/ 152875 w 165143"/>
                <a:gd name="connsiteY35" fmla="*/ 82570 h 167166"/>
                <a:gd name="connsiteX36" fmla="*/ 161593 w 165143"/>
                <a:gd name="connsiteY36" fmla="*/ 67465 h 167166"/>
                <a:gd name="connsiteX37" fmla="*/ 164888 w 165143"/>
                <a:gd name="connsiteY37" fmla="*/ 63156 h 167166"/>
                <a:gd name="connsiteX38" fmla="*/ 164178 w 165143"/>
                <a:gd name="connsiteY38" fmla="*/ 57784 h 167166"/>
                <a:gd name="connsiteX39" fmla="*/ 145779 w 165143"/>
                <a:gd name="connsiteY39" fmla="*/ 25901 h 167166"/>
                <a:gd name="connsiteX40" fmla="*/ 136098 w 165143"/>
                <a:gd name="connsiteY40" fmla="*/ 23316 h 167166"/>
                <a:gd name="connsiteX41" fmla="*/ 118610 w 165143"/>
                <a:gd name="connsiteY41" fmla="*/ 23316 h 167166"/>
                <a:gd name="connsiteX42" fmla="*/ 116786 w 165143"/>
                <a:gd name="connsiteY42" fmla="*/ 22252 h 167166"/>
                <a:gd name="connsiteX43" fmla="*/ 136604 w 165143"/>
                <a:gd name="connsiteY43" fmla="*/ 38370 h 167166"/>
                <a:gd name="connsiteX44" fmla="*/ 148719 w 165143"/>
                <a:gd name="connsiteY44" fmla="*/ 59355 h 167166"/>
                <a:gd name="connsiteX45" fmla="*/ 138632 w 165143"/>
                <a:gd name="connsiteY45" fmla="*/ 82519 h 167166"/>
                <a:gd name="connsiteX46" fmla="*/ 138632 w 165143"/>
                <a:gd name="connsiteY46" fmla="*/ 84597 h 167166"/>
                <a:gd name="connsiteX47" fmla="*/ 148719 w 165143"/>
                <a:gd name="connsiteY47" fmla="*/ 107761 h 167166"/>
                <a:gd name="connsiteX48" fmla="*/ 136604 w 165143"/>
                <a:gd name="connsiteY48" fmla="*/ 128746 h 167166"/>
                <a:gd name="connsiteX49" fmla="*/ 111463 w 165143"/>
                <a:gd name="connsiteY49" fmla="*/ 131584 h 167166"/>
                <a:gd name="connsiteX50" fmla="*/ 109639 w 165143"/>
                <a:gd name="connsiteY50" fmla="*/ 132649 h 167166"/>
                <a:gd name="connsiteX51" fmla="*/ 94635 w 165143"/>
                <a:gd name="connsiteY51" fmla="*/ 152974 h 167166"/>
                <a:gd name="connsiteX52" fmla="*/ 70407 w 165143"/>
                <a:gd name="connsiteY52" fmla="*/ 152974 h 167166"/>
                <a:gd name="connsiteX53" fmla="*/ 55403 w 165143"/>
                <a:gd name="connsiteY53" fmla="*/ 132649 h 167166"/>
                <a:gd name="connsiteX54" fmla="*/ 53578 w 165143"/>
                <a:gd name="connsiteY54" fmla="*/ 131584 h 167166"/>
                <a:gd name="connsiteX55" fmla="*/ 28438 w 165143"/>
                <a:gd name="connsiteY55" fmla="*/ 128746 h 167166"/>
                <a:gd name="connsiteX56" fmla="*/ 16323 w 165143"/>
                <a:gd name="connsiteY56" fmla="*/ 107761 h 167166"/>
                <a:gd name="connsiteX57" fmla="*/ 26410 w 165143"/>
                <a:gd name="connsiteY57" fmla="*/ 84597 h 167166"/>
                <a:gd name="connsiteX58" fmla="*/ 26410 w 165143"/>
                <a:gd name="connsiteY58" fmla="*/ 82468 h 167166"/>
                <a:gd name="connsiteX59" fmla="*/ 16323 w 165143"/>
                <a:gd name="connsiteY59" fmla="*/ 59304 h 167166"/>
                <a:gd name="connsiteX60" fmla="*/ 28438 w 165143"/>
                <a:gd name="connsiteY60" fmla="*/ 38320 h 167166"/>
                <a:gd name="connsiteX61" fmla="*/ 53578 w 165143"/>
                <a:gd name="connsiteY61" fmla="*/ 35481 h 167166"/>
                <a:gd name="connsiteX62" fmla="*/ 55403 w 165143"/>
                <a:gd name="connsiteY62" fmla="*/ 34417 h 167166"/>
                <a:gd name="connsiteX63" fmla="*/ 70407 w 165143"/>
                <a:gd name="connsiteY63" fmla="*/ 14091 h 167166"/>
                <a:gd name="connsiteX64" fmla="*/ 94635 w 165143"/>
                <a:gd name="connsiteY64" fmla="*/ 14091 h 167166"/>
                <a:gd name="connsiteX65" fmla="*/ 109639 w 165143"/>
                <a:gd name="connsiteY65" fmla="*/ 34417 h 167166"/>
                <a:gd name="connsiteX66" fmla="*/ 111463 w 165143"/>
                <a:gd name="connsiteY66" fmla="*/ 35481 h 167166"/>
                <a:gd name="connsiteX67" fmla="*/ 136604 w 165143"/>
                <a:gd name="connsiteY67" fmla="*/ 38320 h 167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165143" h="167166">
                  <a:moveTo>
                    <a:pt x="116786" y="22201"/>
                  </a:moveTo>
                  <a:cubicBezTo>
                    <a:pt x="111413" y="19109"/>
                    <a:pt x="108067" y="13280"/>
                    <a:pt x="108067" y="7096"/>
                  </a:cubicBezTo>
                  <a:cubicBezTo>
                    <a:pt x="108067" y="5221"/>
                    <a:pt x="107307" y="3396"/>
                    <a:pt x="105989" y="2078"/>
                  </a:cubicBezTo>
                  <a:cubicBezTo>
                    <a:pt x="104671" y="760"/>
                    <a:pt x="102847" y="0"/>
                    <a:pt x="100971" y="0"/>
                  </a:cubicBezTo>
                  <a:lnTo>
                    <a:pt x="64172" y="0"/>
                  </a:lnTo>
                  <a:cubicBezTo>
                    <a:pt x="60269" y="0"/>
                    <a:pt x="57076" y="3193"/>
                    <a:pt x="57076" y="7096"/>
                  </a:cubicBezTo>
                  <a:cubicBezTo>
                    <a:pt x="57076" y="13331"/>
                    <a:pt x="53731" y="19109"/>
                    <a:pt x="48358" y="22201"/>
                  </a:cubicBezTo>
                  <a:lnTo>
                    <a:pt x="46533" y="23265"/>
                  </a:lnTo>
                  <a:cubicBezTo>
                    <a:pt x="41160" y="26357"/>
                    <a:pt x="34469" y="26357"/>
                    <a:pt x="29046" y="23265"/>
                  </a:cubicBezTo>
                  <a:cubicBezTo>
                    <a:pt x="27424" y="22302"/>
                    <a:pt x="25498" y="22049"/>
                    <a:pt x="23673" y="22556"/>
                  </a:cubicBezTo>
                  <a:cubicBezTo>
                    <a:pt x="21848" y="23063"/>
                    <a:pt x="20327" y="24229"/>
                    <a:pt x="19364" y="25851"/>
                  </a:cubicBezTo>
                  <a:lnTo>
                    <a:pt x="965" y="57733"/>
                  </a:lnTo>
                  <a:cubicBezTo>
                    <a:pt x="-1012" y="61129"/>
                    <a:pt x="154" y="65488"/>
                    <a:pt x="3550" y="67414"/>
                  </a:cubicBezTo>
                  <a:cubicBezTo>
                    <a:pt x="8923" y="70506"/>
                    <a:pt x="12268" y="76335"/>
                    <a:pt x="12268" y="82519"/>
                  </a:cubicBezTo>
                  <a:lnTo>
                    <a:pt x="12268" y="84648"/>
                  </a:lnTo>
                  <a:cubicBezTo>
                    <a:pt x="12268" y="90882"/>
                    <a:pt x="8923" y="96661"/>
                    <a:pt x="3550" y="99753"/>
                  </a:cubicBezTo>
                  <a:cubicBezTo>
                    <a:pt x="1928" y="100716"/>
                    <a:pt x="712" y="102236"/>
                    <a:pt x="255" y="104061"/>
                  </a:cubicBezTo>
                  <a:cubicBezTo>
                    <a:pt x="-252" y="105886"/>
                    <a:pt x="2" y="107812"/>
                    <a:pt x="965" y="109434"/>
                  </a:cubicBezTo>
                  <a:lnTo>
                    <a:pt x="19364" y="141316"/>
                  </a:lnTo>
                  <a:cubicBezTo>
                    <a:pt x="21341" y="144713"/>
                    <a:pt x="25650" y="145878"/>
                    <a:pt x="29046" y="143902"/>
                  </a:cubicBezTo>
                  <a:cubicBezTo>
                    <a:pt x="34419" y="140809"/>
                    <a:pt x="41109" y="140809"/>
                    <a:pt x="46533" y="143902"/>
                  </a:cubicBezTo>
                  <a:lnTo>
                    <a:pt x="48358" y="144966"/>
                  </a:lnTo>
                  <a:cubicBezTo>
                    <a:pt x="53731" y="148058"/>
                    <a:pt x="57076" y="153887"/>
                    <a:pt x="57076" y="160071"/>
                  </a:cubicBezTo>
                  <a:cubicBezTo>
                    <a:pt x="57076" y="161946"/>
                    <a:pt x="57836" y="163771"/>
                    <a:pt x="59154" y="165089"/>
                  </a:cubicBezTo>
                  <a:cubicBezTo>
                    <a:pt x="60472" y="166407"/>
                    <a:pt x="62297" y="167167"/>
                    <a:pt x="64172" y="167167"/>
                  </a:cubicBezTo>
                  <a:lnTo>
                    <a:pt x="100971" y="167167"/>
                  </a:lnTo>
                  <a:cubicBezTo>
                    <a:pt x="104874" y="167167"/>
                    <a:pt x="108067" y="163974"/>
                    <a:pt x="108067" y="160071"/>
                  </a:cubicBezTo>
                  <a:cubicBezTo>
                    <a:pt x="108067" y="153836"/>
                    <a:pt x="111413" y="148058"/>
                    <a:pt x="116786" y="144966"/>
                  </a:cubicBezTo>
                  <a:lnTo>
                    <a:pt x="118610" y="143902"/>
                  </a:lnTo>
                  <a:cubicBezTo>
                    <a:pt x="123983" y="140809"/>
                    <a:pt x="130674" y="140809"/>
                    <a:pt x="136098" y="143902"/>
                  </a:cubicBezTo>
                  <a:cubicBezTo>
                    <a:pt x="136655" y="144206"/>
                    <a:pt x="137314" y="144459"/>
                    <a:pt x="137922" y="144662"/>
                  </a:cubicBezTo>
                  <a:cubicBezTo>
                    <a:pt x="141014" y="145422"/>
                    <a:pt x="144207" y="144054"/>
                    <a:pt x="145779" y="141316"/>
                  </a:cubicBezTo>
                  <a:lnTo>
                    <a:pt x="164178" y="109434"/>
                  </a:lnTo>
                  <a:cubicBezTo>
                    <a:pt x="166155" y="106038"/>
                    <a:pt x="164989" y="101679"/>
                    <a:pt x="161593" y="99753"/>
                  </a:cubicBezTo>
                  <a:cubicBezTo>
                    <a:pt x="156220" y="96661"/>
                    <a:pt x="152875" y="90832"/>
                    <a:pt x="152875" y="84648"/>
                  </a:cubicBezTo>
                  <a:lnTo>
                    <a:pt x="152875" y="82570"/>
                  </a:lnTo>
                  <a:cubicBezTo>
                    <a:pt x="152875" y="76335"/>
                    <a:pt x="156220" y="70557"/>
                    <a:pt x="161593" y="67465"/>
                  </a:cubicBezTo>
                  <a:cubicBezTo>
                    <a:pt x="163215" y="66502"/>
                    <a:pt x="164432" y="64981"/>
                    <a:pt x="164888" y="63156"/>
                  </a:cubicBezTo>
                  <a:cubicBezTo>
                    <a:pt x="165395" y="61332"/>
                    <a:pt x="165141" y="59406"/>
                    <a:pt x="164178" y="57784"/>
                  </a:cubicBezTo>
                  <a:lnTo>
                    <a:pt x="145779" y="25901"/>
                  </a:lnTo>
                  <a:cubicBezTo>
                    <a:pt x="143802" y="22505"/>
                    <a:pt x="139443" y="21339"/>
                    <a:pt x="136098" y="23316"/>
                  </a:cubicBezTo>
                  <a:cubicBezTo>
                    <a:pt x="130725" y="26408"/>
                    <a:pt x="124034" y="26408"/>
                    <a:pt x="118610" y="23316"/>
                  </a:cubicBezTo>
                  <a:lnTo>
                    <a:pt x="116786" y="22252"/>
                  </a:lnTo>
                  <a:close/>
                  <a:moveTo>
                    <a:pt x="136604" y="38370"/>
                  </a:moveTo>
                  <a:lnTo>
                    <a:pt x="148719" y="59355"/>
                  </a:lnTo>
                  <a:cubicBezTo>
                    <a:pt x="142383" y="65285"/>
                    <a:pt x="138632" y="73649"/>
                    <a:pt x="138632" y="82519"/>
                  </a:cubicBezTo>
                  <a:lnTo>
                    <a:pt x="138632" y="84597"/>
                  </a:lnTo>
                  <a:cubicBezTo>
                    <a:pt x="138632" y="93468"/>
                    <a:pt x="142383" y="101831"/>
                    <a:pt x="148719" y="107761"/>
                  </a:cubicBezTo>
                  <a:lnTo>
                    <a:pt x="136604" y="128746"/>
                  </a:lnTo>
                  <a:cubicBezTo>
                    <a:pt x="128292" y="126212"/>
                    <a:pt x="119168" y="127175"/>
                    <a:pt x="111463" y="131584"/>
                  </a:cubicBezTo>
                  <a:lnTo>
                    <a:pt x="109639" y="132649"/>
                  </a:lnTo>
                  <a:cubicBezTo>
                    <a:pt x="101985" y="137059"/>
                    <a:pt x="96612" y="144510"/>
                    <a:pt x="94635" y="152974"/>
                  </a:cubicBezTo>
                  <a:lnTo>
                    <a:pt x="70407" y="152974"/>
                  </a:lnTo>
                  <a:cubicBezTo>
                    <a:pt x="68430" y="144510"/>
                    <a:pt x="63057" y="137109"/>
                    <a:pt x="55403" y="132649"/>
                  </a:cubicBezTo>
                  <a:lnTo>
                    <a:pt x="53578" y="131584"/>
                  </a:lnTo>
                  <a:cubicBezTo>
                    <a:pt x="45925" y="127124"/>
                    <a:pt x="36750" y="126212"/>
                    <a:pt x="28438" y="128746"/>
                  </a:cubicBezTo>
                  <a:lnTo>
                    <a:pt x="16323" y="107761"/>
                  </a:lnTo>
                  <a:cubicBezTo>
                    <a:pt x="22659" y="101831"/>
                    <a:pt x="26410" y="93468"/>
                    <a:pt x="26410" y="84597"/>
                  </a:cubicBezTo>
                  <a:lnTo>
                    <a:pt x="26410" y="82468"/>
                  </a:lnTo>
                  <a:cubicBezTo>
                    <a:pt x="26410" y="73598"/>
                    <a:pt x="22659" y="65235"/>
                    <a:pt x="16323" y="59304"/>
                  </a:cubicBezTo>
                  <a:lnTo>
                    <a:pt x="28438" y="38320"/>
                  </a:lnTo>
                  <a:cubicBezTo>
                    <a:pt x="36750" y="40854"/>
                    <a:pt x="45874" y="39891"/>
                    <a:pt x="53578" y="35481"/>
                  </a:cubicBezTo>
                  <a:lnTo>
                    <a:pt x="55403" y="34417"/>
                  </a:lnTo>
                  <a:cubicBezTo>
                    <a:pt x="63057" y="30007"/>
                    <a:pt x="68430" y="22556"/>
                    <a:pt x="70407" y="14091"/>
                  </a:cubicBezTo>
                  <a:lnTo>
                    <a:pt x="94635" y="14091"/>
                  </a:lnTo>
                  <a:cubicBezTo>
                    <a:pt x="96612" y="22556"/>
                    <a:pt x="101985" y="29956"/>
                    <a:pt x="109639" y="34417"/>
                  </a:cubicBezTo>
                  <a:lnTo>
                    <a:pt x="111463" y="35481"/>
                  </a:lnTo>
                  <a:cubicBezTo>
                    <a:pt x="119117" y="39942"/>
                    <a:pt x="128292" y="40854"/>
                    <a:pt x="136604" y="38320"/>
                  </a:cubicBezTo>
                  <a:close/>
                </a:path>
              </a:pathLst>
            </a:custGeom>
            <a:solidFill>
              <a:srgbClr val="1F1F1F"/>
            </a:solidFill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857" name="Frihandsfigur: Form 856">
              <a:extLst>
                <a:ext uri="{FF2B5EF4-FFF2-40B4-BE49-F238E27FC236}">
                  <a16:creationId xmlns:a16="http://schemas.microsoft.com/office/drawing/2014/main" id="{2795E5E1-4195-6039-F93E-0F164B3A941A}"/>
                </a:ext>
              </a:extLst>
            </p:cNvPr>
            <p:cNvSpPr/>
            <p:nvPr/>
          </p:nvSpPr>
          <p:spPr>
            <a:xfrm>
              <a:off x="4961053" y="3825614"/>
              <a:ext cx="142330" cy="144205"/>
            </a:xfrm>
            <a:custGeom>
              <a:avLst/>
              <a:gdLst>
                <a:gd name="connsiteX0" fmla="*/ 138782 w 142330"/>
                <a:gd name="connsiteY0" fmla="*/ 59254 h 144205"/>
                <a:gd name="connsiteX1" fmla="*/ 141367 w 142330"/>
                <a:gd name="connsiteY1" fmla="*/ 49572 h 144205"/>
                <a:gd name="connsiteX2" fmla="*/ 125755 w 142330"/>
                <a:gd name="connsiteY2" fmla="*/ 22505 h 144205"/>
                <a:gd name="connsiteX3" fmla="*/ 116074 w 142330"/>
                <a:gd name="connsiteY3" fmla="*/ 19920 h 144205"/>
                <a:gd name="connsiteX4" fmla="*/ 102338 w 142330"/>
                <a:gd name="connsiteY4" fmla="*/ 19920 h 144205"/>
                <a:gd name="connsiteX5" fmla="*/ 100817 w 142330"/>
                <a:gd name="connsiteY5" fmla="*/ 19008 h 144205"/>
                <a:gd name="connsiteX6" fmla="*/ 93924 w 142330"/>
                <a:gd name="connsiteY6" fmla="*/ 7096 h 144205"/>
                <a:gd name="connsiteX7" fmla="*/ 86827 w 142330"/>
                <a:gd name="connsiteY7" fmla="*/ 0 h 144205"/>
                <a:gd name="connsiteX8" fmla="*/ 55553 w 142330"/>
                <a:gd name="connsiteY8" fmla="*/ 0 h 144205"/>
                <a:gd name="connsiteX9" fmla="*/ 48457 w 142330"/>
                <a:gd name="connsiteY9" fmla="*/ 7096 h 144205"/>
                <a:gd name="connsiteX10" fmla="*/ 41564 w 142330"/>
                <a:gd name="connsiteY10" fmla="*/ 19008 h 144205"/>
                <a:gd name="connsiteX11" fmla="*/ 40043 w 142330"/>
                <a:gd name="connsiteY11" fmla="*/ 19869 h 144205"/>
                <a:gd name="connsiteX12" fmla="*/ 26256 w 142330"/>
                <a:gd name="connsiteY12" fmla="*/ 19869 h 144205"/>
                <a:gd name="connsiteX13" fmla="*/ 16575 w 142330"/>
                <a:gd name="connsiteY13" fmla="*/ 22454 h 144205"/>
                <a:gd name="connsiteX14" fmla="*/ 963 w 142330"/>
                <a:gd name="connsiteY14" fmla="*/ 49521 h 144205"/>
                <a:gd name="connsiteX15" fmla="*/ 3548 w 142330"/>
                <a:gd name="connsiteY15" fmla="*/ 59203 h 144205"/>
                <a:gd name="connsiteX16" fmla="*/ 13230 w 142330"/>
                <a:gd name="connsiteY16" fmla="*/ 56618 h 144205"/>
                <a:gd name="connsiteX17" fmla="*/ 25800 w 142330"/>
                <a:gd name="connsiteY17" fmla="*/ 34924 h 144205"/>
                <a:gd name="connsiteX18" fmla="*/ 47139 w 142330"/>
                <a:gd name="connsiteY18" fmla="*/ 32187 h 144205"/>
                <a:gd name="connsiteX19" fmla="*/ 48660 w 142330"/>
                <a:gd name="connsiteY19" fmla="*/ 31325 h 144205"/>
                <a:gd name="connsiteX20" fmla="*/ 61687 w 142330"/>
                <a:gd name="connsiteY20" fmla="*/ 14243 h 144205"/>
                <a:gd name="connsiteX21" fmla="*/ 80593 w 142330"/>
                <a:gd name="connsiteY21" fmla="*/ 14243 h 144205"/>
                <a:gd name="connsiteX22" fmla="*/ 93620 w 142330"/>
                <a:gd name="connsiteY22" fmla="*/ 31375 h 144205"/>
                <a:gd name="connsiteX23" fmla="*/ 95140 w 142330"/>
                <a:gd name="connsiteY23" fmla="*/ 32288 h 144205"/>
                <a:gd name="connsiteX24" fmla="*/ 116480 w 142330"/>
                <a:gd name="connsiteY24" fmla="*/ 35025 h 144205"/>
                <a:gd name="connsiteX25" fmla="*/ 125907 w 142330"/>
                <a:gd name="connsiteY25" fmla="*/ 51397 h 144205"/>
                <a:gd name="connsiteX26" fmla="*/ 117595 w 142330"/>
                <a:gd name="connsiteY26" fmla="*/ 71266 h 144205"/>
                <a:gd name="connsiteX27" fmla="*/ 117595 w 142330"/>
                <a:gd name="connsiteY27" fmla="*/ 73041 h 144205"/>
                <a:gd name="connsiteX28" fmla="*/ 125907 w 142330"/>
                <a:gd name="connsiteY28" fmla="*/ 92910 h 144205"/>
                <a:gd name="connsiteX29" fmla="*/ 116429 w 142330"/>
                <a:gd name="connsiteY29" fmla="*/ 109282 h 144205"/>
                <a:gd name="connsiteX30" fmla="*/ 95089 w 142330"/>
                <a:gd name="connsiteY30" fmla="*/ 112019 h 144205"/>
                <a:gd name="connsiteX31" fmla="*/ 93518 w 142330"/>
                <a:gd name="connsiteY31" fmla="*/ 112931 h 144205"/>
                <a:gd name="connsiteX32" fmla="*/ 80491 w 142330"/>
                <a:gd name="connsiteY32" fmla="*/ 130013 h 144205"/>
                <a:gd name="connsiteX33" fmla="*/ 55401 w 142330"/>
                <a:gd name="connsiteY33" fmla="*/ 130013 h 144205"/>
                <a:gd name="connsiteX34" fmla="*/ 55401 w 142330"/>
                <a:gd name="connsiteY34" fmla="*/ 144205 h 144205"/>
                <a:gd name="connsiteX35" fmla="*/ 86676 w 142330"/>
                <a:gd name="connsiteY35" fmla="*/ 144205 h 144205"/>
                <a:gd name="connsiteX36" fmla="*/ 93772 w 142330"/>
                <a:gd name="connsiteY36" fmla="*/ 137109 h 144205"/>
                <a:gd name="connsiteX37" fmla="*/ 100615 w 142330"/>
                <a:gd name="connsiteY37" fmla="*/ 125198 h 144205"/>
                <a:gd name="connsiteX38" fmla="*/ 102186 w 142330"/>
                <a:gd name="connsiteY38" fmla="*/ 124285 h 144205"/>
                <a:gd name="connsiteX39" fmla="*/ 115973 w 142330"/>
                <a:gd name="connsiteY39" fmla="*/ 124285 h 144205"/>
                <a:gd name="connsiteX40" fmla="*/ 125654 w 142330"/>
                <a:gd name="connsiteY40" fmla="*/ 121700 h 144205"/>
                <a:gd name="connsiteX41" fmla="*/ 141266 w 142330"/>
                <a:gd name="connsiteY41" fmla="*/ 94633 h 144205"/>
                <a:gd name="connsiteX42" fmla="*/ 141975 w 142330"/>
                <a:gd name="connsiteY42" fmla="*/ 89260 h 144205"/>
                <a:gd name="connsiteX43" fmla="*/ 138681 w 142330"/>
                <a:gd name="connsiteY43" fmla="*/ 84952 h 144205"/>
                <a:gd name="connsiteX44" fmla="*/ 131787 w 142330"/>
                <a:gd name="connsiteY44" fmla="*/ 73041 h 144205"/>
                <a:gd name="connsiteX45" fmla="*/ 131787 w 142330"/>
                <a:gd name="connsiteY45" fmla="*/ 71266 h 144205"/>
                <a:gd name="connsiteX46" fmla="*/ 138681 w 142330"/>
                <a:gd name="connsiteY46" fmla="*/ 59355 h 144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42330" h="144205">
                  <a:moveTo>
                    <a:pt x="138782" y="59254"/>
                  </a:moveTo>
                  <a:cubicBezTo>
                    <a:pt x="142178" y="57277"/>
                    <a:pt x="143344" y="52968"/>
                    <a:pt x="141367" y="49572"/>
                  </a:cubicBezTo>
                  <a:lnTo>
                    <a:pt x="125755" y="22505"/>
                  </a:lnTo>
                  <a:cubicBezTo>
                    <a:pt x="123779" y="19109"/>
                    <a:pt x="119470" y="17943"/>
                    <a:pt x="116074" y="19920"/>
                  </a:cubicBezTo>
                  <a:cubicBezTo>
                    <a:pt x="111816" y="22353"/>
                    <a:pt x="106545" y="22353"/>
                    <a:pt x="102338" y="19920"/>
                  </a:cubicBezTo>
                  <a:lnTo>
                    <a:pt x="100817" y="19008"/>
                  </a:lnTo>
                  <a:cubicBezTo>
                    <a:pt x="96560" y="16575"/>
                    <a:pt x="93924" y="12013"/>
                    <a:pt x="93924" y="7096"/>
                  </a:cubicBezTo>
                  <a:cubicBezTo>
                    <a:pt x="93924" y="3193"/>
                    <a:pt x="90730" y="0"/>
                    <a:pt x="86827" y="0"/>
                  </a:cubicBezTo>
                  <a:lnTo>
                    <a:pt x="55553" y="0"/>
                  </a:lnTo>
                  <a:cubicBezTo>
                    <a:pt x="51650" y="0"/>
                    <a:pt x="48457" y="3193"/>
                    <a:pt x="48457" y="7096"/>
                  </a:cubicBezTo>
                  <a:cubicBezTo>
                    <a:pt x="48457" y="12013"/>
                    <a:pt x="45821" y="16575"/>
                    <a:pt x="41564" y="19008"/>
                  </a:cubicBezTo>
                  <a:lnTo>
                    <a:pt x="40043" y="19869"/>
                  </a:lnTo>
                  <a:cubicBezTo>
                    <a:pt x="35785" y="22302"/>
                    <a:pt x="30514" y="22302"/>
                    <a:pt x="26256" y="19869"/>
                  </a:cubicBezTo>
                  <a:cubicBezTo>
                    <a:pt x="22860" y="17943"/>
                    <a:pt x="18501" y="19058"/>
                    <a:pt x="16575" y="22454"/>
                  </a:cubicBezTo>
                  <a:lnTo>
                    <a:pt x="963" y="49521"/>
                  </a:lnTo>
                  <a:cubicBezTo>
                    <a:pt x="-1014" y="52918"/>
                    <a:pt x="152" y="57277"/>
                    <a:pt x="3548" y="59203"/>
                  </a:cubicBezTo>
                  <a:cubicBezTo>
                    <a:pt x="6944" y="61180"/>
                    <a:pt x="11303" y="60014"/>
                    <a:pt x="13230" y="56618"/>
                  </a:cubicBezTo>
                  <a:lnTo>
                    <a:pt x="25800" y="34924"/>
                  </a:lnTo>
                  <a:cubicBezTo>
                    <a:pt x="32896" y="36850"/>
                    <a:pt x="40601" y="35937"/>
                    <a:pt x="47139" y="32187"/>
                  </a:cubicBezTo>
                  <a:lnTo>
                    <a:pt x="48660" y="31325"/>
                  </a:lnTo>
                  <a:cubicBezTo>
                    <a:pt x="55199" y="27574"/>
                    <a:pt x="59811" y="21339"/>
                    <a:pt x="61687" y="14243"/>
                  </a:cubicBezTo>
                  <a:lnTo>
                    <a:pt x="80593" y="14243"/>
                  </a:lnTo>
                  <a:cubicBezTo>
                    <a:pt x="82468" y="21339"/>
                    <a:pt x="87132" y="27574"/>
                    <a:pt x="93620" y="31375"/>
                  </a:cubicBezTo>
                  <a:lnTo>
                    <a:pt x="95140" y="32288"/>
                  </a:lnTo>
                  <a:cubicBezTo>
                    <a:pt x="101679" y="36039"/>
                    <a:pt x="109383" y="37002"/>
                    <a:pt x="116480" y="35025"/>
                  </a:cubicBezTo>
                  <a:lnTo>
                    <a:pt x="125907" y="51397"/>
                  </a:lnTo>
                  <a:cubicBezTo>
                    <a:pt x="120687" y="56567"/>
                    <a:pt x="117595" y="63714"/>
                    <a:pt x="117595" y="71266"/>
                  </a:cubicBezTo>
                  <a:lnTo>
                    <a:pt x="117595" y="73041"/>
                  </a:lnTo>
                  <a:cubicBezTo>
                    <a:pt x="117595" y="80593"/>
                    <a:pt x="120636" y="87689"/>
                    <a:pt x="125907" y="92910"/>
                  </a:cubicBezTo>
                  <a:lnTo>
                    <a:pt x="116429" y="109282"/>
                  </a:lnTo>
                  <a:cubicBezTo>
                    <a:pt x="109333" y="107356"/>
                    <a:pt x="101628" y="108268"/>
                    <a:pt x="95089" y="112019"/>
                  </a:cubicBezTo>
                  <a:lnTo>
                    <a:pt x="93518" y="112931"/>
                  </a:lnTo>
                  <a:cubicBezTo>
                    <a:pt x="87030" y="116682"/>
                    <a:pt x="82367" y="122917"/>
                    <a:pt x="80491" y="130013"/>
                  </a:cubicBezTo>
                  <a:lnTo>
                    <a:pt x="55401" y="130013"/>
                  </a:lnTo>
                  <a:cubicBezTo>
                    <a:pt x="55401" y="130013"/>
                    <a:pt x="55401" y="144205"/>
                    <a:pt x="55401" y="144205"/>
                  </a:cubicBezTo>
                  <a:lnTo>
                    <a:pt x="86676" y="144205"/>
                  </a:lnTo>
                  <a:cubicBezTo>
                    <a:pt x="90578" y="144205"/>
                    <a:pt x="93772" y="141012"/>
                    <a:pt x="93772" y="137109"/>
                  </a:cubicBezTo>
                  <a:cubicBezTo>
                    <a:pt x="93772" y="132193"/>
                    <a:pt x="96407" y="127631"/>
                    <a:pt x="100615" y="125198"/>
                  </a:cubicBezTo>
                  <a:lnTo>
                    <a:pt x="102186" y="124285"/>
                  </a:lnTo>
                  <a:cubicBezTo>
                    <a:pt x="106443" y="121852"/>
                    <a:pt x="111715" y="121852"/>
                    <a:pt x="115973" y="124285"/>
                  </a:cubicBezTo>
                  <a:cubicBezTo>
                    <a:pt x="119369" y="126262"/>
                    <a:pt x="123728" y="125096"/>
                    <a:pt x="125654" y="121700"/>
                  </a:cubicBezTo>
                  <a:lnTo>
                    <a:pt x="141266" y="94633"/>
                  </a:lnTo>
                  <a:cubicBezTo>
                    <a:pt x="142229" y="93011"/>
                    <a:pt x="142482" y="91085"/>
                    <a:pt x="141975" y="89260"/>
                  </a:cubicBezTo>
                  <a:cubicBezTo>
                    <a:pt x="141469" y="87436"/>
                    <a:pt x="140303" y="85915"/>
                    <a:pt x="138681" y="84952"/>
                  </a:cubicBezTo>
                  <a:cubicBezTo>
                    <a:pt x="134423" y="82519"/>
                    <a:pt x="131787" y="77957"/>
                    <a:pt x="131787" y="73041"/>
                  </a:cubicBezTo>
                  <a:lnTo>
                    <a:pt x="131787" y="71266"/>
                  </a:lnTo>
                  <a:cubicBezTo>
                    <a:pt x="131787" y="66350"/>
                    <a:pt x="134423" y="61788"/>
                    <a:pt x="138681" y="59355"/>
                  </a:cubicBezTo>
                  <a:close/>
                </a:path>
              </a:pathLst>
            </a:custGeom>
            <a:solidFill>
              <a:srgbClr val="1F1F1F"/>
            </a:solidFill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858" name="Frihandsfigur: Form 857">
              <a:extLst>
                <a:ext uri="{FF2B5EF4-FFF2-40B4-BE49-F238E27FC236}">
                  <a16:creationId xmlns:a16="http://schemas.microsoft.com/office/drawing/2014/main" id="{4CCEB12C-B06B-BA1D-C2C9-51643C7D17F5}"/>
                </a:ext>
              </a:extLst>
            </p:cNvPr>
            <p:cNvSpPr/>
            <p:nvPr/>
          </p:nvSpPr>
          <p:spPr>
            <a:xfrm>
              <a:off x="5003579" y="3869002"/>
              <a:ext cx="57276" cy="57276"/>
            </a:xfrm>
            <a:custGeom>
              <a:avLst/>
              <a:gdLst>
                <a:gd name="connsiteX0" fmla="*/ 57277 w 57276"/>
                <a:gd name="connsiteY0" fmla="*/ 28638 h 57276"/>
                <a:gd name="connsiteX1" fmla="*/ 28638 w 57276"/>
                <a:gd name="connsiteY1" fmla="*/ 0 h 57276"/>
                <a:gd name="connsiteX2" fmla="*/ 0 w 57276"/>
                <a:gd name="connsiteY2" fmla="*/ 28638 h 57276"/>
                <a:gd name="connsiteX3" fmla="*/ 28638 w 57276"/>
                <a:gd name="connsiteY3" fmla="*/ 57277 h 57276"/>
                <a:gd name="connsiteX4" fmla="*/ 57277 w 57276"/>
                <a:gd name="connsiteY4" fmla="*/ 28638 h 57276"/>
                <a:gd name="connsiteX5" fmla="*/ 14192 w 57276"/>
                <a:gd name="connsiteY5" fmla="*/ 28638 h 57276"/>
                <a:gd name="connsiteX6" fmla="*/ 28638 w 57276"/>
                <a:gd name="connsiteY6" fmla="*/ 14192 h 57276"/>
                <a:gd name="connsiteX7" fmla="*/ 43084 w 57276"/>
                <a:gd name="connsiteY7" fmla="*/ 28638 h 57276"/>
                <a:gd name="connsiteX8" fmla="*/ 28638 w 57276"/>
                <a:gd name="connsiteY8" fmla="*/ 43084 h 57276"/>
                <a:gd name="connsiteX9" fmla="*/ 14192 w 57276"/>
                <a:gd name="connsiteY9" fmla="*/ 28638 h 57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7276" h="57276">
                  <a:moveTo>
                    <a:pt x="57277" y="28638"/>
                  </a:moveTo>
                  <a:cubicBezTo>
                    <a:pt x="57277" y="12875"/>
                    <a:pt x="44453" y="0"/>
                    <a:pt x="28638" y="0"/>
                  </a:cubicBezTo>
                  <a:cubicBezTo>
                    <a:pt x="12824" y="0"/>
                    <a:pt x="0" y="12824"/>
                    <a:pt x="0" y="28638"/>
                  </a:cubicBezTo>
                  <a:cubicBezTo>
                    <a:pt x="0" y="44453"/>
                    <a:pt x="12824" y="57277"/>
                    <a:pt x="28638" y="57277"/>
                  </a:cubicBezTo>
                  <a:cubicBezTo>
                    <a:pt x="44453" y="57277"/>
                    <a:pt x="57277" y="44453"/>
                    <a:pt x="57277" y="28638"/>
                  </a:cubicBezTo>
                  <a:close/>
                  <a:moveTo>
                    <a:pt x="14192" y="28638"/>
                  </a:moveTo>
                  <a:cubicBezTo>
                    <a:pt x="14192" y="20680"/>
                    <a:pt x="20681" y="14192"/>
                    <a:pt x="28638" y="14192"/>
                  </a:cubicBezTo>
                  <a:cubicBezTo>
                    <a:pt x="36596" y="14192"/>
                    <a:pt x="43084" y="20680"/>
                    <a:pt x="43084" y="28638"/>
                  </a:cubicBezTo>
                  <a:cubicBezTo>
                    <a:pt x="43084" y="36596"/>
                    <a:pt x="36596" y="43084"/>
                    <a:pt x="28638" y="43084"/>
                  </a:cubicBezTo>
                  <a:cubicBezTo>
                    <a:pt x="20681" y="43084"/>
                    <a:pt x="14192" y="36596"/>
                    <a:pt x="14192" y="28638"/>
                  </a:cubicBezTo>
                  <a:close/>
                </a:path>
              </a:pathLst>
            </a:custGeom>
            <a:solidFill>
              <a:srgbClr val="1F1F1F"/>
            </a:solidFill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859" name="Frihandsfigur: Form 858">
              <a:extLst>
                <a:ext uri="{FF2B5EF4-FFF2-40B4-BE49-F238E27FC236}">
                  <a16:creationId xmlns:a16="http://schemas.microsoft.com/office/drawing/2014/main" id="{FF92983E-43EF-0296-A97F-BAA4690D7850}"/>
                </a:ext>
              </a:extLst>
            </p:cNvPr>
            <p:cNvSpPr/>
            <p:nvPr/>
          </p:nvSpPr>
          <p:spPr>
            <a:xfrm>
              <a:off x="4777210" y="4063895"/>
              <a:ext cx="386440" cy="146334"/>
            </a:xfrm>
            <a:custGeom>
              <a:avLst/>
              <a:gdLst>
                <a:gd name="connsiteX0" fmla="*/ 352885 w 386440"/>
                <a:gd name="connsiteY0" fmla="*/ 0 h 146334"/>
                <a:gd name="connsiteX1" fmla="*/ 329113 w 386440"/>
                <a:gd name="connsiteY1" fmla="*/ 9833 h 146334"/>
                <a:gd name="connsiteX2" fmla="*/ 290692 w 386440"/>
                <a:gd name="connsiteY2" fmla="*/ 48254 h 146334"/>
                <a:gd name="connsiteX3" fmla="*/ 268390 w 386440"/>
                <a:gd name="connsiteY3" fmla="*/ 57480 h 146334"/>
                <a:gd name="connsiteX4" fmla="*/ 241627 w 386440"/>
                <a:gd name="connsiteY4" fmla="*/ 57480 h 146334"/>
                <a:gd name="connsiteX5" fmla="*/ 245580 w 386440"/>
                <a:gd name="connsiteY5" fmla="*/ 42578 h 146334"/>
                <a:gd name="connsiteX6" fmla="*/ 215472 w 386440"/>
                <a:gd name="connsiteY6" fmla="*/ 12469 h 146334"/>
                <a:gd name="connsiteX7" fmla="*/ 113489 w 386440"/>
                <a:gd name="connsiteY7" fmla="*/ 12469 h 146334"/>
                <a:gd name="connsiteX8" fmla="*/ 50637 w 386440"/>
                <a:gd name="connsiteY8" fmla="*/ 39536 h 146334"/>
                <a:gd name="connsiteX9" fmla="*/ 34062 w 386440"/>
                <a:gd name="connsiteY9" fmla="*/ 57074 h 146334"/>
                <a:gd name="connsiteX10" fmla="*/ 7603 w 386440"/>
                <a:gd name="connsiteY10" fmla="*/ 57074 h 146334"/>
                <a:gd name="connsiteX11" fmla="*/ 0 w 386440"/>
                <a:gd name="connsiteY11" fmla="*/ 64677 h 146334"/>
                <a:gd name="connsiteX12" fmla="*/ 0 w 386440"/>
                <a:gd name="connsiteY12" fmla="*/ 138731 h 146334"/>
                <a:gd name="connsiteX13" fmla="*/ 7603 w 386440"/>
                <a:gd name="connsiteY13" fmla="*/ 146335 h 146334"/>
                <a:gd name="connsiteX14" fmla="*/ 252170 w 386440"/>
                <a:gd name="connsiteY14" fmla="*/ 146335 h 146334"/>
                <a:gd name="connsiteX15" fmla="*/ 312842 w 386440"/>
                <a:gd name="connsiteY15" fmla="*/ 121194 h 146334"/>
                <a:gd name="connsiteX16" fmla="*/ 376607 w 386440"/>
                <a:gd name="connsiteY16" fmla="*/ 57429 h 146334"/>
                <a:gd name="connsiteX17" fmla="*/ 386440 w 386440"/>
                <a:gd name="connsiteY17" fmla="*/ 33656 h 146334"/>
                <a:gd name="connsiteX18" fmla="*/ 376607 w 386440"/>
                <a:gd name="connsiteY18" fmla="*/ 9884 h 146334"/>
                <a:gd name="connsiteX19" fmla="*/ 352835 w 386440"/>
                <a:gd name="connsiteY19" fmla="*/ 51 h 146334"/>
                <a:gd name="connsiteX20" fmla="*/ 365912 w 386440"/>
                <a:gd name="connsiteY20" fmla="*/ 46632 h 146334"/>
                <a:gd name="connsiteX21" fmla="*/ 302147 w 386440"/>
                <a:gd name="connsiteY21" fmla="*/ 110397 h 146334"/>
                <a:gd name="connsiteX22" fmla="*/ 252220 w 386440"/>
                <a:gd name="connsiteY22" fmla="*/ 131078 h 146334"/>
                <a:gd name="connsiteX23" fmla="*/ 15257 w 386440"/>
                <a:gd name="connsiteY23" fmla="*/ 131078 h 146334"/>
                <a:gd name="connsiteX24" fmla="*/ 15257 w 386440"/>
                <a:gd name="connsiteY24" fmla="*/ 72229 h 146334"/>
                <a:gd name="connsiteX25" fmla="*/ 37407 w 386440"/>
                <a:gd name="connsiteY25" fmla="*/ 72229 h 146334"/>
                <a:gd name="connsiteX26" fmla="*/ 42932 w 386440"/>
                <a:gd name="connsiteY26" fmla="*/ 69847 h 146334"/>
                <a:gd name="connsiteX27" fmla="*/ 61788 w 386440"/>
                <a:gd name="connsiteY27" fmla="*/ 49978 h 146334"/>
                <a:gd name="connsiteX28" fmla="*/ 113590 w 386440"/>
                <a:gd name="connsiteY28" fmla="*/ 27675 h 146334"/>
                <a:gd name="connsiteX29" fmla="*/ 215573 w 386440"/>
                <a:gd name="connsiteY29" fmla="*/ 27675 h 146334"/>
                <a:gd name="connsiteX30" fmla="*/ 230475 w 386440"/>
                <a:gd name="connsiteY30" fmla="*/ 42628 h 146334"/>
                <a:gd name="connsiteX31" fmla="*/ 216587 w 386440"/>
                <a:gd name="connsiteY31" fmla="*/ 57480 h 146334"/>
                <a:gd name="connsiteX32" fmla="*/ 171729 w 386440"/>
                <a:gd name="connsiteY32" fmla="*/ 57480 h 146334"/>
                <a:gd name="connsiteX33" fmla="*/ 164126 w 386440"/>
                <a:gd name="connsiteY33" fmla="*/ 65083 h 146334"/>
                <a:gd name="connsiteX34" fmla="*/ 164126 w 386440"/>
                <a:gd name="connsiteY34" fmla="*/ 65083 h 146334"/>
                <a:gd name="connsiteX35" fmla="*/ 164126 w 386440"/>
                <a:gd name="connsiteY35" fmla="*/ 65184 h 146334"/>
                <a:gd name="connsiteX36" fmla="*/ 171729 w 386440"/>
                <a:gd name="connsiteY36" fmla="*/ 72787 h 146334"/>
                <a:gd name="connsiteX37" fmla="*/ 215624 w 386440"/>
                <a:gd name="connsiteY37" fmla="*/ 72787 h 146334"/>
                <a:gd name="connsiteX38" fmla="*/ 217043 w 386440"/>
                <a:gd name="connsiteY38" fmla="*/ 72686 h 146334"/>
                <a:gd name="connsiteX39" fmla="*/ 268542 w 386440"/>
                <a:gd name="connsiteY39" fmla="*/ 72686 h 146334"/>
                <a:gd name="connsiteX40" fmla="*/ 301590 w 386440"/>
                <a:gd name="connsiteY40" fmla="*/ 59000 h 146334"/>
                <a:gd name="connsiteX41" fmla="*/ 340011 w 386440"/>
                <a:gd name="connsiteY41" fmla="*/ 20579 h 146334"/>
                <a:gd name="connsiteX42" fmla="*/ 366013 w 386440"/>
                <a:gd name="connsiteY42" fmla="*/ 20579 h 146334"/>
                <a:gd name="connsiteX43" fmla="*/ 371386 w 386440"/>
                <a:gd name="connsiteY43" fmla="*/ 33606 h 146334"/>
                <a:gd name="connsiteX44" fmla="*/ 366013 w 386440"/>
                <a:gd name="connsiteY44" fmla="*/ 46632 h 146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386440" h="146334">
                  <a:moveTo>
                    <a:pt x="352885" y="0"/>
                  </a:moveTo>
                  <a:cubicBezTo>
                    <a:pt x="343914" y="0"/>
                    <a:pt x="335449" y="3497"/>
                    <a:pt x="329113" y="9833"/>
                  </a:cubicBezTo>
                  <a:lnTo>
                    <a:pt x="290692" y="48254"/>
                  </a:lnTo>
                  <a:cubicBezTo>
                    <a:pt x="284762" y="54185"/>
                    <a:pt x="276854" y="57480"/>
                    <a:pt x="268390" y="57480"/>
                  </a:cubicBezTo>
                  <a:lnTo>
                    <a:pt x="241627" y="57480"/>
                  </a:lnTo>
                  <a:cubicBezTo>
                    <a:pt x="244161" y="53070"/>
                    <a:pt x="245580" y="48001"/>
                    <a:pt x="245580" y="42578"/>
                  </a:cubicBezTo>
                  <a:cubicBezTo>
                    <a:pt x="245580" y="26003"/>
                    <a:pt x="232047" y="12469"/>
                    <a:pt x="215472" y="12469"/>
                  </a:cubicBezTo>
                  <a:lnTo>
                    <a:pt x="113489" y="12469"/>
                  </a:lnTo>
                  <a:cubicBezTo>
                    <a:pt x="89818" y="12469"/>
                    <a:pt x="66907" y="22303"/>
                    <a:pt x="50637" y="39536"/>
                  </a:cubicBezTo>
                  <a:lnTo>
                    <a:pt x="34062" y="57074"/>
                  </a:lnTo>
                  <a:lnTo>
                    <a:pt x="7603" y="57074"/>
                  </a:lnTo>
                  <a:cubicBezTo>
                    <a:pt x="3396" y="57074"/>
                    <a:pt x="0" y="60470"/>
                    <a:pt x="0" y="64677"/>
                  </a:cubicBezTo>
                  <a:lnTo>
                    <a:pt x="0" y="138731"/>
                  </a:lnTo>
                  <a:cubicBezTo>
                    <a:pt x="0" y="142938"/>
                    <a:pt x="3396" y="146335"/>
                    <a:pt x="7603" y="146335"/>
                  </a:cubicBezTo>
                  <a:lnTo>
                    <a:pt x="252170" y="146335"/>
                  </a:lnTo>
                  <a:cubicBezTo>
                    <a:pt x="275080" y="146335"/>
                    <a:pt x="296622" y="137414"/>
                    <a:pt x="312842" y="121194"/>
                  </a:cubicBezTo>
                  <a:lnTo>
                    <a:pt x="376607" y="57429"/>
                  </a:lnTo>
                  <a:cubicBezTo>
                    <a:pt x="382943" y="51093"/>
                    <a:pt x="386440" y="42628"/>
                    <a:pt x="386440" y="33656"/>
                  </a:cubicBezTo>
                  <a:cubicBezTo>
                    <a:pt x="386440" y="24685"/>
                    <a:pt x="382943" y="16220"/>
                    <a:pt x="376607" y="9884"/>
                  </a:cubicBezTo>
                  <a:cubicBezTo>
                    <a:pt x="370271" y="3548"/>
                    <a:pt x="361806" y="51"/>
                    <a:pt x="352835" y="51"/>
                  </a:cubicBezTo>
                  <a:close/>
                  <a:moveTo>
                    <a:pt x="365912" y="46632"/>
                  </a:moveTo>
                  <a:lnTo>
                    <a:pt x="302147" y="110397"/>
                  </a:lnTo>
                  <a:cubicBezTo>
                    <a:pt x="288816" y="123728"/>
                    <a:pt x="271076" y="131078"/>
                    <a:pt x="252220" y="131078"/>
                  </a:cubicBezTo>
                  <a:lnTo>
                    <a:pt x="15257" y="131078"/>
                  </a:lnTo>
                  <a:lnTo>
                    <a:pt x="15257" y="72229"/>
                  </a:lnTo>
                  <a:lnTo>
                    <a:pt x="37407" y="72229"/>
                  </a:lnTo>
                  <a:cubicBezTo>
                    <a:pt x="39485" y="72229"/>
                    <a:pt x="41513" y="71368"/>
                    <a:pt x="42932" y="69847"/>
                  </a:cubicBezTo>
                  <a:lnTo>
                    <a:pt x="61788" y="49978"/>
                  </a:lnTo>
                  <a:cubicBezTo>
                    <a:pt x="75220" y="35785"/>
                    <a:pt x="94076" y="27675"/>
                    <a:pt x="113590" y="27675"/>
                  </a:cubicBezTo>
                  <a:lnTo>
                    <a:pt x="215573" y="27675"/>
                  </a:lnTo>
                  <a:cubicBezTo>
                    <a:pt x="223785" y="27675"/>
                    <a:pt x="230475" y="34366"/>
                    <a:pt x="230475" y="42628"/>
                  </a:cubicBezTo>
                  <a:cubicBezTo>
                    <a:pt x="230475" y="50890"/>
                    <a:pt x="224342" y="56973"/>
                    <a:pt x="216587" y="57480"/>
                  </a:cubicBezTo>
                  <a:lnTo>
                    <a:pt x="171729" y="57480"/>
                  </a:lnTo>
                  <a:cubicBezTo>
                    <a:pt x="167522" y="57480"/>
                    <a:pt x="164126" y="60876"/>
                    <a:pt x="164126" y="65083"/>
                  </a:cubicBezTo>
                  <a:lnTo>
                    <a:pt x="164126" y="65083"/>
                  </a:lnTo>
                  <a:lnTo>
                    <a:pt x="164126" y="65184"/>
                  </a:lnTo>
                  <a:cubicBezTo>
                    <a:pt x="164126" y="69391"/>
                    <a:pt x="167522" y="72787"/>
                    <a:pt x="171729" y="72787"/>
                  </a:cubicBezTo>
                  <a:lnTo>
                    <a:pt x="215624" y="72787"/>
                  </a:lnTo>
                  <a:cubicBezTo>
                    <a:pt x="216080" y="72736"/>
                    <a:pt x="216587" y="72686"/>
                    <a:pt x="217043" y="72686"/>
                  </a:cubicBezTo>
                  <a:lnTo>
                    <a:pt x="268542" y="72686"/>
                  </a:lnTo>
                  <a:cubicBezTo>
                    <a:pt x="281011" y="72686"/>
                    <a:pt x="292770" y="67820"/>
                    <a:pt x="301590" y="59000"/>
                  </a:cubicBezTo>
                  <a:lnTo>
                    <a:pt x="340011" y="20579"/>
                  </a:lnTo>
                  <a:cubicBezTo>
                    <a:pt x="346955" y="13635"/>
                    <a:pt x="359069" y="13635"/>
                    <a:pt x="366013" y="20579"/>
                  </a:cubicBezTo>
                  <a:cubicBezTo>
                    <a:pt x="369511" y="24076"/>
                    <a:pt x="371386" y="28689"/>
                    <a:pt x="371386" y="33606"/>
                  </a:cubicBezTo>
                  <a:cubicBezTo>
                    <a:pt x="371386" y="38522"/>
                    <a:pt x="369460" y="43135"/>
                    <a:pt x="366013" y="46632"/>
                  </a:cubicBezTo>
                  <a:close/>
                </a:path>
              </a:pathLst>
            </a:custGeom>
            <a:solidFill>
              <a:srgbClr val="1F1F1F"/>
            </a:solidFill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  <p:sp>
        <p:nvSpPr>
          <p:cNvPr id="863" name="Frihandsfigur: Form 862">
            <a:extLst>
              <a:ext uri="{FF2B5EF4-FFF2-40B4-BE49-F238E27FC236}">
                <a16:creationId xmlns:a16="http://schemas.microsoft.com/office/drawing/2014/main" id="{6A734A73-08A6-0725-1D1D-2F92C75ED7BF}"/>
              </a:ext>
            </a:extLst>
          </p:cNvPr>
          <p:cNvSpPr/>
          <p:nvPr/>
        </p:nvSpPr>
        <p:spPr>
          <a:xfrm>
            <a:off x="5990897" y="5295071"/>
            <a:ext cx="624070" cy="430406"/>
          </a:xfrm>
          <a:custGeom>
            <a:avLst/>
            <a:gdLst>
              <a:gd name="connsiteX0" fmla="*/ 475498 w 483151"/>
              <a:gd name="connsiteY0" fmla="*/ 284103 h 333218"/>
              <a:gd name="connsiteX1" fmla="*/ 453753 w 483151"/>
              <a:gd name="connsiteY1" fmla="*/ 284103 h 333218"/>
              <a:gd name="connsiteX2" fmla="*/ 453753 w 483151"/>
              <a:gd name="connsiteY2" fmla="*/ 23164 h 333218"/>
              <a:gd name="connsiteX3" fmla="*/ 430589 w 483151"/>
              <a:gd name="connsiteY3" fmla="*/ 0 h 333218"/>
              <a:gd name="connsiteX4" fmla="*/ 52512 w 483151"/>
              <a:gd name="connsiteY4" fmla="*/ 0 h 333218"/>
              <a:gd name="connsiteX5" fmla="*/ 29348 w 483151"/>
              <a:gd name="connsiteY5" fmla="*/ 23164 h 333218"/>
              <a:gd name="connsiteX6" fmla="*/ 29348 w 483151"/>
              <a:gd name="connsiteY6" fmla="*/ 284103 h 333218"/>
              <a:gd name="connsiteX7" fmla="*/ 7603 w 483151"/>
              <a:gd name="connsiteY7" fmla="*/ 284103 h 333218"/>
              <a:gd name="connsiteX8" fmla="*/ 0 w 483151"/>
              <a:gd name="connsiteY8" fmla="*/ 291706 h 333218"/>
              <a:gd name="connsiteX9" fmla="*/ 0 w 483151"/>
              <a:gd name="connsiteY9" fmla="*/ 310004 h 333218"/>
              <a:gd name="connsiteX10" fmla="*/ 23215 w 483151"/>
              <a:gd name="connsiteY10" fmla="*/ 333219 h 333218"/>
              <a:gd name="connsiteX11" fmla="*/ 459937 w 483151"/>
              <a:gd name="connsiteY11" fmla="*/ 333219 h 333218"/>
              <a:gd name="connsiteX12" fmla="*/ 483152 w 483151"/>
              <a:gd name="connsiteY12" fmla="*/ 310004 h 333218"/>
              <a:gd name="connsiteX13" fmla="*/ 483152 w 483151"/>
              <a:gd name="connsiteY13" fmla="*/ 291706 h 333218"/>
              <a:gd name="connsiteX14" fmla="*/ 475549 w 483151"/>
              <a:gd name="connsiteY14" fmla="*/ 284103 h 333218"/>
              <a:gd name="connsiteX15" fmla="*/ 52461 w 483151"/>
              <a:gd name="connsiteY15" fmla="*/ 15206 h 333218"/>
              <a:gd name="connsiteX16" fmla="*/ 430538 w 483151"/>
              <a:gd name="connsiteY16" fmla="*/ 15206 h 333218"/>
              <a:gd name="connsiteX17" fmla="*/ 438496 w 483151"/>
              <a:gd name="connsiteY17" fmla="*/ 23164 h 333218"/>
              <a:gd name="connsiteX18" fmla="*/ 438496 w 483151"/>
              <a:gd name="connsiteY18" fmla="*/ 218868 h 333218"/>
              <a:gd name="connsiteX19" fmla="*/ 416751 w 483151"/>
              <a:gd name="connsiteY19" fmla="*/ 218868 h 333218"/>
              <a:gd name="connsiteX20" fmla="*/ 416751 w 483151"/>
              <a:gd name="connsiteY20" fmla="*/ 150187 h 333218"/>
              <a:gd name="connsiteX21" fmla="*/ 410162 w 483151"/>
              <a:gd name="connsiteY21" fmla="*/ 143597 h 333218"/>
              <a:gd name="connsiteX22" fmla="*/ 394449 w 483151"/>
              <a:gd name="connsiteY22" fmla="*/ 143597 h 333218"/>
              <a:gd name="connsiteX23" fmla="*/ 394449 w 483151"/>
              <a:gd name="connsiteY23" fmla="*/ 136096 h 333218"/>
              <a:gd name="connsiteX24" fmla="*/ 387859 w 483151"/>
              <a:gd name="connsiteY24" fmla="*/ 129506 h 333218"/>
              <a:gd name="connsiteX25" fmla="*/ 381270 w 483151"/>
              <a:gd name="connsiteY25" fmla="*/ 136096 h 333218"/>
              <a:gd name="connsiteX26" fmla="*/ 381270 w 483151"/>
              <a:gd name="connsiteY26" fmla="*/ 143597 h 333218"/>
              <a:gd name="connsiteX27" fmla="*/ 365557 w 483151"/>
              <a:gd name="connsiteY27" fmla="*/ 143597 h 333218"/>
              <a:gd name="connsiteX28" fmla="*/ 358968 w 483151"/>
              <a:gd name="connsiteY28" fmla="*/ 150187 h 333218"/>
              <a:gd name="connsiteX29" fmla="*/ 358968 w 483151"/>
              <a:gd name="connsiteY29" fmla="*/ 192916 h 333218"/>
              <a:gd name="connsiteX30" fmla="*/ 338642 w 483151"/>
              <a:gd name="connsiteY30" fmla="*/ 189216 h 333218"/>
              <a:gd name="connsiteX31" fmla="*/ 338642 w 483151"/>
              <a:gd name="connsiteY31" fmla="*/ 184299 h 333218"/>
              <a:gd name="connsiteX32" fmla="*/ 332052 w 483151"/>
              <a:gd name="connsiteY32" fmla="*/ 177710 h 333218"/>
              <a:gd name="connsiteX33" fmla="*/ 325463 w 483151"/>
              <a:gd name="connsiteY33" fmla="*/ 184299 h 333218"/>
              <a:gd name="connsiteX34" fmla="*/ 325463 w 483151"/>
              <a:gd name="connsiteY34" fmla="*/ 189216 h 333218"/>
              <a:gd name="connsiteX35" fmla="*/ 298548 w 483151"/>
              <a:gd name="connsiteY35" fmla="*/ 193119 h 333218"/>
              <a:gd name="connsiteX36" fmla="*/ 271633 w 483151"/>
              <a:gd name="connsiteY36" fmla="*/ 189216 h 333218"/>
              <a:gd name="connsiteX37" fmla="*/ 271633 w 483151"/>
              <a:gd name="connsiteY37" fmla="*/ 184299 h 333218"/>
              <a:gd name="connsiteX38" fmla="*/ 265044 w 483151"/>
              <a:gd name="connsiteY38" fmla="*/ 177710 h 333218"/>
              <a:gd name="connsiteX39" fmla="*/ 258455 w 483151"/>
              <a:gd name="connsiteY39" fmla="*/ 184299 h 333218"/>
              <a:gd name="connsiteX40" fmla="*/ 258455 w 483151"/>
              <a:gd name="connsiteY40" fmla="*/ 189216 h 333218"/>
              <a:gd name="connsiteX41" fmla="*/ 238129 w 483151"/>
              <a:gd name="connsiteY41" fmla="*/ 192916 h 333218"/>
              <a:gd name="connsiteX42" fmla="*/ 238129 w 483151"/>
              <a:gd name="connsiteY42" fmla="*/ 167116 h 333218"/>
              <a:gd name="connsiteX43" fmla="*/ 236203 w 483151"/>
              <a:gd name="connsiteY43" fmla="*/ 162453 h 333218"/>
              <a:gd name="connsiteX44" fmla="*/ 217600 w 483151"/>
              <a:gd name="connsiteY44" fmla="*/ 143851 h 333218"/>
              <a:gd name="connsiteX45" fmla="*/ 212937 w 483151"/>
              <a:gd name="connsiteY45" fmla="*/ 141925 h 333218"/>
              <a:gd name="connsiteX46" fmla="*/ 195247 w 483151"/>
              <a:gd name="connsiteY46" fmla="*/ 141925 h 333218"/>
              <a:gd name="connsiteX47" fmla="*/ 188658 w 483151"/>
              <a:gd name="connsiteY47" fmla="*/ 148514 h 333218"/>
              <a:gd name="connsiteX48" fmla="*/ 188658 w 483151"/>
              <a:gd name="connsiteY48" fmla="*/ 218868 h 333218"/>
              <a:gd name="connsiteX49" fmla="*/ 177456 w 483151"/>
              <a:gd name="connsiteY49" fmla="*/ 218868 h 333218"/>
              <a:gd name="connsiteX50" fmla="*/ 171880 w 483151"/>
              <a:gd name="connsiteY50" fmla="*/ 199455 h 333218"/>
              <a:gd name="connsiteX51" fmla="*/ 169752 w 483151"/>
              <a:gd name="connsiteY51" fmla="*/ 196211 h 333218"/>
              <a:gd name="connsiteX52" fmla="*/ 163315 w 483151"/>
              <a:gd name="connsiteY52" fmla="*/ 190838 h 333218"/>
              <a:gd name="connsiteX53" fmla="*/ 159564 w 483151"/>
              <a:gd name="connsiteY53" fmla="*/ 176544 h 333218"/>
              <a:gd name="connsiteX54" fmla="*/ 159564 w 483151"/>
              <a:gd name="connsiteY54" fmla="*/ 152164 h 333218"/>
              <a:gd name="connsiteX55" fmla="*/ 152974 w 483151"/>
              <a:gd name="connsiteY55" fmla="*/ 145574 h 333218"/>
              <a:gd name="connsiteX56" fmla="*/ 145371 w 483151"/>
              <a:gd name="connsiteY56" fmla="*/ 145574 h 333218"/>
              <a:gd name="connsiteX57" fmla="*/ 145371 w 483151"/>
              <a:gd name="connsiteY57" fmla="*/ 145017 h 333218"/>
              <a:gd name="connsiteX58" fmla="*/ 138781 w 483151"/>
              <a:gd name="connsiteY58" fmla="*/ 138427 h 333218"/>
              <a:gd name="connsiteX59" fmla="*/ 132192 w 483151"/>
              <a:gd name="connsiteY59" fmla="*/ 145017 h 333218"/>
              <a:gd name="connsiteX60" fmla="*/ 132192 w 483151"/>
              <a:gd name="connsiteY60" fmla="*/ 145574 h 333218"/>
              <a:gd name="connsiteX61" fmla="*/ 124589 w 483151"/>
              <a:gd name="connsiteY61" fmla="*/ 145574 h 333218"/>
              <a:gd name="connsiteX62" fmla="*/ 118000 w 483151"/>
              <a:gd name="connsiteY62" fmla="*/ 152164 h 333218"/>
              <a:gd name="connsiteX63" fmla="*/ 118000 w 483151"/>
              <a:gd name="connsiteY63" fmla="*/ 174517 h 333218"/>
              <a:gd name="connsiteX64" fmla="*/ 107811 w 483151"/>
              <a:gd name="connsiteY64" fmla="*/ 183945 h 333218"/>
              <a:gd name="connsiteX65" fmla="*/ 105734 w 483151"/>
              <a:gd name="connsiteY65" fmla="*/ 188050 h 333218"/>
              <a:gd name="connsiteX66" fmla="*/ 102439 w 483151"/>
              <a:gd name="connsiteY66" fmla="*/ 218818 h 333218"/>
              <a:gd name="connsiteX67" fmla="*/ 92048 w 483151"/>
              <a:gd name="connsiteY67" fmla="*/ 218818 h 333218"/>
              <a:gd name="connsiteX68" fmla="*/ 92048 w 483151"/>
              <a:gd name="connsiteY68" fmla="*/ 124134 h 333218"/>
              <a:gd name="connsiteX69" fmla="*/ 94582 w 483151"/>
              <a:gd name="connsiteY69" fmla="*/ 124134 h 333218"/>
              <a:gd name="connsiteX70" fmla="*/ 101070 w 483151"/>
              <a:gd name="connsiteY70" fmla="*/ 118659 h 333218"/>
              <a:gd name="connsiteX71" fmla="*/ 104973 w 483151"/>
              <a:gd name="connsiteY71" fmla="*/ 95597 h 333218"/>
              <a:gd name="connsiteX72" fmla="*/ 103503 w 483151"/>
              <a:gd name="connsiteY72" fmla="*/ 90274 h 333218"/>
              <a:gd name="connsiteX73" fmla="*/ 98485 w 483151"/>
              <a:gd name="connsiteY73" fmla="*/ 87943 h 333218"/>
              <a:gd name="connsiteX74" fmla="*/ 92099 w 483151"/>
              <a:gd name="connsiteY74" fmla="*/ 87943 h 333218"/>
              <a:gd name="connsiteX75" fmla="*/ 92099 w 483151"/>
              <a:gd name="connsiteY75" fmla="*/ 78667 h 333218"/>
              <a:gd name="connsiteX76" fmla="*/ 85510 w 483151"/>
              <a:gd name="connsiteY76" fmla="*/ 72078 h 333218"/>
              <a:gd name="connsiteX77" fmla="*/ 78920 w 483151"/>
              <a:gd name="connsiteY77" fmla="*/ 78667 h 333218"/>
              <a:gd name="connsiteX78" fmla="*/ 78920 w 483151"/>
              <a:gd name="connsiteY78" fmla="*/ 87943 h 333218"/>
              <a:gd name="connsiteX79" fmla="*/ 72533 w 483151"/>
              <a:gd name="connsiteY79" fmla="*/ 87943 h 333218"/>
              <a:gd name="connsiteX80" fmla="*/ 67515 w 483151"/>
              <a:gd name="connsiteY80" fmla="*/ 90274 h 333218"/>
              <a:gd name="connsiteX81" fmla="*/ 66045 w 483151"/>
              <a:gd name="connsiteY81" fmla="*/ 95597 h 333218"/>
              <a:gd name="connsiteX82" fmla="*/ 69948 w 483151"/>
              <a:gd name="connsiteY82" fmla="*/ 118659 h 333218"/>
              <a:gd name="connsiteX83" fmla="*/ 76436 w 483151"/>
              <a:gd name="connsiteY83" fmla="*/ 124134 h 333218"/>
              <a:gd name="connsiteX84" fmla="*/ 78920 w 483151"/>
              <a:gd name="connsiteY84" fmla="*/ 124134 h 333218"/>
              <a:gd name="connsiteX85" fmla="*/ 78920 w 483151"/>
              <a:gd name="connsiteY85" fmla="*/ 218818 h 333218"/>
              <a:gd name="connsiteX86" fmla="*/ 44250 w 483151"/>
              <a:gd name="connsiteY86" fmla="*/ 218818 h 333218"/>
              <a:gd name="connsiteX87" fmla="*/ 44250 w 483151"/>
              <a:gd name="connsiteY87" fmla="*/ 23113 h 333218"/>
              <a:gd name="connsiteX88" fmla="*/ 52208 w 483151"/>
              <a:gd name="connsiteY88" fmla="*/ 15156 h 333218"/>
              <a:gd name="connsiteX89" fmla="*/ 403623 w 483151"/>
              <a:gd name="connsiteY89" fmla="*/ 156776 h 333218"/>
              <a:gd name="connsiteX90" fmla="*/ 403623 w 483151"/>
              <a:gd name="connsiteY90" fmla="*/ 172895 h 333218"/>
              <a:gd name="connsiteX91" fmla="*/ 372197 w 483151"/>
              <a:gd name="connsiteY91" fmla="*/ 172895 h 333218"/>
              <a:gd name="connsiteX92" fmla="*/ 372197 w 483151"/>
              <a:gd name="connsiteY92" fmla="*/ 156776 h 333218"/>
              <a:gd name="connsiteX93" fmla="*/ 403623 w 483151"/>
              <a:gd name="connsiteY93" fmla="*/ 156776 h 333218"/>
              <a:gd name="connsiteX94" fmla="*/ 146587 w 483151"/>
              <a:gd name="connsiteY94" fmla="*/ 158753 h 333218"/>
              <a:gd name="connsiteX95" fmla="*/ 146587 w 483151"/>
              <a:gd name="connsiteY95" fmla="*/ 170766 h 333218"/>
              <a:gd name="connsiteX96" fmla="*/ 131381 w 483151"/>
              <a:gd name="connsiteY96" fmla="*/ 170766 h 333218"/>
              <a:gd name="connsiteX97" fmla="*/ 131381 w 483151"/>
              <a:gd name="connsiteY97" fmla="*/ 158753 h 333218"/>
              <a:gd name="connsiteX98" fmla="*/ 146587 w 483151"/>
              <a:gd name="connsiteY98" fmla="*/ 158753 h 333218"/>
              <a:gd name="connsiteX99" fmla="*/ 82265 w 483151"/>
              <a:gd name="connsiteY99" fmla="*/ 111056 h 333218"/>
              <a:gd name="connsiteX100" fmla="*/ 80592 w 483151"/>
              <a:gd name="connsiteY100" fmla="*/ 101172 h 333218"/>
              <a:gd name="connsiteX101" fmla="*/ 90984 w 483151"/>
              <a:gd name="connsiteY101" fmla="*/ 101172 h 333218"/>
              <a:gd name="connsiteX102" fmla="*/ 89311 w 483151"/>
              <a:gd name="connsiteY102" fmla="*/ 111056 h 333218"/>
              <a:gd name="connsiteX103" fmla="*/ 82265 w 483151"/>
              <a:gd name="connsiteY103" fmla="*/ 111056 h 333218"/>
              <a:gd name="connsiteX104" fmla="*/ 44503 w 483151"/>
              <a:gd name="connsiteY104" fmla="*/ 232047 h 333218"/>
              <a:gd name="connsiteX105" fmla="*/ 108673 w 483151"/>
              <a:gd name="connsiteY105" fmla="*/ 232047 h 333218"/>
              <a:gd name="connsiteX106" fmla="*/ 115212 w 483151"/>
              <a:gd name="connsiteY106" fmla="*/ 226167 h 333218"/>
              <a:gd name="connsiteX107" fmla="*/ 118862 w 483151"/>
              <a:gd name="connsiteY107" fmla="*/ 191953 h 333218"/>
              <a:gd name="connsiteX108" fmla="*/ 127427 w 483151"/>
              <a:gd name="connsiteY108" fmla="*/ 183995 h 333218"/>
              <a:gd name="connsiteX109" fmla="*/ 148108 w 483151"/>
              <a:gd name="connsiteY109" fmla="*/ 183995 h 333218"/>
              <a:gd name="connsiteX110" fmla="*/ 151302 w 483151"/>
              <a:gd name="connsiteY110" fmla="*/ 196262 h 333218"/>
              <a:gd name="connsiteX111" fmla="*/ 153430 w 483151"/>
              <a:gd name="connsiteY111" fmla="*/ 199658 h 333218"/>
              <a:gd name="connsiteX112" fmla="*/ 159918 w 483151"/>
              <a:gd name="connsiteY112" fmla="*/ 205081 h 333218"/>
              <a:gd name="connsiteX113" fmla="*/ 166305 w 483151"/>
              <a:gd name="connsiteY113" fmla="*/ 227333 h 333218"/>
              <a:gd name="connsiteX114" fmla="*/ 172641 w 483151"/>
              <a:gd name="connsiteY114" fmla="*/ 232098 h 333218"/>
              <a:gd name="connsiteX115" fmla="*/ 195399 w 483151"/>
              <a:gd name="connsiteY115" fmla="*/ 232098 h 333218"/>
              <a:gd name="connsiteX116" fmla="*/ 201989 w 483151"/>
              <a:gd name="connsiteY116" fmla="*/ 225508 h 333218"/>
              <a:gd name="connsiteX117" fmla="*/ 201989 w 483151"/>
              <a:gd name="connsiteY117" fmla="*/ 155154 h 333218"/>
              <a:gd name="connsiteX118" fmla="*/ 210353 w 483151"/>
              <a:gd name="connsiteY118" fmla="*/ 155154 h 333218"/>
              <a:gd name="connsiteX119" fmla="*/ 225102 w 483151"/>
              <a:gd name="connsiteY119" fmla="*/ 169904 h 333218"/>
              <a:gd name="connsiteX120" fmla="*/ 225102 w 483151"/>
              <a:gd name="connsiteY120" fmla="*/ 225559 h 333218"/>
              <a:gd name="connsiteX121" fmla="*/ 231692 w 483151"/>
              <a:gd name="connsiteY121" fmla="*/ 232148 h 333218"/>
              <a:gd name="connsiteX122" fmla="*/ 238281 w 483151"/>
              <a:gd name="connsiteY122" fmla="*/ 225559 h 333218"/>
              <a:gd name="connsiteX123" fmla="*/ 238281 w 483151"/>
              <a:gd name="connsiteY123" fmla="*/ 206146 h 333218"/>
              <a:gd name="connsiteX124" fmla="*/ 258606 w 483151"/>
              <a:gd name="connsiteY124" fmla="*/ 203054 h 333218"/>
              <a:gd name="connsiteX125" fmla="*/ 258606 w 483151"/>
              <a:gd name="connsiteY125" fmla="*/ 225559 h 333218"/>
              <a:gd name="connsiteX126" fmla="*/ 265196 w 483151"/>
              <a:gd name="connsiteY126" fmla="*/ 232148 h 333218"/>
              <a:gd name="connsiteX127" fmla="*/ 271786 w 483151"/>
              <a:gd name="connsiteY127" fmla="*/ 225559 h 333218"/>
              <a:gd name="connsiteX128" fmla="*/ 271786 w 483151"/>
              <a:gd name="connsiteY128" fmla="*/ 203054 h 333218"/>
              <a:gd name="connsiteX129" fmla="*/ 298700 w 483151"/>
              <a:gd name="connsiteY129" fmla="*/ 206348 h 333218"/>
              <a:gd name="connsiteX130" fmla="*/ 325616 w 483151"/>
              <a:gd name="connsiteY130" fmla="*/ 203054 h 333218"/>
              <a:gd name="connsiteX131" fmla="*/ 325616 w 483151"/>
              <a:gd name="connsiteY131" fmla="*/ 225559 h 333218"/>
              <a:gd name="connsiteX132" fmla="*/ 332205 w 483151"/>
              <a:gd name="connsiteY132" fmla="*/ 232148 h 333218"/>
              <a:gd name="connsiteX133" fmla="*/ 338794 w 483151"/>
              <a:gd name="connsiteY133" fmla="*/ 225559 h 333218"/>
              <a:gd name="connsiteX134" fmla="*/ 338794 w 483151"/>
              <a:gd name="connsiteY134" fmla="*/ 203054 h 333218"/>
              <a:gd name="connsiteX135" fmla="*/ 359120 w 483151"/>
              <a:gd name="connsiteY135" fmla="*/ 206146 h 333218"/>
              <a:gd name="connsiteX136" fmla="*/ 359120 w 483151"/>
              <a:gd name="connsiteY136" fmla="*/ 225559 h 333218"/>
              <a:gd name="connsiteX137" fmla="*/ 365709 w 483151"/>
              <a:gd name="connsiteY137" fmla="*/ 232148 h 333218"/>
              <a:gd name="connsiteX138" fmla="*/ 372298 w 483151"/>
              <a:gd name="connsiteY138" fmla="*/ 225559 h 333218"/>
              <a:gd name="connsiteX139" fmla="*/ 372298 w 483151"/>
              <a:gd name="connsiteY139" fmla="*/ 186124 h 333218"/>
              <a:gd name="connsiteX140" fmla="*/ 403724 w 483151"/>
              <a:gd name="connsiteY140" fmla="*/ 186124 h 333218"/>
              <a:gd name="connsiteX141" fmla="*/ 403724 w 483151"/>
              <a:gd name="connsiteY141" fmla="*/ 225559 h 333218"/>
              <a:gd name="connsiteX142" fmla="*/ 410314 w 483151"/>
              <a:gd name="connsiteY142" fmla="*/ 232148 h 333218"/>
              <a:gd name="connsiteX143" fmla="*/ 438648 w 483151"/>
              <a:gd name="connsiteY143" fmla="*/ 232148 h 333218"/>
              <a:gd name="connsiteX144" fmla="*/ 438648 w 483151"/>
              <a:gd name="connsiteY144" fmla="*/ 284204 h 333218"/>
              <a:gd name="connsiteX145" fmla="*/ 44605 w 483151"/>
              <a:gd name="connsiteY145" fmla="*/ 284204 h 333218"/>
              <a:gd name="connsiteX146" fmla="*/ 44605 w 483151"/>
              <a:gd name="connsiteY146" fmla="*/ 232148 h 333218"/>
              <a:gd name="connsiteX147" fmla="*/ 467895 w 483151"/>
              <a:gd name="connsiteY147" fmla="*/ 310004 h 333218"/>
              <a:gd name="connsiteX148" fmla="*/ 459886 w 483151"/>
              <a:gd name="connsiteY148" fmla="*/ 318013 h 333218"/>
              <a:gd name="connsiteX149" fmla="*/ 23164 w 483151"/>
              <a:gd name="connsiteY149" fmla="*/ 318013 h 333218"/>
              <a:gd name="connsiteX150" fmla="*/ 15155 w 483151"/>
              <a:gd name="connsiteY150" fmla="*/ 310004 h 333218"/>
              <a:gd name="connsiteX151" fmla="*/ 15155 w 483151"/>
              <a:gd name="connsiteY151" fmla="*/ 299309 h 333218"/>
              <a:gd name="connsiteX152" fmla="*/ 467895 w 483151"/>
              <a:gd name="connsiteY152" fmla="*/ 299309 h 333218"/>
              <a:gd name="connsiteX153" fmla="*/ 467895 w 483151"/>
              <a:gd name="connsiteY153" fmla="*/ 310004 h 333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</a:cxnLst>
            <a:rect l="l" t="t" r="r" b="b"/>
            <a:pathLst>
              <a:path w="483151" h="333218">
                <a:moveTo>
                  <a:pt x="475498" y="284103"/>
                </a:moveTo>
                <a:lnTo>
                  <a:pt x="453753" y="284103"/>
                </a:lnTo>
                <a:lnTo>
                  <a:pt x="453753" y="23164"/>
                </a:lnTo>
                <a:cubicBezTo>
                  <a:pt x="453753" y="10391"/>
                  <a:pt x="443362" y="0"/>
                  <a:pt x="430589" y="0"/>
                </a:cubicBezTo>
                <a:lnTo>
                  <a:pt x="52512" y="0"/>
                </a:lnTo>
                <a:cubicBezTo>
                  <a:pt x="39739" y="0"/>
                  <a:pt x="29348" y="10391"/>
                  <a:pt x="29348" y="23164"/>
                </a:cubicBezTo>
                <a:lnTo>
                  <a:pt x="29348" y="284103"/>
                </a:lnTo>
                <a:lnTo>
                  <a:pt x="7603" y="284103"/>
                </a:lnTo>
                <a:cubicBezTo>
                  <a:pt x="3396" y="284103"/>
                  <a:pt x="0" y="287499"/>
                  <a:pt x="0" y="291706"/>
                </a:cubicBezTo>
                <a:lnTo>
                  <a:pt x="0" y="310004"/>
                </a:lnTo>
                <a:cubicBezTo>
                  <a:pt x="0" y="322828"/>
                  <a:pt x="10441" y="333219"/>
                  <a:pt x="23215" y="333219"/>
                </a:cubicBezTo>
                <a:lnTo>
                  <a:pt x="459937" y="333219"/>
                </a:lnTo>
                <a:cubicBezTo>
                  <a:pt x="472760" y="333219"/>
                  <a:pt x="483152" y="322777"/>
                  <a:pt x="483152" y="310004"/>
                </a:cubicBezTo>
                <a:lnTo>
                  <a:pt x="483152" y="291706"/>
                </a:lnTo>
                <a:cubicBezTo>
                  <a:pt x="483152" y="287499"/>
                  <a:pt x="479755" y="284103"/>
                  <a:pt x="475549" y="284103"/>
                </a:cubicBezTo>
                <a:close/>
                <a:moveTo>
                  <a:pt x="52461" y="15206"/>
                </a:moveTo>
                <a:lnTo>
                  <a:pt x="430538" y="15206"/>
                </a:lnTo>
                <a:cubicBezTo>
                  <a:pt x="434948" y="15206"/>
                  <a:pt x="438496" y="18805"/>
                  <a:pt x="438496" y="23164"/>
                </a:cubicBezTo>
                <a:lnTo>
                  <a:pt x="438496" y="218868"/>
                </a:lnTo>
                <a:lnTo>
                  <a:pt x="416751" y="218868"/>
                </a:lnTo>
                <a:lnTo>
                  <a:pt x="416751" y="150187"/>
                </a:lnTo>
                <a:cubicBezTo>
                  <a:pt x="416751" y="146537"/>
                  <a:pt x="413811" y="143597"/>
                  <a:pt x="410162" y="143597"/>
                </a:cubicBezTo>
                <a:lnTo>
                  <a:pt x="394449" y="143597"/>
                </a:lnTo>
                <a:lnTo>
                  <a:pt x="394449" y="136096"/>
                </a:lnTo>
                <a:cubicBezTo>
                  <a:pt x="394449" y="132446"/>
                  <a:pt x="391509" y="129506"/>
                  <a:pt x="387859" y="129506"/>
                </a:cubicBezTo>
                <a:cubicBezTo>
                  <a:pt x="384210" y="129506"/>
                  <a:pt x="381270" y="132446"/>
                  <a:pt x="381270" y="136096"/>
                </a:cubicBezTo>
                <a:lnTo>
                  <a:pt x="381270" y="143597"/>
                </a:lnTo>
                <a:lnTo>
                  <a:pt x="365557" y="143597"/>
                </a:lnTo>
                <a:cubicBezTo>
                  <a:pt x="361907" y="143597"/>
                  <a:pt x="358968" y="146537"/>
                  <a:pt x="358968" y="150187"/>
                </a:cubicBezTo>
                <a:lnTo>
                  <a:pt x="358968" y="192916"/>
                </a:lnTo>
                <a:cubicBezTo>
                  <a:pt x="349185" y="192308"/>
                  <a:pt x="342443" y="190483"/>
                  <a:pt x="338642" y="189216"/>
                </a:cubicBezTo>
                <a:lnTo>
                  <a:pt x="338642" y="184299"/>
                </a:lnTo>
                <a:cubicBezTo>
                  <a:pt x="338642" y="180650"/>
                  <a:pt x="335702" y="177710"/>
                  <a:pt x="332052" y="177710"/>
                </a:cubicBezTo>
                <a:cubicBezTo>
                  <a:pt x="328403" y="177710"/>
                  <a:pt x="325463" y="180650"/>
                  <a:pt x="325463" y="184299"/>
                </a:cubicBezTo>
                <a:lnTo>
                  <a:pt x="325463" y="189216"/>
                </a:lnTo>
                <a:cubicBezTo>
                  <a:pt x="320901" y="190787"/>
                  <a:pt x="311930" y="193119"/>
                  <a:pt x="298548" y="193119"/>
                </a:cubicBezTo>
                <a:cubicBezTo>
                  <a:pt x="285167" y="193119"/>
                  <a:pt x="276246" y="190787"/>
                  <a:pt x="271633" y="189216"/>
                </a:cubicBezTo>
                <a:lnTo>
                  <a:pt x="271633" y="184299"/>
                </a:lnTo>
                <a:cubicBezTo>
                  <a:pt x="271633" y="180650"/>
                  <a:pt x="268693" y="177710"/>
                  <a:pt x="265044" y="177710"/>
                </a:cubicBezTo>
                <a:cubicBezTo>
                  <a:pt x="261394" y="177710"/>
                  <a:pt x="258455" y="180650"/>
                  <a:pt x="258455" y="184299"/>
                </a:cubicBezTo>
                <a:lnTo>
                  <a:pt x="258455" y="189216"/>
                </a:lnTo>
                <a:cubicBezTo>
                  <a:pt x="254704" y="190534"/>
                  <a:pt x="247911" y="192308"/>
                  <a:pt x="238129" y="192916"/>
                </a:cubicBezTo>
                <a:lnTo>
                  <a:pt x="238129" y="167116"/>
                </a:lnTo>
                <a:cubicBezTo>
                  <a:pt x="238129" y="165393"/>
                  <a:pt x="237419" y="163670"/>
                  <a:pt x="236203" y="162453"/>
                </a:cubicBezTo>
                <a:lnTo>
                  <a:pt x="217600" y="143851"/>
                </a:lnTo>
                <a:cubicBezTo>
                  <a:pt x="216384" y="142634"/>
                  <a:pt x="214712" y="141925"/>
                  <a:pt x="212937" y="141925"/>
                </a:cubicBezTo>
                <a:lnTo>
                  <a:pt x="195247" y="141925"/>
                </a:lnTo>
                <a:cubicBezTo>
                  <a:pt x="191598" y="141925"/>
                  <a:pt x="188658" y="144865"/>
                  <a:pt x="188658" y="148514"/>
                </a:cubicBezTo>
                <a:lnTo>
                  <a:pt x="188658" y="218868"/>
                </a:lnTo>
                <a:lnTo>
                  <a:pt x="177456" y="218868"/>
                </a:lnTo>
                <a:lnTo>
                  <a:pt x="171880" y="199455"/>
                </a:lnTo>
                <a:cubicBezTo>
                  <a:pt x="171526" y="198188"/>
                  <a:pt x="170765" y="197072"/>
                  <a:pt x="169752" y="196211"/>
                </a:cubicBezTo>
                <a:lnTo>
                  <a:pt x="163315" y="190838"/>
                </a:lnTo>
                <a:lnTo>
                  <a:pt x="159564" y="176544"/>
                </a:lnTo>
                <a:lnTo>
                  <a:pt x="159564" y="152164"/>
                </a:lnTo>
                <a:cubicBezTo>
                  <a:pt x="159564" y="148514"/>
                  <a:pt x="156623" y="145574"/>
                  <a:pt x="152974" y="145574"/>
                </a:cubicBezTo>
                <a:lnTo>
                  <a:pt x="145371" y="145574"/>
                </a:lnTo>
                <a:lnTo>
                  <a:pt x="145371" y="145017"/>
                </a:lnTo>
                <a:cubicBezTo>
                  <a:pt x="145371" y="141367"/>
                  <a:pt x="142431" y="138427"/>
                  <a:pt x="138781" y="138427"/>
                </a:cubicBezTo>
                <a:cubicBezTo>
                  <a:pt x="135132" y="138427"/>
                  <a:pt x="132192" y="141367"/>
                  <a:pt x="132192" y="145017"/>
                </a:cubicBezTo>
                <a:lnTo>
                  <a:pt x="132192" y="145574"/>
                </a:lnTo>
                <a:lnTo>
                  <a:pt x="124589" y="145574"/>
                </a:lnTo>
                <a:cubicBezTo>
                  <a:pt x="120940" y="145574"/>
                  <a:pt x="118000" y="148514"/>
                  <a:pt x="118000" y="152164"/>
                </a:cubicBezTo>
                <a:lnTo>
                  <a:pt x="118000" y="174517"/>
                </a:lnTo>
                <a:lnTo>
                  <a:pt x="107811" y="183945"/>
                </a:lnTo>
                <a:cubicBezTo>
                  <a:pt x="106646" y="185009"/>
                  <a:pt x="105885" y="186479"/>
                  <a:pt x="105734" y="188050"/>
                </a:cubicBezTo>
                <a:lnTo>
                  <a:pt x="102439" y="218818"/>
                </a:lnTo>
                <a:lnTo>
                  <a:pt x="92048" y="218818"/>
                </a:lnTo>
                <a:lnTo>
                  <a:pt x="92048" y="124134"/>
                </a:lnTo>
                <a:lnTo>
                  <a:pt x="94582" y="124134"/>
                </a:lnTo>
                <a:cubicBezTo>
                  <a:pt x="97775" y="124134"/>
                  <a:pt x="100564" y="121802"/>
                  <a:pt x="101070" y="118659"/>
                </a:cubicBezTo>
                <a:lnTo>
                  <a:pt x="104973" y="95597"/>
                </a:lnTo>
                <a:cubicBezTo>
                  <a:pt x="105277" y="93670"/>
                  <a:pt x="104770" y="91744"/>
                  <a:pt x="103503" y="90274"/>
                </a:cubicBezTo>
                <a:cubicBezTo>
                  <a:pt x="102236" y="88804"/>
                  <a:pt x="100411" y="87943"/>
                  <a:pt x="98485" y="87943"/>
                </a:cubicBezTo>
                <a:lnTo>
                  <a:pt x="92099" y="87943"/>
                </a:lnTo>
                <a:lnTo>
                  <a:pt x="92099" y="78667"/>
                </a:lnTo>
                <a:cubicBezTo>
                  <a:pt x="92099" y="75018"/>
                  <a:pt x="89159" y="72078"/>
                  <a:pt x="85510" y="72078"/>
                </a:cubicBezTo>
                <a:cubicBezTo>
                  <a:pt x="81860" y="72078"/>
                  <a:pt x="78920" y="75018"/>
                  <a:pt x="78920" y="78667"/>
                </a:cubicBezTo>
                <a:lnTo>
                  <a:pt x="78920" y="87943"/>
                </a:lnTo>
                <a:lnTo>
                  <a:pt x="72533" y="87943"/>
                </a:lnTo>
                <a:cubicBezTo>
                  <a:pt x="70607" y="87943"/>
                  <a:pt x="68732" y="88804"/>
                  <a:pt x="67515" y="90274"/>
                </a:cubicBezTo>
                <a:cubicBezTo>
                  <a:pt x="66248" y="91744"/>
                  <a:pt x="65741" y="93721"/>
                  <a:pt x="66045" y="95597"/>
                </a:cubicBezTo>
                <a:lnTo>
                  <a:pt x="69948" y="118659"/>
                </a:lnTo>
                <a:cubicBezTo>
                  <a:pt x="70506" y="121853"/>
                  <a:pt x="73243" y="124134"/>
                  <a:pt x="76436" y="124134"/>
                </a:cubicBezTo>
                <a:lnTo>
                  <a:pt x="78920" y="124134"/>
                </a:lnTo>
                <a:lnTo>
                  <a:pt x="78920" y="218818"/>
                </a:lnTo>
                <a:lnTo>
                  <a:pt x="44250" y="218818"/>
                </a:lnTo>
                <a:lnTo>
                  <a:pt x="44250" y="23113"/>
                </a:lnTo>
                <a:cubicBezTo>
                  <a:pt x="44250" y="18704"/>
                  <a:pt x="47849" y="15156"/>
                  <a:pt x="52208" y="15156"/>
                </a:cubicBezTo>
                <a:close/>
                <a:moveTo>
                  <a:pt x="403623" y="156776"/>
                </a:moveTo>
                <a:lnTo>
                  <a:pt x="403623" y="172895"/>
                </a:lnTo>
                <a:lnTo>
                  <a:pt x="372197" y="172895"/>
                </a:lnTo>
                <a:lnTo>
                  <a:pt x="372197" y="156776"/>
                </a:lnTo>
                <a:lnTo>
                  <a:pt x="403623" y="156776"/>
                </a:lnTo>
                <a:close/>
                <a:moveTo>
                  <a:pt x="146587" y="158753"/>
                </a:moveTo>
                <a:lnTo>
                  <a:pt x="146587" y="170766"/>
                </a:lnTo>
                <a:lnTo>
                  <a:pt x="131381" y="170766"/>
                </a:lnTo>
                <a:lnTo>
                  <a:pt x="131381" y="158753"/>
                </a:lnTo>
                <a:lnTo>
                  <a:pt x="146587" y="158753"/>
                </a:lnTo>
                <a:close/>
                <a:moveTo>
                  <a:pt x="82265" y="111056"/>
                </a:moveTo>
                <a:lnTo>
                  <a:pt x="80592" y="101172"/>
                </a:lnTo>
                <a:lnTo>
                  <a:pt x="90984" y="101172"/>
                </a:lnTo>
                <a:lnTo>
                  <a:pt x="89311" y="111056"/>
                </a:lnTo>
                <a:lnTo>
                  <a:pt x="82265" y="111056"/>
                </a:lnTo>
                <a:close/>
                <a:moveTo>
                  <a:pt x="44503" y="232047"/>
                </a:moveTo>
                <a:lnTo>
                  <a:pt x="108673" y="232047"/>
                </a:lnTo>
                <a:cubicBezTo>
                  <a:pt x="112070" y="232047"/>
                  <a:pt x="114857" y="229513"/>
                  <a:pt x="115212" y="226167"/>
                </a:cubicBezTo>
                <a:lnTo>
                  <a:pt x="118862" y="191953"/>
                </a:lnTo>
                <a:lnTo>
                  <a:pt x="127427" y="183995"/>
                </a:lnTo>
                <a:lnTo>
                  <a:pt x="148108" y="183995"/>
                </a:lnTo>
                <a:lnTo>
                  <a:pt x="151302" y="196262"/>
                </a:lnTo>
                <a:cubicBezTo>
                  <a:pt x="151656" y="197580"/>
                  <a:pt x="152417" y="198796"/>
                  <a:pt x="153430" y="199658"/>
                </a:cubicBezTo>
                <a:lnTo>
                  <a:pt x="159918" y="205081"/>
                </a:lnTo>
                <a:lnTo>
                  <a:pt x="166305" y="227333"/>
                </a:lnTo>
                <a:cubicBezTo>
                  <a:pt x="167116" y="230171"/>
                  <a:pt x="169701" y="232098"/>
                  <a:pt x="172641" y="232098"/>
                </a:cubicBezTo>
                <a:lnTo>
                  <a:pt x="195399" y="232098"/>
                </a:lnTo>
                <a:cubicBezTo>
                  <a:pt x="199049" y="232098"/>
                  <a:pt x="201989" y="229158"/>
                  <a:pt x="201989" y="225508"/>
                </a:cubicBezTo>
                <a:lnTo>
                  <a:pt x="201989" y="155154"/>
                </a:lnTo>
                <a:lnTo>
                  <a:pt x="210353" y="155154"/>
                </a:lnTo>
                <a:lnTo>
                  <a:pt x="225102" y="169904"/>
                </a:lnTo>
                <a:lnTo>
                  <a:pt x="225102" y="225559"/>
                </a:lnTo>
                <a:cubicBezTo>
                  <a:pt x="225102" y="229208"/>
                  <a:pt x="228042" y="232148"/>
                  <a:pt x="231692" y="232148"/>
                </a:cubicBezTo>
                <a:cubicBezTo>
                  <a:pt x="235341" y="232148"/>
                  <a:pt x="238281" y="229208"/>
                  <a:pt x="238281" y="225559"/>
                </a:cubicBezTo>
                <a:lnTo>
                  <a:pt x="238281" y="206146"/>
                </a:lnTo>
                <a:cubicBezTo>
                  <a:pt x="246796" y="205689"/>
                  <a:pt x="253690" y="204422"/>
                  <a:pt x="258606" y="203054"/>
                </a:cubicBezTo>
                <a:lnTo>
                  <a:pt x="258606" y="225559"/>
                </a:lnTo>
                <a:cubicBezTo>
                  <a:pt x="258606" y="229208"/>
                  <a:pt x="261547" y="232148"/>
                  <a:pt x="265196" y="232148"/>
                </a:cubicBezTo>
                <a:cubicBezTo>
                  <a:pt x="268845" y="232148"/>
                  <a:pt x="271786" y="229208"/>
                  <a:pt x="271786" y="225559"/>
                </a:cubicBezTo>
                <a:lnTo>
                  <a:pt x="271786" y="203054"/>
                </a:lnTo>
                <a:cubicBezTo>
                  <a:pt x="277919" y="204726"/>
                  <a:pt x="286941" y="206348"/>
                  <a:pt x="298700" y="206348"/>
                </a:cubicBezTo>
                <a:cubicBezTo>
                  <a:pt x="310460" y="206348"/>
                  <a:pt x="319431" y="204726"/>
                  <a:pt x="325616" y="203054"/>
                </a:cubicBezTo>
                <a:lnTo>
                  <a:pt x="325616" y="225559"/>
                </a:lnTo>
                <a:cubicBezTo>
                  <a:pt x="325616" y="229208"/>
                  <a:pt x="328555" y="232148"/>
                  <a:pt x="332205" y="232148"/>
                </a:cubicBezTo>
                <a:cubicBezTo>
                  <a:pt x="335854" y="232148"/>
                  <a:pt x="338794" y="229208"/>
                  <a:pt x="338794" y="225559"/>
                </a:cubicBezTo>
                <a:lnTo>
                  <a:pt x="338794" y="203054"/>
                </a:lnTo>
                <a:cubicBezTo>
                  <a:pt x="343711" y="204371"/>
                  <a:pt x="350553" y="205689"/>
                  <a:pt x="359120" y="206146"/>
                </a:cubicBezTo>
                <a:lnTo>
                  <a:pt x="359120" y="225559"/>
                </a:lnTo>
                <a:cubicBezTo>
                  <a:pt x="359120" y="229208"/>
                  <a:pt x="362059" y="232148"/>
                  <a:pt x="365709" y="232148"/>
                </a:cubicBezTo>
                <a:cubicBezTo>
                  <a:pt x="369359" y="232148"/>
                  <a:pt x="372298" y="229208"/>
                  <a:pt x="372298" y="225559"/>
                </a:cubicBezTo>
                <a:lnTo>
                  <a:pt x="372298" y="186124"/>
                </a:lnTo>
                <a:lnTo>
                  <a:pt x="403724" y="186124"/>
                </a:lnTo>
                <a:lnTo>
                  <a:pt x="403724" y="225559"/>
                </a:lnTo>
                <a:cubicBezTo>
                  <a:pt x="403724" y="229208"/>
                  <a:pt x="406665" y="232148"/>
                  <a:pt x="410314" y="232148"/>
                </a:cubicBezTo>
                <a:lnTo>
                  <a:pt x="438648" y="232148"/>
                </a:lnTo>
                <a:lnTo>
                  <a:pt x="438648" y="284204"/>
                </a:lnTo>
                <a:lnTo>
                  <a:pt x="44605" y="284204"/>
                </a:lnTo>
                <a:lnTo>
                  <a:pt x="44605" y="232148"/>
                </a:lnTo>
                <a:close/>
                <a:moveTo>
                  <a:pt x="467895" y="310004"/>
                </a:moveTo>
                <a:cubicBezTo>
                  <a:pt x="467895" y="314414"/>
                  <a:pt x="464296" y="318013"/>
                  <a:pt x="459886" y="318013"/>
                </a:cubicBezTo>
                <a:lnTo>
                  <a:pt x="23164" y="318013"/>
                </a:lnTo>
                <a:cubicBezTo>
                  <a:pt x="18754" y="318013"/>
                  <a:pt x="15155" y="314414"/>
                  <a:pt x="15155" y="310004"/>
                </a:cubicBezTo>
                <a:lnTo>
                  <a:pt x="15155" y="299309"/>
                </a:lnTo>
                <a:lnTo>
                  <a:pt x="467895" y="299309"/>
                </a:lnTo>
                <a:lnTo>
                  <a:pt x="467895" y="310004"/>
                </a:lnTo>
                <a:close/>
              </a:path>
            </a:pathLst>
          </a:custGeom>
          <a:solidFill>
            <a:srgbClr val="1F1F1F"/>
          </a:solidFill>
          <a:ln w="5064" cap="flat">
            <a:noFill/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grpSp>
        <p:nvGrpSpPr>
          <p:cNvPr id="885" name="Bild 3">
            <a:extLst>
              <a:ext uri="{FF2B5EF4-FFF2-40B4-BE49-F238E27FC236}">
                <a16:creationId xmlns:a16="http://schemas.microsoft.com/office/drawing/2014/main" id="{079402FC-ECE8-027B-98F1-C04FC7A74451}"/>
              </a:ext>
            </a:extLst>
          </p:cNvPr>
          <p:cNvGrpSpPr/>
          <p:nvPr/>
        </p:nvGrpSpPr>
        <p:grpSpPr>
          <a:xfrm>
            <a:off x="4115847" y="2977906"/>
            <a:ext cx="485533" cy="485533"/>
            <a:chOff x="4762257" y="2648755"/>
            <a:chExt cx="375897" cy="375897"/>
          </a:xfrm>
          <a:solidFill>
            <a:srgbClr val="1F1F1F"/>
          </a:solidFill>
        </p:grpSpPr>
        <p:sp>
          <p:nvSpPr>
            <p:cNvPr id="886" name="Frihandsfigur: Form 885">
              <a:extLst>
                <a:ext uri="{FF2B5EF4-FFF2-40B4-BE49-F238E27FC236}">
                  <a16:creationId xmlns:a16="http://schemas.microsoft.com/office/drawing/2014/main" id="{E21CF6B5-8D89-7BC9-17BE-155875238D5C}"/>
                </a:ext>
              </a:extLst>
            </p:cNvPr>
            <p:cNvSpPr/>
            <p:nvPr/>
          </p:nvSpPr>
          <p:spPr>
            <a:xfrm>
              <a:off x="4762257" y="2648755"/>
              <a:ext cx="375897" cy="375897"/>
            </a:xfrm>
            <a:custGeom>
              <a:avLst/>
              <a:gdLst>
                <a:gd name="connsiteX0" fmla="*/ 187949 w 375897"/>
                <a:gd name="connsiteY0" fmla="*/ 375898 h 375897"/>
                <a:gd name="connsiteX1" fmla="*/ 375897 w 375897"/>
                <a:gd name="connsiteY1" fmla="*/ 187949 h 375897"/>
                <a:gd name="connsiteX2" fmla="*/ 187949 w 375897"/>
                <a:gd name="connsiteY2" fmla="*/ 0 h 375897"/>
                <a:gd name="connsiteX3" fmla="*/ 0 w 375897"/>
                <a:gd name="connsiteY3" fmla="*/ 187949 h 375897"/>
                <a:gd name="connsiteX4" fmla="*/ 187949 w 375897"/>
                <a:gd name="connsiteY4" fmla="*/ 375898 h 375897"/>
                <a:gd name="connsiteX5" fmla="*/ 187949 w 375897"/>
                <a:gd name="connsiteY5" fmla="*/ 15206 h 375897"/>
                <a:gd name="connsiteX6" fmla="*/ 360691 w 375897"/>
                <a:gd name="connsiteY6" fmla="*/ 187949 h 375897"/>
                <a:gd name="connsiteX7" fmla="*/ 187949 w 375897"/>
                <a:gd name="connsiteY7" fmla="*/ 360691 h 375897"/>
                <a:gd name="connsiteX8" fmla="*/ 15206 w 375897"/>
                <a:gd name="connsiteY8" fmla="*/ 187949 h 375897"/>
                <a:gd name="connsiteX9" fmla="*/ 187949 w 375897"/>
                <a:gd name="connsiteY9" fmla="*/ 15206 h 375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75897" h="375897">
                  <a:moveTo>
                    <a:pt x="187949" y="375898"/>
                  </a:moveTo>
                  <a:cubicBezTo>
                    <a:pt x="291604" y="375898"/>
                    <a:pt x="375897" y="291554"/>
                    <a:pt x="375897" y="187949"/>
                  </a:cubicBezTo>
                  <a:cubicBezTo>
                    <a:pt x="375897" y="84344"/>
                    <a:pt x="291554" y="0"/>
                    <a:pt x="187949" y="0"/>
                  </a:cubicBezTo>
                  <a:cubicBezTo>
                    <a:pt x="84344" y="0"/>
                    <a:pt x="0" y="84344"/>
                    <a:pt x="0" y="187949"/>
                  </a:cubicBezTo>
                  <a:cubicBezTo>
                    <a:pt x="0" y="291554"/>
                    <a:pt x="84344" y="375898"/>
                    <a:pt x="187949" y="375898"/>
                  </a:cubicBezTo>
                  <a:close/>
                  <a:moveTo>
                    <a:pt x="187949" y="15206"/>
                  </a:moveTo>
                  <a:cubicBezTo>
                    <a:pt x="283190" y="15206"/>
                    <a:pt x="360691" y="92707"/>
                    <a:pt x="360691" y="187949"/>
                  </a:cubicBezTo>
                  <a:cubicBezTo>
                    <a:pt x="360691" y="283190"/>
                    <a:pt x="283190" y="360691"/>
                    <a:pt x="187949" y="360691"/>
                  </a:cubicBezTo>
                  <a:cubicBezTo>
                    <a:pt x="92707" y="360691"/>
                    <a:pt x="15206" y="283190"/>
                    <a:pt x="15206" y="187949"/>
                  </a:cubicBezTo>
                  <a:cubicBezTo>
                    <a:pt x="15206" y="92707"/>
                    <a:pt x="92707" y="15206"/>
                    <a:pt x="187949" y="15206"/>
                  </a:cubicBezTo>
                  <a:close/>
                </a:path>
              </a:pathLst>
            </a:custGeom>
            <a:solidFill>
              <a:srgbClr val="1F1F1F"/>
            </a:solidFill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887" name="Frihandsfigur: Form 886">
              <a:extLst>
                <a:ext uri="{FF2B5EF4-FFF2-40B4-BE49-F238E27FC236}">
                  <a16:creationId xmlns:a16="http://schemas.microsoft.com/office/drawing/2014/main" id="{889F6111-4861-AA47-5617-15F246FE070E}"/>
                </a:ext>
              </a:extLst>
            </p:cNvPr>
            <p:cNvSpPr/>
            <p:nvPr/>
          </p:nvSpPr>
          <p:spPr>
            <a:xfrm>
              <a:off x="4921314" y="2697719"/>
              <a:ext cx="57783" cy="57783"/>
            </a:xfrm>
            <a:custGeom>
              <a:avLst/>
              <a:gdLst>
                <a:gd name="connsiteX0" fmla="*/ 28892 w 57783"/>
                <a:gd name="connsiteY0" fmla="*/ 57784 h 57783"/>
                <a:gd name="connsiteX1" fmla="*/ 57783 w 57783"/>
                <a:gd name="connsiteY1" fmla="*/ 28892 h 57783"/>
                <a:gd name="connsiteX2" fmla="*/ 28892 w 57783"/>
                <a:gd name="connsiteY2" fmla="*/ 0 h 57783"/>
                <a:gd name="connsiteX3" fmla="*/ 0 w 57783"/>
                <a:gd name="connsiteY3" fmla="*/ 28892 h 57783"/>
                <a:gd name="connsiteX4" fmla="*/ 28892 w 57783"/>
                <a:gd name="connsiteY4" fmla="*/ 57784 h 57783"/>
                <a:gd name="connsiteX5" fmla="*/ 28892 w 57783"/>
                <a:gd name="connsiteY5" fmla="*/ 14243 h 57783"/>
                <a:gd name="connsiteX6" fmla="*/ 43591 w 57783"/>
                <a:gd name="connsiteY6" fmla="*/ 28942 h 57783"/>
                <a:gd name="connsiteX7" fmla="*/ 28892 w 57783"/>
                <a:gd name="connsiteY7" fmla="*/ 43642 h 57783"/>
                <a:gd name="connsiteX8" fmla="*/ 14192 w 57783"/>
                <a:gd name="connsiteY8" fmla="*/ 28942 h 57783"/>
                <a:gd name="connsiteX9" fmla="*/ 28892 w 57783"/>
                <a:gd name="connsiteY9" fmla="*/ 14243 h 57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7783" h="57783">
                  <a:moveTo>
                    <a:pt x="28892" y="57784"/>
                  </a:moveTo>
                  <a:cubicBezTo>
                    <a:pt x="44807" y="57784"/>
                    <a:pt x="57783" y="44808"/>
                    <a:pt x="57783" y="28892"/>
                  </a:cubicBezTo>
                  <a:cubicBezTo>
                    <a:pt x="57783" y="12976"/>
                    <a:pt x="44807" y="0"/>
                    <a:pt x="28892" y="0"/>
                  </a:cubicBezTo>
                  <a:cubicBezTo>
                    <a:pt x="12976" y="0"/>
                    <a:pt x="0" y="12976"/>
                    <a:pt x="0" y="28892"/>
                  </a:cubicBezTo>
                  <a:cubicBezTo>
                    <a:pt x="0" y="44808"/>
                    <a:pt x="12976" y="57784"/>
                    <a:pt x="28892" y="57784"/>
                  </a:cubicBezTo>
                  <a:close/>
                  <a:moveTo>
                    <a:pt x="28892" y="14243"/>
                  </a:moveTo>
                  <a:cubicBezTo>
                    <a:pt x="37002" y="14243"/>
                    <a:pt x="43591" y="20833"/>
                    <a:pt x="43591" y="28942"/>
                  </a:cubicBezTo>
                  <a:cubicBezTo>
                    <a:pt x="43591" y="37052"/>
                    <a:pt x="37002" y="43642"/>
                    <a:pt x="28892" y="43642"/>
                  </a:cubicBezTo>
                  <a:cubicBezTo>
                    <a:pt x="20782" y="43642"/>
                    <a:pt x="14192" y="37052"/>
                    <a:pt x="14192" y="28942"/>
                  </a:cubicBezTo>
                  <a:cubicBezTo>
                    <a:pt x="14192" y="20833"/>
                    <a:pt x="20782" y="14243"/>
                    <a:pt x="28892" y="14243"/>
                  </a:cubicBezTo>
                  <a:close/>
                </a:path>
              </a:pathLst>
            </a:custGeom>
            <a:solidFill>
              <a:srgbClr val="1F1F1F"/>
            </a:solidFill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888" name="Frihandsfigur: Form 887">
              <a:extLst>
                <a:ext uri="{FF2B5EF4-FFF2-40B4-BE49-F238E27FC236}">
                  <a16:creationId xmlns:a16="http://schemas.microsoft.com/office/drawing/2014/main" id="{BAEED0B4-C25A-400B-2641-A89632321558}"/>
                </a:ext>
              </a:extLst>
            </p:cNvPr>
            <p:cNvSpPr/>
            <p:nvPr/>
          </p:nvSpPr>
          <p:spPr>
            <a:xfrm>
              <a:off x="4891551" y="2763917"/>
              <a:ext cx="117309" cy="42887"/>
            </a:xfrm>
            <a:custGeom>
              <a:avLst/>
              <a:gdLst>
                <a:gd name="connsiteX0" fmla="*/ 6751 w 117309"/>
                <a:gd name="connsiteY0" fmla="*/ 42882 h 42887"/>
                <a:gd name="connsiteX1" fmla="*/ 14202 w 117309"/>
                <a:gd name="connsiteY1" fmla="*/ 36140 h 42887"/>
                <a:gd name="connsiteX2" fmla="*/ 37214 w 117309"/>
                <a:gd name="connsiteY2" fmla="*/ 14243 h 42887"/>
                <a:gd name="connsiteX3" fmla="*/ 80096 w 117309"/>
                <a:gd name="connsiteY3" fmla="*/ 14243 h 42887"/>
                <a:gd name="connsiteX4" fmla="*/ 103108 w 117309"/>
                <a:gd name="connsiteY4" fmla="*/ 36140 h 42887"/>
                <a:gd name="connsiteX5" fmla="*/ 110204 w 117309"/>
                <a:gd name="connsiteY5" fmla="*/ 42882 h 42887"/>
                <a:gd name="connsiteX6" fmla="*/ 110559 w 117309"/>
                <a:gd name="connsiteY6" fmla="*/ 42882 h 42887"/>
                <a:gd name="connsiteX7" fmla="*/ 117300 w 117309"/>
                <a:gd name="connsiteY7" fmla="*/ 35430 h 42887"/>
                <a:gd name="connsiteX8" fmla="*/ 80096 w 117309"/>
                <a:gd name="connsiteY8" fmla="*/ 0 h 42887"/>
                <a:gd name="connsiteX9" fmla="*/ 37214 w 117309"/>
                <a:gd name="connsiteY9" fmla="*/ 0 h 42887"/>
                <a:gd name="connsiteX10" fmla="*/ 10 w 117309"/>
                <a:gd name="connsiteY10" fmla="*/ 35430 h 42887"/>
                <a:gd name="connsiteX11" fmla="*/ 6751 w 117309"/>
                <a:gd name="connsiteY11" fmla="*/ 42882 h 42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7309" h="42887">
                  <a:moveTo>
                    <a:pt x="6751" y="42882"/>
                  </a:moveTo>
                  <a:cubicBezTo>
                    <a:pt x="10806" y="43034"/>
                    <a:pt x="13999" y="40043"/>
                    <a:pt x="14202" y="36140"/>
                  </a:cubicBezTo>
                  <a:cubicBezTo>
                    <a:pt x="14810" y="23874"/>
                    <a:pt x="24948" y="14243"/>
                    <a:pt x="37214" y="14243"/>
                  </a:cubicBezTo>
                  <a:lnTo>
                    <a:pt x="80096" y="14243"/>
                  </a:lnTo>
                  <a:cubicBezTo>
                    <a:pt x="92413" y="14243"/>
                    <a:pt x="102499" y="23874"/>
                    <a:pt x="103108" y="36140"/>
                  </a:cubicBezTo>
                  <a:cubicBezTo>
                    <a:pt x="103310" y="39942"/>
                    <a:pt x="106453" y="42882"/>
                    <a:pt x="110204" y="42882"/>
                  </a:cubicBezTo>
                  <a:cubicBezTo>
                    <a:pt x="110305" y="42882"/>
                    <a:pt x="110457" y="42882"/>
                    <a:pt x="110559" y="42882"/>
                  </a:cubicBezTo>
                  <a:cubicBezTo>
                    <a:pt x="114461" y="42679"/>
                    <a:pt x="117503" y="39333"/>
                    <a:pt x="117300" y="35430"/>
                  </a:cubicBezTo>
                  <a:cubicBezTo>
                    <a:pt x="116337" y="15561"/>
                    <a:pt x="99965" y="0"/>
                    <a:pt x="80096" y="0"/>
                  </a:cubicBezTo>
                  <a:lnTo>
                    <a:pt x="37214" y="0"/>
                  </a:lnTo>
                  <a:cubicBezTo>
                    <a:pt x="17345" y="0"/>
                    <a:pt x="973" y="15561"/>
                    <a:pt x="10" y="35430"/>
                  </a:cubicBezTo>
                  <a:cubicBezTo>
                    <a:pt x="-193" y="39333"/>
                    <a:pt x="2848" y="42679"/>
                    <a:pt x="6751" y="42882"/>
                  </a:cubicBezTo>
                  <a:close/>
                </a:path>
              </a:pathLst>
            </a:custGeom>
            <a:solidFill>
              <a:srgbClr val="1F1F1F"/>
            </a:solidFill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889" name="Frihandsfigur: Form 888">
              <a:extLst>
                <a:ext uri="{FF2B5EF4-FFF2-40B4-BE49-F238E27FC236}">
                  <a16:creationId xmlns:a16="http://schemas.microsoft.com/office/drawing/2014/main" id="{F8CC5048-D655-DAF6-788C-53BA4CCCA5DA}"/>
                </a:ext>
              </a:extLst>
            </p:cNvPr>
            <p:cNvSpPr/>
            <p:nvPr/>
          </p:nvSpPr>
          <p:spPr>
            <a:xfrm>
              <a:off x="4996939" y="2819369"/>
              <a:ext cx="57783" cy="57783"/>
            </a:xfrm>
            <a:custGeom>
              <a:avLst/>
              <a:gdLst>
                <a:gd name="connsiteX0" fmla="*/ 0 w 57783"/>
                <a:gd name="connsiteY0" fmla="*/ 28892 h 57783"/>
                <a:gd name="connsiteX1" fmla="*/ 28892 w 57783"/>
                <a:gd name="connsiteY1" fmla="*/ 57784 h 57783"/>
                <a:gd name="connsiteX2" fmla="*/ 57784 w 57783"/>
                <a:gd name="connsiteY2" fmla="*/ 28892 h 57783"/>
                <a:gd name="connsiteX3" fmla="*/ 28892 w 57783"/>
                <a:gd name="connsiteY3" fmla="*/ 0 h 57783"/>
                <a:gd name="connsiteX4" fmla="*/ 0 w 57783"/>
                <a:gd name="connsiteY4" fmla="*/ 28892 h 57783"/>
                <a:gd name="connsiteX5" fmla="*/ 28841 w 57783"/>
                <a:gd name="connsiteY5" fmla="*/ 14192 h 57783"/>
                <a:gd name="connsiteX6" fmla="*/ 43541 w 57783"/>
                <a:gd name="connsiteY6" fmla="*/ 28892 h 57783"/>
                <a:gd name="connsiteX7" fmla="*/ 28841 w 57783"/>
                <a:gd name="connsiteY7" fmla="*/ 43591 h 57783"/>
                <a:gd name="connsiteX8" fmla="*/ 14142 w 57783"/>
                <a:gd name="connsiteY8" fmla="*/ 28892 h 57783"/>
                <a:gd name="connsiteX9" fmla="*/ 28841 w 57783"/>
                <a:gd name="connsiteY9" fmla="*/ 14192 h 57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7783" h="57783">
                  <a:moveTo>
                    <a:pt x="0" y="28892"/>
                  </a:moveTo>
                  <a:cubicBezTo>
                    <a:pt x="0" y="44808"/>
                    <a:pt x="12976" y="57784"/>
                    <a:pt x="28892" y="57784"/>
                  </a:cubicBezTo>
                  <a:cubicBezTo>
                    <a:pt x="44808" y="57784"/>
                    <a:pt x="57784" y="44808"/>
                    <a:pt x="57784" y="28892"/>
                  </a:cubicBezTo>
                  <a:cubicBezTo>
                    <a:pt x="57784" y="12976"/>
                    <a:pt x="44808" y="0"/>
                    <a:pt x="28892" y="0"/>
                  </a:cubicBezTo>
                  <a:cubicBezTo>
                    <a:pt x="12976" y="0"/>
                    <a:pt x="0" y="12976"/>
                    <a:pt x="0" y="28892"/>
                  </a:cubicBezTo>
                  <a:close/>
                  <a:moveTo>
                    <a:pt x="28841" y="14192"/>
                  </a:moveTo>
                  <a:cubicBezTo>
                    <a:pt x="36951" y="14192"/>
                    <a:pt x="43541" y="20782"/>
                    <a:pt x="43541" y="28892"/>
                  </a:cubicBezTo>
                  <a:cubicBezTo>
                    <a:pt x="43541" y="37002"/>
                    <a:pt x="36951" y="43591"/>
                    <a:pt x="28841" y="43591"/>
                  </a:cubicBezTo>
                  <a:cubicBezTo>
                    <a:pt x="20731" y="43591"/>
                    <a:pt x="14142" y="37002"/>
                    <a:pt x="14142" y="28892"/>
                  </a:cubicBezTo>
                  <a:cubicBezTo>
                    <a:pt x="14142" y="20782"/>
                    <a:pt x="20731" y="14192"/>
                    <a:pt x="28841" y="14192"/>
                  </a:cubicBezTo>
                  <a:close/>
                </a:path>
              </a:pathLst>
            </a:custGeom>
            <a:solidFill>
              <a:srgbClr val="1F1F1F"/>
            </a:solidFill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890" name="Frihandsfigur: Form 889">
              <a:extLst>
                <a:ext uri="{FF2B5EF4-FFF2-40B4-BE49-F238E27FC236}">
                  <a16:creationId xmlns:a16="http://schemas.microsoft.com/office/drawing/2014/main" id="{684A6F29-BC54-AA0C-6697-9AF96DBF699D}"/>
                </a:ext>
              </a:extLst>
            </p:cNvPr>
            <p:cNvSpPr/>
            <p:nvPr/>
          </p:nvSpPr>
          <p:spPr>
            <a:xfrm>
              <a:off x="4967126" y="2885566"/>
              <a:ext cx="117309" cy="42887"/>
            </a:xfrm>
            <a:custGeom>
              <a:avLst/>
              <a:gdLst>
                <a:gd name="connsiteX0" fmla="*/ 37214 w 117309"/>
                <a:gd name="connsiteY0" fmla="*/ 0 h 42887"/>
                <a:gd name="connsiteX1" fmla="*/ 10 w 117309"/>
                <a:gd name="connsiteY1" fmla="*/ 35430 h 42887"/>
                <a:gd name="connsiteX2" fmla="*/ 6751 w 117309"/>
                <a:gd name="connsiteY2" fmla="*/ 42882 h 42887"/>
                <a:gd name="connsiteX3" fmla="*/ 14202 w 117309"/>
                <a:gd name="connsiteY3" fmla="*/ 36140 h 42887"/>
                <a:gd name="connsiteX4" fmla="*/ 37214 w 117309"/>
                <a:gd name="connsiteY4" fmla="*/ 14243 h 42887"/>
                <a:gd name="connsiteX5" fmla="*/ 80096 w 117309"/>
                <a:gd name="connsiteY5" fmla="*/ 14243 h 42887"/>
                <a:gd name="connsiteX6" fmla="*/ 103108 w 117309"/>
                <a:gd name="connsiteY6" fmla="*/ 36140 h 42887"/>
                <a:gd name="connsiteX7" fmla="*/ 110204 w 117309"/>
                <a:gd name="connsiteY7" fmla="*/ 42882 h 42887"/>
                <a:gd name="connsiteX8" fmla="*/ 110559 w 117309"/>
                <a:gd name="connsiteY8" fmla="*/ 42882 h 42887"/>
                <a:gd name="connsiteX9" fmla="*/ 117300 w 117309"/>
                <a:gd name="connsiteY9" fmla="*/ 35430 h 42887"/>
                <a:gd name="connsiteX10" fmla="*/ 80096 w 117309"/>
                <a:gd name="connsiteY10" fmla="*/ 51 h 42887"/>
                <a:gd name="connsiteX11" fmla="*/ 37214 w 117309"/>
                <a:gd name="connsiteY11" fmla="*/ 51 h 42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7309" h="42887">
                  <a:moveTo>
                    <a:pt x="37214" y="0"/>
                  </a:moveTo>
                  <a:cubicBezTo>
                    <a:pt x="17345" y="0"/>
                    <a:pt x="973" y="15561"/>
                    <a:pt x="10" y="35430"/>
                  </a:cubicBezTo>
                  <a:cubicBezTo>
                    <a:pt x="-193" y="39333"/>
                    <a:pt x="2848" y="42679"/>
                    <a:pt x="6751" y="42882"/>
                  </a:cubicBezTo>
                  <a:cubicBezTo>
                    <a:pt x="10654" y="43034"/>
                    <a:pt x="13999" y="40043"/>
                    <a:pt x="14202" y="36140"/>
                  </a:cubicBezTo>
                  <a:cubicBezTo>
                    <a:pt x="14810" y="23874"/>
                    <a:pt x="24948" y="14243"/>
                    <a:pt x="37214" y="14243"/>
                  </a:cubicBezTo>
                  <a:lnTo>
                    <a:pt x="80096" y="14243"/>
                  </a:lnTo>
                  <a:cubicBezTo>
                    <a:pt x="92413" y="14243"/>
                    <a:pt x="102500" y="23874"/>
                    <a:pt x="103108" y="36140"/>
                  </a:cubicBezTo>
                  <a:cubicBezTo>
                    <a:pt x="103310" y="39942"/>
                    <a:pt x="106453" y="42882"/>
                    <a:pt x="110204" y="42882"/>
                  </a:cubicBezTo>
                  <a:cubicBezTo>
                    <a:pt x="110305" y="42882"/>
                    <a:pt x="110458" y="42882"/>
                    <a:pt x="110559" y="42882"/>
                  </a:cubicBezTo>
                  <a:cubicBezTo>
                    <a:pt x="114462" y="42679"/>
                    <a:pt x="117503" y="39333"/>
                    <a:pt x="117300" y="35430"/>
                  </a:cubicBezTo>
                  <a:cubicBezTo>
                    <a:pt x="116337" y="15561"/>
                    <a:pt x="99965" y="51"/>
                    <a:pt x="80096" y="51"/>
                  </a:cubicBezTo>
                  <a:lnTo>
                    <a:pt x="37214" y="51"/>
                  </a:lnTo>
                  <a:close/>
                </a:path>
              </a:pathLst>
            </a:custGeom>
            <a:solidFill>
              <a:srgbClr val="1F1F1F"/>
            </a:solidFill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891" name="Frihandsfigur: Form 890">
              <a:extLst>
                <a:ext uri="{FF2B5EF4-FFF2-40B4-BE49-F238E27FC236}">
                  <a16:creationId xmlns:a16="http://schemas.microsoft.com/office/drawing/2014/main" id="{C3C7B2D3-69B6-FA9B-6A18-4F7C022E4735}"/>
                </a:ext>
              </a:extLst>
            </p:cNvPr>
            <p:cNvSpPr/>
            <p:nvPr/>
          </p:nvSpPr>
          <p:spPr>
            <a:xfrm>
              <a:off x="4845739" y="2819318"/>
              <a:ext cx="57783" cy="57783"/>
            </a:xfrm>
            <a:custGeom>
              <a:avLst/>
              <a:gdLst>
                <a:gd name="connsiteX0" fmla="*/ 28892 w 57783"/>
                <a:gd name="connsiteY0" fmla="*/ 57784 h 57783"/>
                <a:gd name="connsiteX1" fmla="*/ 57784 w 57783"/>
                <a:gd name="connsiteY1" fmla="*/ 28892 h 57783"/>
                <a:gd name="connsiteX2" fmla="*/ 28892 w 57783"/>
                <a:gd name="connsiteY2" fmla="*/ 0 h 57783"/>
                <a:gd name="connsiteX3" fmla="*/ 0 w 57783"/>
                <a:gd name="connsiteY3" fmla="*/ 28892 h 57783"/>
                <a:gd name="connsiteX4" fmla="*/ 28892 w 57783"/>
                <a:gd name="connsiteY4" fmla="*/ 57784 h 57783"/>
                <a:gd name="connsiteX5" fmla="*/ 28892 w 57783"/>
                <a:gd name="connsiteY5" fmla="*/ 14243 h 57783"/>
                <a:gd name="connsiteX6" fmla="*/ 43591 w 57783"/>
                <a:gd name="connsiteY6" fmla="*/ 28942 h 57783"/>
                <a:gd name="connsiteX7" fmla="*/ 28892 w 57783"/>
                <a:gd name="connsiteY7" fmla="*/ 43642 h 57783"/>
                <a:gd name="connsiteX8" fmla="*/ 14193 w 57783"/>
                <a:gd name="connsiteY8" fmla="*/ 28942 h 57783"/>
                <a:gd name="connsiteX9" fmla="*/ 28892 w 57783"/>
                <a:gd name="connsiteY9" fmla="*/ 14243 h 57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7783" h="57783">
                  <a:moveTo>
                    <a:pt x="28892" y="57784"/>
                  </a:moveTo>
                  <a:cubicBezTo>
                    <a:pt x="44808" y="57784"/>
                    <a:pt x="57784" y="44808"/>
                    <a:pt x="57784" y="28892"/>
                  </a:cubicBezTo>
                  <a:cubicBezTo>
                    <a:pt x="57784" y="12976"/>
                    <a:pt x="44859" y="0"/>
                    <a:pt x="28892" y="0"/>
                  </a:cubicBezTo>
                  <a:cubicBezTo>
                    <a:pt x="12926" y="0"/>
                    <a:pt x="0" y="12976"/>
                    <a:pt x="0" y="28892"/>
                  </a:cubicBezTo>
                  <a:cubicBezTo>
                    <a:pt x="0" y="44808"/>
                    <a:pt x="12976" y="57784"/>
                    <a:pt x="28892" y="57784"/>
                  </a:cubicBezTo>
                  <a:close/>
                  <a:moveTo>
                    <a:pt x="28892" y="14243"/>
                  </a:moveTo>
                  <a:cubicBezTo>
                    <a:pt x="37002" y="14243"/>
                    <a:pt x="43591" y="20832"/>
                    <a:pt x="43591" y="28942"/>
                  </a:cubicBezTo>
                  <a:cubicBezTo>
                    <a:pt x="43591" y="37052"/>
                    <a:pt x="37002" y="43642"/>
                    <a:pt x="28892" y="43642"/>
                  </a:cubicBezTo>
                  <a:cubicBezTo>
                    <a:pt x="20782" y="43642"/>
                    <a:pt x="14193" y="37052"/>
                    <a:pt x="14193" y="28942"/>
                  </a:cubicBezTo>
                  <a:cubicBezTo>
                    <a:pt x="14193" y="20832"/>
                    <a:pt x="20782" y="14243"/>
                    <a:pt x="28892" y="14243"/>
                  </a:cubicBezTo>
                  <a:close/>
                </a:path>
              </a:pathLst>
            </a:custGeom>
            <a:solidFill>
              <a:srgbClr val="1F1F1F"/>
            </a:solidFill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892" name="Frihandsfigur: Form 891">
              <a:extLst>
                <a:ext uri="{FF2B5EF4-FFF2-40B4-BE49-F238E27FC236}">
                  <a16:creationId xmlns:a16="http://schemas.microsoft.com/office/drawing/2014/main" id="{2ED5FD26-9D88-3B8C-208F-DE80DFB1B1A2}"/>
                </a:ext>
              </a:extLst>
            </p:cNvPr>
            <p:cNvSpPr/>
            <p:nvPr/>
          </p:nvSpPr>
          <p:spPr>
            <a:xfrm>
              <a:off x="4815976" y="2885566"/>
              <a:ext cx="117309" cy="42836"/>
            </a:xfrm>
            <a:custGeom>
              <a:avLst/>
              <a:gdLst>
                <a:gd name="connsiteX0" fmla="*/ 37214 w 117309"/>
                <a:gd name="connsiteY0" fmla="*/ 14192 h 42836"/>
                <a:gd name="connsiteX1" fmla="*/ 80096 w 117309"/>
                <a:gd name="connsiteY1" fmla="*/ 14192 h 42836"/>
                <a:gd name="connsiteX2" fmla="*/ 103108 w 117309"/>
                <a:gd name="connsiteY2" fmla="*/ 36089 h 42836"/>
                <a:gd name="connsiteX3" fmla="*/ 110204 w 117309"/>
                <a:gd name="connsiteY3" fmla="*/ 42831 h 42836"/>
                <a:gd name="connsiteX4" fmla="*/ 110559 w 117309"/>
                <a:gd name="connsiteY4" fmla="*/ 42831 h 42836"/>
                <a:gd name="connsiteX5" fmla="*/ 117300 w 117309"/>
                <a:gd name="connsiteY5" fmla="*/ 35380 h 42836"/>
                <a:gd name="connsiteX6" fmla="*/ 80096 w 117309"/>
                <a:gd name="connsiteY6" fmla="*/ 0 h 42836"/>
                <a:gd name="connsiteX7" fmla="*/ 37214 w 117309"/>
                <a:gd name="connsiteY7" fmla="*/ 0 h 42836"/>
                <a:gd name="connsiteX8" fmla="*/ 10 w 117309"/>
                <a:gd name="connsiteY8" fmla="*/ 35380 h 42836"/>
                <a:gd name="connsiteX9" fmla="*/ 6751 w 117309"/>
                <a:gd name="connsiteY9" fmla="*/ 42831 h 42836"/>
                <a:gd name="connsiteX10" fmla="*/ 14202 w 117309"/>
                <a:gd name="connsiteY10" fmla="*/ 36089 h 42836"/>
                <a:gd name="connsiteX11" fmla="*/ 37214 w 117309"/>
                <a:gd name="connsiteY11" fmla="*/ 14192 h 42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7309" h="42836">
                  <a:moveTo>
                    <a:pt x="37214" y="14192"/>
                  </a:moveTo>
                  <a:lnTo>
                    <a:pt x="80096" y="14192"/>
                  </a:lnTo>
                  <a:cubicBezTo>
                    <a:pt x="92413" y="14192"/>
                    <a:pt x="102500" y="23823"/>
                    <a:pt x="103108" y="36089"/>
                  </a:cubicBezTo>
                  <a:cubicBezTo>
                    <a:pt x="103310" y="39891"/>
                    <a:pt x="106453" y="42831"/>
                    <a:pt x="110204" y="42831"/>
                  </a:cubicBezTo>
                  <a:cubicBezTo>
                    <a:pt x="110305" y="42831"/>
                    <a:pt x="110458" y="42831"/>
                    <a:pt x="110559" y="42831"/>
                  </a:cubicBezTo>
                  <a:cubicBezTo>
                    <a:pt x="114462" y="42628"/>
                    <a:pt x="117503" y="39283"/>
                    <a:pt x="117300" y="35380"/>
                  </a:cubicBezTo>
                  <a:cubicBezTo>
                    <a:pt x="116337" y="15510"/>
                    <a:pt x="99965" y="0"/>
                    <a:pt x="80096" y="0"/>
                  </a:cubicBezTo>
                  <a:lnTo>
                    <a:pt x="37214" y="0"/>
                  </a:lnTo>
                  <a:cubicBezTo>
                    <a:pt x="17345" y="0"/>
                    <a:pt x="973" y="15561"/>
                    <a:pt x="10" y="35380"/>
                  </a:cubicBezTo>
                  <a:cubicBezTo>
                    <a:pt x="-193" y="39283"/>
                    <a:pt x="2848" y="42628"/>
                    <a:pt x="6751" y="42831"/>
                  </a:cubicBezTo>
                  <a:cubicBezTo>
                    <a:pt x="10603" y="42983"/>
                    <a:pt x="13999" y="39992"/>
                    <a:pt x="14202" y="36089"/>
                  </a:cubicBezTo>
                  <a:cubicBezTo>
                    <a:pt x="14811" y="23823"/>
                    <a:pt x="24948" y="14192"/>
                    <a:pt x="37214" y="14192"/>
                  </a:cubicBezTo>
                  <a:close/>
                </a:path>
              </a:pathLst>
            </a:custGeom>
            <a:solidFill>
              <a:srgbClr val="1F1F1F"/>
            </a:solidFill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  <p:grpSp>
        <p:nvGrpSpPr>
          <p:cNvPr id="896" name="Bild 3">
            <a:extLst>
              <a:ext uri="{FF2B5EF4-FFF2-40B4-BE49-F238E27FC236}">
                <a16:creationId xmlns:a16="http://schemas.microsoft.com/office/drawing/2014/main" id="{687FAD3A-8F75-4FE1-0A0B-1D3F7CE2368B}"/>
              </a:ext>
            </a:extLst>
          </p:cNvPr>
          <p:cNvGrpSpPr/>
          <p:nvPr/>
        </p:nvGrpSpPr>
        <p:grpSpPr>
          <a:xfrm>
            <a:off x="1255678" y="2073303"/>
            <a:ext cx="614578" cy="233992"/>
            <a:chOff x="1184895" y="2163626"/>
            <a:chExt cx="475802" cy="181156"/>
          </a:xfrm>
          <a:solidFill>
            <a:srgbClr val="1F1F1F"/>
          </a:solidFill>
        </p:grpSpPr>
        <p:sp>
          <p:nvSpPr>
            <p:cNvPr id="897" name="Frihandsfigur: Form 896">
              <a:extLst>
                <a:ext uri="{FF2B5EF4-FFF2-40B4-BE49-F238E27FC236}">
                  <a16:creationId xmlns:a16="http://schemas.microsoft.com/office/drawing/2014/main" id="{225D8DC0-2586-901D-6BA7-C23AE74ADF69}"/>
                </a:ext>
              </a:extLst>
            </p:cNvPr>
            <p:cNvSpPr/>
            <p:nvPr/>
          </p:nvSpPr>
          <p:spPr>
            <a:xfrm>
              <a:off x="1479541" y="2163626"/>
              <a:ext cx="181156" cy="181156"/>
            </a:xfrm>
            <a:custGeom>
              <a:avLst/>
              <a:gdLst>
                <a:gd name="connsiteX0" fmla="*/ 90578 w 181156"/>
                <a:gd name="connsiteY0" fmla="*/ 0 h 181156"/>
                <a:gd name="connsiteX1" fmla="*/ 0 w 181156"/>
                <a:gd name="connsiteY1" fmla="*/ 90578 h 181156"/>
                <a:gd name="connsiteX2" fmla="*/ 90578 w 181156"/>
                <a:gd name="connsiteY2" fmla="*/ 181157 h 181156"/>
                <a:gd name="connsiteX3" fmla="*/ 181157 w 181156"/>
                <a:gd name="connsiteY3" fmla="*/ 90578 h 181156"/>
                <a:gd name="connsiteX4" fmla="*/ 90578 w 181156"/>
                <a:gd name="connsiteY4" fmla="*/ 0 h 181156"/>
                <a:gd name="connsiteX5" fmla="*/ 90578 w 181156"/>
                <a:gd name="connsiteY5" fmla="*/ 165900 h 181156"/>
                <a:gd name="connsiteX6" fmla="*/ 15206 w 181156"/>
                <a:gd name="connsiteY6" fmla="*/ 90528 h 181156"/>
                <a:gd name="connsiteX7" fmla="*/ 90578 w 181156"/>
                <a:gd name="connsiteY7" fmla="*/ 15156 h 181156"/>
                <a:gd name="connsiteX8" fmla="*/ 165950 w 181156"/>
                <a:gd name="connsiteY8" fmla="*/ 90528 h 181156"/>
                <a:gd name="connsiteX9" fmla="*/ 90578 w 181156"/>
                <a:gd name="connsiteY9" fmla="*/ 165900 h 181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1156" h="181156">
                  <a:moveTo>
                    <a:pt x="90578" y="0"/>
                  </a:moveTo>
                  <a:cubicBezTo>
                    <a:pt x="40651" y="0"/>
                    <a:pt x="0" y="40651"/>
                    <a:pt x="0" y="90578"/>
                  </a:cubicBezTo>
                  <a:cubicBezTo>
                    <a:pt x="0" y="140505"/>
                    <a:pt x="40651" y="181157"/>
                    <a:pt x="90578" y="181157"/>
                  </a:cubicBezTo>
                  <a:cubicBezTo>
                    <a:pt x="140505" y="181157"/>
                    <a:pt x="181157" y="140505"/>
                    <a:pt x="181157" y="90578"/>
                  </a:cubicBezTo>
                  <a:cubicBezTo>
                    <a:pt x="181157" y="40651"/>
                    <a:pt x="140505" y="0"/>
                    <a:pt x="90578" y="0"/>
                  </a:cubicBezTo>
                  <a:close/>
                  <a:moveTo>
                    <a:pt x="90578" y="165900"/>
                  </a:moveTo>
                  <a:cubicBezTo>
                    <a:pt x="49015" y="165900"/>
                    <a:pt x="15206" y="132091"/>
                    <a:pt x="15206" y="90528"/>
                  </a:cubicBezTo>
                  <a:cubicBezTo>
                    <a:pt x="15206" y="48964"/>
                    <a:pt x="49015" y="15156"/>
                    <a:pt x="90578" y="15156"/>
                  </a:cubicBezTo>
                  <a:cubicBezTo>
                    <a:pt x="132142" y="15156"/>
                    <a:pt x="165950" y="48964"/>
                    <a:pt x="165950" y="90528"/>
                  </a:cubicBezTo>
                  <a:cubicBezTo>
                    <a:pt x="165950" y="132091"/>
                    <a:pt x="132142" y="165900"/>
                    <a:pt x="90578" y="165900"/>
                  </a:cubicBezTo>
                  <a:close/>
                </a:path>
              </a:pathLst>
            </a:custGeom>
            <a:solidFill>
              <a:srgbClr val="1F1F1F"/>
            </a:solidFill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898" name="Frihandsfigur: Form 897">
              <a:extLst>
                <a:ext uri="{FF2B5EF4-FFF2-40B4-BE49-F238E27FC236}">
                  <a16:creationId xmlns:a16="http://schemas.microsoft.com/office/drawing/2014/main" id="{BA8179C4-9070-A1A7-2BF0-850C5C280FDE}"/>
                </a:ext>
              </a:extLst>
            </p:cNvPr>
            <p:cNvSpPr/>
            <p:nvPr/>
          </p:nvSpPr>
          <p:spPr>
            <a:xfrm>
              <a:off x="1184895" y="2165704"/>
              <a:ext cx="176898" cy="176898"/>
            </a:xfrm>
            <a:custGeom>
              <a:avLst/>
              <a:gdLst>
                <a:gd name="connsiteX0" fmla="*/ 88449 w 176898"/>
                <a:gd name="connsiteY0" fmla="*/ 176899 h 176898"/>
                <a:gd name="connsiteX1" fmla="*/ 176899 w 176898"/>
                <a:gd name="connsiteY1" fmla="*/ 88449 h 176898"/>
                <a:gd name="connsiteX2" fmla="*/ 88449 w 176898"/>
                <a:gd name="connsiteY2" fmla="*/ 0 h 176898"/>
                <a:gd name="connsiteX3" fmla="*/ 0 w 176898"/>
                <a:gd name="connsiteY3" fmla="*/ 88449 h 176898"/>
                <a:gd name="connsiteX4" fmla="*/ 88449 w 176898"/>
                <a:gd name="connsiteY4" fmla="*/ 176899 h 176898"/>
                <a:gd name="connsiteX5" fmla="*/ 88449 w 176898"/>
                <a:gd name="connsiteY5" fmla="*/ 15206 h 176898"/>
                <a:gd name="connsiteX6" fmla="*/ 161693 w 176898"/>
                <a:gd name="connsiteY6" fmla="*/ 88449 h 176898"/>
                <a:gd name="connsiteX7" fmla="*/ 88449 w 176898"/>
                <a:gd name="connsiteY7" fmla="*/ 161693 h 176898"/>
                <a:gd name="connsiteX8" fmla="*/ 15206 w 176898"/>
                <a:gd name="connsiteY8" fmla="*/ 88449 h 176898"/>
                <a:gd name="connsiteX9" fmla="*/ 88449 w 176898"/>
                <a:gd name="connsiteY9" fmla="*/ 15206 h 17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6898" h="176898">
                  <a:moveTo>
                    <a:pt x="88449" y="176899"/>
                  </a:moveTo>
                  <a:cubicBezTo>
                    <a:pt x="137211" y="176899"/>
                    <a:pt x="176899" y="137211"/>
                    <a:pt x="176899" y="88449"/>
                  </a:cubicBezTo>
                  <a:cubicBezTo>
                    <a:pt x="176899" y="39688"/>
                    <a:pt x="137211" y="0"/>
                    <a:pt x="88449" y="0"/>
                  </a:cubicBezTo>
                  <a:cubicBezTo>
                    <a:pt x="39688" y="0"/>
                    <a:pt x="0" y="39688"/>
                    <a:pt x="0" y="88449"/>
                  </a:cubicBezTo>
                  <a:cubicBezTo>
                    <a:pt x="0" y="137211"/>
                    <a:pt x="39688" y="176899"/>
                    <a:pt x="88449" y="176899"/>
                  </a:cubicBezTo>
                  <a:close/>
                  <a:moveTo>
                    <a:pt x="88449" y="15206"/>
                  </a:moveTo>
                  <a:cubicBezTo>
                    <a:pt x="128847" y="15206"/>
                    <a:pt x="161693" y="48052"/>
                    <a:pt x="161693" y="88449"/>
                  </a:cubicBezTo>
                  <a:cubicBezTo>
                    <a:pt x="161693" y="128847"/>
                    <a:pt x="128847" y="161693"/>
                    <a:pt x="88449" y="161693"/>
                  </a:cubicBezTo>
                  <a:cubicBezTo>
                    <a:pt x="48052" y="161693"/>
                    <a:pt x="15206" y="128847"/>
                    <a:pt x="15206" y="88449"/>
                  </a:cubicBezTo>
                  <a:cubicBezTo>
                    <a:pt x="15206" y="48052"/>
                    <a:pt x="48052" y="15206"/>
                    <a:pt x="88449" y="15206"/>
                  </a:cubicBezTo>
                  <a:close/>
                </a:path>
              </a:pathLst>
            </a:custGeom>
            <a:solidFill>
              <a:srgbClr val="1F1F1F"/>
            </a:solidFill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899" name="Frihandsfigur: Form 898">
              <a:extLst>
                <a:ext uri="{FF2B5EF4-FFF2-40B4-BE49-F238E27FC236}">
                  <a16:creationId xmlns:a16="http://schemas.microsoft.com/office/drawing/2014/main" id="{8CABBDFC-81F8-974F-975B-5F55B60F89A7}"/>
                </a:ext>
              </a:extLst>
            </p:cNvPr>
            <p:cNvSpPr/>
            <p:nvPr/>
          </p:nvSpPr>
          <p:spPr>
            <a:xfrm>
              <a:off x="1232427" y="2224286"/>
              <a:ext cx="81885" cy="59773"/>
            </a:xfrm>
            <a:custGeom>
              <a:avLst/>
              <a:gdLst>
                <a:gd name="connsiteX0" fmla="*/ 24343 w 81885"/>
                <a:gd name="connsiteY0" fmla="*/ 57543 h 59773"/>
                <a:gd name="connsiteX1" fmla="*/ 29716 w 81885"/>
                <a:gd name="connsiteY1" fmla="*/ 59773 h 59773"/>
                <a:gd name="connsiteX2" fmla="*/ 35088 w 81885"/>
                <a:gd name="connsiteY2" fmla="*/ 57543 h 59773"/>
                <a:gd name="connsiteX3" fmla="*/ 79643 w 81885"/>
                <a:gd name="connsiteY3" fmla="*/ 12989 h 59773"/>
                <a:gd name="connsiteX4" fmla="*/ 79643 w 81885"/>
                <a:gd name="connsiteY4" fmla="*/ 2243 h 59773"/>
                <a:gd name="connsiteX5" fmla="*/ 68897 w 81885"/>
                <a:gd name="connsiteY5" fmla="*/ 2243 h 59773"/>
                <a:gd name="connsiteX6" fmla="*/ 29716 w 81885"/>
                <a:gd name="connsiteY6" fmla="*/ 41424 h 59773"/>
                <a:gd name="connsiteX7" fmla="*/ 12989 w 81885"/>
                <a:gd name="connsiteY7" fmla="*/ 24697 h 59773"/>
                <a:gd name="connsiteX8" fmla="*/ 2243 w 81885"/>
                <a:gd name="connsiteY8" fmla="*/ 24697 h 59773"/>
                <a:gd name="connsiteX9" fmla="*/ 2243 w 81885"/>
                <a:gd name="connsiteY9" fmla="*/ 35443 h 59773"/>
                <a:gd name="connsiteX10" fmla="*/ 24393 w 81885"/>
                <a:gd name="connsiteY10" fmla="*/ 57594 h 59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1885" h="59773">
                  <a:moveTo>
                    <a:pt x="24343" y="57543"/>
                  </a:moveTo>
                  <a:cubicBezTo>
                    <a:pt x="25813" y="59013"/>
                    <a:pt x="27789" y="59773"/>
                    <a:pt x="29716" y="59773"/>
                  </a:cubicBezTo>
                  <a:cubicBezTo>
                    <a:pt x="31642" y="59773"/>
                    <a:pt x="33618" y="59013"/>
                    <a:pt x="35088" y="57543"/>
                  </a:cubicBezTo>
                  <a:lnTo>
                    <a:pt x="79643" y="12989"/>
                  </a:lnTo>
                  <a:cubicBezTo>
                    <a:pt x="82633" y="9998"/>
                    <a:pt x="82633" y="5183"/>
                    <a:pt x="79643" y="2243"/>
                  </a:cubicBezTo>
                  <a:cubicBezTo>
                    <a:pt x="76652" y="-748"/>
                    <a:pt x="71837" y="-748"/>
                    <a:pt x="68897" y="2243"/>
                  </a:cubicBezTo>
                  <a:lnTo>
                    <a:pt x="29716" y="41424"/>
                  </a:lnTo>
                  <a:lnTo>
                    <a:pt x="12989" y="24697"/>
                  </a:lnTo>
                  <a:cubicBezTo>
                    <a:pt x="9998" y="21707"/>
                    <a:pt x="5183" y="21707"/>
                    <a:pt x="2243" y="24697"/>
                  </a:cubicBezTo>
                  <a:cubicBezTo>
                    <a:pt x="-748" y="27688"/>
                    <a:pt x="-748" y="32503"/>
                    <a:pt x="2243" y="35443"/>
                  </a:cubicBezTo>
                  <a:lnTo>
                    <a:pt x="24393" y="57594"/>
                  </a:lnTo>
                  <a:close/>
                </a:path>
              </a:pathLst>
            </a:custGeom>
            <a:solidFill>
              <a:srgbClr val="1F1F1F"/>
            </a:solidFill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900" name="Frihandsfigur: Form 899">
              <a:extLst>
                <a:ext uri="{FF2B5EF4-FFF2-40B4-BE49-F238E27FC236}">
                  <a16:creationId xmlns:a16="http://schemas.microsoft.com/office/drawing/2014/main" id="{C795303D-0A11-282A-C024-233B47F5C106}"/>
                </a:ext>
              </a:extLst>
            </p:cNvPr>
            <p:cNvSpPr/>
            <p:nvPr/>
          </p:nvSpPr>
          <p:spPr>
            <a:xfrm>
              <a:off x="1528340" y="2223627"/>
              <a:ext cx="83659" cy="60938"/>
            </a:xfrm>
            <a:custGeom>
              <a:avLst/>
              <a:gdLst>
                <a:gd name="connsiteX0" fmla="*/ 70620 w 83659"/>
                <a:gd name="connsiteY0" fmla="*/ 2294 h 60938"/>
                <a:gd name="connsiteX1" fmla="*/ 30324 w 83659"/>
                <a:gd name="connsiteY1" fmla="*/ 42590 h 60938"/>
                <a:gd name="connsiteX2" fmla="*/ 12989 w 83659"/>
                <a:gd name="connsiteY2" fmla="*/ 25255 h 60938"/>
                <a:gd name="connsiteX3" fmla="*/ 2243 w 83659"/>
                <a:gd name="connsiteY3" fmla="*/ 25255 h 60938"/>
                <a:gd name="connsiteX4" fmla="*/ 2243 w 83659"/>
                <a:gd name="connsiteY4" fmla="*/ 36001 h 60938"/>
                <a:gd name="connsiteX5" fmla="*/ 24951 w 83659"/>
                <a:gd name="connsiteY5" fmla="*/ 58709 h 60938"/>
                <a:gd name="connsiteX6" fmla="*/ 30324 w 83659"/>
                <a:gd name="connsiteY6" fmla="*/ 60939 h 60938"/>
                <a:gd name="connsiteX7" fmla="*/ 35697 w 83659"/>
                <a:gd name="connsiteY7" fmla="*/ 58709 h 60938"/>
                <a:gd name="connsiteX8" fmla="*/ 81417 w 83659"/>
                <a:gd name="connsiteY8" fmla="*/ 12989 h 60938"/>
                <a:gd name="connsiteX9" fmla="*/ 81417 w 83659"/>
                <a:gd name="connsiteY9" fmla="*/ 2243 h 60938"/>
                <a:gd name="connsiteX10" fmla="*/ 70671 w 83659"/>
                <a:gd name="connsiteY10" fmla="*/ 2243 h 60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3659" h="60938">
                  <a:moveTo>
                    <a:pt x="70620" y="2294"/>
                  </a:moveTo>
                  <a:lnTo>
                    <a:pt x="30324" y="42590"/>
                  </a:lnTo>
                  <a:lnTo>
                    <a:pt x="12989" y="25255"/>
                  </a:lnTo>
                  <a:cubicBezTo>
                    <a:pt x="9998" y="22264"/>
                    <a:pt x="5183" y="22264"/>
                    <a:pt x="2243" y="25255"/>
                  </a:cubicBezTo>
                  <a:cubicBezTo>
                    <a:pt x="-748" y="28246"/>
                    <a:pt x="-748" y="33061"/>
                    <a:pt x="2243" y="36001"/>
                  </a:cubicBezTo>
                  <a:lnTo>
                    <a:pt x="24951" y="58709"/>
                  </a:lnTo>
                  <a:cubicBezTo>
                    <a:pt x="26421" y="60179"/>
                    <a:pt x="28398" y="60939"/>
                    <a:pt x="30324" y="60939"/>
                  </a:cubicBezTo>
                  <a:cubicBezTo>
                    <a:pt x="32250" y="60939"/>
                    <a:pt x="34227" y="60179"/>
                    <a:pt x="35697" y="58709"/>
                  </a:cubicBezTo>
                  <a:lnTo>
                    <a:pt x="81417" y="12989"/>
                  </a:lnTo>
                  <a:cubicBezTo>
                    <a:pt x="84407" y="9998"/>
                    <a:pt x="84407" y="5183"/>
                    <a:pt x="81417" y="2243"/>
                  </a:cubicBezTo>
                  <a:cubicBezTo>
                    <a:pt x="78426" y="-748"/>
                    <a:pt x="73611" y="-748"/>
                    <a:pt x="70671" y="2243"/>
                  </a:cubicBezTo>
                  <a:close/>
                </a:path>
              </a:pathLst>
            </a:custGeom>
            <a:solidFill>
              <a:srgbClr val="1F1F1F"/>
            </a:solidFill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901" name="Frihandsfigur: Form 900">
              <a:extLst>
                <a:ext uri="{FF2B5EF4-FFF2-40B4-BE49-F238E27FC236}">
                  <a16:creationId xmlns:a16="http://schemas.microsoft.com/office/drawing/2014/main" id="{2D9F4A15-BE27-C6A6-4B56-0F53AA997CD1}"/>
                </a:ext>
              </a:extLst>
            </p:cNvPr>
            <p:cNvSpPr/>
            <p:nvPr/>
          </p:nvSpPr>
          <p:spPr>
            <a:xfrm>
              <a:off x="1374212" y="2214504"/>
              <a:ext cx="93061" cy="79287"/>
            </a:xfrm>
            <a:custGeom>
              <a:avLst/>
              <a:gdLst>
                <a:gd name="connsiteX0" fmla="*/ 7603 w 93061"/>
                <a:gd name="connsiteY0" fmla="*/ 47304 h 79287"/>
                <a:gd name="connsiteX1" fmla="*/ 67059 w 93061"/>
                <a:gd name="connsiteY1" fmla="*/ 47304 h 79287"/>
                <a:gd name="connsiteX2" fmla="*/ 48052 w 93061"/>
                <a:gd name="connsiteY2" fmla="*/ 66312 h 79287"/>
                <a:gd name="connsiteX3" fmla="*/ 48052 w 93061"/>
                <a:gd name="connsiteY3" fmla="*/ 77057 h 79287"/>
                <a:gd name="connsiteX4" fmla="*/ 53424 w 93061"/>
                <a:gd name="connsiteY4" fmla="*/ 79288 h 79287"/>
                <a:gd name="connsiteX5" fmla="*/ 58797 w 93061"/>
                <a:gd name="connsiteY5" fmla="*/ 77057 h 79287"/>
                <a:gd name="connsiteX6" fmla="*/ 90781 w 93061"/>
                <a:gd name="connsiteY6" fmla="*/ 45074 h 79287"/>
                <a:gd name="connsiteX7" fmla="*/ 91744 w 93061"/>
                <a:gd name="connsiteY7" fmla="*/ 43908 h 79287"/>
                <a:gd name="connsiteX8" fmla="*/ 91896 w 93061"/>
                <a:gd name="connsiteY8" fmla="*/ 43655 h 79287"/>
                <a:gd name="connsiteX9" fmla="*/ 92454 w 93061"/>
                <a:gd name="connsiteY9" fmla="*/ 42590 h 79287"/>
                <a:gd name="connsiteX10" fmla="*/ 92606 w 93061"/>
                <a:gd name="connsiteY10" fmla="*/ 42134 h 79287"/>
                <a:gd name="connsiteX11" fmla="*/ 92910 w 93061"/>
                <a:gd name="connsiteY11" fmla="*/ 41171 h 79287"/>
                <a:gd name="connsiteX12" fmla="*/ 93062 w 93061"/>
                <a:gd name="connsiteY12" fmla="*/ 39650 h 79287"/>
                <a:gd name="connsiteX13" fmla="*/ 92910 w 93061"/>
                <a:gd name="connsiteY13" fmla="*/ 38130 h 79287"/>
                <a:gd name="connsiteX14" fmla="*/ 92606 w 93061"/>
                <a:gd name="connsiteY14" fmla="*/ 37167 h 79287"/>
                <a:gd name="connsiteX15" fmla="*/ 92454 w 93061"/>
                <a:gd name="connsiteY15" fmla="*/ 36710 h 79287"/>
                <a:gd name="connsiteX16" fmla="*/ 91896 w 93061"/>
                <a:gd name="connsiteY16" fmla="*/ 35646 h 79287"/>
                <a:gd name="connsiteX17" fmla="*/ 91744 w 93061"/>
                <a:gd name="connsiteY17" fmla="*/ 35392 h 79287"/>
                <a:gd name="connsiteX18" fmla="*/ 90781 w 93061"/>
                <a:gd name="connsiteY18" fmla="*/ 34227 h 79287"/>
                <a:gd name="connsiteX19" fmla="*/ 58797 w 93061"/>
                <a:gd name="connsiteY19" fmla="*/ 2243 h 79287"/>
                <a:gd name="connsiteX20" fmla="*/ 48052 w 93061"/>
                <a:gd name="connsiteY20" fmla="*/ 2243 h 79287"/>
                <a:gd name="connsiteX21" fmla="*/ 48052 w 93061"/>
                <a:gd name="connsiteY21" fmla="*/ 12989 h 79287"/>
                <a:gd name="connsiteX22" fmla="*/ 67059 w 93061"/>
                <a:gd name="connsiteY22" fmla="*/ 31996 h 79287"/>
                <a:gd name="connsiteX23" fmla="*/ 7603 w 93061"/>
                <a:gd name="connsiteY23" fmla="*/ 31996 h 79287"/>
                <a:gd name="connsiteX24" fmla="*/ 0 w 93061"/>
                <a:gd name="connsiteY24" fmla="*/ 39600 h 79287"/>
                <a:gd name="connsiteX25" fmla="*/ 7603 w 93061"/>
                <a:gd name="connsiteY25" fmla="*/ 47203 h 79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93061" h="79287">
                  <a:moveTo>
                    <a:pt x="7603" y="47304"/>
                  </a:moveTo>
                  <a:lnTo>
                    <a:pt x="67059" y="47304"/>
                  </a:lnTo>
                  <a:lnTo>
                    <a:pt x="48052" y="66312"/>
                  </a:lnTo>
                  <a:cubicBezTo>
                    <a:pt x="45061" y="69302"/>
                    <a:pt x="45061" y="74118"/>
                    <a:pt x="48052" y="77057"/>
                  </a:cubicBezTo>
                  <a:cubicBezTo>
                    <a:pt x="49521" y="78527"/>
                    <a:pt x="51498" y="79288"/>
                    <a:pt x="53424" y="79288"/>
                  </a:cubicBezTo>
                  <a:cubicBezTo>
                    <a:pt x="55351" y="79288"/>
                    <a:pt x="57327" y="78527"/>
                    <a:pt x="58797" y="77057"/>
                  </a:cubicBezTo>
                  <a:lnTo>
                    <a:pt x="90781" y="45074"/>
                  </a:lnTo>
                  <a:cubicBezTo>
                    <a:pt x="91136" y="44719"/>
                    <a:pt x="91440" y="44313"/>
                    <a:pt x="91744" y="43908"/>
                  </a:cubicBezTo>
                  <a:cubicBezTo>
                    <a:pt x="91795" y="43807"/>
                    <a:pt x="91845" y="43756"/>
                    <a:pt x="91896" y="43655"/>
                  </a:cubicBezTo>
                  <a:cubicBezTo>
                    <a:pt x="92099" y="43300"/>
                    <a:pt x="92302" y="42945"/>
                    <a:pt x="92454" y="42590"/>
                  </a:cubicBezTo>
                  <a:cubicBezTo>
                    <a:pt x="92504" y="42438"/>
                    <a:pt x="92555" y="42286"/>
                    <a:pt x="92606" y="42134"/>
                  </a:cubicBezTo>
                  <a:cubicBezTo>
                    <a:pt x="92707" y="41830"/>
                    <a:pt x="92859" y="41475"/>
                    <a:pt x="92910" y="41171"/>
                  </a:cubicBezTo>
                  <a:cubicBezTo>
                    <a:pt x="93011" y="40664"/>
                    <a:pt x="93062" y="40157"/>
                    <a:pt x="93062" y="39650"/>
                  </a:cubicBezTo>
                  <a:cubicBezTo>
                    <a:pt x="93062" y="39143"/>
                    <a:pt x="93011" y="38636"/>
                    <a:pt x="92910" y="38130"/>
                  </a:cubicBezTo>
                  <a:cubicBezTo>
                    <a:pt x="92859" y="37775"/>
                    <a:pt x="92707" y="37471"/>
                    <a:pt x="92606" y="37167"/>
                  </a:cubicBezTo>
                  <a:cubicBezTo>
                    <a:pt x="92606" y="37014"/>
                    <a:pt x="92504" y="36862"/>
                    <a:pt x="92454" y="36710"/>
                  </a:cubicBezTo>
                  <a:cubicBezTo>
                    <a:pt x="92302" y="36356"/>
                    <a:pt x="92099" y="36001"/>
                    <a:pt x="91896" y="35646"/>
                  </a:cubicBezTo>
                  <a:cubicBezTo>
                    <a:pt x="91896" y="35545"/>
                    <a:pt x="91795" y="35494"/>
                    <a:pt x="91744" y="35392"/>
                  </a:cubicBezTo>
                  <a:cubicBezTo>
                    <a:pt x="91440" y="34987"/>
                    <a:pt x="91136" y="34581"/>
                    <a:pt x="90781" y="34227"/>
                  </a:cubicBezTo>
                  <a:lnTo>
                    <a:pt x="58797" y="2243"/>
                  </a:lnTo>
                  <a:cubicBezTo>
                    <a:pt x="55807" y="-748"/>
                    <a:pt x="50991" y="-748"/>
                    <a:pt x="48052" y="2243"/>
                  </a:cubicBezTo>
                  <a:cubicBezTo>
                    <a:pt x="45112" y="5233"/>
                    <a:pt x="45061" y="10049"/>
                    <a:pt x="48052" y="12989"/>
                  </a:cubicBezTo>
                  <a:lnTo>
                    <a:pt x="67059" y="31996"/>
                  </a:lnTo>
                  <a:lnTo>
                    <a:pt x="7603" y="31996"/>
                  </a:lnTo>
                  <a:cubicBezTo>
                    <a:pt x="3396" y="31996"/>
                    <a:pt x="0" y="35392"/>
                    <a:pt x="0" y="39600"/>
                  </a:cubicBezTo>
                  <a:cubicBezTo>
                    <a:pt x="0" y="43807"/>
                    <a:pt x="3396" y="47203"/>
                    <a:pt x="7603" y="47203"/>
                  </a:cubicBezTo>
                  <a:close/>
                </a:path>
              </a:pathLst>
            </a:custGeom>
            <a:solidFill>
              <a:srgbClr val="1F1F1F"/>
            </a:solidFill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  <p:grpSp>
        <p:nvGrpSpPr>
          <p:cNvPr id="903" name="Bild 3">
            <a:extLst>
              <a:ext uri="{FF2B5EF4-FFF2-40B4-BE49-F238E27FC236}">
                <a16:creationId xmlns:a16="http://schemas.microsoft.com/office/drawing/2014/main" id="{B0DFF1DC-112C-4EAD-2F99-A46395DDB3A6}"/>
              </a:ext>
            </a:extLst>
          </p:cNvPr>
          <p:cNvGrpSpPr/>
          <p:nvPr/>
        </p:nvGrpSpPr>
        <p:grpSpPr>
          <a:xfrm>
            <a:off x="6010165" y="1996217"/>
            <a:ext cx="585534" cy="388164"/>
            <a:chOff x="4135069" y="2099264"/>
            <a:chExt cx="453317" cy="300514"/>
          </a:xfrm>
          <a:solidFill>
            <a:srgbClr val="1F1F1F"/>
          </a:solidFill>
        </p:grpSpPr>
        <p:sp>
          <p:nvSpPr>
            <p:cNvPr id="904" name="Frihandsfigur: Form 903">
              <a:extLst>
                <a:ext uri="{FF2B5EF4-FFF2-40B4-BE49-F238E27FC236}">
                  <a16:creationId xmlns:a16="http://schemas.microsoft.com/office/drawing/2014/main" id="{93423FB3-EF0B-F527-11AE-4062CF29D009}"/>
                </a:ext>
              </a:extLst>
            </p:cNvPr>
            <p:cNvSpPr/>
            <p:nvPr/>
          </p:nvSpPr>
          <p:spPr>
            <a:xfrm>
              <a:off x="4135069" y="2099264"/>
              <a:ext cx="453317" cy="300514"/>
            </a:xfrm>
            <a:custGeom>
              <a:avLst/>
              <a:gdLst>
                <a:gd name="connsiteX0" fmla="*/ 439289 w 453317"/>
                <a:gd name="connsiteY0" fmla="*/ 86665 h 300514"/>
                <a:gd name="connsiteX1" fmla="*/ 354641 w 453317"/>
                <a:gd name="connsiteY1" fmla="*/ 9113 h 300514"/>
                <a:gd name="connsiteX2" fmla="*/ 239936 w 453317"/>
                <a:gd name="connsiteY2" fmla="*/ 14131 h 300514"/>
                <a:gd name="connsiteX3" fmla="*/ 164412 w 453317"/>
                <a:gd name="connsiteY3" fmla="*/ 206692 h 300514"/>
                <a:gd name="connsiteX4" fmla="*/ 4240 w 453317"/>
                <a:gd name="connsiteY4" fmla="*/ 286119 h 300514"/>
                <a:gd name="connsiteX5" fmla="*/ 793 w 453317"/>
                <a:gd name="connsiteY5" fmla="*/ 296307 h 300514"/>
                <a:gd name="connsiteX6" fmla="*/ 7585 w 453317"/>
                <a:gd name="connsiteY6" fmla="*/ 300515 h 300514"/>
                <a:gd name="connsiteX7" fmla="*/ 10981 w 453317"/>
                <a:gd name="connsiteY7" fmla="*/ 299704 h 300514"/>
                <a:gd name="connsiteX8" fmla="*/ 170799 w 453317"/>
                <a:gd name="connsiteY8" fmla="*/ 220428 h 300514"/>
                <a:gd name="connsiteX9" fmla="*/ 252000 w 453317"/>
                <a:gd name="connsiteY9" fmla="*/ 291036 h 300514"/>
                <a:gd name="connsiteX10" fmla="*/ 303397 w 453317"/>
                <a:gd name="connsiteY10" fmla="*/ 300160 h 300514"/>
                <a:gd name="connsiteX11" fmla="*/ 366705 w 453317"/>
                <a:gd name="connsiteY11" fmla="*/ 286018 h 300514"/>
                <a:gd name="connsiteX12" fmla="*/ 439289 w 453317"/>
                <a:gd name="connsiteY12" fmla="*/ 86665 h 300514"/>
                <a:gd name="connsiteX13" fmla="*/ 246323 w 453317"/>
                <a:gd name="connsiteY13" fmla="*/ 27867 h 300514"/>
                <a:gd name="connsiteX14" fmla="*/ 425503 w 453317"/>
                <a:gd name="connsiteY14" fmla="*/ 93102 h 300514"/>
                <a:gd name="connsiteX15" fmla="*/ 437971 w 453317"/>
                <a:gd name="connsiteY15" fmla="*/ 143586 h 300514"/>
                <a:gd name="connsiteX16" fmla="*/ 303447 w 453317"/>
                <a:gd name="connsiteY16" fmla="*/ 84688 h 300514"/>
                <a:gd name="connsiteX17" fmla="*/ 168720 w 453317"/>
                <a:gd name="connsiteY17" fmla="*/ 143789 h 300514"/>
                <a:gd name="connsiteX18" fmla="*/ 246373 w 453317"/>
                <a:gd name="connsiteY18" fmla="*/ 27867 h 300514"/>
                <a:gd name="connsiteX19" fmla="*/ 247286 w 453317"/>
                <a:gd name="connsiteY19" fmla="*/ 192550 h 300514"/>
                <a:gd name="connsiteX20" fmla="*/ 232688 w 453317"/>
                <a:gd name="connsiteY20" fmla="*/ 150125 h 300514"/>
                <a:gd name="connsiteX21" fmla="*/ 243535 w 453317"/>
                <a:gd name="connsiteY21" fmla="*/ 112769 h 300514"/>
                <a:gd name="connsiteX22" fmla="*/ 303397 w 453317"/>
                <a:gd name="connsiteY22" fmla="*/ 99894 h 300514"/>
                <a:gd name="connsiteX23" fmla="*/ 363005 w 453317"/>
                <a:gd name="connsiteY23" fmla="*/ 112667 h 300514"/>
                <a:gd name="connsiteX24" fmla="*/ 373953 w 453317"/>
                <a:gd name="connsiteY24" fmla="*/ 150125 h 300514"/>
                <a:gd name="connsiteX25" fmla="*/ 359305 w 453317"/>
                <a:gd name="connsiteY25" fmla="*/ 192601 h 300514"/>
                <a:gd name="connsiteX26" fmla="*/ 303397 w 453317"/>
                <a:gd name="connsiteY26" fmla="*/ 200255 h 300514"/>
                <a:gd name="connsiteX27" fmla="*/ 247235 w 453317"/>
                <a:gd name="connsiteY27" fmla="*/ 192550 h 300514"/>
                <a:gd name="connsiteX28" fmla="*/ 225338 w 453317"/>
                <a:gd name="connsiteY28" fmla="*/ 185454 h 300514"/>
                <a:gd name="connsiteX29" fmla="*/ 174346 w 453317"/>
                <a:gd name="connsiteY29" fmla="*/ 159553 h 300514"/>
                <a:gd name="connsiteX30" fmla="*/ 221840 w 453317"/>
                <a:gd name="connsiteY30" fmla="*/ 123514 h 300514"/>
                <a:gd name="connsiteX31" fmla="*/ 217481 w 453317"/>
                <a:gd name="connsiteY31" fmla="*/ 150125 h 300514"/>
                <a:gd name="connsiteX32" fmla="*/ 225338 w 453317"/>
                <a:gd name="connsiteY32" fmla="*/ 185454 h 300514"/>
                <a:gd name="connsiteX33" fmla="*/ 384800 w 453317"/>
                <a:gd name="connsiteY33" fmla="*/ 123413 h 300514"/>
                <a:gd name="connsiteX34" fmla="*/ 432548 w 453317"/>
                <a:gd name="connsiteY34" fmla="*/ 159604 h 300514"/>
                <a:gd name="connsiteX35" fmla="*/ 381303 w 453317"/>
                <a:gd name="connsiteY35" fmla="*/ 185606 h 300514"/>
                <a:gd name="connsiteX36" fmla="*/ 389210 w 453317"/>
                <a:gd name="connsiteY36" fmla="*/ 150176 h 300514"/>
                <a:gd name="connsiteX37" fmla="*/ 384800 w 453317"/>
                <a:gd name="connsiteY37" fmla="*/ 123413 h 300514"/>
                <a:gd name="connsiteX38" fmla="*/ 360318 w 453317"/>
                <a:gd name="connsiteY38" fmla="*/ 272282 h 300514"/>
                <a:gd name="connsiteX39" fmla="*/ 257220 w 453317"/>
                <a:gd name="connsiteY39" fmla="*/ 276793 h 300514"/>
                <a:gd name="connsiteX40" fmla="*/ 181139 w 453317"/>
                <a:gd name="connsiteY40" fmla="*/ 207098 h 300514"/>
                <a:gd name="connsiteX41" fmla="*/ 170950 w 453317"/>
                <a:gd name="connsiteY41" fmla="*/ 175621 h 300514"/>
                <a:gd name="connsiteX42" fmla="*/ 303447 w 453317"/>
                <a:gd name="connsiteY42" fmla="*/ 215512 h 300514"/>
                <a:gd name="connsiteX43" fmla="*/ 435589 w 453317"/>
                <a:gd name="connsiteY43" fmla="*/ 175824 h 300514"/>
                <a:gd name="connsiteX44" fmla="*/ 360318 w 453317"/>
                <a:gd name="connsiteY44" fmla="*/ 272282 h 300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453317" h="300514">
                  <a:moveTo>
                    <a:pt x="439289" y="86665"/>
                  </a:moveTo>
                  <a:cubicBezTo>
                    <a:pt x="422360" y="50322"/>
                    <a:pt x="392302" y="22798"/>
                    <a:pt x="354641" y="9113"/>
                  </a:cubicBezTo>
                  <a:cubicBezTo>
                    <a:pt x="316981" y="-4573"/>
                    <a:pt x="276228" y="-2799"/>
                    <a:pt x="239936" y="14131"/>
                  </a:cubicBezTo>
                  <a:cubicBezTo>
                    <a:pt x="167200" y="48041"/>
                    <a:pt x="134405" y="133196"/>
                    <a:pt x="164412" y="206692"/>
                  </a:cubicBezTo>
                  <a:lnTo>
                    <a:pt x="4240" y="286119"/>
                  </a:lnTo>
                  <a:cubicBezTo>
                    <a:pt x="489" y="287995"/>
                    <a:pt x="-1082" y="292557"/>
                    <a:pt x="793" y="296307"/>
                  </a:cubicBezTo>
                  <a:cubicBezTo>
                    <a:pt x="2111" y="298994"/>
                    <a:pt x="4797" y="300515"/>
                    <a:pt x="7585" y="300515"/>
                  </a:cubicBezTo>
                  <a:cubicBezTo>
                    <a:pt x="8700" y="300515"/>
                    <a:pt x="9866" y="300261"/>
                    <a:pt x="10981" y="299704"/>
                  </a:cubicBezTo>
                  <a:lnTo>
                    <a:pt x="170799" y="220428"/>
                  </a:lnTo>
                  <a:cubicBezTo>
                    <a:pt x="188184" y="253325"/>
                    <a:pt x="216772" y="278212"/>
                    <a:pt x="252000" y="291036"/>
                  </a:cubicBezTo>
                  <a:cubicBezTo>
                    <a:pt x="268726" y="297118"/>
                    <a:pt x="286112" y="300160"/>
                    <a:pt x="303397" y="300160"/>
                  </a:cubicBezTo>
                  <a:cubicBezTo>
                    <a:pt x="324989" y="300160"/>
                    <a:pt x="346532" y="295446"/>
                    <a:pt x="366705" y="286018"/>
                  </a:cubicBezTo>
                  <a:cubicBezTo>
                    <a:pt x="441672" y="251044"/>
                    <a:pt x="474213" y="161631"/>
                    <a:pt x="439289" y="86665"/>
                  </a:cubicBezTo>
                  <a:close/>
                  <a:moveTo>
                    <a:pt x="246323" y="27867"/>
                  </a:moveTo>
                  <a:cubicBezTo>
                    <a:pt x="313686" y="-3559"/>
                    <a:pt x="394076" y="25688"/>
                    <a:pt x="425503" y="93102"/>
                  </a:cubicBezTo>
                  <a:cubicBezTo>
                    <a:pt x="433156" y="109474"/>
                    <a:pt x="437161" y="126606"/>
                    <a:pt x="437971" y="143586"/>
                  </a:cubicBezTo>
                  <a:cubicBezTo>
                    <a:pt x="416176" y="123312"/>
                    <a:pt x="366401" y="84688"/>
                    <a:pt x="303447" y="84688"/>
                  </a:cubicBezTo>
                  <a:cubicBezTo>
                    <a:pt x="240494" y="84688"/>
                    <a:pt x="190415" y="123565"/>
                    <a:pt x="168720" y="143789"/>
                  </a:cubicBezTo>
                  <a:cubicBezTo>
                    <a:pt x="171052" y="95383"/>
                    <a:pt x="199437" y="49764"/>
                    <a:pt x="246373" y="27867"/>
                  </a:cubicBezTo>
                  <a:close/>
                  <a:moveTo>
                    <a:pt x="247286" y="192550"/>
                  </a:moveTo>
                  <a:cubicBezTo>
                    <a:pt x="237756" y="180031"/>
                    <a:pt x="232688" y="165382"/>
                    <a:pt x="232688" y="150125"/>
                  </a:cubicBezTo>
                  <a:cubicBezTo>
                    <a:pt x="232688" y="136997"/>
                    <a:pt x="236438" y="124123"/>
                    <a:pt x="243535" y="112769"/>
                  </a:cubicBezTo>
                  <a:cubicBezTo>
                    <a:pt x="261427" y="105216"/>
                    <a:pt x="281652" y="99894"/>
                    <a:pt x="303397" y="99894"/>
                  </a:cubicBezTo>
                  <a:cubicBezTo>
                    <a:pt x="325141" y="99894"/>
                    <a:pt x="345214" y="105165"/>
                    <a:pt x="363005" y="112667"/>
                  </a:cubicBezTo>
                  <a:cubicBezTo>
                    <a:pt x="370152" y="124021"/>
                    <a:pt x="373953" y="136946"/>
                    <a:pt x="373953" y="150125"/>
                  </a:cubicBezTo>
                  <a:cubicBezTo>
                    <a:pt x="373953" y="165382"/>
                    <a:pt x="368885" y="180031"/>
                    <a:pt x="359305" y="192601"/>
                  </a:cubicBezTo>
                  <a:cubicBezTo>
                    <a:pt x="342426" y="197163"/>
                    <a:pt x="323570" y="200255"/>
                    <a:pt x="303397" y="200255"/>
                  </a:cubicBezTo>
                  <a:cubicBezTo>
                    <a:pt x="283223" y="200255"/>
                    <a:pt x="264165" y="197112"/>
                    <a:pt x="247235" y="192550"/>
                  </a:cubicBezTo>
                  <a:close/>
                  <a:moveTo>
                    <a:pt x="225338" y="185454"/>
                  </a:moveTo>
                  <a:cubicBezTo>
                    <a:pt x="201515" y="176533"/>
                    <a:pt x="183521" y="165686"/>
                    <a:pt x="174346" y="159553"/>
                  </a:cubicBezTo>
                  <a:cubicBezTo>
                    <a:pt x="182659" y="151392"/>
                    <a:pt x="199386" y="136440"/>
                    <a:pt x="221840" y="123514"/>
                  </a:cubicBezTo>
                  <a:cubicBezTo>
                    <a:pt x="219002" y="132080"/>
                    <a:pt x="217481" y="141052"/>
                    <a:pt x="217481" y="150125"/>
                  </a:cubicBezTo>
                  <a:cubicBezTo>
                    <a:pt x="217481" y="162442"/>
                    <a:pt x="220168" y="174354"/>
                    <a:pt x="225338" y="185454"/>
                  </a:cubicBezTo>
                  <a:close/>
                  <a:moveTo>
                    <a:pt x="384800" y="123413"/>
                  </a:moveTo>
                  <a:cubicBezTo>
                    <a:pt x="407407" y="136338"/>
                    <a:pt x="424235" y="151392"/>
                    <a:pt x="432548" y="159604"/>
                  </a:cubicBezTo>
                  <a:cubicBezTo>
                    <a:pt x="423323" y="165788"/>
                    <a:pt x="405228" y="176635"/>
                    <a:pt x="381303" y="185606"/>
                  </a:cubicBezTo>
                  <a:cubicBezTo>
                    <a:pt x="386473" y="174506"/>
                    <a:pt x="389210" y="162493"/>
                    <a:pt x="389210" y="150176"/>
                  </a:cubicBezTo>
                  <a:cubicBezTo>
                    <a:pt x="389210" y="141052"/>
                    <a:pt x="387690" y="132030"/>
                    <a:pt x="384800" y="123413"/>
                  </a:cubicBezTo>
                  <a:close/>
                  <a:moveTo>
                    <a:pt x="360318" y="272282"/>
                  </a:moveTo>
                  <a:cubicBezTo>
                    <a:pt x="327676" y="287488"/>
                    <a:pt x="291080" y="289110"/>
                    <a:pt x="257220" y="276793"/>
                  </a:cubicBezTo>
                  <a:cubicBezTo>
                    <a:pt x="223361" y="264476"/>
                    <a:pt x="196345" y="239740"/>
                    <a:pt x="181139" y="207098"/>
                  </a:cubicBezTo>
                  <a:cubicBezTo>
                    <a:pt x="176374" y="196859"/>
                    <a:pt x="172978" y="186265"/>
                    <a:pt x="170950" y="175621"/>
                  </a:cubicBezTo>
                  <a:cubicBezTo>
                    <a:pt x="193202" y="189763"/>
                    <a:pt x="242065" y="215512"/>
                    <a:pt x="303447" y="215512"/>
                  </a:cubicBezTo>
                  <a:cubicBezTo>
                    <a:pt x="364830" y="215512"/>
                    <a:pt x="413236" y="190016"/>
                    <a:pt x="435589" y="175824"/>
                  </a:cubicBezTo>
                  <a:cubicBezTo>
                    <a:pt x="427581" y="216728"/>
                    <a:pt x="400868" y="253375"/>
                    <a:pt x="360318" y="272282"/>
                  </a:cubicBezTo>
                  <a:close/>
                </a:path>
              </a:pathLst>
            </a:custGeom>
            <a:solidFill>
              <a:srgbClr val="1F1F1F"/>
            </a:solidFill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905" name="Frihandsfigur: Form 904">
              <a:extLst>
                <a:ext uri="{FF2B5EF4-FFF2-40B4-BE49-F238E27FC236}">
                  <a16:creationId xmlns:a16="http://schemas.microsoft.com/office/drawing/2014/main" id="{6AD7998B-0F77-5039-9996-E1BEE7E2D129}"/>
                </a:ext>
              </a:extLst>
            </p:cNvPr>
            <p:cNvSpPr/>
            <p:nvPr/>
          </p:nvSpPr>
          <p:spPr>
            <a:xfrm>
              <a:off x="4417279" y="2227492"/>
              <a:ext cx="42476" cy="42476"/>
            </a:xfrm>
            <a:custGeom>
              <a:avLst/>
              <a:gdLst>
                <a:gd name="connsiteX0" fmla="*/ 42476 w 42476"/>
                <a:gd name="connsiteY0" fmla="*/ 21238 h 42476"/>
                <a:gd name="connsiteX1" fmla="*/ 21238 w 42476"/>
                <a:gd name="connsiteY1" fmla="*/ 42476 h 42476"/>
                <a:gd name="connsiteX2" fmla="*/ 0 w 42476"/>
                <a:gd name="connsiteY2" fmla="*/ 21238 h 42476"/>
                <a:gd name="connsiteX3" fmla="*/ 21238 w 42476"/>
                <a:gd name="connsiteY3" fmla="*/ 0 h 42476"/>
                <a:gd name="connsiteX4" fmla="*/ 42476 w 42476"/>
                <a:gd name="connsiteY4" fmla="*/ 21238 h 42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476" h="42476">
                  <a:moveTo>
                    <a:pt x="42476" y="21238"/>
                  </a:moveTo>
                  <a:cubicBezTo>
                    <a:pt x="42476" y="32967"/>
                    <a:pt x="32968" y="42476"/>
                    <a:pt x="21238" y="42476"/>
                  </a:cubicBezTo>
                  <a:cubicBezTo>
                    <a:pt x="9509" y="42476"/>
                    <a:pt x="0" y="32967"/>
                    <a:pt x="0" y="21238"/>
                  </a:cubicBezTo>
                  <a:cubicBezTo>
                    <a:pt x="0" y="9509"/>
                    <a:pt x="9509" y="0"/>
                    <a:pt x="21238" y="0"/>
                  </a:cubicBezTo>
                  <a:cubicBezTo>
                    <a:pt x="32968" y="0"/>
                    <a:pt x="42476" y="9509"/>
                    <a:pt x="42476" y="21238"/>
                  </a:cubicBezTo>
                  <a:close/>
                </a:path>
              </a:pathLst>
            </a:custGeom>
            <a:solidFill>
              <a:srgbClr val="1F1F1F"/>
            </a:solidFill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  <p:grpSp>
        <p:nvGrpSpPr>
          <p:cNvPr id="931" name="Bild 3">
            <a:extLst>
              <a:ext uri="{FF2B5EF4-FFF2-40B4-BE49-F238E27FC236}">
                <a16:creationId xmlns:a16="http://schemas.microsoft.com/office/drawing/2014/main" id="{9A063CF6-5C43-C367-4985-4B1C0D3C0348}"/>
              </a:ext>
            </a:extLst>
          </p:cNvPr>
          <p:cNvGrpSpPr/>
          <p:nvPr/>
        </p:nvGrpSpPr>
        <p:grpSpPr>
          <a:xfrm>
            <a:off x="9156015" y="4062957"/>
            <a:ext cx="438258" cy="558010"/>
            <a:chOff x="653265" y="4982705"/>
            <a:chExt cx="339296" cy="432008"/>
          </a:xfrm>
          <a:solidFill>
            <a:srgbClr val="1F1F1F"/>
          </a:solidFill>
        </p:grpSpPr>
        <p:sp>
          <p:nvSpPr>
            <p:cNvPr id="932" name="Frihandsfigur: Form 931">
              <a:extLst>
                <a:ext uri="{FF2B5EF4-FFF2-40B4-BE49-F238E27FC236}">
                  <a16:creationId xmlns:a16="http://schemas.microsoft.com/office/drawing/2014/main" id="{88BC532B-8C67-B2EC-8044-CFE224ADFD3A}"/>
                </a:ext>
              </a:extLst>
            </p:cNvPr>
            <p:cNvSpPr/>
            <p:nvPr/>
          </p:nvSpPr>
          <p:spPr>
            <a:xfrm>
              <a:off x="831950" y="4983178"/>
              <a:ext cx="78795" cy="78801"/>
            </a:xfrm>
            <a:custGeom>
              <a:avLst/>
              <a:gdLst>
                <a:gd name="connsiteX0" fmla="*/ 22717 w 78795"/>
                <a:gd name="connsiteY0" fmla="*/ 75101 h 78801"/>
                <a:gd name="connsiteX1" fmla="*/ 39343 w 78795"/>
                <a:gd name="connsiteY1" fmla="*/ 78802 h 78801"/>
                <a:gd name="connsiteX2" fmla="*/ 52825 w 78795"/>
                <a:gd name="connsiteY2" fmla="*/ 76419 h 78801"/>
                <a:gd name="connsiteX3" fmla="*/ 75077 w 78795"/>
                <a:gd name="connsiteY3" fmla="*/ 56043 h 78801"/>
                <a:gd name="connsiteX4" fmla="*/ 76395 w 78795"/>
                <a:gd name="connsiteY4" fmla="*/ 25935 h 78801"/>
                <a:gd name="connsiteX5" fmla="*/ 25910 w 78795"/>
                <a:gd name="connsiteY5" fmla="*/ 2365 h 78801"/>
                <a:gd name="connsiteX6" fmla="*/ 2392 w 78795"/>
                <a:gd name="connsiteY6" fmla="*/ 52850 h 78801"/>
                <a:gd name="connsiteX7" fmla="*/ 22768 w 78795"/>
                <a:gd name="connsiteY7" fmla="*/ 75101 h 78801"/>
                <a:gd name="connsiteX8" fmla="*/ 31131 w 78795"/>
                <a:gd name="connsiteY8" fmla="*/ 16659 h 78801"/>
                <a:gd name="connsiteX9" fmla="*/ 39393 w 78795"/>
                <a:gd name="connsiteY9" fmla="*/ 15189 h 78801"/>
                <a:gd name="connsiteX10" fmla="*/ 62152 w 78795"/>
                <a:gd name="connsiteY10" fmla="*/ 31105 h 78801"/>
                <a:gd name="connsiteX11" fmla="*/ 62152 w 78795"/>
                <a:gd name="connsiteY11" fmla="*/ 31105 h 78801"/>
                <a:gd name="connsiteX12" fmla="*/ 61341 w 78795"/>
                <a:gd name="connsiteY12" fmla="*/ 49606 h 78801"/>
                <a:gd name="connsiteX13" fmla="*/ 47706 w 78795"/>
                <a:gd name="connsiteY13" fmla="*/ 62126 h 78801"/>
                <a:gd name="connsiteX14" fmla="*/ 29205 w 78795"/>
                <a:gd name="connsiteY14" fmla="*/ 61315 h 78801"/>
                <a:gd name="connsiteX15" fmla="*/ 16685 w 78795"/>
                <a:gd name="connsiteY15" fmla="*/ 47680 h 78801"/>
                <a:gd name="connsiteX16" fmla="*/ 31131 w 78795"/>
                <a:gd name="connsiteY16" fmla="*/ 16659 h 78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8795" h="78801">
                  <a:moveTo>
                    <a:pt x="22717" y="75101"/>
                  </a:moveTo>
                  <a:cubicBezTo>
                    <a:pt x="28039" y="77585"/>
                    <a:pt x="33666" y="78802"/>
                    <a:pt x="39343" y="78802"/>
                  </a:cubicBezTo>
                  <a:cubicBezTo>
                    <a:pt x="43905" y="78802"/>
                    <a:pt x="48466" y="77991"/>
                    <a:pt x="52825" y="76419"/>
                  </a:cubicBezTo>
                  <a:cubicBezTo>
                    <a:pt x="62710" y="72821"/>
                    <a:pt x="70617" y="65572"/>
                    <a:pt x="75077" y="56043"/>
                  </a:cubicBezTo>
                  <a:cubicBezTo>
                    <a:pt x="79538" y="46514"/>
                    <a:pt x="79994" y="35819"/>
                    <a:pt x="76395" y="25935"/>
                  </a:cubicBezTo>
                  <a:cubicBezTo>
                    <a:pt x="68944" y="5508"/>
                    <a:pt x="46337" y="-5035"/>
                    <a:pt x="25910" y="2365"/>
                  </a:cubicBezTo>
                  <a:cubicBezTo>
                    <a:pt x="5483" y="9816"/>
                    <a:pt x="-5059" y="32474"/>
                    <a:pt x="2392" y="52850"/>
                  </a:cubicBezTo>
                  <a:cubicBezTo>
                    <a:pt x="5990" y="62734"/>
                    <a:pt x="13239" y="70641"/>
                    <a:pt x="22768" y="75101"/>
                  </a:cubicBezTo>
                  <a:close/>
                  <a:moveTo>
                    <a:pt x="31131" y="16659"/>
                  </a:moveTo>
                  <a:cubicBezTo>
                    <a:pt x="33868" y="15645"/>
                    <a:pt x="36656" y="15189"/>
                    <a:pt x="39393" y="15189"/>
                  </a:cubicBezTo>
                  <a:cubicBezTo>
                    <a:pt x="49277" y="15189"/>
                    <a:pt x="58604" y="21272"/>
                    <a:pt x="62152" y="31105"/>
                  </a:cubicBezTo>
                  <a:lnTo>
                    <a:pt x="62152" y="31105"/>
                  </a:lnTo>
                  <a:cubicBezTo>
                    <a:pt x="64382" y="37187"/>
                    <a:pt x="64078" y="43777"/>
                    <a:pt x="61341" y="49606"/>
                  </a:cubicBezTo>
                  <a:cubicBezTo>
                    <a:pt x="58604" y="55435"/>
                    <a:pt x="53738" y="59895"/>
                    <a:pt x="47706" y="62126"/>
                  </a:cubicBezTo>
                  <a:cubicBezTo>
                    <a:pt x="41624" y="64305"/>
                    <a:pt x="35085" y="64052"/>
                    <a:pt x="29205" y="61315"/>
                  </a:cubicBezTo>
                  <a:cubicBezTo>
                    <a:pt x="23325" y="58578"/>
                    <a:pt x="18916" y="53712"/>
                    <a:pt x="16685" y="47680"/>
                  </a:cubicBezTo>
                  <a:cubicBezTo>
                    <a:pt x="12124" y="35160"/>
                    <a:pt x="18612" y="21221"/>
                    <a:pt x="31131" y="16659"/>
                  </a:cubicBezTo>
                  <a:close/>
                </a:path>
              </a:pathLst>
            </a:custGeom>
            <a:solidFill>
              <a:srgbClr val="1F1F1F"/>
            </a:solidFill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933" name="Frihandsfigur: Form 932">
              <a:extLst>
                <a:ext uri="{FF2B5EF4-FFF2-40B4-BE49-F238E27FC236}">
                  <a16:creationId xmlns:a16="http://schemas.microsoft.com/office/drawing/2014/main" id="{B4601B55-6964-3A49-40B9-82A9D332557C}"/>
                </a:ext>
              </a:extLst>
            </p:cNvPr>
            <p:cNvSpPr/>
            <p:nvPr/>
          </p:nvSpPr>
          <p:spPr>
            <a:xfrm>
              <a:off x="750175" y="5068823"/>
              <a:ext cx="242387" cy="345890"/>
            </a:xfrm>
            <a:custGeom>
              <a:avLst/>
              <a:gdLst>
                <a:gd name="connsiteX0" fmla="*/ 240030 w 242387"/>
                <a:gd name="connsiteY0" fmla="*/ 131280 h 345890"/>
                <a:gd name="connsiteX1" fmla="*/ 214737 w 242387"/>
                <a:gd name="connsiteY1" fmla="*/ 74561 h 345890"/>
                <a:gd name="connsiteX2" fmla="*/ 121168 w 242387"/>
                <a:gd name="connsiteY2" fmla="*/ 0 h 345890"/>
                <a:gd name="connsiteX3" fmla="*/ 27599 w 242387"/>
                <a:gd name="connsiteY3" fmla="*/ 74561 h 345890"/>
                <a:gd name="connsiteX4" fmla="*/ 2306 w 242387"/>
                <a:gd name="connsiteY4" fmla="*/ 131280 h 345890"/>
                <a:gd name="connsiteX5" fmla="*/ 14725 w 242387"/>
                <a:gd name="connsiteY5" fmla="*/ 166204 h 345890"/>
                <a:gd name="connsiteX6" fmla="*/ 26941 w 242387"/>
                <a:gd name="connsiteY6" fmla="*/ 169144 h 345890"/>
                <a:gd name="connsiteX7" fmla="*/ 35557 w 242387"/>
                <a:gd name="connsiteY7" fmla="*/ 167725 h 345890"/>
                <a:gd name="connsiteX8" fmla="*/ 51220 w 242387"/>
                <a:gd name="connsiteY8" fmla="*/ 153887 h 345890"/>
                <a:gd name="connsiteX9" fmla="*/ 65564 w 242387"/>
                <a:gd name="connsiteY9" fmla="*/ 123931 h 345890"/>
                <a:gd name="connsiteX10" fmla="*/ 65564 w 242387"/>
                <a:gd name="connsiteY10" fmla="*/ 314312 h 345890"/>
                <a:gd name="connsiteX11" fmla="*/ 97244 w 242387"/>
                <a:gd name="connsiteY11" fmla="*/ 345891 h 345890"/>
                <a:gd name="connsiteX12" fmla="*/ 121219 w 242387"/>
                <a:gd name="connsiteY12" fmla="*/ 334790 h 345890"/>
                <a:gd name="connsiteX13" fmla="*/ 145295 w 242387"/>
                <a:gd name="connsiteY13" fmla="*/ 345891 h 345890"/>
                <a:gd name="connsiteX14" fmla="*/ 176823 w 242387"/>
                <a:gd name="connsiteY14" fmla="*/ 314312 h 345890"/>
                <a:gd name="connsiteX15" fmla="*/ 176823 w 242387"/>
                <a:gd name="connsiteY15" fmla="*/ 123981 h 345890"/>
                <a:gd name="connsiteX16" fmla="*/ 191168 w 242387"/>
                <a:gd name="connsiteY16" fmla="*/ 153937 h 345890"/>
                <a:gd name="connsiteX17" fmla="*/ 206830 w 242387"/>
                <a:gd name="connsiteY17" fmla="*/ 167725 h 345890"/>
                <a:gd name="connsiteX18" fmla="*/ 215447 w 242387"/>
                <a:gd name="connsiteY18" fmla="*/ 169144 h 345890"/>
                <a:gd name="connsiteX19" fmla="*/ 227662 w 242387"/>
                <a:gd name="connsiteY19" fmla="*/ 166204 h 345890"/>
                <a:gd name="connsiteX20" fmla="*/ 240081 w 242387"/>
                <a:gd name="connsiteY20" fmla="*/ 131280 h 345890"/>
                <a:gd name="connsiteX21" fmla="*/ 220718 w 242387"/>
                <a:gd name="connsiteY21" fmla="*/ 152670 h 345890"/>
                <a:gd name="connsiteX22" fmla="*/ 211645 w 242387"/>
                <a:gd name="connsiteY22" fmla="*/ 153329 h 345890"/>
                <a:gd name="connsiteX23" fmla="*/ 204853 w 242387"/>
                <a:gd name="connsiteY23" fmla="*/ 147348 h 345890"/>
                <a:gd name="connsiteX24" fmla="*/ 176063 w 242387"/>
                <a:gd name="connsiteY24" fmla="*/ 87233 h 345890"/>
                <a:gd name="connsiteX25" fmla="*/ 176063 w 242387"/>
                <a:gd name="connsiteY25" fmla="*/ 87233 h 345890"/>
                <a:gd name="connsiteX26" fmla="*/ 169220 w 242387"/>
                <a:gd name="connsiteY26" fmla="*/ 82924 h 345890"/>
                <a:gd name="connsiteX27" fmla="*/ 161617 w 242387"/>
                <a:gd name="connsiteY27" fmla="*/ 90528 h 345890"/>
                <a:gd name="connsiteX28" fmla="*/ 161617 w 242387"/>
                <a:gd name="connsiteY28" fmla="*/ 314312 h 345890"/>
                <a:gd name="connsiteX29" fmla="*/ 145143 w 242387"/>
                <a:gd name="connsiteY29" fmla="*/ 330684 h 345890"/>
                <a:gd name="connsiteX30" fmla="*/ 128822 w 242387"/>
                <a:gd name="connsiteY30" fmla="*/ 314312 h 345890"/>
                <a:gd name="connsiteX31" fmla="*/ 128822 w 242387"/>
                <a:gd name="connsiteY31" fmla="*/ 173858 h 345890"/>
                <a:gd name="connsiteX32" fmla="*/ 121219 w 242387"/>
                <a:gd name="connsiteY32" fmla="*/ 166254 h 345890"/>
                <a:gd name="connsiteX33" fmla="*/ 113616 w 242387"/>
                <a:gd name="connsiteY33" fmla="*/ 173858 h 345890"/>
                <a:gd name="connsiteX34" fmla="*/ 113616 w 242387"/>
                <a:gd name="connsiteY34" fmla="*/ 314312 h 345890"/>
                <a:gd name="connsiteX35" fmla="*/ 113616 w 242387"/>
                <a:gd name="connsiteY35" fmla="*/ 314312 h 345890"/>
                <a:gd name="connsiteX36" fmla="*/ 97142 w 242387"/>
                <a:gd name="connsiteY36" fmla="*/ 330684 h 345890"/>
                <a:gd name="connsiteX37" fmla="*/ 80821 w 242387"/>
                <a:gd name="connsiteY37" fmla="*/ 314312 h 345890"/>
                <a:gd name="connsiteX38" fmla="*/ 80821 w 242387"/>
                <a:gd name="connsiteY38" fmla="*/ 90528 h 345890"/>
                <a:gd name="connsiteX39" fmla="*/ 73218 w 242387"/>
                <a:gd name="connsiteY39" fmla="*/ 82924 h 345890"/>
                <a:gd name="connsiteX40" fmla="*/ 66375 w 242387"/>
                <a:gd name="connsiteY40" fmla="*/ 87284 h 345890"/>
                <a:gd name="connsiteX41" fmla="*/ 66375 w 242387"/>
                <a:gd name="connsiteY41" fmla="*/ 87284 h 345890"/>
                <a:gd name="connsiteX42" fmla="*/ 37585 w 242387"/>
                <a:gd name="connsiteY42" fmla="*/ 147297 h 345890"/>
                <a:gd name="connsiteX43" fmla="*/ 30742 w 242387"/>
                <a:gd name="connsiteY43" fmla="*/ 153279 h 345890"/>
                <a:gd name="connsiteX44" fmla="*/ 21669 w 242387"/>
                <a:gd name="connsiteY44" fmla="*/ 152620 h 345890"/>
                <a:gd name="connsiteX45" fmla="*/ 16245 w 242387"/>
                <a:gd name="connsiteY45" fmla="*/ 137413 h 345890"/>
                <a:gd name="connsiteX46" fmla="*/ 41488 w 242387"/>
                <a:gd name="connsiteY46" fmla="*/ 80796 h 345890"/>
                <a:gd name="connsiteX47" fmla="*/ 121219 w 242387"/>
                <a:gd name="connsiteY47" fmla="*/ 15155 h 345890"/>
                <a:gd name="connsiteX48" fmla="*/ 200950 w 242387"/>
                <a:gd name="connsiteY48" fmla="*/ 80796 h 345890"/>
                <a:gd name="connsiteX49" fmla="*/ 226243 w 242387"/>
                <a:gd name="connsiteY49" fmla="*/ 137413 h 345890"/>
                <a:gd name="connsiteX50" fmla="*/ 220820 w 242387"/>
                <a:gd name="connsiteY50" fmla="*/ 152620 h 345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242387" h="345890">
                  <a:moveTo>
                    <a:pt x="240030" y="131280"/>
                  </a:moveTo>
                  <a:cubicBezTo>
                    <a:pt x="233593" y="116733"/>
                    <a:pt x="223912" y="94937"/>
                    <a:pt x="214737" y="74561"/>
                  </a:cubicBezTo>
                  <a:cubicBezTo>
                    <a:pt x="194564" y="29804"/>
                    <a:pt x="170893" y="0"/>
                    <a:pt x="121168" y="0"/>
                  </a:cubicBezTo>
                  <a:cubicBezTo>
                    <a:pt x="71444" y="0"/>
                    <a:pt x="47773" y="29804"/>
                    <a:pt x="27599" y="74561"/>
                  </a:cubicBezTo>
                  <a:cubicBezTo>
                    <a:pt x="18425" y="94887"/>
                    <a:pt x="8744" y="116733"/>
                    <a:pt x="2306" y="131280"/>
                  </a:cubicBezTo>
                  <a:cubicBezTo>
                    <a:pt x="-3472" y="144358"/>
                    <a:pt x="1952" y="159665"/>
                    <a:pt x="14725" y="166204"/>
                  </a:cubicBezTo>
                  <a:cubicBezTo>
                    <a:pt x="18577" y="168181"/>
                    <a:pt x="22733" y="169144"/>
                    <a:pt x="26941" y="169144"/>
                  </a:cubicBezTo>
                  <a:cubicBezTo>
                    <a:pt x="29830" y="169144"/>
                    <a:pt x="32719" y="168688"/>
                    <a:pt x="35557" y="167725"/>
                  </a:cubicBezTo>
                  <a:cubicBezTo>
                    <a:pt x="42502" y="165393"/>
                    <a:pt x="48026" y="160527"/>
                    <a:pt x="51220" y="153887"/>
                  </a:cubicBezTo>
                  <a:lnTo>
                    <a:pt x="65564" y="123931"/>
                  </a:lnTo>
                  <a:lnTo>
                    <a:pt x="65564" y="314312"/>
                  </a:lnTo>
                  <a:cubicBezTo>
                    <a:pt x="65564" y="331698"/>
                    <a:pt x="79706" y="345891"/>
                    <a:pt x="97244" y="345891"/>
                  </a:cubicBezTo>
                  <a:cubicBezTo>
                    <a:pt x="106824" y="345891"/>
                    <a:pt x="115390" y="341582"/>
                    <a:pt x="121219" y="334790"/>
                  </a:cubicBezTo>
                  <a:cubicBezTo>
                    <a:pt x="127048" y="341531"/>
                    <a:pt x="135665" y="345891"/>
                    <a:pt x="145295" y="345891"/>
                  </a:cubicBezTo>
                  <a:cubicBezTo>
                    <a:pt x="162681" y="345891"/>
                    <a:pt x="176823" y="331749"/>
                    <a:pt x="176823" y="314312"/>
                  </a:cubicBezTo>
                  <a:lnTo>
                    <a:pt x="176823" y="123981"/>
                  </a:lnTo>
                  <a:lnTo>
                    <a:pt x="191168" y="153937"/>
                  </a:lnTo>
                  <a:cubicBezTo>
                    <a:pt x="194361" y="160476"/>
                    <a:pt x="199936" y="165393"/>
                    <a:pt x="206830" y="167725"/>
                  </a:cubicBezTo>
                  <a:cubicBezTo>
                    <a:pt x="209668" y="168688"/>
                    <a:pt x="212558" y="169144"/>
                    <a:pt x="215447" y="169144"/>
                  </a:cubicBezTo>
                  <a:cubicBezTo>
                    <a:pt x="219654" y="169144"/>
                    <a:pt x="223810" y="168130"/>
                    <a:pt x="227662" y="166204"/>
                  </a:cubicBezTo>
                  <a:cubicBezTo>
                    <a:pt x="240436" y="159716"/>
                    <a:pt x="245859" y="144358"/>
                    <a:pt x="240081" y="131280"/>
                  </a:cubicBezTo>
                  <a:close/>
                  <a:moveTo>
                    <a:pt x="220718" y="152670"/>
                  </a:moveTo>
                  <a:cubicBezTo>
                    <a:pt x="217880" y="154090"/>
                    <a:pt x="214686" y="154343"/>
                    <a:pt x="211645" y="153329"/>
                  </a:cubicBezTo>
                  <a:cubicBezTo>
                    <a:pt x="208655" y="152315"/>
                    <a:pt x="206222" y="150187"/>
                    <a:pt x="204853" y="147348"/>
                  </a:cubicBezTo>
                  <a:lnTo>
                    <a:pt x="176063" y="87233"/>
                  </a:lnTo>
                  <a:lnTo>
                    <a:pt x="176063" y="87233"/>
                  </a:lnTo>
                  <a:cubicBezTo>
                    <a:pt x="174846" y="84699"/>
                    <a:pt x="172261" y="82924"/>
                    <a:pt x="169220" y="82924"/>
                  </a:cubicBezTo>
                  <a:cubicBezTo>
                    <a:pt x="165013" y="82924"/>
                    <a:pt x="161617" y="86321"/>
                    <a:pt x="161617" y="90528"/>
                  </a:cubicBezTo>
                  <a:lnTo>
                    <a:pt x="161617" y="314312"/>
                  </a:lnTo>
                  <a:cubicBezTo>
                    <a:pt x="161617" y="323335"/>
                    <a:pt x="154267" y="330684"/>
                    <a:pt x="145143" y="330684"/>
                  </a:cubicBezTo>
                  <a:cubicBezTo>
                    <a:pt x="136020" y="330684"/>
                    <a:pt x="128822" y="323335"/>
                    <a:pt x="128822" y="314312"/>
                  </a:cubicBezTo>
                  <a:lnTo>
                    <a:pt x="128822" y="173858"/>
                  </a:lnTo>
                  <a:cubicBezTo>
                    <a:pt x="128822" y="169651"/>
                    <a:pt x="125426" y="166254"/>
                    <a:pt x="121219" y="166254"/>
                  </a:cubicBezTo>
                  <a:cubicBezTo>
                    <a:pt x="117012" y="166254"/>
                    <a:pt x="113616" y="169651"/>
                    <a:pt x="113616" y="173858"/>
                  </a:cubicBezTo>
                  <a:lnTo>
                    <a:pt x="113616" y="314312"/>
                  </a:lnTo>
                  <a:cubicBezTo>
                    <a:pt x="113616" y="314312"/>
                    <a:pt x="113616" y="314312"/>
                    <a:pt x="113616" y="314312"/>
                  </a:cubicBezTo>
                  <a:cubicBezTo>
                    <a:pt x="113616" y="323335"/>
                    <a:pt x="106266" y="330684"/>
                    <a:pt x="97142" y="330684"/>
                  </a:cubicBezTo>
                  <a:cubicBezTo>
                    <a:pt x="88019" y="330684"/>
                    <a:pt x="80821" y="323335"/>
                    <a:pt x="80821" y="314312"/>
                  </a:cubicBezTo>
                  <a:lnTo>
                    <a:pt x="80821" y="90528"/>
                  </a:lnTo>
                  <a:cubicBezTo>
                    <a:pt x="80821" y="86321"/>
                    <a:pt x="77425" y="82924"/>
                    <a:pt x="73218" y="82924"/>
                  </a:cubicBezTo>
                  <a:cubicBezTo>
                    <a:pt x="70177" y="82924"/>
                    <a:pt x="67592" y="84699"/>
                    <a:pt x="66375" y="87284"/>
                  </a:cubicBezTo>
                  <a:lnTo>
                    <a:pt x="66375" y="87284"/>
                  </a:lnTo>
                  <a:cubicBezTo>
                    <a:pt x="66375" y="87284"/>
                    <a:pt x="37585" y="147297"/>
                    <a:pt x="37585" y="147297"/>
                  </a:cubicBezTo>
                  <a:cubicBezTo>
                    <a:pt x="36216" y="150136"/>
                    <a:pt x="33783" y="152315"/>
                    <a:pt x="30742" y="153279"/>
                  </a:cubicBezTo>
                  <a:cubicBezTo>
                    <a:pt x="27752" y="154292"/>
                    <a:pt x="24508" y="154039"/>
                    <a:pt x="21669" y="152620"/>
                  </a:cubicBezTo>
                  <a:cubicBezTo>
                    <a:pt x="16093" y="149781"/>
                    <a:pt x="13762" y="143141"/>
                    <a:pt x="16245" y="137413"/>
                  </a:cubicBezTo>
                  <a:cubicBezTo>
                    <a:pt x="22683" y="122917"/>
                    <a:pt x="32364" y="101121"/>
                    <a:pt x="41488" y="80796"/>
                  </a:cubicBezTo>
                  <a:cubicBezTo>
                    <a:pt x="60242" y="39232"/>
                    <a:pt x="79301" y="15155"/>
                    <a:pt x="121219" y="15155"/>
                  </a:cubicBezTo>
                  <a:cubicBezTo>
                    <a:pt x="163137" y="15155"/>
                    <a:pt x="182196" y="39232"/>
                    <a:pt x="200950" y="80796"/>
                  </a:cubicBezTo>
                  <a:cubicBezTo>
                    <a:pt x="210125" y="101121"/>
                    <a:pt x="219806" y="122917"/>
                    <a:pt x="226243" y="137413"/>
                  </a:cubicBezTo>
                  <a:cubicBezTo>
                    <a:pt x="228778" y="143090"/>
                    <a:pt x="226395" y="149781"/>
                    <a:pt x="220820" y="152620"/>
                  </a:cubicBezTo>
                  <a:close/>
                </a:path>
              </a:pathLst>
            </a:custGeom>
            <a:solidFill>
              <a:srgbClr val="1F1F1F"/>
            </a:solidFill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934" name="Frihandsfigur: Form 933">
              <a:extLst>
                <a:ext uri="{FF2B5EF4-FFF2-40B4-BE49-F238E27FC236}">
                  <a16:creationId xmlns:a16="http://schemas.microsoft.com/office/drawing/2014/main" id="{D18496C9-3D76-29C9-B6AA-A07EC6AB5086}"/>
                </a:ext>
              </a:extLst>
            </p:cNvPr>
            <p:cNvSpPr/>
            <p:nvPr/>
          </p:nvSpPr>
          <p:spPr>
            <a:xfrm>
              <a:off x="684307" y="5022039"/>
              <a:ext cx="59506" cy="59506"/>
            </a:xfrm>
            <a:custGeom>
              <a:avLst/>
              <a:gdLst>
                <a:gd name="connsiteX0" fmla="*/ 29753 w 59506"/>
                <a:gd name="connsiteY0" fmla="*/ 0 h 59506"/>
                <a:gd name="connsiteX1" fmla="*/ 0 w 59506"/>
                <a:gd name="connsiteY1" fmla="*/ 29753 h 59506"/>
                <a:gd name="connsiteX2" fmla="*/ 29753 w 59506"/>
                <a:gd name="connsiteY2" fmla="*/ 59507 h 59506"/>
                <a:gd name="connsiteX3" fmla="*/ 59507 w 59506"/>
                <a:gd name="connsiteY3" fmla="*/ 29753 h 59506"/>
                <a:gd name="connsiteX4" fmla="*/ 29753 w 59506"/>
                <a:gd name="connsiteY4" fmla="*/ 0 h 59506"/>
                <a:gd name="connsiteX5" fmla="*/ 29753 w 59506"/>
                <a:gd name="connsiteY5" fmla="*/ 44250 h 59506"/>
                <a:gd name="connsiteX6" fmla="*/ 15206 w 59506"/>
                <a:gd name="connsiteY6" fmla="*/ 29703 h 59506"/>
                <a:gd name="connsiteX7" fmla="*/ 29753 w 59506"/>
                <a:gd name="connsiteY7" fmla="*/ 15155 h 59506"/>
                <a:gd name="connsiteX8" fmla="*/ 44301 w 59506"/>
                <a:gd name="connsiteY8" fmla="*/ 29703 h 59506"/>
                <a:gd name="connsiteX9" fmla="*/ 29753 w 59506"/>
                <a:gd name="connsiteY9" fmla="*/ 44250 h 59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9506" h="59506">
                  <a:moveTo>
                    <a:pt x="29753" y="0"/>
                  </a:moveTo>
                  <a:cubicBezTo>
                    <a:pt x="13381" y="0"/>
                    <a:pt x="0" y="13331"/>
                    <a:pt x="0" y="29753"/>
                  </a:cubicBezTo>
                  <a:cubicBezTo>
                    <a:pt x="0" y="46176"/>
                    <a:pt x="13331" y="59507"/>
                    <a:pt x="29753" y="59507"/>
                  </a:cubicBezTo>
                  <a:cubicBezTo>
                    <a:pt x="46176" y="59507"/>
                    <a:pt x="59507" y="46176"/>
                    <a:pt x="59507" y="29753"/>
                  </a:cubicBezTo>
                  <a:cubicBezTo>
                    <a:pt x="59507" y="13331"/>
                    <a:pt x="46176" y="0"/>
                    <a:pt x="29753" y="0"/>
                  </a:cubicBezTo>
                  <a:close/>
                  <a:moveTo>
                    <a:pt x="29753" y="44250"/>
                  </a:moveTo>
                  <a:cubicBezTo>
                    <a:pt x="21745" y="44250"/>
                    <a:pt x="15206" y="37711"/>
                    <a:pt x="15206" y="29703"/>
                  </a:cubicBezTo>
                  <a:cubicBezTo>
                    <a:pt x="15206" y="21694"/>
                    <a:pt x="21745" y="15155"/>
                    <a:pt x="29753" y="15155"/>
                  </a:cubicBezTo>
                  <a:cubicBezTo>
                    <a:pt x="37762" y="15155"/>
                    <a:pt x="44301" y="21694"/>
                    <a:pt x="44301" y="29703"/>
                  </a:cubicBezTo>
                  <a:cubicBezTo>
                    <a:pt x="44301" y="37711"/>
                    <a:pt x="37762" y="44250"/>
                    <a:pt x="29753" y="44250"/>
                  </a:cubicBezTo>
                  <a:close/>
                </a:path>
              </a:pathLst>
            </a:custGeom>
            <a:solidFill>
              <a:srgbClr val="1F1F1F"/>
            </a:solidFill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935" name="Frihandsfigur: Form 934">
              <a:extLst>
                <a:ext uri="{FF2B5EF4-FFF2-40B4-BE49-F238E27FC236}">
                  <a16:creationId xmlns:a16="http://schemas.microsoft.com/office/drawing/2014/main" id="{73E4ECC3-CF35-DFFA-C118-1558EE4D5B79}"/>
                </a:ext>
              </a:extLst>
            </p:cNvPr>
            <p:cNvSpPr/>
            <p:nvPr/>
          </p:nvSpPr>
          <p:spPr>
            <a:xfrm>
              <a:off x="706457" y="4982705"/>
              <a:ext cx="15206" cy="28435"/>
            </a:xfrm>
            <a:custGeom>
              <a:avLst/>
              <a:gdLst>
                <a:gd name="connsiteX0" fmla="*/ 7603 w 15206"/>
                <a:gd name="connsiteY0" fmla="*/ 28436 h 28435"/>
                <a:gd name="connsiteX1" fmla="*/ 15206 w 15206"/>
                <a:gd name="connsiteY1" fmla="*/ 20832 h 28435"/>
                <a:gd name="connsiteX2" fmla="*/ 15206 w 15206"/>
                <a:gd name="connsiteY2" fmla="*/ 7603 h 28435"/>
                <a:gd name="connsiteX3" fmla="*/ 7603 w 15206"/>
                <a:gd name="connsiteY3" fmla="*/ 0 h 28435"/>
                <a:gd name="connsiteX4" fmla="*/ 0 w 15206"/>
                <a:gd name="connsiteY4" fmla="*/ 7603 h 28435"/>
                <a:gd name="connsiteX5" fmla="*/ 0 w 15206"/>
                <a:gd name="connsiteY5" fmla="*/ 20832 h 28435"/>
                <a:gd name="connsiteX6" fmla="*/ 7603 w 15206"/>
                <a:gd name="connsiteY6" fmla="*/ 28436 h 28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206" h="28435">
                  <a:moveTo>
                    <a:pt x="7603" y="28436"/>
                  </a:moveTo>
                  <a:cubicBezTo>
                    <a:pt x="11810" y="28436"/>
                    <a:pt x="15206" y="25040"/>
                    <a:pt x="15206" y="20832"/>
                  </a:cubicBezTo>
                  <a:lnTo>
                    <a:pt x="15206" y="7603"/>
                  </a:lnTo>
                  <a:cubicBezTo>
                    <a:pt x="15206" y="3396"/>
                    <a:pt x="11810" y="0"/>
                    <a:pt x="7603" y="0"/>
                  </a:cubicBezTo>
                  <a:cubicBezTo>
                    <a:pt x="3396" y="0"/>
                    <a:pt x="0" y="3396"/>
                    <a:pt x="0" y="7603"/>
                  </a:cubicBezTo>
                  <a:lnTo>
                    <a:pt x="0" y="20832"/>
                  </a:lnTo>
                  <a:cubicBezTo>
                    <a:pt x="0" y="25040"/>
                    <a:pt x="3396" y="28436"/>
                    <a:pt x="7603" y="28436"/>
                  </a:cubicBezTo>
                  <a:close/>
                </a:path>
              </a:pathLst>
            </a:custGeom>
            <a:solidFill>
              <a:srgbClr val="1F1F1F"/>
            </a:solidFill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936" name="Frihandsfigur: Form 935">
              <a:extLst>
                <a:ext uri="{FF2B5EF4-FFF2-40B4-BE49-F238E27FC236}">
                  <a16:creationId xmlns:a16="http://schemas.microsoft.com/office/drawing/2014/main" id="{85CAFDCB-36B8-9FC4-2927-3D92FAD5E234}"/>
                </a:ext>
              </a:extLst>
            </p:cNvPr>
            <p:cNvSpPr/>
            <p:nvPr/>
          </p:nvSpPr>
          <p:spPr>
            <a:xfrm>
              <a:off x="653265" y="5013474"/>
              <a:ext cx="26680" cy="21793"/>
            </a:xfrm>
            <a:custGeom>
              <a:avLst/>
              <a:gdLst>
                <a:gd name="connsiteX0" fmla="*/ 22881 w 26680"/>
                <a:gd name="connsiteY0" fmla="*/ 7601 h 21793"/>
                <a:gd name="connsiteX1" fmla="*/ 11425 w 26680"/>
                <a:gd name="connsiteY1" fmla="*/ 1012 h 21793"/>
                <a:gd name="connsiteX2" fmla="*/ 1035 w 26680"/>
                <a:gd name="connsiteY2" fmla="*/ 3800 h 21793"/>
                <a:gd name="connsiteX3" fmla="*/ 3822 w 26680"/>
                <a:gd name="connsiteY3" fmla="*/ 14191 h 21793"/>
                <a:gd name="connsiteX4" fmla="*/ 15278 w 26680"/>
                <a:gd name="connsiteY4" fmla="*/ 20780 h 21793"/>
                <a:gd name="connsiteX5" fmla="*/ 19079 w 26680"/>
                <a:gd name="connsiteY5" fmla="*/ 21794 h 21793"/>
                <a:gd name="connsiteX6" fmla="*/ 25669 w 26680"/>
                <a:gd name="connsiteY6" fmla="*/ 17992 h 21793"/>
                <a:gd name="connsiteX7" fmla="*/ 22881 w 26680"/>
                <a:gd name="connsiteY7" fmla="*/ 7601 h 21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680" h="21793">
                  <a:moveTo>
                    <a:pt x="22881" y="7601"/>
                  </a:moveTo>
                  <a:lnTo>
                    <a:pt x="11425" y="1012"/>
                  </a:lnTo>
                  <a:cubicBezTo>
                    <a:pt x="7776" y="-1066"/>
                    <a:pt x="3163" y="150"/>
                    <a:pt x="1035" y="3800"/>
                  </a:cubicBezTo>
                  <a:cubicBezTo>
                    <a:pt x="-1094" y="7449"/>
                    <a:pt x="173" y="12062"/>
                    <a:pt x="3822" y="14191"/>
                  </a:cubicBezTo>
                  <a:lnTo>
                    <a:pt x="15278" y="20780"/>
                  </a:lnTo>
                  <a:cubicBezTo>
                    <a:pt x="16494" y="21490"/>
                    <a:pt x="17761" y="21794"/>
                    <a:pt x="19079" y="21794"/>
                  </a:cubicBezTo>
                  <a:cubicBezTo>
                    <a:pt x="21715" y="21794"/>
                    <a:pt x="24249" y="20425"/>
                    <a:pt x="25669" y="17992"/>
                  </a:cubicBezTo>
                  <a:cubicBezTo>
                    <a:pt x="27747" y="14343"/>
                    <a:pt x="26530" y="9730"/>
                    <a:pt x="22881" y="7601"/>
                  </a:cubicBezTo>
                  <a:close/>
                </a:path>
              </a:pathLst>
            </a:custGeom>
            <a:solidFill>
              <a:srgbClr val="1F1F1F"/>
            </a:solidFill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937" name="Frihandsfigur: Form 936">
              <a:extLst>
                <a:ext uri="{FF2B5EF4-FFF2-40B4-BE49-F238E27FC236}">
                  <a16:creationId xmlns:a16="http://schemas.microsoft.com/office/drawing/2014/main" id="{1442AC85-6F03-64C0-50B2-32E3C514F0B2}"/>
                </a:ext>
              </a:extLst>
            </p:cNvPr>
            <p:cNvSpPr/>
            <p:nvPr/>
          </p:nvSpPr>
          <p:spPr>
            <a:xfrm>
              <a:off x="653288" y="5068267"/>
              <a:ext cx="26658" cy="21793"/>
            </a:xfrm>
            <a:custGeom>
              <a:avLst/>
              <a:gdLst>
                <a:gd name="connsiteX0" fmla="*/ 15255 w 26658"/>
                <a:gd name="connsiteY0" fmla="*/ 1012 h 21793"/>
                <a:gd name="connsiteX1" fmla="*/ 3800 w 26658"/>
                <a:gd name="connsiteY1" fmla="*/ 7601 h 21793"/>
                <a:gd name="connsiteX2" fmla="*/ 1012 w 26658"/>
                <a:gd name="connsiteY2" fmla="*/ 17992 h 21793"/>
                <a:gd name="connsiteX3" fmla="*/ 7601 w 26658"/>
                <a:gd name="connsiteY3" fmla="*/ 21794 h 21793"/>
                <a:gd name="connsiteX4" fmla="*/ 11403 w 26658"/>
                <a:gd name="connsiteY4" fmla="*/ 20780 h 21793"/>
                <a:gd name="connsiteX5" fmla="*/ 22858 w 26658"/>
                <a:gd name="connsiteY5" fmla="*/ 14191 h 21793"/>
                <a:gd name="connsiteX6" fmla="*/ 25646 w 26658"/>
                <a:gd name="connsiteY6" fmla="*/ 3800 h 21793"/>
                <a:gd name="connsiteX7" fmla="*/ 15255 w 26658"/>
                <a:gd name="connsiteY7" fmla="*/ 1012 h 21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658" h="21793">
                  <a:moveTo>
                    <a:pt x="15255" y="1012"/>
                  </a:moveTo>
                  <a:lnTo>
                    <a:pt x="3800" y="7601"/>
                  </a:lnTo>
                  <a:cubicBezTo>
                    <a:pt x="150" y="9679"/>
                    <a:pt x="-1066" y="14343"/>
                    <a:pt x="1012" y="17992"/>
                  </a:cubicBezTo>
                  <a:cubicBezTo>
                    <a:pt x="2431" y="20425"/>
                    <a:pt x="4966" y="21794"/>
                    <a:pt x="7601" y="21794"/>
                  </a:cubicBezTo>
                  <a:cubicBezTo>
                    <a:pt x="8869" y="21794"/>
                    <a:pt x="10186" y="21490"/>
                    <a:pt x="11403" y="20780"/>
                  </a:cubicBezTo>
                  <a:lnTo>
                    <a:pt x="22858" y="14191"/>
                  </a:lnTo>
                  <a:cubicBezTo>
                    <a:pt x="26508" y="12113"/>
                    <a:pt x="27724" y="7449"/>
                    <a:pt x="25646" y="3800"/>
                  </a:cubicBezTo>
                  <a:cubicBezTo>
                    <a:pt x="23568" y="150"/>
                    <a:pt x="18905" y="-1066"/>
                    <a:pt x="15255" y="1012"/>
                  </a:cubicBezTo>
                  <a:close/>
                </a:path>
              </a:pathLst>
            </a:custGeom>
            <a:solidFill>
              <a:srgbClr val="1F1F1F"/>
            </a:solidFill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938" name="Frihandsfigur: Form 937">
              <a:extLst>
                <a:ext uri="{FF2B5EF4-FFF2-40B4-BE49-F238E27FC236}">
                  <a16:creationId xmlns:a16="http://schemas.microsoft.com/office/drawing/2014/main" id="{56C8387F-AD93-DC45-B109-3550E54F60CC}"/>
                </a:ext>
              </a:extLst>
            </p:cNvPr>
            <p:cNvSpPr/>
            <p:nvPr/>
          </p:nvSpPr>
          <p:spPr>
            <a:xfrm>
              <a:off x="706457" y="5092342"/>
              <a:ext cx="15206" cy="28435"/>
            </a:xfrm>
            <a:custGeom>
              <a:avLst/>
              <a:gdLst>
                <a:gd name="connsiteX0" fmla="*/ 7603 w 15206"/>
                <a:gd name="connsiteY0" fmla="*/ 0 h 28435"/>
                <a:gd name="connsiteX1" fmla="*/ 0 w 15206"/>
                <a:gd name="connsiteY1" fmla="*/ 7603 h 28435"/>
                <a:gd name="connsiteX2" fmla="*/ 0 w 15206"/>
                <a:gd name="connsiteY2" fmla="*/ 20832 h 28435"/>
                <a:gd name="connsiteX3" fmla="*/ 7603 w 15206"/>
                <a:gd name="connsiteY3" fmla="*/ 28436 h 28435"/>
                <a:gd name="connsiteX4" fmla="*/ 15206 w 15206"/>
                <a:gd name="connsiteY4" fmla="*/ 20832 h 28435"/>
                <a:gd name="connsiteX5" fmla="*/ 15206 w 15206"/>
                <a:gd name="connsiteY5" fmla="*/ 7603 h 28435"/>
                <a:gd name="connsiteX6" fmla="*/ 7603 w 15206"/>
                <a:gd name="connsiteY6" fmla="*/ 0 h 28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206" h="28435">
                  <a:moveTo>
                    <a:pt x="7603" y="0"/>
                  </a:moveTo>
                  <a:cubicBezTo>
                    <a:pt x="3396" y="0"/>
                    <a:pt x="0" y="3396"/>
                    <a:pt x="0" y="7603"/>
                  </a:cubicBezTo>
                  <a:lnTo>
                    <a:pt x="0" y="20832"/>
                  </a:lnTo>
                  <a:cubicBezTo>
                    <a:pt x="0" y="25040"/>
                    <a:pt x="3396" y="28436"/>
                    <a:pt x="7603" y="28436"/>
                  </a:cubicBezTo>
                  <a:cubicBezTo>
                    <a:pt x="11810" y="28436"/>
                    <a:pt x="15206" y="25040"/>
                    <a:pt x="15206" y="20832"/>
                  </a:cubicBezTo>
                  <a:lnTo>
                    <a:pt x="15206" y="7603"/>
                  </a:lnTo>
                  <a:cubicBezTo>
                    <a:pt x="15206" y="3396"/>
                    <a:pt x="11810" y="0"/>
                    <a:pt x="7603" y="0"/>
                  </a:cubicBezTo>
                  <a:close/>
                </a:path>
              </a:pathLst>
            </a:custGeom>
            <a:solidFill>
              <a:srgbClr val="1F1F1F"/>
            </a:solidFill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939" name="Frihandsfigur: Form 938">
              <a:extLst>
                <a:ext uri="{FF2B5EF4-FFF2-40B4-BE49-F238E27FC236}">
                  <a16:creationId xmlns:a16="http://schemas.microsoft.com/office/drawing/2014/main" id="{43946D73-F4DF-085C-DF3E-6548B0D8F99A}"/>
                </a:ext>
              </a:extLst>
            </p:cNvPr>
            <p:cNvSpPr/>
            <p:nvPr/>
          </p:nvSpPr>
          <p:spPr>
            <a:xfrm>
              <a:off x="748203" y="5068267"/>
              <a:ext cx="26680" cy="21793"/>
            </a:xfrm>
            <a:custGeom>
              <a:avLst/>
              <a:gdLst>
                <a:gd name="connsiteX0" fmla="*/ 3822 w 26680"/>
                <a:gd name="connsiteY0" fmla="*/ 14191 h 21793"/>
                <a:gd name="connsiteX1" fmla="*/ 15278 w 26680"/>
                <a:gd name="connsiteY1" fmla="*/ 20780 h 21793"/>
                <a:gd name="connsiteX2" fmla="*/ 19079 w 26680"/>
                <a:gd name="connsiteY2" fmla="*/ 21794 h 21793"/>
                <a:gd name="connsiteX3" fmla="*/ 25669 w 26680"/>
                <a:gd name="connsiteY3" fmla="*/ 17992 h 21793"/>
                <a:gd name="connsiteX4" fmla="*/ 22881 w 26680"/>
                <a:gd name="connsiteY4" fmla="*/ 7601 h 21793"/>
                <a:gd name="connsiteX5" fmla="*/ 11425 w 26680"/>
                <a:gd name="connsiteY5" fmla="*/ 1012 h 21793"/>
                <a:gd name="connsiteX6" fmla="*/ 1035 w 26680"/>
                <a:gd name="connsiteY6" fmla="*/ 3800 h 21793"/>
                <a:gd name="connsiteX7" fmla="*/ 3822 w 26680"/>
                <a:gd name="connsiteY7" fmla="*/ 14191 h 21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680" h="21793">
                  <a:moveTo>
                    <a:pt x="3822" y="14191"/>
                  </a:moveTo>
                  <a:lnTo>
                    <a:pt x="15278" y="20780"/>
                  </a:lnTo>
                  <a:cubicBezTo>
                    <a:pt x="16494" y="21490"/>
                    <a:pt x="17761" y="21794"/>
                    <a:pt x="19079" y="21794"/>
                  </a:cubicBezTo>
                  <a:cubicBezTo>
                    <a:pt x="21715" y="21794"/>
                    <a:pt x="24249" y="20425"/>
                    <a:pt x="25669" y="17992"/>
                  </a:cubicBezTo>
                  <a:cubicBezTo>
                    <a:pt x="27747" y="14343"/>
                    <a:pt x="26530" y="9730"/>
                    <a:pt x="22881" y="7601"/>
                  </a:cubicBezTo>
                  <a:lnTo>
                    <a:pt x="11425" y="1012"/>
                  </a:lnTo>
                  <a:cubicBezTo>
                    <a:pt x="7776" y="-1066"/>
                    <a:pt x="3163" y="150"/>
                    <a:pt x="1035" y="3800"/>
                  </a:cubicBezTo>
                  <a:cubicBezTo>
                    <a:pt x="-1094" y="7449"/>
                    <a:pt x="173" y="12062"/>
                    <a:pt x="3822" y="14191"/>
                  </a:cubicBezTo>
                  <a:close/>
                </a:path>
              </a:pathLst>
            </a:custGeom>
            <a:solidFill>
              <a:srgbClr val="1F1F1F"/>
            </a:solidFill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940" name="Frihandsfigur: Form 939">
              <a:extLst>
                <a:ext uri="{FF2B5EF4-FFF2-40B4-BE49-F238E27FC236}">
                  <a16:creationId xmlns:a16="http://schemas.microsoft.com/office/drawing/2014/main" id="{1A9B6B58-6786-8E57-9C04-47C8B66EBC93}"/>
                </a:ext>
              </a:extLst>
            </p:cNvPr>
            <p:cNvSpPr/>
            <p:nvPr/>
          </p:nvSpPr>
          <p:spPr>
            <a:xfrm>
              <a:off x="748225" y="5013474"/>
              <a:ext cx="26658" cy="21793"/>
            </a:xfrm>
            <a:custGeom>
              <a:avLst/>
              <a:gdLst>
                <a:gd name="connsiteX0" fmla="*/ 7601 w 26658"/>
                <a:gd name="connsiteY0" fmla="*/ 21794 h 21793"/>
                <a:gd name="connsiteX1" fmla="*/ 11403 w 26658"/>
                <a:gd name="connsiteY1" fmla="*/ 20780 h 21793"/>
                <a:gd name="connsiteX2" fmla="*/ 22858 w 26658"/>
                <a:gd name="connsiteY2" fmla="*/ 14191 h 21793"/>
                <a:gd name="connsiteX3" fmla="*/ 25646 w 26658"/>
                <a:gd name="connsiteY3" fmla="*/ 3800 h 21793"/>
                <a:gd name="connsiteX4" fmla="*/ 15255 w 26658"/>
                <a:gd name="connsiteY4" fmla="*/ 1012 h 21793"/>
                <a:gd name="connsiteX5" fmla="*/ 3800 w 26658"/>
                <a:gd name="connsiteY5" fmla="*/ 7601 h 21793"/>
                <a:gd name="connsiteX6" fmla="*/ 1012 w 26658"/>
                <a:gd name="connsiteY6" fmla="*/ 17992 h 21793"/>
                <a:gd name="connsiteX7" fmla="*/ 7601 w 26658"/>
                <a:gd name="connsiteY7" fmla="*/ 21794 h 21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658" h="21793">
                  <a:moveTo>
                    <a:pt x="7601" y="21794"/>
                  </a:moveTo>
                  <a:cubicBezTo>
                    <a:pt x="8869" y="21794"/>
                    <a:pt x="10186" y="21490"/>
                    <a:pt x="11403" y="20780"/>
                  </a:cubicBezTo>
                  <a:lnTo>
                    <a:pt x="22858" y="14191"/>
                  </a:lnTo>
                  <a:cubicBezTo>
                    <a:pt x="26508" y="12113"/>
                    <a:pt x="27724" y="7449"/>
                    <a:pt x="25646" y="3800"/>
                  </a:cubicBezTo>
                  <a:cubicBezTo>
                    <a:pt x="23568" y="150"/>
                    <a:pt x="18905" y="-1066"/>
                    <a:pt x="15255" y="1012"/>
                  </a:cubicBezTo>
                  <a:lnTo>
                    <a:pt x="3800" y="7601"/>
                  </a:lnTo>
                  <a:cubicBezTo>
                    <a:pt x="150" y="9679"/>
                    <a:pt x="-1066" y="14343"/>
                    <a:pt x="1012" y="17992"/>
                  </a:cubicBezTo>
                  <a:cubicBezTo>
                    <a:pt x="2431" y="20425"/>
                    <a:pt x="4966" y="21794"/>
                    <a:pt x="7601" y="21794"/>
                  </a:cubicBezTo>
                  <a:close/>
                </a:path>
              </a:pathLst>
            </a:custGeom>
            <a:solidFill>
              <a:srgbClr val="1F1F1F"/>
            </a:solidFill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  <p:grpSp>
        <p:nvGrpSpPr>
          <p:cNvPr id="941" name="Bild 3">
            <a:extLst>
              <a:ext uri="{FF2B5EF4-FFF2-40B4-BE49-F238E27FC236}">
                <a16:creationId xmlns:a16="http://schemas.microsoft.com/office/drawing/2014/main" id="{78C01E4D-432A-C0A1-FF66-2CE7E48AB194}"/>
              </a:ext>
            </a:extLst>
          </p:cNvPr>
          <p:cNvGrpSpPr/>
          <p:nvPr/>
        </p:nvGrpSpPr>
        <p:grpSpPr>
          <a:xfrm>
            <a:off x="4060319" y="5291339"/>
            <a:ext cx="596588" cy="437870"/>
            <a:chOff x="6489682" y="5008910"/>
            <a:chExt cx="461875" cy="338997"/>
          </a:xfrm>
          <a:solidFill>
            <a:srgbClr val="1F1F1F"/>
          </a:solidFill>
        </p:grpSpPr>
        <p:sp>
          <p:nvSpPr>
            <p:cNvPr id="942" name="Frihandsfigur: Form 941">
              <a:extLst>
                <a:ext uri="{FF2B5EF4-FFF2-40B4-BE49-F238E27FC236}">
                  <a16:creationId xmlns:a16="http://schemas.microsoft.com/office/drawing/2014/main" id="{EF5AEA60-0697-7810-5DE4-F68885D35DD4}"/>
                </a:ext>
              </a:extLst>
            </p:cNvPr>
            <p:cNvSpPr/>
            <p:nvPr/>
          </p:nvSpPr>
          <p:spPr>
            <a:xfrm>
              <a:off x="6591057" y="5170704"/>
              <a:ext cx="79072" cy="131027"/>
            </a:xfrm>
            <a:custGeom>
              <a:avLst/>
              <a:gdLst>
                <a:gd name="connsiteX0" fmla="*/ 39536 w 79072"/>
                <a:gd name="connsiteY0" fmla="*/ 0 h 131027"/>
                <a:gd name="connsiteX1" fmla="*/ 0 w 79072"/>
                <a:gd name="connsiteY1" fmla="*/ 39536 h 131027"/>
                <a:gd name="connsiteX2" fmla="*/ 31933 w 79072"/>
                <a:gd name="connsiteY2" fmla="*/ 78312 h 131027"/>
                <a:gd name="connsiteX3" fmla="*/ 31933 w 79072"/>
                <a:gd name="connsiteY3" fmla="*/ 123424 h 131027"/>
                <a:gd name="connsiteX4" fmla="*/ 39536 w 79072"/>
                <a:gd name="connsiteY4" fmla="*/ 131027 h 131027"/>
                <a:gd name="connsiteX5" fmla="*/ 47139 w 79072"/>
                <a:gd name="connsiteY5" fmla="*/ 123424 h 131027"/>
                <a:gd name="connsiteX6" fmla="*/ 47139 w 79072"/>
                <a:gd name="connsiteY6" fmla="*/ 78312 h 131027"/>
                <a:gd name="connsiteX7" fmla="*/ 79072 w 79072"/>
                <a:gd name="connsiteY7" fmla="*/ 39536 h 131027"/>
                <a:gd name="connsiteX8" fmla="*/ 39536 w 79072"/>
                <a:gd name="connsiteY8" fmla="*/ 0 h 131027"/>
                <a:gd name="connsiteX9" fmla="*/ 47139 w 79072"/>
                <a:gd name="connsiteY9" fmla="*/ 62548 h 131027"/>
                <a:gd name="connsiteX10" fmla="*/ 47139 w 79072"/>
                <a:gd name="connsiteY10" fmla="*/ 48356 h 131027"/>
                <a:gd name="connsiteX11" fmla="*/ 39536 w 79072"/>
                <a:gd name="connsiteY11" fmla="*/ 40753 h 131027"/>
                <a:gd name="connsiteX12" fmla="*/ 31933 w 79072"/>
                <a:gd name="connsiteY12" fmla="*/ 48356 h 131027"/>
                <a:gd name="connsiteX13" fmla="*/ 31933 w 79072"/>
                <a:gd name="connsiteY13" fmla="*/ 62548 h 131027"/>
                <a:gd name="connsiteX14" fmla="*/ 15206 w 79072"/>
                <a:gd name="connsiteY14" fmla="*/ 39536 h 131027"/>
                <a:gd name="connsiteX15" fmla="*/ 39536 w 79072"/>
                <a:gd name="connsiteY15" fmla="*/ 15206 h 131027"/>
                <a:gd name="connsiteX16" fmla="*/ 63866 w 79072"/>
                <a:gd name="connsiteY16" fmla="*/ 39536 h 131027"/>
                <a:gd name="connsiteX17" fmla="*/ 47139 w 79072"/>
                <a:gd name="connsiteY17" fmla="*/ 62548 h 131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9072" h="131027">
                  <a:moveTo>
                    <a:pt x="39536" y="0"/>
                  </a:moveTo>
                  <a:cubicBezTo>
                    <a:pt x="17741" y="0"/>
                    <a:pt x="0" y="17741"/>
                    <a:pt x="0" y="39536"/>
                  </a:cubicBezTo>
                  <a:cubicBezTo>
                    <a:pt x="0" y="58747"/>
                    <a:pt x="13787" y="74764"/>
                    <a:pt x="31933" y="78312"/>
                  </a:cubicBezTo>
                  <a:lnTo>
                    <a:pt x="31933" y="123424"/>
                  </a:lnTo>
                  <a:cubicBezTo>
                    <a:pt x="31933" y="127631"/>
                    <a:pt x="35329" y="131027"/>
                    <a:pt x="39536" y="131027"/>
                  </a:cubicBezTo>
                  <a:cubicBezTo>
                    <a:pt x="43743" y="131027"/>
                    <a:pt x="47139" y="127631"/>
                    <a:pt x="47139" y="123424"/>
                  </a:cubicBezTo>
                  <a:lnTo>
                    <a:pt x="47139" y="78312"/>
                  </a:lnTo>
                  <a:cubicBezTo>
                    <a:pt x="65335" y="74764"/>
                    <a:pt x="79072" y="58696"/>
                    <a:pt x="79072" y="39536"/>
                  </a:cubicBezTo>
                  <a:cubicBezTo>
                    <a:pt x="79072" y="17741"/>
                    <a:pt x="61332" y="0"/>
                    <a:pt x="39536" y="0"/>
                  </a:cubicBezTo>
                  <a:close/>
                  <a:moveTo>
                    <a:pt x="47139" y="62548"/>
                  </a:moveTo>
                  <a:lnTo>
                    <a:pt x="47139" y="48356"/>
                  </a:lnTo>
                  <a:cubicBezTo>
                    <a:pt x="47139" y="44149"/>
                    <a:pt x="43743" y="40753"/>
                    <a:pt x="39536" y="40753"/>
                  </a:cubicBezTo>
                  <a:cubicBezTo>
                    <a:pt x="35329" y="40753"/>
                    <a:pt x="31933" y="44149"/>
                    <a:pt x="31933" y="48356"/>
                  </a:cubicBezTo>
                  <a:lnTo>
                    <a:pt x="31933" y="62548"/>
                  </a:lnTo>
                  <a:cubicBezTo>
                    <a:pt x="22251" y="59355"/>
                    <a:pt x="15206" y="50282"/>
                    <a:pt x="15206" y="39536"/>
                  </a:cubicBezTo>
                  <a:cubicBezTo>
                    <a:pt x="15206" y="26104"/>
                    <a:pt x="26103" y="15206"/>
                    <a:pt x="39536" y="15206"/>
                  </a:cubicBezTo>
                  <a:cubicBezTo>
                    <a:pt x="52968" y="15206"/>
                    <a:pt x="63866" y="26155"/>
                    <a:pt x="63866" y="39536"/>
                  </a:cubicBezTo>
                  <a:cubicBezTo>
                    <a:pt x="63866" y="50282"/>
                    <a:pt x="56820" y="59355"/>
                    <a:pt x="47139" y="62548"/>
                  </a:cubicBezTo>
                  <a:close/>
                </a:path>
              </a:pathLst>
            </a:custGeom>
            <a:solidFill>
              <a:srgbClr val="1F1F1F"/>
            </a:solidFill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943" name="Frihandsfigur: Form 942">
              <a:extLst>
                <a:ext uri="{FF2B5EF4-FFF2-40B4-BE49-F238E27FC236}">
                  <a16:creationId xmlns:a16="http://schemas.microsoft.com/office/drawing/2014/main" id="{2BA17419-6B0F-493E-330A-02A5CFC9E488}"/>
                </a:ext>
              </a:extLst>
            </p:cNvPr>
            <p:cNvSpPr/>
            <p:nvPr/>
          </p:nvSpPr>
          <p:spPr>
            <a:xfrm>
              <a:off x="6489682" y="5008910"/>
              <a:ext cx="461875" cy="338997"/>
            </a:xfrm>
            <a:custGeom>
              <a:avLst/>
              <a:gdLst>
                <a:gd name="connsiteX0" fmla="*/ 456592 w 461875"/>
                <a:gd name="connsiteY0" fmla="*/ 103047 h 338997"/>
                <a:gd name="connsiteX1" fmla="*/ 445592 w 461875"/>
                <a:gd name="connsiteY1" fmla="*/ 92048 h 338997"/>
                <a:gd name="connsiteX2" fmla="*/ 419995 w 461875"/>
                <a:gd name="connsiteY2" fmla="*/ 92048 h 338997"/>
                <a:gd name="connsiteX3" fmla="*/ 407374 w 461875"/>
                <a:gd name="connsiteY3" fmla="*/ 104670 h 338997"/>
                <a:gd name="connsiteX4" fmla="*/ 389887 w 461875"/>
                <a:gd name="connsiteY4" fmla="*/ 122157 h 338997"/>
                <a:gd name="connsiteX5" fmla="*/ 389887 w 461875"/>
                <a:gd name="connsiteY5" fmla="*/ 43034 h 338997"/>
                <a:gd name="connsiteX6" fmla="*/ 382284 w 461875"/>
                <a:gd name="connsiteY6" fmla="*/ 35430 h 338997"/>
                <a:gd name="connsiteX7" fmla="*/ 85357 w 461875"/>
                <a:gd name="connsiteY7" fmla="*/ 35430 h 338997"/>
                <a:gd name="connsiteX8" fmla="*/ 43034 w 461875"/>
                <a:gd name="connsiteY8" fmla="*/ 0 h 338997"/>
                <a:gd name="connsiteX9" fmla="*/ 0 w 461875"/>
                <a:gd name="connsiteY9" fmla="*/ 43034 h 338997"/>
                <a:gd name="connsiteX10" fmla="*/ 0 w 461875"/>
                <a:gd name="connsiteY10" fmla="*/ 295964 h 338997"/>
                <a:gd name="connsiteX11" fmla="*/ 43034 w 461875"/>
                <a:gd name="connsiteY11" fmla="*/ 338997 h 338997"/>
                <a:gd name="connsiteX12" fmla="*/ 382284 w 461875"/>
                <a:gd name="connsiteY12" fmla="*/ 338997 h 338997"/>
                <a:gd name="connsiteX13" fmla="*/ 389887 w 461875"/>
                <a:gd name="connsiteY13" fmla="*/ 331394 h 338997"/>
                <a:gd name="connsiteX14" fmla="*/ 389887 w 461875"/>
                <a:gd name="connsiteY14" fmla="*/ 195299 h 338997"/>
                <a:gd name="connsiteX15" fmla="*/ 443970 w 461875"/>
                <a:gd name="connsiteY15" fmla="*/ 141215 h 338997"/>
                <a:gd name="connsiteX16" fmla="*/ 456592 w 461875"/>
                <a:gd name="connsiteY16" fmla="*/ 128594 h 338997"/>
                <a:gd name="connsiteX17" fmla="*/ 456592 w 461875"/>
                <a:gd name="connsiteY17" fmla="*/ 102997 h 338997"/>
                <a:gd name="connsiteX18" fmla="*/ 43084 w 461875"/>
                <a:gd name="connsiteY18" fmla="*/ 15257 h 338997"/>
                <a:gd name="connsiteX19" fmla="*/ 70912 w 461875"/>
                <a:gd name="connsiteY19" fmla="*/ 43084 h 338997"/>
                <a:gd name="connsiteX20" fmla="*/ 70912 w 461875"/>
                <a:gd name="connsiteY20" fmla="*/ 263219 h 338997"/>
                <a:gd name="connsiteX21" fmla="*/ 43084 w 461875"/>
                <a:gd name="connsiteY21" fmla="*/ 252981 h 338997"/>
                <a:gd name="connsiteX22" fmla="*/ 15256 w 461875"/>
                <a:gd name="connsiteY22" fmla="*/ 263219 h 338997"/>
                <a:gd name="connsiteX23" fmla="*/ 15256 w 461875"/>
                <a:gd name="connsiteY23" fmla="*/ 43034 h 338997"/>
                <a:gd name="connsiteX24" fmla="*/ 43084 w 461875"/>
                <a:gd name="connsiteY24" fmla="*/ 15206 h 338997"/>
                <a:gd name="connsiteX25" fmla="*/ 374731 w 461875"/>
                <a:gd name="connsiteY25" fmla="*/ 323842 h 338997"/>
                <a:gd name="connsiteX26" fmla="*/ 43084 w 461875"/>
                <a:gd name="connsiteY26" fmla="*/ 323842 h 338997"/>
                <a:gd name="connsiteX27" fmla="*/ 15256 w 461875"/>
                <a:gd name="connsiteY27" fmla="*/ 296014 h 338997"/>
                <a:gd name="connsiteX28" fmla="*/ 43084 w 461875"/>
                <a:gd name="connsiteY28" fmla="*/ 268187 h 338997"/>
                <a:gd name="connsiteX29" fmla="*/ 70912 w 461875"/>
                <a:gd name="connsiteY29" fmla="*/ 296014 h 338997"/>
                <a:gd name="connsiteX30" fmla="*/ 78515 w 461875"/>
                <a:gd name="connsiteY30" fmla="*/ 303617 h 338997"/>
                <a:gd name="connsiteX31" fmla="*/ 86118 w 461875"/>
                <a:gd name="connsiteY31" fmla="*/ 296014 h 338997"/>
                <a:gd name="connsiteX32" fmla="*/ 86118 w 461875"/>
                <a:gd name="connsiteY32" fmla="*/ 50687 h 338997"/>
                <a:gd name="connsiteX33" fmla="*/ 374731 w 461875"/>
                <a:gd name="connsiteY33" fmla="*/ 50687 h 338997"/>
                <a:gd name="connsiteX34" fmla="*/ 374731 w 461875"/>
                <a:gd name="connsiteY34" fmla="*/ 137413 h 338997"/>
                <a:gd name="connsiteX35" fmla="*/ 325616 w 461875"/>
                <a:gd name="connsiteY35" fmla="*/ 186529 h 338997"/>
                <a:gd name="connsiteX36" fmla="*/ 325616 w 461875"/>
                <a:gd name="connsiteY36" fmla="*/ 186529 h 338997"/>
                <a:gd name="connsiteX37" fmla="*/ 324145 w 461875"/>
                <a:gd name="connsiteY37" fmla="*/ 188709 h 338997"/>
                <a:gd name="connsiteX38" fmla="*/ 323892 w 461875"/>
                <a:gd name="connsiteY38" fmla="*/ 189317 h 338997"/>
                <a:gd name="connsiteX39" fmla="*/ 323639 w 461875"/>
                <a:gd name="connsiteY39" fmla="*/ 189875 h 338997"/>
                <a:gd name="connsiteX40" fmla="*/ 314008 w 461875"/>
                <a:gd name="connsiteY40" fmla="*/ 225356 h 338997"/>
                <a:gd name="connsiteX41" fmla="*/ 314008 w 461875"/>
                <a:gd name="connsiteY41" fmla="*/ 225559 h 338997"/>
                <a:gd name="connsiteX42" fmla="*/ 313754 w 461875"/>
                <a:gd name="connsiteY42" fmla="*/ 227333 h 338997"/>
                <a:gd name="connsiteX43" fmla="*/ 313754 w 461875"/>
                <a:gd name="connsiteY43" fmla="*/ 227333 h 338997"/>
                <a:gd name="connsiteX44" fmla="*/ 313754 w 461875"/>
                <a:gd name="connsiteY44" fmla="*/ 227333 h 338997"/>
                <a:gd name="connsiteX45" fmla="*/ 313754 w 461875"/>
                <a:gd name="connsiteY45" fmla="*/ 277615 h 338997"/>
                <a:gd name="connsiteX46" fmla="*/ 289678 w 461875"/>
                <a:gd name="connsiteY46" fmla="*/ 277615 h 338997"/>
                <a:gd name="connsiteX47" fmla="*/ 289678 w 461875"/>
                <a:gd name="connsiteY47" fmla="*/ 197326 h 338997"/>
                <a:gd name="connsiteX48" fmla="*/ 282075 w 461875"/>
                <a:gd name="connsiteY48" fmla="*/ 189723 h 338997"/>
                <a:gd name="connsiteX49" fmla="*/ 243603 w 461875"/>
                <a:gd name="connsiteY49" fmla="*/ 189723 h 338997"/>
                <a:gd name="connsiteX50" fmla="*/ 236000 w 461875"/>
                <a:gd name="connsiteY50" fmla="*/ 197326 h 338997"/>
                <a:gd name="connsiteX51" fmla="*/ 236000 w 461875"/>
                <a:gd name="connsiteY51" fmla="*/ 277615 h 338997"/>
                <a:gd name="connsiteX52" fmla="*/ 209389 w 461875"/>
                <a:gd name="connsiteY52" fmla="*/ 277615 h 338997"/>
                <a:gd name="connsiteX53" fmla="*/ 209389 w 461875"/>
                <a:gd name="connsiteY53" fmla="*/ 151454 h 338997"/>
                <a:gd name="connsiteX54" fmla="*/ 321357 w 461875"/>
                <a:gd name="connsiteY54" fmla="*/ 151454 h 338997"/>
                <a:gd name="connsiteX55" fmla="*/ 328960 w 461875"/>
                <a:gd name="connsiteY55" fmla="*/ 143851 h 338997"/>
                <a:gd name="connsiteX56" fmla="*/ 328960 w 461875"/>
                <a:gd name="connsiteY56" fmla="*/ 89564 h 338997"/>
                <a:gd name="connsiteX57" fmla="*/ 321357 w 461875"/>
                <a:gd name="connsiteY57" fmla="*/ 81961 h 338997"/>
                <a:gd name="connsiteX58" fmla="*/ 201786 w 461875"/>
                <a:gd name="connsiteY58" fmla="*/ 81961 h 338997"/>
                <a:gd name="connsiteX59" fmla="*/ 194183 w 461875"/>
                <a:gd name="connsiteY59" fmla="*/ 89564 h 338997"/>
                <a:gd name="connsiteX60" fmla="*/ 194183 w 461875"/>
                <a:gd name="connsiteY60" fmla="*/ 285218 h 338997"/>
                <a:gd name="connsiteX61" fmla="*/ 201786 w 461875"/>
                <a:gd name="connsiteY61" fmla="*/ 292821 h 338997"/>
                <a:gd name="connsiteX62" fmla="*/ 321357 w 461875"/>
                <a:gd name="connsiteY62" fmla="*/ 292821 h 338997"/>
                <a:gd name="connsiteX63" fmla="*/ 328960 w 461875"/>
                <a:gd name="connsiteY63" fmla="*/ 285218 h 338997"/>
                <a:gd name="connsiteX64" fmla="*/ 328960 w 461875"/>
                <a:gd name="connsiteY64" fmla="*/ 233111 h 338997"/>
                <a:gd name="connsiteX65" fmla="*/ 358815 w 461875"/>
                <a:gd name="connsiteY65" fmla="*/ 225001 h 338997"/>
                <a:gd name="connsiteX66" fmla="*/ 359120 w 461875"/>
                <a:gd name="connsiteY66" fmla="*/ 224900 h 338997"/>
                <a:gd name="connsiteX67" fmla="*/ 360387 w 461875"/>
                <a:gd name="connsiteY67" fmla="*/ 224393 h 338997"/>
                <a:gd name="connsiteX68" fmla="*/ 360843 w 461875"/>
                <a:gd name="connsiteY68" fmla="*/ 224140 h 338997"/>
                <a:gd name="connsiteX69" fmla="*/ 362262 w 461875"/>
                <a:gd name="connsiteY69" fmla="*/ 223075 h 338997"/>
                <a:gd name="connsiteX70" fmla="*/ 362262 w 461875"/>
                <a:gd name="connsiteY70" fmla="*/ 223075 h 338997"/>
                <a:gd name="connsiteX71" fmla="*/ 362262 w 461875"/>
                <a:gd name="connsiteY71" fmla="*/ 223075 h 338997"/>
                <a:gd name="connsiteX72" fmla="*/ 374782 w 461875"/>
                <a:gd name="connsiteY72" fmla="*/ 210556 h 338997"/>
                <a:gd name="connsiteX73" fmla="*/ 374782 w 461875"/>
                <a:gd name="connsiteY73" fmla="*/ 323842 h 338997"/>
                <a:gd name="connsiteX74" fmla="*/ 334840 w 461875"/>
                <a:gd name="connsiteY74" fmla="*/ 206500 h 338997"/>
                <a:gd name="connsiteX75" fmla="*/ 338490 w 461875"/>
                <a:gd name="connsiteY75" fmla="*/ 210150 h 338997"/>
                <a:gd name="connsiteX76" fmla="*/ 342140 w 461875"/>
                <a:gd name="connsiteY76" fmla="*/ 213799 h 338997"/>
                <a:gd name="connsiteX77" fmla="*/ 332154 w 461875"/>
                <a:gd name="connsiteY77" fmla="*/ 216537 h 338997"/>
                <a:gd name="connsiteX78" fmla="*/ 334891 w 461875"/>
                <a:gd name="connsiteY78" fmla="*/ 206551 h 338997"/>
                <a:gd name="connsiteX79" fmla="*/ 274421 w 461875"/>
                <a:gd name="connsiteY79" fmla="*/ 277615 h 338997"/>
                <a:gd name="connsiteX80" fmla="*/ 251156 w 461875"/>
                <a:gd name="connsiteY80" fmla="*/ 277615 h 338997"/>
                <a:gd name="connsiteX81" fmla="*/ 251156 w 461875"/>
                <a:gd name="connsiteY81" fmla="*/ 204929 h 338997"/>
                <a:gd name="connsiteX82" fmla="*/ 274421 w 461875"/>
                <a:gd name="connsiteY82" fmla="*/ 204929 h 338997"/>
                <a:gd name="connsiteX83" fmla="*/ 274421 w 461875"/>
                <a:gd name="connsiteY83" fmla="*/ 277615 h 338997"/>
                <a:gd name="connsiteX84" fmla="*/ 313704 w 461875"/>
                <a:gd name="connsiteY84" fmla="*/ 136248 h 338997"/>
                <a:gd name="connsiteX85" fmla="*/ 209338 w 461875"/>
                <a:gd name="connsiteY85" fmla="*/ 136248 h 338997"/>
                <a:gd name="connsiteX86" fmla="*/ 209338 w 461875"/>
                <a:gd name="connsiteY86" fmla="*/ 97168 h 338997"/>
                <a:gd name="connsiteX87" fmla="*/ 313704 w 461875"/>
                <a:gd name="connsiteY87" fmla="*/ 97168 h 338997"/>
                <a:gd name="connsiteX88" fmla="*/ 313704 w 461875"/>
                <a:gd name="connsiteY88" fmla="*/ 136248 h 338997"/>
                <a:gd name="connsiteX89" fmla="*/ 376962 w 461875"/>
                <a:gd name="connsiteY89" fmla="*/ 186783 h 338997"/>
                <a:gd name="connsiteX90" fmla="*/ 376962 w 461875"/>
                <a:gd name="connsiteY90" fmla="*/ 186783 h 338997"/>
                <a:gd name="connsiteX91" fmla="*/ 356839 w 461875"/>
                <a:gd name="connsiteY91" fmla="*/ 206957 h 338997"/>
                <a:gd name="connsiteX92" fmla="*/ 349286 w 461875"/>
                <a:gd name="connsiteY92" fmla="*/ 199404 h 338997"/>
                <a:gd name="connsiteX93" fmla="*/ 341734 w 461875"/>
                <a:gd name="connsiteY93" fmla="*/ 191852 h 338997"/>
                <a:gd name="connsiteX94" fmla="*/ 387708 w 461875"/>
                <a:gd name="connsiteY94" fmla="*/ 145878 h 338997"/>
                <a:gd name="connsiteX95" fmla="*/ 387708 w 461875"/>
                <a:gd name="connsiteY95" fmla="*/ 145878 h 338997"/>
                <a:gd name="connsiteX96" fmla="*/ 412798 w 461875"/>
                <a:gd name="connsiteY96" fmla="*/ 120788 h 338997"/>
                <a:gd name="connsiteX97" fmla="*/ 427902 w 461875"/>
                <a:gd name="connsiteY97" fmla="*/ 135893 h 338997"/>
                <a:gd name="connsiteX98" fmla="*/ 377013 w 461875"/>
                <a:gd name="connsiteY98" fmla="*/ 186783 h 338997"/>
                <a:gd name="connsiteX99" fmla="*/ 445846 w 461875"/>
                <a:gd name="connsiteY99" fmla="*/ 117899 h 338997"/>
                <a:gd name="connsiteX100" fmla="*/ 438597 w 461875"/>
                <a:gd name="connsiteY100" fmla="*/ 125147 h 338997"/>
                <a:gd name="connsiteX101" fmla="*/ 423493 w 461875"/>
                <a:gd name="connsiteY101" fmla="*/ 110042 h 338997"/>
                <a:gd name="connsiteX102" fmla="*/ 430741 w 461875"/>
                <a:gd name="connsiteY102" fmla="*/ 102794 h 338997"/>
                <a:gd name="connsiteX103" fmla="*/ 432769 w 461875"/>
                <a:gd name="connsiteY103" fmla="*/ 101932 h 338997"/>
                <a:gd name="connsiteX104" fmla="*/ 434796 w 461875"/>
                <a:gd name="connsiteY104" fmla="*/ 102794 h 338997"/>
                <a:gd name="connsiteX105" fmla="*/ 445795 w 461875"/>
                <a:gd name="connsiteY105" fmla="*/ 113793 h 338997"/>
                <a:gd name="connsiteX106" fmla="*/ 445795 w 461875"/>
                <a:gd name="connsiteY106" fmla="*/ 117899 h 33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</a:cxnLst>
              <a:rect l="l" t="t" r="r" b="b"/>
              <a:pathLst>
                <a:path w="461875" h="338997">
                  <a:moveTo>
                    <a:pt x="456592" y="103047"/>
                  </a:moveTo>
                  <a:lnTo>
                    <a:pt x="445592" y="92048"/>
                  </a:lnTo>
                  <a:cubicBezTo>
                    <a:pt x="438547" y="85003"/>
                    <a:pt x="427041" y="85003"/>
                    <a:pt x="419995" y="92048"/>
                  </a:cubicBezTo>
                  <a:lnTo>
                    <a:pt x="407374" y="104670"/>
                  </a:lnTo>
                  <a:lnTo>
                    <a:pt x="389887" y="122157"/>
                  </a:lnTo>
                  <a:lnTo>
                    <a:pt x="389887" y="43034"/>
                  </a:lnTo>
                  <a:cubicBezTo>
                    <a:pt x="389887" y="38827"/>
                    <a:pt x="386491" y="35430"/>
                    <a:pt x="382284" y="35430"/>
                  </a:cubicBezTo>
                  <a:lnTo>
                    <a:pt x="85357" y="35430"/>
                  </a:lnTo>
                  <a:cubicBezTo>
                    <a:pt x="81759" y="15308"/>
                    <a:pt x="64170" y="0"/>
                    <a:pt x="43034" y="0"/>
                  </a:cubicBezTo>
                  <a:cubicBezTo>
                    <a:pt x="19312" y="0"/>
                    <a:pt x="0" y="19312"/>
                    <a:pt x="0" y="43034"/>
                  </a:cubicBezTo>
                  <a:lnTo>
                    <a:pt x="0" y="295964"/>
                  </a:lnTo>
                  <a:cubicBezTo>
                    <a:pt x="0" y="319685"/>
                    <a:pt x="19312" y="338997"/>
                    <a:pt x="43034" y="338997"/>
                  </a:cubicBezTo>
                  <a:lnTo>
                    <a:pt x="382284" y="338997"/>
                  </a:lnTo>
                  <a:cubicBezTo>
                    <a:pt x="386491" y="338997"/>
                    <a:pt x="389887" y="335601"/>
                    <a:pt x="389887" y="331394"/>
                  </a:cubicBezTo>
                  <a:lnTo>
                    <a:pt x="389887" y="195299"/>
                  </a:lnTo>
                  <a:lnTo>
                    <a:pt x="443970" y="141215"/>
                  </a:lnTo>
                  <a:lnTo>
                    <a:pt x="456592" y="128594"/>
                  </a:lnTo>
                  <a:cubicBezTo>
                    <a:pt x="463637" y="121549"/>
                    <a:pt x="463637" y="110093"/>
                    <a:pt x="456592" y="102997"/>
                  </a:cubicBezTo>
                  <a:close/>
                  <a:moveTo>
                    <a:pt x="43084" y="15257"/>
                  </a:moveTo>
                  <a:cubicBezTo>
                    <a:pt x="58442" y="15257"/>
                    <a:pt x="70912" y="27726"/>
                    <a:pt x="70912" y="43084"/>
                  </a:cubicBezTo>
                  <a:lnTo>
                    <a:pt x="70912" y="263219"/>
                  </a:lnTo>
                  <a:cubicBezTo>
                    <a:pt x="63409" y="256833"/>
                    <a:pt x="53678" y="252981"/>
                    <a:pt x="43084" y="252981"/>
                  </a:cubicBezTo>
                  <a:cubicBezTo>
                    <a:pt x="32490" y="252981"/>
                    <a:pt x="22759" y="256833"/>
                    <a:pt x="15256" y="263219"/>
                  </a:cubicBezTo>
                  <a:lnTo>
                    <a:pt x="15256" y="43034"/>
                  </a:lnTo>
                  <a:cubicBezTo>
                    <a:pt x="15256" y="27675"/>
                    <a:pt x="27726" y="15206"/>
                    <a:pt x="43084" y="15206"/>
                  </a:cubicBezTo>
                  <a:close/>
                  <a:moveTo>
                    <a:pt x="374731" y="323842"/>
                  </a:moveTo>
                  <a:lnTo>
                    <a:pt x="43084" y="323842"/>
                  </a:lnTo>
                  <a:cubicBezTo>
                    <a:pt x="27726" y="323842"/>
                    <a:pt x="15256" y="311372"/>
                    <a:pt x="15256" y="296014"/>
                  </a:cubicBezTo>
                  <a:cubicBezTo>
                    <a:pt x="15256" y="280656"/>
                    <a:pt x="27726" y="268187"/>
                    <a:pt x="43084" y="268187"/>
                  </a:cubicBezTo>
                  <a:cubicBezTo>
                    <a:pt x="58442" y="268187"/>
                    <a:pt x="70912" y="280656"/>
                    <a:pt x="70912" y="296014"/>
                  </a:cubicBezTo>
                  <a:cubicBezTo>
                    <a:pt x="70912" y="300221"/>
                    <a:pt x="74307" y="303617"/>
                    <a:pt x="78515" y="303617"/>
                  </a:cubicBezTo>
                  <a:cubicBezTo>
                    <a:pt x="82722" y="303617"/>
                    <a:pt x="86118" y="300221"/>
                    <a:pt x="86118" y="296014"/>
                  </a:cubicBezTo>
                  <a:lnTo>
                    <a:pt x="86118" y="50687"/>
                  </a:lnTo>
                  <a:lnTo>
                    <a:pt x="374731" y="50687"/>
                  </a:lnTo>
                  <a:lnTo>
                    <a:pt x="374731" y="137413"/>
                  </a:lnTo>
                  <a:lnTo>
                    <a:pt x="325616" y="186529"/>
                  </a:lnTo>
                  <a:cubicBezTo>
                    <a:pt x="325616" y="186529"/>
                    <a:pt x="325616" y="186529"/>
                    <a:pt x="325616" y="186529"/>
                  </a:cubicBezTo>
                  <a:cubicBezTo>
                    <a:pt x="325007" y="187138"/>
                    <a:pt x="324551" y="187898"/>
                    <a:pt x="324145" y="188709"/>
                  </a:cubicBezTo>
                  <a:cubicBezTo>
                    <a:pt x="324044" y="188912"/>
                    <a:pt x="323942" y="189115"/>
                    <a:pt x="323892" y="189317"/>
                  </a:cubicBezTo>
                  <a:cubicBezTo>
                    <a:pt x="323841" y="189520"/>
                    <a:pt x="323740" y="189672"/>
                    <a:pt x="323639" y="189875"/>
                  </a:cubicBezTo>
                  <a:lnTo>
                    <a:pt x="314008" y="225356"/>
                  </a:lnTo>
                  <a:cubicBezTo>
                    <a:pt x="314008" y="225356"/>
                    <a:pt x="314008" y="225458"/>
                    <a:pt x="314008" y="225559"/>
                  </a:cubicBezTo>
                  <a:cubicBezTo>
                    <a:pt x="313856" y="226116"/>
                    <a:pt x="313754" y="226725"/>
                    <a:pt x="313754" y="227333"/>
                  </a:cubicBezTo>
                  <a:cubicBezTo>
                    <a:pt x="313754" y="227333"/>
                    <a:pt x="313754" y="227333"/>
                    <a:pt x="313754" y="227333"/>
                  </a:cubicBezTo>
                  <a:lnTo>
                    <a:pt x="313754" y="227333"/>
                  </a:lnTo>
                  <a:lnTo>
                    <a:pt x="313754" y="277615"/>
                  </a:lnTo>
                  <a:lnTo>
                    <a:pt x="289678" y="277615"/>
                  </a:lnTo>
                  <a:lnTo>
                    <a:pt x="289678" y="197326"/>
                  </a:lnTo>
                  <a:cubicBezTo>
                    <a:pt x="289678" y="193119"/>
                    <a:pt x="286282" y="189723"/>
                    <a:pt x="282075" y="189723"/>
                  </a:cubicBezTo>
                  <a:lnTo>
                    <a:pt x="243603" y="189723"/>
                  </a:lnTo>
                  <a:cubicBezTo>
                    <a:pt x="239396" y="189723"/>
                    <a:pt x="236000" y="193119"/>
                    <a:pt x="236000" y="197326"/>
                  </a:cubicBezTo>
                  <a:lnTo>
                    <a:pt x="236000" y="277615"/>
                  </a:lnTo>
                  <a:lnTo>
                    <a:pt x="209389" y="277615"/>
                  </a:lnTo>
                  <a:lnTo>
                    <a:pt x="209389" y="151454"/>
                  </a:lnTo>
                  <a:lnTo>
                    <a:pt x="321357" y="151454"/>
                  </a:lnTo>
                  <a:cubicBezTo>
                    <a:pt x="325565" y="151454"/>
                    <a:pt x="328960" y="148058"/>
                    <a:pt x="328960" y="143851"/>
                  </a:cubicBezTo>
                  <a:lnTo>
                    <a:pt x="328960" y="89564"/>
                  </a:lnTo>
                  <a:cubicBezTo>
                    <a:pt x="328960" y="85358"/>
                    <a:pt x="325565" y="81961"/>
                    <a:pt x="321357" y="81961"/>
                  </a:cubicBezTo>
                  <a:lnTo>
                    <a:pt x="201786" y="81961"/>
                  </a:lnTo>
                  <a:cubicBezTo>
                    <a:pt x="197579" y="81961"/>
                    <a:pt x="194183" y="85358"/>
                    <a:pt x="194183" y="89564"/>
                  </a:cubicBezTo>
                  <a:lnTo>
                    <a:pt x="194183" y="285218"/>
                  </a:lnTo>
                  <a:cubicBezTo>
                    <a:pt x="194183" y="289425"/>
                    <a:pt x="197579" y="292821"/>
                    <a:pt x="201786" y="292821"/>
                  </a:cubicBezTo>
                  <a:lnTo>
                    <a:pt x="321357" y="292821"/>
                  </a:lnTo>
                  <a:cubicBezTo>
                    <a:pt x="325565" y="292821"/>
                    <a:pt x="328960" y="289425"/>
                    <a:pt x="328960" y="285218"/>
                  </a:cubicBezTo>
                  <a:lnTo>
                    <a:pt x="328960" y="233111"/>
                  </a:lnTo>
                  <a:lnTo>
                    <a:pt x="358815" y="225001"/>
                  </a:lnTo>
                  <a:cubicBezTo>
                    <a:pt x="358815" y="225001"/>
                    <a:pt x="359018" y="224900"/>
                    <a:pt x="359120" y="224900"/>
                  </a:cubicBezTo>
                  <a:cubicBezTo>
                    <a:pt x="359576" y="224748"/>
                    <a:pt x="359981" y="224596"/>
                    <a:pt x="360387" y="224393"/>
                  </a:cubicBezTo>
                  <a:cubicBezTo>
                    <a:pt x="360539" y="224292"/>
                    <a:pt x="360691" y="224241"/>
                    <a:pt x="360843" y="224140"/>
                  </a:cubicBezTo>
                  <a:cubicBezTo>
                    <a:pt x="361350" y="223836"/>
                    <a:pt x="361806" y="223481"/>
                    <a:pt x="362262" y="223075"/>
                  </a:cubicBezTo>
                  <a:lnTo>
                    <a:pt x="362262" y="223075"/>
                  </a:lnTo>
                  <a:cubicBezTo>
                    <a:pt x="362262" y="223075"/>
                    <a:pt x="362262" y="223075"/>
                    <a:pt x="362262" y="223075"/>
                  </a:cubicBezTo>
                  <a:lnTo>
                    <a:pt x="374782" y="210556"/>
                  </a:lnTo>
                  <a:lnTo>
                    <a:pt x="374782" y="323842"/>
                  </a:lnTo>
                  <a:close/>
                  <a:moveTo>
                    <a:pt x="334840" y="206500"/>
                  </a:moveTo>
                  <a:lnTo>
                    <a:pt x="338490" y="210150"/>
                  </a:lnTo>
                  <a:lnTo>
                    <a:pt x="342140" y="213799"/>
                  </a:lnTo>
                  <a:lnTo>
                    <a:pt x="332154" y="216537"/>
                  </a:lnTo>
                  <a:lnTo>
                    <a:pt x="334891" y="206551"/>
                  </a:lnTo>
                  <a:close/>
                  <a:moveTo>
                    <a:pt x="274421" y="277615"/>
                  </a:moveTo>
                  <a:lnTo>
                    <a:pt x="251156" y="277615"/>
                  </a:lnTo>
                  <a:lnTo>
                    <a:pt x="251156" y="204929"/>
                  </a:lnTo>
                  <a:lnTo>
                    <a:pt x="274421" y="204929"/>
                  </a:lnTo>
                  <a:lnTo>
                    <a:pt x="274421" y="277615"/>
                  </a:lnTo>
                  <a:close/>
                  <a:moveTo>
                    <a:pt x="313704" y="136248"/>
                  </a:moveTo>
                  <a:lnTo>
                    <a:pt x="209338" y="136248"/>
                  </a:lnTo>
                  <a:lnTo>
                    <a:pt x="209338" y="97168"/>
                  </a:lnTo>
                  <a:lnTo>
                    <a:pt x="313704" y="97168"/>
                  </a:lnTo>
                  <a:lnTo>
                    <a:pt x="313704" y="136248"/>
                  </a:lnTo>
                  <a:close/>
                  <a:moveTo>
                    <a:pt x="376962" y="186783"/>
                  </a:moveTo>
                  <a:lnTo>
                    <a:pt x="376962" y="186783"/>
                  </a:lnTo>
                  <a:cubicBezTo>
                    <a:pt x="376962" y="186783"/>
                    <a:pt x="356839" y="206957"/>
                    <a:pt x="356839" y="206957"/>
                  </a:cubicBezTo>
                  <a:lnTo>
                    <a:pt x="349286" y="199404"/>
                  </a:lnTo>
                  <a:lnTo>
                    <a:pt x="341734" y="191852"/>
                  </a:lnTo>
                  <a:lnTo>
                    <a:pt x="387708" y="145878"/>
                  </a:lnTo>
                  <a:lnTo>
                    <a:pt x="387708" y="145878"/>
                  </a:lnTo>
                  <a:cubicBezTo>
                    <a:pt x="387708" y="145878"/>
                    <a:pt x="412798" y="120788"/>
                    <a:pt x="412798" y="120788"/>
                  </a:cubicBezTo>
                  <a:lnTo>
                    <a:pt x="427902" y="135893"/>
                  </a:lnTo>
                  <a:lnTo>
                    <a:pt x="377013" y="186783"/>
                  </a:lnTo>
                  <a:close/>
                  <a:moveTo>
                    <a:pt x="445846" y="117899"/>
                  </a:moveTo>
                  <a:lnTo>
                    <a:pt x="438597" y="125147"/>
                  </a:lnTo>
                  <a:lnTo>
                    <a:pt x="423493" y="110042"/>
                  </a:lnTo>
                  <a:lnTo>
                    <a:pt x="430741" y="102794"/>
                  </a:lnTo>
                  <a:cubicBezTo>
                    <a:pt x="431502" y="102084"/>
                    <a:pt x="432312" y="101932"/>
                    <a:pt x="432769" y="101932"/>
                  </a:cubicBezTo>
                  <a:cubicBezTo>
                    <a:pt x="433225" y="101932"/>
                    <a:pt x="434086" y="102034"/>
                    <a:pt x="434796" y="102794"/>
                  </a:cubicBezTo>
                  <a:lnTo>
                    <a:pt x="445795" y="113793"/>
                  </a:lnTo>
                  <a:cubicBezTo>
                    <a:pt x="446910" y="114908"/>
                    <a:pt x="446910" y="116733"/>
                    <a:pt x="445795" y="117899"/>
                  </a:cubicBezTo>
                  <a:close/>
                </a:path>
              </a:pathLst>
            </a:custGeom>
            <a:solidFill>
              <a:srgbClr val="1F1F1F"/>
            </a:solidFill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  <p:grpSp>
        <p:nvGrpSpPr>
          <p:cNvPr id="954" name="Bild 3">
            <a:extLst>
              <a:ext uri="{FF2B5EF4-FFF2-40B4-BE49-F238E27FC236}">
                <a16:creationId xmlns:a16="http://schemas.microsoft.com/office/drawing/2014/main" id="{BBD5BB38-AC6B-934B-89BD-08828EAFBEBF}"/>
              </a:ext>
            </a:extLst>
          </p:cNvPr>
          <p:cNvGrpSpPr/>
          <p:nvPr/>
        </p:nvGrpSpPr>
        <p:grpSpPr>
          <a:xfrm>
            <a:off x="5070654" y="5274450"/>
            <a:ext cx="471457" cy="471653"/>
            <a:chOff x="5355705" y="5594045"/>
            <a:chExt cx="364999" cy="365151"/>
          </a:xfrm>
          <a:solidFill>
            <a:srgbClr val="1F1F1F"/>
          </a:solidFill>
        </p:grpSpPr>
        <p:sp>
          <p:nvSpPr>
            <p:cNvPr id="955" name="Frihandsfigur: Form 954">
              <a:extLst>
                <a:ext uri="{FF2B5EF4-FFF2-40B4-BE49-F238E27FC236}">
                  <a16:creationId xmlns:a16="http://schemas.microsoft.com/office/drawing/2014/main" id="{87CB1086-F76F-F07D-5C35-D8C5DB6434A2}"/>
                </a:ext>
              </a:extLst>
            </p:cNvPr>
            <p:cNvSpPr/>
            <p:nvPr/>
          </p:nvSpPr>
          <p:spPr>
            <a:xfrm>
              <a:off x="5601385" y="5741677"/>
              <a:ext cx="119318" cy="69868"/>
            </a:xfrm>
            <a:custGeom>
              <a:avLst/>
              <a:gdLst>
                <a:gd name="connsiteX0" fmla="*/ 117291 w 119318"/>
                <a:gd name="connsiteY0" fmla="*/ 39253 h 69868"/>
                <a:gd name="connsiteX1" fmla="*/ 118812 w 119318"/>
                <a:gd name="connsiteY1" fmla="*/ 36820 h 69868"/>
                <a:gd name="connsiteX2" fmla="*/ 118862 w 119318"/>
                <a:gd name="connsiteY2" fmla="*/ 36617 h 69868"/>
                <a:gd name="connsiteX3" fmla="*/ 119318 w 119318"/>
                <a:gd name="connsiteY3" fmla="*/ 34032 h 69868"/>
                <a:gd name="connsiteX4" fmla="*/ 119318 w 119318"/>
                <a:gd name="connsiteY4" fmla="*/ 33931 h 69868"/>
                <a:gd name="connsiteX5" fmla="*/ 119318 w 119318"/>
                <a:gd name="connsiteY5" fmla="*/ 33779 h 69868"/>
                <a:gd name="connsiteX6" fmla="*/ 118710 w 119318"/>
                <a:gd name="connsiteY6" fmla="*/ 31042 h 69868"/>
                <a:gd name="connsiteX7" fmla="*/ 118710 w 119318"/>
                <a:gd name="connsiteY7" fmla="*/ 31042 h 69868"/>
                <a:gd name="connsiteX8" fmla="*/ 117038 w 119318"/>
                <a:gd name="connsiteY8" fmla="*/ 28609 h 69868"/>
                <a:gd name="connsiteX9" fmla="*/ 117038 w 119318"/>
                <a:gd name="connsiteY9" fmla="*/ 28609 h 69868"/>
                <a:gd name="connsiteX10" fmla="*/ 89362 w 119318"/>
                <a:gd name="connsiteY10" fmla="*/ 2099 h 69868"/>
                <a:gd name="connsiteX11" fmla="*/ 78617 w 119318"/>
                <a:gd name="connsiteY11" fmla="*/ 2353 h 69868"/>
                <a:gd name="connsiteX12" fmla="*/ 78870 w 119318"/>
                <a:gd name="connsiteY12" fmla="*/ 13098 h 69868"/>
                <a:gd name="connsiteX13" fmla="*/ 92961 w 119318"/>
                <a:gd name="connsiteY13" fmla="*/ 26581 h 69868"/>
                <a:gd name="connsiteX14" fmla="*/ 7553 w 119318"/>
                <a:gd name="connsiteY14" fmla="*/ 26936 h 69868"/>
                <a:gd name="connsiteX15" fmla="*/ 1 w 119318"/>
                <a:gd name="connsiteY15" fmla="*/ 34590 h 69868"/>
                <a:gd name="connsiteX16" fmla="*/ 7604 w 119318"/>
                <a:gd name="connsiteY16" fmla="*/ 42142 h 69868"/>
                <a:gd name="connsiteX17" fmla="*/ 7604 w 119318"/>
                <a:gd name="connsiteY17" fmla="*/ 42142 h 69868"/>
                <a:gd name="connsiteX18" fmla="*/ 93924 w 119318"/>
                <a:gd name="connsiteY18" fmla="*/ 41787 h 69868"/>
                <a:gd name="connsiteX19" fmla="*/ 79377 w 119318"/>
                <a:gd name="connsiteY19" fmla="*/ 56993 h 69868"/>
                <a:gd name="connsiteX20" fmla="*/ 79631 w 119318"/>
                <a:gd name="connsiteY20" fmla="*/ 67739 h 69868"/>
                <a:gd name="connsiteX21" fmla="*/ 84902 w 119318"/>
                <a:gd name="connsiteY21" fmla="*/ 69868 h 69868"/>
                <a:gd name="connsiteX22" fmla="*/ 90376 w 119318"/>
                <a:gd name="connsiteY22" fmla="*/ 67537 h 69868"/>
                <a:gd name="connsiteX23" fmla="*/ 117190 w 119318"/>
                <a:gd name="connsiteY23" fmla="*/ 39506 h 69868"/>
                <a:gd name="connsiteX24" fmla="*/ 117190 w 119318"/>
                <a:gd name="connsiteY24" fmla="*/ 39506 h 69868"/>
                <a:gd name="connsiteX25" fmla="*/ 117291 w 119318"/>
                <a:gd name="connsiteY25" fmla="*/ 39405 h 69868"/>
                <a:gd name="connsiteX26" fmla="*/ 117291 w 119318"/>
                <a:gd name="connsiteY26" fmla="*/ 39354 h 6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19318" h="69868">
                  <a:moveTo>
                    <a:pt x="117291" y="39253"/>
                  </a:moveTo>
                  <a:cubicBezTo>
                    <a:pt x="117950" y="38543"/>
                    <a:pt x="118457" y="37732"/>
                    <a:pt x="118812" y="36820"/>
                  </a:cubicBezTo>
                  <a:cubicBezTo>
                    <a:pt x="118812" y="36769"/>
                    <a:pt x="118812" y="36668"/>
                    <a:pt x="118862" y="36617"/>
                  </a:cubicBezTo>
                  <a:cubicBezTo>
                    <a:pt x="119167" y="35806"/>
                    <a:pt x="119318" y="34945"/>
                    <a:pt x="119318" y="34032"/>
                  </a:cubicBezTo>
                  <a:cubicBezTo>
                    <a:pt x="119318" y="34032"/>
                    <a:pt x="119318" y="33982"/>
                    <a:pt x="119318" y="33931"/>
                  </a:cubicBezTo>
                  <a:cubicBezTo>
                    <a:pt x="119318" y="33880"/>
                    <a:pt x="119318" y="33829"/>
                    <a:pt x="119318" y="33779"/>
                  </a:cubicBezTo>
                  <a:cubicBezTo>
                    <a:pt x="119318" y="32816"/>
                    <a:pt x="119065" y="31903"/>
                    <a:pt x="118710" y="31042"/>
                  </a:cubicBezTo>
                  <a:cubicBezTo>
                    <a:pt x="118710" y="31042"/>
                    <a:pt x="118710" y="31042"/>
                    <a:pt x="118710" y="31042"/>
                  </a:cubicBezTo>
                  <a:cubicBezTo>
                    <a:pt x="118305" y="30129"/>
                    <a:pt x="117747" y="29318"/>
                    <a:pt x="117038" y="28609"/>
                  </a:cubicBezTo>
                  <a:cubicBezTo>
                    <a:pt x="117038" y="28609"/>
                    <a:pt x="117038" y="28609"/>
                    <a:pt x="117038" y="28609"/>
                  </a:cubicBezTo>
                  <a:lnTo>
                    <a:pt x="89362" y="2099"/>
                  </a:lnTo>
                  <a:cubicBezTo>
                    <a:pt x="86321" y="-790"/>
                    <a:pt x="81506" y="-689"/>
                    <a:pt x="78617" y="2353"/>
                  </a:cubicBezTo>
                  <a:cubicBezTo>
                    <a:pt x="75727" y="5394"/>
                    <a:pt x="75829" y="10209"/>
                    <a:pt x="78870" y="13098"/>
                  </a:cubicBezTo>
                  <a:lnTo>
                    <a:pt x="92961" y="26581"/>
                  </a:lnTo>
                  <a:lnTo>
                    <a:pt x="7553" y="26936"/>
                  </a:lnTo>
                  <a:cubicBezTo>
                    <a:pt x="3346" y="26936"/>
                    <a:pt x="-50" y="30383"/>
                    <a:pt x="1" y="34590"/>
                  </a:cubicBezTo>
                  <a:cubicBezTo>
                    <a:pt x="1" y="38797"/>
                    <a:pt x="3397" y="42142"/>
                    <a:pt x="7604" y="42142"/>
                  </a:cubicBezTo>
                  <a:lnTo>
                    <a:pt x="7604" y="42142"/>
                  </a:lnTo>
                  <a:lnTo>
                    <a:pt x="93924" y="41787"/>
                  </a:lnTo>
                  <a:lnTo>
                    <a:pt x="79377" y="56993"/>
                  </a:lnTo>
                  <a:cubicBezTo>
                    <a:pt x="76488" y="60035"/>
                    <a:pt x="76589" y="64850"/>
                    <a:pt x="79631" y="67739"/>
                  </a:cubicBezTo>
                  <a:cubicBezTo>
                    <a:pt x="81100" y="69159"/>
                    <a:pt x="82976" y="69868"/>
                    <a:pt x="84902" y="69868"/>
                  </a:cubicBezTo>
                  <a:cubicBezTo>
                    <a:pt x="86879" y="69868"/>
                    <a:pt x="88906" y="69057"/>
                    <a:pt x="90376" y="67537"/>
                  </a:cubicBezTo>
                  <a:lnTo>
                    <a:pt x="117190" y="39506"/>
                  </a:lnTo>
                  <a:lnTo>
                    <a:pt x="117190" y="39506"/>
                  </a:lnTo>
                  <a:cubicBezTo>
                    <a:pt x="117190" y="39506"/>
                    <a:pt x="117291" y="39405"/>
                    <a:pt x="117291" y="39405"/>
                  </a:cubicBezTo>
                  <a:cubicBezTo>
                    <a:pt x="117291" y="39405"/>
                    <a:pt x="117291" y="39354"/>
                    <a:pt x="117291" y="39354"/>
                  </a:cubicBezTo>
                  <a:close/>
                </a:path>
              </a:pathLst>
            </a:custGeom>
            <a:solidFill>
              <a:srgbClr val="1F1F1F"/>
            </a:solidFill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956" name="Frihandsfigur: Form 955">
              <a:extLst>
                <a:ext uri="{FF2B5EF4-FFF2-40B4-BE49-F238E27FC236}">
                  <a16:creationId xmlns:a16="http://schemas.microsoft.com/office/drawing/2014/main" id="{7E353348-7693-7001-3C24-531466644EAC}"/>
                </a:ext>
              </a:extLst>
            </p:cNvPr>
            <p:cNvSpPr/>
            <p:nvPr/>
          </p:nvSpPr>
          <p:spPr>
            <a:xfrm>
              <a:off x="5355705" y="5741626"/>
              <a:ext cx="119318" cy="69817"/>
            </a:xfrm>
            <a:custGeom>
              <a:avLst/>
              <a:gdLst>
                <a:gd name="connsiteX0" fmla="*/ 26357 w 119318"/>
                <a:gd name="connsiteY0" fmla="*/ 43257 h 69817"/>
                <a:gd name="connsiteX1" fmla="*/ 111766 w 119318"/>
                <a:gd name="connsiteY1" fmla="*/ 42903 h 69817"/>
                <a:gd name="connsiteX2" fmla="*/ 119318 w 119318"/>
                <a:gd name="connsiteY2" fmla="*/ 35249 h 69817"/>
                <a:gd name="connsiteX3" fmla="*/ 111715 w 119318"/>
                <a:gd name="connsiteY3" fmla="*/ 27696 h 69817"/>
                <a:gd name="connsiteX4" fmla="*/ 111715 w 119318"/>
                <a:gd name="connsiteY4" fmla="*/ 27696 h 69817"/>
                <a:gd name="connsiteX5" fmla="*/ 25394 w 119318"/>
                <a:gd name="connsiteY5" fmla="*/ 28051 h 69817"/>
                <a:gd name="connsiteX6" fmla="*/ 39942 w 119318"/>
                <a:gd name="connsiteY6" fmla="*/ 12845 h 69817"/>
                <a:gd name="connsiteX7" fmla="*/ 39688 w 119318"/>
                <a:gd name="connsiteY7" fmla="*/ 2099 h 69817"/>
                <a:gd name="connsiteX8" fmla="*/ 28942 w 119318"/>
                <a:gd name="connsiteY8" fmla="*/ 2353 h 69817"/>
                <a:gd name="connsiteX9" fmla="*/ 2129 w 119318"/>
                <a:gd name="connsiteY9" fmla="*/ 30383 h 69817"/>
                <a:gd name="connsiteX10" fmla="*/ 2129 w 119318"/>
                <a:gd name="connsiteY10" fmla="*/ 30383 h 69817"/>
                <a:gd name="connsiteX11" fmla="*/ 2027 w 119318"/>
                <a:gd name="connsiteY11" fmla="*/ 30484 h 69817"/>
                <a:gd name="connsiteX12" fmla="*/ 2027 w 119318"/>
                <a:gd name="connsiteY12" fmla="*/ 30535 h 69817"/>
                <a:gd name="connsiteX13" fmla="*/ 507 w 119318"/>
                <a:gd name="connsiteY13" fmla="*/ 32968 h 69817"/>
                <a:gd name="connsiteX14" fmla="*/ 456 w 119318"/>
                <a:gd name="connsiteY14" fmla="*/ 33171 h 69817"/>
                <a:gd name="connsiteX15" fmla="*/ 0 w 119318"/>
                <a:gd name="connsiteY15" fmla="*/ 35755 h 69817"/>
                <a:gd name="connsiteX16" fmla="*/ 0 w 119318"/>
                <a:gd name="connsiteY16" fmla="*/ 35857 h 69817"/>
                <a:gd name="connsiteX17" fmla="*/ 0 w 119318"/>
                <a:gd name="connsiteY17" fmla="*/ 36009 h 69817"/>
                <a:gd name="connsiteX18" fmla="*/ 608 w 119318"/>
                <a:gd name="connsiteY18" fmla="*/ 38746 h 69817"/>
                <a:gd name="connsiteX19" fmla="*/ 608 w 119318"/>
                <a:gd name="connsiteY19" fmla="*/ 38746 h 69817"/>
                <a:gd name="connsiteX20" fmla="*/ 2281 w 119318"/>
                <a:gd name="connsiteY20" fmla="*/ 41179 h 69817"/>
                <a:gd name="connsiteX21" fmla="*/ 2281 w 119318"/>
                <a:gd name="connsiteY21" fmla="*/ 41179 h 69817"/>
                <a:gd name="connsiteX22" fmla="*/ 29956 w 119318"/>
                <a:gd name="connsiteY22" fmla="*/ 67689 h 69817"/>
                <a:gd name="connsiteX23" fmla="*/ 35227 w 119318"/>
                <a:gd name="connsiteY23" fmla="*/ 69818 h 69817"/>
                <a:gd name="connsiteX24" fmla="*/ 40702 w 119318"/>
                <a:gd name="connsiteY24" fmla="*/ 67486 h 69817"/>
                <a:gd name="connsiteX25" fmla="*/ 40448 w 119318"/>
                <a:gd name="connsiteY25" fmla="*/ 56740 h 69817"/>
                <a:gd name="connsiteX26" fmla="*/ 26357 w 119318"/>
                <a:gd name="connsiteY26" fmla="*/ 43257 h 69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19318" h="69817">
                  <a:moveTo>
                    <a:pt x="26357" y="43257"/>
                  </a:moveTo>
                  <a:lnTo>
                    <a:pt x="111766" y="42903"/>
                  </a:lnTo>
                  <a:cubicBezTo>
                    <a:pt x="115973" y="42903"/>
                    <a:pt x="119369" y="39456"/>
                    <a:pt x="119318" y="35249"/>
                  </a:cubicBezTo>
                  <a:cubicBezTo>
                    <a:pt x="119318" y="31042"/>
                    <a:pt x="115922" y="27696"/>
                    <a:pt x="111715" y="27696"/>
                  </a:cubicBezTo>
                  <a:lnTo>
                    <a:pt x="111715" y="27696"/>
                  </a:lnTo>
                  <a:lnTo>
                    <a:pt x="25394" y="28051"/>
                  </a:lnTo>
                  <a:lnTo>
                    <a:pt x="39942" y="12845"/>
                  </a:lnTo>
                  <a:cubicBezTo>
                    <a:pt x="42831" y="9804"/>
                    <a:pt x="42729" y="4989"/>
                    <a:pt x="39688" y="2099"/>
                  </a:cubicBezTo>
                  <a:cubicBezTo>
                    <a:pt x="36647" y="-790"/>
                    <a:pt x="31832" y="-689"/>
                    <a:pt x="28942" y="2353"/>
                  </a:cubicBezTo>
                  <a:lnTo>
                    <a:pt x="2129" y="30383"/>
                  </a:lnTo>
                  <a:lnTo>
                    <a:pt x="2129" y="30383"/>
                  </a:lnTo>
                  <a:cubicBezTo>
                    <a:pt x="2129" y="30383"/>
                    <a:pt x="2027" y="30484"/>
                    <a:pt x="2027" y="30484"/>
                  </a:cubicBezTo>
                  <a:cubicBezTo>
                    <a:pt x="2027" y="30484"/>
                    <a:pt x="2027" y="30535"/>
                    <a:pt x="2027" y="30535"/>
                  </a:cubicBezTo>
                  <a:cubicBezTo>
                    <a:pt x="1368" y="31245"/>
                    <a:pt x="862" y="32055"/>
                    <a:pt x="507" y="32968"/>
                  </a:cubicBezTo>
                  <a:cubicBezTo>
                    <a:pt x="507" y="33018"/>
                    <a:pt x="507" y="33120"/>
                    <a:pt x="456" y="33171"/>
                  </a:cubicBezTo>
                  <a:cubicBezTo>
                    <a:pt x="152" y="33982"/>
                    <a:pt x="0" y="34843"/>
                    <a:pt x="0" y="35755"/>
                  </a:cubicBezTo>
                  <a:cubicBezTo>
                    <a:pt x="0" y="35755"/>
                    <a:pt x="0" y="35806"/>
                    <a:pt x="0" y="35857"/>
                  </a:cubicBezTo>
                  <a:cubicBezTo>
                    <a:pt x="0" y="35908"/>
                    <a:pt x="0" y="35958"/>
                    <a:pt x="0" y="36009"/>
                  </a:cubicBezTo>
                  <a:cubicBezTo>
                    <a:pt x="0" y="36972"/>
                    <a:pt x="253" y="37885"/>
                    <a:pt x="608" y="38746"/>
                  </a:cubicBezTo>
                  <a:cubicBezTo>
                    <a:pt x="608" y="38746"/>
                    <a:pt x="608" y="38746"/>
                    <a:pt x="608" y="38746"/>
                  </a:cubicBezTo>
                  <a:cubicBezTo>
                    <a:pt x="1013" y="39658"/>
                    <a:pt x="1571" y="40470"/>
                    <a:pt x="2281" y="41179"/>
                  </a:cubicBezTo>
                  <a:cubicBezTo>
                    <a:pt x="2281" y="41179"/>
                    <a:pt x="2281" y="41179"/>
                    <a:pt x="2281" y="41179"/>
                  </a:cubicBezTo>
                  <a:lnTo>
                    <a:pt x="29956" y="67689"/>
                  </a:lnTo>
                  <a:cubicBezTo>
                    <a:pt x="31426" y="69108"/>
                    <a:pt x="33302" y="69818"/>
                    <a:pt x="35227" y="69818"/>
                  </a:cubicBezTo>
                  <a:cubicBezTo>
                    <a:pt x="37204" y="69818"/>
                    <a:pt x="39232" y="69006"/>
                    <a:pt x="40702" y="67486"/>
                  </a:cubicBezTo>
                  <a:cubicBezTo>
                    <a:pt x="43591" y="64445"/>
                    <a:pt x="43490" y="59629"/>
                    <a:pt x="40448" y="56740"/>
                  </a:cubicBezTo>
                  <a:lnTo>
                    <a:pt x="26357" y="43257"/>
                  </a:lnTo>
                  <a:close/>
                </a:path>
              </a:pathLst>
            </a:custGeom>
            <a:solidFill>
              <a:srgbClr val="1F1F1F"/>
            </a:solidFill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957" name="Frihandsfigur: Form 956">
              <a:extLst>
                <a:ext uri="{FF2B5EF4-FFF2-40B4-BE49-F238E27FC236}">
                  <a16:creationId xmlns:a16="http://schemas.microsoft.com/office/drawing/2014/main" id="{6CE3CD53-A67B-EAB9-8389-75D12903AF38}"/>
                </a:ext>
              </a:extLst>
            </p:cNvPr>
            <p:cNvSpPr/>
            <p:nvPr/>
          </p:nvSpPr>
          <p:spPr>
            <a:xfrm>
              <a:off x="5580832" y="5818666"/>
              <a:ext cx="89184" cy="89387"/>
            </a:xfrm>
            <a:custGeom>
              <a:avLst/>
              <a:gdLst>
                <a:gd name="connsiteX0" fmla="*/ 89184 w 89184"/>
                <a:gd name="connsiteY0" fmla="*/ 81125 h 89387"/>
                <a:gd name="connsiteX1" fmla="*/ 89184 w 89184"/>
                <a:gd name="connsiteY1" fmla="*/ 80973 h 89387"/>
                <a:gd name="connsiteX2" fmla="*/ 89184 w 89184"/>
                <a:gd name="connsiteY2" fmla="*/ 80872 h 89387"/>
                <a:gd name="connsiteX3" fmla="*/ 88373 w 89184"/>
                <a:gd name="connsiteY3" fmla="*/ 42552 h 89387"/>
                <a:gd name="connsiteX4" fmla="*/ 80618 w 89184"/>
                <a:gd name="connsiteY4" fmla="*/ 35101 h 89387"/>
                <a:gd name="connsiteX5" fmla="*/ 73167 w 89184"/>
                <a:gd name="connsiteY5" fmla="*/ 42856 h 89387"/>
                <a:gd name="connsiteX6" fmla="*/ 73573 w 89184"/>
                <a:gd name="connsiteY6" fmla="*/ 62371 h 89387"/>
                <a:gd name="connsiteX7" fmla="*/ 12951 w 89184"/>
                <a:gd name="connsiteY7" fmla="*/ 2205 h 89387"/>
                <a:gd name="connsiteX8" fmla="*/ 2205 w 89184"/>
                <a:gd name="connsiteY8" fmla="*/ 2205 h 89387"/>
                <a:gd name="connsiteX9" fmla="*/ 2205 w 89184"/>
                <a:gd name="connsiteY9" fmla="*/ 12951 h 89387"/>
                <a:gd name="connsiteX10" fmla="*/ 63486 w 89184"/>
                <a:gd name="connsiteY10" fmla="*/ 73725 h 89387"/>
                <a:gd name="connsiteX11" fmla="*/ 42451 w 89184"/>
                <a:gd name="connsiteY11" fmla="*/ 74181 h 89387"/>
                <a:gd name="connsiteX12" fmla="*/ 35000 w 89184"/>
                <a:gd name="connsiteY12" fmla="*/ 81936 h 89387"/>
                <a:gd name="connsiteX13" fmla="*/ 42603 w 89184"/>
                <a:gd name="connsiteY13" fmla="*/ 89387 h 89387"/>
                <a:gd name="connsiteX14" fmla="*/ 42755 w 89184"/>
                <a:gd name="connsiteY14" fmla="*/ 89387 h 89387"/>
                <a:gd name="connsiteX15" fmla="*/ 81683 w 89184"/>
                <a:gd name="connsiteY15" fmla="*/ 88526 h 89387"/>
                <a:gd name="connsiteX16" fmla="*/ 84268 w 89184"/>
                <a:gd name="connsiteY16" fmla="*/ 87968 h 89387"/>
                <a:gd name="connsiteX17" fmla="*/ 84470 w 89184"/>
                <a:gd name="connsiteY17" fmla="*/ 87917 h 89387"/>
                <a:gd name="connsiteX18" fmla="*/ 86853 w 89184"/>
                <a:gd name="connsiteY18" fmla="*/ 86346 h 89387"/>
                <a:gd name="connsiteX19" fmla="*/ 86954 w 89184"/>
                <a:gd name="connsiteY19" fmla="*/ 86295 h 89387"/>
                <a:gd name="connsiteX20" fmla="*/ 86954 w 89184"/>
                <a:gd name="connsiteY20" fmla="*/ 86295 h 89387"/>
                <a:gd name="connsiteX21" fmla="*/ 87005 w 89184"/>
                <a:gd name="connsiteY21" fmla="*/ 86245 h 89387"/>
                <a:gd name="connsiteX22" fmla="*/ 88526 w 89184"/>
                <a:gd name="connsiteY22" fmla="*/ 83913 h 89387"/>
                <a:gd name="connsiteX23" fmla="*/ 88576 w 89184"/>
                <a:gd name="connsiteY23" fmla="*/ 83812 h 89387"/>
                <a:gd name="connsiteX24" fmla="*/ 89083 w 89184"/>
                <a:gd name="connsiteY24" fmla="*/ 81125 h 89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9184" h="89387">
                  <a:moveTo>
                    <a:pt x="89184" y="81125"/>
                  </a:moveTo>
                  <a:cubicBezTo>
                    <a:pt x="89184" y="81125"/>
                    <a:pt x="89184" y="81024"/>
                    <a:pt x="89184" y="80973"/>
                  </a:cubicBezTo>
                  <a:cubicBezTo>
                    <a:pt x="89184" y="80973"/>
                    <a:pt x="89184" y="80923"/>
                    <a:pt x="89184" y="80872"/>
                  </a:cubicBezTo>
                  <a:lnTo>
                    <a:pt x="88373" y="42552"/>
                  </a:lnTo>
                  <a:cubicBezTo>
                    <a:pt x="88272" y="38345"/>
                    <a:pt x="84825" y="35152"/>
                    <a:pt x="80618" y="35101"/>
                  </a:cubicBezTo>
                  <a:cubicBezTo>
                    <a:pt x="76411" y="35202"/>
                    <a:pt x="73066" y="38649"/>
                    <a:pt x="73167" y="42856"/>
                  </a:cubicBezTo>
                  <a:lnTo>
                    <a:pt x="73573" y="62371"/>
                  </a:lnTo>
                  <a:lnTo>
                    <a:pt x="12951" y="2205"/>
                  </a:lnTo>
                  <a:cubicBezTo>
                    <a:pt x="9960" y="-735"/>
                    <a:pt x="5145" y="-735"/>
                    <a:pt x="2205" y="2205"/>
                  </a:cubicBezTo>
                  <a:cubicBezTo>
                    <a:pt x="-735" y="5196"/>
                    <a:pt x="-735" y="10011"/>
                    <a:pt x="2205" y="12951"/>
                  </a:cubicBezTo>
                  <a:lnTo>
                    <a:pt x="63486" y="73725"/>
                  </a:lnTo>
                  <a:lnTo>
                    <a:pt x="42451" y="74181"/>
                  </a:lnTo>
                  <a:cubicBezTo>
                    <a:pt x="38244" y="74283"/>
                    <a:pt x="34898" y="77729"/>
                    <a:pt x="35000" y="81936"/>
                  </a:cubicBezTo>
                  <a:cubicBezTo>
                    <a:pt x="35101" y="86092"/>
                    <a:pt x="38497" y="89387"/>
                    <a:pt x="42603" y="89387"/>
                  </a:cubicBezTo>
                  <a:lnTo>
                    <a:pt x="42755" y="89387"/>
                  </a:lnTo>
                  <a:lnTo>
                    <a:pt x="81683" y="88526"/>
                  </a:lnTo>
                  <a:cubicBezTo>
                    <a:pt x="82595" y="88526"/>
                    <a:pt x="83457" y="88323"/>
                    <a:pt x="84268" y="87968"/>
                  </a:cubicBezTo>
                  <a:cubicBezTo>
                    <a:pt x="84319" y="87968"/>
                    <a:pt x="84420" y="87968"/>
                    <a:pt x="84470" y="87917"/>
                  </a:cubicBezTo>
                  <a:cubicBezTo>
                    <a:pt x="85332" y="87563"/>
                    <a:pt x="86143" y="87005"/>
                    <a:pt x="86853" y="86346"/>
                  </a:cubicBezTo>
                  <a:cubicBezTo>
                    <a:pt x="86853" y="86346"/>
                    <a:pt x="86904" y="86346"/>
                    <a:pt x="86954" y="86295"/>
                  </a:cubicBezTo>
                  <a:cubicBezTo>
                    <a:pt x="86954" y="86295"/>
                    <a:pt x="86954" y="86295"/>
                    <a:pt x="86954" y="86295"/>
                  </a:cubicBezTo>
                  <a:cubicBezTo>
                    <a:pt x="86954" y="86295"/>
                    <a:pt x="86954" y="86295"/>
                    <a:pt x="87005" y="86245"/>
                  </a:cubicBezTo>
                  <a:cubicBezTo>
                    <a:pt x="87664" y="85586"/>
                    <a:pt x="88171" y="84775"/>
                    <a:pt x="88526" y="83913"/>
                  </a:cubicBezTo>
                  <a:cubicBezTo>
                    <a:pt x="88526" y="83913"/>
                    <a:pt x="88526" y="83812"/>
                    <a:pt x="88576" y="83812"/>
                  </a:cubicBezTo>
                  <a:cubicBezTo>
                    <a:pt x="88931" y="82950"/>
                    <a:pt x="89083" y="82038"/>
                    <a:pt x="89083" y="81125"/>
                  </a:cubicBezTo>
                  <a:close/>
                </a:path>
              </a:pathLst>
            </a:custGeom>
            <a:solidFill>
              <a:srgbClr val="1F1F1F"/>
            </a:solidFill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958" name="Frihandsfigur: Form 957">
              <a:extLst>
                <a:ext uri="{FF2B5EF4-FFF2-40B4-BE49-F238E27FC236}">
                  <a16:creationId xmlns:a16="http://schemas.microsoft.com/office/drawing/2014/main" id="{2B824977-E7FD-FEC8-FC3D-A90E75E3A22D}"/>
                </a:ext>
              </a:extLst>
            </p:cNvPr>
            <p:cNvSpPr/>
            <p:nvPr/>
          </p:nvSpPr>
          <p:spPr>
            <a:xfrm>
              <a:off x="5406290" y="5645088"/>
              <a:ext cx="89184" cy="89412"/>
            </a:xfrm>
            <a:custGeom>
              <a:avLst/>
              <a:gdLst>
                <a:gd name="connsiteX0" fmla="*/ 0 w 89184"/>
                <a:gd name="connsiteY0" fmla="*/ 8262 h 89412"/>
                <a:gd name="connsiteX1" fmla="*/ 0 w 89184"/>
                <a:gd name="connsiteY1" fmla="*/ 8414 h 89412"/>
                <a:gd name="connsiteX2" fmla="*/ 0 w 89184"/>
                <a:gd name="connsiteY2" fmla="*/ 8515 h 89412"/>
                <a:gd name="connsiteX3" fmla="*/ 811 w 89184"/>
                <a:gd name="connsiteY3" fmla="*/ 46835 h 89412"/>
                <a:gd name="connsiteX4" fmla="*/ 8414 w 89184"/>
                <a:gd name="connsiteY4" fmla="*/ 54286 h 89412"/>
                <a:gd name="connsiteX5" fmla="*/ 8566 w 89184"/>
                <a:gd name="connsiteY5" fmla="*/ 54286 h 89412"/>
                <a:gd name="connsiteX6" fmla="*/ 16017 w 89184"/>
                <a:gd name="connsiteY6" fmla="*/ 46531 h 89412"/>
                <a:gd name="connsiteX7" fmla="*/ 15612 w 89184"/>
                <a:gd name="connsiteY7" fmla="*/ 27016 h 89412"/>
                <a:gd name="connsiteX8" fmla="*/ 76234 w 89184"/>
                <a:gd name="connsiteY8" fmla="*/ 87182 h 89412"/>
                <a:gd name="connsiteX9" fmla="*/ 81607 w 89184"/>
                <a:gd name="connsiteY9" fmla="*/ 89413 h 89412"/>
                <a:gd name="connsiteX10" fmla="*/ 86979 w 89184"/>
                <a:gd name="connsiteY10" fmla="*/ 87182 h 89412"/>
                <a:gd name="connsiteX11" fmla="*/ 86979 w 89184"/>
                <a:gd name="connsiteY11" fmla="*/ 76437 h 89412"/>
                <a:gd name="connsiteX12" fmla="*/ 25699 w 89184"/>
                <a:gd name="connsiteY12" fmla="*/ 15663 h 89412"/>
                <a:gd name="connsiteX13" fmla="*/ 46734 w 89184"/>
                <a:gd name="connsiteY13" fmla="*/ 15206 h 89412"/>
                <a:gd name="connsiteX14" fmla="*/ 54185 w 89184"/>
                <a:gd name="connsiteY14" fmla="*/ 7451 h 89412"/>
                <a:gd name="connsiteX15" fmla="*/ 46429 w 89184"/>
                <a:gd name="connsiteY15" fmla="*/ 0 h 89412"/>
                <a:gd name="connsiteX16" fmla="*/ 7502 w 89184"/>
                <a:gd name="connsiteY16" fmla="*/ 862 h 89412"/>
                <a:gd name="connsiteX17" fmla="*/ 4917 w 89184"/>
                <a:gd name="connsiteY17" fmla="*/ 1419 h 89412"/>
                <a:gd name="connsiteX18" fmla="*/ 4714 w 89184"/>
                <a:gd name="connsiteY18" fmla="*/ 1470 h 89412"/>
                <a:gd name="connsiteX19" fmla="*/ 2382 w 89184"/>
                <a:gd name="connsiteY19" fmla="*/ 3041 h 89412"/>
                <a:gd name="connsiteX20" fmla="*/ 2281 w 89184"/>
                <a:gd name="connsiteY20" fmla="*/ 3092 h 89412"/>
                <a:gd name="connsiteX21" fmla="*/ 2281 w 89184"/>
                <a:gd name="connsiteY21" fmla="*/ 3092 h 89412"/>
                <a:gd name="connsiteX22" fmla="*/ 2230 w 89184"/>
                <a:gd name="connsiteY22" fmla="*/ 3143 h 89412"/>
                <a:gd name="connsiteX23" fmla="*/ 710 w 89184"/>
                <a:gd name="connsiteY23" fmla="*/ 5474 h 89412"/>
                <a:gd name="connsiteX24" fmla="*/ 659 w 89184"/>
                <a:gd name="connsiteY24" fmla="*/ 5575 h 89412"/>
                <a:gd name="connsiteX25" fmla="*/ 152 w 89184"/>
                <a:gd name="connsiteY25" fmla="*/ 8262 h 89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89184" h="89412">
                  <a:moveTo>
                    <a:pt x="0" y="8262"/>
                  </a:moveTo>
                  <a:cubicBezTo>
                    <a:pt x="0" y="8262"/>
                    <a:pt x="0" y="8364"/>
                    <a:pt x="0" y="8414"/>
                  </a:cubicBezTo>
                  <a:cubicBezTo>
                    <a:pt x="0" y="8414"/>
                    <a:pt x="0" y="8465"/>
                    <a:pt x="0" y="8515"/>
                  </a:cubicBezTo>
                  <a:lnTo>
                    <a:pt x="811" y="46835"/>
                  </a:lnTo>
                  <a:cubicBezTo>
                    <a:pt x="912" y="50991"/>
                    <a:pt x="4308" y="54286"/>
                    <a:pt x="8414" y="54286"/>
                  </a:cubicBezTo>
                  <a:lnTo>
                    <a:pt x="8566" y="54286"/>
                  </a:lnTo>
                  <a:cubicBezTo>
                    <a:pt x="12773" y="54185"/>
                    <a:pt x="16119" y="50738"/>
                    <a:pt x="16017" y="46531"/>
                  </a:cubicBezTo>
                  <a:lnTo>
                    <a:pt x="15612" y="27016"/>
                  </a:lnTo>
                  <a:lnTo>
                    <a:pt x="76234" y="87182"/>
                  </a:lnTo>
                  <a:cubicBezTo>
                    <a:pt x="77704" y="88652"/>
                    <a:pt x="79630" y="89413"/>
                    <a:pt x="81607" y="89413"/>
                  </a:cubicBezTo>
                  <a:cubicBezTo>
                    <a:pt x="83583" y="89413"/>
                    <a:pt x="85510" y="88652"/>
                    <a:pt x="86979" y="87182"/>
                  </a:cubicBezTo>
                  <a:cubicBezTo>
                    <a:pt x="89919" y="84192"/>
                    <a:pt x="89919" y="79376"/>
                    <a:pt x="86979" y="76437"/>
                  </a:cubicBezTo>
                  <a:lnTo>
                    <a:pt x="25699" y="15663"/>
                  </a:lnTo>
                  <a:lnTo>
                    <a:pt x="46734" y="15206"/>
                  </a:lnTo>
                  <a:cubicBezTo>
                    <a:pt x="50941" y="15105"/>
                    <a:pt x="54286" y="11658"/>
                    <a:pt x="54185" y="7451"/>
                  </a:cubicBezTo>
                  <a:cubicBezTo>
                    <a:pt x="54083" y="3244"/>
                    <a:pt x="50535" y="0"/>
                    <a:pt x="46429" y="0"/>
                  </a:cubicBezTo>
                  <a:lnTo>
                    <a:pt x="7502" y="862"/>
                  </a:lnTo>
                  <a:cubicBezTo>
                    <a:pt x="6589" y="862"/>
                    <a:pt x="5728" y="1065"/>
                    <a:pt x="4917" y="1419"/>
                  </a:cubicBezTo>
                  <a:cubicBezTo>
                    <a:pt x="4866" y="1419"/>
                    <a:pt x="4815" y="1419"/>
                    <a:pt x="4714" y="1470"/>
                  </a:cubicBezTo>
                  <a:cubicBezTo>
                    <a:pt x="3852" y="1825"/>
                    <a:pt x="3041" y="2382"/>
                    <a:pt x="2382" y="3041"/>
                  </a:cubicBezTo>
                  <a:cubicBezTo>
                    <a:pt x="2382" y="3041"/>
                    <a:pt x="2332" y="3041"/>
                    <a:pt x="2281" y="3092"/>
                  </a:cubicBezTo>
                  <a:cubicBezTo>
                    <a:pt x="2281" y="3092"/>
                    <a:pt x="2281" y="3092"/>
                    <a:pt x="2281" y="3092"/>
                  </a:cubicBezTo>
                  <a:cubicBezTo>
                    <a:pt x="2281" y="3092"/>
                    <a:pt x="2281" y="3092"/>
                    <a:pt x="2230" y="3143"/>
                  </a:cubicBezTo>
                  <a:cubicBezTo>
                    <a:pt x="1571" y="3802"/>
                    <a:pt x="1065" y="4612"/>
                    <a:pt x="710" y="5474"/>
                  </a:cubicBezTo>
                  <a:cubicBezTo>
                    <a:pt x="710" y="5474"/>
                    <a:pt x="710" y="5575"/>
                    <a:pt x="659" y="5575"/>
                  </a:cubicBezTo>
                  <a:cubicBezTo>
                    <a:pt x="304" y="6437"/>
                    <a:pt x="152" y="7350"/>
                    <a:pt x="152" y="8262"/>
                  </a:cubicBezTo>
                  <a:close/>
                </a:path>
              </a:pathLst>
            </a:custGeom>
            <a:solidFill>
              <a:srgbClr val="1F1F1F"/>
            </a:solidFill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959" name="Frihandsfigur: Form 958">
              <a:extLst>
                <a:ext uri="{FF2B5EF4-FFF2-40B4-BE49-F238E27FC236}">
                  <a16:creationId xmlns:a16="http://schemas.microsoft.com/office/drawing/2014/main" id="{567C9AD1-75FC-CDF2-57F4-89045818300C}"/>
                </a:ext>
              </a:extLst>
            </p:cNvPr>
            <p:cNvSpPr/>
            <p:nvPr/>
          </p:nvSpPr>
          <p:spPr>
            <a:xfrm>
              <a:off x="5503285" y="5839727"/>
              <a:ext cx="69686" cy="119470"/>
            </a:xfrm>
            <a:custGeom>
              <a:avLst/>
              <a:gdLst>
                <a:gd name="connsiteX0" fmla="*/ 56690 w 69686"/>
                <a:gd name="connsiteY0" fmla="*/ 78870 h 119470"/>
                <a:gd name="connsiteX1" fmla="*/ 43207 w 69686"/>
                <a:gd name="connsiteY1" fmla="*/ 92960 h 119470"/>
                <a:gd name="connsiteX2" fmla="*/ 42852 w 69686"/>
                <a:gd name="connsiteY2" fmla="*/ 7552 h 119470"/>
                <a:gd name="connsiteX3" fmla="*/ 35249 w 69686"/>
                <a:gd name="connsiteY3" fmla="*/ 0 h 119470"/>
                <a:gd name="connsiteX4" fmla="*/ 35249 w 69686"/>
                <a:gd name="connsiteY4" fmla="*/ 0 h 119470"/>
                <a:gd name="connsiteX5" fmla="*/ 27696 w 69686"/>
                <a:gd name="connsiteY5" fmla="*/ 7654 h 119470"/>
                <a:gd name="connsiteX6" fmla="*/ 28051 w 69686"/>
                <a:gd name="connsiteY6" fmla="*/ 93974 h 119470"/>
                <a:gd name="connsiteX7" fmla="*/ 12845 w 69686"/>
                <a:gd name="connsiteY7" fmla="*/ 79427 h 119470"/>
                <a:gd name="connsiteX8" fmla="*/ 2099 w 69686"/>
                <a:gd name="connsiteY8" fmla="*/ 79680 h 119470"/>
                <a:gd name="connsiteX9" fmla="*/ 2353 w 69686"/>
                <a:gd name="connsiteY9" fmla="*/ 90426 h 119470"/>
                <a:gd name="connsiteX10" fmla="*/ 30484 w 69686"/>
                <a:gd name="connsiteY10" fmla="*/ 117341 h 119470"/>
                <a:gd name="connsiteX11" fmla="*/ 30585 w 69686"/>
                <a:gd name="connsiteY11" fmla="*/ 117392 h 119470"/>
                <a:gd name="connsiteX12" fmla="*/ 32917 w 69686"/>
                <a:gd name="connsiteY12" fmla="*/ 118912 h 119470"/>
                <a:gd name="connsiteX13" fmla="*/ 33069 w 69686"/>
                <a:gd name="connsiteY13" fmla="*/ 118963 h 119470"/>
                <a:gd name="connsiteX14" fmla="*/ 35705 w 69686"/>
                <a:gd name="connsiteY14" fmla="*/ 119470 h 119470"/>
                <a:gd name="connsiteX15" fmla="*/ 35705 w 69686"/>
                <a:gd name="connsiteY15" fmla="*/ 119470 h 119470"/>
                <a:gd name="connsiteX16" fmla="*/ 36212 w 69686"/>
                <a:gd name="connsiteY16" fmla="*/ 119419 h 119470"/>
                <a:gd name="connsiteX17" fmla="*/ 37175 w 69686"/>
                <a:gd name="connsiteY17" fmla="*/ 119318 h 119470"/>
                <a:gd name="connsiteX18" fmla="*/ 38189 w 69686"/>
                <a:gd name="connsiteY18" fmla="*/ 119014 h 119470"/>
                <a:gd name="connsiteX19" fmla="*/ 38594 w 69686"/>
                <a:gd name="connsiteY19" fmla="*/ 118862 h 119470"/>
                <a:gd name="connsiteX20" fmla="*/ 41078 w 69686"/>
                <a:gd name="connsiteY20" fmla="*/ 117138 h 119470"/>
                <a:gd name="connsiteX21" fmla="*/ 41078 w 69686"/>
                <a:gd name="connsiteY21" fmla="*/ 117138 h 119470"/>
                <a:gd name="connsiteX22" fmla="*/ 67587 w 69686"/>
                <a:gd name="connsiteY22" fmla="*/ 89463 h 119470"/>
                <a:gd name="connsiteX23" fmla="*/ 67334 w 69686"/>
                <a:gd name="connsiteY23" fmla="*/ 78717 h 119470"/>
                <a:gd name="connsiteX24" fmla="*/ 56588 w 69686"/>
                <a:gd name="connsiteY24" fmla="*/ 78971 h 119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69686" h="119470">
                  <a:moveTo>
                    <a:pt x="56690" y="78870"/>
                  </a:moveTo>
                  <a:lnTo>
                    <a:pt x="43207" y="92960"/>
                  </a:lnTo>
                  <a:lnTo>
                    <a:pt x="42852" y="7552"/>
                  </a:lnTo>
                  <a:cubicBezTo>
                    <a:pt x="42852" y="3345"/>
                    <a:pt x="39456" y="0"/>
                    <a:pt x="35249" y="0"/>
                  </a:cubicBezTo>
                  <a:lnTo>
                    <a:pt x="35249" y="0"/>
                  </a:lnTo>
                  <a:cubicBezTo>
                    <a:pt x="31042" y="0"/>
                    <a:pt x="27646" y="3447"/>
                    <a:pt x="27696" y="7654"/>
                  </a:cubicBezTo>
                  <a:lnTo>
                    <a:pt x="28051" y="93974"/>
                  </a:lnTo>
                  <a:lnTo>
                    <a:pt x="12845" y="79427"/>
                  </a:lnTo>
                  <a:cubicBezTo>
                    <a:pt x="9804" y="76538"/>
                    <a:pt x="4988" y="76639"/>
                    <a:pt x="2099" y="79680"/>
                  </a:cubicBezTo>
                  <a:cubicBezTo>
                    <a:pt x="-790" y="82722"/>
                    <a:pt x="-689" y="87537"/>
                    <a:pt x="2353" y="90426"/>
                  </a:cubicBezTo>
                  <a:lnTo>
                    <a:pt x="30484" y="117341"/>
                  </a:lnTo>
                  <a:cubicBezTo>
                    <a:pt x="30484" y="117341"/>
                    <a:pt x="30535" y="117341"/>
                    <a:pt x="30585" y="117392"/>
                  </a:cubicBezTo>
                  <a:cubicBezTo>
                    <a:pt x="31244" y="118000"/>
                    <a:pt x="32056" y="118558"/>
                    <a:pt x="32917" y="118912"/>
                  </a:cubicBezTo>
                  <a:cubicBezTo>
                    <a:pt x="32968" y="118912"/>
                    <a:pt x="33019" y="118912"/>
                    <a:pt x="33069" y="118963"/>
                  </a:cubicBezTo>
                  <a:cubicBezTo>
                    <a:pt x="33880" y="119267"/>
                    <a:pt x="34793" y="119470"/>
                    <a:pt x="35705" y="119470"/>
                  </a:cubicBezTo>
                  <a:lnTo>
                    <a:pt x="35705" y="119470"/>
                  </a:lnTo>
                  <a:cubicBezTo>
                    <a:pt x="35705" y="119470"/>
                    <a:pt x="36060" y="119470"/>
                    <a:pt x="36212" y="119419"/>
                  </a:cubicBezTo>
                  <a:cubicBezTo>
                    <a:pt x="36516" y="119419"/>
                    <a:pt x="36871" y="119419"/>
                    <a:pt x="37175" y="119318"/>
                  </a:cubicBezTo>
                  <a:cubicBezTo>
                    <a:pt x="37530" y="119267"/>
                    <a:pt x="37834" y="119115"/>
                    <a:pt x="38189" y="119014"/>
                  </a:cubicBezTo>
                  <a:cubicBezTo>
                    <a:pt x="38341" y="119014"/>
                    <a:pt x="38493" y="118912"/>
                    <a:pt x="38594" y="118862"/>
                  </a:cubicBezTo>
                  <a:cubicBezTo>
                    <a:pt x="39557" y="118456"/>
                    <a:pt x="40368" y="117899"/>
                    <a:pt x="41078" y="117138"/>
                  </a:cubicBezTo>
                  <a:cubicBezTo>
                    <a:pt x="41078" y="117138"/>
                    <a:pt x="41078" y="117138"/>
                    <a:pt x="41078" y="117138"/>
                  </a:cubicBezTo>
                  <a:lnTo>
                    <a:pt x="67587" y="89463"/>
                  </a:lnTo>
                  <a:cubicBezTo>
                    <a:pt x="70476" y="86422"/>
                    <a:pt x="70375" y="81607"/>
                    <a:pt x="67334" y="78717"/>
                  </a:cubicBezTo>
                  <a:cubicBezTo>
                    <a:pt x="64293" y="75828"/>
                    <a:pt x="59477" y="75930"/>
                    <a:pt x="56588" y="78971"/>
                  </a:cubicBezTo>
                  <a:close/>
                </a:path>
              </a:pathLst>
            </a:custGeom>
            <a:solidFill>
              <a:srgbClr val="1F1F1F"/>
            </a:solidFill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960" name="Frihandsfigur: Form 959">
              <a:extLst>
                <a:ext uri="{FF2B5EF4-FFF2-40B4-BE49-F238E27FC236}">
                  <a16:creationId xmlns:a16="http://schemas.microsoft.com/office/drawing/2014/main" id="{6EE2374E-FC84-6906-89D3-D0AB52E6A97C}"/>
                </a:ext>
              </a:extLst>
            </p:cNvPr>
            <p:cNvSpPr/>
            <p:nvPr/>
          </p:nvSpPr>
          <p:spPr>
            <a:xfrm>
              <a:off x="5503386" y="5594045"/>
              <a:ext cx="69787" cy="119368"/>
            </a:xfrm>
            <a:custGeom>
              <a:avLst/>
              <a:gdLst>
                <a:gd name="connsiteX0" fmla="*/ 39253 w 69787"/>
                <a:gd name="connsiteY0" fmla="*/ 2078 h 119368"/>
                <a:gd name="connsiteX1" fmla="*/ 39152 w 69787"/>
                <a:gd name="connsiteY1" fmla="*/ 2028 h 119368"/>
                <a:gd name="connsiteX2" fmla="*/ 36769 w 69787"/>
                <a:gd name="connsiteY2" fmla="*/ 507 h 119368"/>
                <a:gd name="connsiteX3" fmla="*/ 36567 w 69787"/>
                <a:gd name="connsiteY3" fmla="*/ 456 h 119368"/>
                <a:gd name="connsiteX4" fmla="*/ 34032 w 69787"/>
                <a:gd name="connsiteY4" fmla="*/ 0 h 119368"/>
                <a:gd name="connsiteX5" fmla="*/ 34032 w 69787"/>
                <a:gd name="connsiteY5" fmla="*/ 0 h 119368"/>
                <a:gd name="connsiteX6" fmla="*/ 33931 w 69787"/>
                <a:gd name="connsiteY6" fmla="*/ 0 h 119368"/>
                <a:gd name="connsiteX7" fmla="*/ 33779 w 69787"/>
                <a:gd name="connsiteY7" fmla="*/ 0 h 119368"/>
                <a:gd name="connsiteX8" fmla="*/ 31041 w 69787"/>
                <a:gd name="connsiteY8" fmla="*/ 608 h 119368"/>
                <a:gd name="connsiteX9" fmla="*/ 31041 w 69787"/>
                <a:gd name="connsiteY9" fmla="*/ 608 h 119368"/>
                <a:gd name="connsiteX10" fmla="*/ 28609 w 69787"/>
                <a:gd name="connsiteY10" fmla="*/ 2281 h 119368"/>
                <a:gd name="connsiteX11" fmla="*/ 28609 w 69787"/>
                <a:gd name="connsiteY11" fmla="*/ 2281 h 119368"/>
                <a:gd name="connsiteX12" fmla="*/ 2099 w 69787"/>
                <a:gd name="connsiteY12" fmla="*/ 29956 h 119368"/>
                <a:gd name="connsiteX13" fmla="*/ 2353 w 69787"/>
                <a:gd name="connsiteY13" fmla="*/ 40702 h 119368"/>
                <a:gd name="connsiteX14" fmla="*/ 7624 w 69787"/>
                <a:gd name="connsiteY14" fmla="*/ 42831 h 119368"/>
                <a:gd name="connsiteX15" fmla="*/ 13098 w 69787"/>
                <a:gd name="connsiteY15" fmla="*/ 40499 h 119368"/>
                <a:gd name="connsiteX16" fmla="*/ 26581 w 69787"/>
                <a:gd name="connsiteY16" fmla="*/ 26408 h 119368"/>
                <a:gd name="connsiteX17" fmla="*/ 26936 w 69787"/>
                <a:gd name="connsiteY17" fmla="*/ 111816 h 119368"/>
                <a:gd name="connsiteX18" fmla="*/ 34539 w 69787"/>
                <a:gd name="connsiteY18" fmla="*/ 119369 h 119368"/>
                <a:gd name="connsiteX19" fmla="*/ 34539 w 69787"/>
                <a:gd name="connsiteY19" fmla="*/ 119369 h 119368"/>
                <a:gd name="connsiteX20" fmla="*/ 42092 w 69787"/>
                <a:gd name="connsiteY20" fmla="*/ 111715 h 119368"/>
                <a:gd name="connsiteX21" fmla="*/ 41737 w 69787"/>
                <a:gd name="connsiteY21" fmla="*/ 25394 h 119368"/>
                <a:gd name="connsiteX22" fmla="*/ 56943 w 69787"/>
                <a:gd name="connsiteY22" fmla="*/ 39942 h 119368"/>
                <a:gd name="connsiteX23" fmla="*/ 67689 w 69787"/>
                <a:gd name="connsiteY23" fmla="*/ 39688 h 119368"/>
                <a:gd name="connsiteX24" fmla="*/ 67435 w 69787"/>
                <a:gd name="connsiteY24" fmla="*/ 28943 h 119368"/>
                <a:gd name="connsiteX25" fmla="*/ 39304 w 69787"/>
                <a:gd name="connsiteY25" fmla="*/ 2028 h 1193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9787" h="119368">
                  <a:moveTo>
                    <a:pt x="39253" y="2078"/>
                  </a:moveTo>
                  <a:cubicBezTo>
                    <a:pt x="39253" y="2078"/>
                    <a:pt x="39202" y="2078"/>
                    <a:pt x="39152" y="2028"/>
                  </a:cubicBezTo>
                  <a:cubicBezTo>
                    <a:pt x="38442" y="1369"/>
                    <a:pt x="37631" y="862"/>
                    <a:pt x="36769" y="507"/>
                  </a:cubicBezTo>
                  <a:cubicBezTo>
                    <a:pt x="36719" y="507"/>
                    <a:pt x="36617" y="507"/>
                    <a:pt x="36567" y="456"/>
                  </a:cubicBezTo>
                  <a:cubicBezTo>
                    <a:pt x="35756" y="152"/>
                    <a:pt x="34894" y="0"/>
                    <a:pt x="34032" y="0"/>
                  </a:cubicBezTo>
                  <a:lnTo>
                    <a:pt x="34032" y="0"/>
                  </a:lnTo>
                  <a:cubicBezTo>
                    <a:pt x="34032" y="0"/>
                    <a:pt x="33981" y="0"/>
                    <a:pt x="33931" y="0"/>
                  </a:cubicBezTo>
                  <a:cubicBezTo>
                    <a:pt x="33931" y="0"/>
                    <a:pt x="33830" y="0"/>
                    <a:pt x="33779" y="0"/>
                  </a:cubicBezTo>
                  <a:cubicBezTo>
                    <a:pt x="32816" y="0"/>
                    <a:pt x="31903" y="253"/>
                    <a:pt x="31041" y="608"/>
                  </a:cubicBezTo>
                  <a:cubicBezTo>
                    <a:pt x="31041" y="608"/>
                    <a:pt x="31041" y="608"/>
                    <a:pt x="31041" y="608"/>
                  </a:cubicBezTo>
                  <a:cubicBezTo>
                    <a:pt x="30129" y="1014"/>
                    <a:pt x="29318" y="1571"/>
                    <a:pt x="28609" y="2281"/>
                  </a:cubicBezTo>
                  <a:cubicBezTo>
                    <a:pt x="28609" y="2281"/>
                    <a:pt x="28609" y="2281"/>
                    <a:pt x="28609" y="2281"/>
                  </a:cubicBezTo>
                  <a:lnTo>
                    <a:pt x="2099" y="29956"/>
                  </a:lnTo>
                  <a:cubicBezTo>
                    <a:pt x="-790" y="32998"/>
                    <a:pt x="-689" y="37813"/>
                    <a:pt x="2353" y="40702"/>
                  </a:cubicBezTo>
                  <a:cubicBezTo>
                    <a:pt x="3822" y="42121"/>
                    <a:pt x="5698" y="42831"/>
                    <a:pt x="7624" y="42831"/>
                  </a:cubicBezTo>
                  <a:cubicBezTo>
                    <a:pt x="9601" y="42831"/>
                    <a:pt x="11628" y="42020"/>
                    <a:pt x="13098" y="40499"/>
                  </a:cubicBezTo>
                  <a:lnTo>
                    <a:pt x="26581" y="26408"/>
                  </a:lnTo>
                  <a:lnTo>
                    <a:pt x="26936" y="111816"/>
                  </a:lnTo>
                  <a:cubicBezTo>
                    <a:pt x="26936" y="116023"/>
                    <a:pt x="30332" y="119369"/>
                    <a:pt x="34539" y="119369"/>
                  </a:cubicBezTo>
                  <a:lnTo>
                    <a:pt x="34539" y="119369"/>
                  </a:lnTo>
                  <a:cubicBezTo>
                    <a:pt x="38746" y="119369"/>
                    <a:pt x="42142" y="115922"/>
                    <a:pt x="42092" y="111715"/>
                  </a:cubicBezTo>
                  <a:lnTo>
                    <a:pt x="41737" y="25394"/>
                  </a:lnTo>
                  <a:lnTo>
                    <a:pt x="56943" y="39942"/>
                  </a:lnTo>
                  <a:cubicBezTo>
                    <a:pt x="59984" y="42831"/>
                    <a:pt x="64799" y="42729"/>
                    <a:pt x="67689" y="39688"/>
                  </a:cubicBezTo>
                  <a:cubicBezTo>
                    <a:pt x="70578" y="36647"/>
                    <a:pt x="70476" y="31832"/>
                    <a:pt x="67435" y="28943"/>
                  </a:cubicBezTo>
                  <a:lnTo>
                    <a:pt x="39304" y="2028"/>
                  </a:lnTo>
                  <a:close/>
                </a:path>
              </a:pathLst>
            </a:custGeom>
            <a:solidFill>
              <a:srgbClr val="1F1F1F"/>
            </a:solidFill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961" name="Frihandsfigur: Form 960">
              <a:extLst>
                <a:ext uri="{FF2B5EF4-FFF2-40B4-BE49-F238E27FC236}">
                  <a16:creationId xmlns:a16="http://schemas.microsoft.com/office/drawing/2014/main" id="{FB03C7B2-CB2E-77D1-3FFF-40B7C244CB4D}"/>
                </a:ext>
              </a:extLst>
            </p:cNvPr>
            <p:cNvSpPr/>
            <p:nvPr/>
          </p:nvSpPr>
          <p:spPr>
            <a:xfrm>
              <a:off x="5406592" y="5819224"/>
              <a:ext cx="89440" cy="89184"/>
            </a:xfrm>
            <a:custGeom>
              <a:avLst/>
              <a:gdLst>
                <a:gd name="connsiteX0" fmla="*/ 76439 w 89440"/>
                <a:gd name="connsiteY0" fmla="*/ 2255 h 89184"/>
                <a:gd name="connsiteX1" fmla="*/ 15665 w 89440"/>
                <a:gd name="connsiteY1" fmla="*/ 63537 h 89184"/>
                <a:gd name="connsiteX2" fmla="*/ 15208 w 89440"/>
                <a:gd name="connsiteY2" fmla="*/ 42501 h 89184"/>
                <a:gd name="connsiteX3" fmla="*/ 7453 w 89440"/>
                <a:gd name="connsiteY3" fmla="*/ 35050 h 89184"/>
                <a:gd name="connsiteX4" fmla="*/ 2 w 89440"/>
                <a:gd name="connsiteY4" fmla="*/ 42805 h 89184"/>
                <a:gd name="connsiteX5" fmla="*/ 864 w 89440"/>
                <a:gd name="connsiteY5" fmla="*/ 81733 h 89184"/>
                <a:gd name="connsiteX6" fmla="*/ 1422 w 89440"/>
                <a:gd name="connsiteY6" fmla="*/ 84318 h 89184"/>
                <a:gd name="connsiteX7" fmla="*/ 1472 w 89440"/>
                <a:gd name="connsiteY7" fmla="*/ 84521 h 89184"/>
                <a:gd name="connsiteX8" fmla="*/ 3043 w 89440"/>
                <a:gd name="connsiteY8" fmla="*/ 86903 h 89184"/>
                <a:gd name="connsiteX9" fmla="*/ 3094 w 89440"/>
                <a:gd name="connsiteY9" fmla="*/ 87005 h 89184"/>
                <a:gd name="connsiteX10" fmla="*/ 3094 w 89440"/>
                <a:gd name="connsiteY10" fmla="*/ 87005 h 89184"/>
                <a:gd name="connsiteX11" fmla="*/ 3145 w 89440"/>
                <a:gd name="connsiteY11" fmla="*/ 87056 h 89184"/>
                <a:gd name="connsiteX12" fmla="*/ 5122 w 89440"/>
                <a:gd name="connsiteY12" fmla="*/ 88323 h 89184"/>
                <a:gd name="connsiteX13" fmla="*/ 8416 w 89440"/>
                <a:gd name="connsiteY13" fmla="*/ 89184 h 89184"/>
                <a:gd name="connsiteX14" fmla="*/ 8568 w 89440"/>
                <a:gd name="connsiteY14" fmla="*/ 89184 h 89184"/>
                <a:gd name="connsiteX15" fmla="*/ 46888 w 89440"/>
                <a:gd name="connsiteY15" fmla="*/ 88373 h 89184"/>
                <a:gd name="connsiteX16" fmla="*/ 54339 w 89440"/>
                <a:gd name="connsiteY16" fmla="*/ 80618 h 89184"/>
                <a:gd name="connsiteX17" fmla="*/ 46584 w 89440"/>
                <a:gd name="connsiteY17" fmla="*/ 73167 h 89184"/>
                <a:gd name="connsiteX18" fmla="*/ 27069 w 89440"/>
                <a:gd name="connsiteY18" fmla="*/ 73573 h 89184"/>
                <a:gd name="connsiteX19" fmla="*/ 87235 w 89440"/>
                <a:gd name="connsiteY19" fmla="*/ 12950 h 89184"/>
                <a:gd name="connsiteX20" fmla="*/ 87235 w 89440"/>
                <a:gd name="connsiteY20" fmla="*/ 2205 h 89184"/>
                <a:gd name="connsiteX21" fmla="*/ 76490 w 89440"/>
                <a:gd name="connsiteY21" fmla="*/ 2205 h 89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9440" h="89184">
                  <a:moveTo>
                    <a:pt x="76439" y="2255"/>
                  </a:moveTo>
                  <a:lnTo>
                    <a:pt x="15665" y="63537"/>
                  </a:lnTo>
                  <a:lnTo>
                    <a:pt x="15208" y="42501"/>
                  </a:lnTo>
                  <a:cubicBezTo>
                    <a:pt x="15107" y="38294"/>
                    <a:pt x="11660" y="34949"/>
                    <a:pt x="7453" y="35050"/>
                  </a:cubicBezTo>
                  <a:cubicBezTo>
                    <a:pt x="3246" y="35152"/>
                    <a:pt x="-99" y="38599"/>
                    <a:pt x="2" y="42805"/>
                  </a:cubicBezTo>
                  <a:lnTo>
                    <a:pt x="864" y="81733"/>
                  </a:lnTo>
                  <a:cubicBezTo>
                    <a:pt x="864" y="82646"/>
                    <a:pt x="1067" y="83507"/>
                    <a:pt x="1422" y="84318"/>
                  </a:cubicBezTo>
                  <a:cubicBezTo>
                    <a:pt x="1422" y="84369"/>
                    <a:pt x="1422" y="84471"/>
                    <a:pt x="1472" y="84521"/>
                  </a:cubicBezTo>
                  <a:cubicBezTo>
                    <a:pt x="1827" y="85383"/>
                    <a:pt x="2384" y="86194"/>
                    <a:pt x="3043" y="86903"/>
                  </a:cubicBezTo>
                  <a:cubicBezTo>
                    <a:pt x="3043" y="86903"/>
                    <a:pt x="3043" y="86954"/>
                    <a:pt x="3094" y="87005"/>
                  </a:cubicBezTo>
                  <a:cubicBezTo>
                    <a:pt x="3094" y="87005"/>
                    <a:pt x="3094" y="87005"/>
                    <a:pt x="3094" y="87005"/>
                  </a:cubicBezTo>
                  <a:cubicBezTo>
                    <a:pt x="3094" y="87005"/>
                    <a:pt x="3094" y="87005"/>
                    <a:pt x="3145" y="87056"/>
                  </a:cubicBezTo>
                  <a:cubicBezTo>
                    <a:pt x="3702" y="87613"/>
                    <a:pt x="4412" y="87968"/>
                    <a:pt x="5122" y="88323"/>
                  </a:cubicBezTo>
                  <a:cubicBezTo>
                    <a:pt x="6186" y="88830"/>
                    <a:pt x="7301" y="89184"/>
                    <a:pt x="8416" y="89184"/>
                  </a:cubicBezTo>
                  <a:lnTo>
                    <a:pt x="8568" y="89184"/>
                  </a:lnTo>
                  <a:lnTo>
                    <a:pt x="46888" y="88373"/>
                  </a:lnTo>
                  <a:cubicBezTo>
                    <a:pt x="51095" y="88272"/>
                    <a:pt x="54440" y="84825"/>
                    <a:pt x="54339" y="80618"/>
                  </a:cubicBezTo>
                  <a:cubicBezTo>
                    <a:pt x="54238" y="76411"/>
                    <a:pt x="50740" y="72964"/>
                    <a:pt x="46584" y="73167"/>
                  </a:cubicBezTo>
                  <a:lnTo>
                    <a:pt x="27069" y="73573"/>
                  </a:lnTo>
                  <a:lnTo>
                    <a:pt x="87235" y="12950"/>
                  </a:lnTo>
                  <a:cubicBezTo>
                    <a:pt x="90175" y="9960"/>
                    <a:pt x="90175" y="5145"/>
                    <a:pt x="87235" y="2205"/>
                  </a:cubicBezTo>
                  <a:cubicBezTo>
                    <a:pt x="84245" y="-735"/>
                    <a:pt x="79429" y="-735"/>
                    <a:pt x="76490" y="2205"/>
                  </a:cubicBezTo>
                  <a:close/>
                </a:path>
              </a:pathLst>
            </a:custGeom>
            <a:solidFill>
              <a:srgbClr val="1F1F1F"/>
            </a:solidFill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962" name="Frihandsfigur: Form 961">
              <a:extLst>
                <a:ext uri="{FF2B5EF4-FFF2-40B4-BE49-F238E27FC236}">
                  <a16:creationId xmlns:a16="http://schemas.microsoft.com/office/drawing/2014/main" id="{885D854E-D976-37CC-2F53-D43D9D15B556}"/>
                </a:ext>
              </a:extLst>
            </p:cNvPr>
            <p:cNvSpPr/>
            <p:nvPr/>
          </p:nvSpPr>
          <p:spPr>
            <a:xfrm>
              <a:off x="5580275" y="5644781"/>
              <a:ext cx="89439" cy="89212"/>
            </a:xfrm>
            <a:custGeom>
              <a:avLst/>
              <a:gdLst>
                <a:gd name="connsiteX0" fmla="*/ 7629 w 89439"/>
                <a:gd name="connsiteY0" fmla="*/ 89111 h 89212"/>
                <a:gd name="connsiteX1" fmla="*/ 13001 w 89439"/>
                <a:gd name="connsiteY1" fmla="*/ 86881 h 89212"/>
                <a:gd name="connsiteX2" fmla="*/ 73775 w 89439"/>
                <a:gd name="connsiteY2" fmla="*/ 25599 h 89212"/>
                <a:gd name="connsiteX3" fmla="*/ 74232 w 89439"/>
                <a:gd name="connsiteY3" fmla="*/ 46635 h 89212"/>
                <a:gd name="connsiteX4" fmla="*/ 81835 w 89439"/>
                <a:gd name="connsiteY4" fmla="*/ 54086 h 89212"/>
                <a:gd name="connsiteX5" fmla="*/ 81987 w 89439"/>
                <a:gd name="connsiteY5" fmla="*/ 54086 h 89212"/>
                <a:gd name="connsiteX6" fmla="*/ 89438 w 89439"/>
                <a:gd name="connsiteY6" fmla="*/ 46331 h 89212"/>
                <a:gd name="connsiteX7" fmla="*/ 88576 w 89439"/>
                <a:gd name="connsiteY7" fmla="*/ 7403 h 89212"/>
                <a:gd name="connsiteX8" fmla="*/ 88019 w 89439"/>
                <a:gd name="connsiteY8" fmla="*/ 4818 h 89212"/>
                <a:gd name="connsiteX9" fmla="*/ 87968 w 89439"/>
                <a:gd name="connsiteY9" fmla="*/ 4615 h 89212"/>
                <a:gd name="connsiteX10" fmla="*/ 86397 w 89439"/>
                <a:gd name="connsiteY10" fmla="*/ 2233 h 89212"/>
                <a:gd name="connsiteX11" fmla="*/ 86346 w 89439"/>
                <a:gd name="connsiteY11" fmla="*/ 2131 h 89212"/>
                <a:gd name="connsiteX12" fmla="*/ 86346 w 89439"/>
                <a:gd name="connsiteY12" fmla="*/ 2131 h 89212"/>
                <a:gd name="connsiteX13" fmla="*/ 86295 w 89439"/>
                <a:gd name="connsiteY13" fmla="*/ 2080 h 89212"/>
                <a:gd name="connsiteX14" fmla="*/ 81074 w 89439"/>
                <a:gd name="connsiteY14" fmla="*/ 2 h 89212"/>
                <a:gd name="connsiteX15" fmla="*/ 80973 w 89439"/>
                <a:gd name="connsiteY15" fmla="*/ 2 h 89212"/>
                <a:gd name="connsiteX16" fmla="*/ 80872 w 89439"/>
                <a:gd name="connsiteY16" fmla="*/ 2 h 89212"/>
                <a:gd name="connsiteX17" fmla="*/ 42552 w 89439"/>
                <a:gd name="connsiteY17" fmla="*/ 813 h 89212"/>
                <a:gd name="connsiteX18" fmla="*/ 35101 w 89439"/>
                <a:gd name="connsiteY18" fmla="*/ 8569 h 89212"/>
                <a:gd name="connsiteX19" fmla="*/ 42704 w 89439"/>
                <a:gd name="connsiteY19" fmla="*/ 16019 h 89212"/>
                <a:gd name="connsiteX20" fmla="*/ 42856 w 89439"/>
                <a:gd name="connsiteY20" fmla="*/ 16019 h 89212"/>
                <a:gd name="connsiteX21" fmla="*/ 62371 w 89439"/>
                <a:gd name="connsiteY21" fmla="*/ 15614 h 89212"/>
                <a:gd name="connsiteX22" fmla="*/ 2205 w 89439"/>
                <a:gd name="connsiteY22" fmla="*/ 76236 h 89212"/>
                <a:gd name="connsiteX23" fmla="*/ 2205 w 89439"/>
                <a:gd name="connsiteY23" fmla="*/ 86982 h 89212"/>
                <a:gd name="connsiteX24" fmla="*/ 7578 w 89439"/>
                <a:gd name="connsiteY24" fmla="*/ 89212 h 89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9439" h="89212">
                  <a:moveTo>
                    <a:pt x="7629" y="89111"/>
                  </a:moveTo>
                  <a:cubicBezTo>
                    <a:pt x="9605" y="89111"/>
                    <a:pt x="11531" y="88350"/>
                    <a:pt x="13001" y="86881"/>
                  </a:cubicBezTo>
                  <a:lnTo>
                    <a:pt x="73775" y="25599"/>
                  </a:lnTo>
                  <a:lnTo>
                    <a:pt x="74232" y="46635"/>
                  </a:lnTo>
                  <a:cubicBezTo>
                    <a:pt x="74333" y="50791"/>
                    <a:pt x="77729" y="54086"/>
                    <a:pt x="81835" y="54086"/>
                  </a:cubicBezTo>
                  <a:lnTo>
                    <a:pt x="81987" y="54086"/>
                  </a:lnTo>
                  <a:cubicBezTo>
                    <a:pt x="86194" y="53985"/>
                    <a:pt x="89539" y="50538"/>
                    <a:pt x="89438" y="46331"/>
                  </a:cubicBezTo>
                  <a:lnTo>
                    <a:pt x="88576" y="7403"/>
                  </a:lnTo>
                  <a:cubicBezTo>
                    <a:pt x="88576" y="6491"/>
                    <a:pt x="88373" y="5629"/>
                    <a:pt x="88019" y="4818"/>
                  </a:cubicBezTo>
                  <a:cubicBezTo>
                    <a:pt x="88019" y="4767"/>
                    <a:pt x="88019" y="4666"/>
                    <a:pt x="87968" y="4615"/>
                  </a:cubicBezTo>
                  <a:cubicBezTo>
                    <a:pt x="87613" y="3753"/>
                    <a:pt x="87056" y="2942"/>
                    <a:pt x="86397" y="2233"/>
                  </a:cubicBezTo>
                  <a:cubicBezTo>
                    <a:pt x="86397" y="2233"/>
                    <a:pt x="86397" y="2182"/>
                    <a:pt x="86346" y="2131"/>
                  </a:cubicBezTo>
                  <a:cubicBezTo>
                    <a:pt x="86346" y="2131"/>
                    <a:pt x="86346" y="2131"/>
                    <a:pt x="86346" y="2131"/>
                  </a:cubicBezTo>
                  <a:cubicBezTo>
                    <a:pt x="86346" y="2131"/>
                    <a:pt x="86346" y="2131"/>
                    <a:pt x="86295" y="2080"/>
                  </a:cubicBezTo>
                  <a:cubicBezTo>
                    <a:pt x="84876" y="712"/>
                    <a:pt x="83051" y="-48"/>
                    <a:pt x="81074" y="2"/>
                  </a:cubicBezTo>
                  <a:cubicBezTo>
                    <a:pt x="81074" y="2"/>
                    <a:pt x="81024" y="2"/>
                    <a:pt x="80973" y="2"/>
                  </a:cubicBezTo>
                  <a:cubicBezTo>
                    <a:pt x="80973" y="2"/>
                    <a:pt x="80922" y="2"/>
                    <a:pt x="80872" y="2"/>
                  </a:cubicBezTo>
                  <a:lnTo>
                    <a:pt x="42552" y="813"/>
                  </a:lnTo>
                  <a:cubicBezTo>
                    <a:pt x="38345" y="915"/>
                    <a:pt x="35000" y="4361"/>
                    <a:pt x="35101" y="8569"/>
                  </a:cubicBezTo>
                  <a:cubicBezTo>
                    <a:pt x="35202" y="12725"/>
                    <a:pt x="38598" y="16019"/>
                    <a:pt x="42704" y="16019"/>
                  </a:cubicBezTo>
                  <a:lnTo>
                    <a:pt x="42856" y="16019"/>
                  </a:lnTo>
                  <a:lnTo>
                    <a:pt x="62371" y="15614"/>
                  </a:lnTo>
                  <a:lnTo>
                    <a:pt x="2205" y="76236"/>
                  </a:lnTo>
                  <a:cubicBezTo>
                    <a:pt x="-735" y="79227"/>
                    <a:pt x="-735" y="84042"/>
                    <a:pt x="2205" y="86982"/>
                  </a:cubicBezTo>
                  <a:cubicBezTo>
                    <a:pt x="3675" y="88452"/>
                    <a:pt x="5601" y="89212"/>
                    <a:pt x="7578" y="89212"/>
                  </a:cubicBezTo>
                  <a:close/>
                </a:path>
              </a:pathLst>
            </a:custGeom>
            <a:solidFill>
              <a:srgbClr val="1F1F1F"/>
            </a:solidFill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  <p:sp>
        <p:nvSpPr>
          <p:cNvPr id="1021" name="Frihandsfigur: Form 1020">
            <a:extLst>
              <a:ext uri="{FF2B5EF4-FFF2-40B4-BE49-F238E27FC236}">
                <a16:creationId xmlns:a16="http://schemas.microsoft.com/office/drawing/2014/main" id="{2701E4E5-43D5-8818-2337-E53C869C7308}"/>
              </a:ext>
            </a:extLst>
          </p:cNvPr>
          <p:cNvSpPr/>
          <p:nvPr/>
        </p:nvSpPr>
        <p:spPr>
          <a:xfrm>
            <a:off x="7069289" y="5232546"/>
            <a:ext cx="395118" cy="483634"/>
          </a:xfrm>
          <a:custGeom>
            <a:avLst/>
            <a:gdLst>
              <a:gd name="connsiteX0" fmla="*/ 298346 w 305898"/>
              <a:gd name="connsiteY0" fmla="*/ 66298 h 374426"/>
              <a:gd name="connsiteX1" fmla="*/ 158601 w 305898"/>
              <a:gd name="connsiteY1" fmla="*/ 66298 h 374426"/>
              <a:gd name="connsiteX2" fmla="*/ 152569 w 305898"/>
              <a:gd name="connsiteY2" fmla="*/ 46276 h 374426"/>
              <a:gd name="connsiteX3" fmla="*/ 285420 w 305898"/>
              <a:gd name="connsiteY3" fmla="*/ 15002 h 374426"/>
              <a:gd name="connsiteX4" fmla="*/ 291098 w 305898"/>
              <a:gd name="connsiteY4" fmla="*/ 5879 h 374426"/>
              <a:gd name="connsiteX5" fmla="*/ 281974 w 305898"/>
              <a:gd name="connsiteY5" fmla="*/ 202 h 374426"/>
              <a:gd name="connsiteX6" fmla="*/ 148210 w 305898"/>
              <a:gd name="connsiteY6" fmla="*/ 31678 h 374426"/>
              <a:gd name="connsiteX7" fmla="*/ 145929 w 305898"/>
              <a:gd name="connsiteY7" fmla="*/ 24075 h 374426"/>
              <a:gd name="connsiteX8" fmla="*/ 138630 w 305898"/>
              <a:gd name="connsiteY8" fmla="*/ 18652 h 374426"/>
              <a:gd name="connsiteX9" fmla="*/ 7603 w 305898"/>
              <a:gd name="connsiteY9" fmla="*/ 18652 h 374426"/>
              <a:gd name="connsiteX10" fmla="*/ 0 w 305898"/>
              <a:gd name="connsiteY10" fmla="*/ 26255 h 374426"/>
              <a:gd name="connsiteX11" fmla="*/ 0 w 305898"/>
              <a:gd name="connsiteY11" fmla="*/ 333471 h 374426"/>
              <a:gd name="connsiteX12" fmla="*/ 7603 w 305898"/>
              <a:gd name="connsiteY12" fmla="*/ 341074 h 374426"/>
              <a:gd name="connsiteX13" fmla="*/ 28841 w 305898"/>
              <a:gd name="connsiteY13" fmla="*/ 341074 h 374426"/>
              <a:gd name="connsiteX14" fmla="*/ 28841 w 305898"/>
              <a:gd name="connsiteY14" fmla="*/ 366823 h 374426"/>
              <a:gd name="connsiteX15" fmla="*/ 36444 w 305898"/>
              <a:gd name="connsiteY15" fmla="*/ 374426 h 374426"/>
              <a:gd name="connsiteX16" fmla="*/ 75321 w 305898"/>
              <a:gd name="connsiteY16" fmla="*/ 374426 h 374426"/>
              <a:gd name="connsiteX17" fmla="*/ 82924 w 305898"/>
              <a:gd name="connsiteY17" fmla="*/ 366823 h 374426"/>
              <a:gd name="connsiteX18" fmla="*/ 82924 w 305898"/>
              <a:gd name="connsiteY18" fmla="*/ 341074 h 374426"/>
              <a:gd name="connsiteX19" fmla="*/ 222974 w 305898"/>
              <a:gd name="connsiteY19" fmla="*/ 341074 h 374426"/>
              <a:gd name="connsiteX20" fmla="*/ 222974 w 305898"/>
              <a:gd name="connsiteY20" fmla="*/ 366823 h 374426"/>
              <a:gd name="connsiteX21" fmla="*/ 230577 w 305898"/>
              <a:gd name="connsiteY21" fmla="*/ 374426 h 374426"/>
              <a:gd name="connsiteX22" fmla="*/ 269454 w 305898"/>
              <a:gd name="connsiteY22" fmla="*/ 374426 h 374426"/>
              <a:gd name="connsiteX23" fmla="*/ 277057 w 305898"/>
              <a:gd name="connsiteY23" fmla="*/ 366823 h 374426"/>
              <a:gd name="connsiteX24" fmla="*/ 277057 w 305898"/>
              <a:gd name="connsiteY24" fmla="*/ 341074 h 374426"/>
              <a:gd name="connsiteX25" fmla="*/ 298295 w 305898"/>
              <a:gd name="connsiteY25" fmla="*/ 341074 h 374426"/>
              <a:gd name="connsiteX26" fmla="*/ 305898 w 305898"/>
              <a:gd name="connsiteY26" fmla="*/ 333471 h 374426"/>
              <a:gd name="connsiteX27" fmla="*/ 305898 w 305898"/>
              <a:gd name="connsiteY27" fmla="*/ 73901 h 374426"/>
              <a:gd name="connsiteX28" fmla="*/ 298295 w 305898"/>
              <a:gd name="connsiteY28" fmla="*/ 66298 h 374426"/>
              <a:gd name="connsiteX29" fmla="*/ 290743 w 305898"/>
              <a:gd name="connsiteY29" fmla="*/ 196108 h 374426"/>
              <a:gd name="connsiteX30" fmla="*/ 15155 w 305898"/>
              <a:gd name="connsiteY30" fmla="*/ 196108 h 374426"/>
              <a:gd name="connsiteX31" fmla="*/ 15155 w 305898"/>
              <a:gd name="connsiteY31" fmla="*/ 146435 h 374426"/>
              <a:gd name="connsiteX32" fmla="*/ 290743 w 305898"/>
              <a:gd name="connsiteY32" fmla="*/ 146435 h 374426"/>
              <a:gd name="connsiteX33" fmla="*/ 290743 w 305898"/>
              <a:gd name="connsiteY33" fmla="*/ 196108 h 374426"/>
              <a:gd name="connsiteX34" fmla="*/ 15155 w 305898"/>
              <a:gd name="connsiteY34" fmla="*/ 211314 h 374426"/>
              <a:gd name="connsiteX35" fmla="*/ 290743 w 305898"/>
              <a:gd name="connsiteY35" fmla="*/ 211314 h 374426"/>
              <a:gd name="connsiteX36" fmla="*/ 290743 w 305898"/>
              <a:gd name="connsiteY36" fmla="*/ 260988 h 374426"/>
              <a:gd name="connsiteX37" fmla="*/ 15155 w 305898"/>
              <a:gd name="connsiteY37" fmla="*/ 260988 h 374426"/>
              <a:gd name="connsiteX38" fmla="*/ 15155 w 305898"/>
              <a:gd name="connsiteY38" fmla="*/ 211314 h 374426"/>
              <a:gd name="connsiteX39" fmla="*/ 15155 w 305898"/>
              <a:gd name="connsiteY39" fmla="*/ 33909 h 374426"/>
              <a:gd name="connsiteX40" fmla="*/ 132953 w 305898"/>
              <a:gd name="connsiteY40" fmla="*/ 33909 h 374426"/>
              <a:gd name="connsiteX41" fmla="*/ 145675 w 305898"/>
              <a:gd name="connsiteY41" fmla="*/ 76131 h 374426"/>
              <a:gd name="connsiteX42" fmla="*/ 152975 w 305898"/>
              <a:gd name="connsiteY42" fmla="*/ 81555 h 374426"/>
              <a:gd name="connsiteX43" fmla="*/ 290743 w 305898"/>
              <a:gd name="connsiteY43" fmla="*/ 81555 h 374426"/>
              <a:gd name="connsiteX44" fmla="*/ 290743 w 305898"/>
              <a:gd name="connsiteY44" fmla="*/ 131228 h 374426"/>
              <a:gd name="connsiteX45" fmla="*/ 15155 w 305898"/>
              <a:gd name="connsiteY45" fmla="*/ 131228 h 374426"/>
              <a:gd name="connsiteX46" fmla="*/ 15155 w 305898"/>
              <a:gd name="connsiteY46" fmla="*/ 33909 h 374426"/>
              <a:gd name="connsiteX47" fmla="*/ 67718 w 305898"/>
              <a:gd name="connsiteY47" fmla="*/ 359220 h 374426"/>
              <a:gd name="connsiteX48" fmla="*/ 44047 w 305898"/>
              <a:gd name="connsiteY48" fmla="*/ 359220 h 374426"/>
              <a:gd name="connsiteX49" fmla="*/ 44047 w 305898"/>
              <a:gd name="connsiteY49" fmla="*/ 341074 h 374426"/>
              <a:gd name="connsiteX50" fmla="*/ 67718 w 305898"/>
              <a:gd name="connsiteY50" fmla="*/ 341074 h 374426"/>
              <a:gd name="connsiteX51" fmla="*/ 67718 w 305898"/>
              <a:gd name="connsiteY51" fmla="*/ 359220 h 374426"/>
              <a:gd name="connsiteX52" fmla="*/ 261851 w 305898"/>
              <a:gd name="connsiteY52" fmla="*/ 359220 h 374426"/>
              <a:gd name="connsiteX53" fmla="*/ 238180 w 305898"/>
              <a:gd name="connsiteY53" fmla="*/ 359220 h 374426"/>
              <a:gd name="connsiteX54" fmla="*/ 238180 w 305898"/>
              <a:gd name="connsiteY54" fmla="*/ 341074 h 374426"/>
              <a:gd name="connsiteX55" fmla="*/ 261851 w 305898"/>
              <a:gd name="connsiteY55" fmla="*/ 341074 h 374426"/>
              <a:gd name="connsiteX56" fmla="*/ 261851 w 305898"/>
              <a:gd name="connsiteY56" fmla="*/ 359220 h 374426"/>
              <a:gd name="connsiteX57" fmla="*/ 290743 w 305898"/>
              <a:gd name="connsiteY57" fmla="*/ 325868 h 374426"/>
              <a:gd name="connsiteX58" fmla="*/ 15155 w 305898"/>
              <a:gd name="connsiteY58" fmla="*/ 325868 h 374426"/>
              <a:gd name="connsiteX59" fmla="*/ 15155 w 305898"/>
              <a:gd name="connsiteY59" fmla="*/ 276194 h 374426"/>
              <a:gd name="connsiteX60" fmla="*/ 290743 w 305898"/>
              <a:gd name="connsiteY60" fmla="*/ 276194 h 374426"/>
              <a:gd name="connsiteX61" fmla="*/ 290743 w 305898"/>
              <a:gd name="connsiteY61" fmla="*/ 325868 h 374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305898" h="374426">
                <a:moveTo>
                  <a:pt x="298346" y="66298"/>
                </a:moveTo>
                <a:lnTo>
                  <a:pt x="158601" y="66298"/>
                </a:lnTo>
                <a:lnTo>
                  <a:pt x="152569" y="46276"/>
                </a:lnTo>
                <a:lnTo>
                  <a:pt x="285420" y="15002"/>
                </a:lnTo>
                <a:cubicBezTo>
                  <a:pt x="289526" y="14039"/>
                  <a:pt x="292061" y="9933"/>
                  <a:pt x="291098" y="5879"/>
                </a:cubicBezTo>
                <a:cubicBezTo>
                  <a:pt x="290134" y="1823"/>
                  <a:pt x="286029" y="-761"/>
                  <a:pt x="281974" y="202"/>
                </a:cubicBezTo>
                <a:lnTo>
                  <a:pt x="148210" y="31678"/>
                </a:lnTo>
                <a:lnTo>
                  <a:pt x="145929" y="24075"/>
                </a:lnTo>
                <a:cubicBezTo>
                  <a:pt x="144966" y="20882"/>
                  <a:pt x="142026" y="18652"/>
                  <a:pt x="138630" y="18652"/>
                </a:cubicBezTo>
                <a:lnTo>
                  <a:pt x="7603" y="18652"/>
                </a:lnTo>
                <a:cubicBezTo>
                  <a:pt x="3396" y="18652"/>
                  <a:pt x="0" y="22048"/>
                  <a:pt x="0" y="26255"/>
                </a:cubicBezTo>
                <a:lnTo>
                  <a:pt x="0" y="333471"/>
                </a:lnTo>
                <a:cubicBezTo>
                  <a:pt x="0" y="337678"/>
                  <a:pt x="3396" y="341074"/>
                  <a:pt x="7603" y="341074"/>
                </a:cubicBezTo>
                <a:lnTo>
                  <a:pt x="28841" y="341074"/>
                </a:lnTo>
                <a:lnTo>
                  <a:pt x="28841" y="366823"/>
                </a:lnTo>
                <a:cubicBezTo>
                  <a:pt x="28841" y="371030"/>
                  <a:pt x="32237" y="374426"/>
                  <a:pt x="36444" y="374426"/>
                </a:cubicBezTo>
                <a:lnTo>
                  <a:pt x="75321" y="374426"/>
                </a:lnTo>
                <a:cubicBezTo>
                  <a:pt x="79528" y="374426"/>
                  <a:pt x="82924" y="371030"/>
                  <a:pt x="82924" y="366823"/>
                </a:cubicBezTo>
                <a:lnTo>
                  <a:pt x="82924" y="341074"/>
                </a:lnTo>
                <a:lnTo>
                  <a:pt x="222974" y="341074"/>
                </a:lnTo>
                <a:lnTo>
                  <a:pt x="222974" y="366823"/>
                </a:lnTo>
                <a:cubicBezTo>
                  <a:pt x="222974" y="371030"/>
                  <a:pt x="226370" y="374426"/>
                  <a:pt x="230577" y="374426"/>
                </a:cubicBezTo>
                <a:lnTo>
                  <a:pt x="269454" y="374426"/>
                </a:lnTo>
                <a:cubicBezTo>
                  <a:pt x="273661" y="374426"/>
                  <a:pt x="277057" y="371030"/>
                  <a:pt x="277057" y="366823"/>
                </a:cubicBezTo>
                <a:lnTo>
                  <a:pt x="277057" y="341074"/>
                </a:lnTo>
                <a:lnTo>
                  <a:pt x="298295" y="341074"/>
                </a:lnTo>
                <a:cubicBezTo>
                  <a:pt x="302502" y="341074"/>
                  <a:pt x="305898" y="337678"/>
                  <a:pt x="305898" y="333471"/>
                </a:cubicBezTo>
                <a:lnTo>
                  <a:pt x="305898" y="73901"/>
                </a:lnTo>
                <a:cubicBezTo>
                  <a:pt x="305898" y="69694"/>
                  <a:pt x="302502" y="66298"/>
                  <a:pt x="298295" y="66298"/>
                </a:cubicBezTo>
                <a:close/>
                <a:moveTo>
                  <a:pt x="290743" y="196108"/>
                </a:moveTo>
                <a:lnTo>
                  <a:pt x="15155" y="196108"/>
                </a:lnTo>
                <a:lnTo>
                  <a:pt x="15155" y="146435"/>
                </a:lnTo>
                <a:lnTo>
                  <a:pt x="290743" y="146435"/>
                </a:lnTo>
                <a:lnTo>
                  <a:pt x="290743" y="196108"/>
                </a:lnTo>
                <a:close/>
                <a:moveTo>
                  <a:pt x="15155" y="211314"/>
                </a:moveTo>
                <a:lnTo>
                  <a:pt x="290743" y="211314"/>
                </a:lnTo>
                <a:lnTo>
                  <a:pt x="290743" y="260988"/>
                </a:lnTo>
                <a:lnTo>
                  <a:pt x="15155" y="260988"/>
                </a:lnTo>
                <a:lnTo>
                  <a:pt x="15155" y="211314"/>
                </a:lnTo>
                <a:close/>
                <a:moveTo>
                  <a:pt x="15155" y="33909"/>
                </a:moveTo>
                <a:lnTo>
                  <a:pt x="132953" y="33909"/>
                </a:lnTo>
                <a:lnTo>
                  <a:pt x="145675" y="76131"/>
                </a:lnTo>
                <a:cubicBezTo>
                  <a:pt x="146639" y="79325"/>
                  <a:pt x="149578" y="81555"/>
                  <a:pt x="152975" y="81555"/>
                </a:cubicBezTo>
                <a:lnTo>
                  <a:pt x="290743" y="81555"/>
                </a:lnTo>
                <a:lnTo>
                  <a:pt x="290743" y="131228"/>
                </a:lnTo>
                <a:lnTo>
                  <a:pt x="15155" y="131228"/>
                </a:lnTo>
                <a:lnTo>
                  <a:pt x="15155" y="33909"/>
                </a:lnTo>
                <a:close/>
                <a:moveTo>
                  <a:pt x="67718" y="359220"/>
                </a:moveTo>
                <a:lnTo>
                  <a:pt x="44047" y="359220"/>
                </a:lnTo>
                <a:lnTo>
                  <a:pt x="44047" y="341074"/>
                </a:lnTo>
                <a:lnTo>
                  <a:pt x="67718" y="341074"/>
                </a:lnTo>
                <a:lnTo>
                  <a:pt x="67718" y="359220"/>
                </a:lnTo>
                <a:close/>
                <a:moveTo>
                  <a:pt x="261851" y="359220"/>
                </a:moveTo>
                <a:lnTo>
                  <a:pt x="238180" y="359220"/>
                </a:lnTo>
                <a:lnTo>
                  <a:pt x="238180" y="341074"/>
                </a:lnTo>
                <a:lnTo>
                  <a:pt x="261851" y="341074"/>
                </a:lnTo>
                <a:lnTo>
                  <a:pt x="261851" y="359220"/>
                </a:lnTo>
                <a:close/>
                <a:moveTo>
                  <a:pt x="290743" y="325868"/>
                </a:moveTo>
                <a:lnTo>
                  <a:pt x="15155" y="325868"/>
                </a:lnTo>
                <a:lnTo>
                  <a:pt x="15155" y="276194"/>
                </a:lnTo>
                <a:lnTo>
                  <a:pt x="290743" y="276194"/>
                </a:lnTo>
                <a:lnTo>
                  <a:pt x="290743" y="325868"/>
                </a:lnTo>
                <a:close/>
              </a:path>
            </a:pathLst>
          </a:custGeom>
          <a:solidFill>
            <a:srgbClr val="1F1F1F"/>
          </a:solidFill>
          <a:ln w="5064" cap="flat">
            <a:noFill/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grpSp>
        <p:nvGrpSpPr>
          <p:cNvPr id="617" name="Bild 3">
            <a:extLst>
              <a:ext uri="{FF2B5EF4-FFF2-40B4-BE49-F238E27FC236}">
                <a16:creationId xmlns:a16="http://schemas.microsoft.com/office/drawing/2014/main" id="{56BDA826-377D-BE43-3DE3-F580D968937C}"/>
              </a:ext>
            </a:extLst>
          </p:cNvPr>
          <p:cNvGrpSpPr/>
          <p:nvPr/>
        </p:nvGrpSpPr>
        <p:grpSpPr>
          <a:xfrm>
            <a:off x="10144846" y="2964649"/>
            <a:ext cx="444547" cy="512049"/>
            <a:chOff x="5383887" y="2066661"/>
            <a:chExt cx="344166" cy="396425"/>
          </a:xfrm>
          <a:solidFill>
            <a:srgbClr val="1F1F1F"/>
          </a:solidFill>
        </p:grpSpPr>
        <p:sp>
          <p:nvSpPr>
            <p:cNvPr id="618" name="Frihandsfigur: Form 617">
              <a:extLst>
                <a:ext uri="{FF2B5EF4-FFF2-40B4-BE49-F238E27FC236}">
                  <a16:creationId xmlns:a16="http://schemas.microsoft.com/office/drawing/2014/main" id="{5BF166EC-DD87-DE2E-C750-9B542DE1A40C}"/>
                </a:ext>
              </a:extLst>
            </p:cNvPr>
            <p:cNvSpPr/>
            <p:nvPr/>
          </p:nvSpPr>
          <p:spPr>
            <a:xfrm>
              <a:off x="5383887" y="2066661"/>
              <a:ext cx="344166" cy="396425"/>
            </a:xfrm>
            <a:custGeom>
              <a:avLst/>
              <a:gdLst>
                <a:gd name="connsiteX0" fmla="*/ 7603 w 344166"/>
                <a:gd name="connsiteY0" fmla="*/ 351416 h 396425"/>
                <a:gd name="connsiteX1" fmla="*/ 186631 w 344166"/>
                <a:gd name="connsiteY1" fmla="*/ 351416 h 396425"/>
                <a:gd name="connsiteX2" fmla="*/ 196768 w 344166"/>
                <a:gd name="connsiteY2" fmla="*/ 366571 h 396425"/>
                <a:gd name="connsiteX3" fmla="*/ 198644 w 344166"/>
                <a:gd name="connsiteY3" fmla="*/ 368649 h 396425"/>
                <a:gd name="connsiteX4" fmla="*/ 260634 w 344166"/>
                <a:gd name="connsiteY4" fmla="*/ 396426 h 396425"/>
                <a:gd name="connsiteX5" fmla="*/ 322625 w 344166"/>
                <a:gd name="connsiteY5" fmla="*/ 368649 h 396425"/>
                <a:gd name="connsiteX6" fmla="*/ 324500 w 344166"/>
                <a:gd name="connsiteY6" fmla="*/ 366571 h 396425"/>
                <a:gd name="connsiteX7" fmla="*/ 344167 w 344166"/>
                <a:gd name="connsiteY7" fmla="*/ 312842 h 396425"/>
                <a:gd name="connsiteX8" fmla="*/ 268136 w 344166"/>
                <a:gd name="connsiteY8" fmla="*/ 229664 h 396425"/>
                <a:gd name="connsiteX9" fmla="*/ 268136 w 344166"/>
                <a:gd name="connsiteY9" fmla="*/ 7603 h 396425"/>
                <a:gd name="connsiteX10" fmla="*/ 260533 w 344166"/>
                <a:gd name="connsiteY10" fmla="*/ 0 h 396425"/>
                <a:gd name="connsiteX11" fmla="*/ 7603 w 344166"/>
                <a:gd name="connsiteY11" fmla="*/ 0 h 396425"/>
                <a:gd name="connsiteX12" fmla="*/ 0 w 344166"/>
                <a:gd name="connsiteY12" fmla="*/ 7603 h 396425"/>
                <a:gd name="connsiteX13" fmla="*/ 0 w 344166"/>
                <a:gd name="connsiteY13" fmla="*/ 343812 h 396425"/>
                <a:gd name="connsiteX14" fmla="*/ 7603 w 344166"/>
                <a:gd name="connsiteY14" fmla="*/ 351416 h 396425"/>
                <a:gd name="connsiteX15" fmla="*/ 260634 w 344166"/>
                <a:gd name="connsiteY15" fmla="*/ 381169 h 396425"/>
                <a:gd name="connsiteX16" fmla="*/ 211214 w 344166"/>
                <a:gd name="connsiteY16" fmla="*/ 359931 h 396425"/>
                <a:gd name="connsiteX17" fmla="*/ 236710 w 344166"/>
                <a:gd name="connsiteY17" fmla="*/ 338237 h 396425"/>
                <a:gd name="connsiteX18" fmla="*/ 284457 w 344166"/>
                <a:gd name="connsiteY18" fmla="*/ 338237 h 396425"/>
                <a:gd name="connsiteX19" fmla="*/ 309953 w 344166"/>
                <a:gd name="connsiteY19" fmla="*/ 359931 h 396425"/>
                <a:gd name="connsiteX20" fmla="*/ 260533 w 344166"/>
                <a:gd name="connsiteY20" fmla="*/ 381169 h 396425"/>
                <a:gd name="connsiteX21" fmla="*/ 329012 w 344166"/>
                <a:gd name="connsiteY21" fmla="*/ 312842 h 396425"/>
                <a:gd name="connsiteX22" fmla="*/ 320952 w 344166"/>
                <a:gd name="connsiteY22" fmla="*/ 344978 h 396425"/>
                <a:gd name="connsiteX23" fmla="*/ 284559 w 344166"/>
                <a:gd name="connsiteY23" fmla="*/ 323031 h 396425"/>
                <a:gd name="connsiteX24" fmla="*/ 236811 w 344166"/>
                <a:gd name="connsiteY24" fmla="*/ 323031 h 396425"/>
                <a:gd name="connsiteX25" fmla="*/ 200418 w 344166"/>
                <a:gd name="connsiteY25" fmla="*/ 344978 h 396425"/>
                <a:gd name="connsiteX26" fmla="*/ 192358 w 344166"/>
                <a:gd name="connsiteY26" fmla="*/ 312842 h 396425"/>
                <a:gd name="connsiteX27" fmla="*/ 260685 w 344166"/>
                <a:gd name="connsiteY27" fmla="*/ 244516 h 396425"/>
                <a:gd name="connsiteX28" fmla="*/ 329012 w 344166"/>
                <a:gd name="connsiteY28" fmla="*/ 312842 h 396425"/>
                <a:gd name="connsiteX29" fmla="*/ 15206 w 344166"/>
                <a:gd name="connsiteY29" fmla="*/ 15206 h 396425"/>
                <a:gd name="connsiteX30" fmla="*/ 252930 w 344166"/>
                <a:gd name="connsiteY30" fmla="*/ 15206 h 396425"/>
                <a:gd name="connsiteX31" fmla="*/ 252930 w 344166"/>
                <a:gd name="connsiteY31" fmla="*/ 229715 h 396425"/>
                <a:gd name="connsiteX32" fmla="*/ 177102 w 344166"/>
                <a:gd name="connsiteY32" fmla="*/ 312893 h 396425"/>
                <a:gd name="connsiteX33" fmla="*/ 180498 w 344166"/>
                <a:gd name="connsiteY33" fmla="*/ 336260 h 396425"/>
                <a:gd name="connsiteX34" fmla="*/ 15206 w 344166"/>
                <a:gd name="connsiteY34" fmla="*/ 336260 h 396425"/>
                <a:gd name="connsiteX35" fmla="*/ 15206 w 344166"/>
                <a:gd name="connsiteY35" fmla="*/ 15206 h 396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344166" h="396425">
                  <a:moveTo>
                    <a:pt x="7603" y="351416"/>
                  </a:moveTo>
                  <a:lnTo>
                    <a:pt x="186631" y="351416"/>
                  </a:lnTo>
                  <a:cubicBezTo>
                    <a:pt x="189469" y="356839"/>
                    <a:pt x="192865" y="361908"/>
                    <a:pt x="196768" y="366571"/>
                  </a:cubicBezTo>
                  <a:cubicBezTo>
                    <a:pt x="197275" y="367382"/>
                    <a:pt x="197883" y="368092"/>
                    <a:pt x="198644" y="368649"/>
                  </a:cubicBezTo>
                  <a:cubicBezTo>
                    <a:pt x="213951" y="385629"/>
                    <a:pt x="236051" y="396426"/>
                    <a:pt x="260634" y="396426"/>
                  </a:cubicBezTo>
                  <a:cubicBezTo>
                    <a:pt x="285218" y="396426"/>
                    <a:pt x="307318" y="385680"/>
                    <a:pt x="322625" y="368649"/>
                  </a:cubicBezTo>
                  <a:cubicBezTo>
                    <a:pt x="323385" y="368092"/>
                    <a:pt x="324044" y="367382"/>
                    <a:pt x="324500" y="366571"/>
                  </a:cubicBezTo>
                  <a:cubicBezTo>
                    <a:pt x="336716" y="352024"/>
                    <a:pt x="344167" y="333320"/>
                    <a:pt x="344167" y="312842"/>
                  </a:cubicBezTo>
                  <a:cubicBezTo>
                    <a:pt x="344167" y="269302"/>
                    <a:pt x="310663" y="233466"/>
                    <a:pt x="268136" y="229664"/>
                  </a:cubicBezTo>
                  <a:lnTo>
                    <a:pt x="268136" y="7603"/>
                  </a:lnTo>
                  <a:cubicBezTo>
                    <a:pt x="268136" y="3396"/>
                    <a:pt x="264740" y="0"/>
                    <a:pt x="260533" y="0"/>
                  </a:cubicBezTo>
                  <a:lnTo>
                    <a:pt x="7603" y="0"/>
                  </a:lnTo>
                  <a:cubicBezTo>
                    <a:pt x="3396" y="0"/>
                    <a:pt x="0" y="3396"/>
                    <a:pt x="0" y="7603"/>
                  </a:cubicBezTo>
                  <a:lnTo>
                    <a:pt x="0" y="343812"/>
                  </a:lnTo>
                  <a:cubicBezTo>
                    <a:pt x="0" y="348019"/>
                    <a:pt x="3396" y="351416"/>
                    <a:pt x="7603" y="351416"/>
                  </a:cubicBezTo>
                  <a:close/>
                  <a:moveTo>
                    <a:pt x="260634" y="381169"/>
                  </a:moveTo>
                  <a:cubicBezTo>
                    <a:pt x="241221" y="381169"/>
                    <a:pt x="223683" y="372958"/>
                    <a:pt x="211214" y="359931"/>
                  </a:cubicBezTo>
                  <a:cubicBezTo>
                    <a:pt x="213292" y="347563"/>
                    <a:pt x="223886" y="338237"/>
                    <a:pt x="236710" y="338237"/>
                  </a:cubicBezTo>
                  <a:lnTo>
                    <a:pt x="284457" y="338237"/>
                  </a:lnTo>
                  <a:cubicBezTo>
                    <a:pt x="297281" y="338237"/>
                    <a:pt x="307926" y="347563"/>
                    <a:pt x="309953" y="359931"/>
                  </a:cubicBezTo>
                  <a:cubicBezTo>
                    <a:pt x="297484" y="373008"/>
                    <a:pt x="279997" y="381169"/>
                    <a:pt x="260533" y="381169"/>
                  </a:cubicBezTo>
                  <a:close/>
                  <a:moveTo>
                    <a:pt x="329012" y="312842"/>
                  </a:moveTo>
                  <a:cubicBezTo>
                    <a:pt x="329012" y="324450"/>
                    <a:pt x="326072" y="335398"/>
                    <a:pt x="320952" y="344978"/>
                  </a:cubicBezTo>
                  <a:cubicBezTo>
                    <a:pt x="314008" y="331901"/>
                    <a:pt x="300323" y="323031"/>
                    <a:pt x="284559" y="323031"/>
                  </a:cubicBezTo>
                  <a:lnTo>
                    <a:pt x="236811" y="323031"/>
                  </a:lnTo>
                  <a:cubicBezTo>
                    <a:pt x="221048" y="323031"/>
                    <a:pt x="207362" y="331901"/>
                    <a:pt x="200418" y="344978"/>
                  </a:cubicBezTo>
                  <a:cubicBezTo>
                    <a:pt x="195298" y="335398"/>
                    <a:pt x="192358" y="324450"/>
                    <a:pt x="192358" y="312842"/>
                  </a:cubicBezTo>
                  <a:cubicBezTo>
                    <a:pt x="192358" y="275131"/>
                    <a:pt x="223024" y="244516"/>
                    <a:pt x="260685" y="244516"/>
                  </a:cubicBezTo>
                  <a:cubicBezTo>
                    <a:pt x="298346" y="244516"/>
                    <a:pt x="329012" y="275182"/>
                    <a:pt x="329012" y="312842"/>
                  </a:cubicBezTo>
                  <a:close/>
                  <a:moveTo>
                    <a:pt x="15206" y="15206"/>
                  </a:moveTo>
                  <a:lnTo>
                    <a:pt x="252930" y="15206"/>
                  </a:lnTo>
                  <a:lnTo>
                    <a:pt x="252930" y="229715"/>
                  </a:lnTo>
                  <a:cubicBezTo>
                    <a:pt x="210454" y="233618"/>
                    <a:pt x="177102" y="269403"/>
                    <a:pt x="177102" y="312893"/>
                  </a:cubicBezTo>
                  <a:cubicBezTo>
                    <a:pt x="177102" y="321003"/>
                    <a:pt x="178318" y="328809"/>
                    <a:pt x="180498" y="336260"/>
                  </a:cubicBezTo>
                  <a:lnTo>
                    <a:pt x="15206" y="336260"/>
                  </a:lnTo>
                  <a:lnTo>
                    <a:pt x="15206" y="15206"/>
                  </a:lnTo>
                  <a:close/>
                </a:path>
              </a:pathLst>
            </a:custGeom>
            <a:solidFill>
              <a:srgbClr val="1F1F1F"/>
            </a:solidFill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619" name="Frihandsfigur: Form 618">
              <a:extLst>
                <a:ext uri="{FF2B5EF4-FFF2-40B4-BE49-F238E27FC236}">
                  <a16:creationId xmlns:a16="http://schemas.microsoft.com/office/drawing/2014/main" id="{E2F188C3-9295-340F-1D7F-A048B5BD06D8}"/>
                </a:ext>
              </a:extLst>
            </p:cNvPr>
            <p:cNvSpPr/>
            <p:nvPr/>
          </p:nvSpPr>
          <p:spPr>
            <a:xfrm>
              <a:off x="5614869" y="2323849"/>
              <a:ext cx="59303" cy="59304"/>
            </a:xfrm>
            <a:custGeom>
              <a:avLst/>
              <a:gdLst>
                <a:gd name="connsiteX0" fmla="*/ 0 w 59303"/>
                <a:gd name="connsiteY0" fmla="*/ 29652 h 59304"/>
                <a:gd name="connsiteX1" fmla="*/ 29652 w 59303"/>
                <a:gd name="connsiteY1" fmla="*/ 59304 h 59304"/>
                <a:gd name="connsiteX2" fmla="*/ 59304 w 59303"/>
                <a:gd name="connsiteY2" fmla="*/ 29652 h 59304"/>
                <a:gd name="connsiteX3" fmla="*/ 29652 w 59303"/>
                <a:gd name="connsiteY3" fmla="*/ 0 h 59304"/>
                <a:gd name="connsiteX4" fmla="*/ 0 w 59303"/>
                <a:gd name="connsiteY4" fmla="*/ 29652 h 59304"/>
                <a:gd name="connsiteX5" fmla="*/ 44098 w 59303"/>
                <a:gd name="connsiteY5" fmla="*/ 29652 h 59304"/>
                <a:gd name="connsiteX6" fmla="*/ 29652 w 59303"/>
                <a:gd name="connsiteY6" fmla="*/ 44098 h 59304"/>
                <a:gd name="connsiteX7" fmla="*/ 15206 w 59303"/>
                <a:gd name="connsiteY7" fmla="*/ 29652 h 59304"/>
                <a:gd name="connsiteX8" fmla="*/ 29652 w 59303"/>
                <a:gd name="connsiteY8" fmla="*/ 15206 h 59304"/>
                <a:gd name="connsiteX9" fmla="*/ 44098 w 59303"/>
                <a:gd name="connsiteY9" fmla="*/ 29652 h 59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9303" h="59304">
                  <a:moveTo>
                    <a:pt x="0" y="29652"/>
                  </a:moveTo>
                  <a:cubicBezTo>
                    <a:pt x="0" y="46024"/>
                    <a:pt x="13280" y="59304"/>
                    <a:pt x="29652" y="59304"/>
                  </a:cubicBezTo>
                  <a:cubicBezTo>
                    <a:pt x="46024" y="59304"/>
                    <a:pt x="59304" y="46024"/>
                    <a:pt x="59304" y="29652"/>
                  </a:cubicBezTo>
                  <a:cubicBezTo>
                    <a:pt x="59304" y="13280"/>
                    <a:pt x="46024" y="0"/>
                    <a:pt x="29652" y="0"/>
                  </a:cubicBezTo>
                  <a:cubicBezTo>
                    <a:pt x="13280" y="0"/>
                    <a:pt x="0" y="13280"/>
                    <a:pt x="0" y="29652"/>
                  </a:cubicBezTo>
                  <a:close/>
                  <a:moveTo>
                    <a:pt x="44098" y="29652"/>
                  </a:moveTo>
                  <a:cubicBezTo>
                    <a:pt x="44098" y="37610"/>
                    <a:pt x="37610" y="44098"/>
                    <a:pt x="29652" y="44098"/>
                  </a:cubicBezTo>
                  <a:cubicBezTo>
                    <a:pt x="21694" y="44098"/>
                    <a:pt x="15206" y="37610"/>
                    <a:pt x="15206" y="29652"/>
                  </a:cubicBezTo>
                  <a:cubicBezTo>
                    <a:pt x="15206" y="21694"/>
                    <a:pt x="21694" y="15206"/>
                    <a:pt x="29652" y="15206"/>
                  </a:cubicBezTo>
                  <a:cubicBezTo>
                    <a:pt x="37610" y="15206"/>
                    <a:pt x="44098" y="21694"/>
                    <a:pt x="44098" y="29652"/>
                  </a:cubicBezTo>
                  <a:close/>
                </a:path>
              </a:pathLst>
            </a:custGeom>
            <a:solidFill>
              <a:srgbClr val="1F1F1F"/>
            </a:solidFill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620" name="Frihandsfigur: Form 619">
              <a:extLst>
                <a:ext uri="{FF2B5EF4-FFF2-40B4-BE49-F238E27FC236}">
                  <a16:creationId xmlns:a16="http://schemas.microsoft.com/office/drawing/2014/main" id="{530179B4-DF77-9CDA-B2F1-CA513E1FA171}"/>
                </a:ext>
              </a:extLst>
            </p:cNvPr>
            <p:cNvSpPr/>
            <p:nvPr/>
          </p:nvSpPr>
          <p:spPr>
            <a:xfrm>
              <a:off x="5428276" y="2120935"/>
              <a:ext cx="55679" cy="42235"/>
            </a:xfrm>
            <a:custGeom>
              <a:avLst/>
              <a:gdLst>
                <a:gd name="connsiteX0" fmla="*/ 42692 w 55679"/>
                <a:gd name="connsiteY0" fmla="*/ 2243 h 42235"/>
                <a:gd name="connsiteX1" fmla="*/ 21048 w 55679"/>
                <a:gd name="connsiteY1" fmla="*/ 23886 h 42235"/>
                <a:gd name="connsiteX2" fmla="*/ 12989 w 55679"/>
                <a:gd name="connsiteY2" fmla="*/ 15827 h 42235"/>
                <a:gd name="connsiteX3" fmla="*/ 2243 w 55679"/>
                <a:gd name="connsiteY3" fmla="*/ 15827 h 42235"/>
                <a:gd name="connsiteX4" fmla="*/ 2243 w 55679"/>
                <a:gd name="connsiteY4" fmla="*/ 26573 h 42235"/>
                <a:gd name="connsiteX5" fmla="*/ 15675 w 55679"/>
                <a:gd name="connsiteY5" fmla="*/ 40005 h 42235"/>
                <a:gd name="connsiteX6" fmla="*/ 21048 w 55679"/>
                <a:gd name="connsiteY6" fmla="*/ 42235 h 42235"/>
                <a:gd name="connsiteX7" fmla="*/ 26421 w 55679"/>
                <a:gd name="connsiteY7" fmla="*/ 40005 h 42235"/>
                <a:gd name="connsiteX8" fmla="*/ 53437 w 55679"/>
                <a:gd name="connsiteY8" fmla="*/ 12989 h 42235"/>
                <a:gd name="connsiteX9" fmla="*/ 53437 w 55679"/>
                <a:gd name="connsiteY9" fmla="*/ 2243 h 42235"/>
                <a:gd name="connsiteX10" fmla="*/ 42692 w 55679"/>
                <a:gd name="connsiteY10" fmla="*/ 2243 h 42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5679" h="42235">
                  <a:moveTo>
                    <a:pt x="42692" y="2243"/>
                  </a:moveTo>
                  <a:lnTo>
                    <a:pt x="21048" y="23886"/>
                  </a:lnTo>
                  <a:lnTo>
                    <a:pt x="12989" y="15827"/>
                  </a:lnTo>
                  <a:cubicBezTo>
                    <a:pt x="9998" y="12837"/>
                    <a:pt x="5183" y="12837"/>
                    <a:pt x="2243" y="15827"/>
                  </a:cubicBezTo>
                  <a:cubicBezTo>
                    <a:pt x="-748" y="18818"/>
                    <a:pt x="-748" y="23633"/>
                    <a:pt x="2243" y="26573"/>
                  </a:cubicBezTo>
                  <a:lnTo>
                    <a:pt x="15675" y="40005"/>
                  </a:lnTo>
                  <a:cubicBezTo>
                    <a:pt x="17094" y="41424"/>
                    <a:pt x="19021" y="42235"/>
                    <a:pt x="21048" y="42235"/>
                  </a:cubicBezTo>
                  <a:cubicBezTo>
                    <a:pt x="23076" y="42235"/>
                    <a:pt x="25002" y="41424"/>
                    <a:pt x="26421" y="40005"/>
                  </a:cubicBezTo>
                  <a:lnTo>
                    <a:pt x="53437" y="12989"/>
                  </a:lnTo>
                  <a:cubicBezTo>
                    <a:pt x="56428" y="9998"/>
                    <a:pt x="56428" y="5183"/>
                    <a:pt x="53437" y="2243"/>
                  </a:cubicBezTo>
                  <a:cubicBezTo>
                    <a:pt x="50447" y="-748"/>
                    <a:pt x="45631" y="-748"/>
                    <a:pt x="42692" y="2243"/>
                  </a:cubicBezTo>
                  <a:close/>
                </a:path>
              </a:pathLst>
            </a:custGeom>
            <a:solidFill>
              <a:srgbClr val="1F1F1F"/>
            </a:solidFill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621" name="Frihandsfigur: Form 620">
              <a:extLst>
                <a:ext uri="{FF2B5EF4-FFF2-40B4-BE49-F238E27FC236}">
                  <a16:creationId xmlns:a16="http://schemas.microsoft.com/office/drawing/2014/main" id="{C9001323-AF61-4F94-B89B-DDFEA5721BCF}"/>
                </a:ext>
              </a:extLst>
            </p:cNvPr>
            <p:cNvSpPr/>
            <p:nvPr/>
          </p:nvSpPr>
          <p:spPr>
            <a:xfrm>
              <a:off x="5428276" y="2177248"/>
              <a:ext cx="55679" cy="42235"/>
            </a:xfrm>
            <a:custGeom>
              <a:avLst/>
              <a:gdLst>
                <a:gd name="connsiteX0" fmla="*/ 42692 w 55679"/>
                <a:gd name="connsiteY0" fmla="*/ 2243 h 42235"/>
                <a:gd name="connsiteX1" fmla="*/ 21048 w 55679"/>
                <a:gd name="connsiteY1" fmla="*/ 23886 h 42235"/>
                <a:gd name="connsiteX2" fmla="*/ 12989 w 55679"/>
                <a:gd name="connsiteY2" fmla="*/ 15827 h 42235"/>
                <a:gd name="connsiteX3" fmla="*/ 2243 w 55679"/>
                <a:gd name="connsiteY3" fmla="*/ 15827 h 42235"/>
                <a:gd name="connsiteX4" fmla="*/ 2243 w 55679"/>
                <a:gd name="connsiteY4" fmla="*/ 26573 h 42235"/>
                <a:gd name="connsiteX5" fmla="*/ 15675 w 55679"/>
                <a:gd name="connsiteY5" fmla="*/ 40005 h 42235"/>
                <a:gd name="connsiteX6" fmla="*/ 21048 w 55679"/>
                <a:gd name="connsiteY6" fmla="*/ 42235 h 42235"/>
                <a:gd name="connsiteX7" fmla="*/ 26421 w 55679"/>
                <a:gd name="connsiteY7" fmla="*/ 40005 h 42235"/>
                <a:gd name="connsiteX8" fmla="*/ 53437 w 55679"/>
                <a:gd name="connsiteY8" fmla="*/ 12989 h 42235"/>
                <a:gd name="connsiteX9" fmla="*/ 53437 w 55679"/>
                <a:gd name="connsiteY9" fmla="*/ 2243 h 42235"/>
                <a:gd name="connsiteX10" fmla="*/ 42692 w 55679"/>
                <a:gd name="connsiteY10" fmla="*/ 2243 h 42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5679" h="42235">
                  <a:moveTo>
                    <a:pt x="42692" y="2243"/>
                  </a:moveTo>
                  <a:lnTo>
                    <a:pt x="21048" y="23886"/>
                  </a:lnTo>
                  <a:lnTo>
                    <a:pt x="12989" y="15827"/>
                  </a:lnTo>
                  <a:cubicBezTo>
                    <a:pt x="9998" y="12837"/>
                    <a:pt x="5183" y="12837"/>
                    <a:pt x="2243" y="15827"/>
                  </a:cubicBezTo>
                  <a:cubicBezTo>
                    <a:pt x="-748" y="18818"/>
                    <a:pt x="-748" y="23633"/>
                    <a:pt x="2243" y="26573"/>
                  </a:cubicBezTo>
                  <a:lnTo>
                    <a:pt x="15675" y="40005"/>
                  </a:lnTo>
                  <a:cubicBezTo>
                    <a:pt x="17094" y="41424"/>
                    <a:pt x="19021" y="42235"/>
                    <a:pt x="21048" y="42235"/>
                  </a:cubicBezTo>
                  <a:cubicBezTo>
                    <a:pt x="23076" y="42235"/>
                    <a:pt x="25002" y="41424"/>
                    <a:pt x="26421" y="40005"/>
                  </a:cubicBezTo>
                  <a:lnTo>
                    <a:pt x="53437" y="12989"/>
                  </a:lnTo>
                  <a:cubicBezTo>
                    <a:pt x="56428" y="9998"/>
                    <a:pt x="56428" y="5183"/>
                    <a:pt x="53437" y="2243"/>
                  </a:cubicBezTo>
                  <a:cubicBezTo>
                    <a:pt x="50447" y="-748"/>
                    <a:pt x="45631" y="-748"/>
                    <a:pt x="42692" y="2243"/>
                  </a:cubicBezTo>
                  <a:close/>
                </a:path>
              </a:pathLst>
            </a:custGeom>
            <a:solidFill>
              <a:srgbClr val="1F1F1F"/>
            </a:solidFill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622" name="Frihandsfigur: Form 621">
              <a:extLst>
                <a:ext uri="{FF2B5EF4-FFF2-40B4-BE49-F238E27FC236}">
                  <a16:creationId xmlns:a16="http://schemas.microsoft.com/office/drawing/2014/main" id="{B12EEA44-F9DE-8D72-CEAB-5283D356A41C}"/>
                </a:ext>
              </a:extLst>
            </p:cNvPr>
            <p:cNvSpPr/>
            <p:nvPr/>
          </p:nvSpPr>
          <p:spPr>
            <a:xfrm>
              <a:off x="5428276" y="2233613"/>
              <a:ext cx="55679" cy="42235"/>
            </a:xfrm>
            <a:custGeom>
              <a:avLst/>
              <a:gdLst>
                <a:gd name="connsiteX0" fmla="*/ 42692 w 55679"/>
                <a:gd name="connsiteY0" fmla="*/ 2243 h 42235"/>
                <a:gd name="connsiteX1" fmla="*/ 21048 w 55679"/>
                <a:gd name="connsiteY1" fmla="*/ 23886 h 42235"/>
                <a:gd name="connsiteX2" fmla="*/ 12989 w 55679"/>
                <a:gd name="connsiteY2" fmla="*/ 15827 h 42235"/>
                <a:gd name="connsiteX3" fmla="*/ 2243 w 55679"/>
                <a:gd name="connsiteY3" fmla="*/ 15827 h 42235"/>
                <a:gd name="connsiteX4" fmla="*/ 2243 w 55679"/>
                <a:gd name="connsiteY4" fmla="*/ 26573 h 42235"/>
                <a:gd name="connsiteX5" fmla="*/ 15675 w 55679"/>
                <a:gd name="connsiteY5" fmla="*/ 40005 h 42235"/>
                <a:gd name="connsiteX6" fmla="*/ 21048 w 55679"/>
                <a:gd name="connsiteY6" fmla="*/ 42235 h 42235"/>
                <a:gd name="connsiteX7" fmla="*/ 26421 w 55679"/>
                <a:gd name="connsiteY7" fmla="*/ 40005 h 42235"/>
                <a:gd name="connsiteX8" fmla="*/ 53437 w 55679"/>
                <a:gd name="connsiteY8" fmla="*/ 12989 h 42235"/>
                <a:gd name="connsiteX9" fmla="*/ 53437 w 55679"/>
                <a:gd name="connsiteY9" fmla="*/ 2243 h 42235"/>
                <a:gd name="connsiteX10" fmla="*/ 42692 w 55679"/>
                <a:gd name="connsiteY10" fmla="*/ 2243 h 42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5679" h="42235">
                  <a:moveTo>
                    <a:pt x="42692" y="2243"/>
                  </a:moveTo>
                  <a:lnTo>
                    <a:pt x="21048" y="23886"/>
                  </a:lnTo>
                  <a:lnTo>
                    <a:pt x="12989" y="15827"/>
                  </a:lnTo>
                  <a:cubicBezTo>
                    <a:pt x="9998" y="12837"/>
                    <a:pt x="5183" y="12837"/>
                    <a:pt x="2243" y="15827"/>
                  </a:cubicBezTo>
                  <a:cubicBezTo>
                    <a:pt x="-748" y="18818"/>
                    <a:pt x="-748" y="23633"/>
                    <a:pt x="2243" y="26573"/>
                  </a:cubicBezTo>
                  <a:lnTo>
                    <a:pt x="15675" y="40005"/>
                  </a:lnTo>
                  <a:cubicBezTo>
                    <a:pt x="17094" y="41424"/>
                    <a:pt x="19021" y="42235"/>
                    <a:pt x="21048" y="42235"/>
                  </a:cubicBezTo>
                  <a:cubicBezTo>
                    <a:pt x="23076" y="42235"/>
                    <a:pt x="25002" y="41424"/>
                    <a:pt x="26421" y="40005"/>
                  </a:cubicBezTo>
                  <a:lnTo>
                    <a:pt x="53437" y="12989"/>
                  </a:lnTo>
                  <a:cubicBezTo>
                    <a:pt x="56428" y="9998"/>
                    <a:pt x="56428" y="5183"/>
                    <a:pt x="53437" y="2243"/>
                  </a:cubicBezTo>
                  <a:cubicBezTo>
                    <a:pt x="50447" y="-748"/>
                    <a:pt x="45631" y="-748"/>
                    <a:pt x="42692" y="2243"/>
                  </a:cubicBezTo>
                  <a:close/>
                </a:path>
              </a:pathLst>
            </a:custGeom>
            <a:solidFill>
              <a:srgbClr val="1F1F1F"/>
            </a:solidFill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623" name="Frihandsfigur: Form 622">
              <a:extLst>
                <a:ext uri="{FF2B5EF4-FFF2-40B4-BE49-F238E27FC236}">
                  <a16:creationId xmlns:a16="http://schemas.microsoft.com/office/drawing/2014/main" id="{CFE73201-9594-B9D6-FF5E-623D2A507771}"/>
                </a:ext>
              </a:extLst>
            </p:cNvPr>
            <p:cNvSpPr/>
            <p:nvPr/>
          </p:nvSpPr>
          <p:spPr>
            <a:xfrm>
              <a:off x="5502901" y="2254052"/>
              <a:ext cx="103706" cy="15206"/>
            </a:xfrm>
            <a:custGeom>
              <a:avLst/>
              <a:gdLst>
                <a:gd name="connsiteX0" fmla="*/ 103706 w 103706"/>
                <a:gd name="connsiteY0" fmla="*/ 7603 h 15206"/>
                <a:gd name="connsiteX1" fmla="*/ 96103 w 103706"/>
                <a:gd name="connsiteY1" fmla="*/ 0 h 15206"/>
                <a:gd name="connsiteX2" fmla="*/ 7603 w 103706"/>
                <a:gd name="connsiteY2" fmla="*/ 0 h 15206"/>
                <a:gd name="connsiteX3" fmla="*/ 0 w 103706"/>
                <a:gd name="connsiteY3" fmla="*/ 7603 h 15206"/>
                <a:gd name="connsiteX4" fmla="*/ 7603 w 103706"/>
                <a:gd name="connsiteY4" fmla="*/ 15206 h 15206"/>
                <a:gd name="connsiteX5" fmla="*/ 96103 w 103706"/>
                <a:gd name="connsiteY5" fmla="*/ 15206 h 15206"/>
                <a:gd name="connsiteX6" fmla="*/ 103706 w 103706"/>
                <a:gd name="connsiteY6" fmla="*/ 7603 h 15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706" h="15206">
                  <a:moveTo>
                    <a:pt x="103706" y="7603"/>
                  </a:moveTo>
                  <a:cubicBezTo>
                    <a:pt x="103706" y="3396"/>
                    <a:pt x="100310" y="0"/>
                    <a:pt x="96103" y="0"/>
                  </a:cubicBezTo>
                  <a:lnTo>
                    <a:pt x="7603" y="0"/>
                  </a:lnTo>
                  <a:cubicBezTo>
                    <a:pt x="3396" y="0"/>
                    <a:pt x="0" y="3396"/>
                    <a:pt x="0" y="7603"/>
                  </a:cubicBezTo>
                  <a:cubicBezTo>
                    <a:pt x="0" y="11810"/>
                    <a:pt x="3396" y="15206"/>
                    <a:pt x="7603" y="15206"/>
                  </a:cubicBezTo>
                  <a:lnTo>
                    <a:pt x="96103" y="15206"/>
                  </a:lnTo>
                  <a:cubicBezTo>
                    <a:pt x="100310" y="15206"/>
                    <a:pt x="103706" y="11810"/>
                    <a:pt x="103706" y="7603"/>
                  </a:cubicBezTo>
                  <a:close/>
                </a:path>
              </a:pathLst>
            </a:custGeom>
            <a:solidFill>
              <a:srgbClr val="1F1F1F"/>
            </a:solidFill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624" name="Frihandsfigur: Form 623">
              <a:extLst>
                <a:ext uri="{FF2B5EF4-FFF2-40B4-BE49-F238E27FC236}">
                  <a16:creationId xmlns:a16="http://schemas.microsoft.com/office/drawing/2014/main" id="{D1D07715-F6C0-D2DD-262C-3696C29035DF}"/>
                </a:ext>
              </a:extLst>
            </p:cNvPr>
            <p:cNvSpPr/>
            <p:nvPr/>
          </p:nvSpPr>
          <p:spPr>
            <a:xfrm>
              <a:off x="5502901" y="2128500"/>
              <a:ext cx="103706" cy="15206"/>
            </a:xfrm>
            <a:custGeom>
              <a:avLst/>
              <a:gdLst>
                <a:gd name="connsiteX0" fmla="*/ 7603 w 103706"/>
                <a:gd name="connsiteY0" fmla="*/ 15206 h 15206"/>
                <a:gd name="connsiteX1" fmla="*/ 96103 w 103706"/>
                <a:gd name="connsiteY1" fmla="*/ 15206 h 15206"/>
                <a:gd name="connsiteX2" fmla="*/ 103706 w 103706"/>
                <a:gd name="connsiteY2" fmla="*/ 7603 h 15206"/>
                <a:gd name="connsiteX3" fmla="*/ 96103 w 103706"/>
                <a:gd name="connsiteY3" fmla="*/ 0 h 15206"/>
                <a:gd name="connsiteX4" fmla="*/ 7603 w 103706"/>
                <a:gd name="connsiteY4" fmla="*/ 0 h 15206"/>
                <a:gd name="connsiteX5" fmla="*/ 0 w 103706"/>
                <a:gd name="connsiteY5" fmla="*/ 7603 h 15206"/>
                <a:gd name="connsiteX6" fmla="*/ 7603 w 103706"/>
                <a:gd name="connsiteY6" fmla="*/ 15206 h 15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706" h="15206">
                  <a:moveTo>
                    <a:pt x="7603" y="15206"/>
                  </a:moveTo>
                  <a:lnTo>
                    <a:pt x="96103" y="15206"/>
                  </a:lnTo>
                  <a:cubicBezTo>
                    <a:pt x="100310" y="15206"/>
                    <a:pt x="103706" y="11810"/>
                    <a:pt x="103706" y="7603"/>
                  </a:cubicBezTo>
                  <a:cubicBezTo>
                    <a:pt x="103706" y="3396"/>
                    <a:pt x="100310" y="0"/>
                    <a:pt x="96103" y="0"/>
                  </a:cubicBezTo>
                  <a:lnTo>
                    <a:pt x="7603" y="0"/>
                  </a:lnTo>
                  <a:cubicBezTo>
                    <a:pt x="3396" y="0"/>
                    <a:pt x="0" y="3396"/>
                    <a:pt x="0" y="7603"/>
                  </a:cubicBezTo>
                  <a:cubicBezTo>
                    <a:pt x="0" y="11810"/>
                    <a:pt x="3396" y="15206"/>
                    <a:pt x="7603" y="15206"/>
                  </a:cubicBezTo>
                  <a:close/>
                </a:path>
              </a:pathLst>
            </a:custGeom>
            <a:solidFill>
              <a:srgbClr val="1F1F1F"/>
            </a:solidFill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625" name="Frihandsfigur: Form 624">
              <a:extLst>
                <a:ext uri="{FF2B5EF4-FFF2-40B4-BE49-F238E27FC236}">
                  <a16:creationId xmlns:a16="http://schemas.microsoft.com/office/drawing/2014/main" id="{B8BD8654-069F-1763-BD60-BC35B4AF4B8B}"/>
                </a:ext>
              </a:extLst>
            </p:cNvPr>
            <p:cNvSpPr/>
            <p:nvPr/>
          </p:nvSpPr>
          <p:spPr>
            <a:xfrm>
              <a:off x="5502901" y="2192264"/>
              <a:ext cx="103706" cy="15206"/>
            </a:xfrm>
            <a:custGeom>
              <a:avLst/>
              <a:gdLst>
                <a:gd name="connsiteX0" fmla="*/ 7603 w 103706"/>
                <a:gd name="connsiteY0" fmla="*/ 15206 h 15206"/>
                <a:gd name="connsiteX1" fmla="*/ 96103 w 103706"/>
                <a:gd name="connsiteY1" fmla="*/ 15206 h 15206"/>
                <a:gd name="connsiteX2" fmla="*/ 103706 w 103706"/>
                <a:gd name="connsiteY2" fmla="*/ 7603 h 15206"/>
                <a:gd name="connsiteX3" fmla="*/ 96103 w 103706"/>
                <a:gd name="connsiteY3" fmla="*/ 0 h 15206"/>
                <a:gd name="connsiteX4" fmla="*/ 7603 w 103706"/>
                <a:gd name="connsiteY4" fmla="*/ 0 h 15206"/>
                <a:gd name="connsiteX5" fmla="*/ 0 w 103706"/>
                <a:gd name="connsiteY5" fmla="*/ 7603 h 15206"/>
                <a:gd name="connsiteX6" fmla="*/ 7603 w 103706"/>
                <a:gd name="connsiteY6" fmla="*/ 15206 h 15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706" h="15206">
                  <a:moveTo>
                    <a:pt x="7603" y="15206"/>
                  </a:moveTo>
                  <a:lnTo>
                    <a:pt x="96103" y="15206"/>
                  </a:lnTo>
                  <a:cubicBezTo>
                    <a:pt x="100310" y="15206"/>
                    <a:pt x="103706" y="11810"/>
                    <a:pt x="103706" y="7603"/>
                  </a:cubicBezTo>
                  <a:cubicBezTo>
                    <a:pt x="103706" y="3396"/>
                    <a:pt x="100310" y="0"/>
                    <a:pt x="96103" y="0"/>
                  </a:cubicBezTo>
                  <a:lnTo>
                    <a:pt x="7603" y="0"/>
                  </a:lnTo>
                  <a:cubicBezTo>
                    <a:pt x="3396" y="0"/>
                    <a:pt x="0" y="3396"/>
                    <a:pt x="0" y="7603"/>
                  </a:cubicBezTo>
                  <a:cubicBezTo>
                    <a:pt x="0" y="11810"/>
                    <a:pt x="3396" y="15206"/>
                    <a:pt x="7603" y="15206"/>
                  </a:cubicBezTo>
                  <a:close/>
                </a:path>
              </a:pathLst>
            </a:custGeom>
            <a:solidFill>
              <a:srgbClr val="1F1F1F"/>
            </a:solidFill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  <p:grpSp>
        <p:nvGrpSpPr>
          <p:cNvPr id="8" name="Bild 3">
            <a:extLst>
              <a:ext uri="{FF2B5EF4-FFF2-40B4-BE49-F238E27FC236}">
                <a16:creationId xmlns:a16="http://schemas.microsoft.com/office/drawing/2014/main" id="{38A21EC4-5DE2-5504-40BE-9700598D6685}"/>
              </a:ext>
            </a:extLst>
          </p:cNvPr>
          <p:cNvGrpSpPr/>
          <p:nvPr/>
        </p:nvGrpSpPr>
        <p:grpSpPr>
          <a:xfrm>
            <a:off x="1356555" y="4014444"/>
            <a:ext cx="412824" cy="544345"/>
            <a:chOff x="4210424" y="3812537"/>
            <a:chExt cx="303566" cy="400278"/>
          </a:xfrm>
          <a:solidFill>
            <a:srgbClr val="1F1F1F"/>
          </a:solidFill>
        </p:grpSpPr>
        <p:sp>
          <p:nvSpPr>
            <p:cNvPr id="9" name="Frihandsfigur: Form 8">
              <a:extLst>
                <a:ext uri="{FF2B5EF4-FFF2-40B4-BE49-F238E27FC236}">
                  <a16:creationId xmlns:a16="http://schemas.microsoft.com/office/drawing/2014/main" id="{A70687C9-78E6-917C-222E-CDF6B1FA6E3C}"/>
                </a:ext>
              </a:extLst>
            </p:cNvPr>
            <p:cNvSpPr/>
            <p:nvPr/>
          </p:nvSpPr>
          <p:spPr>
            <a:xfrm>
              <a:off x="4295325" y="3858966"/>
              <a:ext cx="62041" cy="62041"/>
            </a:xfrm>
            <a:custGeom>
              <a:avLst/>
              <a:gdLst>
                <a:gd name="connsiteX0" fmla="*/ 31021 w 62041"/>
                <a:gd name="connsiteY0" fmla="*/ 62041 h 62041"/>
                <a:gd name="connsiteX1" fmla="*/ 62041 w 62041"/>
                <a:gd name="connsiteY1" fmla="*/ 31021 h 62041"/>
                <a:gd name="connsiteX2" fmla="*/ 31021 w 62041"/>
                <a:gd name="connsiteY2" fmla="*/ 0 h 62041"/>
                <a:gd name="connsiteX3" fmla="*/ 0 w 62041"/>
                <a:gd name="connsiteY3" fmla="*/ 31021 h 62041"/>
                <a:gd name="connsiteX4" fmla="*/ 31021 w 62041"/>
                <a:gd name="connsiteY4" fmla="*/ 62041 h 62041"/>
                <a:gd name="connsiteX5" fmla="*/ 31021 w 62041"/>
                <a:gd name="connsiteY5" fmla="*/ 15257 h 62041"/>
                <a:gd name="connsiteX6" fmla="*/ 46835 w 62041"/>
                <a:gd name="connsiteY6" fmla="*/ 31071 h 62041"/>
                <a:gd name="connsiteX7" fmla="*/ 31021 w 62041"/>
                <a:gd name="connsiteY7" fmla="*/ 46886 h 62041"/>
                <a:gd name="connsiteX8" fmla="*/ 15206 w 62041"/>
                <a:gd name="connsiteY8" fmla="*/ 31071 h 62041"/>
                <a:gd name="connsiteX9" fmla="*/ 31021 w 62041"/>
                <a:gd name="connsiteY9" fmla="*/ 15257 h 62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2041" h="62041">
                  <a:moveTo>
                    <a:pt x="31021" y="62041"/>
                  </a:moveTo>
                  <a:cubicBezTo>
                    <a:pt x="48102" y="62041"/>
                    <a:pt x="62041" y="48153"/>
                    <a:pt x="62041" y="31021"/>
                  </a:cubicBezTo>
                  <a:cubicBezTo>
                    <a:pt x="62041" y="13888"/>
                    <a:pt x="48153" y="0"/>
                    <a:pt x="31021" y="0"/>
                  </a:cubicBezTo>
                  <a:cubicBezTo>
                    <a:pt x="13888" y="0"/>
                    <a:pt x="0" y="13888"/>
                    <a:pt x="0" y="31021"/>
                  </a:cubicBezTo>
                  <a:cubicBezTo>
                    <a:pt x="0" y="48153"/>
                    <a:pt x="13888" y="62041"/>
                    <a:pt x="31021" y="62041"/>
                  </a:cubicBezTo>
                  <a:close/>
                  <a:moveTo>
                    <a:pt x="31021" y="15257"/>
                  </a:moveTo>
                  <a:cubicBezTo>
                    <a:pt x="39739" y="15257"/>
                    <a:pt x="46835" y="22353"/>
                    <a:pt x="46835" y="31071"/>
                  </a:cubicBezTo>
                  <a:cubicBezTo>
                    <a:pt x="46835" y="39790"/>
                    <a:pt x="39739" y="46886"/>
                    <a:pt x="31021" y="46886"/>
                  </a:cubicBezTo>
                  <a:cubicBezTo>
                    <a:pt x="22302" y="46886"/>
                    <a:pt x="15206" y="39790"/>
                    <a:pt x="15206" y="31071"/>
                  </a:cubicBezTo>
                  <a:cubicBezTo>
                    <a:pt x="15206" y="22353"/>
                    <a:pt x="22302" y="15257"/>
                    <a:pt x="31021" y="15257"/>
                  </a:cubicBezTo>
                  <a:close/>
                </a:path>
              </a:pathLst>
            </a:custGeom>
            <a:solidFill>
              <a:srgbClr val="1F1F1F"/>
            </a:solidFill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0" name="Frihandsfigur: Form 9">
              <a:extLst>
                <a:ext uri="{FF2B5EF4-FFF2-40B4-BE49-F238E27FC236}">
                  <a16:creationId xmlns:a16="http://schemas.microsoft.com/office/drawing/2014/main" id="{823E0A86-784E-7240-1E2D-47178F08C57F}"/>
                </a:ext>
              </a:extLst>
            </p:cNvPr>
            <p:cNvSpPr/>
            <p:nvPr/>
          </p:nvSpPr>
          <p:spPr>
            <a:xfrm>
              <a:off x="4268097" y="3929574"/>
              <a:ext cx="116396" cy="43337"/>
            </a:xfrm>
            <a:custGeom>
              <a:avLst/>
              <a:gdLst>
                <a:gd name="connsiteX0" fmla="*/ 7257 w 116396"/>
                <a:gd name="connsiteY0" fmla="*/ 43287 h 43337"/>
                <a:gd name="connsiteX1" fmla="*/ 15215 w 116396"/>
                <a:gd name="connsiteY1" fmla="*/ 36090 h 43337"/>
                <a:gd name="connsiteX2" fmla="*/ 37163 w 116396"/>
                <a:gd name="connsiteY2" fmla="*/ 15156 h 43337"/>
                <a:gd name="connsiteX3" fmla="*/ 79233 w 116396"/>
                <a:gd name="connsiteY3" fmla="*/ 15156 h 43337"/>
                <a:gd name="connsiteX4" fmla="*/ 101181 w 116396"/>
                <a:gd name="connsiteY4" fmla="*/ 36090 h 43337"/>
                <a:gd name="connsiteX5" fmla="*/ 108784 w 116396"/>
                <a:gd name="connsiteY5" fmla="*/ 43338 h 43337"/>
                <a:gd name="connsiteX6" fmla="*/ 109189 w 116396"/>
                <a:gd name="connsiteY6" fmla="*/ 43338 h 43337"/>
                <a:gd name="connsiteX7" fmla="*/ 116387 w 116396"/>
                <a:gd name="connsiteY7" fmla="*/ 35380 h 43337"/>
                <a:gd name="connsiteX8" fmla="*/ 79233 w 116396"/>
                <a:gd name="connsiteY8" fmla="*/ 0 h 43337"/>
                <a:gd name="connsiteX9" fmla="*/ 37163 w 116396"/>
                <a:gd name="connsiteY9" fmla="*/ 0 h 43337"/>
                <a:gd name="connsiteX10" fmla="*/ 9 w 116396"/>
                <a:gd name="connsiteY10" fmla="*/ 35380 h 43337"/>
                <a:gd name="connsiteX11" fmla="*/ 7207 w 116396"/>
                <a:gd name="connsiteY11" fmla="*/ 43338 h 43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6396" h="43337">
                  <a:moveTo>
                    <a:pt x="7257" y="43287"/>
                  </a:moveTo>
                  <a:cubicBezTo>
                    <a:pt x="11464" y="43591"/>
                    <a:pt x="15012" y="40246"/>
                    <a:pt x="15215" y="36090"/>
                  </a:cubicBezTo>
                  <a:cubicBezTo>
                    <a:pt x="15773" y="24381"/>
                    <a:pt x="25454" y="15156"/>
                    <a:pt x="37163" y="15156"/>
                  </a:cubicBezTo>
                  <a:lnTo>
                    <a:pt x="79233" y="15156"/>
                  </a:lnTo>
                  <a:cubicBezTo>
                    <a:pt x="90993" y="15156"/>
                    <a:pt x="100623" y="24330"/>
                    <a:pt x="101181" y="36090"/>
                  </a:cubicBezTo>
                  <a:cubicBezTo>
                    <a:pt x="101384" y="40144"/>
                    <a:pt x="104729" y="43338"/>
                    <a:pt x="108784" y="43338"/>
                  </a:cubicBezTo>
                  <a:cubicBezTo>
                    <a:pt x="108936" y="43338"/>
                    <a:pt x="109038" y="43338"/>
                    <a:pt x="109189" y="43338"/>
                  </a:cubicBezTo>
                  <a:cubicBezTo>
                    <a:pt x="113397" y="43135"/>
                    <a:pt x="116590" y="39536"/>
                    <a:pt x="116387" y="35380"/>
                  </a:cubicBezTo>
                  <a:cubicBezTo>
                    <a:pt x="115424" y="15561"/>
                    <a:pt x="99103" y="0"/>
                    <a:pt x="79233" y="0"/>
                  </a:cubicBezTo>
                  <a:lnTo>
                    <a:pt x="37163" y="0"/>
                  </a:lnTo>
                  <a:cubicBezTo>
                    <a:pt x="17293" y="0"/>
                    <a:pt x="972" y="15510"/>
                    <a:pt x="9" y="35380"/>
                  </a:cubicBezTo>
                  <a:cubicBezTo>
                    <a:pt x="-194" y="39587"/>
                    <a:pt x="3050" y="43135"/>
                    <a:pt x="7207" y="43338"/>
                  </a:cubicBezTo>
                  <a:close/>
                </a:path>
              </a:pathLst>
            </a:custGeom>
            <a:solidFill>
              <a:srgbClr val="1F1F1F"/>
            </a:solidFill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2" name="Frihandsfigur: Form 21">
              <a:extLst>
                <a:ext uri="{FF2B5EF4-FFF2-40B4-BE49-F238E27FC236}">
                  <a16:creationId xmlns:a16="http://schemas.microsoft.com/office/drawing/2014/main" id="{6D92D050-EF61-C6E2-95F5-BC0915518C88}"/>
                </a:ext>
              </a:extLst>
            </p:cNvPr>
            <p:cNvSpPr/>
            <p:nvPr/>
          </p:nvSpPr>
          <p:spPr>
            <a:xfrm>
              <a:off x="4210424" y="3812537"/>
              <a:ext cx="303566" cy="400278"/>
            </a:xfrm>
            <a:custGeom>
              <a:avLst/>
              <a:gdLst>
                <a:gd name="connsiteX0" fmla="*/ 295964 w 303566"/>
                <a:gd name="connsiteY0" fmla="*/ 400278 h 400278"/>
                <a:gd name="connsiteX1" fmla="*/ 303567 w 303566"/>
                <a:gd name="connsiteY1" fmla="*/ 392675 h 400278"/>
                <a:gd name="connsiteX2" fmla="*/ 303567 w 303566"/>
                <a:gd name="connsiteY2" fmla="*/ 89311 h 400278"/>
                <a:gd name="connsiteX3" fmla="*/ 303414 w 303566"/>
                <a:gd name="connsiteY3" fmla="*/ 87841 h 400278"/>
                <a:gd name="connsiteX4" fmla="*/ 303414 w 303566"/>
                <a:gd name="connsiteY4" fmla="*/ 87841 h 400278"/>
                <a:gd name="connsiteX5" fmla="*/ 302756 w 303566"/>
                <a:gd name="connsiteY5" fmla="*/ 86016 h 400278"/>
                <a:gd name="connsiteX6" fmla="*/ 302502 w 303566"/>
                <a:gd name="connsiteY6" fmla="*/ 85560 h 400278"/>
                <a:gd name="connsiteX7" fmla="*/ 301336 w 303566"/>
                <a:gd name="connsiteY7" fmla="*/ 83938 h 400278"/>
                <a:gd name="connsiteX8" fmla="*/ 219628 w 303566"/>
                <a:gd name="connsiteY8" fmla="*/ 2230 h 400278"/>
                <a:gd name="connsiteX9" fmla="*/ 218006 w 303566"/>
                <a:gd name="connsiteY9" fmla="*/ 1065 h 400278"/>
                <a:gd name="connsiteX10" fmla="*/ 217550 w 303566"/>
                <a:gd name="connsiteY10" fmla="*/ 811 h 400278"/>
                <a:gd name="connsiteX11" fmla="*/ 215725 w 303566"/>
                <a:gd name="connsiteY11" fmla="*/ 152 h 400278"/>
                <a:gd name="connsiteX12" fmla="*/ 215675 w 303566"/>
                <a:gd name="connsiteY12" fmla="*/ 152 h 400278"/>
                <a:gd name="connsiteX13" fmla="*/ 214256 w 303566"/>
                <a:gd name="connsiteY13" fmla="*/ 0 h 400278"/>
                <a:gd name="connsiteX14" fmla="*/ 7603 w 303566"/>
                <a:gd name="connsiteY14" fmla="*/ 0 h 400278"/>
                <a:gd name="connsiteX15" fmla="*/ 0 w 303566"/>
                <a:gd name="connsiteY15" fmla="*/ 7603 h 400278"/>
                <a:gd name="connsiteX16" fmla="*/ 0 w 303566"/>
                <a:gd name="connsiteY16" fmla="*/ 392675 h 400278"/>
                <a:gd name="connsiteX17" fmla="*/ 7603 w 303566"/>
                <a:gd name="connsiteY17" fmla="*/ 400278 h 400278"/>
                <a:gd name="connsiteX18" fmla="*/ 295964 w 303566"/>
                <a:gd name="connsiteY18" fmla="*/ 400278 h 400278"/>
                <a:gd name="connsiteX19" fmla="*/ 277615 w 303566"/>
                <a:gd name="connsiteY19" fmla="*/ 81657 h 400278"/>
                <a:gd name="connsiteX20" fmla="*/ 221859 w 303566"/>
                <a:gd name="connsiteY20" fmla="*/ 81657 h 400278"/>
                <a:gd name="connsiteX21" fmla="*/ 221859 w 303566"/>
                <a:gd name="connsiteY21" fmla="*/ 25901 h 400278"/>
                <a:gd name="connsiteX22" fmla="*/ 277615 w 303566"/>
                <a:gd name="connsiteY22" fmla="*/ 81657 h 400278"/>
                <a:gd name="connsiteX23" fmla="*/ 15206 w 303566"/>
                <a:gd name="connsiteY23" fmla="*/ 15156 h 400278"/>
                <a:gd name="connsiteX24" fmla="*/ 206652 w 303566"/>
                <a:gd name="connsiteY24" fmla="*/ 15156 h 400278"/>
                <a:gd name="connsiteX25" fmla="*/ 206652 w 303566"/>
                <a:gd name="connsiteY25" fmla="*/ 89261 h 400278"/>
                <a:gd name="connsiteX26" fmla="*/ 214256 w 303566"/>
                <a:gd name="connsiteY26" fmla="*/ 96864 h 400278"/>
                <a:gd name="connsiteX27" fmla="*/ 288360 w 303566"/>
                <a:gd name="connsiteY27" fmla="*/ 96864 h 400278"/>
                <a:gd name="connsiteX28" fmla="*/ 288360 w 303566"/>
                <a:gd name="connsiteY28" fmla="*/ 385021 h 400278"/>
                <a:gd name="connsiteX29" fmla="*/ 15206 w 303566"/>
                <a:gd name="connsiteY29" fmla="*/ 385021 h 400278"/>
                <a:gd name="connsiteX30" fmla="*/ 15206 w 303566"/>
                <a:gd name="connsiteY30" fmla="*/ 15156 h 400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303566" h="400278">
                  <a:moveTo>
                    <a:pt x="295964" y="400278"/>
                  </a:moveTo>
                  <a:cubicBezTo>
                    <a:pt x="300170" y="400278"/>
                    <a:pt x="303567" y="396882"/>
                    <a:pt x="303567" y="392675"/>
                  </a:cubicBezTo>
                  <a:lnTo>
                    <a:pt x="303567" y="89311"/>
                  </a:lnTo>
                  <a:cubicBezTo>
                    <a:pt x="303567" y="88804"/>
                    <a:pt x="303516" y="88348"/>
                    <a:pt x="303414" y="87841"/>
                  </a:cubicBezTo>
                  <a:cubicBezTo>
                    <a:pt x="303414" y="87841"/>
                    <a:pt x="303414" y="87841"/>
                    <a:pt x="303414" y="87841"/>
                  </a:cubicBezTo>
                  <a:cubicBezTo>
                    <a:pt x="303263" y="87182"/>
                    <a:pt x="303060" y="86574"/>
                    <a:pt x="302756" y="86016"/>
                  </a:cubicBezTo>
                  <a:cubicBezTo>
                    <a:pt x="302705" y="85864"/>
                    <a:pt x="302604" y="85712"/>
                    <a:pt x="302502" y="85560"/>
                  </a:cubicBezTo>
                  <a:cubicBezTo>
                    <a:pt x="302147" y="85003"/>
                    <a:pt x="301792" y="84445"/>
                    <a:pt x="301336" y="83938"/>
                  </a:cubicBezTo>
                  <a:lnTo>
                    <a:pt x="219628" y="2230"/>
                  </a:lnTo>
                  <a:cubicBezTo>
                    <a:pt x="219172" y="1774"/>
                    <a:pt x="218615" y="1369"/>
                    <a:pt x="218006" y="1065"/>
                  </a:cubicBezTo>
                  <a:cubicBezTo>
                    <a:pt x="217854" y="963"/>
                    <a:pt x="217702" y="912"/>
                    <a:pt x="217550" y="811"/>
                  </a:cubicBezTo>
                  <a:cubicBezTo>
                    <a:pt x="216993" y="507"/>
                    <a:pt x="216384" y="304"/>
                    <a:pt x="215725" y="152"/>
                  </a:cubicBezTo>
                  <a:cubicBezTo>
                    <a:pt x="215725" y="152"/>
                    <a:pt x="215725" y="152"/>
                    <a:pt x="215675" y="152"/>
                  </a:cubicBezTo>
                  <a:cubicBezTo>
                    <a:pt x="215218" y="51"/>
                    <a:pt x="214712" y="0"/>
                    <a:pt x="214256" y="0"/>
                  </a:cubicBezTo>
                  <a:lnTo>
                    <a:pt x="7603" y="0"/>
                  </a:lnTo>
                  <a:cubicBezTo>
                    <a:pt x="3396" y="0"/>
                    <a:pt x="0" y="3396"/>
                    <a:pt x="0" y="7603"/>
                  </a:cubicBezTo>
                  <a:lnTo>
                    <a:pt x="0" y="392675"/>
                  </a:lnTo>
                  <a:cubicBezTo>
                    <a:pt x="0" y="396882"/>
                    <a:pt x="3396" y="400278"/>
                    <a:pt x="7603" y="400278"/>
                  </a:cubicBezTo>
                  <a:lnTo>
                    <a:pt x="295964" y="400278"/>
                  </a:lnTo>
                  <a:close/>
                  <a:moveTo>
                    <a:pt x="277615" y="81657"/>
                  </a:moveTo>
                  <a:lnTo>
                    <a:pt x="221859" y="81657"/>
                  </a:lnTo>
                  <a:lnTo>
                    <a:pt x="221859" y="25901"/>
                  </a:lnTo>
                  <a:lnTo>
                    <a:pt x="277615" y="81657"/>
                  </a:lnTo>
                  <a:close/>
                  <a:moveTo>
                    <a:pt x="15206" y="15156"/>
                  </a:moveTo>
                  <a:lnTo>
                    <a:pt x="206652" y="15156"/>
                  </a:lnTo>
                  <a:lnTo>
                    <a:pt x="206652" y="89261"/>
                  </a:lnTo>
                  <a:cubicBezTo>
                    <a:pt x="206652" y="93468"/>
                    <a:pt x="210048" y="96864"/>
                    <a:pt x="214256" y="96864"/>
                  </a:cubicBezTo>
                  <a:lnTo>
                    <a:pt x="288360" y="96864"/>
                  </a:lnTo>
                  <a:lnTo>
                    <a:pt x="288360" y="385021"/>
                  </a:lnTo>
                  <a:lnTo>
                    <a:pt x="15206" y="385021"/>
                  </a:lnTo>
                  <a:lnTo>
                    <a:pt x="15206" y="15156"/>
                  </a:lnTo>
                  <a:close/>
                </a:path>
              </a:pathLst>
            </a:custGeom>
            <a:solidFill>
              <a:srgbClr val="1F1F1F"/>
            </a:solidFill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3" name="Frihandsfigur: Form 22">
              <a:extLst>
                <a:ext uri="{FF2B5EF4-FFF2-40B4-BE49-F238E27FC236}">
                  <a16:creationId xmlns:a16="http://schemas.microsoft.com/office/drawing/2014/main" id="{82E44497-98B7-0B69-6C5C-543906337BC9}"/>
                </a:ext>
              </a:extLst>
            </p:cNvPr>
            <p:cNvSpPr/>
            <p:nvPr/>
          </p:nvSpPr>
          <p:spPr>
            <a:xfrm>
              <a:off x="4268157" y="4008089"/>
              <a:ext cx="188202" cy="15206"/>
            </a:xfrm>
            <a:custGeom>
              <a:avLst/>
              <a:gdLst>
                <a:gd name="connsiteX0" fmla="*/ 180599 w 188202"/>
                <a:gd name="connsiteY0" fmla="*/ 0 h 15206"/>
                <a:gd name="connsiteX1" fmla="*/ 7603 w 188202"/>
                <a:gd name="connsiteY1" fmla="*/ 0 h 15206"/>
                <a:gd name="connsiteX2" fmla="*/ 0 w 188202"/>
                <a:gd name="connsiteY2" fmla="*/ 7603 h 15206"/>
                <a:gd name="connsiteX3" fmla="*/ 7603 w 188202"/>
                <a:gd name="connsiteY3" fmla="*/ 15206 h 15206"/>
                <a:gd name="connsiteX4" fmla="*/ 180599 w 188202"/>
                <a:gd name="connsiteY4" fmla="*/ 15206 h 15206"/>
                <a:gd name="connsiteX5" fmla="*/ 188202 w 188202"/>
                <a:gd name="connsiteY5" fmla="*/ 7603 h 15206"/>
                <a:gd name="connsiteX6" fmla="*/ 180599 w 188202"/>
                <a:gd name="connsiteY6" fmla="*/ 0 h 15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202" h="15206">
                  <a:moveTo>
                    <a:pt x="180599" y="0"/>
                  </a:moveTo>
                  <a:lnTo>
                    <a:pt x="7603" y="0"/>
                  </a:lnTo>
                  <a:cubicBezTo>
                    <a:pt x="3396" y="0"/>
                    <a:pt x="0" y="3396"/>
                    <a:pt x="0" y="7603"/>
                  </a:cubicBezTo>
                  <a:cubicBezTo>
                    <a:pt x="0" y="11810"/>
                    <a:pt x="3396" y="15206"/>
                    <a:pt x="7603" y="15206"/>
                  </a:cubicBezTo>
                  <a:lnTo>
                    <a:pt x="180599" y="15206"/>
                  </a:lnTo>
                  <a:cubicBezTo>
                    <a:pt x="184806" y="15206"/>
                    <a:pt x="188202" y="11810"/>
                    <a:pt x="188202" y="7603"/>
                  </a:cubicBezTo>
                  <a:cubicBezTo>
                    <a:pt x="188202" y="3396"/>
                    <a:pt x="184806" y="0"/>
                    <a:pt x="180599" y="0"/>
                  </a:cubicBezTo>
                  <a:close/>
                </a:path>
              </a:pathLst>
            </a:custGeom>
            <a:solidFill>
              <a:srgbClr val="1F1F1F"/>
            </a:solidFill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4" name="Frihandsfigur: Form 23">
              <a:extLst>
                <a:ext uri="{FF2B5EF4-FFF2-40B4-BE49-F238E27FC236}">
                  <a16:creationId xmlns:a16="http://schemas.microsoft.com/office/drawing/2014/main" id="{ECB6F4B8-F6B8-355C-E4CF-38EE67562D37}"/>
                </a:ext>
              </a:extLst>
            </p:cNvPr>
            <p:cNvSpPr/>
            <p:nvPr/>
          </p:nvSpPr>
          <p:spPr>
            <a:xfrm>
              <a:off x="4268157" y="4074337"/>
              <a:ext cx="188202" cy="15206"/>
            </a:xfrm>
            <a:custGeom>
              <a:avLst/>
              <a:gdLst>
                <a:gd name="connsiteX0" fmla="*/ 180599 w 188202"/>
                <a:gd name="connsiteY0" fmla="*/ 0 h 15206"/>
                <a:gd name="connsiteX1" fmla="*/ 7603 w 188202"/>
                <a:gd name="connsiteY1" fmla="*/ 0 h 15206"/>
                <a:gd name="connsiteX2" fmla="*/ 0 w 188202"/>
                <a:gd name="connsiteY2" fmla="*/ 7603 h 15206"/>
                <a:gd name="connsiteX3" fmla="*/ 7603 w 188202"/>
                <a:gd name="connsiteY3" fmla="*/ 15206 h 15206"/>
                <a:gd name="connsiteX4" fmla="*/ 180599 w 188202"/>
                <a:gd name="connsiteY4" fmla="*/ 15206 h 15206"/>
                <a:gd name="connsiteX5" fmla="*/ 188202 w 188202"/>
                <a:gd name="connsiteY5" fmla="*/ 7603 h 15206"/>
                <a:gd name="connsiteX6" fmla="*/ 180599 w 188202"/>
                <a:gd name="connsiteY6" fmla="*/ 0 h 15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202" h="15206">
                  <a:moveTo>
                    <a:pt x="180599" y="0"/>
                  </a:moveTo>
                  <a:lnTo>
                    <a:pt x="7603" y="0"/>
                  </a:lnTo>
                  <a:cubicBezTo>
                    <a:pt x="3396" y="0"/>
                    <a:pt x="0" y="3396"/>
                    <a:pt x="0" y="7603"/>
                  </a:cubicBezTo>
                  <a:cubicBezTo>
                    <a:pt x="0" y="11810"/>
                    <a:pt x="3396" y="15206"/>
                    <a:pt x="7603" y="15206"/>
                  </a:cubicBezTo>
                  <a:lnTo>
                    <a:pt x="180599" y="15206"/>
                  </a:lnTo>
                  <a:cubicBezTo>
                    <a:pt x="184806" y="15206"/>
                    <a:pt x="188202" y="11810"/>
                    <a:pt x="188202" y="7603"/>
                  </a:cubicBezTo>
                  <a:cubicBezTo>
                    <a:pt x="188202" y="3396"/>
                    <a:pt x="184806" y="0"/>
                    <a:pt x="180599" y="0"/>
                  </a:cubicBezTo>
                  <a:close/>
                </a:path>
              </a:pathLst>
            </a:custGeom>
            <a:solidFill>
              <a:srgbClr val="1F1F1F"/>
            </a:solidFill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5" name="Frihandsfigur: Form 24">
              <a:extLst>
                <a:ext uri="{FF2B5EF4-FFF2-40B4-BE49-F238E27FC236}">
                  <a16:creationId xmlns:a16="http://schemas.microsoft.com/office/drawing/2014/main" id="{3D3234D2-7548-9486-E06C-22619C7AD622}"/>
                </a:ext>
              </a:extLst>
            </p:cNvPr>
            <p:cNvSpPr/>
            <p:nvPr/>
          </p:nvSpPr>
          <p:spPr>
            <a:xfrm>
              <a:off x="4268157" y="4140585"/>
              <a:ext cx="188202" cy="15206"/>
            </a:xfrm>
            <a:custGeom>
              <a:avLst/>
              <a:gdLst>
                <a:gd name="connsiteX0" fmla="*/ 180599 w 188202"/>
                <a:gd name="connsiteY0" fmla="*/ 0 h 15206"/>
                <a:gd name="connsiteX1" fmla="*/ 7603 w 188202"/>
                <a:gd name="connsiteY1" fmla="*/ 0 h 15206"/>
                <a:gd name="connsiteX2" fmla="*/ 0 w 188202"/>
                <a:gd name="connsiteY2" fmla="*/ 7603 h 15206"/>
                <a:gd name="connsiteX3" fmla="*/ 7603 w 188202"/>
                <a:gd name="connsiteY3" fmla="*/ 15206 h 15206"/>
                <a:gd name="connsiteX4" fmla="*/ 180599 w 188202"/>
                <a:gd name="connsiteY4" fmla="*/ 15206 h 15206"/>
                <a:gd name="connsiteX5" fmla="*/ 188202 w 188202"/>
                <a:gd name="connsiteY5" fmla="*/ 7603 h 15206"/>
                <a:gd name="connsiteX6" fmla="*/ 180599 w 188202"/>
                <a:gd name="connsiteY6" fmla="*/ 0 h 15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202" h="15206">
                  <a:moveTo>
                    <a:pt x="180599" y="0"/>
                  </a:moveTo>
                  <a:lnTo>
                    <a:pt x="7603" y="0"/>
                  </a:lnTo>
                  <a:cubicBezTo>
                    <a:pt x="3396" y="0"/>
                    <a:pt x="0" y="3396"/>
                    <a:pt x="0" y="7603"/>
                  </a:cubicBezTo>
                  <a:cubicBezTo>
                    <a:pt x="0" y="11810"/>
                    <a:pt x="3396" y="15206"/>
                    <a:pt x="7603" y="15206"/>
                  </a:cubicBezTo>
                  <a:lnTo>
                    <a:pt x="180599" y="15206"/>
                  </a:lnTo>
                  <a:cubicBezTo>
                    <a:pt x="184806" y="15206"/>
                    <a:pt x="188202" y="11810"/>
                    <a:pt x="188202" y="7603"/>
                  </a:cubicBezTo>
                  <a:cubicBezTo>
                    <a:pt x="188202" y="3396"/>
                    <a:pt x="184806" y="0"/>
                    <a:pt x="180599" y="0"/>
                  </a:cubicBezTo>
                  <a:close/>
                </a:path>
              </a:pathLst>
            </a:custGeom>
            <a:solidFill>
              <a:srgbClr val="1F1F1F"/>
            </a:solidFill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  <p:sp>
        <p:nvSpPr>
          <p:cNvPr id="28" name="textruta 27">
            <a:extLst>
              <a:ext uri="{FF2B5EF4-FFF2-40B4-BE49-F238E27FC236}">
                <a16:creationId xmlns:a16="http://schemas.microsoft.com/office/drawing/2014/main" id="{A7E4E8D0-FBCC-8801-333D-0D5EC80F1D7C}"/>
              </a:ext>
            </a:extLst>
          </p:cNvPr>
          <p:cNvSpPr txBox="1"/>
          <p:nvPr/>
        </p:nvSpPr>
        <p:spPr>
          <a:xfrm>
            <a:off x="340748" y="2491452"/>
            <a:ext cx="687949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sv-SE" sz="800" dirty="0"/>
              <a:t>Processkartor</a:t>
            </a:r>
          </a:p>
        </p:txBody>
      </p:sp>
      <p:sp>
        <p:nvSpPr>
          <p:cNvPr id="29" name="textruta 28">
            <a:extLst>
              <a:ext uri="{FF2B5EF4-FFF2-40B4-BE49-F238E27FC236}">
                <a16:creationId xmlns:a16="http://schemas.microsoft.com/office/drawing/2014/main" id="{645E90B6-35A1-3097-213E-9EA64393C656}"/>
              </a:ext>
            </a:extLst>
          </p:cNvPr>
          <p:cNvSpPr txBox="1"/>
          <p:nvPr/>
        </p:nvSpPr>
        <p:spPr>
          <a:xfrm>
            <a:off x="1225522" y="2491452"/>
            <a:ext cx="687948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sv-SE" sz="800" dirty="0"/>
              <a:t>Process/</a:t>
            </a:r>
            <a:br>
              <a:rPr lang="sv-SE" sz="800" dirty="0"/>
            </a:br>
            <a:r>
              <a:rPr lang="sv-SE" sz="800" dirty="0"/>
              <a:t>genomförande</a:t>
            </a:r>
          </a:p>
        </p:txBody>
      </p:sp>
      <p:sp>
        <p:nvSpPr>
          <p:cNvPr id="30" name="textruta 29">
            <a:extLst>
              <a:ext uri="{FF2B5EF4-FFF2-40B4-BE49-F238E27FC236}">
                <a16:creationId xmlns:a16="http://schemas.microsoft.com/office/drawing/2014/main" id="{4EFCC71C-99DF-8E50-50D5-42952703FA6B}"/>
              </a:ext>
            </a:extLst>
          </p:cNvPr>
          <p:cNvSpPr txBox="1"/>
          <p:nvPr/>
        </p:nvSpPr>
        <p:spPr>
          <a:xfrm>
            <a:off x="2154316" y="2491452"/>
            <a:ext cx="687948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sv-SE" sz="800" dirty="0"/>
              <a:t>Process/</a:t>
            </a:r>
            <a:br>
              <a:rPr lang="sv-SE" sz="800" dirty="0"/>
            </a:br>
            <a:r>
              <a:rPr lang="sv-SE" sz="800" dirty="0"/>
              <a:t>genomförande</a:t>
            </a:r>
          </a:p>
        </p:txBody>
      </p:sp>
      <p:sp>
        <p:nvSpPr>
          <p:cNvPr id="31" name="textruta 30">
            <a:extLst>
              <a:ext uri="{FF2B5EF4-FFF2-40B4-BE49-F238E27FC236}">
                <a16:creationId xmlns:a16="http://schemas.microsoft.com/office/drawing/2014/main" id="{679E69F5-1244-57E7-A465-8EEF82BCE567}"/>
              </a:ext>
            </a:extLst>
          </p:cNvPr>
          <p:cNvSpPr txBox="1"/>
          <p:nvPr/>
        </p:nvSpPr>
        <p:spPr>
          <a:xfrm>
            <a:off x="3045813" y="2491452"/>
            <a:ext cx="687948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sv-SE" sz="800" dirty="0"/>
              <a:t>Syfte och mål</a:t>
            </a:r>
          </a:p>
        </p:txBody>
      </p:sp>
      <p:sp>
        <p:nvSpPr>
          <p:cNvPr id="32" name="textruta 31">
            <a:extLst>
              <a:ext uri="{FF2B5EF4-FFF2-40B4-BE49-F238E27FC236}">
                <a16:creationId xmlns:a16="http://schemas.microsoft.com/office/drawing/2014/main" id="{C3EEC421-8645-1BDE-E16D-297D428AEC22}"/>
              </a:ext>
            </a:extLst>
          </p:cNvPr>
          <p:cNvSpPr txBox="1"/>
          <p:nvPr/>
        </p:nvSpPr>
        <p:spPr>
          <a:xfrm>
            <a:off x="3987384" y="2491452"/>
            <a:ext cx="687947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sv-SE" sz="800" dirty="0"/>
              <a:t>Gemensamma arbetssätt</a:t>
            </a:r>
          </a:p>
        </p:txBody>
      </p:sp>
      <p:sp>
        <p:nvSpPr>
          <p:cNvPr id="33" name="textruta 32">
            <a:extLst>
              <a:ext uri="{FF2B5EF4-FFF2-40B4-BE49-F238E27FC236}">
                <a16:creationId xmlns:a16="http://schemas.microsoft.com/office/drawing/2014/main" id="{FE9974FB-6DF8-91D4-5ACA-B614E7F9560B}"/>
              </a:ext>
            </a:extLst>
          </p:cNvPr>
          <p:cNvSpPr txBox="1"/>
          <p:nvPr/>
        </p:nvSpPr>
        <p:spPr>
          <a:xfrm>
            <a:off x="4874304" y="2491452"/>
            <a:ext cx="887755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sv-SE" sz="800" dirty="0"/>
              <a:t>Framgångsfaktorer och nyckeltal</a:t>
            </a:r>
          </a:p>
        </p:txBody>
      </p:sp>
      <p:sp>
        <p:nvSpPr>
          <p:cNvPr id="34" name="textruta 33">
            <a:extLst>
              <a:ext uri="{FF2B5EF4-FFF2-40B4-BE49-F238E27FC236}">
                <a16:creationId xmlns:a16="http://schemas.microsoft.com/office/drawing/2014/main" id="{0DCC8139-C98A-DC15-BB42-DF1A40A75866}"/>
              </a:ext>
            </a:extLst>
          </p:cNvPr>
          <p:cNvSpPr txBox="1"/>
          <p:nvPr/>
        </p:nvSpPr>
        <p:spPr>
          <a:xfrm>
            <a:off x="5906573" y="2491452"/>
            <a:ext cx="73445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sv-SE" sz="800" dirty="0"/>
              <a:t>Fokusområden</a:t>
            </a:r>
          </a:p>
        </p:txBody>
      </p:sp>
      <p:sp>
        <p:nvSpPr>
          <p:cNvPr id="35" name="textruta 34">
            <a:extLst>
              <a:ext uri="{FF2B5EF4-FFF2-40B4-BE49-F238E27FC236}">
                <a16:creationId xmlns:a16="http://schemas.microsoft.com/office/drawing/2014/main" id="{1BF4C3B3-3A1C-DA49-7309-56E5943F7F87}"/>
              </a:ext>
            </a:extLst>
          </p:cNvPr>
          <p:cNvSpPr txBox="1"/>
          <p:nvPr/>
        </p:nvSpPr>
        <p:spPr>
          <a:xfrm>
            <a:off x="6993301" y="2491452"/>
            <a:ext cx="580824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sv-SE" sz="800" dirty="0"/>
              <a:t>Organisation och roller</a:t>
            </a:r>
          </a:p>
        </p:txBody>
      </p:sp>
      <p:sp>
        <p:nvSpPr>
          <p:cNvPr id="36" name="textruta 35">
            <a:extLst>
              <a:ext uri="{FF2B5EF4-FFF2-40B4-BE49-F238E27FC236}">
                <a16:creationId xmlns:a16="http://schemas.microsoft.com/office/drawing/2014/main" id="{DBA04E18-DBE5-6500-862F-3E8FB7A0CD99}"/>
              </a:ext>
            </a:extLst>
          </p:cNvPr>
          <p:cNvSpPr txBox="1"/>
          <p:nvPr/>
        </p:nvSpPr>
        <p:spPr>
          <a:xfrm>
            <a:off x="8071968" y="2491452"/>
            <a:ext cx="58082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sv-SE" sz="800" dirty="0"/>
              <a:t>Nämnd</a:t>
            </a:r>
          </a:p>
        </p:txBody>
      </p:sp>
      <p:sp>
        <p:nvSpPr>
          <p:cNvPr id="37" name="textruta 36">
            <a:extLst>
              <a:ext uri="{FF2B5EF4-FFF2-40B4-BE49-F238E27FC236}">
                <a16:creationId xmlns:a16="http://schemas.microsoft.com/office/drawing/2014/main" id="{6E58481D-E1B8-AEA9-E926-9C2542B60F69}"/>
              </a:ext>
            </a:extLst>
          </p:cNvPr>
          <p:cNvSpPr txBox="1"/>
          <p:nvPr/>
        </p:nvSpPr>
        <p:spPr>
          <a:xfrm>
            <a:off x="9051199" y="2491452"/>
            <a:ext cx="58082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sv-SE" sz="800" dirty="0"/>
              <a:t>Förvaltning</a:t>
            </a:r>
          </a:p>
        </p:txBody>
      </p:sp>
      <p:sp>
        <p:nvSpPr>
          <p:cNvPr id="49" name="textruta 48">
            <a:extLst>
              <a:ext uri="{FF2B5EF4-FFF2-40B4-BE49-F238E27FC236}">
                <a16:creationId xmlns:a16="http://schemas.microsoft.com/office/drawing/2014/main" id="{70E64ACA-9F30-3089-201F-F7F3AD5FB626}"/>
              </a:ext>
            </a:extLst>
          </p:cNvPr>
          <p:cNvSpPr txBox="1"/>
          <p:nvPr/>
        </p:nvSpPr>
        <p:spPr>
          <a:xfrm>
            <a:off x="10083733" y="2491452"/>
            <a:ext cx="58082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sv-SE" sz="800" dirty="0"/>
              <a:t>Budget</a:t>
            </a:r>
          </a:p>
        </p:txBody>
      </p:sp>
      <p:sp>
        <p:nvSpPr>
          <p:cNvPr id="50" name="textruta 49">
            <a:extLst>
              <a:ext uri="{FF2B5EF4-FFF2-40B4-BE49-F238E27FC236}">
                <a16:creationId xmlns:a16="http://schemas.microsoft.com/office/drawing/2014/main" id="{0F2DFD20-C581-CB04-EAE2-0C566BFFA49B}"/>
              </a:ext>
            </a:extLst>
          </p:cNvPr>
          <p:cNvSpPr txBox="1"/>
          <p:nvPr/>
        </p:nvSpPr>
        <p:spPr>
          <a:xfrm>
            <a:off x="10944211" y="2491452"/>
            <a:ext cx="687489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sv-SE" sz="800" dirty="0"/>
              <a:t>Projektledning</a:t>
            </a:r>
          </a:p>
        </p:txBody>
      </p:sp>
      <p:sp>
        <p:nvSpPr>
          <p:cNvPr id="52" name="textruta 51">
            <a:extLst>
              <a:ext uri="{FF2B5EF4-FFF2-40B4-BE49-F238E27FC236}">
                <a16:creationId xmlns:a16="http://schemas.microsoft.com/office/drawing/2014/main" id="{FBC46944-0912-8533-78E4-D7761CF97F24}"/>
              </a:ext>
            </a:extLst>
          </p:cNvPr>
          <p:cNvSpPr txBox="1"/>
          <p:nvPr/>
        </p:nvSpPr>
        <p:spPr>
          <a:xfrm>
            <a:off x="317126" y="3542035"/>
            <a:ext cx="687949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sv-SE" sz="800" dirty="0"/>
              <a:t>Innehåll</a:t>
            </a:r>
          </a:p>
        </p:txBody>
      </p:sp>
      <p:sp>
        <p:nvSpPr>
          <p:cNvPr id="53" name="textruta 52">
            <a:extLst>
              <a:ext uri="{FF2B5EF4-FFF2-40B4-BE49-F238E27FC236}">
                <a16:creationId xmlns:a16="http://schemas.microsoft.com/office/drawing/2014/main" id="{43DC256E-532A-16EE-F134-E24D04B20F16}"/>
              </a:ext>
            </a:extLst>
          </p:cNvPr>
          <p:cNvSpPr txBox="1"/>
          <p:nvPr/>
        </p:nvSpPr>
        <p:spPr>
          <a:xfrm>
            <a:off x="1201900" y="3542035"/>
            <a:ext cx="687948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sv-SE" sz="800" dirty="0"/>
              <a:t>Besluta</a:t>
            </a:r>
          </a:p>
        </p:txBody>
      </p:sp>
      <p:sp>
        <p:nvSpPr>
          <p:cNvPr id="54" name="textruta 53">
            <a:extLst>
              <a:ext uri="{FF2B5EF4-FFF2-40B4-BE49-F238E27FC236}">
                <a16:creationId xmlns:a16="http://schemas.microsoft.com/office/drawing/2014/main" id="{2E1B3853-4567-7A16-A4C4-164B886A6958}"/>
              </a:ext>
            </a:extLst>
          </p:cNvPr>
          <p:cNvSpPr txBox="1"/>
          <p:nvPr/>
        </p:nvSpPr>
        <p:spPr>
          <a:xfrm>
            <a:off x="2157590" y="3542035"/>
            <a:ext cx="687948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sv-SE" sz="800" dirty="0"/>
              <a:t>Samordna</a:t>
            </a:r>
          </a:p>
        </p:txBody>
      </p:sp>
      <p:sp>
        <p:nvSpPr>
          <p:cNvPr id="55" name="textruta 54">
            <a:extLst>
              <a:ext uri="{FF2B5EF4-FFF2-40B4-BE49-F238E27FC236}">
                <a16:creationId xmlns:a16="http://schemas.microsoft.com/office/drawing/2014/main" id="{6CE36297-DB2C-9C15-094E-65702CF64923}"/>
              </a:ext>
            </a:extLst>
          </p:cNvPr>
          <p:cNvSpPr txBox="1"/>
          <p:nvPr/>
        </p:nvSpPr>
        <p:spPr>
          <a:xfrm>
            <a:off x="3049087" y="3542035"/>
            <a:ext cx="687948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sv-SE" sz="800" dirty="0"/>
              <a:t>Verkställa</a:t>
            </a:r>
          </a:p>
        </p:txBody>
      </p:sp>
      <p:sp>
        <p:nvSpPr>
          <p:cNvPr id="56" name="textruta 55">
            <a:extLst>
              <a:ext uri="{FF2B5EF4-FFF2-40B4-BE49-F238E27FC236}">
                <a16:creationId xmlns:a16="http://schemas.microsoft.com/office/drawing/2014/main" id="{BB792680-3770-8293-7D0B-76AE4DC986BD}"/>
              </a:ext>
            </a:extLst>
          </p:cNvPr>
          <p:cNvSpPr txBox="1"/>
          <p:nvPr/>
        </p:nvSpPr>
        <p:spPr>
          <a:xfrm>
            <a:off x="3990658" y="3542035"/>
            <a:ext cx="687947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sv-SE" sz="800" dirty="0"/>
              <a:t>Mötesplats</a:t>
            </a:r>
          </a:p>
        </p:txBody>
      </p:sp>
      <p:sp>
        <p:nvSpPr>
          <p:cNvPr id="57" name="textruta 56">
            <a:extLst>
              <a:ext uri="{FF2B5EF4-FFF2-40B4-BE49-F238E27FC236}">
                <a16:creationId xmlns:a16="http://schemas.microsoft.com/office/drawing/2014/main" id="{AB8F8241-BC35-F590-6B59-48FC74ADE484}"/>
              </a:ext>
            </a:extLst>
          </p:cNvPr>
          <p:cNvSpPr txBox="1"/>
          <p:nvPr/>
        </p:nvSpPr>
        <p:spPr>
          <a:xfrm>
            <a:off x="4877578" y="3542035"/>
            <a:ext cx="887755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sv-SE" sz="800" dirty="0"/>
              <a:t>Evenemang</a:t>
            </a:r>
          </a:p>
        </p:txBody>
      </p:sp>
      <p:sp>
        <p:nvSpPr>
          <p:cNvPr id="58" name="textruta 57">
            <a:extLst>
              <a:ext uri="{FF2B5EF4-FFF2-40B4-BE49-F238E27FC236}">
                <a16:creationId xmlns:a16="http://schemas.microsoft.com/office/drawing/2014/main" id="{11C41831-2B7F-E8D3-7C46-12D49FCF9831}"/>
              </a:ext>
            </a:extLst>
          </p:cNvPr>
          <p:cNvSpPr txBox="1"/>
          <p:nvPr/>
        </p:nvSpPr>
        <p:spPr>
          <a:xfrm>
            <a:off x="5909847" y="3542035"/>
            <a:ext cx="73445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sv-SE" sz="800" dirty="0"/>
              <a:t>Tävling</a:t>
            </a:r>
          </a:p>
        </p:txBody>
      </p:sp>
      <p:sp>
        <p:nvSpPr>
          <p:cNvPr id="59" name="textruta 58">
            <a:extLst>
              <a:ext uri="{FF2B5EF4-FFF2-40B4-BE49-F238E27FC236}">
                <a16:creationId xmlns:a16="http://schemas.microsoft.com/office/drawing/2014/main" id="{49756832-2C30-DCCA-0AB8-0E8CB1D5342B}"/>
              </a:ext>
            </a:extLst>
          </p:cNvPr>
          <p:cNvSpPr txBox="1"/>
          <p:nvPr/>
        </p:nvSpPr>
        <p:spPr>
          <a:xfrm>
            <a:off x="6969679" y="3542035"/>
            <a:ext cx="58082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sv-SE" sz="800" dirty="0"/>
              <a:t>Verktyg</a:t>
            </a:r>
          </a:p>
        </p:txBody>
      </p:sp>
      <p:sp>
        <p:nvSpPr>
          <p:cNvPr id="60" name="textruta 59">
            <a:extLst>
              <a:ext uri="{FF2B5EF4-FFF2-40B4-BE49-F238E27FC236}">
                <a16:creationId xmlns:a16="http://schemas.microsoft.com/office/drawing/2014/main" id="{F7A54FF3-0AF4-F41A-7EB2-5ADEFAB56B69}"/>
              </a:ext>
            </a:extLst>
          </p:cNvPr>
          <p:cNvSpPr txBox="1"/>
          <p:nvPr/>
        </p:nvSpPr>
        <p:spPr>
          <a:xfrm>
            <a:off x="8048346" y="3542035"/>
            <a:ext cx="58082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sv-SE" sz="800" dirty="0"/>
              <a:t>Tjänster</a:t>
            </a:r>
          </a:p>
        </p:txBody>
      </p:sp>
      <p:sp>
        <p:nvSpPr>
          <p:cNvPr id="61" name="textruta 60">
            <a:extLst>
              <a:ext uri="{FF2B5EF4-FFF2-40B4-BE49-F238E27FC236}">
                <a16:creationId xmlns:a16="http://schemas.microsoft.com/office/drawing/2014/main" id="{8F5A7272-CE36-3911-5B00-FAEC21AAC713}"/>
              </a:ext>
            </a:extLst>
          </p:cNvPr>
          <p:cNvSpPr txBox="1"/>
          <p:nvPr/>
        </p:nvSpPr>
        <p:spPr>
          <a:xfrm>
            <a:off x="9027577" y="3542035"/>
            <a:ext cx="58082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sv-SE" sz="800" dirty="0"/>
              <a:t>Länkar</a:t>
            </a:r>
          </a:p>
        </p:txBody>
      </p:sp>
      <p:sp>
        <p:nvSpPr>
          <p:cNvPr id="62" name="textruta 61">
            <a:extLst>
              <a:ext uri="{FF2B5EF4-FFF2-40B4-BE49-F238E27FC236}">
                <a16:creationId xmlns:a16="http://schemas.microsoft.com/office/drawing/2014/main" id="{EF0BEE74-A6C9-7888-A509-71BDCB0FFB5D}"/>
              </a:ext>
            </a:extLst>
          </p:cNvPr>
          <p:cNvSpPr txBox="1"/>
          <p:nvPr/>
        </p:nvSpPr>
        <p:spPr>
          <a:xfrm>
            <a:off x="10006808" y="3542035"/>
            <a:ext cx="634127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sv-SE" sz="800" dirty="0"/>
              <a:t>Introduktions-utbildning</a:t>
            </a:r>
          </a:p>
        </p:txBody>
      </p:sp>
      <p:sp>
        <p:nvSpPr>
          <p:cNvPr id="63" name="textruta 62">
            <a:extLst>
              <a:ext uri="{FF2B5EF4-FFF2-40B4-BE49-F238E27FC236}">
                <a16:creationId xmlns:a16="http://schemas.microsoft.com/office/drawing/2014/main" id="{18130A84-ADFC-352A-6369-089F62A8A7F9}"/>
              </a:ext>
            </a:extLst>
          </p:cNvPr>
          <p:cNvSpPr txBox="1"/>
          <p:nvPr/>
        </p:nvSpPr>
        <p:spPr>
          <a:xfrm>
            <a:off x="10920589" y="3542035"/>
            <a:ext cx="687489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sv-SE" sz="800" dirty="0"/>
              <a:t>Rutiner och riktlinjer</a:t>
            </a:r>
          </a:p>
        </p:txBody>
      </p:sp>
      <p:sp>
        <p:nvSpPr>
          <p:cNvPr id="902" name="textruta 901">
            <a:extLst>
              <a:ext uri="{FF2B5EF4-FFF2-40B4-BE49-F238E27FC236}">
                <a16:creationId xmlns:a16="http://schemas.microsoft.com/office/drawing/2014/main" id="{BE2DDD34-0B21-8A13-78F9-B8C2A971728B}"/>
              </a:ext>
            </a:extLst>
          </p:cNvPr>
          <p:cNvSpPr txBox="1"/>
          <p:nvPr/>
        </p:nvSpPr>
        <p:spPr>
          <a:xfrm>
            <a:off x="304946" y="4678602"/>
            <a:ext cx="687949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sv-SE" sz="800" dirty="0"/>
              <a:t>Vad gäller </a:t>
            </a:r>
            <a:br>
              <a:rPr lang="sv-SE" sz="800" dirty="0"/>
            </a:br>
            <a:r>
              <a:rPr lang="sv-SE" sz="800" dirty="0"/>
              <a:t>för mig</a:t>
            </a:r>
          </a:p>
        </p:txBody>
      </p:sp>
      <p:sp>
        <p:nvSpPr>
          <p:cNvPr id="906" name="textruta 905">
            <a:extLst>
              <a:ext uri="{FF2B5EF4-FFF2-40B4-BE49-F238E27FC236}">
                <a16:creationId xmlns:a16="http://schemas.microsoft.com/office/drawing/2014/main" id="{B438473F-5EC2-A0AB-E9F8-85FEE16E59DF}"/>
              </a:ext>
            </a:extLst>
          </p:cNvPr>
          <p:cNvSpPr txBox="1"/>
          <p:nvPr/>
        </p:nvSpPr>
        <p:spPr>
          <a:xfrm>
            <a:off x="1189720" y="4678602"/>
            <a:ext cx="687948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sv-SE" sz="800" dirty="0"/>
              <a:t>Ansökan</a:t>
            </a:r>
          </a:p>
        </p:txBody>
      </p:sp>
      <p:sp>
        <p:nvSpPr>
          <p:cNvPr id="907" name="textruta 906">
            <a:extLst>
              <a:ext uri="{FF2B5EF4-FFF2-40B4-BE49-F238E27FC236}">
                <a16:creationId xmlns:a16="http://schemas.microsoft.com/office/drawing/2014/main" id="{84307494-2C58-0F62-CAB0-222C2ABE4A24}"/>
              </a:ext>
            </a:extLst>
          </p:cNvPr>
          <p:cNvSpPr txBox="1"/>
          <p:nvPr/>
        </p:nvSpPr>
        <p:spPr>
          <a:xfrm>
            <a:off x="2145410" y="4678602"/>
            <a:ext cx="687948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sv-SE" sz="800" dirty="0"/>
              <a:t>E-tjänst</a:t>
            </a:r>
          </a:p>
        </p:txBody>
      </p:sp>
      <p:sp>
        <p:nvSpPr>
          <p:cNvPr id="908" name="textruta 907">
            <a:extLst>
              <a:ext uri="{FF2B5EF4-FFF2-40B4-BE49-F238E27FC236}">
                <a16:creationId xmlns:a16="http://schemas.microsoft.com/office/drawing/2014/main" id="{2BD32BB5-5E1C-EF6B-03CA-E16DBE5B96B5}"/>
              </a:ext>
            </a:extLst>
          </p:cNvPr>
          <p:cNvSpPr txBox="1"/>
          <p:nvPr/>
        </p:nvSpPr>
        <p:spPr>
          <a:xfrm>
            <a:off x="3036907" y="4678602"/>
            <a:ext cx="687948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sv-SE" sz="800" dirty="0"/>
              <a:t>Dokument</a:t>
            </a:r>
          </a:p>
        </p:txBody>
      </p:sp>
      <p:sp>
        <p:nvSpPr>
          <p:cNvPr id="909" name="textruta 908">
            <a:extLst>
              <a:ext uri="{FF2B5EF4-FFF2-40B4-BE49-F238E27FC236}">
                <a16:creationId xmlns:a16="http://schemas.microsoft.com/office/drawing/2014/main" id="{722D1474-51A8-4B3B-1E53-61FAB08E316B}"/>
              </a:ext>
            </a:extLst>
          </p:cNvPr>
          <p:cNvSpPr txBox="1"/>
          <p:nvPr/>
        </p:nvSpPr>
        <p:spPr>
          <a:xfrm>
            <a:off x="3978478" y="4678602"/>
            <a:ext cx="687947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sv-SE" sz="800" dirty="0"/>
              <a:t>Fylla i formulär</a:t>
            </a:r>
          </a:p>
        </p:txBody>
      </p:sp>
      <p:sp>
        <p:nvSpPr>
          <p:cNvPr id="910" name="textruta 909">
            <a:extLst>
              <a:ext uri="{FF2B5EF4-FFF2-40B4-BE49-F238E27FC236}">
                <a16:creationId xmlns:a16="http://schemas.microsoft.com/office/drawing/2014/main" id="{4103203A-B934-A9B7-535F-C5EA7303EB4B}"/>
              </a:ext>
            </a:extLst>
          </p:cNvPr>
          <p:cNvSpPr txBox="1"/>
          <p:nvPr/>
        </p:nvSpPr>
        <p:spPr>
          <a:xfrm>
            <a:off x="4865398" y="4678602"/>
            <a:ext cx="887755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sv-SE" sz="800" dirty="0"/>
              <a:t>Fylla i formulär digitalt</a:t>
            </a:r>
          </a:p>
        </p:txBody>
      </p:sp>
      <p:sp>
        <p:nvSpPr>
          <p:cNvPr id="911" name="textruta 910">
            <a:extLst>
              <a:ext uri="{FF2B5EF4-FFF2-40B4-BE49-F238E27FC236}">
                <a16:creationId xmlns:a16="http://schemas.microsoft.com/office/drawing/2014/main" id="{2244292A-5EE8-8DFF-3ADB-1A6BE4904520}"/>
              </a:ext>
            </a:extLst>
          </p:cNvPr>
          <p:cNvSpPr txBox="1"/>
          <p:nvPr/>
        </p:nvSpPr>
        <p:spPr>
          <a:xfrm>
            <a:off x="5897667" y="4678602"/>
            <a:ext cx="73445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sv-SE" sz="800" dirty="0"/>
              <a:t>Blankett</a:t>
            </a:r>
          </a:p>
        </p:txBody>
      </p:sp>
      <p:sp>
        <p:nvSpPr>
          <p:cNvPr id="912" name="textruta 911">
            <a:extLst>
              <a:ext uri="{FF2B5EF4-FFF2-40B4-BE49-F238E27FC236}">
                <a16:creationId xmlns:a16="http://schemas.microsoft.com/office/drawing/2014/main" id="{9EC524F5-95F8-189D-7E7D-80FB9288619C}"/>
              </a:ext>
            </a:extLst>
          </p:cNvPr>
          <p:cNvSpPr txBox="1"/>
          <p:nvPr/>
        </p:nvSpPr>
        <p:spPr>
          <a:xfrm>
            <a:off x="6957499" y="4678602"/>
            <a:ext cx="58082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sv-SE" sz="800" dirty="0"/>
              <a:t>Skicka in</a:t>
            </a:r>
          </a:p>
        </p:txBody>
      </p:sp>
      <p:sp>
        <p:nvSpPr>
          <p:cNvPr id="913" name="textruta 912">
            <a:extLst>
              <a:ext uri="{FF2B5EF4-FFF2-40B4-BE49-F238E27FC236}">
                <a16:creationId xmlns:a16="http://schemas.microsoft.com/office/drawing/2014/main" id="{C2853D80-90E3-4C9B-EE51-71FAF1ECEE6F}"/>
              </a:ext>
            </a:extLst>
          </p:cNvPr>
          <p:cNvSpPr txBox="1"/>
          <p:nvPr/>
        </p:nvSpPr>
        <p:spPr>
          <a:xfrm>
            <a:off x="8036166" y="4678602"/>
            <a:ext cx="58082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sv-SE" sz="800" dirty="0"/>
              <a:t>Ladda ner</a:t>
            </a:r>
          </a:p>
        </p:txBody>
      </p:sp>
      <p:sp>
        <p:nvSpPr>
          <p:cNvPr id="914" name="textruta 913">
            <a:extLst>
              <a:ext uri="{FF2B5EF4-FFF2-40B4-BE49-F238E27FC236}">
                <a16:creationId xmlns:a16="http://schemas.microsoft.com/office/drawing/2014/main" id="{5121F983-0C29-196E-0788-4B7AA9053491}"/>
              </a:ext>
            </a:extLst>
          </p:cNvPr>
          <p:cNvSpPr txBox="1"/>
          <p:nvPr/>
        </p:nvSpPr>
        <p:spPr>
          <a:xfrm>
            <a:off x="9015397" y="4678602"/>
            <a:ext cx="58082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sv-SE" sz="800" dirty="0"/>
              <a:t>Ledighet</a:t>
            </a:r>
          </a:p>
        </p:txBody>
      </p:sp>
      <p:sp>
        <p:nvSpPr>
          <p:cNvPr id="915" name="textruta 914">
            <a:extLst>
              <a:ext uri="{FF2B5EF4-FFF2-40B4-BE49-F238E27FC236}">
                <a16:creationId xmlns:a16="http://schemas.microsoft.com/office/drawing/2014/main" id="{0DDBF4A5-52E1-F164-FB82-96368EE2FC9A}"/>
              </a:ext>
            </a:extLst>
          </p:cNvPr>
          <p:cNvSpPr txBox="1"/>
          <p:nvPr/>
        </p:nvSpPr>
        <p:spPr>
          <a:xfrm>
            <a:off x="9994628" y="4678602"/>
            <a:ext cx="634127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sv-SE" sz="800" dirty="0"/>
              <a:t>Pension</a:t>
            </a:r>
          </a:p>
        </p:txBody>
      </p:sp>
      <p:sp>
        <p:nvSpPr>
          <p:cNvPr id="916" name="textruta 915">
            <a:extLst>
              <a:ext uri="{FF2B5EF4-FFF2-40B4-BE49-F238E27FC236}">
                <a16:creationId xmlns:a16="http://schemas.microsoft.com/office/drawing/2014/main" id="{9EBA8206-D9E9-7CAF-F255-872ECC4DA6EF}"/>
              </a:ext>
            </a:extLst>
          </p:cNvPr>
          <p:cNvSpPr txBox="1"/>
          <p:nvPr/>
        </p:nvSpPr>
        <p:spPr>
          <a:xfrm>
            <a:off x="10908409" y="4678602"/>
            <a:ext cx="687489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sv-SE" sz="800" dirty="0"/>
              <a:t>Tjänsteresor</a:t>
            </a:r>
          </a:p>
        </p:txBody>
      </p:sp>
      <p:sp>
        <p:nvSpPr>
          <p:cNvPr id="917" name="textruta 916">
            <a:extLst>
              <a:ext uri="{FF2B5EF4-FFF2-40B4-BE49-F238E27FC236}">
                <a16:creationId xmlns:a16="http://schemas.microsoft.com/office/drawing/2014/main" id="{0E94AA39-75C7-F166-1147-3A1878927760}"/>
              </a:ext>
            </a:extLst>
          </p:cNvPr>
          <p:cNvSpPr txBox="1"/>
          <p:nvPr/>
        </p:nvSpPr>
        <p:spPr>
          <a:xfrm>
            <a:off x="313852" y="5834299"/>
            <a:ext cx="687949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sv-SE" sz="800" dirty="0"/>
              <a:t>Förmåner</a:t>
            </a:r>
          </a:p>
        </p:txBody>
      </p:sp>
      <p:sp>
        <p:nvSpPr>
          <p:cNvPr id="918" name="textruta 917">
            <a:extLst>
              <a:ext uri="{FF2B5EF4-FFF2-40B4-BE49-F238E27FC236}">
                <a16:creationId xmlns:a16="http://schemas.microsoft.com/office/drawing/2014/main" id="{930C5632-BF26-6ADA-A45F-DDEB773C1789}"/>
              </a:ext>
            </a:extLst>
          </p:cNvPr>
          <p:cNvSpPr txBox="1"/>
          <p:nvPr/>
        </p:nvSpPr>
        <p:spPr>
          <a:xfrm>
            <a:off x="1198626" y="5834299"/>
            <a:ext cx="687948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sv-SE" sz="800" dirty="0"/>
              <a:t>Arbetsmiljö</a:t>
            </a:r>
          </a:p>
        </p:txBody>
      </p:sp>
      <p:sp>
        <p:nvSpPr>
          <p:cNvPr id="919" name="textruta 918">
            <a:extLst>
              <a:ext uri="{FF2B5EF4-FFF2-40B4-BE49-F238E27FC236}">
                <a16:creationId xmlns:a16="http://schemas.microsoft.com/office/drawing/2014/main" id="{7EFF1D5C-E14D-8687-015B-D9687995A688}"/>
              </a:ext>
            </a:extLst>
          </p:cNvPr>
          <p:cNvSpPr txBox="1"/>
          <p:nvPr/>
        </p:nvSpPr>
        <p:spPr>
          <a:xfrm>
            <a:off x="2154316" y="5834299"/>
            <a:ext cx="687948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sv-SE" sz="800" dirty="0"/>
              <a:t>Sjukskrivning</a:t>
            </a:r>
          </a:p>
        </p:txBody>
      </p:sp>
      <p:sp>
        <p:nvSpPr>
          <p:cNvPr id="920" name="textruta 919">
            <a:extLst>
              <a:ext uri="{FF2B5EF4-FFF2-40B4-BE49-F238E27FC236}">
                <a16:creationId xmlns:a16="http://schemas.microsoft.com/office/drawing/2014/main" id="{55704D42-A05E-08DD-CE59-60E0BA07BD9E}"/>
              </a:ext>
            </a:extLst>
          </p:cNvPr>
          <p:cNvSpPr txBox="1"/>
          <p:nvPr/>
        </p:nvSpPr>
        <p:spPr>
          <a:xfrm>
            <a:off x="3072709" y="5834299"/>
            <a:ext cx="687948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sv-SE" sz="800" dirty="0"/>
              <a:t>Störningar</a:t>
            </a:r>
          </a:p>
        </p:txBody>
      </p:sp>
      <p:sp>
        <p:nvSpPr>
          <p:cNvPr id="921" name="textruta 920">
            <a:extLst>
              <a:ext uri="{FF2B5EF4-FFF2-40B4-BE49-F238E27FC236}">
                <a16:creationId xmlns:a16="http://schemas.microsoft.com/office/drawing/2014/main" id="{285FF004-4648-095A-5720-3F2096EE1C24}"/>
              </a:ext>
            </a:extLst>
          </p:cNvPr>
          <p:cNvSpPr txBox="1"/>
          <p:nvPr/>
        </p:nvSpPr>
        <p:spPr>
          <a:xfrm>
            <a:off x="3987384" y="5834299"/>
            <a:ext cx="687947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sv-SE" sz="800" dirty="0"/>
              <a:t>Planering</a:t>
            </a:r>
          </a:p>
        </p:txBody>
      </p:sp>
      <p:sp>
        <p:nvSpPr>
          <p:cNvPr id="922" name="textruta 921">
            <a:extLst>
              <a:ext uri="{FF2B5EF4-FFF2-40B4-BE49-F238E27FC236}">
                <a16:creationId xmlns:a16="http://schemas.microsoft.com/office/drawing/2014/main" id="{5FC4C34B-E7CD-D837-C861-9336747E9D7D}"/>
              </a:ext>
            </a:extLst>
          </p:cNvPr>
          <p:cNvSpPr txBox="1"/>
          <p:nvPr/>
        </p:nvSpPr>
        <p:spPr>
          <a:xfrm>
            <a:off x="4874304" y="5834299"/>
            <a:ext cx="887755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sv-SE" sz="800" dirty="0"/>
              <a:t>Kanaler</a:t>
            </a:r>
          </a:p>
        </p:txBody>
      </p:sp>
      <p:sp>
        <p:nvSpPr>
          <p:cNvPr id="923" name="textruta 922">
            <a:extLst>
              <a:ext uri="{FF2B5EF4-FFF2-40B4-BE49-F238E27FC236}">
                <a16:creationId xmlns:a16="http://schemas.microsoft.com/office/drawing/2014/main" id="{7ED44FCC-5A2A-969E-67D5-47D9420C2ACF}"/>
              </a:ext>
            </a:extLst>
          </p:cNvPr>
          <p:cNvSpPr txBox="1"/>
          <p:nvPr/>
        </p:nvSpPr>
        <p:spPr>
          <a:xfrm>
            <a:off x="5933469" y="5834299"/>
            <a:ext cx="73445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sv-SE" sz="800" dirty="0"/>
              <a:t>Presentation</a:t>
            </a:r>
          </a:p>
        </p:txBody>
      </p:sp>
      <p:sp>
        <p:nvSpPr>
          <p:cNvPr id="924" name="textruta 923">
            <a:extLst>
              <a:ext uri="{FF2B5EF4-FFF2-40B4-BE49-F238E27FC236}">
                <a16:creationId xmlns:a16="http://schemas.microsoft.com/office/drawing/2014/main" id="{4C914C8B-8C85-C456-7C74-15A54FEE4E60}"/>
              </a:ext>
            </a:extLst>
          </p:cNvPr>
          <p:cNvSpPr txBox="1"/>
          <p:nvPr/>
        </p:nvSpPr>
        <p:spPr>
          <a:xfrm>
            <a:off x="6966405" y="5834299"/>
            <a:ext cx="58082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sv-SE" sz="800" dirty="0"/>
              <a:t>Skrivare</a:t>
            </a:r>
          </a:p>
        </p:txBody>
      </p:sp>
    </p:spTree>
    <p:extLst>
      <p:ext uri="{BB962C8B-B14F-4D97-AF65-F5344CB8AC3E}">
        <p14:creationId xmlns:p14="http://schemas.microsoft.com/office/powerpoint/2010/main" val="41862941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Bild 3">
            <a:extLst>
              <a:ext uri="{FF2B5EF4-FFF2-40B4-BE49-F238E27FC236}">
                <a16:creationId xmlns:a16="http://schemas.microsoft.com/office/drawing/2014/main" id="{6208682F-A176-0952-A209-A3D15F493EF5}"/>
              </a:ext>
            </a:extLst>
          </p:cNvPr>
          <p:cNvGrpSpPr/>
          <p:nvPr/>
        </p:nvGrpSpPr>
        <p:grpSpPr>
          <a:xfrm>
            <a:off x="7114609" y="2976853"/>
            <a:ext cx="436024" cy="499645"/>
            <a:chOff x="1253323" y="3825310"/>
            <a:chExt cx="338207" cy="387555"/>
          </a:xfrm>
          <a:solidFill>
            <a:srgbClr val="1F1F1F"/>
          </a:solidFill>
        </p:grpSpPr>
        <p:sp>
          <p:nvSpPr>
            <p:cNvPr id="7" name="Frihandsfigur: Form 6">
              <a:extLst>
                <a:ext uri="{FF2B5EF4-FFF2-40B4-BE49-F238E27FC236}">
                  <a16:creationId xmlns:a16="http://schemas.microsoft.com/office/drawing/2014/main" id="{E0CFD5A1-9017-824B-0BC4-F4937DFFBB45}"/>
                </a:ext>
              </a:extLst>
            </p:cNvPr>
            <p:cNvSpPr/>
            <p:nvPr/>
          </p:nvSpPr>
          <p:spPr>
            <a:xfrm>
              <a:off x="1253323" y="3825310"/>
              <a:ext cx="338207" cy="387555"/>
            </a:xfrm>
            <a:custGeom>
              <a:avLst/>
              <a:gdLst>
                <a:gd name="connsiteX0" fmla="*/ 133916 w 338207"/>
                <a:gd name="connsiteY0" fmla="*/ 386491 h 387555"/>
                <a:gd name="connsiteX1" fmla="*/ 137819 w 338207"/>
                <a:gd name="connsiteY1" fmla="*/ 387556 h 387555"/>
                <a:gd name="connsiteX2" fmla="*/ 141418 w 338207"/>
                <a:gd name="connsiteY2" fmla="*/ 386643 h 387555"/>
                <a:gd name="connsiteX3" fmla="*/ 288715 w 338207"/>
                <a:gd name="connsiteY3" fmla="*/ 288664 h 387555"/>
                <a:gd name="connsiteX4" fmla="*/ 338186 w 338207"/>
                <a:gd name="connsiteY4" fmla="*/ 169245 h 387555"/>
                <a:gd name="connsiteX5" fmla="*/ 290033 w 338207"/>
                <a:gd name="connsiteY5" fmla="*/ 51144 h 387555"/>
                <a:gd name="connsiteX6" fmla="*/ 169093 w 338207"/>
                <a:gd name="connsiteY6" fmla="*/ 0 h 387555"/>
                <a:gd name="connsiteX7" fmla="*/ 0 w 338207"/>
                <a:gd name="connsiteY7" fmla="*/ 169093 h 387555"/>
                <a:gd name="connsiteX8" fmla="*/ 130267 w 338207"/>
                <a:gd name="connsiteY8" fmla="*/ 333675 h 387555"/>
                <a:gd name="connsiteX9" fmla="*/ 130267 w 338207"/>
                <a:gd name="connsiteY9" fmla="*/ 379851 h 387555"/>
                <a:gd name="connsiteX10" fmla="*/ 133967 w 338207"/>
                <a:gd name="connsiteY10" fmla="*/ 386390 h 387555"/>
                <a:gd name="connsiteX11" fmla="*/ 15156 w 338207"/>
                <a:gd name="connsiteY11" fmla="*/ 169194 h 387555"/>
                <a:gd name="connsiteX12" fmla="*/ 169042 w 338207"/>
                <a:gd name="connsiteY12" fmla="*/ 15308 h 387555"/>
                <a:gd name="connsiteX13" fmla="*/ 279135 w 338207"/>
                <a:gd name="connsiteY13" fmla="*/ 61889 h 387555"/>
                <a:gd name="connsiteX14" fmla="*/ 322929 w 338207"/>
                <a:gd name="connsiteY14" fmla="*/ 169093 h 387555"/>
                <a:gd name="connsiteX15" fmla="*/ 277615 w 338207"/>
                <a:gd name="connsiteY15" fmla="*/ 278324 h 387555"/>
                <a:gd name="connsiteX16" fmla="*/ 145422 w 338207"/>
                <a:gd name="connsiteY16" fmla="*/ 367179 h 387555"/>
                <a:gd name="connsiteX17" fmla="*/ 145422 w 338207"/>
                <a:gd name="connsiteY17" fmla="*/ 327795 h 387555"/>
                <a:gd name="connsiteX18" fmla="*/ 139390 w 338207"/>
                <a:gd name="connsiteY18" fmla="*/ 320344 h 387555"/>
                <a:gd name="connsiteX19" fmla="*/ 15156 w 338207"/>
                <a:gd name="connsiteY19" fmla="*/ 169245 h 387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38207" h="387555">
                  <a:moveTo>
                    <a:pt x="133916" y="386491"/>
                  </a:moveTo>
                  <a:cubicBezTo>
                    <a:pt x="135133" y="387201"/>
                    <a:pt x="136450" y="387556"/>
                    <a:pt x="137819" y="387556"/>
                  </a:cubicBezTo>
                  <a:cubicBezTo>
                    <a:pt x="139035" y="387556"/>
                    <a:pt x="140252" y="387251"/>
                    <a:pt x="141418" y="386643"/>
                  </a:cubicBezTo>
                  <a:cubicBezTo>
                    <a:pt x="145929" y="384210"/>
                    <a:pt x="252524" y="327136"/>
                    <a:pt x="288715" y="288664"/>
                  </a:cubicBezTo>
                  <a:cubicBezTo>
                    <a:pt x="322169" y="253082"/>
                    <a:pt x="337426" y="216232"/>
                    <a:pt x="338186" y="169245"/>
                  </a:cubicBezTo>
                  <a:cubicBezTo>
                    <a:pt x="338896" y="125350"/>
                    <a:pt x="321814" y="83431"/>
                    <a:pt x="290033" y="51144"/>
                  </a:cubicBezTo>
                  <a:cubicBezTo>
                    <a:pt x="257593" y="18197"/>
                    <a:pt x="214661" y="0"/>
                    <a:pt x="169093" y="0"/>
                  </a:cubicBezTo>
                  <a:cubicBezTo>
                    <a:pt x="75828" y="0"/>
                    <a:pt x="0" y="75879"/>
                    <a:pt x="0" y="169093"/>
                  </a:cubicBezTo>
                  <a:cubicBezTo>
                    <a:pt x="0" y="247709"/>
                    <a:pt x="53272" y="314566"/>
                    <a:pt x="130267" y="333675"/>
                  </a:cubicBezTo>
                  <a:lnTo>
                    <a:pt x="130267" y="379851"/>
                  </a:lnTo>
                  <a:cubicBezTo>
                    <a:pt x="130267" y="382538"/>
                    <a:pt x="131686" y="385021"/>
                    <a:pt x="133967" y="386390"/>
                  </a:cubicBezTo>
                  <a:close/>
                  <a:moveTo>
                    <a:pt x="15156" y="169194"/>
                  </a:moveTo>
                  <a:cubicBezTo>
                    <a:pt x="15156" y="84344"/>
                    <a:pt x="84192" y="15308"/>
                    <a:pt x="169042" y="15308"/>
                  </a:cubicBezTo>
                  <a:cubicBezTo>
                    <a:pt x="210505" y="15308"/>
                    <a:pt x="249585" y="31832"/>
                    <a:pt x="279135" y="61889"/>
                  </a:cubicBezTo>
                  <a:cubicBezTo>
                    <a:pt x="308027" y="91237"/>
                    <a:pt x="323588" y="129303"/>
                    <a:pt x="322929" y="169093"/>
                  </a:cubicBezTo>
                  <a:cubicBezTo>
                    <a:pt x="322220" y="212583"/>
                    <a:pt x="308686" y="245276"/>
                    <a:pt x="277615" y="278324"/>
                  </a:cubicBezTo>
                  <a:cubicBezTo>
                    <a:pt x="249787" y="307926"/>
                    <a:pt x="174111" y="351314"/>
                    <a:pt x="145422" y="367179"/>
                  </a:cubicBezTo>
                  <a:lnTo>
                    <a:pt x="145422" y="327795"/>
                  </a:lnTo>
                  <a:cubicBezTo>
                    <a:pt x="145422" y="324196"/>
                    <a:pt x="142888" y="321104"/>
                    <a:pt x="139390" y="320344"/>
                  </a:cubicBezTo>
                  <a:cubicBezTo>
                    <a:pt x="66248" y="304783"/>
                    <a:pt x="15156" y="242640"/>
                    <a:pt x="15156" y="169245"/>
                  </a:cubicBezTo>
                  <a:close/>
                </a:path>
              </a:pathLst>
            </a:custGeom>
            <a:solidFill>
              <a:srgbClr val="1F1F1F"/>
            </a:solidFill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8" name="Frihandsfigur: Form 7">
              <a:extLst>
                <a:ext uri="{FF2B5EF4-FFF2-40B4-BE49-F238E27FC236}">
                  <a16:creationId xmlns:a16="http://schemas.microsoft.com/office/drawing/2014/main" id="{C393A135-80D6-6C2E-D442-8EF449F15A42}"/>
                </a:ext>
              </a:extLst>
            </p:cNvPr>
            <p:cNvSpPr/>
            <p:nvPr/>
          </p:nvSpPr>
          <p:spPr>
            <a:xfrm>
              <a:off x="1341924" y="3941283"/>
              <a:ext cx="160881" cy="15206"/>
            </a:xfrm>
            <a:custGeom>
              <a:avLst/>
              <a:gdLst>
                <a:gd name="connsiteX0" fmla="*/ 7603 w 160881"/>
                <a:gd name="connsiteY0" fmla="*/ 15206 h 15206"/>
                <a:gd name="connsiteX1" fmla="*/ 153279 w 160881"/>
                <a:gd name="connsiteY1" fmla="*/ 15206 h 15206"/>
                <a:gd name="connsiteX2" fmla="*/ 160882 w 160881"/>
                <a:gd name="connsiteY2" fmla="*/ 7603 h 15206"/>
                <a:gd name="connsiteX3" fmla="*/ 153279 w 160881"/>
                <a:gd name="connsiteY3" fmla="*/ 0 h 15206"/>
                <a:gd name="connsiteX4" fmla="*/ 7603 w 160881"/>
                <a:gd name="connsiteY4" fmla="*/ 0 h 15206"/>
                <a:gd name="connsiteX5" fmla="*/ 0 w 160881"/>
                <a:gd name="connsiteY5" fmla="*/ 7603 h 15206"/>
                <a:gd name="connsiteX6" fmla="*/ 7603 w 160881"/>
                <a:gd name="connsiteY6" fmla="*/ 15206 h 15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0881" h="15206">
                  <a:moveTo>
                    <a:pt x="7603" y="15206"/>
                  </a:moveTo>
                  <a:lnTo>
                    <a:pt x="153279" y="15206"/>
                  </a:lnTo>
                  <a:cubicBezTo>
                    <a:pt x="157486" y="15206"/>
                    <a:pt x="160882" y="11810"/>
                    <a:pt x="160882" y="7603"/>
                  </a:cubicBezTo>
                  <a:cubicBezTo>
                    <a:pt x="160882" y="3396"/>
                    <a:pt x="157486" y="0"/>
                    <a:pt x="153279" y="0"/>
                  </a:cubicBezTo>
                  <a:lnTo>
                    <a:pt x="7603" y="0"/>
                  </a:lnTo>
                  <a:cubicBezTo>
                    <a:pt x="3396" y="0"/>
                    <a:pt x="0" y="3396"/>
                    <a:pt x="0" y="7603"/>
                  </a:cubicBezTo>
                  <a:cubicBezTo>
                    <a:pt x="0" y="11810"/>
                    <a:pt x="3396" y="15206"/>
                    <a:pt x="7603" y="15206"/>
                  </a:cubicBezTo>
                  <a:close/>
                </a:path>
              </a:pathLst>
            </a:custGeom>
            <a:solidFill>
              <a:srgbClr val="1F1F1F"/>
            </a:solidFill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9" name="Frihandsfigur: Form 8">
              <a:extLst>
                <a:ext uri="{FF2B5EF4-FFF2-40B4-BE49-F238E27FC236}">
                  <a16:creationId xmlns:a16="http://schemas.microsoft.com/office/drawing/2014/main" id="{5484ABED-8820-F316-4389-8CE3EBEA3261}"/>
                </a:ext>
              </a:extLst>
            </p:cNvPr>
            <p:cNvSpPr/>
            <p:nvPr/>
          </p:nvSpPr>
          <p:spPr>
            <a:xfrm>
              <a:off x="1341924" y="3990551"/>
              <a:ext cx="160881" cy="15206"/>
            </a:xfrm>
            <a:custGeom>
              <a:avLst/>
              <a:gdLst>
                <a:gd name="connsiteX0" fmla="*/ 7603 w 160881"/>
                <a:gd name="connsiteY0" fmla="*/ 15206 h 15206"/>
                <a:gd name="connsiteX1" fmla="*/ 153279 w 160881"/>
                <a:gd name="connsiteY1" fmla="*/ 15206 h 15206"/>
                <a:gd name="connsiteX2" fmla="*/ 160882 w 160881"/>
                <a:gd name="connsiteY2" fmla="*/ 7603 h 15206"/>
                <a:gd name="connsiteX3" fmla="*/ 153279 w 160881"/>
                <a:gd name="connsiteY3" fmla="*/ 0 h 15206"/>
                <a:gd name="connsiteX4" fmla="*/ 7603 w 160881"/>
                <a:gd name="connsiteY4" fmla="*/ 0 h 15206"/>
                <a:gd name="connsiteX5" fmla="*/ 0 w 160881"/>
                <a:gd name="connsiteY5" fmla="*/ 7603 h 15206"/>
                <a:gd name="connsiteX6" fmla="*/ 7603 w 160881"/>
                <a:gd name="connsiteY6" fmla="*/ 15206 h 15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0881" h="15206">
                  <a:moveTo>
                    <a:pt x="7603" y="15206"/>
                  </a:moveTo>
                  <a:lnTo>
                    <a:pt x="153279" y="15206"/>
                  </a:lnTo>
                  <a:cubicBezTo>
                    <a:pt x="157486" y="15206"/>
                    <a:pt x="160882" y="11810"/>
                    <a:pt x="160882" y="7603"/>
                  </a:cubicBezTo>
                  <a:cubicBezTo>
                    <a:pt x="160882" y="3396"/>
                    <a:pt x="157486" y="0"/>
                    <a:pt x="153279" y="0"/>
                  </a:cubicBezTo>
                  <a:lnTo>
                    <a:pt x="7603" y="0"/>
                  </a:lnTo>
                  <a:cubicBezTo>
                    <a:pt x="3396" y="0"/>
                    <a:pt x="0" y="3396"/>
                    <a:pt x="0" y="7603"/>
                  </a:cubicBezTo>
                  <a:cubicBezTo>
                    <a:pt x="0" y="11810"/>
                    <a:pt x="3396" y="15206"/>
                    <a:pt x="7603" y="15206"/>
                  </a:cubicBezTo>
                  <a:close/>
                </a:path>
              </a:pathLst>
            </a:custGeom>
            <a:solidFill>
              <a:srgbClr val="1F1F1F"/>
            </a:solidFill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0" name="Frihandsfigur: Form 9">
              <a:extLst>
                <a:ext uri="{FF2B5EF4-FFF2-40B4-BE49-F238E27FC236}">
                  <a16:creationId xmlns:a16="http://schemas.microsoft.com/office/drawing/2014/main" id="{18E6CD99-6C4D-1274-6836-068C1E955F55}"/>
                </a:ext>
              </a:extLst>
            </p:cNvPr>
            <p:cNvSpPr/>
            <p:nvPr/>
          </p:nvSpPr>
          <p:spPr>
            <a:xfrm>
              <a:off x="1341874" y="4039869"/>
              <a:ext cx="124184" cy="15206"/>
            </a:xfrm>
            <a:custGeom>
              <a:avLst/>
              <a:gdLst>
                <a:gd name="connsiteX0" fmla="*/ 124184 w 124184"/>
                <a:gd name="connsiteY0" fmla="*/ 7603 h 15206"/>
                <a:gd name="connsiteX1" fmla="*/ 116581 w 124184"/>
                <a:gd name="connsiteY1" fmla="*/ 0 h 15206"/>
                <a:gd name="connsiteX2" fmla="*/ 7603 w 124184"/>
                <a:gd name="connsiteY2" fmla="*/ 0 h 15206"/>
                <a:gd name="connsiteX3" fmla="*/ 0 w 124184"/>
                <a:gd name="connsiteY3" fmla="*/ 7603 h 15206"/>
                <a:gd name="connsiteX4" fmla="*/ 7603 w 124184"/>
                <a:gd name="connsiteY4" fmla="*/ 15206 h 15206"/>
                <a:gd name="connsiteX5" fmla="*/ 116581 w 124184"/>
                <a:gd name="connsiteY5" fmla="*/ 15206 h 15206"/>
                <a:gd name="connsiteX6" fmla="*/ 124184 w 124184"/>
                <a:gd name="connsiteY6" fmla="*/ 7603 h 15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4" h="15206">
                  <a:moveTo>
                    <a:pt x="124184" y="7603"/>
                  </a:moveTo>
                  <a:cubicBezTo>
                    <a:pt x="124184" y="3396"/>
                    <a:pt x="120788" y="0"/>
                    <a:pt x="116581" y="0"/>
                  </a:cubicBezTo>
                  <a:lnTo>
                    <a:pt x="7603" y="0"/>
                  </a:lnTo>
                  <a:cubicBezTo>
                    <a:pt x="3396" y="0"/>
                    <a:pt x="0" y="3396"/>
                    <a:pt x="0" y="7603"/>
                  </a:cubicBezTo>
                  <a:cubicBezTo>
                    <a:pt x="0" y="11810"/>
                    <a:pt x="3396" y="15206"/>
                    <a:pt x="7603" y="15206"/>
                  </a:cubicBezTo>
                  <a:lnTo>
                    <a:pt x="116581" y="15206"/>
                  </a:lnTo>
                  <a:cubicBezTo>
                    <a:pt x="120788" y="15206"/>
                    <a:pt x="124184" y="11810"/>
                    <a:pt x="124184" y="7603"/>
                  </a:cubicBezTo>
                  <a:close/>
                </a:path>
              </a:pathLst>
            </a:custGeom>
            <a:solidFill>
              <a:srgbClr val="1F1F1F"/>
            </a:solidFill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  <p:grpSp>
        <p:nvGrpSpPr>
          <p:cNvPr id="22" name="Bild 3">
            <a:extLst>
              <a:ext uri="{FF2B5EF4-FFF2-40B4-BE49-F238E27FC236}">
                <a16:creationId xmlns:a16="http://schemas.microsoft.com/office/drawing/2014/main" id="{64902323-D2A4-5505-9B01-3772A6DE2C1C}"/>
              </a:ext>
            </a:extLst>
          </p:cNvPr>
          <p:cNvGrpSpPr/>
          <p:nvPr/>
        </p:nvGrpSpPr>
        <p:grpSpPr>
          <a:xfrm>
            <a:off x="6095999" y="1965237"/>
            <a:ext cx="455013" cy="472409"/>
            <a:chOff x="2421920" y="3241432"/>
            <a:chExt cx="352936" cy="366429"/>
          </a:xfrm>
          <a:solidFill>
            <a:srgbClr val="1F1F1F"/>
          </a:solidFill>
        </p:grpSpPr>
        <p:sp>
          <p:nvSpPr>
            <p:cNvPr id="23" name="Frihandsfigur: Form 22">
              <a:extLst>
                <a:ext uri="{FF2B5EF4-FFF2-40B4-BE49-F238E27FC236}">
                  <a16:creationId xmlns:a16="http://schemas.microsoft.com/office/drawing/2014/main" id="{AF6902B7-BB4F-2BCD-E924-11CE12BAD4FB}"/>
                </a:ext>
              </a:extLst>
            </p:cNvPr>
            <p:cNvSpPr/>
            <p:nvPr/>
          </p:nvSpPr>
          <p:spPr>
            <a:xfrm>
              <a:off x="2590709" y="3328979"/>
              <a:ext cx="81505" cy="114958"/>
            </a:xfrm>
            <a:custGeom>
              <a:avLst/>
              <a:gdLst>
                <a:gd name="connsiteX0" fmla="*/ 7603 w 81505"/>
                <a:gd name="connsiteY0" fmla="*/ 114959 h 114958"/>
                <a:gd name="connsiteX1" fmla="*/ 73902 w 81505"/>
                <a:gd name="connsiteY1" fmla="*/ 114959 h 114958"/>
                <a:gd name="connsiteX2" fmla="*/ 81505 w 81505"/>
                <a:gd name="connsiteY2" fmla="*/ 107356 h 114958"/>
                <a:gd name="connsiteX3" fmla="*/ 73902 w 81505"/>
                <a:gd name="connsiteY3" fmla="*/ 99753 h 114958"/>
                <a:gd name="connsiteX4" fmla="*/ 15206 w 81505"/>
                <a:gd name="connsiteY4" fmla="*/ 99753 h 114958"/>
                <a:gd name="connsiteX5" fmla="*/ 15206 w 81505"/>
                <a:gd name="connsiteY5" fmla="*/ 7603 h 114958"/>
                <a:gd name="connsiteX6" fmla="*/ 7603 w 81505"/>
                <a:gd name="connsiteY6" fmla="*/ 0 h 114958"/>
                <a:gd name="connsiteX7" fmla="*/ 0 w 81505"/>
                <a:gd name="connsiteY7" fmla="*/ 7603 h 114958"/>
                <a:gd name="connsiteX8" fmla="*/ 0 w 81505"/>
                <a:gd name="connsiteY8" fmla="*/ 107356 h 114958"/>
                <a:gd name="connsiteX9" fmla="*/ 7603 w 81505"/>
                <a:gd name="connsiteY9" fmla="*/ 114959 h 114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1505" h="114958">
                  <a:moveTo>
                    <a:pt x="7603" y="114959"/>
                  </a:moveTo>
                  <a:lnTo>
                    <a:pt x="73902" y="114959"/>
                  </a:lnTo>
                  <a:cubicBezTo>
                    <a:pt x="78109" y="114959"/>
                    <a:pt x="81505" y="111563"/>
                    <a:pt x="81505" y="107356"/>
                  </a:cubicBezTo>
                  <a:cubicBezTo>
                    <a:pt x="81505" y="103149"/>
                    <a:pt x="78109" y="99753"/>
                    <a:pt x="73902" y="99753"/>
                  </a:cubicBezTo>
                  <a:lnTo>
                    <a:pt x="15206" y="99753"/>
                  </a:lnTo>
                  <a:lnTo>
                    <a:pt x="15206" y="7603"/>
                  </a:lnTo>
                  <a:cubicBezTo>
                    <a:pt x="15206" y="3396"/>
                    <a:pt x="11810" y="0"/>
                    <a:pt x="7603" y="0"/>
                  </a:cubicBezTo>
                  <a:cubicBezTo>
                    <a:pt x="3396" y="0"/>
                    <a:pt x="0" y="3396"/>
                    <a:pt x="0" y="7603"/>
                  </a:cubicBezTo>
                  <a:lnTo>
                    <a:pt x="0" y="107356"/>
                  </a:lnTo>
                  <a:cubicBezTo>
                    <a:pt x="0" y="111563"/>
                    <a:pt x="3396" y="114959"/>
                    <a:pt x="7603" y="114959"/>
                  </a:cubicBezTo>
                  <a:close/>
                </a:path>
              </a:pathLst>
            </a:custGeom>
            <a:solidFill>
              <a:srgbClr val="1F1F1F"/>
            </a:solidFill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4" name="Frihandsfigur: Form 23">
              <a:extLst>
                <a:ext uri="{FF2B5EF4-FFF2-40B4-BE49-F238E27FC236}">
                  <a16:creationId xmlns:a16="http://schemas.microsoft.com/office/drawing/2014/main" id="{68BFE141-1F9F-CD6A-B882-36D6FBB67A21}"/>
                </a:ext>
              </a:extLst>
            </p:cNvPr>
            <p:cNvSpPr/>
            <p:nvPr/>
          </p:nvSpPr>
          <p:spPr>
            <a:xfrm>
              <a:off x="2421920" y="3241432"/>
              <a:ext cx="352936" cy="366429"/>
            </a:xfrm>
            <a:custGeom>
              <a:avLst/>
              <a:gdLst>
                <a:gd name="connsiteX0" fmla="*/ 176392 w 352936"/>
                <a:gd name="connsiteY0" fmla="*/ 366430 h 366429"/>
                <a:gd name="connsiteX1" fmla="*/ 352936 w 352936"/>
                <a:gd name="connsiteY1" fmla="*/ 189885 h 366429"/>
                <a:gd name="connsiteX2" fmla="*/ 345333 w 352936"/>
                <a:gd name="connsiteY2" fmla="*/ 182282 h 366429"/>
                <a:gd name="connsiteX3" fmla="*/ 337730 w 352936"/>
                <a:gd name="connsiteY3" fmla="*/ 189885 h 366429"/>
                <a:gd name="connsiteX4" fmla="*/ 176392 w 352936"/>
                <a:gd name="connsiteY4" fmla="*/ 351223 h 366429"/>
                <a:gd name="connsiteX5" fmla="*/ 15054 w 352936"/>
                <a:gd name="connsiteY5" fmla="*/ 189885 h 366429"/>
                <a:gd name="connsiteX6" fmla="*/ 121650 w 352936"/>
                <a:gd name="connsiteY6" fmla="*/ 38077 h 366429"/>
                <a:gd name="connsiteX7" fmla="*/ 110346 w 352936"/>
                <a:gd name="connsiteY7" fmla="*/ 63066 h 366429"/>
                <a:gd name="connsiteX8" fmla="*/ 114148 w 352936"/>
                <a:gd name="connsiteY8" fmla="*/ 73102 h 366429"/>
                <a:gd name="connsiteX9" fmla="*/ 117290 w 352936"/>
                <a:gd name="connsiteY9" fmla="*/ 73761 h 366429"/>
                <a:gd name="connsiteX10" fmla="*/ 124235 w 352936"/>
                <a:gd name="connsiteY10" fmla="*/ 69300 h 366429"/>
                <a:gd name="connsiteX11" fmla="*/ 142432 w 352936"/>
                <a:gd name="connsiteY11" fmla="*/ 29004 h 366429"/>
                <a:gd name="connsiteX12" fmla="*/ 142533 w 352936"/>
                <a:gd name="connsiteY12" fmla="*/ 28750 h 366429"/>
                <a:gd name="connsiteX13" fmla="*/ 142786 w 352936"/>
                <a:gd name="connsiteY13" fmla="*/ 27990 h 366429"/>
                <a:gd name="connsiteX14" fmla="*/ 142989 w 352936"/>
                <a:gd name="connsiteY14" fmla="*/ 27280 h 366429"/>
                <a:gd name="connsiteX15" fmla="*/ 143090 w 352936"/>
                <a:gd name="connsiteY15" fmla="*/ 26520 h 366429"/>
                <a:gd name="connsiteX16" fmla="*/ 143090 w 352936"/>
                <a:gd name="connsiteY16" fmla="*/ 25760 h 366429"/>
                <a:gd name="connsiteX17" fmla="*/ 143090 w 352936"/>
                <a:gd name="connsiteY17" fmla="*/ 25101 h 366429"/>
                <a:gd name="connsiteX18" fmla="*/ 142989 w 352936"/>
                <a:gd name="connsiteY18" fmla="*/ 24290 h 366429"/>
                <a:gd name="connsiteX19" fmla="*/ 142989 w 352936"/>
                <a:gd name="connsiteY19" fmla="*/ 24036 h 366429"/>
                <a:gd name="connsiteX20" fmla="*/ 142837 w 352936"/>
                <a:gd name="connsiteY20" fmla="*/ 23631 h 366429"/>
                <a:gd name="connsiteX21" fmla="*/ 142584 w 352936"/>
                <a:gd name="connsiteY21" fmla="*/ 22871 h 366429"/>
                <a:gd name="connsiteX22" fmla="*/ 142279 w 352936"/>
                <a:gd name="connsiteY22" fmla="*/ 22212 h 366429"/>
                <a:gd name="connsiteX23" fmla="*/ 141874 w 352936"/>
                <a:gd name="connsiteY23" fmla="*/ 21553 h 366429"/>
                <a:gd name="connsiteX24" fmla="*/ 141418 w 352936"/>
                <a:gd name="connsiteY24" fmla="*/ 20944 h 366429"/>
                <a:gd name="connsiteX25" fmla="*/ 140911 w 352936"/>
                <a:gd name="connsiteY25" fmla="*/ 20387 h 366429"/>
                <a:gd name="connsiteX26" fmla="*/ 140353 w 352936"/>
                <a:gd name="connsiteY26" fmla="*/ 19880 h 366429"/>
                <a:gd name="connsiteX27" fmla="*/ 139796 w 352936"/>
                <a:gd name="connsiteY27" fmla="*/ 19474 h 366429"/>
                <a:gd name="connsiteX28" fmla="*/ 139086 w 352936"/>
                <a:gd name="connsiteY28" fmla="*/ 19069 h 366429"/>
                <a:gd name="connsiteX29" fmla="*/ 138731 w 352936"/>
                <a:gd name="connsiteY29" fmla="*/ 18866 h 366429"/>
                <a:gd name="connsiteX30" fmla="*/ 98435 w 352936"/>
                <a:gd name="connsiteY30" fmla="*/ 669 h 366429"/>
                <a:gd name="connsiteX31" fmla="*/ 88399 w 352936"/>
                <a:gd name="connsiteY31" fmla="*/ 4471 h 366429"/>
                <a:gd name="connsiteX32" fmla="*/ 92200 w 352936"/>
                <a:gd name="connsiteY32" fmla="*/ 14507 h 366429"/>
                <a:gd name="connsiteX33" fmla="*/ 114300 w 352936"/>
                <a:gd name="connsiteY33" fmla="*/ 24492 h 366429"/>
                <a:gd name="connsiteX34" fmla="*/ 0 w 352936"/>
                <a:gd name="connsiteY34" fmla="*/ 189733 h 366429"/>
                <a:gd name="connsiteX35" fmla="*/ 176544 w 352936"/>
                <a:gd name="connsiteY35" fmla="*/ 366277 h 366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352936" h="366429">
                  <a:moveTo>
                    <a:pt x="176392" y="366430"/>
                  </a:moveTo>
                  <a:cubicBezTo>
                    <a:pt x="273762" y="366430"/>
                    <a:pt x="352936" y="287205"/>
                    <a:pt x="352936" y="189885"/>
                  </a:cubicBezTo>
                  <a:cubicBezTo>
                    <a:pt x="352936" y="185678"/>
                    <a:pt x="349540" y="182282"/>
                    <a:pt x="345333" y="182282"/>
                  </a:cubicBezTo>
                  <a:cubicBezTo>
                    <a:pt x="341126" y="182282"/>
                    <a:pt x="337730" y="185678"/>
                    <a:pt x="337730" y="189885"/>
                  </a:cubicBezTo>
                  <a:cubicBezTo>
                    <a:pt x="337730" y="278842"/>
                    <a:pt x="265348" y="351223"/>
                    <a:pt x="176392" y="351223"/>
                  </a:cubicBezTo>
                  <a:cubicBezTo>
                    <a:pt x="87436" y="351223"/>
                    <a:pt x="15054" y="278842"/>
                    <a:pt x="15054" y="189885"/>
                  </a:cubicBezTo>
                  <a:cubicBezTo>
                    <a:pt x="15054" y="121103"/>
                    <a:pt x="58138" y="60886"/>
                    <a:pt x="121650" y="38077"/>
                  </a:cubicBezTo>
                  <a:lnTo>
                    <a:pt x="110346" y="63066"/>
                  </a:lnTo>
                  <a:cubicBezTo>
                    <a:pt x="108623" y="66918"/>
                    <a:pt x="110346" y="71378"/>
                    <a:pt x="114148" y="73102"/>
                  </a:cubicBezTo>
                  <a:cubicBezTo>
                    <a:pt x="115162" y="73558"/>
                    <a:pt x="116226" y="73761"/>
                    <a:pt x="117290" y="73761"/>
                  </a:cubicBezTo>
                  <a:cubicBezTo>
                    <a:pt x="120180" y="73761"/>
                    <a:pt x="122968" y="72088"/>
                    <a:pt x="124235" y="69300"/>
                  </a:cubicBezTo>
                  <a:lnTo>
                    <a:pt x="142432" y="29004"/>
                  </a:lnTo>
                  <a:cubicBezTo>
                    <a:pt x="142432" y="29004"/>
                    <a:pt x="142482" y="28852"/>
                    <a:pt x="142533" y="28750"/>
                  </a:cubicBezTo>
                  <a:cubicBezTo>
                    <a:pt x="142634" y="28497"/>
                    <a:pt x="142736" y="28243"/>
                    <a:pt x="142786" y="27990"/>
                  </a:cubicBezTo>
                  <a:cubicBezTo>
                    <a:pt x="142837" y="27737"/>
                    <a:pt x="142938" y="27534"/>
                    <a:pt x="142989" y="27280"/>
                  </a:cubicBezTo>
                  <a:cubicBezTo>
                    <a:pt x="142989" y="27027"/>
                    <a:pt x="143040" y="26773"/>
                    <a:pt x="143090" y="26520"/>
                  </a:cubicBezTo>
                  <a:cubicBezTo>
                    <a:pt x="143090" y="26267"/>
                    <a:pt x="143090" y="26013"/>
                    <a:pt x="143090" y="25760"/>
                  </a:cubicBezTo>
                  <a:cubicBezTo>
                    <a:pt x="143090" y="25557"/>
                    <a:pt x="143090" y="25303"/>
                    <a:pt x="143090" y="25101"/>
                  </a:cubicBezTo>
                  <a:cubicBezTo>
                    <a:pt x="143090" y="24847"/>
                    <a:pt x="143040" y="24543"/>
                    <a:pt x="142989" y="24290"/>
                  </a:cubicBezTo>
                  <a:cubicBezTo>
                    <a:pt x="142989" y="24188"/>
                    <a:pt x="142989" y="24138"/>
                    <a:pt x="142989" y="24036"/>
                  </a:cubicBezTo>
                  <a:cubicBezTo>
                    <a:pt x="142989" y="23884"/>
                    <a:pt x="142888" y="23783"/>
                    <a:pt x="142837" y="23631"/>
                  </a:cubicBezTo>
                  <a:cubicBezTo>
                    <a:pt x="142736" y="23377"/>
                    <a:pt x="142685" y="23124"/>
                    <a:pt x="142584" y="22871"/>
                  </a:cubicBezTo>
                  <a:cubicBezTo>
                    <a:pt x="142482" y="22668"/>
                    <a:pt x="142381" y="22465"/>
                    <a:pt x="142279" y="22212"/>
                  </a:cubicBezTo>
                  <a:cubicBezTo>
                    <a:pt x="142178" y="22009"/>
                    <a:pt x="142026" y="21755"/>
                    <a:pt x="141874" y="21553"/>
                  </a:cubicBezTo>
                  <a:cubicBezTo>
                    <a:pt x="141722" y="21350"/>
                    <a:pt x="141570" y="21147"/>
                    <a:pt x="141418" y="20944"/>
                  </a:cubicBezTo>
                  <a:cubicBezTo>
                    <a:pt x="141266" y="20742"/>
                    <a:pt x="141114" y="20590"/>
                    <a:pt x="140911" y="20387"/>
                  </a:cubicBezTo>
                  <a:cubicBezTo>
                    <a:pt x="140708" y="20184"/>
                    <a:pt x="140556" y="20032"/>
                    <a:pt x="140353" y="19880"/>
                  </a:cubicBezTo>
                  <a:cubicBezTo>
                    <a:pt x="140151" y="19728"/>
                    <a:pt x="139998" y="19576"/>
                    <a:pt x="139796" y="19474"/>
                  </a:cubicBezTo>
                  <a:cubicBezTo>
                    <a:pt x="139542" y="19322"/>
                    <a:pt x="139340" y="19170"/>
                    <a:pt x="139086" y="19069"/>
                  </a:cubicBezTo>
                  <a:cubicBezTo>
                    <a:pt x="138985" y="19018"/>
                    <a:pt x="138883" y="18917"/>
                    <a:pt x="138731" y="18866"/>
                  </a:cubicBezTo>
                  <a:lnTo>
                    <a:pt x="98435" y="669"/>
                  </a:lnTo>
                  <a:cubicBezTo>
                    <a:pt x="94583" y="-1054"/>
                    <a:pt x="90122" y="669"/>
                    <a:pt x="88399" y="4471"/>
                  </a:cubicBezTo>
                  <a:cubicBezTo>
                    <a:pt x="86675" y="8323"/>
                    <a:pt x="88399" y="12784"/>
                    <a:pt x="92200" y="14507"/>
                  </a:cubicBezTo>
                  <a:lnTo>
                    <a:pt x="114300" y="24492"/>
                  </a:lnTo>
                  <a:cubicBezTo>
                    <a:pt x="46075" y="50039"/>
                    <a:pt x="0" y="115375"/>
                    <a:pt x="0" y="189733"/>
                  </a:cubicBezTo>
                  <a:cubicBezTo>
                    <a:pt x="0" y="287104"/>
                    <a:pt x="79224" y="366277"/>
                    <a:pt x="176544" y="366277"/>
                  </a:cubicBezTo>
                  <a:close/>
                </a:path>
              </a:pathLst>
            </a:custGeom>
            <a:solidFill>
              <a:srgbClr val="1F1F1F"/>
            </a:solidFill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5" name="Frihandsfigur: Form 24">
              <a:extLst>
                <a:ext uri="{FF2B5EF4-FFF2-40B4-BE49-F238E27FC236}">
                  <a16:creationId xmlns:a16="http://schemas.microsoft.com/office/drawing/2014/main" id="{861CB4EB-B338-2AF6-4BF6-EE522B2B4340}"/>
                </a:ext>
              </a:extLst>
            </p:cNvPr>
            <p:cNvSpPr/>
            <p:nvPr/>
          </p:nvSpPr>
          <p:spPr>
            <a:xfrm>
              <a:off x="2589442" y="3253455"/>
              <a:ext cx="17740" cy="17740"/>
            </a:xfrm>
            <a:custGeom>
              <a:avLst/>
              <a:gdLst>
                <a:gd name="connsiteX0" fmla="*/ 659 w 17740"/>
                <a:gd name="connsiteY0" fmla="*/ 12266 h 17740"/>
                <a:gd name="connsiteX1" fmla="*/ 1521 w 17740"/>
                <a:gd name="connsiteY1" fmla="*/ 13787 h 17740"/>
                <a:gd name="connsiteX2" fmla="*/ 2585 w 17740"/>
                <a:gd name="connsiteY2" fmla="*/ 15156 h 17740"/>
                <a:gd name="connsiteX3" fmla="*/ 3954 w 17740"/>
                <a:gd name="connsiteY3" fmla="*/ 16220 h 17740"/>
                <a:gd name="connsiteX4" fmla="*/ 5474 w 17740"/>
                <a:gd name="connsiteY4" fmla="*/ 17082 h 17740"/>
                <a:gd name="connsiteX5" fmla="*/ 7147 w 17740"/>
                <a:gd name="connsiteY5" fmla="*/ 17589 h 17740"/>
                <a:gd name="connsiteX6" fmla="*/ 8870 w 17740"/>
                <a:gd name="connsiteY6" fmla="*/ 17741 h 17740"/>
                <a:gd name="connsiteX7" fmla="*/ 10594 w 17740"/>
                <a:gd name="connsiteY7" fmla="*/ 17589 h 17740"/>
                <a:gd name="connsiteX8" fmla="*/ 12266 w 17740"/>
                <a:gd name="connsiteY8" fmla="*/ 17082 h 17740"/>
                <a:gd name="connsiteX9" fmla="*/ 13787 w 17740"/>
                <a:gd name="connsiteY9" fmla="*/ 16220 h 17740"/>
                <a:gd name="connsiteX10" fmla="*/ 15156 w 17740"/>
                <a:gd name="connsiteY10" fmla="*/ 15156 h 17740"/>
                <a:gd name="connsiteX11" fmla="*/ 16271 w 17740"/>
                <a:gd name="connsiteY11" fmla="*/ 13787 h 17740"/>
                <a:gd name="connsiteX12" fmla="*/ 17082 w 17740"/>
                <a:gd name="connsiteY12" fmla="*/ 12266 h 17740"/>
                <a:gd name="connsiteX13" fmla="*/ 17589 w 17740"/>
                <a:gd name="connsiteY13" fmla="*/ 10594 h 17740"/>
                <a:gd name="connsiteX14" fmla="*/ 17741 w 17740"/>
                <a:gd name="connsiteY14" fmla="*/ 8870 h 17740"/>
                <a:gd name="connsiteX15" fmla="*/ 17589 w 17740"/>
                <a:gd name="connsiteY15" fmla="*/ 7147 h 17740"/>
                <a:gd name="connsiteX16" fmla="*/ 17082 w 17740"/>
                <a:gd name="connsiteY16" fmla="*/ 5474 h 17740"/>
                <a:gd name="connsiteX17" fmla="*/ 16271 w 17740"/>
                <a:gd name="connsiteY17" fmla="*/ 3954 h 17740"/>
                <a:gd name="connsiteX18" fmla="*/ 15156 w 17740"/>
                <a:gd name="connsiteY18" fmla="*/ 2585 h 17740"/>
                <a:gd name="connsiteX19" fmla="*/ 13787 w 17740"/>
                <a:gd name="connsiteY19" fmla="*/ 1521 h 17740"/>
                <a:gd name="connsiteX20" fmla="*/ 12266 w 17740"/>
                <a:gd name="connsiteY20" fmla="*/ 659 h 17740"/>
                <a:gd name="connsiteX21" fmla="*/ 10594 w 17740"/>
                <a:gd name="connsiteY21" fmla="*/ 152 h 17740"/>
                <a:gd name="connsiteX22" fmla="*/ 7147 w 17740"/>
                <a:gd name="connsiteY22" fmla="*/ 152 h 17740"/>
                <a:gd name="connsiteX23" fmla="*/ 5474 w 17740"/>
                <a:gd name="connsiteY23" fmla="*/ 659 h 17740"/>
                <a:gd name="connsiteX24" fmla="*/ 3954 w 17740"/>
                <a:gd name="connsiteY24" fmla="*/ 1521 h 17740"/>
                <a:gd name="connsiteX25" fmla="*/ 2585 w 17740"/>
                <a:gd name="connsiteY25" fmla="*/ 2585 h 17740"/>
                <a:gd name="connsiteX26" fmla="*/ 1521 w 17740"/>
                <a:gd name="connsiteY26" fmla="*/ 3954 h 17740"/>
                <a:gd name="connsiteX27" fmla="*/ 659 w 17740"/>
                <a:gd name="connsiteY27" fmla="*/ 5474 h 17740"/>
                <a:gd name="connsiteX28" fmla="*/ 152 w 17740"/>
                <a:gd name="connsiteY28" fmla="*/ 7147 h 17740"/>
                <a:gd name="connsiteX29" fmla="*/ 0 w 17740"/>
                <a:gd name="connsiteY29" fmla="*/ 8870 h 17740"/>
                <a:gd name="connsiteX30" fmla="*/ 152 w 17740"/>
                <a:gd name="connsiteY30" fmla="*/ 10594 h 17740"/>
                <a:gd name="connsiteX31" fmla="*/ 659 w 17740"/>
                <a:gd name="connsiteY31" fmla="*/ 12266 h 17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7740" h="17740">
                  <a:moveTo>
                    <a:pt x="659" y="12266"/>
                  </a:moveTo>
                  <a:cubicBezTo>
                    <a:pt x="912" y="12773"/>
                    <a:pt x="1166" y="13331"/>
                    <a:pt x="1521" y="13787"/>
                  </a:cubicBezTo>
                  <a:cubicBezTo>
                    <a:pt x="1825" y="14294"/>
                    <a:pt x="2180" y="14750"/>
                    <a:pt x="2585" y="15156"/>
                  </a:cubicBezTo>
                  <a:cubicBezTo>
                    <a:pt x="2991" y="15561"/>
                    <a:pt x="3447" y="15916"/>
                    <a:pt x="3954" y="16220"/>
                  </a:cubicBezTo>
                  <a:cubicBezTo>
                    <a:pt x="4410" y="16575"/>
                    <a:pt x="4917" y="16828"/>
                    <a:pt x="5474" y="17082"/>
                  </a:cubicBezTo>
                  <a:cubicBezTo>
                    <a:pt x="6032" y="17284"/>
                    <a:pt x="6589" y="17436"/>
                    <a:pt x="7147" y="17589"/>
                  </a:cubicBezTo>
                  <a:cubicBezTo>
                    <a:pt x="7705" y="17690"/>
                    <a:pt x="8313" y="17741"/>
                    <a:pt x="8870" y="17741"/>
                  </a:cubicBezTo>
                  <a:cubicBezTo>
                    <a:pt x="9428" y="17741"/>
                    <a:pt x="10036" y="17741"/>
                    <a:pt x="10594" y="17589"/>
                  </a:cubicBezTo>
                  <a:cubicBezTo>
                    <a:pt x="11151" y="17436"/>
                    <a:pt x="11709" y="17284"/>
                    <a:pt x="12266" y="17082"/>
                  </a:cubicBezTo>
                  <a:cubicBezTo>
                    <a:pt x="12824" y="16828"/>
                    <a:pt x="13331" y="16575"/>
                    <a:pt x="13787" y="16220"/>
                  </a:cubicBezTo>
                  <a:cubicBezTo>
                    <a:pt x="14294" y="15916"/>
                    <a:pt x="14750" y="15561"/>
                    <a:pt x="15156" y="15156"/>
                  </a:cubicBezTo>
                  <a:cubicBezTo>
                    <a:pt x="15561" y="14750"/>
                    <a:pt x="15916" y="14294"/>
                    <a:pt x="16271" y="13787"/>
                  </a:cubicBezTo>
                  <a:cubicBezTo>
                    <a:pt x="16575" y="13331"/>
                    <a:pt x="16828" y="12773"/>
                    <a:pt x="17082" y="12266"/>
                  </a:cubicBezTo>
                  <a:cubicBezTo>
                    <a:pt x="17284" y="11709"/>
                    <a:pt x="17436" y="11151"/>
                    <a:pt x="17589" y="10594"/>
                  </a:cubicBezTo>
                  <a:cubicBezTo>
                    <a:pt x="17690" y="10036"/>
                    <a:pt x="17741" y="9428"/>
                    <a:pt x="17741" y="8870"/>
                  </a:cubicBezTo>
                  <a:cubicBezTo>
                    <a:pt x="17741" y="8313"/>
                    <a:pt x="17690" y="7704"/>
                    <a:pt x="17589" y="7147"/>
                  </a:cubicBezTo>
                  <a:cubicBezTo>
                    <a:pt x="17436" y="6589"/>
                    <a:pt x="17284" y="6032"/>
                    <a:pt x="17082" y="5474"/>
                  </a:cubicBezTo>
                  <a:cubicBezTo>
                    <a:pt x="16828" y="4917"/>
                    <a:pt x="16575" y="4410"/>
                    <a:pt x="16271" y="3954"/>
                  </a:cubicBezTo>
                  <a:cubicBezTo>
                    <a:pt x="15916" y="3447"/>
                    <a:pt x="15561" y="2991"/>
                    <a:pt x="15156" y="2585"/>
                  </a:cubicBezTo>
                  <a:cubicBezTo>
                    <a:pt x="14750" y="2180"/>
                    <a:pt x="14294" y="1825"/>
                    <a:pt x="13787" y="1521"/>
                  </a:cubicBezTo>
                  <a:cubicBezTo>
                    <a:pt x="13331" y="1166"/>
                    <a:pt x="12824" y="912"/>
                    <a:pt x="12266" y="659"/>
                  </a:cubicBezTo>
                  <a:cubicBezTo>
                    <a:pt x="11709" y="456"/>
                    <a:pt x="11151" y="304"/>
                    <a:pt x="10594" y="152"/>
                  </a:cubicBezTo>
                  <a:cubicBezTo>
                    <a:pt x="9479" y="-51"/>
                    <a:pt x="8262" y="-51"/>
                    <a:pt x="7147" y="152"/>
                  </a:cubicBezTo>
                  <a:cubicBezTo>
                    <a:pt x="6589" y="304"/>
                    <a:pt x="6032" y="456"/>
                    <a:pt x="5474" y="659"/>
                  </a:cubicBezTo>
                  <a:cubicBezTo>
                    <a:pt x="4917" y="912"/>
                    <a:pt x="4410" y="1166"/>
                    <a:pt x="3954" y="1521"/>
                  </a:cubicBezTo>
                  <a:cubicBezTo>
                    <a:pt x="3447" y="1825"/>
                    <a:pt x="2991" y="2180"/>
                    <a:pt x="2585" y="2585"/>
                  </a:cubicBezTo>
                  <a:cubicBezTo>
                    <a:pt x="2180" y="2991"/>
                    <a:pt x="1825" y="3447"/>
                    <a:pt x="1521" y="3954"/>
                  </a:cubicBezTo>
                  <a:cubicBezTo>
                    <a:pt x="1166" y="4410"/>
                    <a:pt x="912" y="4917"/>
                    <a:pt x="659" y="5474"/>
                  </a:cubicBezTo>
                  <a:cubicBezTo>
                    <a:pt x="456" y="6032"/>
                    <a:pt x="304" y="6589"/>
                    <a:pt x="152" y="7147"/>
                  </a:cubicBezTo>
                  <a:cubicBezTo>
                    <a:pt x="51" y="7704"/>
                    <a:pt x="0" y="8313"/>
                    <a:pt x="0" y="8870"/>
                  </a:cubicBezTo>
                  <a:cubicBezTo>
                    <a:pt x="0" y="9428"/>
                    <a:pt x="0" y="10036"/>
                    <a:pt x="152" y="10594"/>
                  </a:cubicBezTo>
                  <a:cubicBezTo>
                    <a:pt x="304" y="11151"/>
                    <a:pt x="456" y="11709"/>
                    <a:pt x="659" y="12266"/>
                  </a:cubicBezTo>
                  <a:close/>
                </a:path>
              </a:pathLst>
            </a:custGeom>
            <a:solidFill>
              <a:srgbClr val="1F1F1F"/>
            </a:solidFill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6" name="Frihandsfigur: Form 25">
              <a:extLst>
                <a:ext uri="{FF2B5EF4-FFF2-40B4-BE49-F238E27FC236}">
                  <a16:creationId xmlns:a16="http://schemas.microsoft.com/office/drawing/2014/main" id="{010E0F0C-1FFF-9F03-F1CB-5ABE77DEEB52}"/>
                </a:ext>
              </a:extLst>
            </p:cNvPr>
            <p:cNvSpPr/>
            <p:nvPr/>
          </p:nvSpPr>
          <p:spPr>
            <a:xfrm>
              <a:off x="2688568" y="3285572"/>
              <a:ext cx="17726" cy="17758"/>
            </a:xfrm>
            <a:custGeom>
              <a:avLst/>
              <a:gdLst>
                <a:gd name="connsiteX0" fmla="*/ 1691 w 17726"/>
                <a:gd name="connsiteY0" fmla="*/ 3668 h 17758"/>
                <a:gd name="connsiteX1" fmla="*/ 3668 w 17726"/>
                <a:gd name="connsiteY1" fmla="*/ 16036 h 17758"/>
                <a:gd name="connsiteX2" fmla="*/ 8838 w 17726"/>
                <a:gd name="connsiteY2" fmla="*/ 17759 h 17758"/>
                <a:gd name="connsiteX3" fmla="*/ 16036 w 17726"/>
                <a:gd name="connsiteY3" fmla="*/ 14059 h 17758"/>
                <a:gd name="connsiteX4" fmla="*/ 14059 w 17726"/>
                <a:gd name="connsiteY4" fmla="*/ 1691 h 17758"/>
                <a:gd name="connsiteX5" fmla="*/ 1691 w 17726"/>
                <a:gd name="connsiteY5" fmla="*/ 3668 h 17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726" h="17758">
                  <a:moveTo>
                    <a:pt x="1691" y="3668"/>
                  </a:moveTo>
                  <a:cubicBezTo>
                    <a:pt x="-1198" y="7622"/>
                    <a:pt x="-286" y="13146"/>
                    <a:pt x="3668" y="16036"/>
                  </a:cubicBezTo>
                  <a:cubicBezTo>
                    <a:pt x="5239" y="17201"/>
                    <a:pt x="7064" y="17759"/>
                    <a:pt x="8838" y="17759"/>
                  </a:cubicBezTo>
                  <a:cubicBezTo>
                    <a:pt x="11626" y="17759"/>
                    <a:pt x="14312" y="16492"/>
                    <a:pt x="16036" y="14059"/>
                  </a:cubicBezTo>
                  <a:cubicBezTo>
                    <a:pt x="18925" y="10105"/>
                    <a:pt x="18013" y="4580"/>
                    <a:pt x="14059" y="1691"/>
                  </a:cubicBezTo>
                  <a:cubicBezTo>
                    <a:pt x="10105" y="-1198"/>
                    <a:pt x="4580" y="-286"/>
                    <a:pt x="1691" y="3668"/>
                  </a:cubicBezTo>
                  <a:close/>
                </a:path>
              </a:pathLst>
            </a:custGeom>
            <a:solidFill>
              <a:srgbClr val="1F1F1F"/>
            </a:solidFill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7" name="Frihandsfigur: Form 26">
              <a:extLst>
                <a:ext uri="{FF2B5EF4-FFF2-40B4-BE49-F238E27FC236}">
                  <a16:creationId xmlns:a16="http://schemas.microsoft.com/office/drawing/2014/main" id="{08446238-0634-44AD-E6E9-DB5E0AE3FCA3}"/>
                </a:ext>
              </a:extLst>
            </p:cNvPr>
            <p:cNvSpPr/>
            <p:nvPr/>
          </p:nvSpPr>
          <p:spPr>
            <a:xfrm>
              <a:off x="2725907" y="3322810"/>
              <a:ext cx="17762" cy="17725"/>
            </a:xfrm>
            <a:custGeom>
              <a:avLst/>
              <a:gdLst>
                <a:gd name="connsiteX0" fmla="*/ 3635 w 17762"/>
                <a:gd name="connsiteY0" fmla="*/ 1709 h 17725"/>
                <a:gd name="connsiteX1" fmla="*/ 1709 w 17762"/>
                <a:gd name="connsiteY1" fmla="*/ 14076 h 17725"/>
                <a:gd name="connsiteX2" fmla="*/ 8906 w 17762"/>
                <a:gd name="connsiteY2" fmla="*/ 17726 h 17725"/>
                <a:gd name="connsiteX3" fmla="*/ 14127 w 17762"/>
                <a:gd name="connsiteY3" fmla="*/ 16003 h 17725"/>
                <a:gd name="connsiteX4" fmla="*/ 16053 w 17762"/>
                <a:gd name="connsiteY4" fmla="*/ 3635 h 17725"/>
                <a:gd name="connsiteX5" fmla="*/ 3635 w 17762"/>
                <a:gd name="connsiteY5" fmla="*/ 1709 h 17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762" h="17725">
                  <a:moveTo>
                    <a:pt x="3635" y="1709"/>
                  </a:moveTo>
                  <a:cubicBezTo>
                    <a:pt x="-319" y="4598"/>
                    <a:pt x="-1180" y="10123"/>
                    <a:pt x="1709" y="14076"/>
                  </a:cubicBezTo>
                  <a:cubicBezTo>
                    <a:pt x="3483" y="16459"/>
                    <a:pt x="6169" y="17726"/>
                    <a:pt x="8906" y="17726"/>
                  </a:cubicBezTo>
                  <a:cubicBezTo>
                    <a:pt x="10731" y="17726"/>
                    <a:pt x="12556" y="17168"/>
                    <a:pt x="14127" y="16003"/>
                  </a:cubicBezTo>
                  <a:cubicBezTo>
                    <a:pt x="18081" y="13113"/>
                    <a:pt x="18942" y="7588"/>
                    <a:pt x="16053" y="3635"/>
                  </a:cubicBezTo>
                  <a:cubicBezTo>
                    <a:pt x="13164" y="-319"/>
                    <a:pt x="7589" y="-1180"/>
                    <a:pt x="3635" y="1709"/>
                  </a:cubicBezTo>
                  <a:close/>
                </a:path>
              </a:pathLst>
            </a:custGeom>
            <a:solidFill>
              <a:srgbClr val="1F1F1F"/>
            </a:solidFill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8" name="Frihandsfigur: Form 27">
              <a:extLst>
                <a:ext uri="{FF2B5EF4-FFF2-40B4-BE49-F238E27FC236}">
                  <a16:creationId xmlns:a16="http://schemas.microsoft.com/office/drawing/2014/main" id="{EE4CA051-107C-5545-D091-3400F7EDDE35}"/>
                </a:ext>
              </a:extLst>
            </p:cNvPr>
            <p:cNvSpPr/>
            <p:nvPr/>
          </p:nvSpPr>
          <p:spPr>
            <a:xfrm>
              <a:off x="2641563" y="3261636"/>
              <a:ext cx="17737" cy="17771"/>
            </a:xfrm>
            <a:custGeom>
              <a:avLst/>
              <a:gdLst>
                <a:gd name="connsiteX0" fmla="*/ 441 w 17737"/>
                <a:gd name="connsiteY0" fmla="*/ 6164 h 17771"/>
                <a:gd name="connsiteX1" fmla="*/ 6118 w 17737"/>
                <a:gd name="connsiteY1" fmla="*/ 17315 h 17771"/>
                <a:gd name="connsiteX2" fmla="*/ 8855 w 17737"/>
                <a:gd name="connsiteY2" fmla="*/ 17771 h 17771"/>
                <a:gd name="connsiteX3" fmla="*/ 17320 w 17737"/>
                <a:gd name="connsiteY3" fmla="*/ 11638 h 17771"/>
                <a:gd name="connsiteX4" fmla="*/ 11593 w 17737"/>
                <a:gd name="connsiteY4" fmla="*/ 436 h 17771"/>
                <a:gd name="connsiteX5" fmla="*/ 441 w 17737"/>
                <a:gd name="connsiteY5" fmla="*/ 6164 h 1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737" h="17771">
                  <a:moveTo>
                    <a:pt x="441" y="6164"/>
                  </a:moveTo>
                  <a:cubicBezTo>
                    <a:pt x="-1079" y="10827"/>
                    <a:pt x="1455" y="15795"/>
                    <a:pt x="6118" y="17315"/>
                  </a:cubicBezTo>
                  <a:cubicBezTo>
                    <a:pt x="7031" y="17619"/>
                    <a:pt x="7943" y="17771"/>
                    <a:pt x="8855" y="17771"/>
                  </a:cubicBezTo>
                  <a:cubicBezTo>
                    <a:pt x="12606" y="17771"/>
                    <a:pt x="16104" y="15389"/>
                    <a:pt x="17320" y="11638"/>
                  </a:cubicBezTo>
                  <a:cubicBezTo>
                    <a:pt x="18790" y="6975"/>
                    <a:pt x="16256" y="1957"/>
                    <a:pt x="11593" y="436"/>
                  </a:cubicBezTo>
                  <a:cubicBezTo>
                    <a:pt x="6929" y="-1084"/>
                    <a:pt x="1911" y="1501"/>
                    <a:pt x="441" y="6164"/>
                  </a:cubicBezTo>
                  <a:close/>
                </a:path>
              </a:pathLst>
            </a:custGeom>
            <a:solidFill>
              <a:srgbClr val="1F1F1F"/>
            </a:solidFill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9" name="Frihandsfigur: Form 28">
              <a:extLst>
                <a:ext uri="{FF2B5EF4-FFF2-40B4-BE49-F238E27FC236}">
                  <a16:creationId xmlns:a16="http://schemas.microsoft.com/office/drawing/2014/main" id="{3D568F02-75FB-3E87-8F68-8192D9654DD8}"/>
                </a:ext>
              </a:extLst>
            </p:cNvPr>
            <p:cNvSpPr/>
            <p:nvPr/>
          </p:nvSpPr>
          <p:spPr>
            <a:xfrm>
              <a:off x="2750019" y="3369774"/>
              <a:ext cx="17740" cy="17749"/>
            </a:xfrm>
            <a:custGeom>
              <a:avLst/>
              <a:gdLst>
                <a:gd name="connsiteX0" fmla="*/ 0 w 17740"/>
                <a:gd name="connsiteY0" fmla="*/ 8879 h 17749"/>
                <a:gd name="connsiteX1" fmla="*/ 2636 w 17740"/>
                <a:gd name="connsiteY1" fmla="*/ 15113 h 17749"/>
                <a:gd name="connsiteX2" fmla="*/ 8870 w 17740"/>
                <a:gd name="connsiteY2" fmla="*/ 17749 h 17749"/>
                <a:gd name="connsiteX3" fmla="*/ 10644 w 17740"/>
                <a:gd name="connsiteY3" fmla="*/ 17547 h 17749"/>
                <a:gd name="connsiteX4" fmla="*/ 12266 w 17740"/>
                <a:gd name="connsiteY4" fmla="*/ 17040 h 17749"/>
                <a:gd name="connsiteX5" fmla="*/ 13787 w 17740"/>
                <a:gd name="connsiteY5" fmla="*/ 16229 h 17749"/>
                <a:gd name="connsiteX6" fmla="*/ 15155 w 17740"/>
                <a:gd name="connsiteY6" fmla="*/ 15113 h 17749"/>
                <a:gd name="connsiteX7" fmla="*/ 17741 w 17740"/>
                <a:gd name="connsiteY7" fmla="*/ 8879 h 17749"/>
                <a:gd name="connsiteX8" fmla="*/ 15155 w 17740"/>
                <a:gd name="connsiteY8" fmla="*/ 2594 h 17749"/>
                <a:gd name="connsiteX9" fmla="*/ 13787 w 17740"/>
                <a:gd name="connsiteY9" fmla="*/ 1479 h 17749"/>
                <a:gd name="connsiteX10" fmla="*/ 12266 w 17740"/>
                <a:gd name="connsiteY10" fmla="*/ 668 h 17749"/>
                <a:gd name="connsiteX11" fmla="*/ 10644 w 17740"/>
                <a:gd name="connsiteY11" fmla="*/ 161 h 17749"/>
                <a:gd name="connsiteX12" fmla="*/ 2636 w 17740"/>
                <a:gd name="connsiteY12" fmla="*/ 2594 h 17749"/>
                <a:gd name="connsiteX13" fmla="*/ 0 w 17740"/>
                <a:gd name="connsiteY13" fmla="*/ 8879 h 17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7740" h="17749">
                  <a:moveTo>
                    <a:pt x="0" y="8879"/>
                  </a:moveTo>
                  <a:cubicBezTo>
                    <a:pt x="0" y="11211"/>
                    <a:pt x="963" y="13491"/>
                    <a:pt x="2636" y="15113"/>
                  </a:cubicBezTo>
                  <a:cubicBezTo>
                    <a:pt x="4258" y="16786"/>
                    <a:pt x="6539" y="17749"/>
                    <a:pt x="8870" y="17749"/>
                  </a:cubicBezTo>
                  <a:cubicBezTo>
                    <a:pt x="9479" y="17749"/>
                    <a:pt x="10036" y="17648"/>
                    <a:pt x="10644" y="17547"/>
                  </a:cubicBezTo>
                  <a:cubicBezTo>
                    <a:pt x="11202" y="17445"/>
                    <a:pt x="11759" y="17293"/>
                    <a:pt x="12266" y="17040"/>
                  </a:cubicBezTo>
                  <a:cubicBezTo>
                    <a:pt x="12824" y="16837"/>
                    <a:pt x="13331" y="16533"/>
                    <a:pt x="13787" y="16229"/>
                  </a:cubicBezTo>
                  <a:cubicBezTo>
                    <a:pt x="14294" y="15924"/>
                    <a:pt x="14750" y="15519"/>
                    <a:pt x="15155" y="15113"/>
                  </a:cubicBezTo>
                  <a:cubicBezTo>
                    <a:pt x="16828" y="13491"/>
                    <a:pt x="17741" y="11211"/>
                    <a:pt x="17741" y="8879"/>
                  </a:cubicBezTo>
                  <a:cubicBezTo>
                    <a:pt x="17741" y="6547"/>
                    <a:pt x="16828" y="4216"/>
                    <a:pt x="15155" y="2594"/>
                  </a:cubicBezTo>
                  <a:cubicBezTo>
                    <a:pt x="14750" y="2188"/>
                    <a:pt x="14294" y="1783"/>
                    <a:pt x="13787" y="1479"/>
                  </a:cubicBezTo>
                  <a:cubicBezTo>
                    <a:pt x="13331" y="1174"/>
                    <a:pt x="12824" y="870"/>
                    <a:pt x="12266" y="668"/>
                  </a:cubicBezTo>
                  <a:cubicBezTo>
                    <a:pt x="11759" y="465"/>
                    <a:pt x="11202" y="262"/>
                    <a:pt x="10644" y="161"/>
                  </a:cubicBezTo>
                  <a:cubicBezTo>
                    <a:pt x="7755" y="-397"/>
                    <a:pt x="4663" y="515"/>
                    <a:pt x="2636" y="2594"/>
                  </a:cubicBezTo>
                  <a:cubicBezTo>
                    <a:pt x="963" y="4216"/>
                    <a:pt x="0" y="6547"/>
                    <a:pt x="0" y="8879"/>
                  </a:cubicBezTo>
                  <a:close/>
                </a:path>
              </a:pathLst>
            </a:custGeom>
            <a:solidFill>
              <a:srgbClr val="1F1F1F"/>
            </a:solidFill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  <p:grpSp>
        <p:nvGrpSpPr>
          <p:cNvPr id="30" name="Bild 3">
            <a:extLst>
              <a:ext uri="{FF2B5EF4-FFF2-40B4-BE49-F238E27FC236}">
                <a16:creationId xmlns:a16="http://schemas.microsoft.com/office/drawing/2014/main" id="{BAEE8906-B1E1-4647-D99E-C0615CBFC46C}"/>
              </a:ext>
            </a:extLst>
          </p:cNvPr>
          <p:cNvGrpSpPr/>
          <p:nvPr/>
        </p:nvGrpSpPr>
        <p:grpSpPr>
          <a:xfrm>
            <a:off x="2380061" y="1935053"/>
            <a:ext cx="304845" cy="532777"/>
            <a:chOff x="8948526" y="2630051"/>
            <a:chExt cx="236456" cy="413254"/>
          </a:xfrm>
          <a:solidFill>
            <a:srgbClr val="1F1F1F"/>
          </a:solidFill>
        </p:grpSpPr>
        <p:sp>
          <p:nvSpPr>
            <p:cNvPr id="31" name="Frihandsfigur: Form 30">
              <a:extLst>
                <a:ext uri="{FF2B5EF4-FFF2-40B4-BE49-F238E27FC236}">
                  <a16:creationId xmlns:a16="http://schemas.microsoft.com/office/drawing/2014/main" id="{2CB858F2-1EBA-EBE7-619C-6D691D91197B}"/>
                </a:ext>
              </a:extLst>
            </p:cNvPr>
            <p:cNvSpPr/>
            <p:nvPr/>
          </p:nvSpPr>
          <p:spPr>
            <a:xfrm>
              <a:off x="8948526" y="2630051"/>
              <a:ext cx="236456" cy="413254"/>
            </a:xfrm>
            <a:custGeom>
              <a:avLst/>
              <a:gdLst>
                <a:gd name="connsiteX0" fmla="*/ 236457 w 236456"/>
                <a:gd name="connsiteY0" fmla="*/ 382284 h 413254"/>
                <a:gd name="connsiteX1" fmla="*/ 236457 w 236456"/>
                <a:gd name="connsiteY1" fmla="*/ 30970 h 413254"/>
                <a:gd name="connsiteX2" fmla="*/ 205486 w 236456"/>
                <a:gd name="connsiteY2" fmla="*/ 0 h 413254"/>
                <a:gd name="connsiteX3" fmla="*/ 30970 w 236456"/>
                <a:gd name="connsiteY3" fmla="*/ 0 h 413254"/>
                <a:gd name="connsiteX4" fmla="*/ 0 w 236456"/>
                <a:gd name="connsiteY4" fmla="*/ 30970 h 413254"/>
                <a:gd name="connsiteX5" fmla="*/ 0 w 236456"/>
                <a:gd name="connsiteY5" fmla="*/ 382284 h 413254"/>
                <a:gd name="connsiteX6" fmla="*/ 30970 w 236456"/>
                <a:gd name="connsiteY6" fmla="*/ 413254 h 413254"/>
                <a:gd name="connsiteX7" fmla="*/ 205486 w 236456"/>
                <a:gd name="connsiteY7" fmla="*/ 413254 h 413254"/>
                <a:gd name="connsiteX8" fmla="*/ 236457 w 236456"/>
                <a:gd name="connsiteY8" fmla="*/ 382284 h 413254"/>
                <a:gd name="connsiteX9" fmla="*/ 63764 w 236456"/>
                <a:gd name="connsiteY9" fmla="*/ 15206 h 413254"/>
                <a:gd name="connsiteX10" fmla="*/ 173097 w 236456"/>
                <a:gd name="connsiteY10" fmla="*/ 15206 h 413254"/>
                <a:gd name="connsiteX11" fmla="*/ 173097 w 236456"/>
                <a:gd name="connsiteY11" fmla="*/ 27168 h 413254"/>
                <a:gd name="connsiteX12" fmla="*/ 169752 w 236456"/>
                <a:gd name="connsiteY12" fmla="*/ 30514 h 413254"/>
                <a:gd name="connsiteX13" fmla="*/ 67110 w 236456"/>
                <a:gd name="connsiteY13" fmla="*/ 30514 h 413254"/>
                <a:gd name="connsiteX14" fmla="*/ 63764 w 236456"/>
                <a:gd name="connsiteY14" fmla="*/ 27168 h 413254"/>
                <a:gd name="connsiteX15" fmla="*/ 63764 w 236456"/>
                <a:gd name="connsiteY15" fmla="*/ 15206 h 413254"/>
                <a:gd name="connsiteX16" fmla="*/ 221250 w 236456"/>
                <a:gd name="connsiteY16" fmla="*/ 382284 h 413254"/>
                <a:gd name="connsiteX17" fmla="*/ 205486 w 236456"/>
                <a:gd name="connsiteY17" fmla="*/ 398048 h 413254"/>
                <a:gd name="connsiteX18" fmla="*/ 30970 w 236456"/>
                <a:gd name="connsiteY18" fmla="*/ 398048 h 413254"/>
                <a:gd name="connsiteX19" fmla="*/ 15206 w 236456"/>
                <a:gd name="connsiteY19" fmla="*/ 382284 h 413254"/>
                <a:gd name="connsiteX20" fmla="*/ 15206 w 236456"/>
                <a:gd name="connsiteY20" fmla="*/ 30970 h 413254"/>
                <a:gd name="connsiteX21" fmla="*/ 30970 w 236456"/>
                <a:gd name="connsiteY21" fmla="*/ 15206 h 413254"/>
                <a:gd name="connsiteX22" fmla="*/ 48558 w 236456"/>
                <a:gd name="connsiteY22" fmla="*/ 15206 h 413254"/>
                <a:gd name="connsiteX23" fmla="*/ 48558 w 236456"/>
                <a:gd name="connsiteY23" fmla="*/ 27168 h 413254"/>
                <a:gd name="connsiteX24" fmla="*/ 67110 w 236456"/>
                <a:gd name="connsiteY24" fmla="*/ 45720 h 413254"/>
                <a:gd name="connsiteX25" fmla="*/ 169752 w 236456"/>
                <a:gd name="connsiteY25" fmla="*/ 45720 h 413254"/>
                <a:gd name="connsiteX26" fmla="*/ 188304 w 236456"/>
                <a:gd name="connsiteY26" fmla="*/ 27168 h 413254"/>
                <a:gd name="connsiteX27" fmla="*/ 188304 w 236456"/>
                <a:gd name="connsiteY27" fmla="*/ 15206 h 413254"/>
                <a:gd name="connsiteX28" fmla="*/ 205537 w 236456"/>
                <a:gd name="connsiteY28" fmla="*/ 15206 h 413254"/>
                <a:gd name="connsiteX29" fmla="*/ 221301 w 236456"/>
                <a:gd name="connsiteY29" fmla="*/ 30970 h 413254"/>
                <a:gd name="connsiteX30" fmla="*/ 221301 w 236456"/>
                <a:gd name="connsiteY30" fmla="*/ 382284 h 413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36456" h="413254">
                  <a:moveTo>
                    <a:pt x="236457" y="382284"/>
                  </a:moveTo>
                  <a:lnTo>
                    <a:pt x="236457" y="30970"/>
                  </a:lnTo>
                  <a:cubicBezTo>
                    <a:pt x="236457" y="13888"/>
                    <a:pt x="222568" y="0"/>
                    <a:pt x="205486" y="0"/>
                  </a:cubicBezTo>
                  <a:lnTo>
                    <a:pt x="30970" y="0"/>
                  </a:lnTo>
                  <a:cubicBezTo>
                    <a:pt x="13888" y="0"/>
                    <a:pt x="0" y="13888"/>
                    <a:pt x="0" y="30970"/>
                  </a:cubicBezTo>
                  <a:lnTo>
                    <a:pt x="0" y="382284"/>
                  </a:lnTo>
                  <a:cubicBezTo>
                    <a:pt x="0" y="399366"/>
                    <a:pt x="13888" y="413254"/>
                    <a:pt x="30970" y="413254"/>
                  </a:cubicBezTo>
                  <a:lnTo>
                    <a:pt x="205486" y="413254"/>
                  </a:lnTo>
                  <a:cubicBezTo>
                    <a:pt x="222568" y="413254"/>
                    <a:pt x="236457" y="399366"/>
                    <a:pt x="236457" y="382284"/>
                  </a:cubicBezTo>
                  <a:close/>
                  <a:moveTo>
                    <a:pt x="63764" y="15206"/>
                  </a:moveTo>
                  <a:lnTo>
                    <a:pt x="173097" y="15206"/>
                  </a:lnTo>
                  <a:lnTo>
                    <a:pt x="173097" y="27168"/>
                  </a:lnTo>
                  <a:cubicBezTo>
                    <a:pt x="173097" y="28993"/>
                    <a:pt x="171577" y="30514"/>
                    <a:pt x="169752" y="30514"/>
                  </a:cubicBezTo>
                  <a:lnTo>
                    <a:pt x="67110" y="30514"/>
                  </a:lnTo>
                  <a:cubicBezTo>
                    <a:pt x="65285" y="30514"/>
                    <a:pt x="63764" y="28993"/>
                    <a:pt x="63764" y="27168"/>
                  </a:cubicBezTo>
                  <a:lnTo>
                    <a:pt x="63764" y="15206"/>
                  </a:lnTo>
                  <a:close/>
                  <a:moveTo>
                    <a:pt x="221250" y="382284"/>
                  </a:moveTo>
                  <a:cubicBezTo>
                    <a:pt x="221250" y="391002"/>
                    <a:pt x="214154" y="398048"/>
                    <a:pt x="205486" y="398048"/>
                  </a:cubicBezTo>
                  <a:lnTo>
                    <a:pt x="30970" y="398048"/>
                  </a:lnTo>
                  <a:cubicBezTo>
                    <a:pt x="22252" y="398048"/>
                    <a:pt x="15206" y="390952"/>
                    <a:pt x="15206" y="382284"/>
                  </a:cubicBezTo>
                  <a:lnTo>
                    <a:pt x="15206" y="30970"/>
                  </a:lnTo>
                  <a:cubicBezTo>
                    <a:pt x="15206" y="22252"/>
                    <a:pt x="22303" y="15206"/>
                    <a:pt x="30970" y="15206"/>
                  </a:cubicBezTo>
                  <a:lnTo>
                    <a:pt x="48558" y="15206"/>
                  </a:lnTo>
                  <a:lnTo>
                    <a:pt x="48558" y="27168"/>
                  </a:lnTo>
                  <a:cubicBezTo>
                    <a:pt x="48558" y="37407"/>
                    <a:pt x="56871" y="45720"/>
                    <a:pt x="67110" y="45720"/>
                  </a:cubicBezTo>
                  <a:lnTo>
                    <a:pt x="169752" y="45720"/>
                  </a:lnTo>
                  <a:cubicBezTo>
                    <a:pt x="179991" y="45720"/>
                    <a:pt x="188304" y="37407"/>
                    <a:pt x="188304" y="27168"/>
                  </a:cubicBezTo>
                  <a:lnTo>
                    <a:pt x="188304" y="15206"/>
                  </a:lnTo>
                  <a:lnTo>
                    <a:pt x="205537" y="15206"/>
                  </a:lnTo>
                  <a:cubicBezTo>
                    <a:pt x="214256" y="15206"/>
                    <a:pt x="221301" y="22302"/>
                    <a:pt x="221301" y="30970"/>
                  </a:cubicBezTo>
                  <a:lnTo>
                    <a:pt x="221301" y="382284"/>
                  </a:lnTo>
                  <a:close/>
                </a:path>
              </a:pathLst>
            </a:custGeom>
            <a:solidFill>
              <a:srgbClr val="1F1F1F"/>
            </a:solidFill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2" name="Frihandsfigur: Form 31">
              <a:extLst>
                <a:ext uri="{FF2B5EF4-FFF2-40B4-BE49-F238E27FC236}">
                  <a16:creationId xmlns:a16="http://schemas.microsoft.com/office/drawing/2014/main" id="{A813D323-6014-D6BE-5DE2-FBD1BE450E18}"/>
                </a:ext>
              </a:extLst>
            </p:cNvPr>
            <p:cNvSpPr/>
            <p:nvPr/>
          </p:nvSpPr>
          <p:spPr>
            <a:xfrm>
              <a:off x="9017359" y="2992212"/>
              <a:ext cx="98789" cy="15206"/>
            </a:xfrm>
            <a:custGeom>
              <a:avLst/>
              <a:gdLst>
                <a:gd name="connsiteX0" fmla="*/ 91187 w 98789"/>
                <a:gd name="connsiteY0" fmla="*/ 0 h 15206"/>
                <a:gd name="connsiteX1" fmla="*/ 7603 w 98789"/>
                <a:gd name="connsiteY1" fmla="*/ 0 h 15206"/>
                <a:gd name="connsiteX2" fmla="*/ 0 w 98789"/>
                <a:gd name="connsiteY2" fmla="*/ 7603 h 15206"/>
                <a:gd name="connsiteX3" fmla="*/ 7603 w 98789"/>
                <a:gd name="connsiteY3" fmla="*/ 15206 h 15206"/>
                <a:gd name="connsiteX4" fmla="*/ 91187 w 98789"/>
                <a:gd name="connsiteY4" fmla="*/ 15206 h 15206"/>
                <a:gd name="connsiteX5" fmla="*/ 98790 w 98789"/>
                <a:gd name="connsiteY5" fmla="*/ 7603 h 15206"/>
                <a:gd name="connsiteX6" fmla="*/ 91187 w 98789"/>
                <a:gd name="connsiteY6" fmla="*/ 0 h 15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8789" h="15206">
                  <a:moveTo>
                    <a:pt x="91187" y="0"/>
                  </a:moveTo>
                  <a:lnTo>
                    <a:pt x="7603" y="0"/>
                  </a:lnTo>
                  <a:cubicBezTo>
                    <a:pt x="3396" y="0"/>
                    <a:pt x="0" y="3396"/>
                    <a:pt x="0" y="7603"/>
                  </a:cubicBezTo>
                  <a:cubicBezTo>
                    <a:pt x="0" y="11810"/>
                    <a:pt x="3396" y="15206"/>
                    <a:pt x="7603" y="15206"/>
                  </a:cubicBezTo>
                  <a:lnTo>
                    <a:pt x="91187" y="15206"/>
                  </a:lnTo>
                  <a:cubicBezTo>
                    <a:pt x="95394" y="15206"/>
                    <a:pt x="98790" y="11810"/>
                    <a:pt x="98790" y="7603"/>
                  </a:cubicBezTo>
                  <a:cubicBezTo>
                    <a:pt x="98790" y="3396"/>
                    <a:pt x="95394" y="0"/>
                    <a:pt x="91187" y="0"/>
                  </a:cubicBezTo>
                  <a:close/>
                </a:path>
              </a:pathLst>
            </a:custGeom>
            <a:solidFill>
              <a:srgbClr val="1F1F1F"/>
            </a:solidFill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  <p:grpSp>
        <p:nvGrpSpPr>
          <p:cNvPr id="33" name="Bild 3">
            <a:extLst>
              <a:ext uri="{FF2B5EF4-FFF2-40B4-BE49-F238E27FC236}">
                <a16:creationId xmlns:a16="http://schemas.microsoft.com/office/drawing/2014/main" id="{C54B12BA-CB31-9411-4031-280CC2C334B2}"/>
              </a:ext>
            </a:extLst>
          </p:cNvPr>
          <p:cNvGrpSpPr/>
          <p:nvPr/>
        </p:nvGrpSpPr>
        <p:grpSpPr>
          <a:xfrm>
            <a:off x="7123578" y="1927734"/>
            <a:ext cx="345294" cy="547415"/>
            <a:chOff x="3052369" y="3212398"/>
            <a:chExt cx="267831" cy="424608"/>
          </a:xfrm>
          <a:solidFill>
            <a:srgbClr val="1F1F1F"/>
          </a:solidFill>
        </p:grpSpPr>
        <p:sp>
          <p:nvSpPr>
            <p:cNvPr id="34" name="Frihandsfigur: Form 33">
              <a:extLst>
                <a:ext uri="{FF2B5EF4-FFF2-40B4-BE49-F238E27FC236}">
                  <a16:creationId xmlns:a16="http://schemas.microsoft.com/office/drawing/2014/main" id="{5D3DC7E0-0E0E-6241-3211-1C0527F75F6A}"/>
                </a:ext>
              </a:extLst>
            </p:cNvPr>
            <p:cNvSpPr/>
            <p:nvPr/>
          </p:nvSpPr>
          <p:spPr>
            <a:xfrm>
              <a:off x="3117148" y="3277177"/>
              <a:ext cx="138274" cy="138275"/>
            </a:xfrm>
            <a:custGeom>
              <a:avLst/>
              <a:gdLst>
                <a:gd name="connsiteX0" fmla="*/ 138275 w 138274"/>
                <a:gd name="connsiteY0" fmla="*/ 69138 h 138275"/>
                <a:gd name="connsiteX1" fmla="*/ 69137 w 138274"/>
                <a:gd name="connsiteY1" fmla="*/ 0 h 138275"/>
                <a:gd name="connsiteX2" fmla="*/ 0 w 138274"/>
                <a:gd name="connsiteY2" fmla="*/ 69138 h 138275"/>
                <a:gd name="connsiteX3" fmla="*/ 69137 w 138274"/>
                <a:gd name="connsiteY3" fmla="*/ 138275 h 138275"/>
                <a:gd name="connsiteX4" fmla="*/ 138275 w 138274"/>
                <a:gd name="connsiteY4" fmla="*/ 69138 h 138275"/>
                <a:gd name="connsiteX5" fmla="*/ 69137 w 138274"/>
                <a:gd name="connsiteY5" fmla="*/ 123018 h 138275"/>
                <a:gd name="connsiteX6" fmla="*/ 15206 w 138274"/>
                <a:gd name="connsiteY6" fmla="*/ 69087 h 138275"/>
                <a:gd name="connsiteX7" fmla="*/ 69137 w 138274"/>
                <a:gd name="connsiteY7" fmla="*/ 15156 h 138275"/>
                <a:gd name="connsiteX8" fmla="*/ 123069 w 138274"/>
                <a:gd name="connsiteY8" fmla="*/ 69087 h 138275"/>
                <a:gd name="connsiteX9" fmla="*/ 69137 w 138274"/>
                <a:gd name="connsiteY9" fmla="*/ 123018 h 138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8274" h="138275">
                  <a:moveTo>
                    <a:pt x="138275" y="69138"/>
                  </a:moveTo>
                  <a:cubicBezTo>
                    <a:pt x="138275" y="31021"/>
                    <a:pt x="107254" y="0"/>
                    <a:pt x="69137" y="0"/>
                  </a:cubicBezTo>
                  <a:cubicBezTo>
                    <a:pt x="31021" y="0"/>
                    <a:pt x="0" y="31021"/>
                    <a:pt x="0" y="69138"/>
                  </a:cubicBezTo>
                  <a:cubicBezTo>
                    <a:pt x="0" y="107254"/>
                    <a:pt x="31021" y="138275"/>
                    <a:pt x="69137" y="138275"/>
                  </a:cubicBezTo>
                  <a:cubicBezTo>
                    <a:pt x="107254" y="138275"/>
                    <a:pt x="138275" y="107254"/>
                    <a:pt x="138275" y="69138"/>
                  </a:cubicBezTo>
                  <a:close/>
                  <a:moveTo>
                    <a:pt x="69137" y="123018"/>
                  </a:moveTo>
                  <a:cubicBezTo>
                    <a:pt x="39384" y="123018"/>
                    <a:pt x="15206" y="98840"/>
                    <a:pt x="15206" y="69087"/>
                  </a:cubicBezTo>
                  <a:cubicBezTo>
                    <a:pt x="15206" y="39333"/>
                    <a:pt x="39384" y="15156"/>
                    <a:pt x="69137" y="15156"/>
                  </a:cubicBezTo>
                  <a:cubicBezTo>
                    <a:pt x="98891" y="15156"/>
                    <a:pt x="123069" y="39333"/>
                    <a:pt x="123069" y="69087"/>
                  </a:cubicBezTo>
                  <a:cubicBezTo>
                    <a:pt x="123069" y="98840"/>
                    <a:pt x="98891" y="123018"/>
                    <a:pt x="69137" y="123018"/>
                  </a:cubicBezTo>
                  <a:close/>
                </a:path>
              </a:pathLst>
            </a:custGeom>
            <a:solidFill>
              <a:srgbClr val="1F1F1F"/>
            </a:solidFill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5" name="Frihandsfigur: Form 34">
              <a:extLst>
                <a:ext uri="{FF2B5EF4-FFF2-40B4-BE49-F238E27FC236}">
                  <a16:creationId xmlns:a16="http://schemas.microsoft.com/office/drawing/2014/main" id="{95DE9581-C907-16D9-3BE9-4C6377B52699}"/>
                </a:ext>
              </a:extLst>
            </p:cNvPr>
            <p:cNvSpPr/>
            <p:nvPr/>
          </p:nvSpPr>
          <p:spPr>
            <a:xfrm>
              <a:off x="3052369" y="3212398"/>
              <a:ext cx="267831" cy="424608"/>
            </a:xfrm>
            <a:custGeom>
              <a:avLst/>
              <a:gdLst>
                <a:gd name="connsiteX0" fmla="*/ 133865 w 267831"/>
                <a:gd name="connsiteY0" fmla="*/ 424557 h 424608"/>
                <a:gd name="connsiteX1" fmla="*/ 133916 w 267831"/>
                <a:gd name="connsiteY1" fmla="*/ 424557 h 424608"/>
                <a:gd name="connsiteX2" fmla="*/ 140049 w 267831"/>
                <a:gd name="connsiteY2" fmla="*/ 421465 h 424608"/>
                <a:gd name="connsiteX3" fmla="*/ 267832 w 267831"/>
                <a:gd name="connsiteY3" fmla="*/ 147247 h 424608"/>
                <a:gd name="connsiteX4" fmla="*/ 133916 w 267831"/>
                <a:gd name="connsiteY4" fmla="*/ 0 h 424608"/>
                <a:gd name="connsiteX5" fmla="*/ 0 w 267831"/>
                <a:gd name="connsiteY5" fmla="*/ 147247 h 424608"/>
                <a:gd name="connsiteX6" fmla="*/ 127681 w 267831"/>
                <a:gd name="connsiteY6" fmla="*/ 421415 h 424608"/>
                <a:gd name="connsiteX7" fmla="*/ 133815 w 267831"/>
                <a:gd name="connsiteY7" fmla="*/ 424608 h 424608"/>
                <a:gd name="connsiteX8" fmla="*/ 15206 w 267831"/>
                <a:gd name="connsiteY8" fmla="*/ 147247 h 424608"/>
                <a:gd name="connsiteX9" fmla="*/ 133916 w 267831"/>
                <a:gd name="connsiteY9" fmla="*/ 15206 h 424608"/>
                <a:gd name="connsiteX10" fmla="*/ 252626 w 267831"/>
                <a:gd name="connsiteY10" fmla="*/ 147247 h 424608"/>
                <a:gd name="connsiteX11" fmla="*/ 134017 w 267831"/>
                <a:gd name="connsiteY11" fmla="*/ 403725 h 424608"/>
                <a:gd name="connsiteX12" fmla="*/ 15257 w 267831"/>
                <a:gd name="connsiteY12" fmla="*/ 147247 h 424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67831" h="424608">
                  <a:moveTo>
                    <a:pt x="133865" y="424557"/>
                  </a:moveTo>
                  <a:lnTo>
                    <a:pt x="133916" y="424557"/>
                  </a:lnTo>
                  <a:cubicBezTo>
                    <a:pt x="136349" y="424557"/>
                    <a:pt x="138630" y="423392"/>
                    <a:pt x="140049" y="421465"/>
                  </a:cubicBezTo>
                  <a:cubicBezTo>
                    <a:pt x="145270" y="414369"/>
                    <a:pt x="267832" y="246087"/>
                    <a:pt x="267832" y="147247"/>
                  </a:cubicBezTo>
                  <a:cubicBezTo>
                    <a:pt x="267832" y="55046"/>
                    <a:pt x="217753" y="0"/>
                    <a:pt x="133916" y="0"/>
                  </a:cubicBezTo>
                  <a:cubicBezTo>
                    <a:pt x="50079" y="0"/>
                    <a:pt x="0" y="57784"/>
                    <a:pt x="0" y="147247"/>
                  </a:cubicBezTo>
                  <a:cubicBezTo>
                    <a:pt x="0" y="236710"/>
                    <a:pt x="122461" y="414065"/>
                    <a:pt x="127681" y="421415"/>
                  </a:cubicBezTo>
                  <a:cubicBezTo>
                    <a:pt x="129101" y="423392"/>
                    <a:pt x="131382" y="424608"/>
                    <a:pt x="133815" y="424608"/>
                  </a:cubicBezTo>
                  <a:close/>
                  <a:moveTo>
                    <a:pt x="15206" y="147247"/>
                  </a:moveTo>
                  <a:cubicBezTo>
                    <a:pt x="15206" y="67059"/>
                    <a:pt x="61788" y="15206"/>
                    <a:pt x="133916" y="15206"/>
                  </a:cubicBezTo>
                  <a:cubicBezTo>
                    <a:pt x="206044" y="15206"/>
                    <a:pt x="252626" y="63309"/>
                    <a:pt x="252626" y="147247"/>
                  </a:cubicBezTo>
                  <a:cubicBezTo>
                    <a:pt x="252626" y="231185"/>
                    <a:pt x="159260" y="367686"/>
                    <a:pt x="134017" y="403725"/>
                  </a:cubicBezTo>
                  <a:cubicBezTo>
                    <a:pt x="108927" y="366875"/>
                    <a:pt x="15257" y="224038"/>
                    <a:pt x="15257" y="147247"/>
                  </a:cubicBezTo>
                  <a:close/>
                </a:path>
              </a:pathLst>
            </a:custGeom>
            <a:solidFill>
              <a:srgbClr val="1F1F1F"/>
            </a:solidFill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  <p:sp>
        <p:nvSpPr>
          <p:cNvPr id="36" name="Frihandsfigur: Form 35">
            <a:extLst>
              <a:ext uri="{FF2B5EF4-FFF2-40B4-BE49-F238E27FC236}">
                <a16:creationId xmlns:a16="http://schemas.microsoft.com/office/drawing/2014/main" id="{A30B00B6-0714-4C25-0F80-753BF100BF5E}"/>
              </a:ext>
            </a:extLst>
          </p:cNvPr>
          <p:cNvSpPr/>
          <p:nvPr/>
        </p:nvSpPr>
        <p:spPr>
          <a:xfrm>
            <a:off x="3184781" y="2040001"/>
            <a:ext cx="528595" cy="322881"/>
          </a:xfrm>
          <a:custGeom>
            <a:avLst/>
            <a:gdLst>
              <a:gd name="connsiteX0" fmla="*/ 410010 w 410010"/>
              <a:gd name="connsiteY0" fmla="*/ 7350 h 250446"/>
              <a:gd name="connsiteX1" fmla="*/ 409655 w 410010"/>
              <a:gd name="connsiteY1" fmla="*/ 5424 h 250446"/>
              <a:gd name="connsiteX2" fmla="*/ 409655 w 410010"/>
              <a:gd name="connsiteY2" fmla="*/ 5170 h 250446"/>
              <a:gd name="connsiteX3" fmla="*/ 409554 w 410010"/>
              <a:gd name="connsiteY3" fmla="*/ 5018 h 250446"/>
              <a:gd name="connsiteX4" fmla="*/ 408591 w 410010"/>
              <a:gd name="connsiteY4" fmla="*/ 3193 h 250446"/>
              <a:gd name="connsiteX5" fmla="*/ 408337 w 410010"/>
              <a:gd name="connsiteY5" fmla="*/ 2889 h 250446"/>
              <a:gd name="connsiteX6" fmla="*/ 406969 w 410010"/>
              <a:gd name="connsiteY6" fmla="*/ 1571 h 250446"/>
              <a:gd name="connsiteX7" fmla="*/ 406766 w 410010"/>
              <a:gd name="connsiteY7" fmla="*/ 1419 h 250446"/>
              <a:gd name="connsiteX8" fmla="*/ 404941 w 410010"/>
              <a:gd name="connsiteY8" fmla="*/ 507 h 250446"/>
              <a:gd name="connsiteX9" fmla="*/ 404536 w 410010"/>
              <a:gd name="connsiteY9" fmla="*/ 355 h 250446"/>
              <a:gd name="connsiteX10" fmla="*/ 402407 w 410010"/>
              <a:gd name="connsiteY10" fmla="*/ 0 h 250446"/>
              <a:gd name="connsiteX11" fmla="*/ 7603 w 410010"/>
              <a:gd name="connsiteY11" fmla="*/ 0 h 250446"/>
              <a:gd name="connsiteX12" fmla="*/ 5474 w 410010"/>
              <a:gd name="connsiteY12" fmla="*/ 355 h 250446"/>
              <a:gd name="connsiteX13" fmla="*/ 5069 w 410010"/>
              <a:gd name="connsiteY13" fmla="*/ 507 h 250446"/>
              <a:gd name="connsiteX14" fmla="*/ 3244 w 410010"/>
              <a:gd name="connsiteY14" fmla="*/ 1419 h 250446"/>
              <a:gd name="connsiteX15" fmla="*/ 3041 w 410010"/>
              <a:gd name="connsiteY15" fmla="*/ 1571 h 250446"/>
              <a:gd name="connsiteX16" fmla="*/ 1673 w 410010"/>
              <a:gd name="connsiteY16" fmla="*/ 2889 h 250446"/>
              <a:gd name="connsiteX17" fmla="*/ 1419 w 410010"/>
              <a:gd name="connsiteY17" fmla="*/ 3193 h 250446"/>
              <a:gd name="connsiteX18" fmla="*/ 456 w 410010"/>
              <a:gd name="connsiteY18" fmla="*/ 5018 h 250446"/>
              <a:gd name="connsiteX19" fmla="*/ 355 w 410010"/>
              <a:gd name="connsiteY19" fmla="*/ 5170 h 250446"/>
              <a:gd name="connsiteX20" fmla="*/ 355 w 410010"/>
              <a:gd name="connsiteY20" fmla="*/ 5424 h 250446"/>
              <a:gd name="connsiteX21" fmla="*/ 0 w 410010"/>
              <a:gd name="connsiteY21" fmla="*/ 7350 h 250446"/>
              <a:gd name="connsiteX22" fmla="*/ 0 w 410010"/>
              <a:gd name="connsiteY22" fmla="*/ 7552 h 250446"/>
              <a:gd name="connsiteX23" fmla="*/ 0 w 410010"/>
              <a:gd name="connsiteY23" fmla="*/ 7654 h 250446"/>
              <a:gd name="connsiteX24" fmla="*/ 0 w 410010"/>
              <a:gd name="connsiteY24" fmla="*/ 242793 h 250446"/>
              <a:gd name="connsiteX25" fmla="*/ 0 w 410010"/>
              <a:gd name="connsiteY25" fmla="*/ 242894 h 250446"/>
              <a:gd name="connsiteX26" fmla="*/ 0 w 410010"/>
              <a:gd name="connsiteY26" fmla="*/ 243097 h 250446"/>
              <a:gd name="connsiteX27" fmla="*/ 355 w 410010"/>
              <a:gd name="connsiteY27" fmla="*/ 245023 h 250446"/>
              <a:gd name="connsiteX28" fmla="*/ 355 w 410010"/>
              <a:gd name="connsiteY28" fmla="*/ 245276 h 250446"/>
              <a:gd name="connsiteX29" fmla="*/ 456 w 410010"/>
              <a:gd name="connsiteY29" fmla="*/ 245428 h 250446"/>
              <a:gd name="connsiteX30" fmla="*/ 1419 w 410010"/>
              <a:gd name="connsiteY30" fmla="*/ 247253 h 250446"/>
              <a:gd name="connsiteX31" fmla="*/ 1673 w 410010"/>
              <a:gd name="connsiteY31" fmla="*/ 247557 h 250446"/>
              <a:gd name="connsiteX32" fmla="*/ 3041 w 410010"/>
              <a:gd name="connsiteY32" fmla="*/ 248875 h 250446"/>
              <a:gd name="connsiteX33" fmla="*/ 3244 w 410010"/>
              <a:gd name="connsiteY33" fmla="*/ 249027 h 250446"/>
              <a:gd name="connsiteX34" fmla="*/ 5069 w 410010"/>
              <a:gd name="connsiteY34" fmla="*/ 249939 h 250446"/>
              <a:gd name="connsiteX35" fmla="*/ 5474 w 410010"/>
              <a:gd name="connsiteY35" fmla="*/ 250092 h 250446"/>
              <a:gd name="connsiteX36" fmla="*/ 7603 w 410010"/>
              <a:gd name="connsiteY36" fmla="*/ 250446 h 250446"/>
              <a:gd name="connsiteX37" fmla="*/ 402407 w 410010"/>
              <a:gd name="connsiteY37" fmla="*/ 250446 h 250446"/>
              <a:gd name="connsiteX38" fmla="*/ 404536 w 410010"/>
              <a:gd name="connsiteY38" fmla="*/ 250092 h 250446"/>
              <a:gd name="connsiteX39" fmla="*/ 404941 w 410010"/>
              <a:gd name="connsiteY39" fmla="*/ 249939 h 250446"/>
              <a:gd name="connsiteX40" fmla="*/ 406766 w 410010"/>
              <a:gd name="connsiteY40" fmla="*/ 249027 h 250446"/>
              <a:gd name="connsiteX41" fmla="*/ 406969 w 410010"/>
              <a:gd name="connsiteY41" fmla="*/ 248875 h 250446"/>
              <a:gd name="connsiteX42" fmla="*/ 408337 w 410010"/>
              <a:gd name="connsiteY42" fmla="*/ 247557 h 250446"/>
              <a:gd name="connsiteX43" fmla="*/ 408591 w 410010"/>
              <a:gd name="connsiteY43" fmla="*/ 247253 h 250446"/>
              <a:gd name="connsiteX44" fmla="*/ 409554 w 410010"/>
              <a:gd name="connsiteY44" fmla="*/ 245428 h 250446"/>
              <a:gd name="connsiteX45" fmla="*/ 409655 w 410010"/>
              <a:gd name="connsiteY45" fmla="*/ 245276 h 250446"/>
              <a:gd name="connsiteX46" fmla="*/ 409655 w 410010"/>
              <a:gd name="connsiteY46" fmla="*/ 245023 h 250446"/>
              <a:gd name="connsiteX47" fmla="*/ 410010 w 410010"/>
              <a:gd name="connsiteY47" fmla="*/ 243097 h 250446"/>
              <a:gd name="connsiteX48" fmla="*/ 410010 w 410010"/>
              <a:gd name="connsiteY48" fmla="*/ 242894 h 250446"/>
              <a:gd name="connsiteX49" fmla="*/ 410010 w 410010"/>
              <a:gd name="connsiteY49" fmla="*/ 242793 h 250446"/>
              <a:gd name="connsiteX50" fmla="*/ 410010 w 410010"/>
              <a:gd name="connsiteY50" fmla="*/ 7654 h 250446"/>
              <a:gd name="connsiteX51" fmla="*/ 410010 w 410010"/>
              <a:gd name="connsiteY51" fmla="*/ 7552 h 250446"/>
              <a:gd name="connsiteX52" fmla="*/ 410010 w 410010"/>
              <a:gd name="connsiteY52" fmla="*/ 7350 h 250446"/>
              <a:gd name="connsiteX53" fmla="*/ 380307 w 410010"/>
              <a:gd name="connsiteY53" fmla="*/ 15257 h 250446"/>
              <a:gd name="connsiteX54" fmla="*/ 205030 w 410010"/>
              <a:gd name="connsiteY54" fmla="*/ 151859 h 250446"/>
              <a:gd name="connsiteX55" fmla="*/ 29753 w 410010"/>
              <a:gd name="connsiteY55" fmla="*/ 15257 h 250446"/>
              <a:gd name="connsiteX56" fmla="*/ 380307 w 410010"/>
              <a:gd name="connsiteY56" fmla="*/ 15257 h 250446"/>
              <a:gd name="connsiteX57" fmla="*/ 394804 w 410010"/>
              <a:gd name="connsiteY57" fmla="*/ 23266 h 250446"/>
              <a:gd name="connsiteX58" fmla="*/ 394804 w 410010"/>
              <a:gd name="connsiteY58" fmla="*/ 227282 h 250446"/>
              <a:gd name="connsiteX59" fmla="*/ 263929 w 410010"/>
              <a:gd name="connsiteY59" fmla="*/ 125299 h 250446"/>
              <a:gd name="connsiteX60" fmla="*/ 394804 w 410010"/>
              <a:gd name="connsiteY60" fmla="*/ 23316 h 250446"/>
              <a:gd name="connsiteX61" fmla="*/ 146081 w 410010"/>
              <a:gd name="connsiteY61" fmla="*/ 125249 h 250446"/>
              <a:gd name="connsiteX62" fmla="*/ 15206 w 410010"/>
              <a:gd name="connsiteY62" fmla="*/ 227231 h 250446"/>
              <a:gd name="connsiteX63" fmla="*/ 15206 w 410010"/>
              <a:gd name="connsiteY63" fmla="*/ 23215 h 250446"/>
              <a:gd name="connsiteX64" fmla="*/ 146081 w 410010"/>
              <a:gd name="connsiteY64" fmla="*/ 125198 h 250446"/>
              <a:gd name="connsiteX65" fmla="*/ 29753 w 410010"/>
              <a:gd name="connsiteY65" fmla="*/ 235240 h 250446"/>
              <a:gd name="connsiteX66" fmla="*/ 158499 w 410010"/>
              <a:gd name="connsiteY66" fmla="*/ 134930 h 250446"/>
              <a:gd name="connsiteX67" fmla="*/ 200367 w 410010"/>
              <a:gd name="connsiteY67" fmla="*/ 167572 h 250446"/>
              <a:gd name="connsiteX68" fmla="*/ 205030 w 410010"/>
              <a:gd name="connsiteY68" fmla="*/ 169195 h 250446"/>
              <a:gd name="connsiteX69" fmla="*/ 209694 w 410010"/>
              <a:gd name="connsiteY69" fmla="*/ 167572 h 250446"/>
              <a:gd name="connsiteX70" fmla="*/ 251561 w 410010"/>
              <a:gd name="connsiteY70" fmla="*/ 134930 h 250446"/>
              <a:gd name="connsiteX71" fmla="*/ 380307 w 410010"/>
              <a:gd name="connsiteY71" fmla="*/ 235240 h 250446"/>
              <a:gd name="connsiteX72" fmla="*/ 29753 w 410010"/>
              <a:gd name="connsiteY72" fmla="*/ 235240 h 250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410010" h="250446">
                <a:moveTo>
                  <a:pt x="410010" y="7350"/>
                </a:moveTo>
                <a:cubicBezTo>
                  <a:pt x="410010" y="6691"/>
                  <a:pt x="409858" y="6032"/>
                  <a:pt x="409655" y="5424"/>
                </a:cubicBezTo>
                <a:cubicBezTo>
                  <a:pt x="409655" y="5322"/>
                  <a:pt x="409655" y="5272"/>
                  <a:pt x="409655" y="5170"/>
                </a:cubicBezTo>
                <a:cubicBezTo>
                  <a:pt x="409655" y="5119"/>
                  <a:pt x="409605" y="5069"/>
                  <a:pt x="409554" y="5018"/>
                </a:cubicBezTo>
                <a:cubicBezTo>
                  <a:pt x="409300" y="4359"/>
                  <a:pt x="408996" y="3751"/>
                  <a:pt x="408591" y="3193"/>
                </a:cubicBezTo>
                <a:cubicBezTo>
                  <a:pt x="408540" y="3092"/>
                  <a:pt x="408439" y="2991"/>
                  <a:pt x="408337" y="2889"/>
                </a:cubicBezTo>
                <a:cubicBezTo>
                  <a:pt x="407932" y="2382"/>
                  <a:pt x="407476" y="1977"/>
                  <a:pt x="406969" y="1571"/>
                </a:cubicBezTo>
                <a:cubicBezTo>
                  <a:pt x="406918" y="1521"/>
                  <a:pt x="406867" y="1470"/>
                  <a:pt x="406766" y="1419"/>
                </a:cubicBezTo>
                <a:cubicBezTo>
                  <a:pt x="406209" y="1014"/>
                  <a:pt x="405600" y="710"/>
                  <a:pt x="404941" y="507"/>
                </a:cubicBezTo>
                <a:cubicBezTo>
                  <a:pt x="404789" y="507"/>
                  <a:pt x="404637" y="406"/>
                  <a:pt x="404536" y="355"/>
                </a:cubicBezTo>
                <a:cubicBezTo>
                  <a:pt x="403877" y="152"/>
                  <a:pt x="403167" y="0"/>
                  <a:pt x="402407" y="0"/>
                </a:cubicBezTo>
                <a:lnTo>
                  <a:pt x="7603" y="0"/>
                </a:lnTo>
                <a:cubicBezTo>
                  <a:pt x="6843" y="0"/>
                  <a:pt x="6184" y="152"/>
                  <a:pt x="5474" y="355"/>
                </a:cubicBezTo>
                <a:cubicBezTo>
                  <a:pt x="5322" y="355"/>
                  <a:pt x="5170" y="456"/>
                  <a:pt x="5069" y="507"/>
                </a:cubicBezTo>
                <a:cubicBezTo>
                  <a:pt x="4410" y="760"/>
                  <a:pt x="3802" y="1014"/>
                  <a:pt x="3244" y="1419"/>
                </a:cubicBezTo>
                <a:cubicBezTo>
                  <a:pt x="3193" y="1419"/>
                  <a:pt x="3092" y="1521"/>
                  <a:pt x="3041" y="1571"/>
                </a:cubicBezTo>
                <a:cubicBezTo>
                  <a:pt x="2534" y="1977"/>
                  <a:pt x="2078" y="2382"/>
                  <a:pt x="1673" y="2889"/>
                </a:cubicBezTo>
                <a:cubicBezTo>
                  <a:pt x="1571" y="2991"/>
                  <a:pt x="1521" y="3092"/>
                  <a:pt x="1419" y="3193"/>
                </a:cubicBezTo>
                <a:cubicBezTo>
                  <a:pt x="1014" y="3751"/>
                  <a:pt x="710" y="4359"/>
                  <a:pt x="456" y="5018"/>
                </a:cubicBezTo>
                <a:cubicBezTo>
                  <a:pt x="456" y="5069"/>
                  <a:pt x="405" y="5119"/>
                  <a:pt x="355" y="5170"/>
                </a:cubicBezTo>
                <a:cubicBezTo>
                  <a:pt x="355" y="5272"/>
                  <a:pt x="355" y="5322"/>
                  <a:pt x="355" y="5424"/>
                </a:cubicBezTo>
                <a:cubicBezTo>
                  <a:pt x="152" y="6032"/>
                  <a:pt x="51" y="6691"/>
                  <a:pt x="0" y="7350"/>
                </a:cubicBezTo>
                <a:cubicBezTo>
                  <a:pt x="0" y="7400"/>
                  <a:pt x="0" y="7502"/>
                  <a:pt x="0" y="7552"/>
                </a:cubicBezTo>
                <a:cubicBezTo>
                  <a:pt x="0" y="7552"/>
                  <a:pt x="0" y="7603"/>
                  <a:pt x="0" y="7654"/>
                </a:cubicBezTo>
                <a:lnTo>
                  <a:pt x="0" y="242793"/>
                </a:lnTo>
                <a:cubicBezTo>
                  <a:pt x="0" y="242793"/>
                  <a:pt x="0" y="242843"/>
                  <a:pt x="0" y="242894"/>
                </a:cubicBezTo>
                <a:cubicBezTo>
                  <a:pt x="0" y="242945"/>
                  <a:pt x="0" y="243046"/>
                  <a:pt x="0" y="243097"/>
                </a:cubicBezTo>
                <a:cubicBezTo>
                  <a:pt x="0" y="243756"/>
                  <a:pt x="152" y="244415"/>
                  <a:pt x="355" y="245023"/>
                </a:cubicBezTo>
                <a:cubicBezTo>
                  <a:pt x="355" y="245124"/>
                  <a:pt x="355" y="245175"/>
                  <a:pt x="355" y="245276"/>
                </a:cubicBezTo>
                <a:cubicBezTo>
                  <a:pt x="355" y="245327"/>
                  <a:pt x="405" y="245378"/>
                  <a:pt x="456" y="245428"/>
                </a:cubicBezTo>
                <a:cubicBezTo>
                  <a:pt x="710" y="246087"/>
                  <a:pt x="1014" y="246695"/>
                  <a:pt x="1419" y="247253"/>
                </a:cubicBezTo>
                <a:cubicBezTo>
                  <a:pt x="1470" y="247354"/>
                  <a:pt x="1571" y="247456"/>
                  <a:pt x="1673" y="247557"/>
                </a:cubicBezTo>
                <a:cubicBezTo>
                  <a:pt x="2078" y="248064"/>
                  <a:pt x="2534" y="248469"/>
                  <a:pt x="3041" y="248875"/>
                </a:cubicBezTo>
                <a:cubicBezTo>
                  <a:pt x="3092" y="248926"/>
                  <a:pt x="3143" y="248976"/>
                  <a:pt x="3244" y="249027"/>
                </a:cubicBezTo>
                <a:cubicBezTo>
                  <a:pt x="3802" y="249433"/>
                  <a:pt x="4410" y="249737"/>
                  <a:pt x="5069" y="249939"/>
                </a:cubicBezTo>
                <a:cubicBezTo>
                  <a:pt x="5221" y="249939"/>
                  <a:pt x="5373" y="250041"/>
                  <a:pt x="5474" y="250092"/>
                </a:cubicBezTo>
                <a:cubicBezTo>
                  <a:pt x="6133" y="250294"/>
                  <a:pt x="6843" y="250446"/>
                  <a:pt x="7603" y="250446"/>
                </a:cubicBezTo>
                <a:lnTo>
                  <a:pt x="402407" y="250446"/>
                </a:lnTo>
                <a:cubicBezTo>
                  <a:pt x="403167" y="250446"/>
                  <a:pt x="403826" y="250294"/>
                  <a:pt x="404536" y="250092"/>
                </a:cubicBezTo>
                <a:cubicBezTo>
                  <a:pt x="404688" y="250092"/>
                  <a:pt x="404840" y="249990"/>
                  <a:pt x="404941" y="249939"/>
                </a:cubicBezTo>
                <a:cubicBezTo>
                  <a:pt x="405600" y="249686"/>
                  <a:pt x="406209" y="249433"/>
                  <a:pt x="406766" y="249027"/>
                </a:cubicBezTo>
                <a:cubicBezTo>
                  <a:pt x="406817" y="249027"/>
                  <a:pt x="406918" y="248926"/>
                  <a:pt x="406969" y="248875"/>
                </a:cubicBezTo>
                <a:cubicBezTo>
                  <a:pt x="407476" y="248469"/>
                  <a:pt x="407932" y="248064"/>
                  <a:pt x="408337" y="247557"/>
                </a:cubicBezTo>
                <a:cubicBezTo>
                  <a:pt x="408439" y="247456"/>
                  <a:pt x="408489" y="247354"/>
                  <a:pt x="408591" y="247253"/>
                </a:cubicBezTo>
                <a:cubicBezTo>
                  <a:pt x="408996" y="246695"/>
                  <a:pt x="409300" y="246087"/>
                  <a:pt x="409554" y="245428"/>
                </a:cubicBezTo>
                <a:cubicBezTo>
                  <a:pt x="409554" y="245378"/>
                  <a:pt x="409605" y="245327"/>
                  <a:pt x="409655" y="245276"/>
                </a:cubicBezTo>
                <a:cubicBezTo>
                  <a:pt x="409655" y="245175"/>
                  <a:pt x="409655" y="245124"/>
                  <a:pt x="409655" y="245023"/>
                </a:cubicBezTo>
                <a:cubicBezTo>
                  <a:pt x="409858" y="244415"/>
                  <a:pt x="409959" y="243756"/>
                  <a:pt x="410010" y="243097"/>
                </a:cubicBezTo>
                <a:cubicBezTo>
                  <a:pt x="410010" y="243046"/>
                  <a:pt x="410010" y="242945"/>
                  <a:pt x="410010" y="242894"/>
                </a:cubicBezTo>
                <a:cubicBezTo>
                  <a:pt x="410010" y="242894"/>
                  <a:pt x="410010" y="242843"/>
                  <a:pt x="410010" y="242793"/>
                </a:cubicBezTo>
                <a:lnTo>
                  <a:pt x="410010" y="7654"/>
                </a:lnTo>
                <a:cubicBezTo>
                  <a:pt x="410010" y="7654"/>
                  <a:pt x="410010" y="7603"/>
                  <a:pt x="410010" y="7552"/>
                </a:cubicBezTo>
                <a:cubicBezTo>
                  <a:pt x="410010" y="7502"/>
                  <a:pt x="410010" y="7400"/>
                  <a:pt x="410010" y="7350"/>
                </a:cubicBezTo>
                <a:close/>
                <a:moveTo>
                  <a:pt x="380307" y="15257"/>
                </a:moveTo>
                <a:lnTo>
                  <a:pt x="205030" y="151859"/>
                </a:lnTo>
                <a:lnTo>
                  <a:pt x="29753" y="15257"/>
                </a:lnTo>
                <a:lnTo>
                  <a:pt x="380307" y="15257"/>
                </a:lnTo>
                <a:close/>
                <a:moveTo>
                  <a:pt x="394804" y="23266"/>
                </a:moveTo>
                <a:lnTo>
                  <a:pt x="394804" y="227282"/>
                </a:lnTo>
                <a:lnTo>
                  <a:pt x="263929" y="125299"/>
                </a:lnTo>
                <a:lnTo>
                  <a:pt x="394804" y="23316"/>
                </a:lnTo>
                <a:close/>
                <a:moveTo>
                  <a:pt x="146081" y="125249"/>
                </a:moveTo>
                <a:lnTo>
                  <a:pt x="15206" y="227231"/>
                </a:lnTo>
                <a:lnTo>
                  <a:pt x="15206" y="23215"/>
                </a:lnTo>
                <a:lnTo>
                  <a:pt x="146081" y="125198"/>
                </a:lnTo>
                <a:close/>
                <a:moveTo>
                  <a:pt x="29753" y="235240"/>
                </a:moveTo>
                <a:lnTo>
                  <a:pt x="158499" y="134930"/>
                </a:lnTo>
                <a:lnTo>
                  <a:pt x="200367" y="167572"/>
                </a:lnTo>
                <a:cubicBezTo>
                  <a:pt x="201736" y="168637"/>
                  <a:pt x="203408" y="169195"/>
                  <a:pt x="205030" y="169195"/>
                </a:cubicBezTo>
                <a:cubicBezTo>
                  <a:pt x="206652" y="169195"/>
                  <a:pt x="208325" y="168637"/>
                  <a:pt x="209694" y="167572"/>
                </a:cubicBezTo>
                <a:lnTo>
                  <a:pt x="251561" y="134930"/>
                </a:lnTo>
                <a:lnTo>
                  <a:pt x="380307" y="235240"/>
                </a:lnTo>
                <a:lnTo>
                  <a:pt x="29753" y="235240"/>
                </a:lnTo>
                <a:close/>
              </a:path>
            </a:pathLst>
          </a:custGeom>
          <a:solidFill>
            <a:srgbClr val="1F1F1F"/>
          </a:solidFill>
          <a:ln w="5064" cap="flat">
            <a:noFill/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37" name="Frihandsfigur: Form 36">
            <a:extLst>
              <a:ext uri="{FF2B5EF4-FFF2-40B4-BE49-F238E27FC236}">
                <a16:creationId xmlns:a16="http://schemas.microsoft.com/office/drawing/2014/main" id="{13F5E3CA-E212-050C-3841-98AE826DDFE4}"/>
              </a:ext>
            </a:extLst>
          </p:cNvPr>
          <p:cNvSpPr/>
          <p:nvPr/>
        </p:nvSpPr>
        <p:spPr>
          <a:xfrm>
            <a:off x="5119345" y="1964010"/>
            <a:ext cx="512688" cy="474862"/>
          </a:xfrm>
          <a:custGeom>
            <a:avLst/>
            <a:gdLst>
              <a:gd name="connsiteX0" fmla="*/ 392675 w 397672"/>
              <a:gd name="connsiteY0" fmla="*/ 72622 h 368332"/>
              <a:gd name="connsiteX1" fmla="*/ 369105 w 397672"/>
              <a:gd name="connsiteY1" fmla="*/ 63701 h 368332"/>
              <a:gd name="connsiteX2" fmla="*/ 369105 w 397672"/>
              <a:gd name="connsiteY2" fmla="*/ 63701 h 368332"/>
              <a:gd name="connsiteX3" fmla="*/ 201482 w 397672"/>
              <a:gd name="connsiteY3" fmla="*/ 494 h 368332"/>
              <a:gd name="connsiteX4" fmla="*/ 196109 w 397672"/>
              <a:gd name="connsiteY4" fmla="*/ 494 h 368332"/>
              <a:gd name="connsiteX5" fmla="*/ 28486 w 397672"/>
              <a:gd name="connsiteY5" fmla="*/ 63701 h 368332"/>
              <a:gd name="connsiteX6" fmla="*/ 28486 w 397672"/>
              <a:gd name="connsiteY6" fmla="*/ 63701 h 368332"/>
              <a:gd name="connsiteX7" fmla="*/ 4916 w 397672"/>
              <a:gd name="connsiteY7" fmla="*/ 72622 h 368332"/>
              <a:gd name="connsiteX8" fmla="*/ 507 w 397672"/>
              <a:gd name="connsiteY8" fmla="*/ 82405 h 368332"/>
              <a:gd name="connsiteX9" fmla="*/ 10289 w 397672"/>
              <a:gd name="connsiteY9" fmla="*/ 86815 h 368332"/>
              <a:gd name="connsiteX10" fmla="*/ 23620 w 397672"/>
              <a:gd name="connsiteY10" fmla="*/ 81797 h 368332"/>
              <a:gd name="connsiteX11" fmla="*/ 23620 w 397672"/>
              <a:gd name="connsiteY11" fmla="*/ 349933 h 368332"/>
              <a:gd name="connsiteX12" fmla="*/ 31223 w 397672"/>
              <a:gd name="connsiteY12" fmla="*/ 357536 h 368332"/>
              <a:gd name="connsiteX13" fmla="*/ 95039 w 397672"/>
              <a:gd name="connsiteY13" fmla="*/ 357536 h 368332"/>
              <a:gd name="connsiteX14" fmla="*/ 95039 w 397672"/>
              <a:gd name="connsiteY14" fmla="*/ 360729 h 368332"/>
              <a:gd name="connsiteX15" fmla="*/ 97877 w 397672"/>
              <a:gd name="connsiteY15" fmla="*/ 366660 h 368332"/>
              <a:gd name="connsiteX16" fmla="*/ 102642 w 397672"/>
              <a:gd name="connsiteY16" fmla="*/ 368332 h 368332"/>
              <a:gd name="connsiteX17" fmla="*/ 104314 w 397672"/>
              <a:gd name="connsiteY17" fmla="*/ 368130 h 368332"/>
              <a:gd name="connsiteX18" fmla="*/ 152265 w 397672"/>
              <a:gd name="connsiteY18" fmla="*/ 357384 h 368332"/>
              <a:gd name="connsiteX19" fmla="*/ 152265 w 397672"/>
              <a:gd name="connsiteY19" fmla="*/ 357384 h 368332"/>
              <a:gd name="connsiteX20" fmla="*/ 152417 w 397672"/>
              <a:gd name="connsiteY20" fmla="*/ 357384 h 368332"/>
              <a:gd name="connsiteX21" fmla="*/ 152518 w 397672"/>
              <a:gd name="connsiteY21" fmla="*/ 357333 h 368332"/>
              <a:gd name="connsiteX22" fmla="*/ 154647 w 397672"/>
              <a:gd name="connsiteY22" fmla="*/ 356471 h 368332"/>
              <a:gd name="connsiteX23" fmla="*/ 154850 w 397672"/>
              <a:gd name="connsiteY23" fmla="*/ 356370 h 368332"/>
              <a:gd name="connsiteX24" fmla="*/ 156522 w 397672"/>
              <a:gd name="connsiteY24" fmla="*/ 354900 h 368332"/>
              <a:gd name="connsiteX25" fmla="*/ 156776 w 397672"/>
              <a:gd name="connsiteY25" fmla="*/ 354596 h 368332"/>
              <a:gd name="connsiteX26" fmla="*/ 157840 w 397672"/>
              <a:gd name="connsiteY26" fmla="*/ 352670 h 368332"/>
              <a:gd name="connsiteX27" fmla="*/ 157942 w 397672"/>
              <a:gd name="connsiteY27" fmla="*/ 352315 h 368332"/>
              <a:gd name="connsiteX28" fmla="*/ 158347 w 397672"/>
              <a:gd name="connsiteY28" fmla="*/ 349984 h 368332"/>
              <a:gd name="connsiteX29" fmla="*/ 158347 w 397672"/>
              <a:gd name="connsiteY29" fmla="*/ 222809 h 368332"/>
              <a:gd name="connsiteX30" fmla="*/ 239345 w 397672"/>
              <a:gd name="connsiteY30" fmla="*/ 222809 h 368332"/>
              <a:gd name="connsiteX31" fmla="*/ 239345 w 397672"/>
              <a:gd name="connsiteY31" fmla="*/ 349984 h 368332"/>
              <a:gd name="connsiteX32" fmla="*/ 239751 w 397672"/>
              <a:gd name="connsiteY32" fmla="*/ 352315 h 368332"/>
              <a:gd name="connsiteX33" fmla="*/ 239852 w 397672"/>
              <a:gd name="connsiteY33" fmla="*/ 352670 h 368332"/>
              <a:gd name="connsiteX34" fmla="*/ 240917 w 397672"/>
              <a:gd name="connsiteY34" fmla="*/ 354596 h 368332"/>
              <a:gd name="connsiteX35" fmla="*/ 241170 w 397672"/>
              <a:gd name="connsiteY35" fmla="*/ 354900 h 368332"/>
              <a:gd name="connsiteX36" fmla="*/ 242843 w 397672"/>
              <a:gd name="connsiteY36" fmla="*/ 356370 h 368332"/>
              <a:gd name="connsiteX37" fmla="*/ 243046 w 397672"/>
              <a:gd name="connsiteY37" fmla="*/ 356471 h 368332"/>
              <a:gd name="connsiteX38" fmla="*/ 245174 w 397672"/>
              <a:gd name="connsiteY38" fmla="*/ 357333 h 368332"/>
              <a:gd name="connsiteX39" fmla="*/ 245276 w 397672"/>
              <a:gd name="connsiteY39" fmla="*/ 357333 h 368332"/>
              <a:gd name="connsiteX40" fmla="*/ 245428 w 397672"/>
              <a:gd name="connsiteY40" fmla="*/ 357333 h 368332"/>
              <a:gd name="connsiteX41" fmla="*/ 245428 w 397672"/>
              <a:gd name="connsiteY41" fmla="*/ 357333 h 368332"/>
              <a:gd name="connsiteX42" fmla="*/ 293378 w 397672"/>
              <a:gd name="connsiteY42" fmla="*/ 368079 h 368332"/>
              <a:gd name="connsiteX43" fmla="*/ 295051 w 397672"/>
              <a:gd name="connsiteY43" fmla="*/ 368282 h 368332"/>
              <a:gd name="connsiteX44" fmla="*/ 299816 w 397672"/>
              <a:gd name="connsiteY44" fmla="*/ 366609 h 368332"/>
              <a:gd name="connsiteX45" fmla="*/ 302654 w 397672"/>
              <a:gd name="connsiteY45" fmla="*/ 360679 h 368332"/>
              <a:gd name="connsiteX46" fmla="*/ 302654 w 397672"/>
              <a:gd name="connsiteY46" fmla="*/ 357485 h 368332"/>
              <a:gd name="connsiteX47" fmla="*/ 366469 w 397672"/>
              <a:gd name="connsiteY47" fmla="*/ 357485 h 368332"/>
              <a:gd name="connsiteX48" fmla="*/ 374073 w 397672"/>
              <a:gd name="connsiteY48" fmla="*/ 349882 h 368332"/>
              <a:gd name="connsiteX49" fmla="*/ 374073 w 397672"/>
              <a:gd name="connsiteY49" fmla="*/ 81746 h 368332"/>
              <a:gd name="connsiteX50" fmla="*/ 387403 w 397672"/>
              <a:gd name="connsiteY50" fmla="*/ 86764 h 368332"/>
              <a:gd name="connsiteX51" fmla="*/ 390090 w 397672"/>
              <a:gd name="connsiteY51" fmla="*/ 87271 h 368332"/>
              <a:gd name="connsiteX52" fmla="*/ 397186 w 397672"/>
              <a:gd name="connsiteY52" fmla="*/ 82354 h 368332"/>
              <a:gd name="connsiteX53" fmla="*/ 392776 w 397672"/>
              <a:gd name="connsiteY53" fmla="*/ 72572 h 368332"/>
              <a:gd name="connsiteX54" fmla="*/ 110194 w 397672"/>
              <a:gd name="connsiteY54" fmla="*/ 214902 h 368332"/>
              <a:gd name="connsiteX55" fmla="*/ 143090 w 397672"/>
              <a:gd name="connsiteY55" fmla="*/ 221440 h 368332"/>
              <a:gd name="connsiteX56" fmla="*/ 143090 w 397672"/>
              <a:gd name="connsiteY56" fmla="*/ 343850 h 368332"/>
              <a:gd name="connsiteX57" fmla="*/ 110194 w 397672"/>
              <a:gd name="connsiteY57" fmla="*/ 351200 h 368332"/>
              <a:gd name="connsiteX58" fmla="*/ 110194 w 397672"/>
              <a:gd name="connsiteY58" fmla="*/ 214851 h 368332"/>
              <a:gd name="connsiteX59" fmla="*/ 287397 w 397672"/>
              <a:gd name="connsiteY59" fmla="*/ 351251 h 368332"/>
              <a:gd name="connsiteX60" fmla="*/ 254501 w 397672"/>
              <a:gd name="connsiteY60" fmla="*/ 343901 h 368332"/>
              <a:gd name="connsiteX61" fmla="*/ 254501 w 397672"/>
              <a:gd name="connsiteY61" fmla="*/ 221491 h 368332"/>
              <a:gd name="connsiteX62" fmla="*/ 287397 w 397672"/>
              <a:gd name="connsiteY62" fmla="*/ 214952 h 368332"/>
              <a:gd name="connsiteX63" fmla="*/ 287397 w 397672"/>
              <a:gd name="connsiteY63" fmla="*/ 351301 h 368332"/>
              <a:gd name="connsiteX64" fmla="*/ 358816 w 397672"/>
              <a:gd name="connsiteY64" fmla="*/ 76069 h 368332"/>
              <a:gd name="connsiteX65" fmla="*/ 358816 w 397672"/>
              <a:gd name="connsiteY65" fmla="*/ 342330 h 368332"/>
              <a:gd name="connsiteX66" fmla="*/ 302603 w 397672"/>
              <a:gd name="connsiteY66" fmla="*/ 342330 h 368332"/>
              <a:gd name="connsiteX67" fmla="*/ 302603 w 397672"/>
              <a:gd name="connsiteY67" fmla="*/ 205575 h 368332"/>
              <a:gd name="connsiteX68" fmla="*/ 299816 w 397672"/>
              <a:gd name="connsiteY68" fmla="*/ 199696 h 368332"/>
              <a:gd name="connsiteX69" fmla="*/ 293530 w 397672"/>
              <a:gd name="connsiteY69" fmla="*/ 198124 h 368332"/>
              <a:gd name="connsiteX70" fmla="*/ 246188 w 397672"/>
              <a:gd name="connsiteY70" fmla="*/ 207552 h 368332"/>
              <a:gd name="connsiteX71" fmla="*/ 151504 w 397672"/>
              <a:gd name="connsiteY71" fmla="*/ 207552 h 368332"/>
              <a:gd name="connsiteX72" fmla="*/ 104162 w 397672"/>
              <a:gd name="connsiteY72" fmla="*/ 198124 h 368332"/>
              <a:gd name="connsiteX73" fmla="*/ 97877 w 397672"/>
              <a:gd name="connsiteY73" fmla="*/ 199696 h 368332"/>
              <a:gd name="connsiteX74" fmla="*/ 95089 w 397672"/>
              <a:gd name="connsiteY74" fmla="*/ 205575 h 368332"/>
              <a:gd name="connsiteX75" fmla="*/ 95089 w 397672"/>
              <a:gd name="connsiteY75" fmla="*/ 342330 h 368332"/>
              <a:gd name="connsiteX76" fmla="*/ 38877 w 397672"/>
              <a:gd name="connsiteY76" fmla="*/ 342330 h 368332"/>
              <a:gd name="connsiteX77" fmla="*/ 38877 w 397672"/>
              <a:gd name="connsiteY77" fmla="*/ 76069 h 368332"/>
              <a:gd name="connsiteX78" fmla="*/ 198897 w 397672"/>
              <a:gd name="connsiteY78" fmla="*/ 15751 h 368332"/>
              <a:gd name="connsiteX79" fmla="*/ 358917 w 397672"/>
              <a:gd name="connsiteY79" fmla="*/ 76069 h 368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397672" h="368332">
                <a:moveTo>
                  <a:pt x="392675" y="72622"/>
                </a:moveTo>
                <a:lnTo>
                  <a:pt x="369105" y="63701"/>
                </a:lnTo>
                <a:cubicBezTo>
                  <a:pt x="369105" y="63701"/>
                  <a:pt x="369105" y="63701"/>
                  <a:pt x="369105" y="63701"/>
                </a:cubicBezTo>
                <a:lnTo>
                  <a:pt x="201482" y="494"/>
                </a:lnTo>
                <a:cubicBezTo>
                  <a:pt x="199759" y="-165"/>
                  <a:pt x="197832" y="-165"/>
                  <a:pt x="196109" y="494"/>
                </a:cubicBezTo>
                <a:lnTo>
                  <a:pt x="28486" y="63701"/>
                </a:lnTo>
                <a:cubicBezTo>
                  <a:pt x="28486" y="63701"/>
                  <a:pt x="28486" y="63701"/>
                  <a:pt x="28486" y="63701"/>
                </a:cubicBezTo>
                <a:lnTo>
                  <a:pt x="4916" y="72622"/>
                </a:lnTo>
                <a:cubicBezTo>
                  <a:pt x="1014" y="74092"/>
                  <a:pt x="-1014" y="78502"/>
                  <a:pt x="507" y="82405"/>
                </a:cubicBezTo>
                <a:cubicBezTo>
                  <a:pt x="1977" y="86308"/>
                  <a:pt x="6386" y="88335"/>
                  <a:pt x="10289" y="86815"/>
                </a:cubicBezTo>
                <a:lnTo>
                  <a:pt x="23620" y="81797"/>
                </a:lnTo>
                <a:lnTo>
                  <a:pt x="23620" y="349933"/>
                </a:lnTo>
                <a:cubicBezTo>
                  <a:pt x="23620" y="354140"/>
                  <a:pt x="27016" y="357536"/>
                  <a:pt x="31223" y="357536"/>
                </a:cubicBezTo>
                <a:lnTo>
                  <a:pt x="95039" y="357536"/>
                </a:lnTo>
                <a:lnTo>
                  <a:pt x="95039" y="360729"/>
                </a:lnTo>
                <a:cubicBezTo>
                  <a:pt x="95039" y="363061"/>
                  <a:pt x="96103" y="365240"/>
                  <a:pt x="97877" y="366660"/>
                </a:cubicBezTo>
                <a:cubicBezTo>
                  <a:pt x="99246" y="367724"/>
                  <a:pt x="100918" y="368332"/>
                  <a:pt x="102642" y="368332"/>
                </a:cubicBezTo>
                <a:cubicBezTo>
                  <a:pt x="103199" y="368332"/>
                  <a:pt x="103757" y="368282"/>
                  <a:pt x="104314" y="368130"/>
                </a:cubicBezTo>
                <a:lnTo>
                  <a:pt x="152265" y="357384"/>
                </a:lnTo>
                <a:cubicBezTo>
                  <a:pt x="152265" y="357384"/>
                  <a:pt x="152265" y="357384"/>
                  <a:pt x="152265" y="357384"/>
                </a:cubicBezTo>
                <a:lnTo>
                  <a:pt x="152417" y="357384"/>
                </a:lnTo>
                <a:cubicBezTo>
                  <a:pt x="152417" y="357384"/>
                  <a:pt x="152467" y="357333"/>
                  <a:pt x="152518" y="357333"/>
                </a:cubicBezTo>
                <a:cubicBezTo>
                  <a:pt x="153278" y="357130"/>
                  <a:pt x="153988" y="356826"/>
                  <a:pt x="154647" y="356471"/>
                </a:cubicBezTo>
                <a:cubicBezTo>
                  <a:pt x="154698" y="356471"/>
                  <a:pt x="154799" y="356421"/>
                  <a:pt x="154850" y="356370"/>
                </a:cubicBezTo>
                <a:cubicBezTo>
                  <a:pt x="155458" y="355965"/>
                  <a:pt x="156015" y="355458"/>
                  <a:pt x="156522" y="354900"/>
                </a:cubicBezTo>
                <a:cubicBezTo>
                  <a:pt x="156624" y="354799"/>
                  <a:pt x="156674" y="354698"/>
                  <a:pt x="156776" y="354596"/>
                </a:cubicBezTo>
                <a:cubicBezTo>
                  <a:pt x="157232" y="354039"/>
                  <a:pt x="157587" y="353380"/>
                  <a:pt x="157840" y="352670"/>
                </a:cubicBezTo>
                <a:cubicBezTo>
                  <a:pt x="157840" y="352569"/>
                  <a:pt x="157891" y="352417"/>
                  <a:pt x="157942" y="352315"/>
                </a:cubicBezTo>
                <a:cubicBezTo>
                  <a:pt x="158195" y="351555"/>
                  <a:pt x="158347" y="350795"/>
                  <a:pt x="158347" y="349984"/>
                </a:cubicBezTo>
                <a:lnTo>
                  <a:pt x="158347" y="222809"/>
                </a:lnTo>
                <a:lnTo>
                  <a:pt x="239345" y="222809"/>
                </a:lnTo>
                <a:lnTo>
                  <a:pt x="239345" y="349984"/>
                </a:lnTo>
                <a:cubicBezTo>
                  <a:pt x="239345" y="350795"/>
                  <a:pt x="239497" y="351555"/>
                  <a:pt x="239751" y="352315"/>
                </a:cubicBezTo>
                <a:cubicBezTo>
                  <a:pt x="239751" y="352417"/>
                  <a:pt x="239802" y="352569"/>
                  <a:pt x="239852" y="352670"/>
                </a:cubicBezTo>
                <a:cubicBezTo>
                  <a:pt x="240106" y="353380"/>
                  <a:pt x="240461" y="353988"/>
                  <a:pt x="240917" y="354596"/>
                </a:cubicBezTo>
                <a:cubicBezTo>
                  <a:pt x="241018" y="354698"/>
                  <a:pt x="241069" y="354799"/>
                  <a:pt x="241170" y="354900"/>
                </a:cubicBezTo>
                <a:cubicBezTo>
                  <a:pt x="241677" y="355458"/>
                  <a:pt x="242184" y="355965"/>
                  <a:pt x="242843" y="356370"/>
                </a:cubicBezTo>
                <a:cubicBezTo>
                  <a:pt x="242894" y="356370"/>
                  <a:pt x="242995" y="356421"/>
                  <a:pt x="243046" y="356471"/>
                </a:cubicBezTo>
                <a:cubicBezTo>
                  <a:pt x="243705" y="356877"/>
                  <a:pt x="244414" y="357181"/>
                  <a:pt x="245174" y="357333"/>
                </a:cubicBezTo>
                <a:cubicBezTo>
                  <a:pt x="245174" y="357333"/>
                  <a:pt x="245225" y="357333"/>
                  <a:pt x="245276" y="357333"/>
                </a:cubicBezTo>
                <a:lnTo>
                  <a:pt x="245428" y="357333"/>
                </a:lnTo>
                <a:cubicBezTo>
                  <a:pt x="245428" y="357333"/>
                  <a:pt x="245428" y="357333"/>
                  <a:pt x="245428" y="357333"/>
                </a:cubicBezTo>
                <a:lnTo>
                  <a:pt x="293378" y="368079"/>
                </a:lnTo>
                <a:cubicBezTo>
                  <a:pt x="293936" y="368180"/>
                  <a:pt x="294493" y="368282"/>
                  <a:pt x="295051" y="368282"/>
                </a:cubicBezTo>
                <a:cubicBezTo>
                  <a:pt x="296774" y="368282"/>
                  <a:pt x="298447" y="367724"/>
                  <a:pt x="299816" y="366609"/>
                </a:cubicBezTo>
                <a:cubicBezTo>
                  <a:pt x="301640" y="365190"/>
                  <a:pt x="302654" y="362959"/>
                  <a:pt x="302654" y="360679"/>
                </a:cubicBezTo>
                <a:lnTo>
                  <a:pt x="302654" y="357485"/>
                </a:lnTo>
                <a:lnTo>
                  <a:pt x="366469" y="357485"/>
                </a:lnTo>
                <a:cubicBezTo>
                  <a:pt x="370676" y="357485"/>
                  <a:pt x="374073" y="354089"/>
                  <a:pt x="374073" y="349882"/>
                </a:cubicBezTo>
                <a:lnTo>
                  <a:pt x="374073" y="81746"/>
                </a:lnTo>
                <a:lnTo>
                  <a:pt x="387403" y="86764"/>
                </a:lnTo>
                <a:cubicBezTo>
                  <a:pt x="388265" y="87119"/>
                  <a:pt x="389177" y="87271"/>
                  <a:pt x="390090" y="87271"/>
                </a:cubicBezTo>
                <a:cubicBezTo>
                  <a:pt x="393182" y="87271"/>
                  <a:pt x="396071" y="85395"/>
                  <a:pt x="397186" y="82354"/>
                </a:cubicBezTo>
                <a:cubicBezTo>
                  <a:pt x="398656" y="78401"/>
                  <a:pt x="396679" y="74042"/>
                  <a:pt x="392776" y="72572"/>
                </a:cubicBezTo>
                <a:close/>
                <a:moveTo>
                  <a:pt x="110194" y="214902"/>
                </a:moveTo>
                <a:lnTo>
                  <a:pt x="143090" y="221440"/>
                </a:lnTo>
                <a:lnTo>
                  <a:pt x="143090" y="343850"/>
                </a:lnTo>
                <a:lnTo>
                  <a:pt x="110194" y="351200"/>
                </a:lnTo>
                <a:lnTo>
                  <a:pt x="110194" y="214851"/>
                </a:lnTo>
                <a:close/>
                <a:moveTo>
                  <a:pt x="287397" y="351251"/>
                </a:moveTo>
                <a:lnTo>
                  <a:pt x="254501" y="343901"/>
                </a:lnTo>
                <a:lnTo>
                  <a:pt x="254501" y="221491"/>
                </a:lnTo>
                <a:lnTo>
                  <a:pt x="287397" y="214952"/>
                </a:lnTo>
                <a:lnTo>
                  <a:pt x="287397" y="351301"/>
                </a:lnTo>
                <a:close/>
                <a:moveTo>
                  <a:pt x="358816" y="76069"/>
                </a:moveTo>
                <a:lnTo>
                  <a:pt x="358816" y="342330"/>
                </a:lnTo>
                <a:lnTo>
                  <a:pt x="302603" y="342330"/>
                </a:lnTo>
                <a:lnTo>
                  <a:pt x="302603" y="205575"/>
                </a:lnTo>
                <a:cubicBezTo>
                  <a:pt x="302603" y="203294"/>
                  <a:pt x="301590" y="201115"/>
                  <a:pt x="299816" y="199696"/>
                </a:cubicBezTo>
                <a:cubicBezTo>
                  <a:pt x="298041" y="198226"/>
                  <a:pt x="295710" y="197668"/>
                  <a:pt x="293530" y="198124"/>
                </a:cubicBezTo>
                <a:lnTo>
                  <a:pt x="246188" y="207552"/>
                </a:lnTo>
                <a:lnTo>
                  <a:pt x="151504" y="207552"/>
                </a:lnTo>
                <a:lnTo>
                  <a:pt x="104162" y="198124"/>
                </a:lnTo>
                <a:cubicBezTo>
                  <a:pt x="101932" y="197668"/>
                  <a:pt x="99601" y="198276"/>
                  <a:pt x="97877" y="199696"/>
                </a:cubicBezTo>
                <a:cubicBezTo>
                  <a:pt x="96103" y="201115"/>
                  <a:pt x="95089" y="203294"/>
                  <a:pt x="95089" y="205575"/>
                </a:cubicBezTo>
                <a:lnTo>
                  <a:pt x="95089" y="342330"/>
                </a:lnTo>
                <a:lnTo>
                  <a:pt x="38877" y="342330"/>
                </a:lnTo>
                <a:lnTo>
                  <a:pt x="38877" y="76069"/>
                </a:lnTo>
                <a:lnTo>
                  <a:pt x="198897" y="15751"/>
                </a:lnTo>
                <a:lnTo>
                  <a:pt x="358917" y="76069"/>
                </a:lnTo>
                <a:close/>
              </a:path>
            </a:pathLst>
          </a:custGeom>
          <a:solidFill>
            <a:srgbClr val="1F1F1F"/>
          </a:solidFill>
          <a:ln w="5064" cap="flat">
            <a:noFill/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50" name="Frihandsfigur: Form 49">
            <a:extLst>
              <a:ext uri="{FF2B5EF4-FFF2-40B4-BE49-F238E27FC236}">
                <a16:creationId xmlns:a16="http://schemas.microsoft.com/office/drawing/2014/main" id="{DFF9C907-B176-ABF6-DE2D-5A5B77951D52}"/>
              </a:ext>
            </a:extLst>
          </p:cNvPr>
          <p:cNvSpPr/>
          <p:nvPr/>
        </p:nvSpPr>
        <p:spPr>
          <a:xfrm>
            <a:off x="4143914" y="3976858"/>
            <a:ext cx="483308" cy="483308"/>
          </a:xfrm>
          <a:custGeom>
            <a:avLst/>
            <a:gdLst>
              <a:gd name="connsiteX0" fmla="*/ 187442 w 374883"/>
              <a:gd name="connsiteY0" fmla="*/ 0 h 374883"/>
              <a:gd name="connsiteX1" fmla="*/ 0 w 374883"/>
              <a:gd name="connsiteY1" fmla="*/ 187442 h 374883"/>
              <a:gd name="connsiteX2" fmla="*/ 187442 w 374883"/>
              <a:gd name="connsiteY2" fmla="*/ 374884 h 374883"/>
              <a:gd name="connsiteX3" fmla="*/ 374884 w 374883"/>
              <a:gd name="connsiteY3" fmla="*/ 187442 h 374883"/>
              <a:gd name="connsiteX4" fmla="*/ 187442 w 374883"/>
              <a:gd name="connsiteY4" fmla="*/ 0 h 374883"/>
              <a:gd name="connsiteX5" fmla="*/ 247760 w 374883"/>
              <a:gd name="connsiteY5" fmla="*/ 117037 h 374883"/>
              <a:gd name="connsiteX6" fmla="*/ 224038 w 374883"/>
              <a:gd name="connsiteY6" fmla="*/ 117037 h 374883"/>
              <a:gd name="connsiteX7" fmla="*/ 200925 w 374883"/>
              <a:gd name="connsiteY7" fmla="*/ 136501 h 374883"/>
              <a:gd name="connsiteX8" fmla="*/ 200925 w 374883"/>
              <a:gd name="connsiteY8" fmla="*/ 152670 h 374883"/>
              <a:gd name="connsiteX9" fmla="*/ 246493 w 374883"/>
              <a:gd name="connsiteY9" fmla="*/ 152670 h 374883"/>
              <a:gd name="connsiteX10" fmla="*/ 240664 w 374883"/>
              <a:gd name="connsiteY10" fmla="*/ 192764 h 374883"/>
              <a:gd name="connsiteX11" fmla="*/ 200925 w 374883"/>
              <a:gd name="connsiteY11" fmla="*/ 192764 h 374883"/>
              <a:gd name="connsiteX12" fmla="*/ 200925 w 374883"/>
              <a:gd name="connsiteY12" fmla="*/ 295153 h 374883"/>
              <a:gd name="connsiteX13" fmla="*/ 154039 w 374883"/>
              <a:gd name="connsiteY13" fmla="*/ 295153 h 374883"/>
              <a:gd name="connsiteX14" fmla="*/ 154039 w 374883"/>
              <a:gd name="connsiteY14" fmla="*/ 192764 h 374883"/>
              <a:gd name="connsiteX15" fmla="*/ 116530 w 374883"/>
              <a:gd name="connsiteY15" fmla="*/ 192764 h 374883"/>
              <a:gd name="connsiteX16" fmla="*/ 116530 w 374883"/>
              <a:gd name="connsiteY16" fmla="*/ 152670 h 374883"/>
              <a:gd name="connsiteX17" fmla="*/ 154039 w 374883"/>
              <a:gd name="connsiteY17" fmla="*/ 152670 h 374883"/>
              <a:gd name="connsiteX18" fmla="*/ 154039 w 374883"/>
              <a:gd name="connsiteY18" fmla="*/ 132548 h 374883"/>
              <a:gd name="connsiteX19" fmla="*/ 213090 w 374883"/>
              <a:gd name="connsiteY19" fmla="*/ 79731 h 374883"/>
              <a:gd name="connsiteX20" fmla="*/ 247760 w 374883"/>
              <a:gd name="connsiteY20" fmla="*/ 81303 h 374883"/>
              <a:gd name="connsiteX21" fmla="*/ 247760 w 374883"/>
              <a:gd name="connsiteY21" fmla="*/ 117037 h 374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374883" h="374883">
                <a:moveTo>
                  <a:pt x="187442" y="0"/>
                </a:moveTo>
                <a:cubicBezTo>
                  <a:pt x="83888" y="0"/>
                  <a:pt x="0" y="83938"/>
                  <a:pt x="0" y="187442"/>
                </a:cubicBezTo>
                <a:cubicBezTo>
                  <a:pt x="0" y="290945"/>
                  <a:pt x="83938" y="374884"/>
                  <a:pt x="187442" y="374884"/>
                </a:cubicBezTo>
                <a:cubicBezTo>
                  <a:pt x="290946" y="374884"/>
                  <a:pt x="374884" y="290945"/>
                  <a:pt x="374884" y="187442"/>
                </a:cubicBezTo>
                <a:cubicBezTo>
                  <a:pt x="374884" y="83938"/>
                  <a:pt x="290946" y="0"/>
                  <a:pt x="187442" y="0"/>
                </a:cubicBezTo>
                <a:close/>
                <a:moveTo>
                  <a:pt x="247760" y="117037"/>
                </a:moveTo>
                <a:lnTo>
                  <a:pt x="224038" y="117037"/>
                </a:lnTo>
                <a:cubicBezTo>
                  <a:pt x="205436" y="117037"/>
                  <a:pt x="200925" y="124944"/>
                  <a:pt x="200925" y="136501"/>
                </a:cubicBezTo>
                <a:lnTo>
                  <a:pt x="200925" y="152670"/>
                </a:lnTo>
                <a:lnTo>
                  <a:pt x="246493" y="152670"/>
                </a:lnTo>
                <a:lnTo>
                  <a:pt x="240664" y="192764"/>
                </a:lnTo>
                <a:lnTo>
                  <a:pt x="200925" y="192764"/>
                </a:lnTo>
                <a:lnTo>
                  <a:pt x="200925" y="295153"/>
                </a:lnTo>
                <a:lnTo>
                  <a:pt x="154039" y="295153"/>
                </a:lnTo>
                <a:lnTo>
                  <a:pt x="154039" y="192764"/>
                </a:lnTo>
                <a:lnTo>
                  <a:pt x="116530" y="192764"/>
                </a:lnTo>
                <a:lnTo>
                  <a:pt x="116530" y="152670"/>
                </a:lnTo>
                <a:lnTo>
                  <a:pt x="154039" y="152670"/>
                </a:lnTo>
                <a:lnTo>
                  <a:pt x="154039" y="132548"/>
                </a:lnTo>
                <a:cubicBezTo>
                  <a:pt x="154039" y="98334"/>
                  <a:pt x="178724" y="79731"/>
                  <a:pt x="213090" y="79731"/>
                </a:cubicBezTo>
                <a:cubicBezTo>
                  <a:pt x="229513" y="79731"/>
                  <a:pt x="243654" y="80796"/>
                  <a:pt x="247760" y="81303"/>
                </a:cubicBezTo>
                <a:lnTo>
                  <a:pt x="247760" y="117037"/>
                </a:lnTo>
                <a:close/>
              </a:path>
            </a:pathLst>
          </a:custGeom>
          <a:solidFill>
            <a:srgbClr val="1F1F1F"/>
          </a:solidFill>
          <a:ln w="5064" cap="flat">
            <a:noFill/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51" name="Frihandsfigur: Form 50">
            <a:extLst>
              <a:ext uri="{FF2B5EF4-FFF2-40B4-BE49-F238E27FC236}">
                <a16:creationId xmlns:a16="http://schemas.microsoft.com/office/drawing/2014/main" id="{95AD3E22-7994-7DA9-8517-1DAED29D0B64}"/>
              </a:ext>
            </a:extLst>
          </p:cNvPr>
          <p:cNvSpPr/>
          <p:nvPr/>
        </p:nvSpPr>
        <p:spPr>
          <a:xfrm>
            <a:off x="463028" y="3976858"/>
            <a:ext cx="483308" cy="483308"/>
          </a:xfrm>
          <a:custGeom>
            <a:avLst/>
            <a:gdLst>
              <a:gd name="connsiteX0" fmla="*/ 187442 w 374883"/>
              <a:gd name="connsiteY0" fmla="*/ 374884 h 374883"/>
              <a:gd name="connsiteX1" fmla="*/ 374884 w 374883"/>
              <a:gd name="connsiteY1" fmla="*/ 187442 h 374883"/>
              <a:gd name="connsiteX2" fmla="*/ 187442 w 374883"/>
              <a:gd name="connsiteY2" fmla="*/ 0 h 374883"/>
              <a:gd name="connsiteX3" fmla="*/ 0 w 374883"/>
              <a:gd name="connsiteY3" fmla="*/ 187442 h 374883"/>
              <a:gd name="connsiteX4" fmla="*/ 187442 w 374883"/>
              <a:gd name="connsiteY4" fmla="*/ 374884 h 374883"/>
              <a:gd name="connsiteX5" fmla="*/ 168688 w 374883"/>
              <a:gd name="connsiteY5" fmla="*/ 149933 h 374883"/>
              <a:gd name="connsiteX6" fmla="*/ 206196 w 374883"/>
              <a:gd name="connsiteY6" fmla="*/ 149933 h 374883"/>
              <a:gd name="connsiteX7" fmla="*/ 206196 w 374883"/>
              <a:gd name="connsiteY7" fmla="*/ 167674 h 374883"/>
              <a:gd name="connsiteX8" fmla="*/ 237926 w 374883"/>
              <a:gd name="connsiteY8" fmla="*/ 149933 h 374883"/>
              <a:gd name="connsiteX9" fmla="*/ 281213 w 374883"/>
              <a:gd name="connsiteY9" fmla="*/ 202192 h 374883"/>
              <a:gd name="connsiteX10" fmla="*/ 281213 w 374883"/>
              <a:gd name="connsiteY10" fmla="*/ 262408 h 374883"/>
              <a:gd name="connsiteX11" fmla="*/ 243705 w 374883"/>
              <a:gd name="connsiteY11" fmla="*/ 262408 h 374883"/>
              <a:gd name="connsiteX12" fmla="*/ 243705 w 374883"/>
              <a:gd name="connsiteY12" fmla="*/ 206146 h 374883"/>
              <a:gd name="connsiteX13" fmla="*/ 226420 w 374883"/>
              <a:gd name="connsiteY13" fmla="*/ 179890 h 374883"/>
              <a:gd name="connsiteX14" fmla="*/ 206247 w 374883"/>
              <a:gd name="connsiteY14" fmla="*/ 206146 h 374883"/>
              <a:gd name="connsiteX15" fmla="*/ 206247 w 374883"/>
              <a:gd name="connsiteY15" fmla="*/ 262408 h 374883"/>
              <a:gd name="connsiteX16" fmla="*/ 168738 w 374883"/>
              <a:gd name="connsiteY16" fmla="*/ 262408 h 374883"/>
              <a:gd name="connsiteX17" fmla="*/ 168738 w 374883"/>
              <a:gd name="connsiteY17" fmla="*/ 149933 h 374883"/>
              <a:gd name="connsiteX18" fmla="*/ 131179 w 374883"/>
              <a:gd name="connsiteY18" fmla="*/ 93721 h 374883"/>
              <a:gd name="connsiteX19" fmla="*/ 149933 w 374883"/>
              <a:gd name="connsiteY19" fmla="*/ 112475 h 374883"/>
              <a:gd name="connsiteX20" fmla="*/ 131179 w 374883"/>
              <a:gd name="connsiteY20" fmla="*/ 131230 h 374883"/>
              <a:gd name="connsiteX21" fmla="*/ 112425 w 374883"/>
              <a:gd name="connsiteY21" fmla="*/ 112475 h 374883"/>
              <a:gd name="connsiteX22" fmla="*/ 131179 w 374883"/>
              <a:gd name="connsiteY22" fmla="*/ 93721 h 374883"/>
              <a:gd name="connsiteX23" fmla="*/ 112475 w 374883"/>
              <a:gd name="connsiteY23" fmla="*/ 149933 h 374883"/>
              <a:gd name="connsiteX24" fmla="*/ 149984 w 374883"/>
              <a:gd name="connsiteY24" fmla="*/ 149933 h 374883"/>
              <a:gd name="connsiteX25" fmla="*/ 149984 w 374883"/>
              <a:gd name="connsiteY25" fmla="*/ 262408 h 374883"/>
              <a:gd name="connsiteX26" fmla="*/ 112475 w 374883"/>
              <a:gd name="connsiteY26" fmla="*/ 262408 h 374883"/>
              <a:gd name="connsiteX27" fmla="*/ 112475 w 374883"/>
              <a:gd name="connsiteY27" fmla="*/ 149933 h 374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374883" h="374883">
                <a:moveTo>
                  <a:pt x="187442" y="374884"/>
                </a:moveTo>
                <a:cubicBezTo>
                  <a:pt x="290996" y="374884"/>
                  <a:pt x="374884" y="290945"/>
                  <a:pt x="374884" y="187442"/>
                </a:cubicBezTo>
                <a:cubicBezTo>
                  <a:pt x="374884" y="83938"/>
                  <a:pt x="290945" y="0"/>
                  <a:pt x="187442" y="0"/>
                </a:cubicBezTo>
                <a:cubicBezTo>
                  <a:pt x="83938" y="0"/>
                  <a:pt x="0" y="83938"/>
                  <a:pt x="0" y="187442"/>
                </a:cubicBezTo>
                <a:cubicBezTo>
                  <a:pt x="0" y="290945"/>
                  <a:pt x="83938" y="374884"/>
                  <a:pt x="187442" y="374884"/>
                </a:cubicBezTo>
                <a:close/>
                <a:moveTo>
                  <a:pt x="168688" y="149933"/>
                </a:moveTo>
                <a:lnTo>
                  <a:pt x="206196" y="149933"/>
                </a:lnTo>
                <a:lnTo>
                  <a:pt x="206196" y="167674"/>
                </a:lnTo>
                <a:cubicBezTo>
                  <a:pt x="211011" y="159057"/>
                  <a:pt x="220389" y="149933"/>
                  <a:pt x="237926" y="149933"/>
                </a:cubicBezTo>
                <a:cubicBezTo>
                  <a:pt x="274472" y="149933"/>
                  <a:pt x="281213" y="172641"/>
                  <a:pt x="281213" y="202192"/>
                </a:cubicBezTo>
                <a:lnTo>
                  <a:pt x="281213" y="262408"/>
                </a:lnTo>
                <a:lnTo>
                  <a:pt x="243705" y="262408"/>
                </a:lnTo>
                <a:lnTo>
                  <a:pt x="243705" y="206146"/>
                </a:lnTo>
                <a:cubicBezTo>
                  <a:pt x="243705" y="193423"/>
                  <a:pt x="244921" y="179890"/>
                  <a:pt x="226420" y="179890"/>
                </a:cubicBezTo>
                <a:cubicBezTo>
                  <a:pt x="207920" y="179890"/>
                  <a:pt x="206247" y="191801"/>
                  <a:pt x="206247" y="206146"/>
                </a:cubicBezTo>
                <a:lnTo>
                  <a:pt x="206247" y="262408"/>
                </a:lnTo>
                <a:lnTo>
                  <a:pt x="168738" y="262408"/>
                </a:lnTo>
                <a:lnTo>
                  <a:pt x="168738" y="149933"/>
                </a:lnTo>
                <a:close/>
                <a:moveTo>
                  <a:pt x="131179" y="93721"/>
                </a:moveTo>
                <a:cubicBezTo>
                  <a:pt x="141519" y="93721"/>
                  <a:pt x="149933" y="102135"/>
                  <a:pt x="149933" y="112475"/>
                </a:cubicBezTo>
                <a:cubicBezTo>
                  <a:pt x="149933" y="122816"/>
                  <a:pt x="141519" y="131230"/>
                  <a:pt x="131179" y="131230"/>
                </a:cubicBezTo>
                <a:cubicBezTo>
                  <a:pt x="120839" y="131230"/>
                  <a:pt x="112425" y="122816"/>
                  <a:pt x="112425" y="112475"/>
                </a:cubicBezTo>
                <a:cubicBezTo>
                  <a:pt x="112425" y="102135"/>
                  <a:pt x="120839" y="93721"/>
                  <a:pt x="131179" y="93721"/>
                </a:cubicBezTo>
                <a:close/>
                <a:moveTo>
                  <a:pt x="112475" y="149933"/>
                </a:moveTo>
                <a:lnTo>
                  <a:pt x="149984" y="149933"/>
                </a:lnTo>
                <a:lnTo>
                  <a:pt x="149984" y="262408"/>
                </a:lnTo>
                <a:lnTo>
                  <a:pt x="112475" y="262408"/>
                </a:lnTo>
                <a:lnTo>
                  <a:pt x="112475" y="149933"/>
                </a:lnTo>
                <a:close/>
              </a:path>
            </a:pathLst>
          </a:custGeom>
          <a:solidFill>
            <a:srgbClr val="1F1F1F"/>
          </a:solidFill>
          <a:ln w="5064" cap="flat">
            <a:noFill/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grpSp>
        <p:nvGrpSpPr>
          <p:cNvPr id="52" name="Bild 3">
            <a:extLst>
              <a:ext uri="{FF2B5EF4-FFF2-40B4-BE49-F238E27FC236}">
                <a16:creationId xmlns:a16="http://schemas.microsoft.com/office/drawing/2014/main" id="{FB256044-BE98-AF20-7596-AFC86DE2A108}"/>
              </a:ext>
            </a:extLst>
          </p:cNvPr>
          <p:cNvGrpSpPr/>
          <p:nvPr/>
        </p:nvGrpSpPr>
        <p:grpSpPr>
          <a:xfrm>
            <a:off x="2310848" y="3976858"/>
            <a:ext cx="483308" cy="483308"/>
            <a:chOff x="3586817" y="4413182"/>
            <a:chExt cx="374883" cy="374883"/>
          </a:xfrm>
          <a:solidFill>
            <a:srgbClr val="1F1F1F"/>
          </a:solidFill>
        </p:grpSpPr>
        <p:sp>
          <p:nvSpPr>
            <p:cNvPr id="53" name="Frihandsfigur: Form 52">
              <a:extLst>
                <a:ext uri="{FF2B5EF4-FFF2-40B4-BE49-F238E27FC236}">
                  <a16:creationId xmlns:a16="http://schemas.microsoft.com/office/drawing/2014/main" id="{578AB974-6487-AE50-EEFE-31B4CA42DC96}"/>
                </a:ext>
              </a:extLst>
            </p:cNvPr>
            <p:cNvSpPr/>
            <p:nvPr/>
          </p:nvSpPr>
          <p:spPr>
            <a:xfrm>
              <a:off x="3736750" y="4563115"/>
              <a:ext cx="75017" cy="75017"/>
            </a:xfrm>
            <a:custGeom>
              <a:avLst/>
              <a:gdLst>
                <a:gd name="connsiteX0" fmla="*/ 75017 w 75017"/>
                <a:gd name="connsiteY0" fmla="*/ 37509 h 75017"/>
                <a:gd name="connsiteX1" fmla="*/ 37508 w 75017"/>
                <a:gd name="connsiteY1" fmla="*/ 75017 h 75017"/>
                <a:gd name="connsiteX2" fmla="*/ 0 w 75017"/>
                <a:gd name="connsiteY2" fmla="*/ 37509 h 75017"/>
                <a:gd name="connsiteX3" fmla="*/ 37508 w 75017"/>
                <a:gd name="connsiteY3" fmla="*/ 0 h 75017"/>
                <a:gd name="connsiteX4" fmla="*/ 75017 w 75017"/>
                <a:gd name="connsiteY4" fmla="*/ 37509 h 75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017" h="75017">
                  <a:moveTo>
                    <a:pt x="75017" y="37509"/>
                  </a:moveTo>
                  <a:cubicBezTo>
                    <a:pt x="75017" y="58224"/>
                    <a:pt x="58224" y="75017"/>
                    <a:pt x="37508" y="75017"/>
                  </a:cubicBezTo>
                  <a:cubicBezTo>
                    <a:pt x="16793" y="75017"/>
                    <a:pt x="0" y="58224"/>
                    <a:pt x="0" y="37509"/>
                  </a:cubicBezTo>
                  <a:cubicBezTo>
                    <a:pt x="0" y="16793"/>
                    <a:pt x="16793" y="0"/>
                    <a:pt x="37508" y="0"/>
                  </a:cubicBezTo>
                  <a:cubicBezTo>
                    <a:pt x="58224" y="0"/>
                    <a:pt x="75017" y="16793"/>
                    <a:pt x="75017" y="37509"/>
                  </a:cubicBezTo>
                  <a:close/>
                </a:path>
              </a:pathLst>
            </a:custGeom>
            <a:solidFill>
              <a:srgbClr val="1F1F1F"/>
            </a:solidFill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54" name="Frihandsfigur: Form 53">
              <a:extLst>
                <a:ext uri="{FF2B5EF4-FFF2-40B4-BE49-F238E27FC236}">
                  <a16:creationId xmlns:a16="http://schemas.microsoft.com/office/drawing/2014/main" id="{441945C5-8421-A840-1A04-7B2BE93546FC}"/>
                </a:ext>
              </a:extLst>
            </p:cNvPr>
            <p:cNvSpPr/>
            <p:nvPr/>
          </p:nvSpPr>
          <p:spPr>
            <a:xfrm>
              <a:off x="3586817" y="4413182"/>
              <a:ext cx="374883" cy="374883"/>
            </a:xfrm>
            <a:custGeom>
              <a:avLst/>
              <a:gdLst>
                <a:gd name="connsiteX0" fmla="*/ 187442 w 374883"/>
                <a:gd name="connsiteY0" fmla="*/ 374884 h 374883"/>
                <a:gd name="connsiteX1" fmla="*/ 374884 w 374883"/>
                <a:gd name="connsiteY1" fmla="*/ 187442 h 374883"/>
                <a:gd name="connsiteX2" fmla="*/ 187442 w 374883"/>
                <a:gd name="connsiteY2" fmla="*/ 0 h 374883"/>
                <a:gd name="connsiteX3" fmla="*/ 0 w 374883"/>
                <a:gd name="connsiteY3" fmla="*/ 187442 h 374883"/>
                <a:gd name="connsiteX4" fmla="*/ 187442 w 374883"/>
                <a:gd name="connsiteY4" fmla="*/ 374884 h 374883"/>
                <a:gd name="connsiteX5" fmla="*/ 93721 w 374883"/>
                <a:gd name="connsiteY5" fmla="*/ 131179 h 374883"/>
                <a:gd name="connsiteX6" fmla="*/ 131230 w 374883"/>
                <a:gd name="connsiteY6" fmla="*/ 93670 h 374883"/>
                <a:gd name="connsiteX7" fmla="*/ 243705 w 374883"/>
                <a:gd name="connsiteY7" fmla="*/ 93670 h 374883"/>
                <a:gd name="connsiteX8" fmla="*/ 281214 w 374883"/>
                <a:gd name="connsiteY8" fmla="*/ 131179 h 374883"/>
                <a:gd name="connsiteX9" fmla="*/ 281214 w 374883"/>
                <a:gd name="connsiteY9" fmla="*/ 243654 h 374883"/>
                <a:gd name="connsiteX10" fmla="*/ 243705 w 374883"/>
                <a:gd name="connsiteY10" fmla="*/ 281163 h 374883"/>
                <a:gd name="connsiteX11" fmla="*/ 131230 w 374883"/>
                <a:gd name="connsiteY11" fmla="*/ 281163 h 374883"/>
                <a:gd name="connsiteX12" fmla="*/ 93721 w 374883"/>
                <a:gd name="connsiteY12" fmla="*/ 243654 h 374883"/>
                <a:gd name="connsiteX13" fmla="*/ 93721 w 374883"/>
                <a:gd name="connsiteY13" fmla="*/ 131179 h 374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4883" h="374883">
                  <a:moveTo>
                    <a:pt x="187442" y="374884"/>
                  </a:moveTo>
                  <a:cubicBezTo>
                    <a:pt x="290996" y="374884"/>
                    <a:pt x="374884" y="290945"/>
                    <a:pt x="374884" y="187442"/>
                  </a:cubicBezTo>
                  <a:cubicBezTo>
                    <a:pt x="374884" y="83938"/>
                    <a:pt x="290946" y="0"/>
                    <a:pt x="187442" y="0"/>
                  </a:cubicBezTo>
                  <a:cubicBezTo>
                    <a:pt x="83938" y="0"/>
                    <a:pt x="0" y="83938"/>
                    <a:pt x="0" y="187442"/>
                  </a:cubicBezTo>
                  <a:cubicBezTo>
                    <a:pt x="0" y="290945"/>
                    <a:pt x="83938" y="374884"/>
                    <a:pt x="187442" y="374884"/>
                  </a:cubicBezTo>
                  <a:close/>
                  <a:moveTo>
                    <a:pt x="93721" y="131179"/>
                  </a:moveTo>
                  <a:cubicBezTo>
                    <a:pt x="93721" y="110549"/>
                    <a:pt x="110600" y="93670"/>
                    <a:pt x="131230" y="93670"/>
                  </a:cubicBezTo>
                  <a:lnTo>
                    <a:pt x="243705" y="93670"/>
                  </a:lnTo>
                  <a:cubicBezTo>
                    <a:pt x="264335" y="93670"/>
                    <a:pt x="281214" y="110549"/>
                    <a:pt x="281214" y="131179"/>
                  </a:cubicBezTo>
                  <a:lnTo>
                    <a:pt x="281214" y="243654"/>
                  </a:lnTo>
                  <a:cubicBezTo>
                    <a:pt x="281214" y="264284"/>
                    <a:pt x="264335" y="281163"/>
                    <a:pt x="243705" y="281163"/>
                  </a:cubicBezTo>
                  <a:lnTo>
                    <a:pt x="131230" y="281163"/>
                  </a:lnTo>
                  <a:cubicBezTo>
                    <a:pt x="110600" y="281163"/>
                    <a:pt x="93721" y="264284"/>
                    <a:pt x="93721" y="243654"/>
                  </a:cubicBezTo>
                  <a:lnTo>
                    <a:pt x="93721" y="131179"/>
                  </a:lnTo>
                  <a:close/>
                </a:path>
              </a:pathLst>
            </a:custGeom>
            <a:solidFill>
              <a:srgbClr val="1F1F1F"/>
            </a:solidFill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55" name="Frihandsfigur: Form 54">
              <a:extLst>
                <a:ext uri="{FF2B5EF4-FFF2-40B4-BE49-F238E27FC236}">
                  <a16:creationId xmlns:a16="http://schemas.microsoft.com/office/drawing/2014/main" id="{DC0953BC-632A-FF98-0B01-D4B20EDB5290}"/>
                </a:ext>
              </a:extLst>
            </p:cNvPr>
            <p:cNvSpPr/>
            <p:nvPr/>
          </p:nvSpPr>
          <p:spPr>
            <a:xfrm>
              <a:off x="3816431" y="4530320"/>
              <a:ext cx="28080" cy="28080"/>
            </a:xfrm>
            <a:custGeom>
              <a:avLst/>
              <a:gdLst>
                <a:gd name="connsiteX0" fmla="*/ 28081 w 28080"/>
                <a:gd name="connsiteY0" fmla="*/ 14040 h 28080"/>
                <a:gd name="connsiteX1" fmla="*/ 14040 w 28080"/>
                <a:gd name="connsiteY1" fmla="*/ 28081 h 28080"/>
                <a:gd name="connsiteX2" fmla="*/ 0 w 28080"/>
                <a:gd name="connsiteY2" fmla="*/ 14040 h 28080"/>
                <a:gd name="connsiteX3" fmla="*/ 14040 w 28080"/>
                <a:gd name="connsiteY3" fmla="*/ 0 h 28080"/>
                <a:gd name="connsiteX4" fmla="*/ 28081 w 28080"/>
                <a:gd name="connsiteY4" fmla="*/ 14040 h 28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080" h="28080">
                  <a:moveTo>
                    <a:pt x="28081" y="14040"/>
                  </a:moveTo>
                  <a:cubicBezTo>
                    <a:pt x="28081" y="21795"/>
                    <a:pt x="21795" y="28081"/>
                    <a:pt x="14040" y="28081"/>
                  </a:cubicBezTo>
                  <a:cubicBezTo>
                    <a:pt x="6286" y="28081"/>
                    <a:pt x="0" y="21795"/>
                    <a:pt x="0" y="14040"/>
                  </a:cubicBezTo>
                  <a:cubicBezTo>
                    <a:pt x="0" y="6286"/>
                    <a:pt x="6286" y="0"/>
                    <a:pt x="14040" y="0"/>
                  </a:cubicBezTo>
                  <a:cubicBezTo>
                    <a:pt x="21795" y="0"/>
                    <a:pt x="28081" y="6286"/>
                    <a:pt x="28081" y="14040"/>
                  </a:cubicBezTo>
                  <a:close/>
                </a:path>
              </a:pathLst>
            </a:custGeom>
            <a:solidFill>
              <a:srgbClr val="1F1F1F"/>
            </a:solidFill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  <p:grpSp>
        <p:nvGrpSpPr>
          <p:cNvPr id="56" name="Bild 3">
            <a:extLst>
              <a:ext uri="{FF2B5EF4-FFF2-40B4-BE49-F238E27FC236}">
                <a16:creationId xmlns:a16="http://schemas.microsoft.com/office/drawing/2014/main" id="{BB884AA3-1483-7D3E-15E2-92B1AD5986E2}"/>
              </a:ext>
            </a:extLst>
          </p:cNvPr>
          <p:cNvGrpSpPr/>
          <p:nvPr/>
        </p:nvGrpSpPr>
        <p:grpSpPr>
          <a:xfrm>
            <a:off x="6147140" y="3976858"/>
            <a:ext cx="483308" cy="483308"/>
            <a:chOff x="5938710" y="4413385"/>
            <a:chExt cx="374883" cy="374883"/>
          </a:xfrm>
          <a:solidFill>
            <a:srgbClr val="1F1F1F"/>
          </a:solidFill>
        </p:grpSpPr>
        <p:sp>
          <p:nvSpPr>
            <p:cNvPr id="57" name="Frihandsfigur: Form 56">
              <a:extLst>
                <a:ext uri="{FF2B5EF4-FFF2-40B4-BE49-F238E27FC236}">
                  <a16:creationId xmlns:a16="http://schemas.microsoft.com/office/drawing/2014/main" id="{CE704AB9-8A4E-7245-5B33-21C3BC03FD74}"/>
                </a:ext>
              </a:extLst>
            </p:cNvPr>
            <p:cNvSpPr/>
            <p:nvPr/>
          </p:nvSpPr>
          <p:spPr>
            <a:xfrm>
              <a:off x="5938710" y="4413385"/>
              <a:ext cx="374883" cy="374883"/>
            </a:xfrm>
            <a:custGeom>
              <a:avLst/>
              <a:gdLst>
                <a:gd name="connsiteX0" fmla="*/ 187442 w 374883"/>
                <a:gd name="connsiteY0" fmla="*/ 0 h 374883"/>
                <a:gd name="connsiteX1" fmla="*/ 0 w 374883"/>
                <a:gd name="connsiteY1" fmla="*/ 187442 h 374883"/>
                <a:gd name="connsiteX2" fmla="*/ 187442 w 374883"/>
                <a:gd name="connsiteY2" fmla="*/ 374884 h 374883"/>
                <a:gd name="connsiteX3" fmla="*/ 374884 w 374883"/>
                <a:gd name="connsiteY3" fmla="*/ 187442 h 374883"/>
                <a:gd name="connsiteX4" fmla="*/ 187442 w 374883"/>
                <a:gd name="connsiteY4" fmla="*/ 0 h 374883"/>
                <a:gd name="connsiteX5" fmla="*/ 277260 w 374883"/>
                <a:gd name="connsiteY5" fmla="*/ 239041 h 374883"/>
                <a:gd name="connsiteX6" fmla="*/ 260685 w 374883"/>
                <a:gd name="connsiteY6" fmla="*/ 257999 h 374883"/>
                <a:gd name="connsiteX7" fmla="*/ 187442 w 374883"/>
                <a:gd name="connsiteY7" fmla="*/ 262459 h 374883"/>
                <a:gd name="connsiteX8" fmla="*/ 114199 w 374883"/>
                <a:gd name="connsiteY8" fmla="*/ 257999 h 374883"/>
                <a:gd name="connsiteX9" fmla="*/ 97624 w 374883"/>
                <a:gd name="connsiteY9" fmla="*/ 239041 h 374883"/>
                <a:gd name="connsiteX10" fmla="*/ 93721 w 374883"/>
                <a:gd name="connsiteY10" fmla="*/ 187493 h 374883"/>
                <a:gd name="connsiteX11" fmla="*/ 97624 w 374883"/>
                <a:gd name="connsiteY11" fmla="*/ 135944 h 374883"/>
                <a:gd name="connsiteX12" fmla="*/ 114199 w 374883"/>
                <a:gd name="connsiteY12" fmla="*/ 116987 h 374883"/>
                <a:gd name="connsiteX13" fmla="*/ 187442 w 374883"/>
                <a:gd name="connsiteY13" fmla="*/ 112526 h 374883"/>
                <a:gd name="connsiteX14" fmla="*/ 260685 w 374883"/>
                <a:gd name="connsiteY14" fmla="*/ 116987 h 374883"/>
                <a:gd name="connsiteX15" fmla="*/ 277260 w 374883"/>
                <a:gd name="connsiteY15" fmla="*/ 135944 h 374883"/>
                <a:gd name="connsiteX16" fmla="*/ 281163 w 374883"/>
                <a:gd name="connsiteY16" fmla="*/ 187493 h 374883"/>
                <a:gd name="connsiteX17" fmla="*/ 277260 w 374883"/>
                <a:gd name="connsiteY17" fmla="*/ 239041 h 374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74883" h="374883">
                  <a:moveTo>
                    <a:pt x="187442" y="0"/>
                  </a:moveTo>
                  <a:cubicBezTo>
                    <a:pt x="83888" y="0"/>
                    <a:pt x="0" y="83938"/>
                    <a:pt x="0" y="187442"/>
                  </a:cubicBezTo>
                  <a:cubicBezTo>
                    <a:pt x="0" y="290946"/>
                    <a:pt x="83939" y="374884"/>
                    <a:pt x="187442" y="374884"/>
                  </a:cubicBezTo>
                  <a:cubicBezTo>
                    <a:pt x="290946" y="374884"/>
                    <a:pt x="374884" y="290946"/>
                    <a:pt x="374884" y="187442"/>
                  </a:cubicBezTo>
                  <a:cubicBezTo>
                    <a:pt x="374884" y="83938"/>
                    <a:pt x="290946" y="0"/>
                    <a:pt x="187442" y="0"/>
                  </a:cubicBezTo>
                  <a:close/>
                  <a:moveTo>
                    <a:pt x="277260" y="239041"/>
                  </a:moveTo>
                  <a:cubicBezTo>
                    <a:pt x="275080" y="248267"/>
                    <a:pt x="268744" y="255515"/>
                    <a:pt x="260685" y="257999"/>
                  </a:cubicBezTo>
                  <a:cubicBezTo>
                    <a:pt x="246087" y="262459"/>
                    <a:pt x="187442" y="262459"/>
                    <a:pt x="187442" y="262459"/>
                  </a:cubicBezTo>
                  <a:cubicBezTo>
                    <a:pt x="187442" y="262459"/>
                    <a:pt x="128847" y="262459"/>
                    <a:pt x="114199" y="257999"/>
                  </a:cubicBezTo>
                  <a:cubicBezTo>
                    <a:pt x="106140" y="255515"/>
                    <a:pt x="99804" y="248267"/>
                    <a:pt x="97624" y="239041"/>
                  </a:cubicBezTo>
                  <a:cubicBezTo>
                    <a:pt x="93721" y="222315"/>
                    <a:pt x="93721" y="187493"/>
                    <a:pt x="93721" y="187493"/>
                  </a:cubicBezTo>
                  <a:cubicBezTo>
                    <a:pt x="93721" y="187493"/>
                    <a:pt x="93721" y="152620"/>
                    <a:pt x="97624" y="135944"/>
                  </a:cubicBezTo>
                  <a:cubicBezTo>
                    <a:pt x="99804" y="126718"/>
                    <a:pt x="106140" y="119470"/>
                    <a:pt x="114199" y="116987"/>
                  </a:cubicBezTo>
                  <a:cubicBezTo>
                    <a:pt x="128797" y="112526"/>
                    <a:pt x="187442" y="112526"/>
                    <a:pt x="187442" y="112526"/>
                  </a:cubicBezTo>
                  <a:cubicBezTo>
                    <a:pt x="187442" y="112526"/>
                    <a:pt x="246037" y="112526"/>
                    <a:pt x="260685" y="116987"/>
                  </a:cubicBezTo>
                  <a:cubicBezTo>
                    <a:pt x="268744" y="119470"/>
                    <a:pt x="275080" y="126718"/>
                    <a:pt x="277260" y="135944"/>
                  </a:cubicBezTo>
                  <a:cubicBezTo>
                    <a:pt x="281163" y="152670"/>
                    <a:pt x="281163" y="187493"/>
                    <a:pt x="281163" y="187493"/>
                  </a:cubicBezTo>
                  <a:cubicBezTo>
                    <a:pt x="281163" y="187493"/>
                    <a:pt x="281163" y="222365"/>
                    <a:pt x="277260" y="239041"/>
                  </a:cubicBezTo>
                  <a:close/>
                </a:path>
              </a:pathLst>
            </a:custGeom>
            <a:solidFill>
              <a:srgbClr val="1F1F1F"/>
            </a:solidFill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58" name="Frihandsfigur: Form 57">
              <a:extLst>
                <a:ext uri="{FF2B5EF4-FFF2-40B4-BE49-F238E27FC236}">
                  <a16:creationId xmlns:a16="http://schemas.microsoft.com/office/drawing/2014/main" id="{4273ADB6-A0C2-881F-B71F-913435DBB79F}"/>
                </a:ext>
              </a:extLst>
            </p:cNvPr>
            <p:cNvSpPr/>
            <p:nvPr/>
          </p:nvSpPr>
          <p:spPr>
            <a:xfrm>
              <a:off x="6107398" y="4563369"/>
              <a:ext cx="56262" cy="74966"/>
            </a:xfrm>
            <a:custGeom>
              <a:avLst/>
              <a:gdLst>
                <a:gd name="connsiteX0" fmla="*/ 0 w 56262"/>
                <a:gd name="connsiteY0" fmla="*/ 74967 h 74966"/>
                <a:gd name="connsiteX1" fmla="*/ 56263 w 56262"/>
                <a:gd name="connsiteY1" fmla="*/ 37458 h 74966"/>
                <a:gd name="connsiteX2" fmla="*/ 0 w 56262"/>
                <a:gd name="connsiteY2" fmla="*/ 0 h 74966"/>
                <a:gd name="connsiteX3" fmla="*/ 0 w 56262"/>
                <a:gd name="connsiteY3" fmla="*/ 74967 h 74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262" h="74966">
                  <a:moveTo>
                    <a:pt x="0" y="74967"/>
                  </a:moveTo>
                  <a:lnTo>
                    <a:pt x="56263" y="37458"/>
                  </a:lnTo>
                  <a:lnTo>
                    <a:pt x="0" y="0"/>
                  </a:lnTo>
                  <a:lnTo>
                    <a:pt x="0" y="74967"/>
                  </a:lnTo>
                  <a:close/>
                </a:path>
              </a:pathLst>
            </a:custGeom>
            <a:solidFill>
              <a:srgbClr val="1F1F1F"/>
            </a:solidFill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  <p:grpSp>
        <p:nvGrpSpPr>
          <p:cNvPr id="59" name="Bild 3">
            <a:extLst>
              <a:ext uri="{FF2B5EF4-FFF2-40B4-BE49-F238E27FC236}">
                <a16:creationId xmlns:a16="http://schemas.microsoft.com/office/drawing/2014/main" id="{A6DBC9D3-0796-8680-0D74-4EA9FF2DE23E}"/>
              </a:ext>
            </a:extLst>
          </p:cNvPr>
          <p:cNvGrpSpPr/>
          <p:nvPr/>
        </p:nvGrpSpPr>
        <p:grpSpPr>
          <a:xfrm>
            <a:off x="10077451" y="1975438"/>
            <a:ext cx="608971" cy="452007"/>
            <a:chOff x="4713850" y="3249349"/>
            <a:chExt cx="472355" cy="350604"/>
          </a:xfrm>
          <a:solidFill>
            <a:srgbClr val="1F1F1F"/>
          </a:solidFill>
        </p:grpSpPr>
        <p:sp>
          <p:nvSpPr>
            <p:cNvPr id="60" name="Frihandsfigur: Form 59">
              <a:extLst>
                <a:ext uri="{FF2B5EF4-FFF2-40B4-BE49-F238E27FC236}">
                  <a16:creationId xmlns:a16="http://schemas.microsoft.com/office/drawing/2014/main" id="{E3DB07F7-E7D7-B552-D7A6-5356DB0B9FFB}"/>
                </a:ext>
              </a:extLst>
            </p:cNvPr>
            <p:cNvSpPr/>
            <p:nvPr/>
          </p:nvSpPr>
          <p:spPr>
            <a:xfrm>
              <a:off x="4713850" y="3249349"/>
              <a:ext cx="472355" cy="350604"/>
            </a:xfrm>
            <a:custGeom>
              <a:avLst/>
              <a:gdLst>
                <a:gd name="connsiteX0" fmla="*/ 336716 w 472355"/>
                <a:gd name="connsiteY0" fmla="*/ 40398 h 350604"/>
                <a:gd name="connsiteX1" fmla="*/ 253792 w 472355"/>
                <a:gd name="connsiteY1" fmla="*/ 68935 h 350604"/>
                <a:gd name="connsiteX2" fmla="*/ 232554 w 472355"/>
                <a:gd name="connsiteY2" fmla="*/ 41006 h 350604"/>
                <a:gd name="connsiteX3" fmla="*/ 135589 w 472355"/>
                <a:gd name="connsiteY3" fmla="*/ 0 h 350604"/>
                <a:gd name="connsiteX4" fmla="*/ 0 w 472355"/>
                <a:gd name="connsiteY4" fmla="*/ 135589 h 350604"/>
                <a:gd name="connsiteX5" fmla="*/ 103250 w 472355"/>
                <a:gd name="connsiteY5" fmla="*/ 267275 h 350604"/>
                <a:gd name="connsiteX6" fmla="*/ 103250 w 472355"/>
                <a:gd name="connsiteY6" fmla="*/ 302654 h 350604"/>
                <a:gd name="connsiteX7" fmla="*/ 106950 w 472355"/>
                <a:gd name="connsiteY7" fmla="*/ 309193 h 350604"/>
                <a:gd name="connsiteX8" fmla="*/ 110853 w 472355"/>
                <a:gd name="connsiteY8" fmla="*/ 310257 h 350604"/>
                <a:gd name="connsiteX9" fmla="*/ 114452 w 472355"/>
                <a:gd name="connsiteY9" fmla="*/ 309345 h 350604"/>
                <a:gd name="connsiteX10" fmla="*/ 218969 w 472355"/>
                <a:gd name="connsiteY10" fmla="*/ 242995 h 350604"/>
                <a:gd name="connsiteX11" fmla="*/ 240765 w 472355"/>
                <a:gd name="connsiteY11" fmla="*/ 271735 h 350604"/>
                <a:gd name="connsiteX12" fmla="*/ 240765 w 472355"/>
                <a:gd name="connsiteY12" fmla="*/ 271735 h 350604"/>
                <a:gd name="connsiteX13" fmla="*/ 357903 w 472355"/>
                <a:gd name="connsiteY13" fmla="*/ 349692 h 350604"/>
                <a:gd name="connsiteX14" fmla="*/ 361502 w 472355"/>
                <a:gd name="connsiteY14" fmla="*/ 350604 h 350604"/>
                <a:gd name="connsiteX15" fmla="*/ 365405 w 472355"/>
                <a:gd name="connsiteY15" fmla="*/ 349540 h 350604"/>
                <a:gd name="connsiteX16" fmla="*/ 369105 w 472355"/>
                <a:gd name="connsiteY16" fmla="*/ 343001 h 350604"/>
                <a:gd name="connsiteX17" fmla="*/ 369105 w 472355"/>
                <a:gd name="connsiteY17" fmla="*/ 307622 h 350604"/>
                <a:gd name="connsiteX18" fmla="*/ 472356 w 472355"/>
                <a:gd name="connsiteY18" fmla="*/ 175936 h 350604"/>
                <a:gd name="connsiteX19" fmla="*/ 336767 w 472355"/>
                <a:gd name="connsiteY19" fmla="*/ 40347 h 350604"/>
                <a:gd name="connsiteX20" fmla="*/ 112425 w 472355"/>
                <a:gd name="connsiteY20" fmla="*/ 253842 h 350604"/>
                <a:gd name="connsiteX21" fmla="*/ 15155 w 472355"/>
                <a:gd name="connsiteY21" fmla="*/ 135589 h 350604"/>
                <a:gd name="connsiteX22" fmla="*/ 135538 w 472355"/>
                <a:gd name="connsiteY22" fmla="*/ 15206 h 350604"/>
                <a:gd name="connsiteX23" fmla="*/ 221706 w 472355"/>
                <a:gd name="connsiteY23" fmla="*/ 51650 h 350604"/>
                <a:gd name="connsiteX24" fmla="*/ 255971 w 472355"/>
                <a:gd name="connsiteY24" fmla="*/ 135487 h 350604"/>
                <a:gd name="connsiteX25" fmla="*/ 220439 w 472355"/>
                <a:gd name="connsiteY25" fmla="*/ 220997 h 350604"/>
                <a:gd name="connsiteX26" fmla="*/ 118406 w 472355"/>
                <a:gd name="connsiteY26" fmla="*/ 289830 h 350604"/>
                <a:gd name="connsiteX27" fmla="*/ 118406 w 472355"/>
                <a:gd name="connsiteY27" fmla="*/ 261293 h 350604"/>
                <a:gd name="connsiteX28" fmla="*/ 112374 w 472355"/>
                <a:gd name="connsiteY28" fmla="*/ 253842 h 350604"/>
                <a:gd name="connsiteX29" fmla="*/ 359880 w 472355"/>
                <a:gd name="connsiteY29" fmla="*/ 294240 h 350604"/>
                <a:gd name="connsiteX30" fmla="*/ 353848 w 472355"/>
                <a:gd name="connsiteY30" fmla="*/ 301691 h 350604"/>
                <a:gd name="connsiteX31" fmla="*/ 353848 w 472355"/>
                <a:gd name="connsiteY31" fmla="*/ 330228 h 350604"/>
                <a:gd name="connsiteX32" fmla="*/ 251815 w 472355"/>
                <a:gd name="connsiteY32" fmla="*/ 261395 h 350604"/>
                <a:gd name="connsiteX33" fmla="*/ 251815 w 472355"/>
                <a:gd name="connsiteY33" fmla="*/ 261395 h 350604"/>
                <a:gd name="connsiteX34" fmla="*/ 230475 w 472355"/>
                <a:gd name="connsiteY34" fmla="*/ 232554 h 350604"/>
                <a:gd name="connsiteX35" fmla="*/ 231540 w 472355"/>
                <a:gd name="connsiteY35" fmla="*/ 231439 h 350604"/>
                <a:gd name="connsiteX36" fmla="*/ 271177 w 472355"/>
                <a:gd name="connsiteY36" fmla="*/ 135741 h 350604"/>
                <a:gd name="connsiteX37" fmla="*/ 260787 w 472355"/>
                <a:gd name="connsiteY37" fmla="*/ 82925 h 350604"/>
                <a:gd name="connsiteX38" fmla="*/ 336716 w 472355"/>
                <a:gd name="connsiteY38" fmla="*/ 55604 h 350604"/>
                <a:gd name="connsiteX39" fmla="*/ 457099 w 472355"/>
                <a:gd name="connsiteY39" fmla="*/ 175987 h 350604"/>
                <a:gd name="connsiteX40" fmla="*/ 359830 w 472355"/>
                <a:gd name="connsiteY40" fmla="*/ 294240 h 350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472355" h="350604">
                  <a:moveTo>
                    <a:pt x="336716" y="40398"/>
                  </a:moveTo>
                  <a:cubicBezTo>
                    <a:pt x="306760" y="40398"/>
                    <a:pt x="277665" y="50485"/>
                    <a:pt x="253792" y="68935"/>
                  </a:cubicBezTo>
                  <a:cubicBezTo>
                    <a:pt x="248013" y="58949"/>
                    <a:pt x="240968" y="49521"/>
                    <a:pt x="232554" y="41006"/>
                  </a:cubicBezTo>
                  <a:cubicBezTo>
                    <a:pt x="206551" y="14598"/>
                    <a:pt x="172084" y="0"/>
                    <a:pt x="135589" y="0"/>
                  </a:cubicBezTo>
                  <a:cubicBezTo>
                    <a:pt x="60825" y="0"/>
                    <a:pt x="0" y="60825"/>
                    <a:pt x="0" y="135589"/>
                  </a:cubicBezTo>
                  <a:cubicBezTo>
                    <a:pt x="0" y="198238"/>
                    <a:pt x="42172" y="251561"/>
                    <a:pt x="103250" y="267275"/>
                  </a:cubicBezTo>
                  <a:lnTo>
                    <a:pt x="103250" y="302654"/>
                  </a:lnTo>
                  <a:cubicBezTo>
                    <a:pt x="103250" y="305341"/>
                    <a:pt x="104669" y="307824"/>
                    <a:pt x="106950" y="309193"/>
                  </a:cubicBezTo>
                  <a:cubicBezTo>
                    <a:pt x="108167" y="309902"/>
                    <a:pt x="109485" y="310257"/>
                    <a:pt x="110853" y="310257"/>
                  </a:cubicBezTo>
                  <a:cubicBezTo>
                    <a:pt x="112070" y="310257"/>
                    <a:pt x="113286" y="309953"/>
                    <a:pt x="114452" y="309345"/>
                  </a:cubicBezTo>
                  <a:cubicBezTo>
                    <a:pt x="117595" y="307672"/>
                    <a:pt x="183539" y="272343"/>
                    <a:pt x="218969" y="242995"/>
                  </a:cubicBezTo>
                  <a:cubicBezTo>
                    <a:pt x="224646" y="252727"/>
                    <a:pt x="231793" y="262206"/>
                    <a:pt x="240765" y="271735"/>
                  </a:cubicBezTo>
                  <a:cubicBezTo>
                    <a:pt x="240765" y="271735"/>
                    <a:pt x="240765" y="271735"/>
                    <a:pt x="240765" y="271735"/>
                  </a:cubicBezTo>
                  <a:cubicBezTo>
                    <a:pt x="269606" y="302401"/>
                    <a:pt x="354304" y="347766"/>
                    <a:pt x="357903" y="349692"/>
                  </a:cubicBezTo>
                  <a:cubicBezTo>
                    <a:pt x="359018" y="350300"/>
                    <a:pt x="360235" y="350604"/>
                    <a:pt x="361502" y="350604"/>
                  </a:cubicBezTo>
                  <a:cubicBezTo>
                    <a:pt x="362871" y="350604"/>
                    <a:pt x="364189" y="350250"/>
                    <a:pt x="365405" y="349540"/>
                  </a:cubicBezTo>
                  <a:cubicBezTo>
                    <a:pt x="367686" y="348172"/>
                    <a:pt x="369105" y="345688"/>
                    <a:pt x="369105" y="343001"/>
                  </a:cubicBezTo>
                  <a:lnTo>
                    <a:pt x="369105" y="307622"/>
                  </a:lnTo>
                  <a:cubicBezTo>
                    <a:pt x="430234" y="291858"/>
                    <a:pt x="472356" y="238535"/>
                    <a:pt x="472356" y="175936"/>
                  </a:cubicBezTo>
                  <a:cubicBezTo>
                    <a:pt x="472356" y="101172"/>
                    <a:pt x="411531" y="40347"/>
                    <a:pt x="336767" y="40347"/>
                  </a:cubicBezTo>
                  <a:close/>
                  <a:moveTo>
                    <a:pt x="112425" y="253842"/>
                  </a:moveTo>
                  <a:cubicBezTo>
                    <a:pt x="55148" y="241627"/>
                    <a:pt x="15155" y="193017"/>
                    <a:pt x="15155" y="135589"/>
                  </a:cubicBezTo>
                  <a:cubicBezTo>
                    <a:pt x="15155" y="69188"/>
                    <a:pt x="69188" y="15206"/>
                    <a:pt x="135538" y="15206"/>
                  </a:cubicBezTo>
                  <a:cubicBezTo>
                    <a:pt x="167978" y="15206"/>
                    <a:pt x="198542" y="28132"/>
                    <a:pt x="221706" y="51650"/>
                  </a:cubicBezTo>
                  <a:cubicBezTo>
                    <a:pt x="244313" y="74612"/>
                    <a:pt x="256478" y="104365"/>
                    <a:pt x="255971" y="135487"/>
                  </a:cubicBezTo>
                  <a:cubicBezTo>
                    <a:pt x="255413" y="169549"/>
                    <a:pt x="244820" y="195096"/>
                    <a:pt x="220439" y="220997"/>
                  </a:cubicBezTo>
                  <a:cubicBezTo>
                    <a:pt x="199252" y="243553"/>
                    <a:pt x="142584" y="276347"/>
                    <a:pt x="118406" y="289830"/>
                  </a:cubicBezTo>
                  <a:lnTo>
                    <a:pt x="118406" y="261293"/>
                  </a:lnTo>
                  <a:cubicBezTo>
                    <a:pt x="118406" y="257695"/>
                    <a:pt x="115871" y="254603"/>
                    <a:pt x="112374" y="253842"/>
                  </a:cubicBezTo>
                  <a:close/>
                  <a:moveTo>
                    <a:pt x="359880" y="294240"/>
                  </a:moveTo>
                  <a:cubicBezTo>
                    <a:pt x="356383" y="295000"/>
                    <a:pt x="353848" y="298092"/>
                    <a:pt x="353848" y="301691"/>
                  </a:cubicBezTo>
                  <a:lnTo>
                    <a:pt x="353848" y="330228"/>
                  </a:lnTo>
                  <a:cubicBezTo>
                    <a:pt x="329670" y="316745"/>
                    <a:pt x="273002" y="283951"/>
                    <a:pt x="251815" y="261395"/>
                  </a:cubicBezTo>
                  <a:cubicBezTo>
                    <a:pt x="251815" y="261395"/>
                    <a:pt x="251815" y="261395"/>
                    <a:pt x="251815" y="261395"/>
                  </a:cubicBezTo>
                  <a:cubicBezTo>
                    <a:pt x="242742" y="251764"/>
                    <a:pt x="235797" y="242286"/>
                    <a:pt x="230475" y="232554"/>
                  </a:cubicBezTo>
                  <a:cubicBezTo>
                    <a:pt x="230830" y="232199"/>
                    <a:pt x="231236" y="231793"/>
                    <a:pt x="231540" y="231439"/>
                  </a:cubicBezTo>
                  <a:cubicBezTo>
                    <a:pt x="258353" y="202902"/>
                    <a:pt x="270569" y="173401"/>
                    <a:pt x="271177" y="135741"/>
                  </a:cubicBezTo>
                  <a:cubicBezTo>
                    <a:pt x="271482" y="117392"/>
                    <a:pt x="267883" y="99550"/>
                    <a:pt x="260787" y="82925"/>
                  </a:cubicBezTo>
                  <a:cubicBezTo>
                    <a:pt x="282430" y="65336"/>
                    <a:pt x="309142" y="55604"/>
                    <a:pt x="336716" y="55604"/>
                  </a:cubicBezTo>
                  <a:cubicBezTo>
                    <a:pt x="403116" y="55604"/>
                    <a:pt x="457099" y="109637"/>
                    <a:pt x="457099" y="175987"/>
                  </a:cubicBezTo>
                  <a:cubicBezTo>
                    <a:pt x="457099" y="233415"/>
                    <a:pt x="417106" y="282024"/>
                    <a:pt x="359830" y="294240"/>
                  </a:cubicBezTo>
                  <a:close/>
                </a:path>
              </a:pathLst>
            </a:custGeom>
            <a:solidFill>
              <a:srgbClr val="1F1F1F"/>
            </a:solidFill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61" name="Frihandsfigur: Form 60">
              <a:extLst>
                <a:ext uri="{FF2B5EF4-FFF2-40B4-BE49-F238E27FC236}">
                  <a16:creationId xmlns:a16="http://schemas.microsoft.com/office/drawing/2014/main" id="{E7F7FEA1-1E65-2EB9-8077-7A24CD60C1F4}"/>
                </a:ext>
              </a:extLst>
            </p:cNvPr>
            <p:cNvSpPr/>
            <p:nvPr/>
          </p:nvSpPr>
          <p:spPr>
            <a:xfrm>
              <a:off x="5087061" y="3419760"/>
              <a:ext cx="20274" cy="20274"/>
            </a:xfrm>
            <a:custGeom>
              <a:avLst/>
              <a:gdLst>
                <a:gd name="connsiteX0" fmla="*/ 20275 w 20274"/>
                <a:gd name="connsiteY0" fmla="*/ 10137 h 20274"/>
                <a:gd name="connsiteX1" fmla="*/ 10138 w 20274"/>
                <a:gd name="connsiteY1" fmla="*/ 20275 h 20274"/>
                <a:gd name="connsiteX2" fmla="*/ 0 w 20274"/>
                <a:gd name="connsiteY2" fmla="*/ 10137 h 20274"/>
                <a:gd name="connsiteX3" fmla="*/ 10138 w 20274"/>
                <a:gd name="connsiteY3" fmla="*/ 0 h 20274"/>
                <a:gd name="connsiteX4" fmla="*/ 20275 w 20274"/>
                <a:gd name="connsiteY4" fmla="*/ 10137 h 20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274" h="20274">
                  <a:moveTo>
                    <a:pt x="20275" y="10137"/>
                  </a:moveTo>
                  <a:cubicBezTo>
                    <a:pt x="20275" y="15736"/>
                    <a:pt x="15736" y="20275"/>
                    <a:pt x="10138" y="20275"/>
                  </a:cubicBezTo>
                  <a:cubicBezTo>
                    <a:pt x="4539" y="20275"/>
                    <a:pt x="0" y="15736"/>
                    <a:pt x="0" y="10137"/>
                  </a:cubicBezTo>
                  <a:cubicBezTo>
                    <a:pt x="0" y="4539"/>
                    <a:pt x="4539" y="0"/>
                    <a:pt x="10138" y="0"/>
                  </a:cubicBezTo>
                  <a:cubicBezTo>
                    <a:pt x="15736" y="0"/>
                    <a:pt x="20275" y="4539"/>
                    <a:pt x="20275" y="10137"/>
                  </a:cubicBezTo>
                  <a:close/>
                </a:path>
              </a:pathLst>
            </a:custGeom>
            <a:solidFill>
              <a:srgbClr val="1F1F1F"/>
            </a:solidFill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62" name="Frihandsfigur: Form 61">
              <a:extLst>
                <a:ext uri="{FF2B5EF4-FFF2-40B4-BE49-F238E27FC236}">
                  <a16:creationId xmlns:a16="http://schemas.microsoft.com/office/drawing/2014/main" id="{DB5C158A-7653-E572-AFDE-9D83CAACEFF1}"/>
                </a:ext>
              </a:extLst>
            </p:cNvPr>
            <p:cNvSpPr/>
            <p:nvPr/>
          </p:nvSpPr>
          <p:spPr>
            <a:xfrm>
              <a:off x="5048286" y="3419760"/>
              <a:ext cx="20274" cy="20274"/>
            </a:xfrm>
            <a:custGeom>
              <a:avLst/>
              <a:gdLst>
                <a:gd name="connsiteX0" fmla="*/ 20275 w 20274"/>
                <a:gd name="connsiteY0" fmla="*/ 10137 h 20274"/>
                <a:gd name="connsiteX1" fmla="*/ 10137 w 20274"/>
                <a:gd name="connsiteY1" fmla="*/ 20275 h 20274"/>
                <a:gd name="connsiteX2" fmla="*/ 0 w 20274"/>
                <a:gd name="connsiteY2" fmla="*/ 10137 h 20274"/>
                <a:gd name="connsiteX3" fmla="*/ 10137 w 20274"/>
                <a:gd name="connsiteY3" fmla="*/ 0 h 20274"/>
                <a:gd name="connsiteX4" fmla="*/ 20275 w 20274"/>
                <a:gd name="connsiteY4" fmla="*/ 10137 h 20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274" h="20274">
                  <a:moveTo>
                    <a:pt x="20275" y="10137"/>
                  </a:moveTo>
                  <a:cubicBezTo>
                    <a:pt x="20275" y="15736"/>
                    <a:pt x="15736" y="20275"/>
                    <a:pt x="10137" y="20275"/>
                  </a:cubicBezTo>
                  <a:cubicBezTo>
                    <a:pt x="4539" y="20275"/>
                    <a:pt x="0" y="15736"/>
                    <a:pt x="0" y="10137"/>
                  </a:cubicBezTo>
                  <a:cubicBezTo>
                    <a:pt x="0" y="4539"/>
                    <a:pt x="4539" y="0"/>
                    <a:pt x="10137" y="0"/>
                  </a:cubicBezTo>
                  <a:cubicBezTo>
                    <a:pt x="15736" y="0"/>
                    <a:pt x="20275" y="4539"/>
                    <a:pt x="20275" y="10137"/>
                  </a:cubicBezTo>
                  <a:close/>
                </a:path>
              </a:pathLst>
            </a:custGeom>
            <a:solidFill>
              <a:srgbClr val="1F1F1F"/>
            </a:solidFill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63" name="Frihandsfigur: Form 62">
              <a:extLst>
                <a:ext uri="{FF2B5EF4-FFF2-40B4-BE49-F238E27FC236}">
                  <a16:creationId xmlns:a16="http://schemas.microsoft.com/office/drawing/2014/main" id="{72F081BB-5A68-A1AA-B500-5CE85F26A539}"/>
                </a:ext>
              </a:extLst>
            </p:cNvPr>
            <p:cNvSpPr/>
            <p:nvPr/>
          </p:nvSpPr>
          <p:spPr>
            <a:xfrm>
              <a:off x="5009560" y="3419760"/>
              <a:ext cx="20224" cy="20274"/>
            </a:xfrm>
            <a:custGeom>
              <a:avLst/>
              <a:gdLst>
                <a:gd name="connsiteX0" fmla="*/ 10137 w 20224"/>
                <a:gd name="connsiteY0" fmla="*/ 0 h 20274"/>
                <a:gd name="connsiteX1" fmla="*/ 0 w 20224"/>
                <a:gd name="connsiteY1" fmla="*/ 10137 h 20274"/>
                <a:gd name="connsiteX2" fmla="*/ 10137 w 20224"/>
                <a:gd name="connsiteY2" fmla="*/ 20275 h 20274"/>
                <a:gd name="connsiteX3" fmla="*/ 20224 w 20224"/>
                <a:gd name="connsiteY3" fmla="*/ 10137 h 20274"/>
                <a:gd name="connsiteX4" fmla="*/ 10137 w 20224"/>
                <a:gd name="connsiteY4" fmla="*/ 0 h 20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224" h="20274">
                  <a:moveTo>
                    <a:pt x="10137" y="0"/>
                  </a:moveTo>
                  <a:cubicBezTo>
                    <a:pt x="4511" y="0"/>
                    <a:pt x="0" y="4562"/>
                    <a:pt x="0" y="10137"/>
                  </a:cubicBezTo>
                  <a:cubicBezTo>
                    <a:pt x="0" y="15713"/>
                    <a:pt x="4511" y="20275"/>
                    <a:pt x="10137" y="20275"/>
                  </a:cubicBezTo>
                  <a:cubicBezTo>
                    <a:pt x="15764" y="20275"/>
                    <a:pt x="20224" y="15764"/>
                    <a:pt x="20224" y="10137"/>
                  </a:cubicBezTo>
                  <a:cubicBezTo>
                    <a:pt x="20224" y="4511"/>
                    <a:pt x="15713" y="0"/>
                    <a:pt x="10137" y="0"/>
                  </a:cubicBezTo>
                  <a:close/>
                </a:path>
              </a:pathLst>
            </a:custGeom>
            <a:solidFill>
              <a:srgbClr val="1F1F1F"/>
            </a:solidFill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512" name="Frihandsfigur: Form 511">
              <a:extLst>
                <a:ext uri="{FF2B5EF4-FFF2-40B4-BE49-F238E27FC236}">
                  <a16:creationId xmlns:a16="http://schemas.microsoft.com/office/drawing/2014/main" id="{34270DE0-419A-284F-4243-6815FE7EF37A}"/>
                </a:ext>
              </a:extLst>
            </p:cNvPr>
            <p:cNvSpPr/>
            <p:nvPr/>
          </p:nvSpPr>
          <p:spPr>
            <a:xfrm>
              <a:off x="4795710" y="3379971"/>
              <a:ext cx="20274" cy="20274"/>
            </a:xfrm>
            <a:custGeom>
              <a:avLst/>
              <a:gdLst>
                <a:gd name="connsiteX0" fmla="*/ 20275 w 20274"/>
                <a:gd name="connsiteY0" fmla="*/ 10137 h 20274"/>
                <a:gd name="connsiteX1" fmla="*/ 10137 w 20274"/>
                <a:gd name="connsiteY1" fmla="*/ 20275 h 20274"/>
                <a:gd name="connsiteX2" fmla="*/ 0 w 20274"/>
                <a:gd name="connsiteY2" fmla="*/ 10137 h 20274"/>
                <a:gd name="connsiteX3" fmla="*/ 10137 w 20274"/>
                <a:gd name="connsiteY3" fmla="*/ 0 h 20274"/>
                <a:gd name="connsiteX4" fmla="*/ 20275 w 20274"/>
                <a:gd name="connsiteY4" fmla="*/ 10137 h 20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274" h="20274">
                  <a:moveTo>
                    <a:pt x="20275" y="10137"/>
                  </a:moveTo>
                  <a:cubicBezTo>
                    <a:pt x="20275" y="15736"/>
                    <a:pt x="15736" y="20275"/>
                    <a:pt x="10137" y="20275"/>
                  </a:cubicBezTo>
                  <a:cubicBezTo>
                    <a:pt x="4539" y="20275"/>
                    <a:pt x="0" y="15736"/>
                    <a:pt x="0" y="10137"/>
                  </a:cubicBezTo>
                  <a:cubicBezTo>
                    <a:pt x="0" y="4539"/>
                    <a:pt x="4539" y="0"/>
                    <a:pt x="10137" y="0"/>
                  </a:cubicBezTo>
                  <a:cubicBezTo>
                    <a:pt x="15736" y="0"/>
                    <a:pt x="20275" y="4539"/>
                    <a:pt x="20275" y="10137"/>
                  </a:cubicBezTo>
                  <a:close/>
                </a:path>
              </a:pathLst>
            </a:custGeom>
            <a:solidFill>
              <a:srgbClr val="1F1F1F"/>
            </a:solidFill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513" name="Frihandsfigur: Form 512">
              <a:extLst>
                <a:ext uri="{FF2B5EF4-FFF2-40B4-BE49-F238E27FC236}">
                  <a16:creationId xmlns:a16="http://schemas.microsoft.com/office/drawing/2014/main" id="{5E7DAC88-EEB8-1BD2-EAC5-A7677BB3407B}"/>
                </a:ext>
              </a:extLst>
            </p:cNvPr>
            <p:cNvSpPr/>
            <p:nvPr/>
          </p:nvSpPr>
          <p:spPr>
            <a:xfrm>
              <a:off x="4834486" y="3379971"/>
              <a:ext cx="20274" cy="20274"/>
            </a:xfrm>
            <a:custGeom>
              <a:avLst/>
              <a:gdLst>
                <a:gd name="connsiteX0" fmla="*/ 20275 w 20274"/>
                <a:gd name="connsiteY0" fmla="*/ 10137 h 20274"/>
                <a:gd name="connsiteX1" fmla="*/ 10137 w 20274"/>
                <a:gd name="connsiteY1" fmla="*/ 20275 h 20274"/>
                <a:gd name="connsiteX2" fmla="*/ 0 w 20274"/>
                <a:gd name="connsiteY2" fmla="*/ 10137 h 20274"/>
                <a:gd name="connsiteX3" fmla="*/ 10137 w 20274"/>
                <a:gd name="connsiteY3" fmla="*/ 0 h 20274"/>
                <a:gd name="connsiteX4" fmla="*/ 20275 w 20274"/>
                <a:gd name="connsiteY4" fmla="*/ 10137 h 20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274" h="20274">
                  <a:moveTo>
                    <a:pt x="20275" y="10137"/>
                  </a:moveTo>
                  <a:cubicBezTo>
                    <a:pt x="20275" y="15736"/>
                    <a:pt x="15736" y="20275"/>
                    <a:pt x="10137" y="20275"/>
                  </a:cubicBezTo>
                  <a:cubicBezTo>
                    <a:pt x="4539" y="20275"/>
                    <a:pt x="0" y="15736"/>
                    <a:pt x="0" y="10137"/>
                  </a:cubicBezTo>
                  <a:cubicBezTo>
                    <a:pt x="0" y="4539"/>
                    <a:pt x="4539" y="0"/>
                    <a:pt x="10137" y="0"/>
                  </a:cubicBezTo>
                  <a:cubicBezTo>
                    <a:pt x="15736" y="0"/>
                    <a:pt x="20275" y="4539"/>
                    <a:pt x="20275" y="10137"/>
                  </a:cubicBezTo>
                  <a:close/>
                </a:path>
              </a:pathLst>
            </a:custGeom>
            <a:solidFill>
              <a:srgbClr val="1F1F1F"/>
            </a:solidFill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514" name="Frihandsfigur: Form 513">
              <a:extLst>
                <a:ext uri="{FF2B5EF4-FFF2-40B4-BE49-F238E27FC236}">
                  <a16:creationId xmlns:a16="http://schemas.microsoft.com/office/drawing/2014/main" id="{60B7DDF2-D864-26D9-F166-2CAFBB047FF2}"/>
                </a:ext>
              </a:extLst>
            </p:cNvPr>
            <p:cNvSpPr/>
            <p:nvPr/>
          </p:nvSpPr>
          <p:spPr>
            <a:xfrm>
              <a:off x="4873211" y="3379971"/>
              <a:ext cx="20274" cy="20274"/>
            </a:xfrm>
            <a:custGeom>
              <a:avLst/>
              <a:gdLst>
                <a:gd name="connsiteX0" fmla="*/ 20275 w 20274"/>
                <a:gd name="connsiteY0" fmla="*/ 10137 h 20274"/>
                <a:gd name="connsiteX1" fmla="*/ 10138 w 20274"/>
                <a:gd name="connsiteY1" fmla="*/ 20275 h 20274"/>
                <a:gd name="connsiteX2" fmla="*/ 0 w 20274"/>
                <a:gd name="connsiteY2" fmla="*/ 10137 h 20274"/>
                <a:gd name="connsiteX3" fmla="*/ 10138 w 20274"/>
                <a:gd name="connsiteY3" fmla="*/ 0 h 20274"/>
                <a:gd name="connsiteX4" fmla="*/ 20275 w 20274"/>
                <a:gd name="connsiteY4" fmla="*/ 10137 h 20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274" h="20274">
                  <a:moveTo>
                    <a:pt x="20275" y="10137"/>
                  </a:moveTo>
                  <a:cubicBezTo>
                    <a:pt x="20275" y="15736"/>
                    <a:pt x="15736" y="20275"/>
                    <a:pt x="10138" y="20275"/>
                  </a:cubicBezTo>
                  <a:cubicBezTo>
                    <a:pt x="4539" y="20275"/>
                    <a:pt x="0" y="15736"/>
                    <a:pt x="0" y="10137"/>
                  </a:cubicBezTo>
                  <a:cubicBezTo>
                    <a:pt x="0" y="4539"/>
                    <a:pt x="4539" y="0"/>
                    <a:pt x="10138" y="0"/>
                  </a:cubicBezTo>
                  <a:cubicBezTo>
                    <a:pt x="15736" y="0"/>
                    <a:pt x="20275" y="4539"/>
                    <a:pt x="20275" y="10137"/>
                  </a:cubicBezTo>
                  <a:close/>
                </a:path>
              </a:pathLst>
            </a:custGeom>
            <a:solidFill>
              <a:srgbClr val="1F1F1F"/>
            </a:solidFill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  <p:grpSp>
        <p:nvGrpSpPr>
          <p:cNvPr id="580" name="Bild 3">
            <a:extLst>
              <a:ext uri="{FF2B5EF4-FFF2-40B4-BE49-F238E27FC236}">
                <a16:creationId xmlns:a16="http://schemas.microsoft.com/office/drawing/2014/main" id="{7229CC5D-1516-56CC-DF92-AB46E7020534}"/>
              </a:ext>
            </a:extLst>
          </p:cNvPr>
          <p:cNvGrpSpPr/>
          <p:nvPr/>
        </p:nvGrpSpPr>
        <p:grpSpPr>
          <a:xfrm>
            <a:off x="3218895" y="3976204"/>
            <a:ext cx="484616" cy="484616"/>
            <a:chOff x="4174283" y="4412675"/>
            <a:chExt cx="375897" cy="375897"/>
          </a:xfrm>
          <a:solidFill>
            <a:srgbClr val="1F1F1F"/>
          </a:solidFill>
        </p:grpSpPr>
        <p:sp>
          <p:nvSpPr>
            <p:cNvPr id="581" name="Frihandsfigur: Form 580">
              <a:extLst>
                <a:ext uri="{FF2B5EF4-FFF2-40B4-BE49-F238E27FC236}">
                  <a16:creationId xmlns:a16="http://schemas.microsoft.com/office/drawing/2014/main" id="{7371CE75-621B-6499-4831-343CDF304B50}"/>
                </a:ext>
              </a:extLst>
            </p:cNvPr>
            <p:cNvSpPr/>
            <p:nvPr/>
          </p:nvSpPr>
          <p:spPr>
            <a:xfrm>
              <a:off x="4318540" y="4556931"/>
              <a:ext cx="87384" cy="87384"/>
            </a:xfrm>
            <a:custGeom>
              <a:avLst/>
              <a:gdLst>
                <a:gd name="connsiteX0" fmla="*/ 43692 w 87384"/>
                <a:gd name="connsiteY0" fmla="*/ 87385 h 87384"/>
                <a:gd name="connsiteX1" fmla="*/ 87385 w 87384"/>
                <a:gd name="connsiteY1" fmla="*/ 43692 h 87384"/>
                <a:gd name="connsiteX2" fmla="*/ 43692 w 87384"/>
                <a:gd name="connsiteY2" fmla="*/ 0 h 87384"/>
                <a:gd name="connsiteX3" fmla="*/ 0 w 87384"/>
                <a:gd name="connsiteY3" fmla="*/ 43692 h 87384"/>
                <a:gd name="connsiteX4" fmla="*/ 43692 w 87384"/>
                <a:gd name="connsiteY4" fmla="*/ 87385 h 87384"/>
                <a:gd name="connsiteX5" fmla="*/ 43692 w 87384"/>
                <a:gd name="connsiteY5" fmla="*/ 15206 h 87384"/>
                <a:gd name="connsiteX6" fmla="*/ 72179 w 87384"/>
                <a:gd name="connsiteY6" fmla="*/ 43692 h 87384"/>
                <a:gd name="connsiteX7" fmla="*/ 43692 w 87384"/>
                <a:gd name="connsiteY7" fmla="*/ 72179 h 87384"/>
                <a:gd name="connsiteX8" fmla="*/ 15206 w 87384"/>
                <a:gd name="connsiteY8" fmla="*/ 43692 h 87384"/>
                <a:gd name="connsiteX9" fmla="*/ 43692 w 87384"/>
                <a:gd name="connsiteY9" fmla="*/ 15206 h 87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7384" h="87384">
                  <a:moveTo>
                    <a:pt x="43692" y="87385"/>
                  </a:moveTo>
                  <a:cubicBezTo>
                    <a:pt x="67769" y="87385"/>
                    <a:pt x="87385" y="67769"/>
                    <a:pt x="87385" y="43692"/>
                  </a:cubicBezTo>
                  <a:cubicBezTo>
                    <a:pt x="87385" y="19616"/>
                    <a:pt x="67769" y="0"/>
                    <a:pt x="43692" y="0"/>
                  </a:cubicBezTo>
                  <a:cubicBezTo>
                    <a:pt x="19616" y="0"/>
                    <a:pt x="0" y="19616"/>
                    <a:pt x="0" y="43692"/>
                  </a:cubicBezTo>
                  <a:cubicBezTo>
                    <a:pt x="0" y="67769"/>
                    <a:pt x="19616" y="87385"/>
                    <a:pt x="43692" y="87385"/>
                  </a:cubicBezTo>
                  <a:close/>
                  <a:moveTo>
                    <a:pt x="43692" y="15206"/>
                  </a:moveTo>
                  <a:cubicBezTo>
                    <a:pt x="59405" y="15206"/>
                    <a:pt x="72179" y="27979"/>
                    <a:pt x="72179" y="43692"/>
                  </a:cubicBezTo>
                  <a:cubicBezTo>
                    <a:pt x="72179" y="59406"/>
                    <a:pt x="59405" y="72179"/>
                    <a:pt x="43692" y="72179"/>
                  </a:cubicBezTo>
                  <a:cubicBezTo>
                    <a:pt x="27979" y="72179"/>
                    <a:pt x="15206" y="59406"/>
                    <a:pt x="15206" y="43692"/>
                  </a:cubicBezTo>
                  <a:cubicBezTo>
                    <a:pt x="15206" y="27979"/>
                    <a:pt x="27979" y="15206"/>
                    <a:pt x="43692" y="15206"/>
                  </a:cubicBezTo>
                  <a:close/>
                </a:path>
              </a:pathLst>
            </a:custGeom>
            <a:solidFill>
              <a:srgbClr val="1F1F1F"/>
            </a:solidFill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582" name="Frihandsfigur: Form 581">
              <a:extLst>
                <a:ext uri="{FF2B5EF4-FFF2-40B4-BE49-F238E27FC236}">
                  <a16:creationId xmlns:a16="http://schemas.microsoft.com/office/drawing/2014/main" id="{87157641-3062-2F37-C9A3-659C317BD442}"/>
                </a:ext>
              </a:extLst>
            </p:cNvPr>
            <p:cNvSpPr/>
            <p:nvPr/>
          </p:nvSpPr>
          <p:spPr>
            <a:xfrm>
              <a:off x="4174283" y="4412675"/>
              <a:ext cx="375897" cy="375897"/>
            </a:xfrm>
            <a:custGeom>
              <a:avLst/>
              <a:gdLst>
                <a:gd name="connsiteX0" fmla="*/ 187949 w 375897"/>
                <a:gd name="connsiteY0" fmla="*/ 375898 h 375897"/>
                <a:gd name="connsiteX1" fmla="*/ 375897 w 375897"/>
                <a:gd name="connsiteY1" fmla="*/ 187949 h 375897"/>
                <a:gd name="connsiteX2" fmla="*/ 187949 w 375897"/>
                <a:gd name="connsiteY2" fmla="*/ 0 h 375897"/>
                <a:gd name="connsiteX3" fmla="*/ 0 w 375897"/>
                <a:gd name="connsiteY3" fmla="*/ 187949 h 375897"/>
                <a:gd name="connsiteX4" fmla="*/ 187949 w 375897"/>
                <a:gd name="connsiteY4" fmla="*/ 375898 h 375897"/>
                <a:gd name="connsiteX5" fmla="*/ 187949 w 375897"/>
                <a:gd name="connsiteY5" fmla="*/ 15206 h 375897"/>
                <a:gd name="connsiteX6" fmla="*/ 360691 w 375897"/>
                <a:gd name="connsiteY6" fmla="*/ 187949 h 375897"/>
                <a:gd name="connsiteX7" fmla="*/ 187949 w 375897"/>
                <a:gd name="connsiteY7" fmla="*/ 360691 h 375897"/>
                <a:gd name="connsiteX8" fmla="*/ 15206 w 375897"/>
                <a:gd name="connsiteY8" fmla="*/ 187949 h 375897"/>
                <a:gd name="connsiteX9" fmla="*/ 187949 w 375897"/>
                <a:gd name="connsiteY9" fmla="*/ 15206 h 375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75897" h="375897">
                  <a:moveTo>
                    <a:pt x="187949" y="375898"/>
                  </a:moveTo>
                  <a:cubicBezTo>
                    <a:pt x="291604" y="375898"/>
                    <a:pt x="375897" y="291554"/>
                    <a:pt x="375897" y="187949"/>
                  </a:cubicBezTo>
                  <a:cubicBezTo>
                    <a:pt x="375897" y="84344"/>
                    <a:pt x="291554" y="0"/>
                    <a:pt x="187949" y="0"/>
                  </a:cubicBezTo>
                  <a:cubicBezTo>
                    <a:pt x="84344" y="0"/>
                    <a:pt x="0" y="84344"/>
                    <a:pt x="0" y="187949"/>
                  </a:cubicBezTo>
                  <a:cubicBezTo>
                    <a:pt x="0" y="291554"/>
                    <a:pt x="84344" y="375898"/>
                    <a:pt x="187949" y="375898"/>
                  </a:cubicBezTo>
                  <a:close/>
                  <a:moveTo>
                    <a:pt x="187949" y="15206"/>
                  </a:moveTo>
                  <a:cubicBezTo>
                    <a:pt x="283190" y="15206"/>
                    <a:pt x="360691" y="92707"/>
                    <a:pt x="360691" y="187949"/>
                  </a:cubicBezTo>
                  <a:cubicBezTo>
                    <a:pt x="360691" y="283190"/>
                    <a:pt x="283190" y="360691"/>
                    <a:pt x="187949" y="360691"/>
                  </a:cubicBezTo>
                  <a:cubicBezTo>
                    <a:pt x="92707" y="360691"/>
                    <a:pt x="15206" y="283190"/>
                    <a:pt x="15206" y="187949"/>
                  </a:cubicBezTo>
                  <a:cubicBezTo>
                    <a:pt x="15206" y="92707"/>
                    <a:pt x="92707" y="15206"/>
                    <a:pt x="187949" y="15206"/>
                  </a:cubicBezTo>
                  <a:close/>
                </a:path>
              </a:pathLst>
            </a:custGeom>
            <a:solidFill>
              <a:srgbClr val="1F1F1F"/>
            </a:solidFill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583" name="Frihandsfigur: Form 582">
              <a:extLst>
                <a:ext uri="{FF2B5EF4-FFF2-40B4-BE49-F238E27FC236}">
                  <a16:creationId xmlns:a16="http://schemas.microsoft.com/office/drawing/2014/main" id="{D636535C-8238-4ADA-C50F-9A8F68191776}"/>
                </a:ext>
              </a:extLst>
            </p:cNvPr>
            <p:cNvSpPr/>
            <p:nvPr/>
          </p:nvSpPr>
          <p:spPr>
            <a:xfrm>
              <a:off x="4264405" y="4502797"/>
              <a:ext cx="195602" cy="195602"/>
            </a:xfrm>
            <a:custGeom>
              <a:avLst/>
              <a:gdLst>
                <a:gd name="connsiteX0" fmla="*/ 43693 w 195602"/>
                <a:gd name="connsiteY0" fmla="*/ 195602 h 195602"/>
                <a:gd name="connsiteX1" fmla="*/ 151910 w 195602"/>
                <a:gd name="connsiteY1" fmla="*/ 195602 h 195602"/>
                <a:gd name="connsiteX2" fmla="*/ 195603 w 195602"/>
                <a:gd name="connsiteY2" fmla="*/ 151910 h 195602"/>
                <a:gd name="connsiteX3" fmla="*/ 195603 w 195602"/>
                <a:gd name="connsiteY3" fmla="*/ 43692 h 195602"/>
                <a:gd name="connsiteX4" fmla="*/ 151910 w 195602"/>
                <a:gd name="connsiteY4" fmla="*/ 0 h 195602"/>
                <a:gd name="connsiteX5" fmla="*/ 43693 w 195602"/>
                <a:gd name="connsiteY5" fmla="*/ 0 h 195602"/>
                <a:gd name="connsiteX6" fmla="*/ 0 w 195602"/>
                <a:gd name="connsiteY6" fmla="*/ 43692 h 195602"/>
                <a:gd name="connsiteX7" fmla="*/ 0 w 195602"/>
                <a:gd name="connsiteY7" fmla="*/ 151910 h 195602"/>
                <a:gd name="connsiteX8" fmla="*/ 43693 w 195602"/>
                <a:gd name="connsiteY8" fmla="*/ 195602 h 195602"/>
                <a:gd name="connsiteX9" fmla="*/ 15257 w 195602"/>
                <a:gd name="connsiteY9" fmla="*/ 43743 h 195602"/>
                <a:gd name="connsiteX10" fmla="*/ 43743 w 195602"/>
                <a:gd name="connsiteY10" fmla="*/ 15257 h 195602"/>
                <a:gd name="connsiteX11" fmla="*/ 151961 w 195602"/>
                <a:gd name="connsiteY11" fmla="*/ 15257 h 195602"/>
                <a:gd name="connsiteX12" fmla="*/ 180447 w 195602"/>
                <a:gd name="connsiteY12" fmla="*/ 43743 h 195602"/>
                <a:gd name="connsiteX13" fmla="*/ 180447 w 195602"/>
                <a:gd name="connsiteY13" fmla="*/ 151961 h 195602"/>
                <a:gd name="connsiteX14" fmla="*/ 151961 w 195602"/>
                <a:gd name="connsiteY14" fmla="*/ 180447 h 195602"/>
                <a:gd name="connsiteX15" fmla="*/ 43743 w 195602"/>
                <a:gd name="connsiteY15" fmla="*/ 180447 h 195602"/>
                <a:gd name="connsiteX16" fmla="*/ 15257 w 195602"/>
                <a:gd name="connsiteY16" fmla="*/ 151961 h 195602"/>
                <a:gd name="connsiteX17" fmla="*/ 15257 w 195602"/>
                <a:gd name="connsiteY17" fmla="*/ 43743 h 195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5602" h="195602">
                  <a:moveTo>
                    <a:pt x="43693" y="195602"/>
                  </a:moveTo>
                  <a:lnTo>
                    <a:pt x="151910" y="195602"/>
                  </a:lnTo>
                  <a:cubicBezTo>
                    <a:pt x="175987" y="195602"/>
                    <a:pt x="195603" y="175986"/>
                    <a:pt x="195603" y="151910"/>
                  </a:cubicBezTo>
                  <a:lnTo>
                    <a:pt x="195603" y="43692"/>
                  </a:lnTo>
                  <a:cubicBezTo>
                    <a:pt x="195603" y="19616"/>
                    <a:pt x="175987" y="0"/>
                    <a:pt x="151910" y="0"/>
                  </a:cubicBezTo>
                  <a:lnTo>
                    <a:pt x="43693" y="0"/>
                  </a:lnTo>
                  <a:cubicBezTo>
                    <a:pt x="19616" y="0"/>
                    <a:pt x="0" y="19616"/>
                    <a:pt x="0" y="43692"/>
                  </a:cubicBezTo>
                  <a:lnTo>
                    <a:pt x="0" y="151910"/>
                  </a:lnTo>
                  <a:cubicBezTo>
                    <a:pt x="0" y="175986"/>
                    <a:pt x="19616" y="195602"/>
                    <a:pt x="43693" y="195602"/>
                  </a:cubicBezTo>
                  <a:close/>
                  <a:moveTo>
                    <a:pt x="15257" y="43743"/>
                  </a:moveTo>
                  <a:cubicBezTo>
                    <a:pt x="15257" y="28030"/>
                    <a:pt x="28030" y="15257"/>
                    <a:pt x="43743" y="15257"/>
                  </a:cubicBezTo>
                  <a:lnTo>
                    <a:pt x="151961" y="15257"/>
                  </a:lnTo>
                  <a:cubicBezTo>
                    <a:pt x="167674" y="15257"/>
                    <a:pt x="180447" y="28030"/>
                    <a:pt x="180447" y="43743"/>
                  </a:cubicBezTo>
                  <a:lnTo>
                    <a:pt x="180447" y="151961"/>
                  </a:lnTo>
                  <a:cubicBezTo>
                    <a:pt x="180447" y="167674"/>
                    <a:pt x="167674" y="180447"/>
                    <a:pt x="151961" y="180447"/>
                  </a:cubicBezTo>
                  <a:lnTo>
                    <a:pt x="43743" y="180447"/>
                  </a:lnTo>
                  <a:cubicBezTo>
                    <a:pt x="28030" y="180447"/>
                    <a:pt x="15257" y="167674"/>
                    <a:pt x="15257" y="151961"/>
                  </a:cubicBezTo>
                  <a:lnTo>
                    <a:pt x="15257" y="43743"/>
                  </a:lnTo>
                  <a:close/>
                </a:path>
              </a:pathLst>
            </a:custGeom>
            <a:solidFill>
              <a:srgbClr val="1F1F1F"/>
            </a:solidFill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584" name="Frihandsfigur: Form 583">
              <a:extLst>
                <a:ext uri="{FF2B5EF4-FFF2-40B4-BE49-F238E27FC236}">
                  <a16:creationId xmlns:a16="http://schemas.microsoft.com/office/drawing/2014/main" id="{55433AEB-2EED-54F3-AC23-9DDE37D55770}"/>
                </a:ext>
              </a:extLst>
            </p:cNvPr>
            <p:cNvSpPr/>
            <p:nvPr/>
          </p:nvSpPr>
          <p:spPr>
            <a:xfrm>
              <a:off x="4402782" y="4532956"/>
              <a:ext cx="27066" cy="27067"/>
            </a:xfrm>
            <a:custGeom>
              <a:avLst/>
              <a:gdLst>
                <a:gd name="connsiteX0" fmla="*/ 13533 w 27066"/>
                <a:gd name="connsiteY0" fmla="*/ 27067 h 27067"/>
                <a:gd name="connsiteX1" fmla="*/ 27067 w 27066"/>
                <a:gd name="connsiteY1" fmla="*/ 13534 h 27067"/>
                <a:gd name="connsiteX2" fmla="*/ 13533 w 27066"/>
                <a:gd name="connsiteY2" fmla="*/ 0 h 27067"/>
                <a:gd name="connsiteX3" fmla="*/ 0 w 27066"/>
                <a:gd name="connsiteY3" fmla="*/ 13534 h 27067"/>
                <a:gd name="connsiteX4" fmla="*/ 13533 w 27066"/>
                <a:gd name="connsiteY4" fmla="*/ 27067 h 27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66" h="27067">
                  <a:moveTo>
                    <a:pt x="13533" y="27067"/>
                  </a:moveTo>
                  <a:cubicBezTo>
                    <a:pt x="20984" y="27067"/>
                    <a:pt x="27067" y="21035"/>
                    <a:pt x="27067" y="13534"/>
                  </a:cubicBezTo>
                  <a:cubicBezTo>
                    <a:pt x="27067" y="6032"/>
                    <a:pt x="21035" y="0"/>
                    <a:pt x="13533" y="0"/>
                  </a:cubicBezTo>
                  <a:cubicBezTo>
                    <a:pt x="6032" y="0"/>
                    <a:pt x="0" y="6032"/>
                    <a:pt x="0" y="13534"/>
                  </a:cubicBezTo>
                  <a:cubicBezTo>
                    <a:pt x="0" y="21035"/>
                    <a:pt x="6032" y="27067"/>
                    <a:pt x="13533" y="27067"/>
                  </a:cubicBezTo>
                  <a:close/>
                </a:path>
              </a:pathLst>
            </a:custGeom>
            <a:solidFill>
              <a:srgbClr val="1F1F1F"/>
            </a:solidFill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  <p:grpSp>
        <p:nvGrpSpPr>
          <p:cNvPr id="585" name="Bild 3">
            <a:extLst>
              <a:ext uri="{FF2B5EF4-FFF2-40B4-BE49-F238E27FC236}">
                <a16:creationId xmlns:a16="http://schemas.microsoft.com/office/drawing/2014/main" id="{13CB3A6D-3E69-9708-95AB-58445A756DB3}"/>
              </a:ext>
            </a:extLst>
          </p:cNvPr>
          <p:cNvGrpSpPr/>
          <p:nvPr/>
        </p:nvGrpSpPr>
        <p:grpSpPr>
          <a:xfrm>
            <a:off x="5119345" y="3976204"/>
            <a:ext cx="484616" cy="484616"/>
            <a:chOff x="5350230" y="4412675"/>
            <a:chExt cx="375897" cy="375897"/>
          </a:xfrm>
          <a:solidFill>
            <a:srgbClr val="1F1F1F"/>
          </a:solidFill>
        </p:grpSpPr>
        <p:sp>
          <p:nvSpPr>
            <p:cNvPr id="586" name="Frihandsfigur: Form 585">
              <a:extLst>
                <a:ext uri="{FF2B5EF4-FFF2-40B4-BE49-F238E27FC236}">
                  <a16:creationId xmlns:a16="http://schemas.microsoft.com/office/drawing/2014/main" id="{8C293F82-C35D-E621-3FE1-2AA6F07D5230}"/>
                </a:ext>
              </a:extLst>
            </p:cNvPr>
            <p:cNvSpPr/>
            <p:nvPr/>
          </p:nvSpPr>
          <p:spPr>
            <a:xfrm>
              <a:off x="5350230" y="4412675"/>
              <a:ext cx="375897" cy="375897"/>
            </a:xfrm>
            <a:custGeom>
              <a:avLst/>
              <a:gdLst>
                <a:gd name="connsiteX0" fmla="*/ 187949 w 375897"/>
                <a:gd name="connsiteY0" fmla="*/ 375898 h 375897"/>
                <a:gd name="connsiteX1" fmla="*/ 375897 w 375897"/>
                <a:gd name="connsiteY1" fmla="*/ 187949 h 375897"/>
                <a:gd name="connsiteX2" fmla="*/ 187949 w 375897"/>
                <a:gd name="connsiteY2" fmla="*/ 0 h 375897"/>
                <a:gd name="connsiteX3" fmla="*/ 0 w 375897"/>
                <a:gd name="connsiteY3" fmla="*/ 187949 h 375897"/>
                <a:gd name="connsiteX4" fmla="*/ 187949 w 375897"/>
                <a:gd name="connsiteY4" fmla="*/ 375898 h 375897"/>
                <a:gd name="connsiteX5" fmla="*/ 187949 w 375897"/>
                <a:gd name="connsiteY5" fmla="*/ 15206 h 375897"/>
                <a:gd name="connsiteX6" fmla="*/ 360691 w 375897"/>
                <a:gd name="connsiteY6" fmla="*/ 187949 h 375897"/>
                <a:gd name="connsiteX7" fmla="*/ 187949 w 375897"/>
                <a:gd name="connsiteY7" fmla="*/ 360691 h 375897"/>
                <a:gd name="connsiteX8" fmla="*/ 15206 w 375897"/>
                <a:gd name="connsiteY8" fmla="*/ 187949 h 375897"/>
                <a:gd name="connsiteX9" fmla="*/ 187949 w 375897"/>
                <a:gd name="connsiteY9" fmla="*/ 15206 h 375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75897" h="375897">
                  <a:moveTo>
                    <a:pt x="187949" y="375898"/>
                  </a:moveTo>
                  <a:cubicBezTo>
                    <a:pt x="291604" y="375898"/>
                    <a:pt x="375897" y="291554"/>
                    <a:pt x="375897" y="187949"/>
                  </a:cubicBezTo>
                  <a:cubicBezTo>
                    <a:pt x="375897" y="84344"/>
                    <a:pt x="291554" y="0"/>
                    <a:pt x="187949" y="0"/>
                  </a:cubicBezTo>
                  <a:cubicBezTo>
                    <a:pt x="84344" y="0"/>
                    <a:pt x="0" y="84344"/>
                    <a:pt x="0" y="187949"/>
                  </a:cubicBezTo>
                  <a:cubicBezTo>
                    <a:pt x="0" y="291554"/>
                    <a:pt x="84344" y="375898"/>
                    <a:pt x="187949" y="375898"/>
                  </a:cubicBezTo>
                  <a:close/>
                  <a:moveTo>
                    <a:pt x="187949" y="15206"/>
                  </a:moveTo>
                  <a:cubicBezTo>
                    <a:pt x="283190" y="15206"/>
                    <a:pt x="360691" y="92707"/>
                    <a:pt x="360691" y="187949"/>
                  </a:cubicBezTo>
                  <a:cubicBezTo>
                    <a:pt x="360691" y="283190"/>
                    <a:pt x="283190" y="360691"/>
                    <a:pt x="187949" y="360691"/>
                  </a:cubicBezTo>
                  <a:cubicBezTo>
                    <a:pt x="92707" y="360691"/>
                    <a:pt x="15206" y="283190"/>
                    <a:pt x="15206" y="187949"/>
                  </a:cubicBezTo>
                  <a:cubicBezTo>
                    <a:pt x="15206" y="92707"/>
                    <a:pt x="92707" y="15206"/>
                    <a:pt x="187949" y="15206"/>
                  </a:cubicBezTo>
                  <a:close/>
                </a:path>
              </a:pathLst>
            </a:custGeom>
            <a:solidFill>
              <a:srgbClr val="1F1F1F"/>
            </a:solidFill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587" name="Frihandsfigur: Form 586">
              <a:extLst>
                <a:ext uri="{FF2B5EF4-FFF2-40B4-BE49-F238E27FC236}">
                  <a16:creationId xmlns:a16="http://schemas.microsoft.com/office/drawing/2014/main" id="{717C64F1-62FE-9885-FC59-1A5A140056A7}"/>
                </a:ext>
              </a:extLst>
            </p:cNvPr>
            <p:cNvSpPr/>
            <p:nvPr/>
          </p:nvSpPr>
          <p:spPr>
            <a:xfrm>
              <a:off x="5469852" y="4497019"/>
              <a:ext cx="126313" cy="207311"/>
            </a:xfrm>
            <a:custGeom>
              <a:avLst/>
              <a:gdLst>
                <a:gd name="connsiteX0" fmla="*/ 36140 w 126313"/>
                <a:gd name="connsiteY0" fmla="*/ 207261 h 207311"/>
                <a:gd name="connsiteX1" fmla="*/ 81252 w 126313"/>
                <a:gd name="connsiteY1" fmla="*/ 207261 h 207311"/>
                <a:gd name="connsiteX2" fmla="*/ 81252 w 126313"/>
                <a:gd name="connsiteY2" fmla="*/ 108724 h 207311"/>
                <a:gd name="connsiteX3" fmla="*/ 119470 w 126313"/>
                <a:gd name="connsiteY3" fmla="*/ 108724 h 207311"/>
                <a:gd name="connsiteX4" fmla="*/ 125046 w 126313"/>
                <a:gd name="connsiteY4" fmla="*/ 70151 h 207311"/>
                <a:gd name="connsiteX5" fmla="*/ 81201 w 126313"/>
                <a:gd name="connsiteY5" fmla="*/ 70151 h 207311"/>
                <a:gd name="connsiteX6" fmla="*/ 81201 w 126313"/>
                <a:gd name="connsiteY6" fmla="*/ 54590 h 207311"/>
                <a:gd name="connsiteX7" fmla="*/ 103453 w 126313"/>
                <a:gd name="connsiteY7" fmla="*/ 35887 h 207311"/>
                <a:gd name="connsiteX8" fmla="*/ 126313 w 126313"/>
                <a:gd name="connsiteY8" fmla="*/ 35887 h 207311"/>
                <a:gd name="connsiteX9" fmla="*/ 126313 w 126313"/>
                <a:gd name="connsiteY9" fmla="*/ 1521 h 207311"/>
                <a:gd name="connsiteX10" fmla="*/ 92910 w 126313"/>
                <a:gd name="connsiteY10" fmla="*/ 0 h 207311"/>
                <a:gd name="connsiteX11" fmla="*/ 36089 w 126313"/>
                <a:gd name="connsiteY11" fmla="*/ 50839 h 207311"/>
                <a:gd name="connsiteX12" fmla="*/ 36089 w 126313"/>
                <a:gd name="connsiteY12" fmla="*/ 70202 h 207311"/>
                <a:gd name="connsiteX13" fmla="*/ 0 w 126313"/>
                <a:gd name="connsiteY13" fmla="*/ 70202 h 207311"/>
                <a:gd name="connsiteX14" fmla="*/ 0 w 126313"/>
                <a:gd name="connsiteY14" fmla="*/ 108775 h 207311"/>
                <a:gd name="connsiteX15" fmla="*/ 36089 w 126313"/>
                <a:gd name="connsiteY15" fmla="*/ 108775 h 207311"/>
                <a:gd name="connsiteX16" fmla="*/ 36089 w 126313"/>
                <a:gd name="connsiteY16" fmla="*/ 207311 h 207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6313" h="207311">
                  <a:moveTo>
                    <a:pt x="36140" y="207261"/>
                  </a:moveTo>
                  <a:lnTo>
                    <a:pt x="81252" y="207261"/>
                  </a:lnTo>
                  <a:lnTo>
                    <a:pt x="81252" y="108724"/>
                  </a:lnTo>
                  <a:lnTo>
                    <a:pt x="119470" y="108724"/>
                  </a:lnTo>
                  <a:lnTo>
                    <a:pt x="125046" y="70151"/>
                  </a:lnTo>
                  <a:lnTo>
                    <a:pt x="81201" y="70151"/>
                  </a:lnTo>
                  <a:lnTo>
                    <a:pt x="81201" y="54590"/>
                  </a:lnTo>
                  <a:cubicBezTo>
                    <a:pt x="81201" y="43439"/>
                    <a:pt x="85510" y="35887"/>
                    <a:pt x="103453" y="35887"/>
                  </a:cubicBezTo>
                  <a:lnTo>
                    <a:pt x="126313" y="35887"/>
                  </a:lnTo>
                  <a:lnTo>
                    <a:pt x="126313" y="1521"/>
                  </a:lnTo>
                  <a:cubicBezTo>
                    <a:pt x="122359" y="1064"/>
                    <a:pt x="108775" y="0"/>
                    <a:pt x="92910" y="0"/>
                  </a:cubicBezTo>
                  <a:cubicBezTo>
                    <a:pt x="59862" y="0"/>
                    <a:pt x="36089" y="17943"/>
                    <a:pt x="36089" y="50839"/>
                  </a:cubicBezTo>
                  <a:lnTo>
                    <a:pt x="36089" y="70202"/>
                  </a:lnTo>
                  <a:lnTo>
                    <a:pt x="0" y="70202"/>
                  </a:lnTo>
                  <a:lnTo>
                    <a:pt x="0" y="108775"/>
                  </a:lnTo>
                  <a:lnTo>
                    <a:pt x="36089" y="108775"/>
                  </a:lnTo>
                  <a:lnTo>
                    <a:pt x="36089" y="207311"/>
                  </a:lnTo>
                  <a:close/>
                </a:path>
              </a:pathLst>
            </a:custGeom>
            <a:solidFill>
              <a:srgbClr val="1F1F1F"/>
            </a:solidFill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  <p:grpSp>
        <p:nvGrpSpPr>
          <p:cNvPr id="588" name="Bild 3">
            <a:extLst>
              <a:ext uri="{FF2B5EF4-FFF2-40B4-BE49-F238E27FC236}">
                <a16:creationId xmlns:a16="http://schemas.microsoft.com/office/drawing/2014/main" id="{07B827BA-D8C2-0D4A-B26F-0D1775168222}"/>
              </a:ext>
            </a:extLst>
          </p:cNvPr>
          <p:cNvGrpSpPr/>
          <p:nvPr/>
        </p:nvGrpSpPr>
        <p:grpSpPr>
          <a:xfrm>
            <a:off x="7095764" y="3976204"/>
            <a:ext cx="484616" cy="484616"/>
            <a:chOff x="6526177" y="4412878"/>
            <a:chExt cx="375897" cy="375897"/>
          </a:xfrm>
          <a:solidFill>
            <a:srgbClr val="1F1F1F"/>
          </a:solidFill>
        </p:grpSpPr>
        <p:sp>
          <p:nvSpPr>
            <p:cNvPr id="589" name="Frihandsfigur: Form 588">
              <a:extLst>
                <a:ext uri="{FF2B5EF4-FFF2-40B4-BE49-F238E27FC236}">
                  <a16:creationId xmlns:a16="http://schemas.microsoft.com/office/drawing/2014/main" id="{D32501B2-8041-41EA-2623-E72C04458B2E}"/>
                </a:ext>
              </a:extLst>
            </p:cNvPr>
            <p:cNvSpPr/>
            <p:nvPr/>
          </p:nvSpPr>
          <p:spPr>
            <a:xfrm>
              <a:off x="6616350" y="4521045"/>
              <a:ext cx="195551" cy="159564"/>
            </a:xfrm>
            <a:custGeom>
              <a:avLst/>
              <a:gdLst>
                <a:gd name="connsiteX0" fmla="*/ 170462 w 195551"/>
                <a:gd name="connsiteY0" fmla="*/ 4663 h 159564"/>
                <a:gd name="connsiteX1" fmla="*/ 97775 w 195551"/>
                <a:gd name="connsiteY1" fmla="*/ 0 h 159564"/>
                <a:gd name="connsiteX2" fmla="*/ 25090 w 195551"/>
                <a:gd name="connsiteY2" fmla="*/ 4663 h 159564"/>
                <a:gd name="connsiteX3" fmla="*/ 3953 w 195551"/>
                <a:gd name="connsiteY3" fmla="*/ 28436 h 159564"/>
                <a:gd name="connsiteX4" fmla="*/ 0 w 195551"/>
                <a:gd name="connsiteY4" fmla="*/ 79782 h 159564"/>
                <a:gd name="connsiteX5" fmla="*/ 3953 w 195551"/>
                <a:gd name="connsiteY5" fmla="*/ 131128 h 159564"/>
                <a:gd name="connsiteX6" fmla="*/ 25090 w 195551"/>
                <a:gd name="connsiteY6" fmla="*/ 154901 h 159564"/>
                <a:gd name="connsiteX7" fmla="*/ 97775 w 195551"/>
                <a:gd name="connsiteY7" fmla="*/ 159564 h 159564"/>
                <a:gd name="connsiteX8" fmla="*/ 170462 w 195551"/>
                <a:gd name="connsiteY8" fmla="*/ 154901 h 159564"/>
                <a:gd name="connsiteX9" fmla="*/ 191598 w 195551"/>
                <a:gd name="connsiteY9" fmla="*/ 131128 h 159564"/>
                <a:gd name="connsiteX10" fmla="*/ 195552 w 195551"/>
                <a:gd name="connsiteY10" fmla="*/ 79782 h 159564"/>
                <a:gd name="connsiteX11" fmla="*/ 191598 w 195551"/>
                <a:gd name="connsiteY11" fmla="*/ 28436 h 159564"/>
                <a:gd name="connsiteX12" fmla="*/ 170462 w 195551"/>
                <a:gd name="connsiteY12" fmla="*/ 4663 h 159564"/>
                <a:gd name="connsiteX13" fmla="*/ 176798 w 195551"/>
                <a:gd name="connsiteY13" fmla="*/ 127681 h 159564"/>
                <a:gd name="connsiteX14" fmla="*/ 176798 w 195551"/>
                <a:gd name="connsiteY14" fmla="*/ 127681 h 159564"/>
                <a:gd name="connsiteX15" fmla="*/ 166052 w 195551"/>
                <a:gd name="connsiteY15" fmla="*/ 140353 h 159564"/>
                <a:gd name="connsiteX16" fmla="*/ 97826 w 195551"/>
                <a:gd name="connsiteY16" fmla="*/ 144358 h 159564"/>
                <a:gd name="connsiteX17" fmla="*/ 29601 w 195551"/>
                <a:gd name="connsiteY17" fmla="*/ 140353 h 159564"/>
                <a:gd name="connsiteX18" fmla="*/ 18856 w 195551"/>
                <a:gd name="connsiteY18" fmla="*/ 127681 h 159564"/>
                <a:gd name="connsiteX19" fmla="*/ 15307 w 195551"/>
                <a:gd name="connsiteY19" fmla="*/ 79782 h 159564"/>
                <a:gd name="connsiteX20" fmla="*/ 18906 w 195551"/>
                <a:gd name="connsiteY20" fmla="*/ 31882 h 159564"/>
                <a:gd name="connsiteX21" fmla="*/ 29652 w 195551"/>
                <a:gd name="connsiteY21" fmla="*/ 19211 h 159564"/>
                <a:gd name="connsiteX22" fmla="*/ 97877 w 195551"/>
                <a:gd name="connsiteY22" fmla="*/ 15257 h 159564"/>
                <a:gd name="connsiteX23" fmla="*/ 166102 w 195551"/>
                <a:gd name="connsiteY23" fmla="*/ 19211 h 159564"/>
                <a:gd name="connsiteX24" fmla="*/ 176848 w 195551"/>
                <a:gd name="connsiteY24" fmla="*/ 31882 h 159564"/>
                <a:gd name="connsiteX25" fmla="*/ 180396 w 195551"/>
                <a:gd name="connsiteY25" fmla="*/ 79782 h 159564"/>
                <a:gd name="connsiteX26" fmla="*/ 176848 w 195551"/>
                <a:gd name="connsiteY26" fmla="*/ 127681 h 159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95551" h="159564">
                  <a:moveTo>
                    <a:pt x="170462" y="4663"/>
                  </a:moveTo>
                  <a:cubicBezTo>
                    <a:pt x="155711" y="152"/>
                    <a:pt x="103655" y="0"/>
                    <a:pt x="97775" y="0"/>
                  </a:cubicBezTo>
                  <a:cubicBezTo>
                    <a:pt x="91896" y="0"/>
                    <a:pt x="39789" y="152"/>
                    <a:pt x="25090" y="4663"/>
                  </a:cubicBezTo>
                  <a:cubicBezTo>
                    <a:pt x="14750" y="7806"/>
                    <a:pt x="6640" y="16930"/>
                    <a:pt x="3953" y="28436"/>
                  </a:cubicBezTo>
                  <a:cubicBezTo>
                    <a:pt x="0" y="45162"/>
                    <a:pt x="0" y="78363"/>
                    <a:pt x="0" y="79782"/>
                  </a:cubicBezTo>
                  <a:cubicBezTo>
                    <a:pt x="0" y="81201"/>
                    <a:pt x="0" y="114401"/>
                    <a:pt x="3953" y="131128"/>
                  </a:cubicBezTo>
                  <a:cubicBezTo>
                    <a:pt x="6640" y="142634"/>
                    <a:pt x="14750" y="151707"/>
                    <a:pt x="25090" y="154901"/>
                  </a:cubicBezTo>
                  <a:cubicBezTo>
                    <a:pt x="39840" y="159412"/>
                    <a:pt x="91896" y="159564"/>
                    <a:pt x="97775" y="159564"/>
                  </a:cubicBezTo>
                  <a:cubicBezTo>
                    <a:pt x="103655" y="159564"/>
                    <a:pt x="155762" y="159412"/>
                    <a:pt x="170462" y="154901"/>
                  </a:cubicBezTo>
                  <a:cubicBezTo>
                    <a:pt x="180801" y="151758"/>
                    <a:pt x="188911" y="142634"/>
                    <a:pt x="191598" y="131128"/>
                  </a:cubicBezTo>
                  <a:cubicBezTo>
                    <a:pt x="195552" y="114401"/>
                    <a:pt x="195552" y="81201"/>
                    <a:pt x="195552" y="79782"/>
                  </a:cubicBezTo>
                  <a:cubicBezTo>
                    <a:pt x="195552" y="78363"/>
                    <a:pt x="195552" y="45162"/>
                    <a:pt x="191598" y="28436"/>
                  </a:cubicBezTo>
                  <a:cubicBezTo>
                    <a:pt x="188911" y="16930"/>
                    <a:pt x="180801" y="7857"/>
                    <a:pt x="170462" y="4663"/>
                  </a:cubicBezTo>
                  <a:close/>
                  <a:moveTo>
                    <a:pt x="176798" y="127681"/>
                  </a:moveTo>
                  <a:lnTo>
                    <a:pt x="176798" y="127681"/>
                  </a:lnTo>
                  <a:cubicBezTo>
                    <a:pt x="175327" y="133916"/>
                    <a:pt x="171221" y="138782"/>
                    <a:pt x="166052" y="140353"/>
                  </a:cubicBezTo>
                  <a:cubicBezTo>
                    <a:pt x="156523" y="143293"/>
                    <a:pt x="120027" y="144358"/>
                    <a:pt x="97826" y="144358"/>
                  </a:cubicBezTo>
                  <a:cubicBezTo>
                    <a:pt x="75625" y="144358"/>
                    <a:pt x="39130" y="143293"/>
                    <a:pt x="29601" y="140353"/>
                  </a:cubicBezTo>
                  <a:cubicBezTo>
                    <a:pt x="24431" y="138782"/>
                    <a:pt x="20275" y="133916"/>
                    <a:pt x="18856" y="127681"/>
                  </a:cubicBezTo>
                  <a:cubicBezTo>
                    <a:pt x="15307" y="112678"/>
                    <a:pt x="15307" y="80137"/>
                    <a:pt x="15307" y="79782"/>
                  </a:cubicBezTo>
                  <a:cubicBezTo>
                    <a:pt x="15307" y="79427"/>
                    <a:pt x="15307" y="46937"/>
                    <a:pt x="18906" y="31882"/>
                  </a:cubicBezTo>
                  <a:cubicBezTo>
                    <a:pt x="20376" y="25648"/>
                    <a:pt x="24482" y="20782"/>
                    <a:pt x="29652" y="19211"/>
                  </a:cubicBezTo>
                  <a:cubicBezTo>
                    <a:pt x="39181" y="16271"/>
                    <a:pt x="75676" y="15257"/>
                    <a:pt x="97877" y="15257"/>
                  </a:cubicBezTo>
                  <a:cubicBezTo>
                    <a:pt x="120078" y="15257"/>
                    <a:pt x="156573" y="16321"/>
                    <a:pt x="166102" y="19211"/>
                  </a:cubicBezTo>
                  <a:cubicBezTo>
                    <a:pt x="171272" y="20782"/>
                    <a:pt x="175429" y="25648"/>
                    <a:pt x="176848" y="31882"/>
                  </a:cubicBezTo>
                  <a:cubicBezTo>
                    <a:pt x="180396" y="46886"/>
                    <a:pt x="180396" y="79427"/>
                    <a:pt x="180396" y="79782"/>
                  </a:cubicBezTo>
                  <a:cubicBezTo>
                    <a:pt x="180396" y="80137"/>
                    <a:pt x="180396" y="112627"/>
                    <a:pt x="176848" y="127681"/>
                  </a:cubicBezTo>
                  <a:close/>
                </a:path>
              </a:pathLst>
            </a:custGeom>
            <a:solidFill>
              <a:srgbClr val="1F1F1F"/>
            </a:solidFill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590" name="Frihandsfigur: Form 589">
              <a:extLst>
                <a:ext uri="{FF2B5EF4-FFF2-40B4-BE49-F238E27FC236}">
                  <a16:creationId xmlns:a16="http://schemas.microsoft.com/office/drawing/2014/main" id="{CC109AA4-5C13-DEFE-DEB9-6B6E5C27FB9B}"/>
                </a:ext>
              </a:extLst>
            </p:cNvPr>
            <p:cNvSpPr/>
            <p:nvPr/>
          </p:nvSpPr>
          <p:spPr>
            <a:xfrm>
              <a:off x="6526177" y="4412878"/>
              <a:ext cx="375897" cy="375897"/>
            </a:xfrm>
            <a:custGeom>
              <a:avLst/>
              <a:gdLst>
                <a:gd name="connsiteX0" fmla="*/ 187949 w 375897"/>
                <a:gd name="connsiteY0" fmla="*/ 0 h 375897"/>
                <a:gd name="connsiteX1" fmla="*/ 0 w 375897"/>
                <a:gd name="connsiteY1" fmla="*/ 187949 h 375897"/>
                <a:gd name="connsiteX2" fmla="*/ 187949 w 375897"/>
                <a:gd name="connsiteY2" fmla="*/ 375898 h 375897"/>
                <a:gd name="connsiteX3" fmla="*/ 375898 w 375897"/>
                <a:gd name="connsiteY3" fmla="*/ 187949 h 375897"/>
                <a:gd name="connsiteX4" fmla="*/ 187949 w 375897"/>
                <a:gd name="connsiteY4" fmla="*/ 0 h 375897"/>
                <a:gd name="connsiteX5" fmla="*/ 187949 w 375897"/>
                <a:gd name="connsiteY5" fmla="*/ 360742 h 375897"/>
                <a:gd name="connsiteX6" fmla="*/ 15206 w 375897"/>
                <a:gd name="connsiteY6" fmla="*/ 187999 h 375897"/>
                <a:gd name="connsiteX7" fmla="*/ 187949 w 375897"/>
                <a:gd name="connsiteY7" fmla="*/ 15257 h 375897"/>
                <a:gd name="connsiteX8" fmla="*/ 360691 w 375897"/>
                <a:gd name="connsiteY8" fmla="*/ 187999 h 375897"/>
                <a:gd name="connsiteX9" fmla="*/ 187949 w 375897"/>
                <a:gd name="connsiteY9" fmla="*/ 360742 h 375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75897" h="375897">
                  <a:moveTo>
                    <a:pt x="187949" y="0"/>
                  </a:moveTo>
                  <a:cubicBezTo>
                    <a:pt x="84293" y="0"/>
                    <a:pt x="0" y="84344"/>
                    <a:pt x="0" y="187949"/>
                  </a:cubicBezTo>
                  <a:cubicBezTo>
                    <a:pt x="0" y="291554"/>
                    <a:pt x="84344" y="375898"/>
                    <a:pt x="187949" y="375898"/>
                  </a:cubicBezTo>
                  <a:cubicBezTo>
                    <a:pt x="291554" y="375898"/>
                    <a:pt x="375898" y="291554"/>
                    <a:pt x="375898" y="187949"/>
                  </a:cubicBezTo>
                  <a:cubicBezTo>
                    <a:pt x="375898" y="84344"/>
                    <a:pt x="291554" y="0"/>
                    <a:pt x="187949" y="0"/>
                  </a:cubicBezTo>
                  <a:close/>
                  <a:moveTo>
                    <a:pt x="187949" y="360742"/>
                  </a:moveTo>
                  <a:cubicBezTo>
                    <a:pt x="92707" y="360742"/>
                    <a:pt x="15206" y="283241"/>
                    <a:pt x="15206" y="187999"/>
                  </a:cubicBezTo>
                  <a:cubicBezTo>
                    <a:pt x="15206" y="92758"/>
                    <a:pt x="92707" y="15257"/>
                    <a:pt x="187949" y="15257"/>
                  </a:cubicBezTo>
                  <a:cubicBezTo>
                    <a:pt x="283190" y="15257"/>
                    <a:pt x="360691" y="92758"/>
                    <a:pt x="360691" y="187999"/>
                  </a:cubicBezTo>
                  <a:cubicBezTo>
                    <a:pt x="360691" y="283241"/>
                    <a:pt x="283190" y="360742"/>
                    <a:pt x="187949" y="360742"/>
                  </a:cubicBezTo>
                  <a:close/>
                </a:path>
              </a:pathLst>
            </a:custGeom>
            <a:solidFill>
              <a:srgbClr val="1F1F1F"/>
            </a:solidFill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591" name="Frihandsfigur: Form 590">
              <a:extLst>
                <a:ext uri="{FF2B5EF4-FFF2-40B4-BE49-F238E27FC236}">
                  <a16:creationId xmlns:a16="http://schemas.microsoft.com/office/drawing/2014/main" id="{3BB2EED4-C9CB-B6FB-C38C-67E9F370B6C1}"/>
                </a:ext>
              </a:extLst>
            </p:cNvPr>
            <p:cNvSpPr/>
            <p:nvPr/>
          </p:nvSpPr>
          <p:spPr>
            <a:xfrm>
              <a:off x="6696081" y="4564788"/>
              <a:ext cx="54133" cy="72128"/>
            </a:xfrm>
            <a:custGeom>
              <a:avLst/>
              <a:gdLst>
                <a:gd name="connsiteX0" fmla="*/ 0 w 54133"/>
                <a:gd name="connsiteY0" fmla="*/ 72128 h 72128"/>
                <a:gd name="connsiteX1" fmla="*/ 54134 w 54133"/>
                <a:gd name="connsiteY1" fmla="*/ 36039 h 72128"/>
                <a:gd name="connsiteX2" fmla="*/ 0 w 54133"/>
                <a:gd name="connsiteY2" fmla="*/ 0 h 72128"/>
                <a:gd name="connsiteX3" fmla="*/ 0 w 54133"/>
                <a:gd name="connsiteY3" fmla="*/ 72128 h 72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133" h="72128">
                  <a:moveTo>
                    <a:pt x="0" y="72128"/>
                  </a:moveTo>
                  <a:lnTo>
                    <a:pt x="54134" y="36039"/>
                  </a:lnTo>
                  <a:lnTo>
                    <a:pt x="0" y="0"/>
                  </a:lnTo>
                  <a:lnTo>
                    <a:pt x="0" y="72128"/>
                  </a:lnTo>
                  <a:close/>
                </a:path>
              </a:pathLst>
            </a:custGeom>
            <a:solidFill>
              <a:srgbClr val="1F1F1F"/>
            </a:solidFill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  <p:grpSp>
        <p:nvGrpSpPr>
          <p:cNvPr id="608" name="Bild 3">
            <a:extLst>
              <a:ext uri="{FF2B5EF4-FFF2-40B4-BE49-F238E27FC236}">
                <a16:creationId xmlns:a16="http://schemas.microsoft.com/office/drawing/2014/main" id="{DC717C42-4361-9F32-73BC-354CD18C193A}"/>
              </a:ext>
            </a:extLst>
          </p:cNvPr>
          <p:cNvGrpSpPr/>
          <p:nvPr/>
        </p:nvGrpSpPr>
        <p:grpSpPr>
          <a:xfrm>
            <a:off x="11128372" y="1999936"/>
            <a:ext cx="581198" cy="403011"/>
            <a:chOff x="5312519" y="3263276"/>
            <a:chExt cx="450813" cy="312600"/>
          </a:xfrm>
          <a:solidFill>
            <a:srgbClr val="1F1F1F"/>
          </a:solidFill>
        </p:grpSpPr>
        <p:sp>
          <p:nvSpPr>
            <p:cNvPr id="609" name="Frihandsfigur: Form 608">
              <a:extLst>
                <a:ext uri="{FF2B5EF4-FFF2-40B4-BE49-F238E27FC236}">
                  <a16:creationId xmlns:a16="http://schemas.microsoft.com/office/drawing/2014/main" id="{E0F8C73A-0981-0B3C-693A-E26E7EF10DF7}"/>
                </a:ext>
              </a:extLst>
            </p:cNvPr>
            <p:cNvSpPr/>
            <p:nvPr/>
          </p:nvSpPr>
          <p:spPr>
            <a:xfrm>
              <a:off x="5695310" y="3392338"/>
              <a:ext cx="68022" cy="15206"/>
            </a:xfrm>
            <a:custGeom>
              <a:avLst/>
              <a:gdLst>
                <a:gd name="connsiteX0" fmla="*/ 0 w 68022"/>
                <a:gd name="connsiteY0" fmla="*/ 7603 h 15206"/>
                <a:gd name="connsiteX1" fmla="*/ 7603 w 68022"/>
                <a:gd name="connsiteY1" fmla="*/ 15206 h 15206"/>
                <a:gd name="connsiteX2" fmla="*/ 60419 w 68022"/>
                <a:gd name="connsiteY2" fmla="*/ 15206 h 15206"/>
                <a:gd name="connsiteX3" fmla="*/ 68022 w 68022"/>
                <a:gd name="connsiteY3" fmla="*/ 7603 h 15206"/>
                <a:gd name="connsiteX4" fmla="*/ 60419 w 68022"/>
                <a:gd name="connsiteY4" fmla="*/ 0 h 15206"/>
                <a:gd name="connsiteX5" fmla="*/ 7603 w 68022"/>
                <a:gd name="connsiteY5" fmla="*/ 0 h 15206"/>
                <a:gd name="connsiteX6" fmla="*/ 0 w 68022"/>
                <a:gd name="connsiteY6" fmla="*/ 7603 h 15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022" h="15206">
                  <a:moveTo>
                    <a:pt x="0" y="7603"/>
                  </a:moveTo>
                  <a:cubicBezTo>
                    <a:pt x="0" y="11810"/>
                    <a:pt x="3396" y="15206"/>
                    <a:pt x="7603" y="15206"/>
                  </a:cubicBezTo>
                  <a:lnTo>
                    <a:pt x="60419" y="15206"/>
                  </a:lnTo>
                  <a:cubicBezTo>
                    <a:pt x="64626" y="15206"/>
                    <a:pt x="68022" y="11810"/>
                    <a:pt x="68022" y="7603"/>
                  </a:cubicBezTo>
                  <a:cubicBezTo>
                    <a:pt x="68022" y="3396"/>
                    <a:pt x="64626" y="0"/>
                    <a:pt x="60419" y="0"/>
                  </a:cubicBezTo>
                  <a:lnTo>
                    <a:pt x="7603" y="0"/>
                  </a:lnTo>
                  <a:cubicBezTo>
                    <a:pt x="3396" y="0"/>
                    <a:pt x="0" y="3396"/>
                    <a:pt x="0" y="7603"/>
                  </a:cubicBezTo>
                  <a:close/>
                </a:path>
              </a:pathLst>
            </a:custGeom>
            <a:solidFill>
              <a:srgbClr val="1F1F1F"/>
            </a:solidFill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610" name="Frihandsfigur: Form 609">
              <a:extLst>
                <a:ext uri="{FF2B5EF4-FFF2-40B4-BE49-F238E27FC236}">
                  <a16:creationId xmlns:a16="http://schemas.microsoft.com/office/drawing/2014/main" id="{64A66E01-93B5-1181-E94D-B045FE59D212}"/>
                </a:ext>
              </a:extLst>
            </p:cNvPr>
            <p:cNvSpPr/>
            <p:nvPr/>
          </p:nvSpPr>
          <p:spPr>
            <a:xfrm>
              <a:off x="5680168" y="3447601"/>
              <a:ext cx="58212" cy="45807"/>
            </a:xfrm>
            <a:custGeom>
              <a:avLst/>
              <a:gdLst>
                <a:gd name="connsiteX0" fmla="*/ 50623 w 58212"/>
                <a:gd name="connsiteY0" fmla="*/ 45808 h 45807"/>
                <a:gd name="connsiteX1" fmla="*/ 56807 w 58212"/>
                <a:gd name="connsiteY1" fmla="*/ 42614 h 45807"/>
                <a:gd name="connsiteX2" fmla="*/ 55033 w 58212"/>
                <a:gd name="connsiteY2" fmla="*/ 32021 h 45807"/>
                <a:gd name="connsiteX3" fmla="*/ 11999 w 58212"/>
                <a:gd name="connsiteY3" fmla="*/ 1405 h 45807"/>
                <a:gd name="connsiteX4" fmla="*/ 1405 w 58212"/>
                <a:gd name="connsiteY4" fmla="*/ 3179 h 45807"/>
                <a:gd name="connsiteX5" fmla="*/ 3179 w 58212"/>
                <a:gd name="connsiteY5" fmla="*/ 13773 h 45807"/>
                <a:gd name="connsiteX6" fmla="*/ 46213 w 58212"/>
                <a:gd name="connsiteY6" fmla="*/ 44388 h 45807"/>
                <a:gd name="connsiteX7" fmla="*/ 50623 w 58212"/>
                <a:gd name="connsiteY7" fmla="*/ 45808 h 45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8212" h="45807">
                  <a:moveTo>
                    <a:pt x="50623" y="45808"/>
                  </a:moveTo>
                  <a:cubicBezTo>
                    <a:pt x="53005" y="45808"/>
                    <a:pt x="55337" y="44692"/>
                    <a:pt x="56807" y="42614"/>
                  </a:cubicBezTo>
                  <a:cubicBezTo>
                    <a:pt x="59240" y="39218"/>
                    <a:pt x="58429" y="34454"/>
                    <a:pt x="55033" y="32021"/>
                  </a:cubicBezTo>
                  <a:lnTo>
                    <a:pt x="11999" y="1405"/>
                  </a:lnTo>
                  <a:cubicBezTo>
                    <a:pt x="8552" y="-1028"/>
                    <a:pt x="3838" y="-216"/>
                    <a:pt x="1405" y="3179"/>
                  </a:cubicBezTo>
                  <a:cubicBezTo>
                    <a:pt x="-1027" y="6576"/>
                    <a:pt x="-217" y="11340"/>
                    <a:pt x="3179" y="13773"/>
                  </a:cubicBezTo>
                  <a:lnTo>
                    <a:pt x="46213" y="44388"/>
                  </a:lnTo>
                  <a:cubicBezTo>
                    <a:pt x="47531" y="45351"/>
                    <a:pt x="49102" y="45808"/>
                    <a:pt x="50623" y="45808"/>
                  </a:cubicBezTo>
                  <a:close/>
                </a:path>
              </a:pathLst>
            </a:custGeom>
            <a:solidFill>
              <a:srgbClr val="1F1F1F"/>
            </a:solidFill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611" name="Frihandsfigur: Form 610">
              <a:extLst>
                <a:ext uri="{FF2B5EF4-FFF2-40B4-BE49-F238E27FC236}">
                  <a16:creationId xmlns:a16="http://schemas.microsoft.com/office/drawing/2014/main" id="{BD089636-FFB7-A872-6038-F7346C8131A0}"/>
                </a:ext>
              </a:extLst>
            </p:cNvPr>
            <p:cNvSpPr/>
            <p:nvPr/>
          </p:nvSpPr>
          <p:spPr>
            <a:xfrm>
              <a:off x="5680168" y="3306474"/>
              <a:ext cx="58212" cy="45821"/>
            </a:xfrm>
            <a:custGeom>
              <a:avLst/>
              <a:gdLst>
                <a:gd name="connsiteX0" fmla="*/ 7589 w 58212"/>
                <a:gd name="connsiteY0" fmla="*/ 45822 h 45821"/>
                <a:gd name="connsiteX1" fmla="*/ 11999 w 58212"/>
                <a:gd name="connsiteY1" fmla="*/ 44403 h 45821"/>
                <a:gd name="connsiteX2" fmla="*/ 55033 w 58212"/>
                <a:gd name="connsiteY2" fmla="*/ 13787 h 45821"/>
                <a:gd name="connsiteX3" fmla="*/ 56807 w 58212"/>
                <a:gd name="connsiteY3" fmla="*/ 3194 h 45821"/>
                <a:gd name="connsiteX4" fmla="*/ 46213 w 58212"/>
                <a:gd name="connsiteY4" fmla="*/ 1420 h 45821"/>
                <a:gd name="connsiteX5" fmla="*/ 3179 w 58212"/>
                <a:gd name="connsiteY5" fmla="*/ 32035 h 45821"/>
                <a:gd name="connsiteX6" fmla="*/ 1405 w 58212"/>
                <a:gd name="connsiteY6" fmla="*/ 42628 h 45821"/>
                <a:gd name="connsiteX7" fmla="*/ 7589 w 58212"/>
                <a:gd name="connsiteY7" fmla="*/ 45822 h 45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8212" h="45821">
                  <a:moveTo>
                    <a:pt x="7589" y="45822"/>
                  </a:moveTo>
                  <a:cubicBezTo>
                    <a:pt x="9110" y="45822"/>
                    <a:pt x="10631" y="45366"/>
                    <a:pt x="11999" y="44403"/>
                  </a:cubicBezTo>
                  <a:lnTo>
                    <a:pt x="55033" y="13787"/>
                  </a:lnTo>
                  <a:cubicBezTo>
                    <a:pt x="58429" y="11354"/>
                    <a:pt x="59240" y="6590"/>
                    <a:pt x="56807" y="3194"/>
                  </a:cubicBezTo>
                  <a:cubicBezTo>
                    <a:pt x="54374" y="-253"/>
                    <a:pt x="49609" y="-1013"/>
                    <a:pt x="46213" y="1420"/>
                  </a:cubicBezTo>
                  <a:lnTo>
                    <a:pt x="3179" y="32035"/>
                  </a:lnTo>
                  <a:cubicBezTo>
                    <a:pt x="-217" y="34468"/>
                    <a:pt x="-1027" y="39232"/>
                    <a:pt x="1405" y="42628"/>
                  </a:cubicBezTo>
                  <a:cubicBezTo>
                    <a:pt x="2875" y="44707"/>
                    <a:pt x="5207" y="45822"/>
                    <a:pt x="7589" y="45822"/>
                  </a:cubicBezTo>
                  <a:close/>
                </a:path>
              </a:pathLst>
            </a:custGeom>
            <a:solidFill>
              <a:srgbClr val="1F1F1F"/>
            </a:solidFill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612" name="Frihandsfigur: Form 611">
              <a:extLst>
                <a:ext uri="{FF2B5EF4-FFF2-40B4-BE49-F238E27FC236}">
                  <a16:creationId xmlns:a16="http://schemas.microsoft.com/office/drawing/2014/main" id="{09327F4D-F62B-49F1-C786-C8E21651B11D}"/>
                </a:ext>
              </a:extLst>
            </p:cNvPr>
            <p:cNvSpPr/>
            <p:nvPr/>
          </p:nvSpPr>
          <p:spPr>
            <a:xfrm>
              <a:off x="5312519" y="3263276"/>
              <a:ext cx="325108" cy="312600"/>
            </a:xfrm>
            <a:custGeom>
              <a:avLst/>
              <a:gdLst>
                <a:gd name="connsiteX0" fmla="*/ 53272 w 325108"/>
                <a:gd name="connsiteY0" fmla="*/ 199923 h 312600"/>
                <a:gd name="connsiteX1" fmla="*/ 67870 w 325108"/>
                <a:gd name="connsiteY1" fmla="*/ 199923 h 312600"/>
                <a:gd name="connsiteX2" fmla="*/ 43743 w 325108"/>
                <a:gd name="connsiteY2" fmla="*/ 303275 h 312600"/>
                <a:gd name="connsiteX3" fmla="*/ 45213 w 325108"/>
                <a:gd name="connsiteY3" fmla="*/ 309712 h 312600"/>
                <a:gd name="connsiteX4" fmla="*/ 51144 w 325108"/>
                <a:gd name="connsiteY4" fmla="*/ 312601 h 312600"/>
                <a:gd name="connsiteX5" fmla="*/ 93265 w 325108"/>
                <a:gd name="connsiteY5" fmla="*/ 312601 h 312600"/>
                <a:gd name="connsiteX6" fmla="*/ 100665 w 325108"/>
                <a:gd name="connsiteY6" fmla="*/ 306721 h 312600"/>
                <a:gd name="connsiteX7" fmla="*/ 125553 w 325108"/>
                <a:gd name="connsiteY7" fmla="*/ 199923 h 312600"/>
                <a:gd name="connsiteX8" fmla="*/ 143344 w 325108"/>
                <a:gd name="connsiteY8" fmla="*/ 199923 h 312600"/>
                <a:gd name="connsiteX9" fmla="*/ 297028 w 325108"/>
                <a:gd name="connsiteY9" fmla="*/ 257808 h 312600"/>
                <a:gd name="connsiteX10" fmla="*/ 312488 w 325108"/>
                <a:gd name="connsiteY10" fmla="*/ 271392 h 312600"/>
                <a:gd name="connsiteX11" fmla="*/ 317506 w 325108"/>
                <a:gd name="connsiteY11" fmla="*/ 273268 h 312600"/>
                <a:gd name="connsiteX12" fmla="*/ 320648 w 325108"/>
                <a:gd name="connsiteY12" fmla="*/ 272609 h 312600"/>
                <a:gd name="connsiteX13" fmla="*/ 325109 w 325108"/>
                <a:gd name="connsiteY13" fmla="*/ 265665 h 312600"/>
                <a:gd name="connsiteX14" fmla="*/ 325109 w 325108"/>
                <a:gd name="connsiteY14" fmla="*/ 7615 h 312600"/>
                <a:gd name="connsiteX15" fmla="*/ 320648 w 325108"/>
                <a:gd name="connsiteY15" fmla="*/ 671 h 312600"/>
                <a:gd name="connsiteX16" fmla="*/ 312488 w 325108"/>
                <a:gd name="connsiteY16" fmla="*/ 1888 h 312600"/>
                <a:gd name="connsiteX17" fmla="*/ 297028 w 325108"/>
                <a:gd name="connsiteY17" fmla="*/ 15472 h 312600"/>
                <a:gd name="connsiteX18" fmla="*/ 143344 w 325108"/>
                <a:gd name="connsiteY18" fmla="*/ 73357 h 312600"/>
                <a:gd name="connsiteX19" fmla="*/ 53222 w 325108"/>
                <a:gd name="connsiteY19" fmla="*/ 73357 h 312600"/>
                <a:gd name="connsiteX20" fmla="*/ 0 w 325108"/>
                <a:gd name="connsiteY20" fmla="*/ 126578 h 312600"/>
                <a:gd name="connsiteX21" fmla="*/ 0 w 325108"/>
                <a:gd name="connsiteY21" fmla="*/ 146701 h 312600"/>
                <a:gd name="connsiteX22" fmla="*/ 53222 w 325108"/>
                <a:gd name="connsiteY22" fmla="*/ 199923 h 312600"/>
                <a:gd name="connsiteX23" fmla="*/ 87283 w 325108"/>
                <a:gd name="connsiteY23" fmla="*/ 297395 h 312600"/>
                <a:gd name="connsiteX24" fmla="*/ 60774 w 325108"/>
                <a:gd name="connsiteY24" fmla="*/ 297395 h 312600"/>
                <a:gd name="connsiteX25" fmla="*/ 83533 w 325108"/>
                <a:gd name="connsiteY25" fmla="*/ 199923 h 312600"/>
                <a:gd name="connsiteX26" fmla="*/ 110042 w 325108"/>
                <a:gd name="connsiteY26" fmla="*/ 199923 h 312600"/>
                <a:gd name="connsiteX27" fmla="*/ 87283 w 325108"/>
                <a:gd name="connsiteY27" fmla="*/ 297395 h 312600"/>
                <a:gd name="connsiteX28" fmla="*/ 307115 w 325108"/>
                <a:gd name="connsiteY28" fmla="*/ 26927 h 312600"/>
                <a:gd name="connsiteX29" fmla="*/ 309953 w 325108"/>
                <a:gd name="connsiteY29" fmla="*/ 24443 h 312600"/>
                <a:gd name="connsiteX30" fmla="*/ 309953 w 325108"/>
                <a:gd name="connsiteY30" fmla="*/ 248887 h 312600"/>
                <a:gd name="connsiteX31" fmla="*/ 307115 w 325108"/>
                <a:gd name="connsiteY31" fmla="*/ 246403 h 312600"/>
                <a:gd name="connsiteX32" fmla="*/ 289171 w 325108"/>
                <a:gd name="connsiteY32" fmla="*/ 232110 h 312600"/>
                <a:gd name="connsiteX33" fmla="*/ 289171 w 325108"/>
                <a:gd name="connsiteY33" fmla="*/ 41272 h 312600"/>
                <a:gd name="connsiteX34" fmla="*/ 307115 w 325108"/>
                <a:gd name="connsiteY34" fmla="*/ 26978 h 312600"/>
                <a:gd name="connsiteX35" fmla="*/ 273965 w 325108"/>
                <a:gd name="connsiteY35" fmla="*/ 51409 h 312600"/>
                <a:gd name="connsiteX36" fmla="*/ 273965 w 325108"/>
                <a:gd name="connsiteY36" fmla="*/ 221921 h 312600"/>
                <a:gd name="connsiteX37" fmla="*/ 143394 w 325108"/>
                <a:gd name="connsiteY37" fmla="*/ 184717 h 312600"/>
                <a:gd name="connsiteX38" fmla="*/ 85053 w 325108"/>
                <a:gd name="connsiteY38" fmla="*/ 184717 h 312600"/>
                <a:gd name="connsiteX39" fmla="*/ 85053 w 325108"/>
                <a:gd name="connsiteY39" fmla="*/ 88563 h 312600"/>
                <a:gd name="connsiteX40" fmla="*/ 143394 w 325108"/>
                <a:gd name="connsiteY40" fmla="*/ 88563 h 312600"/>
                <a:gd name="connsiteX41" fmla="*/ 273965 w 325108"/>
                <a:gd name="connsiteY41" fmla="*/ 51358 h 312600"/>
                <a:gd name="connsiteX42" fmla="*/ 15257 w 325108"/>
                <a:gd name="connsiteY42" fmla="*/ 126578 h 312600"/>
                <a:gd name="connsiteX43" fmla="*/ 53272 w 325108"/>
                <a:gd name="connsiteY43" fmla="*/ 88563 h 312600"/>
                <a:gd name="connsiteX44" fmla="*/ 69847 w 325108"/>
                <a:gd name="connsiteY44" fmla="*/ 88563 h 312600"/>
                <a:gd name="connsiteX45" fmla="*/ 69847 w 325108"/>
                <a:gd name="connsiteY45" fmla="*/ 184717 h 312600"/>
                <a:gd name="connsiteX46" fmla="*/ 53272 w 325108"/>
                <a:gd name="connsiteY46" fmla="*/ 184717 h 312600"/>
                <a:gd name="connsiteX47" fmla="*/ 15257 w 325108"/>
                <a:gd name="connsiteY47" fmla="*/ 146701 h 312600"/>
                <a:gd name="connsiteX48" fmla="*/ 15257 w 325108"/>
                <a:gd name="connsiteY48" fmla="*/ 126578 h 312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325108" h="312600">
                  <a:moveTo>
                    <a:pt x="53272" y="199923"/>
                  </a:moveTo>
                  <a:lnTo>
                    <a:pt x="67870" y="199923"/>
                  </a:lnTo>
                  <a:lnTo>
                    <a:pt x="43743" y="303275"/>
                  </a:lnTo>
                  <a:cubicBezTo>
                    <a:pt x="43236" y="305556"/>
                    <a:pt x="43743" y="307887"/>
                    <a:pt x="45213" y="309712"/>
                  </a:cubicBezTo>
                  <a:cubicBezTo>
                    <a:pt x="46632" y="311537"/>
                    <a:pt x="48863" y="312601"/>
                    <a:pt x="51144" y="312601"/>
                  </a:cubicBezTo>
                  <a:lnTo>
                    <a:pt x="93265" y="312601"/>
                  </a:lnTo>
                  <a:cubicBezTo>
                    <a:pt x="96813" y="312601"/>
                    <a:pt x="99854" y="310168"/>
                    <a:pt x="100665" y="306721"/>
                  </a:cubicBezTo>
                  <a:lnTo>
                    <a:pt x="125553" y="199923"/>
                  </a:lnTo>
                  <a:lnTo>
                    <a:pt x="143344" y="199923"/>
                  </a:lnTo>
                  <a:cubicBezTo>
                    <a:pt x="199911" y="199923"/>
                    <a:pt x="254501" y="220451"/>
                    <a:pt x="297028" y="257808"/>
                  </a:cubicBezTo>
                  <a:lnTo>
                    <a:pt x="312488" y="271392"/>
                  </a:lnTo>
                  <a:cubicBezTo>
                    <a:pt x="313907" y="272660"/>
                    <a:pt x="315681" y="273268"/>
                    <a:pt x="317506" y="273268"/>
                  </a:cubicBezTo>
                  <a:cubicBezTo>
                    <a:pt x="318570" y="273268"/>
                    <a:pt x="319634" y="273065"/>
                    <a:pt x="320648" y="272609"/>
                  </a:cubicBezTo>
                  <a:cubicBezTo>
                    <a:pt x="323385" y="271392"/>
                    <a:pt x="325109" y="268655"/>
                    <a:pt x="325109" y="265665"/>
                  </a:cubicBezTo>
                  <a:lnTo>
                    <a:pt x="325109" y="7615"/>
                  </a:lnTo>
                  <a:cubicBezTo>
                    <a:pt x="325109" y="4625"/>
                    <a:pt x="323385" y="1938"/>
                    <a:pt x="320648" y="671"/>
                  </a:cubicBezTo>
                  <a:cubicBezTo>
                    <a:pt x="317911" y="-545"/>
                    <a:pt x="314718" y="-89"/>
                    <a:pt x="312488" y="1888"/>
                  </a:cubicBezTo>
                  <a:lnTo>
                    <a:pt x="297028" y="15472"/>
                  </a:lnTo>
                  <a:cubicBezTo>
                    <a:pt x="254501" y="52778"/>
                    <a:pt x="199911" y="73357"/>
                    <a:pt x="143344" y="73357"/>
                  </a:cubicBezTo>
                  <a:lnTo>
                    <a:pt x="53222" y="73357"/>
                  </a:lnTo>
                  <a:cubicBezTo>
                    <a:pt x="23874" y="73357"/>
                    <a:pt x="0" y="97230"/>
                    <a:pt x="0" y="126578"/>
                  </a:cubicBezTo>
                  <a:lnTo>
                    <a:pt x="0" y="146701"/>
                  </a:lnTo>
                  <a:cubicBezTo>
                    <a:pt x="0" y="176049"/>
                    <a:pt x="23874" y="199923"/>
                    <a:pt x="53222" y="199923"/>
                  </a:cubicBezTo>
                  <a:close/>
                  <a:moveTo>
                    <a:pt x="87283" y="297395"/>
                  </a:moveTo>
                  <a:lnTo>
                    <a:pt x="60774" y="297395"/>
                  </a:lnTo>
                  <a:lnTo>
                    <a:pt x="83533" y="199923"/>
                  </a:lnTo>
                  <a:lnTo>
                    <a:pt x="110042" y="199923"/>
                  </a:lnTo>
                  <a:lnTo>
                    <a:pt x="87283" y="297395"/>
                  </a:lnTo>
                  <a:close/>
                  <a:moveTo>
                    <a:pt x="307115" y="26927"/>
                  </a:moveTo>
                  <a:lnTo>
                    <a:pt x="309953" y="24443"/>
                  </a:lnTo>
                  <a:lnTo>
                    <a:pt x="309953" y="248887"/>
                  </a:lnTo>
                  <a:lnTo>
                    <a:pt x="307115" y="246403"/>
                  </a:lnTo>
                  <a:cubicBezTo>
                    <a:pt x="301336" y="241335"/>
                    <a:pt x="295355" y="236570"/>
                    <a:pt x="289171" y="232110"/>
                  </a:cubicBezTo>
                  <a:lnTo>
                    <a:pt x="289171" y="41272"/>
                  </a:lnTo>
                  <a:cubicBezTo>
                    <a:pt x="295355" y="36811"/>
                    <a:pt x="301336" y="32047"/>
                    <a:pt x="307115" y="26978"/>
                  </a:cubicBezTo>
                  <a:close/>
                  <a:moveTo>
                    <a:pt x="273965" y="51409"/>
                  </a:moveTo>
                  <a:lnTo>
                    <a:pt x="273965" y="221921"/>
                  </a:lnTo>
                  <a:cubicBezTo>
                    <a:pt x="234936" y="197794"/>
                    <a:pt x="189824" y="184717"/>
                    <a:pt x="143394" y="184717"/>
                  </a:cubicBezTo>
                  <a:lnTo>
                    <a:pt x="85053" y="184717"/>
                  </a:lnTo>
                  <a:lnTo>
                    <a:pt x="85053" y="88563"/>
                  </a:lnTo>
                  <a:lnTo>
                    <a:pt x="143394" y="88563"/>
                  </a:lnTo>
                  <a:cubicBezTo>
                    <a:pt x="189824" y="88563"/>
                    <a:pt x="234987" y="75536"/>
                    <a:pt x="273965" y="51358"/>
                  </a:cubicBezTo>
                  <a:close/>
                  <a:moveTo>
                    <a:pt x="15257" y="126578"/>
                  </a:moveTo>
                  <a:cubicBezTo>
                    <a:pt x="15257" y="105594"/>
                    <a:pt x="32288" y="88563"/>
                    <a:pt x="53272" y="88563"/>
                  </a:cubicBezTo>
                  <a:lnTo>
                    <a:pt x="69847" y="88563"/>
                  </a:lnTo>
                  <a:lnTo>
                    <a:pt x="69847" y="184717"/>
                  </a:lnTo>
                  <a:lnTo>
                    <a:pt x="53272" y="184717"/>
                  </a:lnTo>
                  <a:cubicBezTo>
                    <a:pt x="32288" y="184717"/>
                    <a:pt x="15257" y="167686"/>
                    <a:pt x="15257" y="146701"/>
                  </a:cubicBezTo>
                  <a:lnTo>
                    <a:pt x="15257" y="126578"/>
                  </a:lnTo>
                  <a:close/>
                </a:path>
              </a:pathLst>
            </a:custGeom>
            <a:solidFill>
              <a:srgbClr val="1F1F1F"/>
            </a:solidFill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  <p:grpSp>
        <p:nvGrpSpPr>
          <p:cNvPr id="613" name="Bild 3">
            <a:extLst>
              <a:ext uri="{FF2B5EF4-FFF2-40B4-BE49-F238E27FC236}">
                <a16:creationId xmlns:a16="http://schemas.microsoft.com/office/drawing/2014/main" id="{2A2091A3-244B-B35D-5C42-D9ECE4499824}"/>
              </a:ext>
            </a:extLst>
          </p:cNvPr>
          <p:cNvGrpSpPr/>
          <p:nvPr/>
        </p:nvGrpSpPr>
        <p:grpSpPr>
          <a:xfrm>
            <a:off x="443830" y="2928888"/>
            <a:ext cx="621125" cy="595575"/>
            <a:chOff x="5885236" y="3193695"/>
            <a:chExt cx="481782" cy="461964"/>
          </a:xfrm>
          <a:solidFill>
            <a:srgbClr val="1F1F1F"/>
          </a:solidFill>
        </p:grpSpPr>
        <p:sp>
          <p:nvSpPr>
            <p:cNvPr id="614" name="Frihandsfigur: Form 613">
              <a:extLst>
                <a:ext uri="{FF2B5EF4-FFF2-40B4-BE49-F238E27FC236}">
                  <a16:creationId xmlns:a16="http://schemas.microsoft.com/office/drawing/2014/main" id="{65E6BD90-7575-0E74-D42C-0D35029EAF66}"/>
                </a:ext>
              </a:extLst>
            </p:cNvPr>
            <p:cNvSpPr/>
            <p:nvPr/>
          </p:nvSpPr>
          <p:spPr>
            <a:xfrm>
              <a:off x="5885236" y="3193695"/>
              <a:ext cx="249229" cy="277665"/>
            </a:xfrm>
            <a:custGeom>
              <a:avLst/>
              <a:gdLst>
                <a:gd name="connsiteX0" fmla="*/ 190381 w 249229"/>
                <a:gd name="connsiteY0" fmla="*/ 277665 h 277665"/>
                <a:gd name="connsiteX1" fmla="*/ 218209 w 249229"/>
                <a:gd name="connsiteY1" fmla="*/ 249838 h 277665"/>
                <a:gd name="connsiteX2" fmla="*/ 214661 w 249229"/>
                <a:gd name="connsiteY2" fmla="*/ 236254 h 277665"/>
                <a:gd name="connsiteX3" fmla="*/ 235290 w 249229"/>
                <a:gd name="connsiteY3" fmla="*/ 209389 h 277665"/>
                <a:gd name="connsiteX4" fmla="*/ 231236 w 249229"/>
                <a:gd name="connsiteY4" fmla="*/ 194994 h 277665"/>
                <a:gd name="connsiteX5" fmla="*/ 249229 w 249229"/>
                <a:gd name="connsiteY5" fmla="*/ 168992 h 277665"/>
                <a:gd name="connsiteX6" fmla="*/ 239852 w 249229"/>
                <a:gd name="connsiteY6" fmla="*/ 148159 h 277665"/>
                <a:gd name="connsiteX7" fmla="*/ 247962 w 249229"/>
                <a:gd name="connsiteY7" fmla="*/ 128543 h 277665"/>
                <a:gd name="connsiteX8" fmla="*/ 220135 w 249229"/>
                <a:gd name="connsiteY8" fmla="*/ 100716 h 277665"/>
                <a:gd name="connsiteX9" fmla="*/ 155458 w 249229"/>
                <a:gd name="connsiteY9" fmla="*/ 100716 h 277665"/>
                <a:gd name="connsiteX10" fmla="*/ 159868 w 249229"/>
                <a:gd name="connsiteY10" fmla="*/ 76994 h 277665"/>
                <a:gd name="connsiteX11" fmla="*/ 157638 w 249229"/>
                <a:gd name="connsiteY11" fmla="*/ 19667 h 277665"/>
                <a:gd name="connsiteX12" fmla="*/ 131989 w 249229"/>
                <a:gd name="connsiteY12" fmla="*/ 0 h 277665"/>
                <a:gd name="connsiteX13" fmla="*/ 131989 w 249229"/>
                <a:gd name="connsiteY13" fmla="*/ 0 h 277665"/>
                <a:gd name="connsiteX14" fmla="*/ 111917 w 249229"/>
                <a:gd name="connsiteY14" fmla="*/ 9174 h 277665"/>
                <a:gd name="connsiteX15" fmla="*/ 105734 w 249229"/>
                <a:gd name="connsiteY15" fmla="*/ 30362 h 277665"/>
                <a:gd name="connsiteX16" fmla="*/ 101831 w 249229"/>
                <a:gd name="connsiteY16" fmla="*/ 59558 h 277665"/>
                <a:gd name="connsiteX17" fmla="*/ 60267 w 249229"/>
                <a:gd name="connsiteY17" fmla="*/ 98739 h 277665"/>
                <a:gd name="connsiteX18" fmla="*/ 0 w 249229"/>
                <a:gd name="connsiteY18" fmla="*/ 185364 h 277665"/>
                <a:gd name="connsiteX19" fmla="*/ 92301 w 249229"/>
                <a:gd name="connsiteY19" fmla="*/ 277665 h 277665"/>
                <a:gd name="connsiteX20" fmla="*/ 190432 w 249229"/>
                <a:gd name="connsiteY20" fmla="*/ 277665 h 277665"/>
                <a:gd name="connsiteX21" fmla="*/ 15155 w 249229"/>
                <a:gd name="connsiteY21" fmla="*/ 185313 h 277665"/>
                <a:gd name="connsiteX22" fmla="*/ 65488 w 249229"/>
                <a:gd name="connsiteY22" fmla="*/ 112982 h 277665"/>
                <a:gd name="connsiteX23" fmla="*/ 115719 w 249229"/>
                <a:gd name="connsiteY23" fmla="*/ 65589 h 277665"/>
                <a:gd name="connsiteX24" fmla="*/ 120686 w 249229"/>
                <a:gd name="connsiteY24" fmla="*/ 28132 h 277665"/>
                <a:gd name="connsiteX25" fmla="*/ 123322 w 249229"/>
                <a:gd name="connsiteY25" fmla="*/ 19058 h 277665"/>
                <a:gd name="connsiteX26" fmla="*/ 131939 w 249229"/>
                <a:gd name="connsiteY26" fmla="*/ 15105 h 277665"/>
                <a:gd name="connsiteX27" fmla="*/ 131939 w 249229"/>
                <a:gd name="connsiteY27" fmla="*/ 15105 h 277665"/>
                <a:gd name="connsiteX28" fmla="*/ 142887 w 249229"/>
                <a:gd name="connsiteY28" fmla="*/ 23519 h 277665"/>
                <a:gd name="connsiteX29" fmla="*/ 144864 w 249229"/>
                <a:gd name="connsiteY29" fmla="*/ 74105 h 277665"/>
                <a:gd name="connsiteX30" fmla="*/ 138782 w 249229"/>
                <a:gd name="connsiteY30" fmla="*/ 106849 h 277665"/>
                <a:gd name="connsiteX31" fmla="*/ 140404 w 249229"/>
                <a:gd name="connsiteY31" fmla="*/ 113084 h 277665"/>
                <a:gd name="connsiteX32" fmla="*/ 146233 w 249229"/>
                <a:gd name="connsiteY32" fmla="*/ 115821 h 277665"/>
                <a:gd name="connsiteX33" fmla="*/ 220084 w 249229"/>
                <a:gd name="connsiteY33" fmla="*/ 115821 h 277665"/>
                <a:gd name="connsiteX34" fmla="*/ 232705 w 249229"/>
                <a:gd name="connsiteY34" fmla="*/ 128442 h 277665"/>
                <a:gd name="connsiteX35" fmla="*/ 220084 w 249229"/>
                <a:gd name="connsiteY35" fmla="*/ 141063 h 277665"/>
                <a:gd name="connsiteX36" fmla="*/ 204117 w 249229"/>
                <a:gd name="connsiteY36" fmla="*/ 141063 h 277665"/>
                <a:gd name="connsiteX37" fmla="*/ 196514 w 249229"/>
                <a:gd name="connsiteY37" fmla="*/ 148666 h 277665"/>
                <a:gd name="connsiteX38" fmla="*/ 204117 w 249229"/>
                <a:gd name="connsiteY38" fmla="*/ 156269 h 277665"/>
                <a:gd name="connsiteX39" fmla="*/ 221301 w 249229"/>
                <a:gd name="connsiteY39" fmla="*/ 156269 h 277665"/>
                <a:gd name="connsiteX40" fmla="*/ 233922 w 249229"/>
                <a:gd name="connsiteY40" fmla="*/ 168890 h 277665"/>
                <a:gd name="connsiteX41" fmla="*/ 221301 w 249229"/>
                <a:gd name="connsiteY41" fmla="*/ 181511 h 277665"/>
                <a:gd name="connsiteX42" fmla="*/ 191395 w 249229"/>
                <a:gd name="connsiteY42" fmla="*/ 181511 h 277665"/>
                <a:gd name="connsiteX43" fmla="*/ 183792 w 249229"/>
                <a:gd name="connsiteY43" fmla="*/ 189115 h 277665"/>
                <a:gd name="connsiteX44" fmla="*/ 191395 w 249229"/>
                <a:gd name="connsiteY44" fmla="*/ 196718 h 277665"/>
                <a:gd name="connsiteX45" fmla="*/ 207311 w 249229"/>
                <a:gd name="connsiteY45" fmla="*/ 196718 h 277665"/>
                <a:gd name="connsiteX46" fmla="*/ 219932 w 249229"/>
                <a:gd name="connsiteY46" fmla="*/ 209339 h 277665"/>
                <a:gd name="connsiteX47" fmla="*/ 207311 w 249229"/>
                <a:gd name="connsiteY47" fmla="*/ 221960 h 277665"/>
                <a:gd name="connsiteX48" fmla="*/ 179078 w 249229"/>
                <a:gd name="connsiteY48" fmla="*/ 221960 h 277665"/>
                <a:gd name="connsiteX49" fmla="*/ 171475 w 249229"/>
                <a:gd name="connsiteY49" fmla="*/ 229563 h 277665"/>
                <a:gd name="connsiteX50" fmla="*/ 179078 w 249229"/>
                <a:gd name="connsiteY50" fmla="*/ 237166 h 277665"/>
                <a:gd name="connsiteX51" fmla="*/ 190229 w 249229"/>
                <a:gd name="connsiteY51" fmla="*/ 237166 h 277665"/>
                <a:gd name="connsiteX52" fmla="*/ 202850 w 249229"/>
                <a:gd name="connsiteY52" fmla="*/ 249787 h 277665"/>
                <a:gd name="connsiteX53" fmla="*/ 190229 w 249229"/>
                <a:gd name="connsiteY53" fmla="*/ 262409 h 277665"/>
                <a:gd name="connsiteX54" fmla="*/ 92099 w 249229"/>
                <a:gd name="connsiteY54" fmla="*/ 262409 h 277665"/>
                <a:gd name="connsiteX55" fmla="*/ 15003 w 249229"/>
                <a:gd name="connsiteY55" fmla="*/ 185262 h 277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249229" h="277665">
                  <a:moveTo>
                    <a:pt x="190381" y="277665"/>
                  </a:moveTo>
                  <a:cubicBezTo>
                    <a:pt x="205740" y="277665"/>
                    <a:pt x="218209" y="265196"/>
                    <a:pt x="218209" y="249838"/>
                  </a:cubicBezTo>
                  <a:cubicBezTo>
                    <a:pt x="218209" y="244921"/>
                    <a:pt x="216942" y="240309"/>
                    <a:pt x="214661" y="236254"/>
                  </a:cubicBezTo>
                  <a:cubicBezTo>
                    <a:pt x="226522" y="233061"/>
                    <a:pt x="235290" y="222213"/>
                    <a:pt x="235290" y="209389"/>
                  </a:cubicBezTo>
                  <a:cubicBezTo>
                    <a:pt x="235290" y="204118"/>
                    <a:pt x="233821" y="199201"/>
                    <a:pt x="231236" y="194994"/>
                  </a:cubicBezTo>
                  <a:cubicBezTo>
                    <a:pt x="241728" y="190990"/>
                    <a:pt x="249229" y="180852"/>
                    <a:pt x="249229" y="168992"/>
                  </a:cubicBezTo>
                  <a:cubicBezTo>
                    <a:pt x="249229" y="160730"/>
                    <a:pt x="245580" y="153279"/>
                    <a:pt x="239852" y="148159"/>
                  </a:cubicBezTo>
                  <a:cubicBezTo>
                    <a:pt x="244870" y="143141"/>
                    <a:pt x="247962" y="136197"/>
                    <a:pt x="247962" y="128543"/>
                  </a:cubicBezTo>
                  <a:cubicBezTo>
                    <a:pt x="247962" y="113185"/>
                    <a:pt x="235493" y="100716"/>
                    <a:pt x="220135" y="100716"/>
                  </a:cubicBezTo>
                  <a:lnTo>
                    <a:pt x="155458" y="100716"/>
                  </a:lnTo>
                  <a:lnTo>
                    <a:pt x="159868" y="76994"/>
                  </a:lnTo>
                  <a:cubicBezTo>
                    <a:pt x="163365" y="58088"/>
                    <a:pt x="162605" y="38269"/>
                    <a:pt x="157638" y="19667"/>
                  </a:cubicBezTo>
                  <a:cubicBezTo>
                    <a:pt x="154546" y="8059"/>
                    <a:pt x="144002" y="0"/>
                    <a:pt x="131989" y="0"/>
                  </a:cubicBezTo>
                  <a:lnTo>
                    <a:pt x="131989" y="0"/>
                  </a:lnTo>
                  <a:cubicBezTo>
                    <a:pt x="124285" y="0"/>
                    <a:pt x="116935" y="3345"/>
                    <a:pt x="111917" y="9174"/>
                  </a:cubicBezTo>
                  <a:cubicBezTo>
                    <a:pt x="106849" y="15003"/>
                    <a:pt x="104618" y="22759"/>
                    <a:pt x="105734" y="30362"/>
                  </a:cubicBezTo>
                  <a:cubicBezTo>
                    <a:pt x="107203" y="40297"/>
                    <a:pt x="105835" y="50383"/>
                    <a:pt x="101831" y="59558"/>
                  </a:cubicBezTo>
                  <a:cubicBezTo>
                    <a:pt x="94025" y="77552"/>
                    <a:pt x="78869" y="91846"/>
                    <a:pt x="60267" y="98739"/>
                  </a:cubicBezTo>
                  <a:cubicBezTo>
                    <a:pt x="24228" y="112070"/>
                    <a:pt x="0" y="146892"/>
                    <a:pt x="0" y="185364"/>
                  </a:cubicBezTo>
                  <a:cubicBezTo>
                    <a:pt x="0" y="236254"/>
                    <a:pt x="41411" y="277665"/>
                    <a:pt x="92301" y="277665"/>
                  </a:cubicBezTo>
                  <a:lnTo>
                    <a:pt x="190432" y="277665"/>
                  </a:lnTo>
                  <a:close/>
                  <a:moveTo>
                    <a:pt x="15155" y="185313"/>
                  </a:moveTo>
                  <a:cubicBezTo>
                    <a:pt x="15155" y="153177"/>
                    <a:pt x="35380" y="124133"/>
                    <a:pt x="65488" y="112982"/>
                  </a:cubicBezTo>
                  <a:cubicBezTo>
                    <a:pt x="87942" y="104669"/>
                    <a:pt x="106241" y="87385"/>
                    <a:pt x="115719" y="65589"/>
                  </a:cubicBezTo>
                  <a:cubicBezTo>
                    <a:pt x="120838" y="53779"/>
                    <a:pt x="122562" y="40854"/>
                    <a:pt x="120686" y="28132"/>
                  </a:cubicBezTo>
                  <a:cubicBezTo>
                    <a:pt x="120230" y="24837"/>
                    <a:pt x="121142" y="21593"/>
                    <a:pt x="123322" y="19058"/>
                  </a:cubicBezTo>
                  <a:cubicBezTo>
                    <a:pt x="125501" y="16524"/>
                    <a:pt x="128594" y="15105"/>
                    <a:pt x="131939" y="15105"/>
                  </a:cubicBezTo>
                  <a:lnTo>
                    <a:pt x="131939" y="15105"/>
                  </a:lnTo>
                  <a:cubicBezTo>
                    <a:pt x="137058" y="15105"/>
                    <a:pt x="141569" y="18552"/>
                    <a:pt x="142887" y="23519"/>
                  </a:cubicBezTo>
                  <a:cubicBezTo>
                    <a:pt x="147297" y="39942"/>
                    <a:pt x="147956" y="57429"/>
                    <a:pt x="144864" y="74105"/>
                  </a:cubicBezTo>
                  <a:lnTo>
                    <a:pt x="138782" y="106849"/>
                  </a:lnTo>
                  <a:cubicBezTo>
                    <a:pt x="138376" y="109079"/>
                    <a:pt x="138984" y="111360"/>
                    <a:pt x="140404" y="113084"/>
                  </a:cubicBezTo>
                  <a:cubicBezTo>
                    <a:pt x="141823" y="114807"/>
                    <a:pt x="144002" y="115821"/>
                    <a:pt x="146233" y="115821"/>
                  </a:cubicBezTo>
                  <a:lnTo>
                    <a:pt x="220084" y="115821"/>
                  </a:lnTo>
                  <a:cubicBezTo>
                    <a:pt x="227028" y="115821"/>
                    <a:pt x="232705" y="121498"/>
                    <a:pt x="232705" y="128442"/>
                  </a:cubicBezTo>
                  <a:cubicBezTo>
                    <a:pt x="232705" y="135386"/>
                    <a:pt x="227028" y="141063"/>
                    <a:pt x="220084" y="141063"/>
                  </a:cubicBezTo>
                  <a:lnTo>
                    <a:pt x="204117" y="141063"/>
                  </a:lnTo>
                  <a:cubicBezTo>
                    <a:pt x="199911" y="141063"/>
                    <a:pt x="196514" y="144459"/>
                    <a:pt x="196514" y="148666"/>
                  </a:cubicBezTo>
                  <a:cubicBezTo>
                    <a:pt x="196514" y="152873"/>
                    <a:pt x="199911" y="156269"/>
                    <a:pt x="204117" y="156269"/>
                  </a:cubicBezTo>
                  <a:lnTo>
                    <a:pt x="221301" y="156269"/>
                  </a:lnTo>
                  <a:cubicBezTo>
                    <a:pt x="228245" y="156269"/>
                    <a:pt x="233922" y="161946"/>
                    <a:pt x="233922" y="168890"/>
                  </a:cubicBezTo>
                  <a:cubicBezTo>
                    <a:pt x="233922" y="175834"/>
                    <a:pt x="228245" y="181511"/>
                    <a:pt x="221301" y="181511"/>
                  </a:cubicBezTo>
                  <a:lnTo>
                    <a:pt x="191395" y="181511"/>
                  </a:lnTo>
                  <a:cubicBezTo>
                    <a:pt x="187188" y="181511"/>
                    <a:pt x="183792" y="184908"/>
                    <a:pt x="183792" y="189115"/>
                  </a:cubicBezTo>
                  <a:cubicBezTo>
                    <a:pt x="183792" y="193322"/>
                    <a:pt x="187188" y="196718"/>
                    <a:pt x="191395" y="196718"/>
                  </a:cubicBezTo>
                  <a:lnTo>
                    <a:pt x="207311" y="196718"/>
                  </a:lnTo>
                  <a:cubicBezTo>
                    <a:pt x="214255" y="196718"/>
                    <a:pt x="219932" y="202395"/>
                    <a:pt x="219932" y="209339"/>
                  </a:cubicBezTo>
                  <a:cubicBezTo>
                    <a:pt x="219932" y="216283"/>
                    <a:pt x="214255" y="221960"/>
                    <a:pt x="207311" y="221960"/>
                  </a:cubicBezTo>
                  <a:lnTo>
                    <a:pt x="179078" y="221960"/>
                  </a:lnTo>
                  <a:cubicBezTo>
                    <a:pt x="174871" y="221960"/>
                    <a:pt x="171475" y="225356"/>
                    <a:pt x="171475" y="229563"/>
                  </a:cubicBezTo>
                  <a:cubicBezTo>
                    <a:pt x="171475" y="233770"/>
                    <a:pt x="174871" y="237166"/>
                    <a:pt x="179078" y="237166"/>
                  </a:cubicBezTo>
                  <a:lnTo>
                    <a:pt x="190229" y="237166"/>
                  </a:lnTo>
                  <a:cubicBezTo>
                    <a:pt x="197173" y="237166"/>
                    <a:pt x="202850" y="242843"/>
                    <a:pt x="202850" y="249787"/>
                  </a:cubicBezTo>
                  <a:cubicBezTo>
                    <a:pt x="202850" y="256731"/>
                    <a:pt x="197173" y="262409"/>
                    <a:pt x="190229" y="262409"/>
                  </a:cubicBezTo>
                  <a:lnTo>
                    <a:pt x="92099" y="262409"/>
                  </a:lnTo>
                  <a:cubicBezTo>
                    <a:pt x="49572" y="262409"/>
                    <a:pt x="15003" y="227840"/>
                    <a:pt x="15003" y="185262"/>
                  </a:cubicBezTo>
                  <a:close/>
                </a:path>
              </a:pathLst>
            </a:custGeom>
            <a:solidFill>
              <a:srgbClr val="1F1F1F"/>
            </a:solidFill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615" name="Frihandsfigur: Form 614">
              <a:extLst>
                <a:ext uri="{FF2B5EF4-FFF2-40B4-BE49-F238E27FC236}">
                  <a16:creationId xmlns:a16="http://schemas.microsoft.com/office/drawing/2014/main" id="{B4D51EDC-9EAE-8033-36A9-C14F47F85189}"/>
                </a:ext>
              </a:extLst>
            </p:cNvPr>
            <p:cNvSpPr/>
            <p:nvPr/>
          </p:nvSpPr>
          <p:spPr>
            <a:xfrm>
              <a:off x="6117789" y="3377994"/>
              <a:ext cx="249229" cy="277665"/>
            </a:xfrm>
            <a:custGeom>
              <a:avLst/>
              <a:gdLst>
                <a:gd name="connsiteX0" fmla="*/ 156979 w 249229"/>
                <a:gd name="connsiteY0" fmla="*/ 0 h 277665"/>
                <a:gd name="connsiteX1" fmla="*/ 58848 w 249229"/>
                <a:gd name="connsiteY1" fmla="*/ 0 h 277665"/>
                <a:gd name="connsiteX2" fmla="*/ 31021 w 249229"/>
                <a:gd name="connsiteY2" fmla="*/ 27827 h 277665"/>
                <a:gd name="connsiteX3" fmla="*/ 34569 w 249229"/>
                <a:gd name="connsiteY3" fmla="*/ 41411 h 277665"/>
                <a:gd name="connsiteX4" fmla="*/ 13939 w 249229"/>
                <a:gd name="connsiteY4" fmla="*/ 68276 h 277665"/>
                <a:gd name="connsiteX5" fmla="*/ 17994 w 249229"/>
                <a:gd name="connsiteY5" fmla="*/ 82671 h 277665"/>
                <a:gd name="connsiteX6" fmla="*/ 0 w 249229"/>
                <a:gd name="connsiteY6" fmla="*/ 108674 h 277665"/>
                <a:gd name="connsiteX7" fmla="*/ 9377 w 249229"/>
                <a:gd name="connsiteY7" fmla="*/ 129506 h 277665"/>
                <a:gd name="connsiteX8" fmla="*/ 1267 w 249229"/>
                <a:gd name="connsiteY8" fmla="*/ 149122 h 277665"/>
                <a:gd name="connsiteX9" fmla="*/ 29094 w 249229"/>
                <a:gd name="connsiteY9" fmla="*/ 176950 h 277665"/>
                <a:gd name="connsiteX10" fmla="*/ 93772 w 249229"/>
                <a:gd name="connsiteY10" fmla="*/ 176950 h 277665"/>
                <a:gd name="connsiteX11" fmla="*/ 89361 w 249229"/>
                <a:gd name="connsiteY11" fmla="*/ 200671 h 277665"/>
                <a:gd name="connsiteX12" fmla="*/ 91592 w 249229"/>
                <a:gd name="connsiteY12" fmla="*/ 257999 h 277665"/>
                <a:gd name="connsiteX13" fmla="*/ 117239 w 249229"/>
                <a:gd name="connsiteY13" fmla="*/ 277665 h 277665"/>
                <a:gd name="connsiteX14" fmla="*/ 117239 w 249229"/>
                <a:gd name="connsiteY14" fmla="*/ 277665 h 277665"/>
                <a:gd name="connsiteX15" fmla="*/ 137312 w 249229"/>
                <a:gd name="connsiteY15" fmla="*/ 268491 h 277665"/>
                <a:gd name="connsiteX16" fmla="*/ 143496 w 249229"/>
                <a:gd name="connsiteY16" fmla="*/ 247304 h 277665"/>
                <a:gd name="connsiteX17" fmla="*/ 147399 w 249229"/>
                <a:gd name="connsiteY17" fmla="*/ 218108 h 277665"/>
                <a:gd name="connsiteX18" fmla="*/ 188962 w 249229"/>
                <a:gd name="connsiteY18" fmla="*/ 178926 h 277665"/>
                <a:gd name="connsiteX19" fmla="*/ 249229 w 249229"/>
                <a:gd name="connsiteY19" fmla="*/ 92302 h 277665"/>
                <a:gd name="connsiteX20" fmla="*/ 156928 w 249229"/>
                <a:gd name="connsiteY20" fmla="*/ 0 h 277665"/>
                <a:gd name="connsiteX21" fmla="*/ 183742 w 249229"/>
                <a:gd name="connsiteY21" fmla="*/ 164683 h 277665"/>
                <a:gd name="connsiteX22" fmla="*/ 133510 w 249229"/>
                <a:gd name="connsiteY22" fmla="*/ 212076 h 277665"/>
                <a:gd name="connsiteX23" fmla="*/ 128543 w 249229"/>
                <a:gd name="connsiteY23" fmla="*/ 249534 h 277665"/>
                <a:gd name="connsiteX24" fmla="*/ 125907 w 249229"/>
                <a:gd name="connsiteY24" fmla="*/ 258607 h 277665"/>
                <a:gd name="connsiteX25" fmla="*/ 117290 w 249229"/>
                <a:gd name="connsiteY25" fmla="*/ 262560 h 277665"/>
                <a:gd name="connsiteX26" fmla="*/ 117290 w 249229"/>
                <a:gd name="connsiteY26" fmla="*/ 262560 h 277665"/>
                <a:gd name="connsiteX27" fmla="*/ 106342 w 249229"/>
                <a:gd name="connsiteY27" fmla="*/ 254146 h 277665"/>
                <a:gd name="connsiteX28" fmla="*/ 104365 w 249229"/>
                <a:gd name="connsiteY28" fmla="*/ 203560 h 277665"/>
                <a:gd name="connsiteX29" fmla="*/ 110447 w 249229"/>
                <a:gd name="connsiteY29" fmla="*/ 170816 h 277665"/>
                <a:gd name="connsiteX30" fmla="*/ 108826 w 249229"/>
                <a:gd name="connsiteY30" fmla="*/ 164582 h 277665"/>
                <a:gd name="connsiteX31" fmla="*/ 102996 w 249229"/>
                <a:gd name="connsiteY31" fmla="*/ 161845 h 277665"/>
                <a:gd name="connsiteX32" fmla="*/ 29145 w 249229"/>
                <a:gd name="connsiteY32" fmla="*/ 161845 h 277665"/>
                <a:gd name="connsiteX33" fmla="*/ 16524 w 249229"/>
                <a:gd name="connsiteY33" fmla="*/ 149224 h 277665"/>
                <a:gd name="connsiteX34" fmla="*/ 29145 w 249229"/>
                <a:gd name="connsiteY34" fmla="*/ 136602 h 277665"/>
                <a:gd name="connsiteX35" fmla="*/ 45111 w 249229"/>
                <a:gd name="connsiteY35" fmla="*/ 136602 h 277665"/>
                <a:gd name="connsiteX36" fmla="*/ 52714 w 249229"/>
                <a:gd name="connsiteY36" fmla="*/ 128999 h 277665"/>
                <a:gd name="connsiteX37" fmla="*/ 45111 w 249229"/>
                <a:gd name="connsiteY37" fmla="*/ 121396 h 277665"/>
                <a:gd name="connsiteX38" fmla="*/ 27928 w 249229"/>
                <a:gd name="connsiteY38" fmla="*/ 121396 h 277665"/>
                <a:gd name="connsiteX39" fmla="*/ 15307 w 249229"/>
                <a:gd name="connsiteY39" fmla="*/ 108775 h 277665"/>
                <a:gd name="connsiteX40" fmla="*/ 27928 w 249229"/>
                <a:gd name="connsiteY40" fmla="*/ 96154 h 277665"/>
                <a:gd name="connsiteX41" fmla="*/ 57834 w 249229"/>
                <a:gd name="connsiteY41" fmla="*/ 96154 h 277665"/>
                <a:gd name="connsiteX42" fmla="*/ 65437 w 249229"/>
                <a:gd name="connsiteY42" fmla="*/ 88551 h 277665"/>
                <a:gd name="connsiteX43" fmla="*/ 57834 w 249229"/>
                <a:gd name="connsiteY43" fmla="*/ 80948 h 277665"/>
                <a:gd name="connsiteX44" fmla="*/ 41918 w 249229"/>
                <a:gd name="connsiteY44" fmla="*/ 80948 h 277665"/>
                <a:gd name="connsiteX45" fmla="*/ 29297 w 249229"/>
                <a:gd name="connsiteY45" fmla="*/ 68326 h 277665"/>
                <a:gd name="connsiteX46" fmla="*/ 41918 w 249229"/>
                <a:gd name="connsiteY46" fmla="*/ 55705 h 277665"/>
                <a:gd name="connsiteX47" fmla="*/ 70151 w 249229"/>
                <a:gd name="connsiteY47" fmla="*/ 55705 h 277665"/>
                <a:gd name="connsiteX48" fmla="*/ 77754 w 249229"/>
                <a:gd name="connsiteY48" fmla="*/ 48102 h 277665"/>
                <a:gd name="connsiteX49" fmla="*/ 70151 w 249229"/>
                <a:gd name="connsiteY49" fmla="*/ 40499 h 277665"/>
                <a:gd name="connsiteX50" fmla="*/ 59000 w 249229"/>
                <a:gd name="connsiteY50" fmla="*/ 40499 h 277665"/>
                <a:gd name="connsiteX51" fmla="*/ 46378 w 249229"/>
                <a:gd name="connsiteY51" fmla="*/ 27878 h 277665"/>
                <a:gd name="connsiteX52" fmla="*/ 59000 w 249229"/>
                <a:gd name="connsiteY52" fmla="*/ 15257 h 277665"/>
                <a:gd name="connsiteX53" fmla="*/ 157131 w 249229"/>
                <a:gd name="connsiteY53" fmla="*/ 15257 h 277665"/>
                <a:gd name="connsiteX54" fmla="*/ 234226 w 249229"/>
                <a:gd name="connsiteY54" fmla="*/ 92403 h 277665"/>
                <a:gd name="connsiteX55" fmla="*/ 183893 w 249229"/>
                <a:gd name="connsiteY55" fmla="*/ 164734 h 277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249229" h="277665">
                  <a:moveTo>
                    <a:pt x="156979" y="0"/>
                  </a:moveTo>
                  <a:lnTo>
                    <a:pt x="58848" y="0"/>
                  </a:lnTo>
                  <a:cubicBezTo>
                    <a:pt x="43490" y="0"/>
                    <a:pt x="31021" y="12469"/>
                    <a:pt x="31021" y="27827"/>
                  </a:cubicBezTo>
                  <a:cubicBezTo>
                    <a:pt x="31021" y="32744"/>
                    <a:pt x="32288" y="37357"/>
                    <a:pt x="34569" y="41411"/>
                  </a:cubicBezTo>
                  <a:cubicBezTo>
                    <a:pt x="22708" y="44605"/>
                    <a:pt x="13939" y="55452"/>
                    <a:pt x="13939" y="68276"/>
                  </a:cubicBezTo>
                  <a:cubicBezTo>
                    <a:pt x="13939" y="73547"/>
                    <a:pt x="15409" y="78464"/>
                    <a:pt x="17994" y="82671"/>
                  </a:cubicBezTo>
                  <a:cubicBezTo>
                    <a:pt x="7502" y="86675"/>
                    <a:pt x="0" y="96813"/>
                    <a:pt x="0" y="108674"/>
                  </a:cubicBezTo>
                  <a:cubicBezTo>
                    <a:pt x="0" y="116936"/>
                    <a:pt x="3649" y="124387"/>
                    <a:pt x="9377" y="129506"/>
                  </a:cubicBezTo>
                  <a:cubicBezTo>
                    <a:pt x="4359" y="134524"/>
                    <a:pt x="1267" y="141468"/>
                    <a:pt x="1267" y="149122"/>
                  </a:cubicBezTo>
                  <a:cubicBezTo>
                    <a:pt x="1267" y="164480"/>
                    <a:pt x="13736" y="176950"/>
                    <a:pt x="29094" y="176950"/>
                  </a:cubicBezTo>
                  <a:lnTo>
                    <a:pt x="93772" y="176950"/>
                  </a:lnTo>
                  <a:lnTo>
                    <a:pt x="89361" y="200671"/>
                  </a:lnTo>
                  <a:cubicBezTo>
                    <a:pt x="85864" y="219578"/>
                    <a:pt x="86625" y="239396"/>
                    <a:pt x="91592" y="257999"/>
                  </a:cubicBezTo>
                  <a:cubicBezTo>
                    <a:pt x="94684" y="269606"/>
                    <a:pt x="105226" y="277665"/>
                    <a:pt x="117239" y="277665"/>
                  </a:cubicBezTo>
                  <a:lnTo>
                    <a:pt x="117239" y="277665"/>
                  </a:lnTo>
                  <a:cubicBezTo>
                    <a:pt x="124944" y="277665"/>
                    <a:pt x="132294" y="274320"/>
                    <a:pt x="137312" y="268491"/>
                  </a:cubicBezTo>
                  <a:cubicBezTo>
                    <a:pt x="142381" y="262662"/>
                    <a:pt x="144611" y="254907"/>
                    <a:pt x="143496" y="247304"/>
                  </a:cubicBezTo>
                  <a:cubicBezTo>
                    <a:pt x="142025" y="237369"/>
                    <a:pt x="143394" y="227282"/>
                    <a:pt x="147399" y="218108"/>
                  </a:cubicBezTo>
                  <a:cubicBezTo>
                    <a:pt x="155205" y="200114"/>
                    <a:pt x="170360" y="185820"/>
                    <a:pt x="188962" y="178926"/>
                  </a:cubicBezTo>
                  <a:cubicBezTo>
                    <a:pt x="225001" y="165596"/>
                    <a:pt x="249229" y="130773"/>
                    <a:pt x="249229" y="92302"/>
                  </a:cubicBezTo>
                  <a:cubicBezTo>
                    <a:pt x="249229" y="41411"/>
                    <a:pt x="207818" y="0"/>
                    <a:pt x="156928" y="0"/>
                  </a:cubicBezTo>
                  <a:close/>
                  <a:moveTo>
                    <a:pt x="183742" y="164683"/>
                  </a:moveTo>
                  <a:cubicBezTo>
                    <a:pt x="161287" y="172996"/>
                    <a:pt x="142989" y="190280"/>
                    <a:pt x="133510" y="212076"/>
                  </a:cubicBezTo>
                  <a:cubicBezTo>
                    <a:pt x="128391" y="223886"/>
                    <a:pt x="126668" y="236811"/>
                    <a:pt x="128543" y="249534"/>
                  </a:cubicBezTo>
                  <a:cubicBezTo>
                    <a:pt x="128999" y="252829"/>
                    <a:pt x="128086" y="256073"/>
                    <a:pt x="125907" y="258607"/>
                  </a:cubicBezTo>
                  <a:cubicBezTo>
                    <a:pt x="123727" y="261141"/>
                    <a:pt x="120636" y="262560"/>
                    <a:pt x="117290" y="262560"/>
                  </a:cubicBezTo>
                  <a:lnTo>
                    <a:pt x="117290" y="262560"/>
                  </a:lnTo>
                  <a:cubicBezTo>
                    <a:pt x="112171" y="262560"/>
                    <a:pt x="107660" y="259114"/>
                    <a:pt x="106342" y="254146"/>
                  </a:cubicBezTo>
                  <a:cubicBezTo>
                    <a:pt x="101932" y="237724"/>
                    <a:pt x="101273" y="220237"/>
                    <a:pt x="104365" y="203560"/>
                  </a:cubicBezTo>
                  <a:lnTo>
                    <a:pt x="110447" y="170816"/>
                  </a:lnTo>
                  <a:cubicBezTo>
                    <a:pt x="110853" y="168586"/>
                    <a:pt x="110245" y="166305"/>
                    <a:pt x="108826" y="164582"/>
                  </a:cubicBezTo>
                  <a:cubicBezTo>
                    <a:pt x="107406" y="162859"/>
                    <a:pt x="105226" y="161845"/>
                    <a:pt x="102996" y="161845"/>
                  </a:cubicBezTo>
                  <a:lnTo>
                    <a:pt x="29145" y="161845"/>
                  </a:lnTo>
                  <a:cubicBezTo>
                    <a:pt x="22200" y="161845"/>
                    <a:pt x="16524" y="156168"/>
                    <a:pt x="16524" y="149224"/>
                  </a:cubicBezTo>
                  <a:cubicBezTo>
                    <a:pt x="16524" y="142279"/>
                    <a:pt x="22200" y="136602"/>
                    <a:pt x="29145" y="136602"/>
                  </a:cubicBezTo>
                  <a:lnTo>
                    <a:pt x="45111" y="136602"/>
                  </a:lnTo>
                  <a:cubicBezTo>
                    <a:pt x="49319" y="136602"/>
                    <a:pt x="52714" y="133206"/>
                    <a:pt x="52714" y="128999"/>
                  </a:cubicBezTo>
                  <a:cubicBezTo>
                    <a:pt x="52714" y="124792"/>
                    <a:pt x="49319" y="121396"/>
                    <a:pt x="45111" y="121396"/>
                  </a:cubicBezTo>
                  <a:lnTo>
                    <a:pt x="27928" y="121396"/>
                  </a:lnTo>
                  <a:cubicBezTo>
                    <a:pt x="20984" y="121396"/>
                    <a:pt x="15307" y="115719"/>
                    <a:pt x="15307" y="108775"/>
                  </a:cubicBezTo>
                  <a:cubicBezTo>
                    <a:pt x="15307" y="101831"/>
                    <a:pt x="20984" y="96154"/>
                    <a:pt x="27928" y="96154"/>
                  </a:cubicBezTo>
                  <a:lnTo>
                    <a:pt x="57834" y="96154"/>
                  </a:lnTo>
                  <a:cubicBezTo>
                    <a:pt x="62041" y="96154"/>
                    <a:pt x="65437" y="92758"/>
                    <a:pt x="65437" y="88551"/>
                  </a:cubicBezTo>
                  <a:cubicBezTo>
                    <a:pt x="65437" y="84344"/>
                    <a:pt x="62041" y="80948"/>
                    <a:pt x="57834" y="80948"/>
                  </a:cubicBezTo>
                  <a:lnTo>
                    <a:pt x="41918" y="80948"/>
                  </a:lnTo>
                  <a:cubicBezTo>
                    <a:pt x="34974" y="80948"/>
                    <a:pt x="29297" y="75271"/>
                    <a:pt x="29297" y="68326"/>
                  </a:cubicBezTo>
                  <a:cubicBezTo>
                    <a:pt x="29297" y="61382"/>
                    <a:pt x="34974" y="55705"/>
                    <a:pt x="41918" y="55705"/>
                  </a:cubicBezTo>
                  <a:lnTo>
                    <a:pt x="70151" y="55705"/>
                  </a:lnTo>
                  <a:cubicBezTo>
                    <a:pt x="74358" y="55705"/>
                    <a:pt x="77754" y="52309"/>
                    <a:pt x="77754" y="48102"/>
                  </a:cubicBezTo>
                  <a:cubicBezTo>
                    <a:pt x="77754" y="43895"/>
                    <a:pt x="74358" y="40499"/>
                    <a:pt x="70151" y="40499"/>
                  </a:cubicBezTo>
                  <a:lnTo>
                    <a:pt x="59000" y="40499"/>
                  </a:lnTo>
                  <a:cubicBezTo>
                    <a:pt x="52055" y="40499"/>
                    <a:pt x="46378" y="34822"/>
                    <a:pt x="46378" y="27878"/>
                  </a:cubicBezTo>
                  <a:cubicBezTo>
                    <a:pt x="46378" y="20934"/>
                    <a:pt x="52055" y="15257"/>
                    <a:pt x="59000" y="15257"/>
                  </a:cubicBezTo>
                  <a:lnTo>
                    <a:pt x="157131" y="15257"/>
                  </a:lnTo>
                  <a:cubicBezTo>
                    <a:pt x="199657" y="15257"/>
                    <a:pt x="234226" y="49826"/>
                    <a:pt x="234226" y="92403"/>
                  </a:cubicBezTo>
                  <a:cubicBezTo>
                    <a:pt x="234226" y="124539"/>
                    <a:pt x="214002" y="153583"/>
                    <a:pt x="183893" y="164734"/>
                  </a:cubicBezTo>
                  <a:close/>
                </a:path>
              </a:pathLst>
            </a:custGeom>
            <a:solidFill>
              <a:srgbClr val="1F1F1F"/>
            </a:solidFill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  <p:sp>
        <p:nvSpPr>
          <p:cNvPr id="626" name="Frihandsfigur: Form 625">
            <a:extLst>
              <a:ext uri="{FF2B5EF4-FFF2-40B4-BE49-F238E27FC236}">
                <a16:creationId xmlns:a16="http://schemas.microsoft.com/office/drawing/2014/main" id="{AA0C3A76-E277-1308-44F1-F90B956B66FD}"/>
              </a:ext>
            </a:extLst>
          </p:cNvPr>
          <p:cNvSpPr/>
          <p:nvPr/>
        </p:nvSpPr>
        <p:spPr>
          <a:xfrm>
            <a:off x="10131559" y="2988574"/>
            <a:ext cx="432141" cy="477754"/>
          </a:xfrm>
          <a:custGeom>
            <a:avLst/>
            <a:gdLst>
              <a:gd name="connsiteX0" fmla="*/ 333371 w 335195"/>
              <a:gd name="connsiteY0" fmla="*/ 167877 h 370575"/>
              <a:gd name="connsiteX1" fmla="*/ 304428 w 335195"/>
              <a:gd name="connsiteY1" fmla="*/ 138934 h 370575"/>
              <a:gd name="connsiteX2" fmla="*/ 198694 w 335195"/>
              <a:gd name="connsiteY2" fmla="*/ 138934 h 370575"/>
              <a:gd name="connsiteX3" fmla="*/ 207362 w 335195"/>
              <a:gd name="connsiteY3" fmla="*/ 97370 h 370575"/>
              <a:gd name="connsiteX4" fmla="*/ 204320 w 335195"/>
              <a:gd name="connsiteY4" fmla="*/ 20123 h 370575"/>
              <a:gd name="connsiteX5" fmla="*/ 178065 w 335195"/>
              <a:gd name="connsiteY5" fmla="*/ 0 h 370575"/>
              <a:gd name="connsiteX6" fmla="*/ 151200 w 335195"/>
              <a:gd name="connsiteY6" fmla="*/ 31071 h 370575"/>
              <a:gd name="connsiteX7" fmla="*/ 144864 w 335195"/>
              <a:gd name="connsiteY7" fmla="*/ 78768 h 370575"/>
              <a:gd name="connsiteX8" fmla="*/ 79174 w 335195"/>
              <a:gd name="connsiteY8" fmla="*/ 135437 h 370575"/>
              <a:gd name="connsiteX9" fmla="*/ 0 w 335195"/>
              <a:gd name="connsiteY9" fmla="*/ 249230 h 370575"/>
              <a:gd name="connsiteX10" fmla="*/ 0 w 335195"/>
              <a:gd name="connsiteY10" fmla="*/ 249230 h 370575"/>
              <a:gd name="connsiteX11" fmla="*/ 121295 w 335195"/>
              <a:gd name="connsiteY11" fmla="*/ 370575 h 370575"/>
              <a:gd name="connsiteX12" fmla="*/ 261800 w 335195"/>
              <a:gd name="connsiteY12" fmla="*/ 370575 h 370575"/>
              <a:gd name="connsiteX13" fmla="*/ 290743 w 335195"/>
              <a:gd name="connsiteY13" fmla="*/ 341633 h 370575"/>
              <a:gd name="connsiteX14" fmla="*/ 290743 w 335195"/>
              <a:gd name="connsiteY14" fmla="*/ 341633 h 370575"/>
              <a:gd name="connsiteX15" fmla="*/ 261800 w 335195"/>
              <a:gd name="connsiteY15" fmla="*/ 312690 h 370575"/>
              <a:gd name="connsiteX16" fmla="*/ 286282 w 335195"/>
              <a:gd name="connsiteY16" fmla="*/ 312690 h 370575"/>
              <a:gd name="connsiteX17" fmla="*/ 315224 w 335195"/>
              <a:gd name="connsiteY17" fmla="*/ 283748 h 370575"/>
              <a:gd name="connsiteX18" fmla="*/ 286282 w 335195"/>
              <a:gd name="connsiteY18" fmla="*/ 254805 h 370575"/>
              <a:gd name="connsiteX19" fmla="*/ 306253 w 335195"/>
              <a:gd name="connsiteY19" fmla="*/ 254805 h 370575"/>
              <a:gd name="connsiteX20" fmla="*/ 335196 w 335195"/>
              <a:gd name="connsiteY20" fmla="*/ 225863 h 370575"/>
              <a:gd name="connsiteX21" fmla="*/ 335196 w 335195"/>
              <a:gd name="connsiteY21" fmla="*/ 225863 h 370575"/>
              <a:gd name="connsiteX22" fmla="*/ 301285 w 335195"/>
              <a:gd name="connsiteY22" fmla="*/ 196920 h 370575"/>
              <a:gd name="connsiteX23" fmla="*/ 304479 w 335195"/>
              <a:gd name="connsiteY23" fmla="*/ 196920 h 370575"/>
              <a:gd name="connsiteX24" fmla="*/ 333422 w 335195"/>
              <a:gd name="connsiteY24" fmla="*/ 167978 h 370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335195" h="370575">
                <a:moveTo>
                  <a:pt x="333371" y="167877"/>
                </a:moveTo>
                <a:cubicBezTo>
                  <a:pt x="333371" y="151910"/>
                  <a:pt x="320395" y="138934"/>
                  <a:pt x="304428" y="138934"/>
                </a:cubicBezTo>
                <a:lnTo>
                  <a:pt x="198694" y="138934"/>
                </a:lnTo>
                <a:lnTo>
                  <a:pt x="207362" y="97370"/>
                </a:lnTo>
                <a:cubicBezTo>
                  <a:pt x="212126" y="71723"/>
                  <a:pt x="211062" y="45315"/>
                  <a:pt x="204320" y="20123"/>
                </a:cubicBezTo>
                <a:cubicBezTo>
                  <a:pt x="201127" y="8262"/>
                  <a:pt x="190381" y="0"/>
                  <a:pt x="178065" y="0"/>
                </a:cubicBezTo>
                <a:cubicBezTo>
                  <a:pt x="161541" y="0"/>
                  <a:pt x="148818" y="14699"/>
                  <a:pt x="151200" y="31071"/>
                </a:cubicBezTo>
                <a:cubicBezTo>
                  <a:pt x="153532" y="47241"/>
                  <a:pt x="151352" y="63765"/>
                  <a:pt x="144864" y="78768"/>
                </a:cubicBezTo>
                <a:cubicBezTo>
                  <a:pt x="132395" y="107559"/>
                  <a:pt x="108573" y="124539"/>
                  <a:pt x="79174" y="135437"/>
                </a:cubicBezTo>
                <a:cubicBezTo>
                  <a:pt x="32947" y="152518"/>
                  <a:pt x="0" y="197022"/>
                  <a:pt x="0" y="249230"/>
                </a:cubicBezTo>
                <a:lnTo>
                  <a:pt x="0" y="249230"/>
                </a:lnTo>
                <a:cubicBezTo>
                  <a:pt x="0" y="316239"/>
                  <a:pt x="54286" y="370575"/>
                  <a:pt x="121295" y="370575"/>
                </a:cubicBezTo>
                <a:lnTo>
                  <a:pt x="261800" y="370575"/>
                </a:lnTo>
                <a:cubicBezTo>
                  <a:pt x="277766" y="370575"/>
                  <a:pt x="290743" y="357599"/>
                  <a:pt x="290743" y="341633"/>
                </a:cubicBezTo>
                <a:lnTo>
                  <a:pt x="290743" y="341633"/>
                </a:lnTo>
                <a:cubicBezTo>
                  <a:pt x="290743" y="325666"/>
                  <a:pt x="277766" y="312690"/>
                  <a:pt x="261800" y="312690"/>
                </a:cubicBezTo>
                <a:lnTo>
                  <a:pt x="286282" y="312690"/>
                </a:lnTo>
                <a:cubicBezTo>
                  <a:pt x="302249" y="312690"/>
                  <a:pt x="315224" y="299714"/>
                  <a:pt x="315224" y="283748"/>
                </a:cubicBezTo>
                <a:cubicBezTo>
                  <a:pt x="315224" y="267781"/>
                  <a:pt x="302249" y="254805"/>
                  <a:pt x="286282" y="254805"/>
                </a:cubicBezTo>
                <a:lnTo>
                  <a:pt x="306253" y="254805"/>
                </a:lnTo>
                <a:cubicBezTo>
                  <a:pt x="322219" y="254805"/>
                  <a:pt x="335196" y="241829"/>
                  <a:pt x="335196" y="225863"/>
                </a:cubicBezTo>
                <a:lnTo>
                  <a:pt x="335196" y="225863"/>
                </a:lnTo>
                <a:cubicBezTo>
                  <a:pt x="335196" y="209896"/>
                  <a:pt x="317252" y="196920"/>
                  <a:pt x="301285" y="196920"/>
                </a:cubicBezTo>
                <a:lnTo>
                  <a:pt x="304479" y="196920"/>
                </a:lnTo>
                <a:cubicBezTo>
                  <a:pt x="320445" y="196920"/>
                  <a:pt x="333422" y="183944"/>
                  <a:pt x="333422" y="167978"/>
                </a:cubicBezTo>
                <a:close/>
              </a:path>
            </a:pathLst>
          </a:custGeom>
          <a:solidFill>
            <a:srgbClr val="1F1F1F"/>
          </a:solidFill>
          <a:ln w="5064" cap="flat">
            <a:noFill/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627" name="Frihandsfigur: Form 626">
            <a:extLst>
              <a:ext uri="{FF2B5EF4-FFF2-40B4-BE49-F238E27FC236}">
                <a16:creationId xmlns:a16="http://schemas.microsoft.com/office/drawing/2014/main" id="{1AB30A8A-6AED-9E4A-7B3E-DB0A4FD3C974}"/>
              </a:ext>
            </a:extLst>
          </p:cNvPr>
          <p:cNvSpPr/>
          <p:nvPr/>
        </p:nvSpPr>
        <p:spPr>
          <a:xfrm>
            <a:off x="11113126" y="2984825"/>
            <a:ext cx="433450" cy="483701"/>
          </a:xfrm>
          <a:custGeom>
            <a:avLst/>
            <a:gdLst>
              <a:gd name="connsiteX0" fmla="*/ 80795 w 336209"/>
              <a:gd name="connsiteY0" fmla="*/ 135285 h 375187"/>
              <a:gd name="connsiteX1" fmla="*/ 0 w 336209"/>
              <a:gd name="connsiteY1" fmla="*/ 251410 h 375187"/>
              <a:gd name="connsiteX2" fmla="*/ 123778 w 336209"/>
              <a:gd name="connsiteY2" fmla="*/ 375188 h 375187"/>
              <a:gd name="connsiteX3" fmla="*/ 258353 w 336209"/>
              <a:gd name="connsiteY3" fmla="*/ 375188 h 375187"/>
              <a:gd name="connsiteX4" fmla="*/ 293682 w 336209"/>
              <a:gd name="connsiteY4" fmla="*/ 339859 h 375187"/>
              <a:gd name="connsiteX5" fmla="*/ 287093 w 336209"/>
              <a:gd name="connsiteY5" fmla="*/ 319330 h 375187"/>
              <a:gd name="connsiteX6" fmla="*/ 317100 w 336209"/>
              <a:gd name="connsiteY6" fmla="*/ 284407 h 375187"/>
              <a:gd name="connsiteX7" fmla="*/ 309953 w 336209"/>
              <a:gd name="connsiteY7" fmla="*/ 263118 h 375187"/>
              <a:gd name="connsiteX8" fmla="*/ 336209 w 336209"/>
              <a:gd name="connsiteY8" fmla="*/ 228955 h 375187"/>
              <a:gd name="connsiteX9" fmla="*/ 321865 w 336209"/>
              <a:gd name="connsiteY9" fmla="*/ 200519 h 375187"/>
              <a:gd name="connsiteX10" fmla="*/ 334486 w 336209"/>
              <a:gd name="connsiteY10" fmla="*/ 173452 h 375187"/>
              <a:gd name="connsiteX11" fmla="*/ 299156 w 336209"/>
              <a:gd name="connsiteY11" fmla="*/ 138123 h 375187"/>
              <a:gd name="connsiteX12" fmla="*/ 207058 w 336209"/>
              <a:gd name="connsiteY12" fmla="*/ 138123 h 375187"/>
              <a:gd name="connsiteX13" fmla="*/ 213697 w 336209"/>
              <a:gd name="connsiteY13" fmla="*/ 102236 h 375187"/>
              <a:gd name="connsiteX14" fmla="*/ 210656 w 336209"/>
              <a:gd name="connsiteY14" fmla="*/ 24888 h 375187"/>
              <a:gd name="connsiteX15" fmla="*/ 178216 w 336209"/>
              <a:gd name="connsiteY15" fmla="*/ 0 h 375187"/>
              <a:gd name="connsiteX16" fmla="*/ 178216 w 336209"/>
              <a:gd name="connsiteY16" fmla="*/ 0 h 375187"/>
              <a:gd name="connsiteX17" fmla="*/ 152822 w 336209"/>
              <a:gd name="connsiteY17" fmla="*/ 11607 h 375187"/>
              <a:gd name="connsiteX18" fmla="*/ 144966 w 336209"/>
              <a:gd name="connsiteY18" fmla="*/ 38421 h 375187"/>
              <a:gd name="connsiteX19" fmla="*/ 139441 w 336209"/>
              <a:gd name="connsiteY19" fmla="*/ 79985 h 375187"/>
              <a:gd name="connsiteX20" fmla="*/ 80846 w 336209"/>
              <a:gd name="connsiteY20" fmla="*/ 135234 h 375187"/>
              <a:gd name="connsiteX21" fmla="*/ 153329 w 336209"/>
              <a:gd name="connsiteY21" fmla="*/ 86067 h 375187"/>
              <a:gd name="connsiteX22" fmla="*/ 159969 w 336209"/>
              <a:gd name="connsiteY22" fmla="*/ 36242 h 375187"/>
              <a:gd name="connsiteX23" fmla="*/ 164277 w 336209"/>
              <a:gd name="connsiteY23" fmla="*/ 21542 h 375187"/>
              <a:gd name="connsiteX24" fmla="*/ 178216 w 336209"/>
              <a:gd name="connsiteY24" fmla="*/ 15156 h 375187"/>
              <a:gd name="connsiteX25" fmla="*/ 178216 w 336209"/>
              <a:gd name="connsiteY25" fmla="*/ 15156 h 375187"/>
              <a:gd name="connsiteX26" fmla="*/ 196008 w 336209"/>
              <a:gd name="connsiteY26" fmla="*/ 28791 h 375187"/>
              <a:gd name="connsiteX27" fmla="*/ 198796 w 336209"/>
              <a:gd name="connsiteY27" fmla="*/ 99398 h 375187"/>
              <a:gd name="connsiteX28" fmla="*/ 190483 w 336209"/>
              <a:gd name="connsiteY28" fmla="*/ 144256 h 375187"/>
              <a:gd name="connsiteX29" fmla="*/ 192105 w 336209"/>
              <a:gd name="connsiteY29" fmla="*/ 150491 h 375187"/>
              <a:gd name="connsiteX30" fmla="*/ 197934 w 336209"/>
              <a:gd name="connsiteY30" fmla="*/ 153228 h 375187"/>
              <a:gd name="connsiteX31" fmla="*/ 299207 w 336209"/>
              <a:gd name="connsiteY31" fmla="*/ 153228 h 375187"/>
              <a:gd name="connsiteX32" fmla="*/ 319330 w 336209"/>
              <a:gd name="connsiteY32" fmla="*/ 173351 h 375187"/>
              <a:gd name="connsiteX33" fmla="*/ 299207 w 336209"/>
              <a:gd name="connsiteY33" fmla="*/ 193474 h 375187"/>
              <a:gd name="connsiteX34" fmla="*/ 277361 w 336209"/>
              <a:gd name="connsiteY34" fmla="*/ 193474 h 375187"/>
              <a:gd name="connsiteX35" fmla="*/ 269758 w 336209"/>
              <a:gd name="connsiteY35" fmla="*/ 201077 h 375187"/>
              <a:gd name="connsiteX36" fmla="*/ 277361 w 336209"/>
              <a:gd name="connsiteY36" fmla="*/ 208680 h 375187"/>
              <a:gd name="connsiteX37" fmla="*/ 300931 w 336209"/>
              <a:gd name="connsiteY37" fmla="*/ 208680 h 375187"/>
              <a:gd name="connsiteX38" fmla="*/ 321054 w 336209"/>
              <a:gd name="connsiteY38" fmla="*/ 228803 h 375187"/>
              <a:gd name="connsiteX39" fmla="*/ 300931 w 336209"/>
              <a:gd name="connsiteY39" fmla="*/ 248926 h 375187"/>
              <a:gd name="connsiteX40" fmla="*/ 259975 w 336209"/>
              <a:gd name="connsiteY40" fmla="*/ 248926 h 375187"/>
              <a:gd name="connsiteX41" fmla="*/ 252372 w 336209"/>
              <a:gd name="connsiteY41" fmla="*/ 256529 h 375187"/>
              <a:gd name="connsiteX42" fmla="*/ 259975 w 336209"/>
              <a:gd name="connsiteY42" fmla="*/ 264132 h 375187"/>
              <a:gd name="connsiteX43" fmla="*/ 281822 w 336209"/>
              <a:gd name="connsiteY43" fmla="*/ 264132 h 375187"/>
              <a:gd name="connsiteX44" fmla="*/ 301944 w 336209"/>
              <a:gd name="connsiteY44" fmla="*/ 284255 h 375187"/>
              <a:gd name="connsiteX45" fmla="*/ 281822 w 336209"/>
              <a:gd name="connsiteY45" fmla="*/ 304378 h 375187"/>
              <a:gd name="connsiteX46" fmla="*/ 243096 w 336209"/>
              <a:gd name="connsiteY46" fmla="*/ 304378 h 375187"/>
              <a:gd name="connsiteX47" fmla="*/ 235493 w 336209"/>
              <a:gd name="connsiteY47" fmla="*/ 311981 h 375187"/>
              <a:gd name="connsiteX48" fmla="*/ 243096 w 336209"/>
              <a:gd name="connsiteY48" fmla="*/ 319584 h 375187"/>
              <a:gd name="connsiteX49" fmla="*/ 258404 w 336209"/>
              <a:gd name="connsiteY49" fmla="*/ 319584 h 375187"/>
              <a:gd name="connsiteX50" fmla="*/ 278527 w 336209"/>
              <a:gd name="connsiteY50" fmla="*/ 339707 h 375187"/>
              <a:gd name="connsiteX51" fmla="*/ 258404 w 336209"/>
              <a:gd name="connsiteY51" fmla="*/ 359830 h 375187"/>
              <a:gd name="connsiteX52" fmla="*/ 123829 w 336209"/>
              <a:gd name="connsiteY52" fmla="*/ 359830 h 375187"/>
              <a:gd name="connsiteX53" fmla="*/ 15257 w 336209"/>
              <a:gd name="connsiteY53" fmla="*/ 251257 h 375187"/>
              <a:gd name="connsiteX54" fmla="*/ 86118 w 336209"/>
              <a:gd name="connsiteY54" fmla="*/ 149426 h 375187"/>
              <a:gd name="connsiteX55" fmla="*/ 153380 w 336209"/>
              <a:gd name="connsiteY55" fmla="*/ 85966 h 375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336209" h="375187">
                <a:moveTo>
                  <a:pt x="80795" y="135285"/>
                </a:moveTo>
                <a:cubicBezTo>
                  <a:pt x="32439" y="153177"/>
                  <a:pt x="0" y="199810"/>
                  <a:pt x="0" y="251410"/>
                </a:cubicBezTo>
                <a:cubicBezTo>
                  <a:pt x="0" y="319635"/>
                  <a:pt x="55502" y="375188"/>
                  <a:pt x="123778" y="375188"/>
                </a:cubicBezTo>
                <a:lnTo>
                  <a:pt x="258353" y="375188"/>
                </a:lnTo>
                <a:cubicBezTo>
                  <a:pt x="277817" y="375188"/>
                  <a:pt x="293682" y="359323"/>
                  <a:pt x="293682" y="339859"/>
                </a:cubicBezTo>
                <a:cubicBezTo>
                  <a:pt x="293682" y="332205"/>
                  <a:pt x="291249" y="325109"/>
                  <a:pt x="287093" y="319330"/>
                </a:cubicBezTo>
                <a:cubicBezTo>
                  <a:pt x="304073" y="316745"/>
                  <a:pt x="317100" y="302097"/>
                  <a:pt x="317100" y="284407"/>
                </a:cubicBezTo>
                <a:cubicBezTo>
                  <a:pt x="317100" y="276398"/>
                  <a:pt x="314413" y="269049"/>
                  <a:pt x="309953" y="263118"/>
                </a:cubicBezTo>
                <a:cubicBezTo>
                  <a:pt x="325058" y="259114"/>
                  <a:pt x="336209" y="245327"/>
                  <a:pt x="336209" y="228955"/>
                </a:cubicBezTo>
                <a:cubicBezTo>
                  <a:pt x="336209" y="217347"/>
                  <a:pt x="330532" y="207007"/>
                  <a:pt x="321865" y="200519"/>
                </a:cubicBezTo>
                <a:cubicBezTo>
                  <a:pt x="329569" y="194031"/>
                  <a:pt x="334486" y="184299"/>
                  <a:pt x="334486" y="173452"/>
                </a:cubicBezTo>
                <a:cubicBezTo>
                  <a:pt x="334486" y="153988"/>
                  <a:pt x="318621" y="138123"/>
                  <a:pt x="299156" y="138123"/>
                </a:cubicBezTo>
                <a:lnTo>
                  <a:pt x="207058" y="138123"/>
                </a:lnTo>
                <a:lnTo>
                  <a:pt x="213697" y="102236"/>
                </a:lnTo>
                <a:cubicBezTo>
                  <a:pt x="218412" y="76741"/>
                  <a:pt x="217398" y="49978"/>
                  <a:pt x="210656" y="24888"/>
                </a:cubicBezTo>
                <a:cubicBezTo>
                  <a:pt x="206703" y="10239"/>
                  <a:pt x="193372" y="0"/>
                  <a:pt x="178216" y="0"/>
                </a:cubicBezTo>
                <a:lnTo>
                  <a:pt x="178216" y="0"/>
                </a:lnTo>
                <a:cubicBezTo>
                  <a:pt x="168434" y="0"/>
                  <a:pt x="159209" y="4258"/>
                  <a:pt x="152822" y="11607"/>
                </a:cubicBezTo>
                <a:cubicBezTo>
                  <a:pt x="146435" y="18957"/>
                  <a:pt x="143597" y="28791"/>
                  <a:pt x="144966" y="38421"/>
                </a:cubicBezTo>
                <a:cubicBezTo>
                  <a:pt x="147044" y="52563"/>
                  <a:pt x="145118" y="66907"/>
                  <a:pt x="139441" y="79985"/>
                </a:cubicBezTo>
                <a:cubicBezTo>
                  <a:pt x="128442" y="105379"/>
                  <a:pt x="107052" y="125502"/>
                  <a:pt x="80846" y="135234"/>
                </a:cubicBezTo>
                <a:close/>
                <a:moveTo>
                  <a:pt x="153329" y="86067"/>
                </a:moveTo>
                <a:cubicBezTo>
                  <a:pt x="160121" y="70405"/>
                  <a:pt x="162402" y="53171"/>
                  <a:pt x="159969" y="36242"/>
                </a:cubicBezTo>
                <a:cubicBezTo>
                  <a:pt x="159209" y="30970"/>
                  <a:pt x="160780" y="25597"/>
                  <a:pt x="164277" y="21542"/>
                </a:cubicBezTo>
                <a:cubicBezTo>
                  <a:pt x="167775" y="17487"/>
                  <a:pt x="172844" y="15156"/>
                  <a:pt x="178216" y="15156"/>
                </a:cubicBezTo>
                <a:lnTo>
                  <a:pt x="178216" y="15156"/>
                </a:lnTo>
                <a:cubicBezTo>
                  <a:pt x="186529" y="15156"/>
                  <a:pt x="193828" y="20782"/>
                  <a:pt x="196008" y="28791"/>
                </a:cubicBezTo>
                <a:cubicBezTo>
                  <a:pt x="202141" y="51701"/>
                  <a:pt x="203104" y="76082"/>
                  <a:pt x="198796" y="99398"/>
                </a:cubicBezTo>
                <a:lnTo>
                  <a:pt x="190483" y="144256"/>
                </a:lnTo>
                <a:cubicBezTo>
                  <a:pt x="190078" y="146487"/>
                  <a:pt x="190686" y="148767"/>
                  <a:pt x="192105" y="150491"/>
                </a:cubicBezTo>
                <a:cubicBezTo>
                  <a:pt x="193575" y="152214"/>
                  <a:pt x="195704" y="153228"/>
                  <a:pt x="197934" y="153228"/>
                </a:cubicBezTo>
                <a:lnTo>
                  <a:pt x="299207" y="153228"/>
                </a:lnTo>
                <a:cubicBezTo>
                  <a:pt x="310308" y="153228"/>
                  <a:pt x="319330" y="162250"/>
                  <a:pt x="319330" y="173351"/>
                </a:cubicBezTo>
                <a:cubicBezTo>
                  <a:pt x="319330" y="184451"/>
                  <a:pt x="310308" y="193474"/>
                  <a:pt x="299207" y="193474"/>
                </a:cubicBezTo>
                <a:lnTo>
                  <a:pt x="277361" y="193474"/>
                </a:lnTo>
                <a:cubicBezTo>
                  <a:pt x="273154" y="193474"/>
                  <a:pt x="269758" y="196870"/>
                  <a:pt x="269758" y="201077"/>
                </a:cubicBezTo>
                <a:cubicBezTo>
                  <a:pt x="269758" y="205284"/>
                  <a:pt x="273154" y="208680"/>
                  <a:pt x="277361" y="208680"/>
                </a:cubicBezTo>
                <a:lnTo>
                  <a:pt x="300931" y="208680"/>
                </a:lnTo>
                <a:cubicBezTo>
                  <a:pt x="312031" y="208680"/>
                  <a:pt x="321054" y="217702"/>
                  <a:pt x="321054" y="228803"/>
                </a:cubicBezTo>
                <a:cubicBezTo>
                  <a:pt x="321054" y="239903"/>
                  <a:pt x="312031" y="248926"/>
                  <a:pt x="300931" y="248926"/>
                </a:cubicBezTo>
                <a:lnTo>
                  <a:pt x="259975" y="248926"/>
                </a:lnTo>
                <a:cubicBezTo>
                  <a:pt x="255768" y="248926"/>
                  <a:pt x="252372" y="252322"/>
                  <a:pt x="252372" y="256529"/>
                </a:cubicBezTo>
                <a:cubicBezTo>
                  <a:pt x="252372" y="260736"/>
                  <a:pt x="255768" y="264132"/>
                  <a:pt x="259975" y="264132"/>
                </a:cubicBezTo>
                <a:lnTo>
                  <a:pt x="281822" y="264132"/>
                </a:lnTo>
                <a:cubicBezTo>
                  <a:pt x="292922" y="264132"/>
                  <a:pt x="301944" y="273154"/>
                  <a:pt x="301944" y="284255"/>
                </a:cubicBezTo>
                <a:cubicBezTo>
                  <a:pt x="301944" y="295355"/>
                  <a:pt x="292922" y="304378"/>
                  <a:pt x="281822" y="304378"/>
                </a:cubicBezTo>
                <a:lnTo>
                  <a:pt x="243096" y="304378"/>
                </a:lnTo>
                <a:cubicBezTo>
                  <a:pt x="238890" y="304378"/>
                  <a:pt x="235493" y="307774"/>
                  <a:pt x="235493" y="311981"/>
                </a:cubicBezTo>
                <a:cubicBezTo>
                  <a:pt x="235493" y="316188"/>
                  <a:pt x="238890" y="319584"/>
                  <a:pt x="243096" y="319584"/>
                </a:cubicBezTo>
                <a:lnTo>
                  <a:pt x="258404" y="319584"/>
                </a:lnTo>
                <a:cubicBezTo>
                  <a:pt x="269504" y="319584"/>
                  <a:pt x="278527" y="328606"/>
                  <a:pt x="278527" y="339707"/>
                </a:cubicBezTo>
                <a:cubicBezTo>
                  <a:pt x="278527" y="350807"/>
                  <a:pt x="269504" y="359830"/>
                  <a:pt x="258404" y="359830"/>
                </a:cubicBezTo>
                <a:lnTo>
                  <a:pt x="123829" y="359830"/>
                </a:lnTo>
                <a:cubicBezTo>
                  <a:pt x="63967" y="359830"/>
                  <a:pt x="15257" y="311119"/>
                  <a:pt x="15257" y="251257"/>
                </a:cubicBezTo>
                <a:cubicBezTo>
                  <a:pt x="15257" y="206044"/>
                  <a:pt x="43743" y="165089"/>
                  <a:pt x="86118" y="149426"/>
                </a:cubicBezTo>
                <a:cubicBezTo>
                  <a:pt x="116175" y="138275"/>
                  <a:pt x="140708" y="115162"/>
                  <a:pt x="153380" y="85966"/>
                </a:cubicBezTo>
                <a:close/>
              </a:path>
            </a:pathLst>
          </a:custGeom>
          <a:solidFill>
            <a:srgbClr val="1F1F1F"/>
          </a:solidFill>
          <a:ln w="5064" cap="flat">
            <a:noFill/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grpSp>
        <p:nvGrpSpPr>
          <p:cNvPr id="659" name="Bild 3">
            <a:extLst>
              <a:ext uri="{FF2B5EF4-FFF2-40B4-BE49-F238E27FC236}">
                <a16:creationId xmlns:a16="http://schemas.microsoft.com/office/drawing/2014/main" id="{19C3D71C-8671-3F38-AC41-BB2B4482CEB0}"/>
              </a:ext>
            </a:extLst>
          </p:cNvPr>
          <p:cNvGrpSpPr/>
          <p:nvPr/>
        </p:nvGrpSpPr>
        <p:grpSpPr>
          <a:xfrm>
            <a:off x="6047141" y="3032960"/>
            <a:ext cx="584426" cy="387430"/>
            <a:chOff x="607229" y="3863184"/>
            <a:chExt cx="453316" cy="300514"/>
          </a:xfrm>
          <a:solidFill>
            <a:srgbClr val="1F1F1F"/>
          </a:solidFill>
        </p:grpSpPr>
        <p:sp>
          <p:nvSpPr>
            <p:cNvPr id="660" name="Frihandsfigur: Form 659">
              <a:extLst>
                <a:ext uri="{FF2B5EF4-FFF2-40B4-BE49-F238E27FC236}">
                  <a16:creationId xmlns:a16="http://schemas.microsoft.com/office/drawing/2014/main" id="{AA617575-8C1B-2D6A-4587-B32419EB8CE5}"/>
                </a:ext>
              </a:extLst>
            </p:cNvPr>
            <p:cNvSpPr/>
            <p:nvPr/>
          </p:nvSpPr>
          <p:spPr>
            <a:xfrm>
              <a:off x="845872" y="3906258"/>
              <a:ext cx="125450" cy="33250"/>
            </a:xfrm>
            <a:custGeom>
              <a:avLst/>
              <a:gdLst>
                <a:gd name="connsiteX0" fmla="*/ 122131 w 125450"/>
                <a:gd name="connsiteY0" fmla="*/ 17791 h 33250"/>
                <a:gd name="connsiteX1" fmla="*/ 63892 w 125450"/>
                <a:gd name="connsiteY1" fmla="*/ 0 h 33250"/>
                <a:gd name="connsiteX2" fmla="*/ 3168 w 125450"/>
                <a:gd name="connsiteY2" fmla="*/ 19515 h 33250"/>
                <a:gd name="connsiteX3" fmla="*/ 1445 w 125450"/>
                <a:gd name="connsiteY3" fmla="*/ 30108 h 33250"/>
                <a:gd name="connsiteX4" fmla="*/ 7629 w 125450"/>
                <a:gd name="connsiteY4" fmla="*/ 33251 h 33250"/>
                <a:gd name="connsiteX5" fmla="*/ 12038 w 125450"/>
                <a:gd name="connsiteY5" fmla="*/ 31832 h 33250"/>
                <a:gd name="connsiteX6" fmla="*/ 63892 w 125450"/>
                <a:gd name="connsiteY6" fmla="*/ 15155 h 33250"/>
                <a:gd name="connsiteX7" fmla="*/ 113616 w 125450"/>
                <a:gd name="connsiteY7" fmla="*/ 30362 h 33250"/>
                <a:gd name="connsiteX8" fmla="*/ 124159 w 125450"/>
                <a:gd name="connsiteY8" fmla="*/ 28334 h 33250"/>
                <a:gd name="connsiteX9" fmla="*/ 122131 w 125450"/>
                <a:gd name="connsiteY9" fmla="*/ 17791 h 33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5450" h="33250">
                  <a:moveTo>
                    <a:pt x="122131" y="17791"/>
                  </a:moveTo>
                  <a:cubicBezTo>
                    <a:pt x="104898" y="6133"/>
                    <a:pt x="84775" y="0"/>
                    <a:pt x="63892" y="0"/>
                  </a:cubicBezTo>
                  <a:cubicBezTo>
                    <a:pt x="41944" y="0"/>
                    <a:pt x="20959" y="6741"/>
                    <a:pt x="3168" y="19515"/>
                  </a:cubicBezTo>
                  <a:cubicBezTo>
                    <a:pt x="-228" y="21948"/>
                    <a:pt x="-1039" y="26712"/>
                    <a:pt x="1445" y="30108"/>
                  </a:cubicBezTo>
                  <a:cubicBezTo>
                    <a:pt x="2915" y="32186"/>
                    <a:pt x="5246" y="33251"/>
                    <a:pt x="7629" y="33251"/>
                  </a:cubicBezTo>
                  <a:cubicBezTo>
                    <a:pt x="9149" y="33251"/>
                    <a:pt x="10721" y="32795"/>
                    <a:pt x="12038" y="31832"/>
                  </a:cubicBezTo>
                  <a:cubicBezTo>
                    <a:pt x="27194" y="20934"/>
                    <a:pt x="45137" y="15155"/>
                    <a:pt x="63892" y="15155"/>
                  </a:cubicBezTo>
                  <a:cubicBezTo>
                    <a:pt x="82646" y="15155"/>
                    <a:pt x="98917" y="20427"/>
                    <a:pt x="113616" y="30362"/>
                  </a:cubicBezTo>
                  <a:cubicBezTo>
                    <a:pt x="117113" y="32693"/>
                    <a:pt x="121827" y="31781"/>
                    <a:pt x="124159" y="28334"/>
                  </a:cubicBezTo>
                  <a:cubicBezTo>
                    <a:pt x="126490" y="24837"/>
                    <a:pt x="125578" y="20123"/>
                    <a:pt x="122131" y="17791"/>
                  </a:cubicBezTo>
                  <a:close/>
                </a:path>
              </a:pathLst>
            </a:custGeom>
            <a:solidFill>
              <a:srgbClr val="1F1F1F"/>
            </a:solidFill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661" name="Frihandsfigur: Form 660">
              <a:extLst>
                <a:ext uri="{FF2B5EF4-FFF2-40B4-BE49-F238E27FC236}">
                  <a16:creationId xmlns:a16="http://schemas.microsoft.com/office/drawing/2014/main" id="{E78C4597-EF57-EC9F-6A95-0417D03EE7AD}"/>
                </a:ext>
              </a:extLst>
            </p:cNvPr>
            <p:cNvSpPr/>
            <p:nvPr/>
          </p:nvSpPr>
          <p:spPr>
            <a:xfrm>
              <a:off x="980878" y="3946858"/>
              <a:ext cx="18957" cy="18957"/>
            </a:xfrm>
            <a:custGeom>
              <a:avLst/>
              <a:gdLst>
                <a:gd name="connsiteX0" fmla="*/ 18957 w 18957"/>
                <a:gd name="connsiteY0" fmla="*/ 9479 h 18957"/>
                <a:gd name="connsiteX1" fmla="*/ 9479 w 18957"/>
                <a:gd name="connsiteY1" fmla="*/ 18957 h 18957"/>
                <a:gd name="connsiteX2" fmla="*/ 0 w 18957"/>
                <a:gd name="connsiteY2" fmla="*/ 9479 h 18957"/>
                <a:gd name="connsiteX3" fmla="*/ 9479 w 18957"/>
                <a:gd name="connsiteY3" fmla="*/ 0 h 18957"/>
                <a:gd name="connsiteX4" fmla="*/ 18957 w 18957"/>
                <a:gd name="connsiteY4" fmla="*/ 9479 h 18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57" h="18957">
                  <a:moveTo>
                    <a:pt x="18957" y="9479"/>
                  </a:moveTo>
                  <a:cubicBezTo>
                    <a:pt x="18957" y="14713"/>
                    <a:pt x="14713" y="18957"/>
                    <a:pt x="9479" y="18957"/>
                  </a:cubicBezTo>
                  <a:cubicBezTo>
                    <a:pt x="4244" y="18957"/>
                    <a:pt x="0" y="14713"/>
                    <a:pt x="0" y="9479"/>
                  </a:cubicBezTo>
                  <a:cubicBezTo>
                    <a:pt x="0" y="4244"/>
                    <a:pt x="4244" y="0"/>
                    <a:pt x="9479" y="0"/>
                  </a:cubicBezTo>
                  <a:cubicBezTo>
                    <a:pt x="14713" y="0"/>
                    <a:pt x="18957" y="4244"/>
                    <a:pt x="18957" y="9479"/>
                  </a:cubicBezTo>
                  <a:close/>
                </a:path>
              </a:pathLst>
            </a:custGeom>
            <a:solidFill>
              <a:srgbClr val="1F1F1F"/>
            </a:solidFill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662" name="Frihandsfigur: Form 661">
              <a:extLst>
                <a:ext uri="{FF2B5EF4-FFF2-40B4-BE49-F238E27FC236}">
                  <a16:creationId xmlns:a16="http://schemas.microsoft.com/office/drawing/2014/main" id="{3CF757A6-186B-3A1E-5C6F-B90D97E019EE}"/>
                </a:ext>
              </a:extLst>
            </p:cNvPr>
            <p:cNvSpPr/>
            <p:nvPr/>
          </p:nvSpPr>
          <p:spPr>
            <a:xfrm>
              <a:off x="607229" y="3863184"/>
              <a:ext cx="453316" cy="300514"/>
            </a:xfrm>
            <a:custGeom>
              <a:avLst/>
              <a:gdLst>
                <a:gd name="connsiteX0" fmla="*/ 354641 w 453316"/>
                <a:gd name="connsiteY0" fmla="*/ 9113 h 300514"/>
                <a:gd name="connsiteX1" fmla="*/ 239936 w 453316"/>
                <a:gd name="connsiteY1" fmla="*/ 14131 h 300514"/>
                <a:gd name="connsiteX2" fmla="*/ 164412 w 453316"/>
                <a:gd name="connsiteY2" fmla="*/ 206692 h 300514"/>
                <a:gd name="connsiteX3" fmla="*/ 4240 w 453316"/>
                <a:gd name="connsiteY3" fmla="*/ 286119 h 300514"/>
                <a:gd name="connsiteX4" fmla="*/ 793 w 453316"/>
                <a:gd name="connsiteY4" fmla="*/ 296308 h 300514"/>
                <a:gd name="connsiteX5" fmla="*/ 7585 w 453316"/>
                <a:gd name="connsiteY5" fmla="*/ 300515 h 300514"/>
                <a:gd name="connsiteX6" fmla="*/ 10981 w 453316"/>
                <a:gd name="connsiteY6" fmla="*/ 299704 h 300514"/>
                <a:gd name="connsiteX7" fmla="*/ 170798 w 453316"/>
                <a:gd name="connsiteY7" fmla="*/ 220429 h 300514"/>
                <a:gd name="connsiteX8" fmla="*/ 252000 w 453316"/>
                <a:gd name="connsiteY8" fmla="*/ 291036 h 300514"/>
                <a:gd name="connsiteX9" fmla="*/ 303397 w 453316"/>
                <a:gd name="connsiteY9" fmla="*/ 300160 h 300514"/>
                <a:gd name="connsiteX10" fmla="*/ 366705 w 453316"/>
                <a:gd name="connsiteY10" fmla="*/ 286018 h 300514"/>
                <a:gd name="connsiteX11" fmla="*/ 439289 w 453316"/>
                <a:gd name="connsiteY11" fmla="*/ 86665 h 300514"/>
                <a:gd name="connsiteX12" fmla="*/ 354641 w 453316"/>
                <a:gd name="connsiteY12" fmla="*/ 9113 h 300514"/>
                <a:gd name="connsiteX13" fmla="*/ 360318 w 453316"/>
                <a:gd name="connsiteY13" fmla="*/ 272282 h 300514"/>
                <a:gd name="connsiteX14" fmla="*/ 257220 w 453316"/>
                <a:gd name="connsiteY14" fmla="*/ 276793 h 300514"/>
                <a:gd name="connsiteX15" fmla="*/ 181139 w 453316"/>
                <a:gd name="connsiteY15" fmla="*/ 207098 h 300514"/>
                <a:gd name="connsiteX16" fmla="*/ 246323 w 453316"/>
                <a:gd name="connsiteY16" fmla="*/ 27918 h 300514"/>
                <a:gd name="connsiteX17" fmla="*/ 425502 w 453316"/>
                <a:gd name="connsiteY17" fmla="*/ 93153 h 300514"/>
                <a:gd name="connsiteX18" fmla="*/ 360318 w 453316"/>
                <a:gd name="connsiteY18" fmla="*/ 272332 h 300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53316" h="300514">
                  <a:moveTo>
                    <a:pt x="354641" y="9113"/>
                  </a:moveTo>
                  <a:cubicBezTo>
                    <a:pt x="316981" y="-4573"/>
                    <a:pt x="276228" y="-2799"/>
                    <a:pt x="239936" y="14131"/>
                  </a:cubicBezTo>
                  <a:cubicBezTo>
                    <a:pt x="167200" y="48041"/>
                    <a:pt x="134405" y="133196"/>
                    <a:pt x="164412" y="206692"/>
                  </a:cubicBezTo>
                  <a:lnTo>
                    <a:pt x="4240" y="286119"/>
                  </a:lnTo>
                  <a:cubicBezTo>
                    <a:pt x="489" y="287995"/>
                    <a:pt x="-1082" y="292557"/>
                    <a:pt x="793" y="296308"/>
                  </a:cubicBezTo>
                  <a:cubicBezTo>
                    <a:pt x="2111" y="298994"/>
                    <a:pt x="4797" y="300515"/>
                    <a:pt x="7585" y="300515"/>
                  </a:cubicBezTo>
                  <a:cubicBezTo>
                    <a:pt x="8700" y="300515"/>
                    <a:pt x="9866" y="300261"/>
                    <a:pt x="10981" y="299704"/>
                  </a:cubicBezTo>
                  <a:lnTo>
                    <a:pt x="170798" y="220429"/>
                  </a:lnTo>
                  <a:cubicBezTo>
                    <a:pt x="188184" y="253325"/>
                    <a:pt x="216772" y="278212"/>
                    <a:pt x="252000" y="291036"/>
                  </a:cubicBezTo>
                  <a:cubicBezTo>
                    <a:pt x="268726" y="297119"/>
                    <a:pt x="286112" y="300160"/>
                    <a:pt x="303397" y="300160"/>
                  </a:cubicBezTo>
                  <a:cubicBezTo>
                    <a:pt x="324989" y="300160"/>
                    <a:pt x="346531" y="295446"/>
                    <a:pt x="366705" y="286018"/>
                  </a:cubicBezTo>
                  <a:cubicBezTo>
                    <a:pt x="441672" y="251044"/>
                    <a:pt x="474213" y="161631"/>
                    <a:pt x="439289" y="86665"/>
                  </a:cubicBezTo>
                  <a:cubicBezTo>
                    <a:pt x="422360" y="50322"/>
                    <a:pt x="392302" y="22799"/>
                    <a:pt x="354641" y="9113"/>
                  </a:cubicBezTo>
                  <a:close/>
                  <a:moveTo>
                    <a:pt x="360318" y="272282"/>
                  </a:moveTo>
                  <a:cubicBezTo>
                    <a:pt x="327676" y="287488"/>
                    <a:pt x="291080" y="289110"/>
                    <a:pt x="257220" y="276793"/>
                  </a:cubicBezTo>
                  <a:cubicBezTo>
                    <a:pt x="223361" y="264476"/>
                    <a:pt x="196345" y="239740"/>
                    <a:pt x="181139" y="207098"/>
                  </a:cubicBezTo>
                  <a:cubicBezTo>
                    <a:pt x="149712" y="139734"/>
                    <a:pt x="178959" y="59344"/>
                    <a:pt x="246323" y="27918"/>
                  </a:cubicBezTo>
                  <a:cubicBezTo>
                    <a:pt x="313686" y="-3508"/>
                    <a:pt x="394076" y="25738"/>
                    <a:pt x="425502" y="93153"/>
                  </a:cubicBezTo>
                  <a:cubicBezTo>
                    <a:pt x="456929" y="160516"/>
                    <a:pt x="427682" y="240906"/>
                    <a:pt x="360318" y="272332"/>
                  </a:cubicBezTo>
                  <a:close/>
                </a:path>
              </a:pathLst>
            </a:custGeom>
            <a:solidFill>
              <a:srgbClr val="1F1F1F"/>
            </a:solidFill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  <p:grpSp>
        <p:nvGrpSpPr>
          <p:cNvPr id="663" name="Bild 3">
            <a:extLst>
              <a:ext uri="{FF2B5EF4-FFF2-40B4-BE49-F238E27FC236}">
                <a16:creationId xmlns:a16="http://schemas.microsoft.com/office/drawing/2014/main" id="{7AA4C616-0BB4-FF88-5C2A-A4B0BDEEA383}"/>
              </a:ext>
            </a:extLst>
          </p:cNvPr>
          <p:cNvGrpSpPr/>
          <p:nvPr/>
        </p:nvGrpSpPr>
        <p:grpSpPr>
          <a:xfrm>
            <a:off x="3148210" y="3011879"/>
            <a:ext cx="622889" cy="429592"/>
            <a:chOff x="7648547" y="3257611"/>
            <a:chExt cx="483151" cy="333218"/>
          </a:xfrm>
          <a:solidFill>
            <a:srgbClr val="1F1F1F"/>
          </a:solidFill>
        </p:grpSpPr>
        <p:sp>
          <p:nvSpPr>
            <p:cNvPr id="664" name="Frihandsfigur: Form 663">
              <a:extLst>
                <a:ext uri="{FF2B5EF4-FFF2-40B4-BE49-F238E27FC236}">
                  <a16:creationId xmlns:a16="http://schemas.microsoft.com/office/drawing/2014/main" id="{0D7E5FA2-3ED5-97DA-36EA-167FAC37BBE8}"/>
                </a:ext>
              </a:extLst>
            </p:cNvPr>
            <p:cNvSpPr/>
            <p:nvPr/>
          </p:nvSpPr>
          <p:spPr>
            <a:xfrm>
              <a:off x="7728430" y="3316612"/>
              <a:ext cx="156320" cy="118912"/>
            </a:xfrm>
            <a:custGeom>
              <a:avLst/>
              <a:gdLst>
                <a:gd name="connsiteX0" fmla="*/ 7603 w 156320"/>
                <a:gd name="connsiteY0" fmla="*/ 118913 h 118912"/>
                <a:gd name="connsiteX1" fmla="*/ 148717 w 156320"/>
                <a:gd name="connsiteY1" fmla="*/ 118913 h 118912"/>
                <a:gd name="connsiteX2" fmla="*/ 156320 w 156320"/>
                <a:gd name="connsiteY2" fmla="*/ 111310 h 118912"/>
                <a:gd name="connsiteX3" fmla="*/ 156320 w 156320"/>
                <a:gd name="connsiteY3" fmla="*/ 7603 h 118912"/>
                <a:gd name="connsiteX4" fmla="*/ 148717 w 156320"/>
                <a:gd name="connsiteY4" fmla="*/ 0 h 118912"/>
                <a:gd name="connsiteX5" fmla="*/ 7603 w 156320"/>
                <a:gd name="connsiteY5" fmla="*/ 0 h 118912"/>
                <a:gd name="connsiteX6" fmla="*/ 0 w 156320"/>
                <a:gd name="connsiteY6" fmla="*/ 7603 h 118912"/>
                <a:gd name="connsiteX7" fmla="*/ 0 w 156320"/>
                <a:gd name="connsiteY7" fmla="*/ 111310 h 118912"/>
                <a:gd name="connsiteX8" fmla="*/ 7603 w 156320"/>
                <a:gd name="connsiteY8" fmla="*/ 118913 h 118912"/>
                <a:gd name="connsiteX9" fmla="*/ 15206 w 156320"/>
                <a:gd name="connsiteY9" fmla="*/ 15156 h 118912"/>
                <a:gd name="connsiteX10" fmla="*/ 141114 w 156320"/>
                <a:gd name="connsiteY10" fmla="*/ 15156 h 118912"/>
                <a:gd name="connsiteX11" fmla="*/ 141114 w 156320"/>
                <a:gd name="connsiteY11" fmla="*/ 103656 h 118912"/>
                <a:gd name="connsiteX12" fmla="*/ 15206 w 156320"/>
                <a:gd name="connsiteY12" fmla="*/ 103656 h 118912"/>
                <a:gd name="connsiteX13" fmla="*/ 15206 w 156320"/>
                <a:gd name="connsiteY13" fmla="*/ 15156 h 118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6320" h="118912">
                  <a:moveTo>
                    <a:pt x="7603" y="118913"/>
                  </a:moveTo>
                  <a:lnTo>
                    <a:pt x="148717" y="118913"/>
                  </a:lnTo>
                  <a:cubicBezTo>
                    <a:pt x="152924" y="118913"/>
                    <a:pt x="156320" y="115517"/>
                    <a:pt x="156320" y="111310"/>
                  </a:cubicBezTo>
                  <a:lnTo>
                    <a:pt x="156320" y="7603"/>
                  </a:lnTo>
                  <a:cubicBezTo>
                    <a:pt x="156320" y="3396"/>
                    <a:pt x="152924" y="0"/>
                    <a:pt x="148717" y="0"/>
                  </a:cubicBezTo>
                  <a:lnTo>
                    <a:pt x="7603" y="0"/>
                  </a:lnTo>
                  <a:cubicBezTo>
                    <a:pt x="3396" y="0"/>
                    <a:pt x="0" y="3396"/>
                    <a:pt x="0" y="7603"/>
                  </a:cubicBezTo>
                  <a:lnTo>
                    <a:pt x="0" y="111310"/>
                  </a:lnTo>
                  <a:cubicBezTo>
                    <a:pt x="0" y="115517"/>
                    <a:pt x="3396" y="118913"/>
                    <a:pt x="7603" y="118913"/>
                  </a:cubicBezTo>
                  <a:close/>
                  <a:moveTo>
                    <a:pt x="15206" y="15156"/>
                  </a:moveTo>
                  <a:lnTo>
                    <a:pt x="141114" y="15156"/>
                  </a:lnTo>
                  <a:lnTo>
                    <a:pt x="141114" y="103656"/>
                  </a:lnTo>
                  <a:lnTo>
                    <a:pt x="15206" y="103656"/>
                  </a:lnTo>
                  <a:lnTo>
                    <a:pt x="15206" y="15156"/>
                  </a:lnTo>
                  <a:close/>
                </a:path>
              </a:pathLst>
            </a:custGeom>
            <a:solidFill>
              <a:srgbClr val="1F1F1F"/>
            </a:solidFill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665" name="Frihandsfigur: Form 664">
              <a:extLst>
                <a:ext uri="{FF2B5EF4-FFF2-40B4-BE49-F238E27FC236}">
                  <a16:creationId xmlns:a16="http://schemas.microsoft.com/office/drawing/2014/main" id="{7D1BA749-5154-4696-C58C-BF4FA026A185}"/>
                </a:ext>
              </a:extLst>
            </p:cNvPr>
            <p:cNvSpPr/>
            <p:nvPr/>
          </p:nvSpPr>
          <p:spPr>
            <a:xfrm>
              <a:off x="7913591" y="3368465"/>
              <a:ext cx="139390" cy="15206"/>
            </a:xfrm>
            <a:custGeom>
              <a:avLst/>
              <a:gdLst>
                <a:gd name="connsiteX0" fmla="*/ 131787 w 139390"/>
                <a:gd name="connsiteY0" fmla="*/ 0 h 15206"/>
                <a:gd name="connsiteX1" fmla="*/ 7603 w 139390"/>
                <a:gd name="connsiteY1" fmla="*/ 0 h 15206"/>
                <a:gd name="connsiteX2" fmla="*/ 0 w 139390"/>
                <a:gd name="connsiteY2" fmla="*/ 7603 h 15206"/>
                <a:gd name="connsiteX3" fmla="*/ 7603 w 139390"/>
                <a:gd name="connsiteY3" fmla="*/ 15206 h 15206"/>
                <a:gd name="connsiteX4" fmla="*/ 131787 w 139390"/>
                <a:gd name="connsiteY4" fmla="*/ 15206 h 15206"/>
                <a:gd name="connsiteX5" fmla="*/ 139390 w 139390"/>
                <a:gd name="connsiteY5" fmla="*/ 7603 h 15206"/>
                <a:gd name="connsiteX6" fmla="*/ 131787 w 139390"/>
                <a:gd name="connsiteY6" fmla="*/ 0 h 15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390" h="15206">
                  <a:moveTo>
                    <a:pt x="131787" y="0"/>
                  </a:moveTo>
                  <a:lnTo>
                    <a:pt x="7603" y="0"/>
                  </a:lnTo>
                  <a:cubicBezTo>
                    <a:pt x="3396" y="0"/>
                    <a:pt x="0" y="3396"/>
                    <a:pt x="0" y="7603"/>
                  </a:cubicBezTo>
                  <a:cubicBezTo>
                    <a:pt x="0" y="11810"/>
                    <a:pt x="3396" y="15206"/>
                    <a:pt x="7603" y="15206"/>
                  </a:cubicBezTo>
                  <a:lnTo>
                    <a:pt x="131787" y="15206"/>
                  </a:lnTo>
                  <a:cubicBezTo>
                    <a:pt x="135995" y="15206"/>
                    <a:pt x="139390" y="11810"/>
                    <a:pt x="139390" y="7603"/>
                  </a:cubicBezTo>
                  <a:cubicBezTo>
                    <a:pt x="139390" y="3396"/>
                    <a:pt x="135995" y="0"/>
                    <a:pt x="131787" y="0"/>
                  </a:cubicBezTo>
                  <a:close/>
                </a:path>
              </a:pathLst>
            </a:custGeom>
            <a:solidFill>
              <a:srgbClr val="1F1F1F"/>
            </a:solidFill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666" name="Frihandsfigur: Form 665">
              <a:extLst>
                <a:ext uri="{FF2B5EF4-FFF2-40B4-BE49-F238E27FC236}">
                  <a16:creationId xmlns:a16="http://schemas.microsoft.com/office/drawing/2014/main" id="{2AB2381D-C32B-9820-340E-2C3E1B0541A3}"/>
                </a:ext>
              </a:extLst>
            </p:cNvPr>
            <p:cNvSpPr/>
            <p:nvPr/>
          </p:nvSpPr>
          <p:spPr>
            <a:xfrm>
              <a:off x="7913591" y="3420318"/>
              <a:ext cx="139390" cy="15206"/>
            </a:xfrm>
            <a:custGeom>
              <a:avLst/>
              <a:gdLst>
                <a:gd name="connsiteX0" fmla="*/ 131787 w 139390"/>
                <a:gd name="connsiteY0" fmla="*/ 0 h 15206"/>
                <a:gd name="connsiteX1" fmla="*/ 7603 w 139390"/>
                <a:gd name="connsiteY1" fmla="*/ 0 h 15206"/>
                <a:gd name="connsiteX2" fmla="*/ 0 w 139390"/>
                <a:gd name="connsiteY2" fmla="*/ 7603 h 15206"/>
                <a:gd name="connsiteX3" fmla="*/ 7603 w 139390"/>
                <a:gd name="connsiteY3" fmla="*/ 15206 h 15206"/>
                <a:gd name="connsiteX4" fmla="*/ 131787 w 139390"/>
                <a:gd name="connsiteY4" fmla="*/ 15206 h 15206"/>
                <a:gd name="connsiteX5" fmla="*/ 139390 w 139390"/>
                <a:gd name="connsiteY5" fmla="*/ 7603 h 15206"/>
                <a:gd name="connsiteX6" fmla="*/ 131787 w 139390"/>
                <a:gd name="connsiteY6" fmla="*/ 0 h 15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390" h="15206">
                  <a:moveTo>
                    <a:pt x="131787" y="0"/>
                  </a:moveTo>
                  <a:lnTo>
                    <a:pt x="7603" y="0"/>
                  </a:lnTo>
                  <a:cubicBezTo>
                    <a:pt x="3396" y="0"/>
                    <a:pt x="0" y="3396"/>
                    <a:pt x="0" y="7603"/>
                  </a:cubicBezTo>
                  <a:cubicBezTo>
                    <a:pt x="0" y="11810"/>
                    <a:pt x="3396" y="15206"/>
                    <a:pt x="7603" y="15206"/>
                  </a:cubicBezTo>
                  <a:lnTo>
                    <a:pt x="131787" y="15206"/>
                  </a:lnTo>
                  <a:cubicBezTo>
                    <a:pt x="135995" y="15206"/>
                    <a:pt x="139390" y="11810"/>
                    <a:pt x="139390" y="7603"/>
                  </a:cubicBezTo>
                  <a:cubicBezTo>
                    <a:pt x="139390" y="3396"/>
                    <a:pt x="135995" y="0"/>
                    <a:pt x="131787" y="0"/>
                  </a:cubicBezTo>
                  <a:close/>
                </a:path>
              </a:pathLst>
            </a:custGeom>
            <a:solidFill>
              <a:srgbClr val="1F1F1F"/>
            </a:solidFill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667" name="Frihandsfigur: Form 666">
              <a:extLst>
                <a:ext uri="{FF2B5EF4-FFF2-40B4-BE49-F238E27FC236}">
                  <a16:creationId xmlns:a16="http://schemas.microsoft.com/office/drawing/2014/main" id="{5097A35B-A258-BA7C-DD6D-B8CCA2BC6468}"/>
                </a:ext>
              </a:extLst>
            </p:cNvPr>
            <p:cNvSpPr/>
            <p:nvPr/>
          </p:nvSpPr>
          <p:spPr>
            <a:xfrm>
              <a:off x="7728430" y="3472070"/>
              <a:ext cx="324551" cy="15206"/>
            </a:xfrm>
            <a:custGeom>
              <a:avLst/>
              <a:gdLst>
                <a:gd name="connsiteX0" fmla="*/ 316948 w 324551"/>
                <a:gd name="connsiteY0" fmla="*/ 0 h 15206"/>
                <a:gd name="connsiteX1" fmla="*/ 7603 w 324551"/>
                <a:gd name="connsiteY1" fmla="*/ 0 h 15206"/>
                <a:gd name="connsiteX2" fmla="*/ 0 w 324551"/>
                <a:gd name="connsiteY2" fmla="*/ 7603 h 15206"/>
                <a:gd name="connsiteX3" fmla="*/ 7603 w 324551"/>
                <a:gd name="connsiteY3" fmla="*/ 15206 h 15206"/>
                <a:gd name="connsiteX4" fmla="*/ 316948 w 324551"/>
                <a:gd name="connsiteY4" fmla="*/ 15206 h 15206"/>
                <a:gd name="connsiteX5" fmla="*/ 324551 w 324551"/>
                <a:gd name="connsiteY5" fmla="*/ 7603 h 15206"/>
                <a:gd name="connsiteX6" fmla="*/ 316948 w 324551"/>
                <a:gd name="connsiteY6" fmla="*/ 0 h 15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4551" h="15206">
                  <a:moveTo>
                    <a:pt x="316948" y="0"/>
                  </a:moveTo>
                  <a:lnTo>
                    <a:pt x="7603" y="0"/>
                  </a:lnTo>
                  <a:cubicBezTo>
                    <a:pt x="3396" y="0"/>
                    <a:pt x="0" y="3396"/>
                    <a:pt x="0" y="7603"/>
                  </a:cubicBezTo>
                  <a:cubicBezTo>
                    <a:pt x="0" y="11810"/>
                    <a:pt x="3396" y="15206"/>
                    <a:pt x="7603" y="15206"/>
                  </a:cubicBezTo>
                  <a:lnTo>
                    <a:pt x="316948" y="15206"/>
                  </a:lnTo>
                  <a:cubicBezTo>
                    <a:pt x="321156" y="15206"/>
                    <a:pt x="324551" y="11810"/>
                    <a:pt x="324551" y="7603"/>
                  </a:cubicBezTo>
                  <a:cubicBezTo>
                    <a:pt x="324551" y="3396"/>
                    <a:pt x="321156" y="0"/>
                    <a:pt x="316948" y="0"/>
                  </a:cubicBezTo>
                  <a:close/>
                </a:path>
              </a:pathLst>
            </a:custGeom>
            <a:solidFill>
              <a:srgbClr val="1F1F1F"/>
            </a:solidFill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668" name="Frihandsfigur: Form 667">
              <a:extLst>
                <a:ext uri="{FF2B5EF4-FFF2-40B4-BE49-F238E27FC236}">
                  <a16:creationId xmlns:a16="http://schemas.microsoft.com/office/drawing/2014/main" id="{717046BA-3A3F-25D4-7639-4309453CF2E3}"/>
                </a:ext>
              </a:extLst>
            </p:cNvPr>
            <p:cNvSpPr/>
            <p:nvPr/>
          </p:nvSpPr>
          <p:spPr>
            <a:xfrm>
              <a:off x="7913591" y="3316561"/>
              <a:ext cx="139390" cy="15206"/>
            </a:xfrm>
            <a:custGeom>
              <a:avLst/>
              <a:gdLst>
                <a:gd name="connsiteX0" fmla="*/ 131787 w 139390"/>
                <a:gd name="connsiteY0" fmla="*/ 0 h 15206"/>
                <a:gd name="connsiteX1" fmla="*/ 7603 w 139390"/>
                <a:gd name="connsiteY1" fmla="*/ 0 h 15206"/>
                <a:gd name="connsiteX2" fmla="*/ 0 w 139390"/>
                <a:gd name="connsiteY2" fmla="*/ 7603 h 15206"/>
                <a:gd name="connsiteX3" fmla="*/ 7603 w 139390"/>
                <a:gd name="connsiteY3" fmla="*/ 15206 h 15206"/>
                <a:gd name="connsiteX4" fmla="*/ 131787 w 139390"/>
                <a:gd name="connsiteY4" fmla="*/ 15206 h 15206"/>
                <a:gd name="connsiteX5" fmla="*/ 139390 w 139390"/>
                <a:gd name="connsiteY5" fmla="*/ 7603 h 15206"/>
                <a:gd name="connsiteX6" fmla="*/ 131787 w 139390"/>
                <a:gd name="connsiteY6" fmla="*/ 0 h 15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390" h="15206">
                  <a:moveTo>
                    <a:pt x="131787" y="0"/>
                  </a:moveTo>
                  <a:lnTo>
                    <a:pt x="7603" y="0"/>
                  </a:lnTo>
                  <a:cubicBezTo>
                    <a:pt x="3396" y="0"/>
                    <a:pt x="0" y="3396"/>
                    <a:pt x="0" y="7603"/>
                  </a:cubicBezTo>
                  <a:cubicBezTo>
                    <a:pt x="0" y="11810"/>
                    <a:pt x="3396" y="15206"/>
                    <a:pt x="7603" y="15206"/>
                  </a:cubicBezTo>
                  <a:lnTo>
                    <a:pt x="131787" y="15206"/>
                  </a:lnTo>
                  <a:cubicBezTo>
                    <a:pt x="135995" y="15206"/>
                    <a:pt x="139390" y="11810"/>
                    <a:pt x="139390" y="7603"/>
                  </a:cubicBezTo>
                  <a:cubicBezTo>
                    <a:pt x="139390" y="3396"/>
                    <a:pt x="135995" y="0"/>
                    <a:pt x="131787" y="0"/>
                  </a:cubicBezTo>
                  <a:close/>
                </a:path>
              </a:pathLst>
            </a:custGeom>
            <a:solidFill>
              <a:srgbClr val="1F1F1F"/>
            </a:solidFill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669" name="Frihandsfigur: Form 668">
              <a:extLst>
                <a:ext uri="{FF2B5EF4-FFF2-40B4-BE49-F238E27FC236}">
                  <a16:creationId xmlns:a16="http://schemas.microsoft.com/office/drawing/2014/main" id="{52ACF417-CAAD-78A1-D7CC-420A58B94349}"/>
                </a:ext>
              </a:extLst>
            </p:cNvPr>
            <p:cNvSpPr/>
            <p:nvPr/>
          </p:nvSpPr>
          <p:spPr>
            <a:xfrm>
              <a:off x="7648547" y="3257611"/>
              <a:ext cx="483151" cy="333218"/>
            </a:xfrm>
            <a:custGeom>
              <a:avLst/>
              <a:gdLst>
                <a:gd name="connsiteX0" fmla="*/ 475498 w 483151"/>
                <a:gd name="connsiteY0" fmla="*/ 284103 h 333218"/>
                <a:gd name="connsiteX1" fmla="*/ 453753 w 483151"/>
                <a:gd name="connsiteY1" fmla="*/ 284103 h 333218"/>
                <a:gd name="connsiteX2" fmla="*/ 453753 w 483151"/>
                <a:gd name="connsiteY2" fmla="*/ 23164 h 333218"/>
                <a:gd name="connsiteX3" fmla="*/ 430589 w 483151"/>
                <a:gd name="connsiteY3" fmla="*/ 0 h 333218"/>
                <a:gd name="connsiteX4" fmla="*/ 52512 w 483151"/>
                <a:gd name="connsiteY4" fmla="*/ 0 h 333218"/>
                <a:gd name="connsiteX5" fmla="*/ 29348 w 483151"/>
                <a:gd name="connsiteY5" fmla="*/ 23164 h 333218"/>
                <a:gd name="connsiteX6" fmla="*/ 29348 w 483151"/>
                <a:gd name="connsiteY6" fmla="*/ 284103 h 333218"/>
                <a:gd name="connsiteX7" fmla="*/ 7603 w 483151"/>
                <a:gd name="connsiteY7" fmla="*/ 284103 h 333218"/>
                <a:gd name="connsiteX8" fmla="*/ 0 w 483151"/>
                <a:gd name="connsiteY8" fmla="*/ 291706 h 333218"/>
                <a:gd name="connsiteX9" fmla="*/ 0 w 483151"/>
                <a:gd name="connsiteY9" fmla="*/ 310004 h 333218"/>
                <a:gd name="connsiteX10" fmla="*/ 23215 w 483151"/>
                <a:gd name="connsiteY10" fmla="*/ 333219 h 333218"/>
                <a:gd name="connsiteX11" fmla="*/ 459937 w 483151"/>
                <a:gd name="connsiteY11" fmla="*/ 333219 h 333218"/>
                <a:gd name="connsiteX12" fmla="*/ 483152 w 483151"/>
                <a:gd name="connsiteY12" fmla="*/ 310004 h 333218"/>
                <a:gd name="connsiteX13" fmla="*/ 483152 w 483151"/>
                <a:gd name="connsiteY13" fmla="*/ 291706 h 333218"/>
                <a:gd name="connsiteX14" fmla="*/ 475549 w 483151"/>
                <a:gd name="connsiteY14" fmla="*/ 284103 h 333218"/>
                <a:gd name="connsiteX15" fmla="*/ 44503 w 483151"/>
                <a:gd name="connsiteY15" fmla="*/ 23164 h 333218"/>
                <a:gd name="connsiteX16" fmla="*/ 52461 w 483151"/>
                <a:gd name="connsiteY16" fmla="*/ 15206 h 333218"/>
                <a:gd name="connsiteX17" fmla="*/ 430538 w 483151"/>
                <a:gd name="connsiteY17" fmla="*/ 15206 h 333218"/>
                <a:gd name="connsiteX18" fmla="*/ 438496 w 483151"/>
                <a:gd name="connsiteY18" fmla="*/ 23164 h 333218"/>
                <a:gd name="connsiteX19" fmla="*/ 438496 w 483151"/>
                <a:gd name="connsiteY19" fmla="*/ 284103 h 333218"/>
                <a:gd name="connsiteX20" fmla="*/ 44452 w 483151"/>
                <a:gd name="connsiteY20" fmla="*/ 284103 h 333218"/>
                <a:gd name="connsiteX21" fmla="*/ 44452 w 483151"/>
                <a:gd name="connsiteY21" fmla="*/ 23164 h 333218"/>
                <a:gd name="connsiteX22" fmla="*/ 467895 w 483151"/>
                <a:gd name="connsiteY22" fmla="*/ 310004 h 333218"/>
                <a:gd name="connsiteX23" fmla="*/ 459886 w 483151"/>
                <a:gd name="connsiteY23" fmla="*/ 318013 h 333218"/>
                <a:gd name="connsiteX24" fmla="*/ 23164 w 483151"/>
                <a:gd name="connsiteY24" fmla="*/ 318013 h 333218"/>
                <a:gd name="connsiteX25" fmla="*/ 15155 w 483151"/>
                <a:gd name="connsiteY25" fmla="*/ 310004 h 333218"/>
                <a:gd name="connsiteX26" fmla="*/ 15155 w 483151"/>
                <a:gd name="connsiteY26" fmla="*/ 299309 h 333218"/>
                <a:gd name="connsiteX27" fmla="*/ 467895 w 483151"/>
                <a:gd name="connsiteY27" fmla="*/ 299309 h 333218"/>
                <a:gd name="connsiteX28" fmla="*/ 467895 w 483151"/>
                <a:gd name="connsiteY28" fmla="*/ 310004 h 333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483151" h="333218">
                  <a:moveTo>
                    <a:pt x="475498" y="284103"/>
                  </a:moveTo>
                  <a:lnTo>
                    <a:pt x="453753" y="284103"/>
                  </a:lnTo>
                  <a:lnTo>
                    <a:pt x="453753" y="23164"/>
                  </a:lnTo>
                  <a:cubicBezTo>
                    <a:pt x="453753" y="10391"/>
                    <a:pt x="443362" y="0"/>
                    <a:pt x="430589" y="0"/>
                  </a:cubicBezTo>
                  <a:lnTo>
                    <a:pt x="52512" y="0"/>
                  </a:lnTo>
                  <a:cubicBezTo>
                    <a:pt x="39739" y="0"/>
                    <a:pt x="29348" y="10391"/>
                    <a:pt x="29348" y="23164"/>
                  </a:cubicBezTo>
                  <a:lnTo>
                    <a:pt x="29348" y="284103"/>
                  </a:lnTo>
                  <a:lnTo>
                    <a:pt x="7603" y="284103"/>
                  </a:lnTo>
                  <a:cubicBezTo>
                    <a:pt x="3396" y="284103"/>
                    <a:pt x="0" y="287499"/>
                    <a:pt x="0" y="291706"/>
                  </a:cubicBezTo>
                  <a:lnTo>
                    <a:pt x="0" y="310004"/>
                  </a:lnTo>
                  <a:cubicBezTo>
                    <a:pt x="0" y="322828"/>
                    <a:pt x="10441" y="333219"/>
                    <a:pt x="23215" y="333219"/>
                  </a:cubicBezTo>
                  <a:lnTo>
                    <a:pt x="459937" y="333219"/>
                  </a:lnTo>
                  <a:cubicBezTo>
                    <a:pt x="472760" y="333219"/>
                    <a:pt x="483152" y="322777"/>
                    <a:pt x="483152" y="310004"/>
                  </a:cubicBezTo>
                  <a:lnTo>
                    <a:pt x="483152" y="291706"/>
                  </a:lnTo>
                  <a:cubicBezTo>
                    <a:pt x="483152" y="287499"/>
                    <a:pt x="479755" y="284103"/>
                    <a:pt x="475549" y="284103"/>
                  </a:cubicBezTo>
                  <a:close/>
                  <a:moveTo>
                    <a:pt x="44503" y="23164"/>
                  </a:moveTo>
                  <a:cubicBezTo>
                    <a:pt x="44503" y="18754"/>
                    <a:pt x="48102" y="15206"/>
                    <a:pt x="52461" y="15206"/>
                  </a:cubicBezTo>
                  <a:lnTo>
                    <a:pt x="430538" y="15206"/>
                  </a:lnTo>
                  <a:cubicBezTo>
                    <a:pt x="434948" y="15206"/>
                    <a:pt x="438496" y="18805"/>
                    <a:pt x="438496" y="23164"/>
                  </a:cubicBezTo>
                  <a:lnTo>
                    <a:pt x="438496" y="284103"/>
                  </a:lnTo>
                  <a:lnTo>
                    <a:pt x="44452" y="284103"/>
                  </a:lnTo>
                  <a:lnTo>
                    <a:pt x="44452" y="23164"/>
                  </a:lnTo>
                  <a:close/>
                  <a:moveTo>
                    <a:pt x="467895" y="310004"/>
                  </a:moveTo>
                  <a:cubicBezTo>
                    <a:pt x="467895" y="314414"/>
                    <a:pt x="464296" y="318013"/>
                    <a:pt x="459886" y="318013"/>
                  </a:cubicBezTo>
                  <a:lnTo>
                    <a:pt x="23164" y="318013"/>
                  </a:lnTo>
                  <a:cubicBezTo>
                    <a:pt x="18754" y="318013"/>
                    <a:pt x="15155" y="314414"/>
                    <a:pt x="15155" y="310004"/>
                  </a:cubicBezTo>
                  <a:lnTo>
                    <a:pt x="15155" y="299309"/>
                  </a:lnTo>
                  <a:lnTo>
                    <a:pt x="467895" y="299309"/>
                  </a:lnTo>
                  <a:lnTo>
                    <a:pt x="467895" y="310004"/>
                  </a:lnTo>
                  <a:close/>
                </a:path>
              </a:pathLst>
            </a:custGeom>
            <a:solidFill>
              <a:srgbClr val="1F1F1F"/>
            </a:solidFill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  <p:sp>
        <p:nvSpPr>
          <p:cNvPr id="728" name="Frihandsfigur: Form 727">
            <a:extLst>
              <a:ext uri="{FF2B5EF4-FFF2-40B4-BE49-F238E27FC236}">
                <a16:creationId xmlns:a16="http://schemas.microsoft.com/office/drawing/2014/main" id="{D42327A8-9A97-46FB-4094-500B60F0F694}"/>
              </a:ext>
            </a:extLst>
          </p:cNvPr>
          <p:cNvSpPr/>
          <p:nvPr/>
        </p:nvSpPr>
        <p:spPr>
          <a:xfrm>
            <a:off x="4106083" y="2010595"/>
            <a:ext cx="580856" cy="381693"/>
          </a:xfrm>
          <a:custGeom>
            <a:avLst/>
            <a:gdLst>
              <a:gd name="connsiteX0" fmla="*/ 385477 w 450547"/>
              <a:gd name="connsiteY0" fmla="*/ 138377 h 296064"/>
              <a:gd name="connsiteX1" fmla="*/ 367433 w 450547"/>
              <a:gd name="connsiteY1" fmla="*/ 156421 h 296064"/>
              <a:gd name="connsiteX2" fmla="*/ 367281 w 450547"/>
              <a:gd name="connsiteY2" fmla="*/ 7654 h 296064"/>
              <a:gd name="connsiteX3" fmla="*/ 367281 w 450547"/>
              <a:gd name="connsiteY3" fmla="*/ 7552 h 296064"/>
              <a:gd name="connsiteX4" fmla="*/ 367281 w 450547"/>
              <a:gd name="connsiteY4" fmla="*/ 7350 h 296064"/>
              <a:gd name="connsiteX5" fmla="*/ 366926 w 450547"/>
              <a:gd name="connsiteY5" fmla="*/ 5424 h 296064"/>
              <a:gd name="connsiteX6" fmla="*/ 366926 w 450547"/>
              <a:gd name="connsiteY6" fmla="*/ 5170 h 296064"/>
              <a:gd name="connsiteX7" fmla="*/ 366824 w 450547"/>
              <a:gd name="connsiteY7" fmla="*/ 5018 h 296064"/>
              <a:gd name="connsiteX8" fmla="*/ 365861 w 450547"/>
              <a:gd name="connsiteY8" fmla="*/ 3193 h 296064"/>
              <a:gd name="connsiteX9" fmla="*/ 365608 w 450547"/>
              <a:gd name="connsiteY9" fmla="*/ 2889 h 296064"/>
              <a:gd name="connsiteX10" fmla="*/ 365101 w 450547"/>
              <a:gd name="connsiteY10" fmla="*/ 2281 h 296064"/>
              <a:gd name="connsiteX11" fmla="*/ 364290 w 450547"/>
              <a:gd name="connsiteY11" fmla="*/ 1622 h 296064"/>
              <a:gd name="connsiteX12" fmla="*/ 364037 w 450547"/>
              <a:gd name="connsiteY12" fmla="*/ 1419 h 296064"/>
              <a:gd name="connsiteX13" fmla="*/ 362212 w 450547"/>
              <a:gd name="connsiteY13" fmla="*/ 507 h 296064"/>
              <a:gd name="connsiteX14" fmla="*/ 361756 w 450547"/>
              <a:gd name="connsiteY14" fmla="*/ 355 h 296064"/>
              <a:gd name="connsiteX15" fmla="*/ 359677 w 450547"/>
              <a:gd name="connsiteY15" fmla="*/ 0 h 296064"/>
              <a:gd name="connsiteX16" fmla="*/ 359677 w 450547"/>
              <a:gd name="connsiteY16" fmla="*/ 0 h 296064"/>
              <a:gd name="connsiteX17" fmla="*/ 74561 w 450547"/>
              <a:gd name="connsiteY17" fmla="*/ 355 h 296064"/>
              <a:gd name="connsiteX18" fmla="*/ 72432 w 450547"/>
              <a:gd name="connsiteY18" fmla="*/ 710 h 296064"/>
              <a:gd name="connsiteX19" fmla="*/ 72027 w 450547"/>
              <a:gd name="connsiteY19" fmla="*/ 862 h 296064"/>
              <a:gd name="connsiteX20" fmla="*/ 70202 w 450547"/>
              <a:gd name="connsiteY20" fmla="*/ 1774 h 296064"/>
              <a:gd name="connsiteX21" fmla="*/ 69999 w 450547"/>
              <a:gd name="connsiteY21" fmla="*/ 1926 h 296064"/>
              <a:gd name="connsiteX22" fmla="*/ 68681 w 450547"/>
              <a:gd name="connsiteY22" fmla="*/ 3244 h 296064"/>
              <a:gd name="connsiteX23" fmla="*/ 68428 w 450547"/>
              <a:gd name="connsiteY23" fmla="*/ 3548 h 296064"/>
              <a:gd name="connsiteX24" fmla="*/ 67465 w 450547"/>
              <a:gd name="connsiteY24" fmla="*/ 5373 h 296064"/>
              <a:gd name="connsiteX25" fmla="*/ 67363 w 450547"/>
              <a:gd name="connsiteY25" fmla="*/ 5525 h 296064"/>
              <a:gd name="connsiteX26" fmla="*/ 67363 w 450547"/>
              <a:gd name="connsiteY26" fmla="*/ 5778 h 296064"/>
              <a:gd name="connsiteX27" fmla="*/ 67009 w 450547"/>
              <a:gd name="connsiteY27" fmla="*/ 7705 h 296064"/>
              <a:gd name="connsiteX28" fmla="*/ 67009 w 450547"/>
              <a:gd name="connsiteY28" fmla="*/ 7907 h 296064"/>
              <a:gd name="connsiteX29" fmla="*/ 67009 w 450547"/>
              <a:gd name="connsiteY29" fmla="*/ 8009 h 296064"/>
              <a:gd name="connsiteX30" fmla="*/ 67161 w 450547"/>
              <a:gd name="connsiteY30" fmla="*/ 165444 h 296064"/>
              <a:gd name="connsiteX31" fmla="*/ 59000 w 450547"/>
              <a:gd name="connsiteY31" fmla="*/ 173097 h 296064"/>
              <a:gd name="connsiteX32" fmla="*/ 39181 w 450547"/>
              <a:gd name="connsiteY32" fmla="*/ 194031 h 296064"/>
              <a:gd name="connsiteX33" fmla="*/ 7603 w 450547"/>
              <a:gd name="connsiteY33" fmla="*/ 194031 h 296064"/>
              <a:gd name="connsiteX34" fmla="*/ 0 w 450547"/>
              <a:gd name="connsiteY34" fmla="*/ 201634 h 296064"/>
              <a:gd name="connsiteX35" fmla="*/ 0 w 450547"/>
              <a:gd name="connsiteY35" fmla="*/ 288462 h 296064"/>
              <a:gd name="connsiteX36" fmla="*/ 7603 w 450547"/>
              <a:gd name="connsiteY36" fmla="*/ 296065 h 296064"/>
              <a:gd name="connsiteX37" fmla="*/ 294392 w 450547"/>
              <a:gd name="connsiteY37" fmla="*/ 296065 h 296064"/>
              <a:gd name="connsiteX38" fmla="*/ 364645 w 450547"/>
              <a:gd name="connsiteY38" fmla="*/ 266970 h 296064"/>
              <a:gd name="connsiteX39" fmla="*/ 439409 w 450547"/>
              <a:gd name="connsiteY39" fmla="*/ 192206 h 296064"/>
              <a:gd name="connsiteX40" fmla="*/ 439409 w 450547"/>
              <a:gd name="connsiteY40" fmla="*/ 138326 h 296064"/>
              <a:gd name="connsiteX41" fmla="*/ 385528 w 450547"/>
              <a:gd name="connsiteY41" fmla="*/ 138326 h 296064"/>
              <a:gd name="connsiteX42" fmla="*/ 251308 w 450547"/>
              <a:gd name="connsiteY42" fmla="*/ 141823 h 296064"/>
              <a:gd name="connsiteX43" fmla="*/ 139187 w 450547"/>
              <a:gd name="connsiteY43" fmla="*/ 141823 h 296064"/>
              <a:gd name="connsiteX44" fmla="*/ 183894 w 450547"/>
              <a:gd name="connsiteY44" fmla="*/ 102642 h 296064"/>
              <a:gd name="connsiteX45" fmla="*/ 212583 w 450547"/>
              <a:gd name="connsiteY45" fmla="*/ 124944 h 296064"/>
              <a:gd name="connsiteX46" fmla="*/ 217246 w 450547"/>
              <a:gd name="connsiteY46" fmla="*/ 126566 h 296064"/>
              <a:gd name="connsiteX47" fmla="*/ 221909 w 450547"/>
              <a:gd name="connsiteY47" fmla="*/ 124944 h 296064"/>
              <a:gd name="connsiteX48" fmla="*/ 250548 w 450547"/>
              <a:gd name="connsiteY48" fmla="*/ 102541 h 296064"/>
              <a:gd name="connsiteX49" fmla="*/ 341684 w 450547"/>
              <a:gd name="connsiteY49" fmla="*/ 182069 h 296064"/>
              <a:gd name="connsiteX50" fmla="*/ 340366 w 450547"/>
              <a:gd name="connsiteY50" fmla="*/ 183387 h 296064"/>
              <a:gd name="connsiteX51" fmla="*/ 313299 w 450547"/>
              <a:gd name="connsiteY51" fmla="*/ 194589 h 296064"/>
              <a:gd name="connsiteX52" fmla="*/ 279541 w 450547"/>
              <a:gd name="connsiteY52" fmla="*/ 194589 h 296064"/>
              <a:gd name="connsiteX53" fmla="*/ 285218 w 450547"/>
              <a:gd name="connsiteY53" fmla="*/ 175784 h 296064"/>
              <a:gd name="connsiteX54" fmla="*/ 251207 w 450547"/>
              <a:gd name="connsiteY54" fmla="*/ 141772 h 296064"/>
              <a:gd name="connsiteX55" fmla="*/ 337578 w 450547"/>
              <a:gd name="connsiteY55" fmla="*/ 15308 h 296064"/>
              <a:gd name="connsiteX56" fmla="*/ 246290 w 450547"/>
              <a:gd name="connsiteY56" fmla="*/ 86675 h 296064"/>
              <a:gd name="connsiteX57" fmla="*/ 246290 w 450547"/>
              <a:gd name="connsiteY57" fmla="*/ 86675 h 296064"/>
              <a:gd name="connsiteX58" fmla="*/ 217297 w 450547"/>
              <a:gd name="connsiteY58" fmla="*/ 109333 h 296064"/>
              <a:gd name="connsiteX59" fmla="*/ 188253 w 450547"/>
              <a:gd name="connsiteY59" fmla="*/ 86726 h 296064"/>
              <a:gd name="connsiteX60" fmla="*/ 188253 w 450547"/>
              <a:gd name="connsiteY60" fmla="*/ 86726 h 296064"/>
              <a:gd name="connsiteX61" fmla="*/ 96762 w 450547"/>
              <a:gd name="connsiteY61" fmla="*/ 15612 h 296064"/>
              <a:gd name="connsiteX62" fmla="*/ 216688 w 450547"/>
              <a:gd name="connsiteY62" fmla="*/ 15460 h 296064"/>
              <a:gd name="connsiteX63" fmla="*/ 337629 w 450547"/>
              <a:gd name="connsiteY63" fmla="*/ 15308 h 296064"/>
              <a:gd name="connsiteX64" fmla="*/ 262814 w 450547"/>
              <a:gd name="connsiteY64" fmla="*/ 93062 h 296064"/>
              <a:gd name="connsiteX65" fmla="*/ 352125 w 450547"/>
              <a:gd name="connsiteY65" fmla="*/ 23265 h 296064"/>
              <a:gd name="connsiteX66" fmla="*/ 352277 w 450547"/>
              <a:gd name="connsiteY66" fmla="*/ 171070 h 296064"/>
              <a:gd name="connsiteX67" fmla="*/ 262814 w 450547"/>
              <a:gd name="connsiteY67" fmla="*/ 93062 h 296064"/>
              <a:gd name="connsiteX68" fmla="*/ 82164 w 450547"/>
              <a:gd name="connsiteY68" fmla="*/ 23620 h 296064"/>
              <a:gd name="connsiteX69" fmla="*/ 171678 w 450547"/>
              <a:gd name="connsiteY69" fmla="*/ 93163 h 296064"/>
              <a:gd name="connsiteX70" fmla="*/ 114199 w 450547"/>
              <a:gd name="connsiteY70" fmla="*/ 143496 h 296064"/>
              <a:gd name="connsiteX71" fmla="*/ 82316 w 450547"/>
              <a:gd name="connsiteY71" fmla="*/ 154951 h 296064"/>
              <a:gd name="connsiteX72" fmla="*/ 82164 w 450547"/>
              <a:gd name="connsiteY72" fmla="*/ 23620 h 296064"/>
              <a:gd name="connsiteX73" fmla="*/ 428562 w 450547"/>
              <a:gd name="connsiteY73" fmla="*/ 181512 h 296064"/>
              <a:gd name="connsiteX74" fmla="*/ 353798 w 450547"/>
              <a:gd name="connsiteY74" fmla="*/ 256275 h 296064"/>
              <a:gd name="connsiteX75" fmla="*/ 294291 w 450547"/>
              <a:gd name="connsiteY75" fmla="*/ 280909 h 296064"/>
              <a:gd name="connsiteX76" fmla="*/ 15105 w 450547"/>
              <a:gd name="connsiteY76" fmla="*/ 280909 h 296064"/>
              <a:gd name="connsiteX77" fmla="*/ 15105 w 450547"/>
              <a:gd name="connsiteY77" fmla="*/ 209288 h 296064"/>
              <a:gd name="connsiteX78" fmla="*/ 42375 w 450547"/>
              <a:gd name="connsiteY78" fmla="*/ 209288 h 296064"/>
              <a:gd name="connsiteX79" fmla="*/ 47900 w 450547"/>
              <a:gd name="connsiteY79" fmla="*/ 206906 h 296064"/>
              <a:gd name="connsiteX80" fmla="*/ 69999 w 450547"/>
              <a:gd name="connsiteY80" fmla="*/ 183590 h 296064"/>
              <a:gd name="connsiteX81" fmla="*/ 131736 w 450547"/>
              <a:gd name="connsiteY81" fmla="*/ 157029 h 296064"/>
              <a:gd name="connsiteX82" fmla="*/ 251308 w 450547"/>
              <a:gd name="connsiteY82" fmla="*/ 157029 h 296064"/>
              <a:gd name="connsiteX83" fmla="*/ 270113 w 450547"/>
              <a:gd name="connsiteY83" fmla="*/ 175885 h 296064"/>
              <a:gd name="connsiteX84" fmla="*/ 252575 w 450547"/>
              <a:gd name="connsiteY84" fmla="*/ 194640 h 296064"/>
              <a:gd name="connsiteX85" fmla="*/ 199911 w 450547"/>
              <a:gd name="connsiteY85" fmla="*/ 194640 h 296064"/>
              <a:gd name="connsiteX86" fmla="*/ 192308 w 450547"/>
              <a:gd name="connsiteY86" fmla="*/ 202243 h 296064"/>
              <a:gd name="connsiteX87" fmla="*/ 192308 w 450547"/>
              <a:gd name="connsiteY87" fmla="*/ 202243 h 296064"/>
              <a:gd name="connsiteX88" fmla="*/ 192308 w 450547"/>
              <a:gd name="connsiteY88" fmla="*/ 202395 h 296064"/>
              <a:gd name="connsiteX89" fmla="*/ 199911 w 450547"/>
              <a:gd name="connsiteY89" fmla="*/ 209998 h 296064"/>
              <a:gd name="connsiteX90" fmla="*/ 199911 w 450547"/>
              <a:gd name="connsiteY90" fmla="*/ 209998 h 296064"/>
              <a:gd name="connsiteX91" fmla="*/ 251359 w 450547"/>
              <a:gd name="connsiteY91" fmla="*/ 209896 h 296064"/>
              <a:gd name="connsiteX92" fmla="*/ 252981 w 450547"/>
              <a:gd name="connsiteY92" fmla="*/ 209896 h 296064"/>
              <a:gd name="connsiteX93" fmla="*/ 313349 w 450547"/>
              <a:gd name="connsiteY93" fmla="*/ 209896 h 296064"/>
              <a:gd name="connsiteX94" fmla="*/ 351162 w 450547"/>
              <a:gd name="connsiteY94" fmla="*/ 194234 h 296064"/>
              <a:gd name="connsiteX95" fmla="*/ 396172 w 450547"/>
              <a:gd name="connsiteY95" fmla="*/ 149224 h 296064"/>
              <a:gd name="connsiteX96" fmla="*/ 428562 w 450547"/>
              <a:gd name="connsiteY96" fmla="*/ 149224 h 296064"/>
              <a:gd name="connsiteX97" fmla="*/ 435252 w 450547"/>
              <a:gd name="connsiteY97" fmla="*/ 165393 h 296064"/>
              <a:gd name="connsiteX98" fmla="*/ 428562 w 450547"/>
              <a:gd name="connsiteY98" fmla="*/ 181562 h 296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</a:cxnLst>
            <a:rect l="l" t="t" r="r" b="b"/>
            <a:pathLst>
              <a:path w="450547" h="296064">
                <a:moveTo>
                  <a:pt x="385477" y="138377"/>
                </a:moveTo>
                <a:lnTo>
                  <a:pt x="367433" y="156421"/>
                </a:lnTo>
                <a:lnTo>
                  <a:pt x="367281" y="7654"/>
                </a:lnTo>
                <a:cubicBezTo>
                  <a:pt x="367281" y="7654"/>
                  <a:pt x="367281" y="7603"/>
                  <a:pt x="367281" y="7552"/>
                </a:cubicBezTo>
                <a:cubicBezTo>
                  <a:pt x="367281" y="7502"/>
                  <a:pt x="367281" y="7400"/>
                  <a:pt x="367281" y="7350"/>
                </a:cubicBezTo>
                <a:cubicBezTo>
                  <a:pt x="367281" y="6691"/>
                  <a:pt x="367129" y="6032"/>
                  <a:pt x="366926" y="5424"/>
                </a:cubicBezTo>
                <a:cubicBezTo>
                  <a:pt x="366926" y="5322"/>
                  <a:pt x="366926" y="5271"/>
                  <a:pt x="366926" y="5170"/>
                </a:cubicBezTo>
                <a:cubicBezTo>
                  <a:pt x="366926" y="5119"/>
                  <a:pt x="366875" y="5069"/>
                  <a:pt x="366824" y="5018"/>
                </a:cubicBezTo>
                <a:cubicBezTo>
                  <a:pt x="366571" y="4359"/>
                  <a:pt x="366267" y="3751"/>
                  <a:pt x="365861" y="3193"/>
                </a:cubicBezTo>
                <a:cubicBezTo>
                  <a:pt x="365760" y="3092"/>
                  <a:pt x="365709" y="2991"/>
                  <a:pt x="365608" y="2889"/>
                </a:cubicBezTo>
                <a:cubicBezTo>
                  <a:pt x="365456" y="2686"/>
                  <a:pt x="365304" y="2433"/>
                  <a:pt x="365101" y="2281"/>
                </a:cubicBezTo>
                <a:cubicBezTo>
                  <a:pt x="364848" y="2027"/>
                  <a:pt x="364594" y="1825"/>
                  <a:pt x="364290" y="1622"/>
                </a:cubicBezTo>
                <a:cubicBezTo>
                  <a:pt x="364189" y="1571"/>
                  <a:pt x="364138" y="1470"/>
                  <a:pt x="364037" y="1419"/>
                </a:cubicBezTo>
                <a:cubicBezTo>
                  <a:pt x="363479" y="1014"/>
                  <a:pt x="362871" y="710"/>
                  <a:pt x="362212" y="507"/>
                </a:cubicBezTo>
                <a:cubicBezTo>
                  <a:pt x="362060" y="456"/>
                  <a:pt x="361908" y="406"/>
                  <a:pt x="361756" y="355"/>
                </a:cubicBezTo>
                <a:cubicBezTo>
                  <a:pt x="361097" y="152"/>
                  <a:pt x="360387" y="0"/>
                  <a:pt x="359677" y="0"/>
                </a:cubicBezTo>
                <a:lnTo>
                  <a:pt x="359677" y="0"/>
                </a:lnTo>
                <a:lnTo>
                  <a:pt x="74561" y="355"/>
                </a:lnTo>
                <a:cubicBezTo>
                  <a:pt x="73801" y="355"/>
                  <a:pt x="73142" y="507"/>
                  <a:pt x="72432" y="710"/>
                </a:cubicBezTo>
                <a:cubicBezTo>
                  <a:pt x="72280" y="710"/>
                  <a:pt x="72128" y="811"/>
                  <a:pt x="72027" y="862"/>
                </a:cubicBezTo>
                <a:cubicBezTo>
                  <a:pt x="71368" y="1115"/>
                  <a:pt x="70760" y="1369"/>
                  <a:pt x="70202" y="1774"/>
                </a:cubicBezTo>
                <a:cubicBezTo>
                  <a:pt x="70151" y="1825"/>
                  <a:pt x="70050" y="1875"/>
                  <a:pt x="69999" y="1926"/>
                </a:cubicBezTo>
                <a:cubicBezTo>
                  <a:pt x="69492" y="2281"/>
                  <a:pt x="69036" y="2737"/>
                  <a:pt x="68681" y="3244"/>
                </a:cubicBezTo>
                <a:cubicBezTo>
                  <a:pt x="68580" y="3345"/>
                  <a:pt x="68529" y="3447"/>
                  <a:pt x="68428" y="3548"/>
                </a:cubicBezTo>
                <a:cubicBezTo>
                  <a:pt x="68022" y="4106"/>
                  <a:pt x="67718" y="4714"/>
                  <a:pt x="67465" y="5373"/>
                </a:cubicBezTo>
                <a:cubicBezTo>
                  <a:pt x="67465" y="5424"/>
                  <a:pt x="67414" y="5474"/>
                  <a:pt x="67363" y="5525"/>
                </a:cubicBezTo>
                <a:cubicBezTo>
                  <a:pt x="67363" y="5626"/>
                  <a:pt x="67363" y="5677"/>
                  <a:pt x="67363" y="5778"/>
                </a:cubicBezTo>
                <a:cubicBezTo>
                  <a:pt x="67161" y="6387"/>
                  <a:pt x="67059" y="7046"/>
                  <a:pt x="67009" y="7705"/>
                </a:cubicBezTo>
                <a:cubicBezTo>
                  <a:pt x="67009" y="7755"/>
                  <a:pt x="67009" y="7857"/>
                  <a:pt x="67009" y="7907"/>
                </a:cubicBezTo>
                <a:cubicBezTo>
                  <a:pt x="67009" y="7907"/>
                  <a:pt x="67009" y="7958"/>
                  <a:pt x="67009" y="8009"/>
                </a:cubicBezTo>
                <a:lnTo>
                  <a:pt x="67161" y="165444"/>
                </a:lnTo>
                <a:cubicBezTo>
                  <a:pt x="64322" y="167826"/>
                  <a:pt x="61585" y="170360"/>
                  <a:pt x="59000" y="173097"/>
                </a:cubicBezTo>
                <a:lnTo>
                  <a:pt x="39181" y="194031"/>
                </a:lnTo>
                <a:lnTo>
                  <a:pt x="7603" y="194031"/>
                </a:lnTo>
                <a:cubicBezTo>
                  <a:pt x="3396" y="194031"/>
                  <a:pt x="0" y="197427"/>
                  <a:pt x="0" y="201634"/>
                </a:cubicBezTo>
                <a:lnTo>
                  <a:pt x="0" y="288462"/>
                </a:lnTo>
                <a:cubicBezTo>
                  <a:pt x="0" y="292669"/>
                  <a:pt x="3396" y="296065"/>
                  <a:pt x="7603" y="296065"/>
                </a:cubicBezTo>
                <a:lnTo>
                  <a:pt x="294392" y="296065"/>
                </a:lnTo>
                <a:cubicBezTo>
                  <a:pt x="320902" y="296065"/>
                  <a:pt x="345891" y="285725"/>
                  <a:pt x="364645" y="266970"/>
                </a:cubicBezTo>
                <a:lnTo>
                  <a:pt x="439409" y="192206"/>
                </a:lnTo>
                <a:cubicBezTo>
                  <a:pt x="454260" y="177355"/>
                  <a:pt x="454260" y="153177"/>
                  <a:pt x="439409" y="138326"/>
                </a:cubicBezTo>
                <a:cubicBezTo>
                  <a:pt x="424557" y="123474"/>
                  <a:pt x="400379" y="123474"/>
                  <a:pt x="385528" y="138326"/>
                </a:cubicBezTo>
                <a:close/>
                <a:moveTo>
                  <a:pt x="251308" y="141823"/>
                </a:moveTo>
                <a:lnTo>
                  <a:pt x="139187" y="141823"/>
                </a:lnTo>
                <a:lnTo>
                  <a:pt x="183894" y="102642"/>
                </a:lnTo>
                <a:lnTo>
                  <a:pt x="212583" y="124944"/>
                </a:lnTo>
                <a:cubicBezTo>
                  <a:pt x="213951" y="126009"/>
                  <a:pt x="215624" y="126566"/>
                  <a:pt x="217246" y="126566"/>
                </a:cubicBezTo>
                <a:cubicBezTo>
                  <a:pt x="218868" y="126566"/>
                  <a:pt x="220541" y="126009"/>
                  <a:pt x="221909" y="124944"/>
                </a:cubicBezTo>
                <a:lnTo>
                  <a:pt x="250548" y="102541"/>
                </a:lnTo>
                <a:lnTo>
                  <a:pt x="341684" y="182069"/>
                </a:lnTo>
                <a:lnTo>
                  <a:pt x="340366" y="183387"/>
                </a:lnTo>
                <a:cubicBezTo>
                  <a:pt x="333117" y="190635"/>
                  <a:pt x="323537" y="194589"/>
                  <a:pt x="313299" y="194589"/>
                </a:cubicBezTo>
                <a:lnTo>
                  <a:pt x="279541" y="194589"/>
                </a:lnTo>
                <a:cubicBezTo>
                  <a:pt x="283140" y="189216"/>
                  <a:pt x="285218" y="182728"/>
                  <a:pt x="285218" y="175784"/>
                </a:cubicBezTo>
                <a:cubicBezTo>
                  <a:pt x="285218" y="157029"/>
                  <a:pt x="269961" y="141772"/>
                  <a:pt x="251207" y="141772"/>
                </a:cubicBezTo>
                <a:close/>
                <a:moveTo>
                  <a:pt x="337578" y="15308"/>
                </a:moveTo>
                <a:lnTo>
                  <a:pt x="246290" y="86675"/>
                </a:lnTo>
                <a:cubicBezTo>
                  <a:pt x="246290" y="86675"/>
                  <a:pt x="246290" y="86675"/>
                  <a:pt x="246290" y="86675"/>
                </a:cubicBezTo>
                <a:lnTo>
                  <a:pt x="217297" y="109333"/>
                </a:lnTo>
                <a:lnTo>
                  <a:pt x="188253" y="86726"/>
                </a:lnTo>
                <a:cubicBezTo>
                  <a:pt x="188253" y="86726"/>
                  <a:pt x="188253" y="86726"/>
                  <a:pt x="188253" y="86726"/>
                </a:cubicBezTo>
                <a:lnTo>
                  <a:pt x="96762" y="15612"/>
                </a:lnTo>
                <a:lnTo>
                  <a:pt x="216688" y="15460"/>
                </a:lnTo>
                <a:lnTo>
                  <a:pt x="337629" y="15308"/>
                </a:lnTo>
                <a:close/>
                <a:moveTo>
                  <a:pt x="262814" y="93062"/>
                </a:moveTo>
                <a:lnTo>
                  <a:pt x="352125" y="23265"/>
                </a:lnTo>
                <a:lnTo>
                  <a:pt x="352277" y="171070"/>
                </a:lnTo>
                <a:lnTo>
                  <a:pt x="262814" y="93062"/>
                </a:lnTo>
                <a:close/>
                <a:moveTo>
                  <a:pt x="82164" y="23620"/>
                </a:moveTo>
                <a:lnTo>
                  <a:pt x="171678" y="93163"/>
                </a:lnTo>
                <a:lnTo>
                  <a:pt x="114199" y="143496"/>
                </a:lnTo>
                <a:cubicBezTo>
                  <a:pt x="102997" y="145523"/>
                  <a:pt x="92200" y="149325"/>
                  <a:pt x="82316" y="154951"/>
                </a:cubicBezTo>
                <a:lnTo>
                  <a:pt x="82164" y="23620"/>
                </a:lnTo>
                <a:close/>
                <a:moveTo>
                  <a:pt x="428562" y="181512"/>
                </a:moveTo>
                <a:lnTo>
                  <a:pt x="353798" y="256275"/>
                </a:lnTo>
                <a:cubicBezTo>
                  <a:pt x="337933" y="272140"/>
                  <a:pt x="316796" y="280909"/>
                  <a:pt x="294291" y="280909"/>
                </a:cubicBezTo>
                <a:lnTo>
                  <a:pt x="15105" y="280909"/>
                </a:lnTo>
                <a:lnTo>
                  <a:pt x="15105" y="209288"/>
                </a:lnTo>
                <a:lnTo>
                  <a:pt x="42375" y="209288"/>
                </a:lnTo>
                <a:cubicBezTo>
                  <a:pt x="44453" y="209288"/>
                  <a:pt x="46480" y="208426"/>
                  <a:pt x="47900" y="206906"/>
                </a:cubicBezTo>
                <a:lnTo>
                  <a:pt x="69999" y="183590"/>
                </a:lnTo>
                <a:cubicBezTo>
                  <a:pt x="85966" y="166711"/>
                  <a:pt x="108471" y="157029"/>
                  <a:pt x="131736" y="157029"/>
                </a:cubicBezTo>
                <a:lnTo>
                  <a:pt x="251308" y="157029"/>
                </a:lnTo>
                <a:cubicBezTo>
                  <a:pt x="261648" y="157029"/>
                  <a:pt x="270113" y="165444"/>
                  <a:pt x="270113" y="175885"/>
                </a:cubicBezTo>
                <a:cubicBezTo>
                  <a:pt x="270113" y="185820"/>
                  <a:pt x="262358" y="193981"/>
                  <a:pt x="252575" y="194640"/>
                </a:cubicBezTo>
                <a:lnTo>
                  <a:pt x="199911" y="194640"/>
                </a:lnTo>
                <a:cubicBezTo>
                  <a:pt x="195704" y="194640"/>
                  <a:pt x="192308" y="198035"/>
                  <a:pt x="192308" y="202243"/>
                </a:cubicBezTo>
                <a:lnTo>
                  <a:pt x="192308" y="202243"/>
                </a:lnTo>
                <a:lnTo>
                  <a:pt x="192308" y="202395"/>
                </a:lnTo>
                <a:cubicBezTo>
                  <a:pt x="192308" y="206602"/>
                  <a:pt x="195704" y="209998"/>
                  <a:pt x="199911" y="209998"/>
                </a:cubicBezTo>
                <a:lnTo>
                  <a:pt x="199911" y="209998"/>
                </a:lnTo>
                <a:lnTo>
                  <a:pt x="251359" y="209896"/>
                </a:lnTo>
                <a:cubicBezTo>
                  <a:pt x="251916" y="209896"/>
                  <a:pt x="252474" y="209896"/>
                  <a:pt x="252981" y="209896"/>
                </a:cubicBezTo>
                <a:lnTo>
                  <a:pt x="313349" y="209896"/>
                </a:lnTo>
                <a:cubicBezTo>
                  <a:pt x="327643" y="209896"/>
                  <a:pt x="341075" y="204321"/>
                  <a:pt x="351162" y="194234"/>
                </a:cubicBezTo>
                <a:lnTo>
                  <a:pt x="396172" y="149224"/>
                </a:lnTo>
                <a:cubicBezTo>
                  <a:pt x="405093" y="140303"/>
                  <a:pt x="419641" y="140303"/>
                  <a:pt x="428562" y="149224"/>
                </a:cubicBezTo>
                <a:cubicBezTo>
                  <a:pt x="432870" y="153532"/>
                  <a:pt x="435252" y="159310"/>
                  <a:pt x="435252" y="165393"/>
                </a:cubicBezTo>
                <a:cubicBezTo>
                  <a:pt x="435252" y="171475"/>
                  <a:pt x="432870" y="177254"/>
                  <a:pt x="428562" y="181562"/>
                </a:cubicBezTo>
                <a:close/>
              </a:path>
            </a:pathLst>
          </a:custGeom>
          <a:solidFill>
            <a:srgbClr val="1F1F1F"/>
          </a:solidFill>
          <a:ln w="5064" cap="flat">
            <a:noFill/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grpSp>
        <p:nvGrpSpPr>
          <p:cNvPr id="739" name="Bild 3">
            <a:extLst>
              <a:ext uri="{FF2B5EF4-FFF2-40B4-BE49-F238E27FC236}">
                <a16:creationId xmlns:a16="http://schemas.microsoft.com/office/drawing/2014/main" id="{E4D2A904-8847-D9DF-EF92-63C967AAA0E2}"/>
              </a:ext>
            </a:extLst>
          </p:cNvPr>
          <p:cNvGrpSpPr/>
          <p:nvPr/>
        </p:nvGrpSpPr>
        <p:grpSpPr>
          <a:xfrm>
            <a:off x="1381547" y="1959133"/>
            <a:ext cx="484616" cy="484616"/>
            <a:chOff x="8290097" y="2648755"/>
            <a:chExt cx="375897" cy="375897"/>
          </a:xfrm>
          <a:solidFill>
            <a:srgbClr val="1F1F1F"/>
          </a:solidFill>
        </p:grpSpPr>
        <p:sp>
          <p:nvSpPr>
            <p:cNvPr id="740" name="Frihandsfigur: Form 739">
              <a:extLst>
                <a:ext uri="{FF2B5EF4-FFF2-40B4-BE49-F238E27FC236}">
                  <a16:creationId xmlns:a16="http://schemas.microsoft.com/office/drawing/2014/main" id="{9913B047-9554-3C54-0D8C-23066540DC98}"/>
                </a:ext>
              </a:extLst>
            </p:cNvPr>
            <p:cNvSpPr/>
            <p:nvPr/>
          </p:nvSpPr>
          <p:spPr>
            <a:xfrm>
              <a:off x="8367201" y="2728998"/>
              <a:ext cx="218716" cy="218710"/>
            </a:xfrm>
            <a:custGeom>
              <a:avLst/>
              <a:gdLst>
                <a:gd name="connsiteX0" fmla="*/ 13322 w 218716"/>
                <a:gd name="connsiteY0" fmla="*/ 113028 h 218710"/>
                <a:gd name="connsiteX1" fmla="*/ 105725 w 218716"/>
                <a:gd name="connsiteY1" fmla="*/ 205431 h 218710"/>
                <a:gd name="connsiteX2" fmla="*/ 107500 w 218716"/>
                <a:gd name="connsiteY2" fmla="*/ 206546 h 218710"/>
                <a:gd name="connsiteX3" fmla="*/ 148759 w 218716"/>
                <a:gd name="connsiteY3" fmla="*/ 218711 h 218710"/>
                <a:gd name="connsiteX4" fmla="*/ 167817 w 218716"/>
                <a:gd name="connsiteY4" fmla="*/ 216328 h 218710"/>
                <a:gd name="connsiteX5" fmla="*/ 216325 w 218716"/>
                <a:gd name="connsiteY5" fmla="*/ 179124 h 218710"/>
                <a:gd name="connsiteX6" fmla="*/ 210851 w 218716"/>
                <a:gd name="connsiteY6" fmla="*/ 154439 h 218710"/>
                <a:gd name="connsiteX7" fmla="*/ 159758 w 218716"/>
                <a:gd name="connsiteY7" fmla="*/ 117285 h 218710"/>
                <a:gd name="connsiteX8" fmla="*/ 149925 w 218716"/>
                <a:gd name="connsiteY8" fmla="*/ 118046 h 218710"/>
                <a:gd name="connsiteX9" fmla="*/ 128991 w 218716"/>
                <a:gd name="connsiteY9" fmla="*/ 138980 h 218710"/>
                <a:gd name="connsiteX10" fmla="*/ 79722 w 218716"/>
                <a:gd name="connsiteY10" fmla="*/ 89711 h 218710"/>
                <a:gd name="connsiteX11" fmla="*/ 100656 w 218716"/>
                <a:gd name="connsiteY11" fmla="*/ 68778 h 218710"/>
                <a:gd name="connsiteX12" fmla="*/ 101417 w 218716"/>
                <a:gd name="connsiteY12" fmla="*/ 58944 h 218710"/>
                <a:gd name="connsiteX13" fmla="*/ 64263 w 218716"/>
                <a:gd name="connsiteY13" fmla="*/ 7851 h 218710"/>
                <a:gd name="connsiteX14" fmla="*/ 39578 w 218716"/>
                <a:gd name="connsiteY14" fmla="*/ 2428 h 218710"/>
                <a:gd name="connsiteX15" fmla="*/ 2374 w 218716"/>
                <a:gd name="connsiteY15" fmla="*/ 50885 h 218710"/>
                <a:gd name="connsiteX16" fmla="*/ 12156 w 218716"/>
                <a:gd name="connsiteY16" fmla="*/ 111203 h 218710"/>
                <a:gd name="connsiteX17" fmla="*/ 13322 w 218716"/>
                <a:gd name="connsiteY17" fmla="*/ 112977 h 218710"/>
                <a:gd name="connsiteX18" fmla="*/ 17174 w 218716"/>
                <a:gd name="connsiteY18" fmla="*/ 54636 h 218710"/>
                <a:gd name="connsiteX19" fmla="*/ 47029 w 218716"/>
                <a:gd name="connsiteY19" fmla="*/ 15708 h 218710"/>
                <a:gd name="connsiteX20" fmla="*/ 48905 w 218716"/>
                <a:gd name="connsiteY20" fmla="*/ 15201 h 218710"/>
                <a:gd name="connsiteX21" fmla="*/ 52047 w 218716"/>
                <a:gd name="connsiteY21" fmla="*/ 16772 h 218710"/>
                <a:gd name="connsiteX22" fmla="*/ 85349 w 218716"/>
                <a:gd name="connsiteY22" fmla="*/ 62644 h 218710"/>
                <a:gd name="connsiteX23" fmla="*/ 64263 w 218716"/>
                <a:gd name="connsiteY23" fmla="*/ 83730 h 218710"/>
                <a:gd name="connsiteX24" fmla="*/ 63604 w 218716"/>
                <a:gd name="connsiteY24" fmla="*/ 93716 h 218710"/>
                <a:gd name="connsiteX25" fmla="*/ 125037 w 218716"/>
                <a:gd name="connsiteY25" fmla="*/ 155149 h 218710"/>
                <a:gd name="connsiteX26" fmla="*/ 135023 w 218716"/>
                <a:gd name="connsiteY26" fmla="*/ 154490 h 218710"/>
                <a:gd name="connsiteX27" fmla="*/ 156109 w 218716"/>
                <a:gd name="connsiteY27" fmla="*/ 133404 h 218710"/>
                <a:gd name="connsiteX28" fmla="*/ 201930 w 218716"/>
                <a:gd name="connsiteY28" fmla="*/ 166706 h 218710"/>
                <a:gd name="connsiteX29" fmla="*/ 203045 w 218716"/>
                <a:gd name="connsiteY29" fmla="*/ 171724 h 218710"/>
                <a:gd name="connsiteX30" fmla="*/ 164117 w 218716"/>
                <a:gd name="connsiteY30" fmla="*/ 201579 h 218710"/>
                <a:gd name="connsiteX31" fmla="*/ 115711 w 218716"/>
                <a:gd name="connsiteY31" fmla="*/ 193722 h 218710"/>
                <a:gd name="connsiteX32" fmla="*/ 113936 w 218716"/>
                <a:gd name="connsiteY32" fmla="*/ 192607 h 218710"/>
                <a:gd name="connsiteX33" fmla="*/ 26146 w 218716"/>
                <a:gd name="connsiteY33" fmla="*/ 104816 h 218710"/>
                <a:gd name="connsiteX34" fmla="*/ 24981 w 218716"/>
                <a:gd name="connsiteY34" fmla="*/ 103042 h 218710"/>
                <a:gd name="connsiteX35" fmla="*/ 17124 w 218716"/>
                <a:gd name="connsiteY35" fmla="*/ 54636 h 218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218716" h="218710">
                  <a:moveTo>
                    <a:pt x="13322" y="113028"/>
                  </a:moveTo>
                  <a:cubicBezTo>
                    <a:pt x="36892" y="149928"/>
                    <a:pt x="68825" y="181861"/>
                    <a:pt x="105725" y="205431"/>
                  </a:cubicBezTo>
                  <a:lnTo>
                    <a:pt x="107500" y="206546"/>
                  </a:lnTo>
                  <a:cubicBezTo>
                    <a:pt x="120070" y="214605"/>
                    <a:pt x="134262" y="218711"/>
                    <a:pt x="148759" y="218711"/>
                  </a:cubicBezTo>
                  <a:cubicBezTo>
                    <a:pt x="155095" y="218711"/>
                    <a:pt x="161481" y="217900"/>
                    <a:pt x="167817" y="216328"/>
                  </a:cubicBezTo>
                  <a:cubicBezTo>
                    <a:pt x="188650" y="211108"/>
                    <a:pt x="205833" y="197878"/>
                    <a:pt x="216325" y="179124"/>
                  </a:cubicBezTo>
                  <a:cubicBezTo>
                    <a:pt x="220988" y="170710"/>
                    <a:pt x="218657" y="160066"/>
                    <a:pt x="210851" y="154439"/>
                  </a:cubicBezTo>
                  <a:lnTo>
                    <a:pt x="159758" y="117285"/>
                  </a:lnTo>
                  <a:cubicBezTo>
                    <a:pt x="156717" y="115106"/>
                    <a:pt x="152560" y="115410"/>
                    <a:pt x="149925" y="118046"/>
                  </a:cubicBezTo>
                  <a:lnTo>
                    <a:pt x="128991" y="138980"/>
                  </a:lnTo>
                  <a:cubicBezTo>
                    <a:pt x="110794" y="124483"/>
                    <a:pt x="94220" y="107959"/>
                    <a:pt x="79722" y="89711"/>
                  </a:cubicBezTo>
                  <a:lnTo>
                    <a:pt x="100656" y="68778"/>
                  </a:lnTo>
                  <a:cubicBezTo>
                    <a:pt x="103292" y="66142"/>
                    <a:pt x="103647" y="61935"/>
                    <a:pt x="101417" y="58944"/>
                  </a:cubicBezTo>
                  <a:lnTo>
                    <a:pt x="64263" y="7851"/>
                  </a:lnTo>
                  <a:cubicBezTo>
                    <a:pt x="58586" y="45"/>
                    <a:pt x="47993" y="-2286"/>
                    <a:pt x="39578" y="2428"/>
                  </a:cubicBezTo>
                  <a:cubicBezTo>
                    <a:pt x="20824" y="12869"/>
                    <a:pt x="7645" y="30103"/>
                    <a:pt x="2374" y="50885"/>
                  </a:cubicBezTo>
                  <a:cubicBezTo>
                    <a:pt x="-2847" y="71717"/>
                    <a:pt x="600" y="93108"/>
                    <a:pt x="12156" y="111203"/>
                  </a:cubicBezTo>
                  <a:lnTo>
                    <a:pt x="13322" y="112977"/>
                  </a:lnTo>
                  <a:close/>
                  <a:moveTo>
                    <a:pt x="17174" y="54636"/>
                  </a:moveTo>
                  <a:cubicBezTo>
                    <a:pt x="21382" y="37909"/>
                    <a:pt x="31975" y="24122"/>
                    <a:pt x="47029" y="15708"/>
                  </a:cubicBezTo>
                  <a:cubicBezTo>
                    <a:pt x="47638" y="15404"/>
                    <a:pt x="48246" y="15201"/>
                    <a:pt x="48905" y="15201"/>
                  </a:cubicBezTo>
                  <a:cubicBezTo>
                    <a:pt x="50121" y="15201"/>
                    <a:pt x="51287" y="15759"/>
                    <a:pt x="52047" y="16772"/>
                  </a:cubicBezTo>
                  <a:lnTo>
                    <a:pt x="85349" y="62644"/>
                  </a:lnTo>
                  <a:lnTo>
                    <a:pt x="64263" y="83730"/>
                  </a:lnTo>
                  <a:cubicBezTo>
                    <a:pt x="61577" y="86417"/>
                    <a:pt x="61273" y="90675"/>
                    <a:pt x="63604" y="93716"/>
                  </a:cubicBezTo>
                  <a:cubicBezTo>
                    <a:pt x="81243" y="116829"/>
                    <a:pt x="101924" y="137510"/>
                    <a:pt x="125037" y="155149"/>
                  </a:cubicBezTo>
                  <a:cubicBezTo>
                    <a:pt x="128078" y="157430"/>
                    <a:pt x="132336" y="157176"/>
                    <a:pt x="135023" y="154490"/>
                  </a:cubicBezTo>
                  <a:lnTo>
                    <a:pt x="156109" y="133404"/>
                  </a:lnTo>
                  <a:lnTo>
                    <a:pt x="201930" y="166706"/>
                  </a:lnTo>
                  <a:cubicBezTo>
                    <a:pt x="203501" y="167871"/>
                    <a:pt x="204008" y="170000"/>
                    <a:pt x="203045" y="171724"/>
                  </a:cubicBezTo>
                  <a:cubicBezTo>
                    <a:pt x="194682" y="186778"/>
                    <a:pt x="180844" y="197371"/>
                    <a:pt x="164117" y="201579"/>
                  </a:cubicBezTo>
                  <a:cubicBezTo>
                    <a:pt x="147391" y="205786"/>
                    <a:pt x="130208" y="202998"/>
                    <a:pt x="115711" y="193722"/>
                  </a:cubicBezTo>
                  <a:lnTo>
                    <a:pt x="113936" y="192607"/>
                  </a:lnTo>
                  <a:cubicBezTo>
                    <a:pt x="78912" y="170203"/>
                    <a:pt x="48550" y="139892"/>
                    <a:pt x="26146" y="104816"/>
                  </a:cubicBezTo>
                  <a:lnTo>
                    <a:pt x="24981" y="103042"/>
                  </a:lnTo>
                  <a:cubicBezTo>
                    <a:pt x="15704" y="88546"/>
                    <a:pt x="12917" y="71312"/>
                    <a:pt x="17124" y="54636"/>
                  </a:cubicBezTo>
                  <a:close/>
                </a:path>
              </a:pathLst>
            </a:custGeom>
            <a:solidFill>
              <a:srgbClr val="1F1F1F"/>
            </a:solidFill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741" name="Frihandsfigur: Form 740">
              <a:extLst>
                <a:ext uri="{FF2B5EF4-FFF2-40B4-BE49-F238E27FC236}">
                  <a16:creationId xmlns:a16="http://schemas.microsoft.com/office/drawing/2014/main" id="{06F95A09-9362-5548-9DE8-20B64B9949F5}"/>
                </a:ext>
              </a:extLst>
            </p:cNvPr>
            <p:cNvSpPr/>
            <p:nvPr/>
          </p:nvSpPr>
          <p:spPr>
            <a:xfrm>
              <a:off x="8290097" y="2648755"/>
              <a:ext cx="375897" cy="375897"/>
            </a:xfrm>
            <a:custGeom>
              <a:avLst/>
              <a:gdLst>
                <a:gd name="connsiteX0" fmla="*/ 0 w 375897"/>
                <a:gd name="connsiteY0" fmla="*/ 187949 h 375897"/>
                <a:gd name="connsiteX1" fmla="*/ 187949 w 375897"/>
                <a:gd name="connsiteY1" fmla="*/ 375898 h 375897"/>
                <a:gd name="connsiteX2" fmla="*/ 375898 w 375897"/>
                <a:gd name="connsiteY2" fmla="*/ 187949 h 375897"/>
                <a:gd name="connsiteX3" fmla="*/ 187949 w 375897"/>
                <a:gd name="connsiteY3" fmla="*/ 0 h 375897"/>
                <a:gd name="connsiteX4" fmla="*/ 0 w 375897"/>
                <a:gd name="connsiteY4" fmla="*/ 187949 h 375897"/>
                <a:gd name="connsiteX5" fmla="*/ 187949 w 375897"/>
                <a:gd name="connsiteY5" fmla="*/ 15206 h 375897"/>
                <a:gd name="connsiteX6" fmla="*/ 360691 w 375897"/>
                <a:gd name="connsiteY6" fmla="*/ 187949 h 375897"/>
                <a:gd name="connsiteX7" fmla="*/ 187949 w 375897"/>
                <a:gd name="connsiteY7" fmla="*/ 360691 h 375897"/>
                <a:gd name="connsiteX8" fmla="*/ 15206 w 375897"/>
                <a:gd name="connsiteY8" fmla="*/ 187949 h 375897"/>
                <a:gd name="connsiteX9" fmla="*/ 187949 w 375897"/>
                <a:gd name="connsiteY9" fmla="*/ 15206 h 375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75897" h="375897">
                  <a:moveTo>
                    <a:pt x="0" y="187949"/>
                  </a:moveTo>
                  <a:cubicBezTo>
                    <a:pt x="0" y="291604"/>
                    <a:pt x="84344" y="375898"/>
                    <a:pt x="187949" y="375898"/>
                  </a:cubicBezTo>
                  <a:cubicBezTo>
                    <a:pt x="291554" y="375898"/>
                    <a:pt x="375898" y="291554"/>
                    <a:pt x="375898" y="187949"/>
                  </a:cubicBezTo>
                  <a:cubicBezTo>
                    <a:pt x="375898" y="84344"/>
                    <a:pt x="291554" y="0"/>
                    <a:pt x="187949" y="0"/>
                  </a:cubicBezTo>
                  <a:cubicBezTo>
                    <a:pt x="84344" y="0"/>
                    <a:pt x="0" y="84344"/>
                    <a:pt x="0" y="187949"/>
                  </a:cubicBezTo>
                  <a:close/>
                  <a:moveTo>
                    <a:pt x="187949" y="15206"/>
                  </a:moveTo>
                  <a:cubicBezTo>
                    <a:pt x="283190" y="15206"/>
                    <a:pt x="360691" y="92707"/>
                    <a:pt x="360691" y="187949"/>
                  </a:cubicBezTo>
                  <a:cubicBezTo>
                    <a:pt x="360691" y="283190"/>
                    <a:pt x="283190" y="360691"/>
                    <a:pt x="187949" y="360691"/>
                  </a:cubicBezTo>
                  <a:cubicBezTo>
                    <a:pt x="92707" y="360691"/>
                    <a:pt x="15206" y="283190"/>
                    <a:pt x="15206" y="187949"/>
                  </a:cubicBezTo>
                  <a:cubicBezTo>
                    <a:pt x="15206" y="92707"/>
                    <a:pt x="92707" y="15206"/>
                    <a:pt x="187949" y="15206"/>
                  </a:cubicBezTo>
                  <a:close/>
                </a:path>
              </a:pathLst>
            </a:custGeom>
            <a:solidFill>
              <a:srgbClr val="1F1F1F"/>
            </a:solidFill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  <p:grpSp>
        <p:nvGrpSpPr>
          <p:cNvPr id="745" name="Bild 3">
            <a:extLst>
              <a:ext uri="{FF2B5EF4-FFF2-40B4-BE49-F238E27FC236}">
                <a16:creationId xmlns:a16="http://schemas.microsoft.com/office/drawing/2014/main" id="{244957F6-1052-8B41-A85F-BA795187D4E9}"/>
              </a:ext>
            </a:extLst>
          </p:cNvPr>
          <p:cNvGrpSpPr/>
          <p:nvPr/>
        </p:nvGrpSpPr>
        <p:grpSpPr>
          <a:xfrm>
            <a:off x="1381547" y="3976204"/>
            <a:ext cx="484616" cy="484616"/>
            <a:chOff x="2998337" y="4412675"/>
            <a:chExt cx="375897" cy="375897"/>
          </a:xfrm>
          <a:solidFill>
            <a:srgbClr val="1F1F1F"/>
          </a:solidFill>
        </p:grpSpPr>
        <p:sp>
          <p:nvSpPr>
            <p:cNvPr id="746" name="Frihandsfigur: Form 745">
              <a:extLst>
                <a:ext uri="{FF2B5EF4-FFF2-40B4-BE49-F238E27FC236}">
                  <a16:creationId xmlns:a16="http://schemas.microsoft.com/office/drawing/2014/main" id="{3D69F1BE-B337-CB89-2CB0-84C8302C7188}"/>
                </a:ext>
              </a:extLst>
            </p:cNvPr>
            <p:cNvSpPr/>
            <p:nvPr/>
          </p:nvSpPr>
          <p:spPr>
            <a:xfrm>
              <a:off x="3110305" y="4562659"/>
              <a:ext cx="37964" cy="113945"/>
            </a:xfrm>
            <a:custGeom>
              <a:avLst/>
              <a:gdLst>
                <a:gd name="connsiteX0" fmla="*/ 0 w 37964"/>
                <a:gd name="connsiteY0" fmla="*/ 0 h 113945"/>
                <a:gd name="connsiteX1" fmla="*/ 37965 w 37964"/>
                <a:gd name="connsiteY1" fmla="*/ 0 h 113945"/>
                <a:gd name="connsiteX2" fmla="*/ 37965 w 37964"/>
                <a:gd name="connsiteY2" fmla="*/ 113945 h 113945"/>
                <a:gd name="connsiteX3" fmla="*/ 0 w 37964"/>
                <a:gd name="connsiteY3" fmla="*/ 113945 h 113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964" h="113945">
                  <a:moveTo>
                    <a:pt x="0" y="0"/>
                  </a:moveTo>
                  <a:lnTo>
                    <a:pt x="37965" y="0"/>
                  </a:lnTo>
                  <a:lnTo>
                    <a:pt x="37965" y="113945"/>
                  </a:lnTo>
                  <a:lnTo>
                    <a:pt x="0" y="113945"/>
                  </a:lnTo>
                  <a:close/>
                </a:path>
              </a:pathLst>
            </a:custGeom>
            <a:solidFill>
              <a:srgbClr val="1F1F1F"/>
            </a:solidFill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747" name="Frihandsfigur: Form 746">
              <a:extLst>
                <a:ext uri="{FF2B5EF4-FFF2-40B4-BE49-F238E27FC236}">
                  <a16:creationId xmlns:a16="http://schemas.microsoft.com/office/drawing/2014/main" id="{AEB1F60A-C1D2-36C1-B2FE-C07921D20562}"/>
                </a:ext>
              </a:extLst>
            </p:cNvPr>
            <p:cNvSpPr/>
            <p:nvPr/>
          </p:nvSpPr>
          <p:spPr>
            <a:xfrm>
              <a:off x="3110305" y="4505636"/>
              <a:ext cx="38015" cy="38015"/>
            </a:xfrm>
            <a:custGeom>
              <a:avLst/>
              <a:gdLst>
                <a:gd name="connsiteX0" fmla="*/ 19008 w 38015"/>
                <a:gd name="connsiteY0" fmla="*/ 0 h 38015"/>
                <a:gd name="connsiteX1" fmla="*/ 0 w 38015"/>
                <a:gd name="connsiteY1" fmla="*/ 19008 h 38015"/>
                <a:gd name="connsiteX2" fmla="*/ 19008 w 38015"/>
                <a:gd name="connsiteY2" fmla="*/ 38016 h 38015"/>
                <a:gd name="connsiteX3" fmla="*/ 38016 w 38015"/>
                <a:gd name="connsiteY3" fmla="*/ 19008 h 38015"/>
                <a:gd name="connsiteX4" fmla="*/ 19008 w 38015"/>
                <a:gd name="connsiteY4" fmla="*/ 0 h 38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15" h="38015">
                  <a:moveTo>
                    <a:pt x="19008" y="0"/>
                  </a:moveTo>
                  <a:cubicBezTo>
                    <a:pt x="8515" y="0"/>
                    <a:pt x="0" y="8515"/>
                    <a:pt x="0" y="19008"/>
                  </a:cubicBezTo>
                  <a:cubicBezTo>
                    <a:pt x="0" y="29500"/>
                    <a:pt x="8515" y="38016"/>
                    <a:pt x="19008" y="38016"/>
                  </a:cubicBezTo>
                  <a:cubicBezTo>
                    <a:pt x="29500" y="38016"/>
                    <a:pt x="38016" y="29500"/>
                    <a:pt x="38016" y="19008"/>
                  </a:cubicBezTo>
                  <a:cubicBezTo>
                    <a:pt x="38016" y="8515"/>
                    <a:pt x="29500" y="0"/>
                    <a:pt x="19008" y="0"/>
                  </a:cubicBezTo>
                  <a:close/>
                </a:path>
              </a:pathLst>
            </a:custGeom>
            <a:solidFill>
              <a:srgbClr val="1F1F1F"/>
            </a:solidFill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748" name="Frihandsfigur: Form 747">
              <a:extLst>
                <a:ext uri="{FF2B5EF4-FFF2-40B4-BE49-F238E27FC236}">
                  <a16:creationId xmlns:a16="http://schemas.microsoft.com/office/drawing/2014/main" id="{A59F41E0-0BDC-F9CD-6D5D-815D4CD394D6}"/>
                </a:ext>
              </a:extLst>
            </p:cNvPr>
            <p:cNvSpPr/>
            <p:nvPr/>
          </p:nvSpPr>
          <p:spPr>
            <a:xfrm>
              <a:off x="3167328" y="4562659"/>
              <a:ext cx="113945" cy="113945"/>
            </a:xfrm>
            <a:custGeom>
              <a:avLst/>
              <a:gdLst>
                <a:gd name="connsiteX0" fmla="*/ 70101 w 113945"/>
                <a:gd name="connsiteY0" fmla="*/ 0 h 113945"/>
                <a:gd name="connsiteX1" fmla="*/ 37965 w 113945"/>
                <a:gd name="connsiteY1" fmla="*/ 17943 h 113945"/>
                <a:gd name="connsiteX2" fmla="*/ 37965 w 113945"/>
                <a:gd name="connsiteY2" fmla="*/ 0 h 113945"/>
                <a:gd name="connsiteX3" fmla="*/ 0 w 113945"/>
                <a:gd name="connsiteY3" fmla="*/ 0 h 113945"/>
                <a:gd name="connsiteX4" fmla="*/ 0 w 113945"/>
                <a:gd name="connsiteY4" fmla="*/ 113945 h 113945"/>
                <a:gd name="connsiteX5" fmla="*/ 37965 w 113945"/>
                <a:gd name="connsiteY5" fmla="*/ 113945 h 113945"/>
                <a:gd name="connsiteX6" fmla="*/ 37965 w 113945"/>
                <a:gd name="connsiteY6" fmla="*/ 56973 h 113945"/>
                <a:gd name="connsiteX7" fmla="*/ 58443 w 113945"/>
                <a:gd name="connsiteY7" fmla="*/ 30412 h 113945"/>
                <a:gd name="connsiteX8" fmla="*/ 75980 w 113945"/>
                <a:gd name="connsiteY8" fmla="*/ 56973 h 113945"/>
                <a:gd name="connsiteX9" fmla="*/ 75980 w 113945"/>
                <a:gd name="connsiteY9" fmla="*/ 113945 h 113945"/>
                <a:gd name="connsiteX10" fmla="*/ 113945 w 113945"/>
                <a:gd name="connsiteY10" fmla="*/ 113945 h 113945"/>
                <a:gd name="connsiteX11" fmla="*/ 113945 w 113945"/>
                <a:gd name="connsiteY11" fmla="*/ 52968 h 113945"/>
                <a:gd name="connsiteX12" fmla="*/ 70101 w 113945"/>
                <a:gd name="connsiteY12" fmla="*/ 0 h 113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3945" h="113945">
                  <a:moveTo>
                    <a:pt x="70101" y="0"/>
                  </a:moveTo>
                  <a:cubicBezTo>
                    <a:pt x="52309" y="0"/>
                    <a:pt x="42831" y="9225"/>
                    <a:pt x="37965" y="17943"/>
                  </a:cubicBezTo>
                  <a:lnTo>
                    <a:pt x="37965" y="0"/>
                  </a:lnTo>
                  <a:lnTo>
                    <a:pt x="0" y="0"/>
                  </a:lnTo>
                  <a:lnTo>
                    <a:pt x="0" y="113945"/>
                  </a:lnTo>
                  <a:lnTo>
                    <a:pt x="37965" y="113945"/>
                  </a:lnTo>
                  <a:lnTo>
                    <a:pt x="37965" y="56973"/>
                  </a:lnTo>
                  <a:cubicBezTo>
                    <a:pt x="37965" y="42476"/>
                    <a:pt x="39384" y="30412"/>
                    <a:pt x="58443" y="30412"/>
                  </a:cubicBezTo>
                  <a:cubicBezTo>
                    <a:pt x="77501" y="30412"/>
                    <a:pt x="75980" y="44098"/>
                    <a:pt x="75980" y="56973"/>
                  </a:cubicBezTo>
                  <a:lnTo>
                    <a:pt x="75980" y="113945"/>
                  </a:lnTo>
                  <a:lnTo>
                    <a:pt x="113945" y="113945"/>
                  </a:lnTo>
                  <a:lnTo>
                    <a:pt x="113945" y="52968"/>
                  </a:lnTo>
                  <a:cubicBezTo>
                    <a:pt x="113945" y="23012"/>
                    <a:pt x="107102" y="0"/>
                    <a:pt x="70101" y="0"/>
                  </a:cubicBezTo>
                  <a:close/>
                </a:path>
              </a:pathLst>
            </a:custGeom>
            <a:solidFill>
              <a:srgbClr val="1F1F1F"/>
            </a:solidFill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749" name="Frihandsfigur: Form 748">
              <a:extLst>
                <a:ext uri="{FF2B5EF4-FFF2-40B4-BE49-F238E27FC236}">
                  <a16:creationId xmlns:a16="http://schemas.microsoft.com/office/drawing/2014/main" id="{5523E6EC-4611-B08E-0C83-BFD577A3D94B}"/>
                </a:ext>
              </a:extLst>
            </p:cNvPr>
            <p:cNvSpPr/>
            <p:nvPr/>
          </p:nvSpPr>
          <p:spPr>
            <a:xfrm>
              <a:off x="2998337" y="4412675"/>
              <a:ext cx="375897" cy="375897"/>
            </a:xfrm>
            <a:custGeom>
              <a:avLst/>
              <a:gdLst>
                <a:gd name="connsiteX0" fmla="*/ 187949 w 375897"/>
                <a:gd name="connsiteY0" fmla="*/ 0 h 375897"/>
                <a:gd name="connsiteX1" fmla="*/ 0 w 375897"/>
                <a:gd name="connsiteY1" fmla="*/ 187949 h 375897"/>
                <a:gd name="connsiteX2" fmla="*/ 187949 w 375897"/>
                <a:gd name="connsiteY2" fmla="*/ 375898 h 375897"/>
                <a:gd name="connsiteX3" fmla="*/ 375897 w 375897"/>
                <a:gd name="connsiteY3" fmla="*/ 187949 h 375897"/>
                <a:gd name="connsiteX4" fmla="*/ 187949 w 375897"/>
                <a:gd name="connsiteY4" fmla="*/ 0 h 375897"/>
                <a:gd name="connsiteX5" fmla="*/ 187949 w 375897"/>
                <a:gd name="connsiteY5" fmla="*/ 360691 h 375897"/>
                <a:gd name="connsiteX6" fmla="*/ 15206 w 375897"/>
                <a:gd name="connsiteY6" fmla="*/ 187949 h 375897"/>
                <a:gd name="connsiteX7" fmla="*/ 187949 w 375897"/>
                <a:gd name="connsiteY7" fmla="*/ 15206 h 375897"/>
                <a:gd name="connsiteX8" fmla="*/ 360691 w 375897"/>
                <a:gd name="connsiteY8" fmla="*/ 187949 h 375897"/>
                <a:gd name="connsiteX9" fmla="*/ 187949 w 375897"/>
                <a:gd name="connsiteY9" fmla="*/ 360691 h 375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75897" h="375897">
                  <a:moveTo>
                    <a:pt x="187949" y="0"/>
                  </a:moveTo>
                  <a:cubicBezTo>
                    <a:pt x="84293" y="0"/>
                    <a:pt x="0" y="84344"/>
                    <a:pt x="0" y="187949"/>
                  </a:cubicBezTo>
                  <a:cubicBezTo>
                    <a:pt x="0" y="291554"/>
                    <a:pt x="84344" y="375898"/>
                    <a:pt x="187949" y="375898"/>
                  </a:cubicBezTo>
                  <a:cubicBezTo>
                    <a:pt x="291554" y="375898"/>
                    <a:pt x="375897" y="291554"/>
                    <a:pt x="375897" y="187949"/>
                  </a:cubicBezTo>
                  <a:cubicBezTo>
                    <a:pt x="375897" y="84344"/>
                    <a:pt x="291554" y="0"/>
                    <a:pt x="187949" y="0"/>
                  </a:cubicBezTo>
                  <a:close/>
                  <a:moveTo>
                    <a:pt x="187949" y="360691"/>
                  </a:moveTo>
                  <a:cubicBezTo>
                    <a:pt x="92707" y="360691"/>
                    <a:pt x="15206" y="283190"/>
                    <a:pt x="15206" y="187949"/>
                  </a:cubicBezTo>
                  <a:cubicBezTo>
                    <a:pt x="15206" y="92707"/>
                    <a:pt x="92707" y="15206"/>
                    <a:pt x="187949" y="15206"/>
                  </a:cubicBezTo>
                  <a:cubicBezTo>
                    <a:pt x="283190" y="15206"/>
                    <a:pt x="360691" y="92707"/>
                    <a:pt x="360691" y="187949"/>
                  </a:cubicBezTo>
                  <a:cubicBezTo>
                    <a:pt x="360691" y="283190"/>
                    <a:pt x="283190" y="360691"/>
                    <a:pt x="187949" y="360691"/>
                  </a:cubicBezTo>
                  <a:close/>
                </a:path>
              </a:pathLst>
            </a:custGeom>
            <a:solidFill>
              <a:srgbClr val="1F1F1F"/>
            </a:solidFill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  <p:grpSp>
        <p:nvGrpSpPr>
          <p:cNvPr id="839" name="Bild 3">
            <a:extLst>
              <a:ext uri="{FF2B5EF4-FFF2-40B4-BE49-F238E27FC236}">
                <a16:creationId xmlns:a16="http://schemas.microsoft.com/office/drawing/2014/main" id="{FE4F532F-1440-CF9D-2490-720395111D01}"/>
              </a:ext>
            </a:extLst>
          </p:cNvPr>
          <p:cNvGrpSpPr/>
          <p:nvPr/>
        </p:nvGrpSpPr>
        <p:grpSpPr>
          <a:xfrm>
            <a:off x="4073478" y="3011879"/>
            <a:ext cx="622889" cy="429592"/>
            <a:chOff x="8236521" y="3257611"/>
            <a:chExt cx="483151" cy="333218"/>
          </a:xfrm>
          <a:solidFill>
            <a:srgbClr val="1F1F1F"/>
          </a:solidFill>
        </p:grpSpPr>
        <p:sp>
          <p:nvSpPr>
            <p:cNvPr id="840" name="Frihandsfigur: Form 839">
              <a:extLst>
                <a:ext uri="{FF2B5EF4-FFF2-40B4-BE49-F238E27FC236}">
                  <a16:creationId xmlns:a16="http://schemas.microsoft.com/office/drawing/2014/main" id="{4DD30C9F-4117-D3BB-CEFF-FC73B6316185}"/>
                </a:ext>
              </a:extLst>
            </p:cNvPr>
            <p:cNvSpPr/>
            <p:nvPr/>
          </p:nvSpPr>
          <p:spPr>
            <a:xfrm>
              <a:off x="8236521" y="3257611"/>
              <a:ext cx="483151" cy="333218"/>
            </a:xfrm>
            <a:custGeom>
              <a:avLst/>
              <a:gdLst>
                <a:gd name="connsiteX0" fmla="*/ 475498 w 483151"/>
                <a:gd name="connsiteY0" fmla="*/ 284103 h 333218"/>
                <a:gd name="connsiteX1" fmla="*/ 453753 w 483151"/>
                <a:gd name="connsiteY1" fmla="*/ 284103 h 333218"/>
                <a:gd name="connsiteX2" fmla="*/ 453753 w 483151"/>
                <a:gd name="connsiteY2" fmla="*/ 23164 h 333218"/>
                <a:gd name="connsiteX3" fmla="*/ 430589 w 483151"/>
                <a:gd name="connsiteY3" fmla="*/ 0 h 333218"/>
                <a:gd name="connsiteX4" fmla="*/ 52512 w 483151"/>
                <a:gd name="connsiteY4" fmla="*/ 0 h 333218"/>
                <a:gd name="connsiteX5" fmla="*/ 29348 w 483151"/>
                <a:gd name="connsiteY5" fmla="*/ 23164 h 333218"/>
                <a:gd name="connsiteX6" fmla="*/ 29348 w 483151"/>
                <a:gd name="connsiteY6" fmla="*/ 284103 h 333218"/>
                <a:gd name="connsiteX7" fmla="*/ 7603 w 483151"/>
                <a:gd name="connsiteY7" fmla="*/ 284103 h 333218"/>
                <a:gd name="connsiteX8" fmla="*/ 0 w 483151"/>
                <a:gd name="connsiteY8" fmla="*/ 291706 h 333218"/>
                <a:gd name="connsiteX9" fmla="*/ 0 w 483151"/>
                <a:gd name="connsiteY9" fmla="*/ 310004 h 333218"/>
                <a:gd name="connsiteX10" fmla="*/ 23215 w 483151"/>
                <a:gd name="connsiteY10" fmla="*/ 333219 h 333218"/>
                <a:gd name="connsiteX11" fmla="*/ 459937 w 483151"/>
                <a:gd name="connsiteY11" fmla="*/ 333219 h 333218"/>
                <a:gd name="connsiteX12" fmla="*/ 483152 w 483151"/>
                <a:gd name="connsiteY12" fmla="*/ 310004 h 333218"/>
                <a:gd name="connsiteX13" fmla="*/ 483152 w 483151"/>
                <a:gd name="connsiteY13" fmla="*/ 291706 h 333218"/>
                <a:gd name="connsiteX14" fmla="*/ 475549 w 483151"/>
                <a:gd name="connsiteY14" fmla="*/ 284103 h 333218"/>
                <a:gd name="connsiteX15" fmla="*/ 44503 w 483151"/>
                <a:gd name="connsiteY15" fmla="*/ 23164 h 333218"/>
                <a:gd name="connsiteX16" fmla="*/ 52461 w 483151"/>
                <a:gd name="connsiteY16" fmla="*/ 15206 h 333218"/>
                <a:gd name="connsiteX17" fmla="*/ 430538 w 483151"/>
                <a:gd name="connsiteY17" fmla="*/ 15206 h 333218"/>
                <a:gd name="connsiteX18" fmla="*/ 438496 w 483151"/>
                <a:gd name="connsiteY18" fmla="*/ 23164 h 333218"/>
                <a:gd name="connsiteX19" fmla="*/ 438496 w 483151"/>
                <a:gd name="connsiteY19" fmla="*/ 284103 h 333218"/>
                <a:gd name="connsiteX20" fmla="*/ 44452 w 483151"/>
                <a:gd name="connsiteY20" fmla="*/ 284103 h 333218"/>
                <a:gd name="connsiteX21" fmla="*/ 44452 w 483151"/>
                <a:gd name="connsiteY21" fmla="*/ 23164 h 333218"/>
                <a:gd name="connsiteX22" fmla="*/ 467895 w 483151"/>
                <a:gd name="connsiteY22" fmla="*/ 310004 h 333218"/>
                <a:gd name="connsiteX23" fmla="*/ 459886 w 483151"/>
                <a:gd name="connsiteY23" fmla="*/ 318013 h 333218"/>
                <a:gd name="connsiteX24" fmla="*/ 23164 w 483151"/>
                <a:gd name="connsiteY24" fmla="*/ 318013 h 333218"/>
                <a:gd name="connsiteX25" fmla="*/ 15155 w 483151"/>
                <a:gd name="connsiteY25" fmla="*/ 310004 h 333218"/>
                <a:gd name="connsiteX26" fmla="*/ 15155 w 483151"/>
                <a:gd name="connsiteY26" fmla="*/ 299309 h 333218"/>
                <a:gd name="connsiteX27" fmla="*/ 467895 w 483151"/>
                <a:gd name="connsiteY27" fmla="*/ 299309 h 333218"/>
                <a:gd name="connsiteX28" fmla="*/ 467895 w 483151"/>
                <a:gd name="connsiteY28" fmla="*/ 310004 h 333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483151" h="333218">
                  <a:moveTo>
                    <a:pt x="475498" y="284103"/>
                  </a:moveTo>
                  <a:lnTo>
                    <a:pt x="453753" y="284103"/>
                  </a:lnTo>
                  <a:lnTo>
                    <a:pt x="453753" y="23164"/>
                  </a:lnTo>
                  <a:cubicBezTo>
                    <a:pt x="453753" y="10391"/>
                    <a:pt x="443362" y="0"/>
                    <a:pt x="430589" y="0"/>
                  </a:cubicBezTo>
                  <a:lnTo>
                    <a:pt x="52512" y="0"/>
                  </a:lnTo>
                  <a:cubicBezTo>
                    <a:pt x="39739" y="0"/>
                    <a:pt x="29348" y="10391"/>
                    <a:pt x="29348" y="23164"/>
                  </a:cubicBezTo>
                  <a:lnTo>
                    <a:pt x="29348" y="284103"/>
                  </a:lnTo>
                  <a:lnTo>
                    <a:pt x="7603" y="284103"/>
                  </a:lnTo>
                  <a:cubicBezTo>
                    <a:pt x="3396" y="284103"/>
                    <a:pt x="0" y="287499"/>
                    <a:pt x="0" y="291706"/>
                  </a:cubicBezTo>
                  <a:lnTo>
                    <a:pt x="0" y="310004"/>
                  </a:lnTo>
                  <a:cubicBezTo>
                    <a:pt x="0" y="322828"/>
                    <a:pt x="10441" y="333219"/>
                    <a:pt x="23215" y="333219"/>
                  </a:cubicBezTo>
                  <a:lnTo>
                    <a:pt x="459937" y="333219"/>
                  </a:lnTo>
                  <a:cubicBezTo>
                    <a:pt x="472760" y="333219"/>
                    <a:pt x="483152" y="322777"/>
                    <a:pt x="483152" y="310004"/>
                  </a:cubicBezTo>
                  <a:lnTo>
                    <a:pt x="483152" y="291706"/>
                  </a:lnTo>
                  <a:cubicBezTo>
                    <a:pt x="483152" y="287499"/>
                    <a:pt x="479755" y="284103"/>
                    <a:pt x="475549" y="284103"/>
                  </a:cubicBezTo>
                  <a:close/>
                  <a:moveTo>
                    <a:pt x="44503" y="23164"/>
                  </a:moveTo>
                  <a:cubicBezTo>
                    <a:pt x="44503" y="18754"/>
                    <a:pt x="48102" y="15206"/>
                    <a:pt x="52461" y="15206"/>
                  </a:cubicBezTo>
                  <a:lnTo>
                    <a:pt x="430538" y="15206"/>
                  </a:lnTo>
                  <a:cubicBezTo>
                    <a:pt x="434948" y="15206"/>
                    <a:pt x="438496" y="18805"/>
                    <a:pt x="438496" y="23164"/>
                  </a:cubicBezTo>
                  <a:lnTo>
                    <a:pt x="438496" y="284103"/>
                  </a:lnTo>
                  <a:lnTo>
                    <a:pt x="44452" y="284103"/>
                  </a:lnTo>
                  <a:lnTo>
                    <a:pt x="44452" y="23164"/>
                  </a:lnTo>
                  <a:close/>
                  <a:moveTo>
                    <a:pt x="467895" y="310004"/>
                  </a:moveTo>
                  <a:cubicBezTo>
                    <a:pt x="467895" y="314414"/>
                    <a:pt x="464296" y="318013"/>
                    <a:pt x="459886" y="318013"/>
                  </a:cubicBezTo>
                  <a:lnTo>
                    <a:pt x="23164" y="318013"/>
                  </a:lnTo>
                  <a:cubicBezTo>
                    <a:pt x="18754" y="318013"/>
                    <a:pt x="15155" y="314414"/>
                    <a:pt x="15155" y="310004"/>
                  </a:cubicBezTo>
                  <a:lnTo>
                    <a:pt x="15155" y="299309"/>
                  </a:lnTo>
                  <a:lnTo>
                    <a:pt x="467895" y="299309"/>
                  </a:lnTo>
                  <a:lnTo>
                    <a:pt x="467895" y="310004"/>
                  </a:lnTo>
                  <a:close/>
                </a:path>
              </a:pathLst>
            </a:custGeom>
            <a:solidFill>
              <a:srgbClr val="1F1F1F"/>
            </a:solidFill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841" name="Frihandsfigur: Form 840">
              <a:extLst>
                <a:ext uri="{FF2B5EF4-FFF2-40B4-BE49-F238E27FC236}">
                  <a16:creationId xmlns:a16="http://schemas.microsoft.com/office/drawing/2014/main" id="{BEC37FF8-2D4E-8191-90F9-0D222A7688F7}"/>
                </a:ext>
              </a:extLst>
            </p:cNvPr>
            <p:cNvSpPr/>
            <p:nvPr/>
          </p:nvSpPr>
          <p:spPr>
            <a:xfrm>
              <a:off x="8398705" y="3401901"/>
              <a:ext cx="61279" cy="61298"/>
            </a:xfrm>
            <a:custGeom>
              <a:avLst/>
              <a:gdLst>
                <a:gd name="connsiteX0" fmla="*/ 60587 w 61279"/>
                <a:gd name="connsiteY0" fmla="*/ 23993 h 61298"/>
                <a:gd name="connsiteX1" fmla="*/ 24042 w 61279"/>
                <a:gd name="connsiteY1" fmla="*/ 727 h 61298"/>
                <a:gd name="connsiteX2" fmla="*/ 725 w 61279"/>
                <a:gd name="connsiteY2" fmla="*/ 37273 h 61298"/>
                <a:gd name="connsiteX3" fmla="*/ 30631 w 61279"/>
                <a:gd name="connsiteY3" fmla="*/ 61299 h 61298"/>
                <a:gd name="connsiteX4" fmla="*/ 37271 w 61279"/>
                <a:gd name="connsiteY4" fmla="*/ 60589 h 61298"/>
                <a:gd name="connsiteX5" fmla="*/ 60536 w 61279"/>
                <a:gd name="connsiteY5" fmla="*/ 24044 h 61298"/>
                <a:gd name="connsiteX6" fmla="*/ 60536 w 61279"/>
                <a:gd name="connsiteY6" fmla="*/ 24044 h 61298"/>
                <a:gd name="connsiteX7" fmla="*/ 34432 w 61279"/>
                <a:gd name="connsiteY7" fmla="*/ 47664 h 61298"/>
                <a:gd name="connsiteX8" fmla="*/ 13600 w 61279"/>
                <a:gd name="connsiteY8" fmla="*/ 34384 h 61298"/>
                <a:gd name="connsiteX9" fmla="*/ 26880 w 61279"/>
                <a:gd name="connsiteY9" fmla="*/ 13551 h 61298"/>
                <a:gd name="connsiteX10" fmla="*/ 30681 w 61279"/>
                <a:gd name="connsiteY10" fmla="*/ 13146 h 61298"/>
                <a:gd name="connsiteX11" fmla="*/ 47712 w 61279"/>
                <a:gd name="connsiteY11" fmla="*/ 26831 h 61298"/>
                <a:gd name="connsiteX12" fmla="*/ 34432 w 61279"/>
                <a:gd name="connsiteY12" fmla="*/ 47664 h 61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1279" h="61298">
                  <a:moveTo>
                    <a:pt x="60587" y="23993"/>
                  </a:moveTo>
                  <a:cubicBezTo>
                    <a:pt x="56938" y="7520"/>
                    <a:pt x="40515" y="-2922"/>
                    <a:pt x="24042" y="727"/>
                  </a:cubicBezTo>
                  <a:cubicBezTo>
                    <a:pt x="7568" y="4377"/>
                    <a:pt x="-2924" y="20800"/>
                    <a:pt x="725" y="37273"/>
                  </a:cubicBezTo>
                  <a:cubicBezTo>
                    <a:pt x="3867" y="51567"/>
                    <a:pt x="16590" y="61299"/>
                    <a:pt x="30631" y="61299"/>
                  </a:cubicBezTo>
                  <a:cubicBezTo>
                    <a:pt x="32810" y="61299"/>
                    <a:pt x="35040" y="61045"/>
                    <a:pt x="37271" y="60589"/>
                  </a:cubicBezTo>
                  <a:cubicBezTo>
                    <a:pt x="53744" y="56940"/>
                    <a:pt x="64236" y="40517"/>
                    <a:pt x="60536" y="24044"/>
                  </a:cubicBezTo>
                  <a:lnTo>
                    <a:pt x="60536" y="24044"/>
                  </a:lnTo>
                  <a:close/>
                  <a:moveTo>
                    <a:pt x="34432" y="47664"/>
                  </a:moveTo>
                  <a:cubicBezTo>
                    <a:pt x="25004" y="49742"/>
                    <a:pt x="15678" y="43812"/>
                    <a:pt x="13600" y="34384"/>
                  </a:cubicBezTo>
                  <a:cubicBezTo>
                    <a:pt x="11521" y="24956"/>
                    <a:pt x="17452" y="15630"/>
                    <a:pt x="26880" y="13551"/>
                  </a:cubicBezTo>
                  <a:cubicBezTo>
                    <a:pt x="28147" y="13247"/>
                    <a:pt x="29414" y="13146"/>
                    <a:pt x="30681" y="13146"/>
                  </a:cubicBezTo>
                  <a:cubicBezTo>
                    <a:pt x="38690" y="13146"/>
                    <a:pt x="45938" y="18722"/>
                    <a:pt x="47712" y="26831"/>
                  </a:cubicBezTo>
                  <a:cubicBezTo>
                    <a:pt x="49791" y="36209"/>
                    <a:pt x="43860" y="45586"/>
                    <a:pt x="34432" y="47664"/>
                  </a:cubicBezTo>
                  <a:close/>
                </a:path>
              </a:pathLst>
            </a:custGeom>
            <a:solidFill>
              <a:srgbClr val="1F1F1F"/>
            </a:solidFill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842" name="Frihandsfigur: Form 841">
              <a:extLst>
                <a:ext uri="{FF2B5EF4-FFF2-40B4-BE49-F238E27FC236}">
                  <a16:creationId xmlns:a16="http://schemas.microsoft.com/office/drawing/2014/main" id="{F9627D60-5873-8D4D-7A05-DF3ECD4FA2DA}"/>
                </a:ext>
              </a:extLst>
            </p:cNvPr>
            <p:cNvSpPr/>
            <p:nvPr/>
          </p:nvSpPr>
          <p:spPr>
            <a:xfrm>
              <a:off x="8351053" y="3353259"/>
              <a:ext cx="156513" cy="158448"/>
            </a:xfrm>
            <a:custGeom>
              <a:avLst/>
              <a:gdLst>
                <a:gd name="connsiteX0" fmla="*/ 153198 w 156513"/>
                <a:gd name="connsiteY0" fmla="*/ 94735 h 158448"/>
                <a:gd name="connsiteX1" fmla="*/ 144834 w 156513"/>
                <a:gd name="connsiteY1" fmla="*/ 80238 h 158448"/>
                <a:gd name="connsiteX2" fmla="*/ 144834 w 156513"/>
                <a:gd name="connsiteY2" fmla="*/ 78261 h 158448"/>
                <a:gd name="connsiteX3" fmla="*/ 153198 w 156513"/>
                <a:gd name="connsiteY3" fmla="*/ 63815 h 158448"/>
                <a:gd name="connsiteX4" fmla="*/ 156290 w 156513"/>
                <a:gd name="connsiteY4" fmla="*/ 59811 h 158448"/>
                <a:gd name="connsiteX5" fmla="*/ 155631 w 156513"/>
                <a:gd name="connsiteY5" fmla="*/ 54793 h 158448"/>
                <a:gd name="connsiteX6" fmla="*/ 138144 w 156513"/>
                <a:gd name="connsiteY6" fmla="*/ 24533 h 158448"/>
                <a:gd name="connsiteX7" fmla="*/ 129121 w 156513"/>
                <a:gd name="connsiteY7" fmla="*/ 22100 h 158448"/>
                <a:gd name="connsiteX8" fmla="*/ 112394 w 156513"/>
                <a:gd name="connsiteY8" fmla="*/ 22100 h 158448"/>
                <a:gd name="connsiteX9" fmla="*/ 110671 w 156513"/>
                <a:gd name="connsiteY9" fmla="*/ 21086 h 158448"/>
                <a:gd name="connsiteX10" fmla="*/ 102308 w 156513"/>
                <a:gd name="connsiteY10" fmla="*/ 6589 h 158448"/>
                <a:gd name="connsiteX11" fmla="*/ 100382 w 156513"/>
                <a:gd name="connsiteY11" fmla="*/ 1926 h 158448"/>
                <a:gd name="connsiteX12" fmla="*/ 95719 w 156513"/>
                <a:gd name="connsiteY12" fmla="*/ 0 h 158448"/>
                <a:gd name="connsiteX13" fmla="*/ 60795 w 156513"/>
                <a:gd name="connsiteY13" fmla="*/ 0 h 158448"/>
                <a:gd name="connsiteX14" fmla="*/ 54205 w 156513"/>
                <a:gd name="connsiteY14" fmla="*/ 6589 h 158448"/>
                <a:gd name="connsiteX15" fmla="*/ 45842 w 156513"/>
                <a:gd name="connsiteY15" fmla="*/ 21035 h 158448"/>
                <a:gd name="connsiteX16" fmla="*/ 44119 w 156513"/>
                <a:gd name="connsiteY16" fmla="*/ 22049 h 158448"/>
                <a:gd name="connsiteX17" fmla="*/ 27392 w 156513"/>
                <a:gd name="connsiteY17" fmla="*/ 22049 h 158448"/>
                <a:gd name="connsiteX18" fmla="*/ 22374 w 156513"/>
                <a:gd name="connsiteY18" fmla="*/ 21390 h 158448"/>
                <a:gd name="connsiteX19" fmla="*/ 18370 w 156513"/>
                <a:gd name="connsiteY19" fmla="*/ 24482 h 158448"/>
                <a:gd name="connsiteX20" fmla="*/ 882 w 156513"/>
                <a:gd name="connsiteY20" fmla="*/ 54742 h 158448"/>
                <a:gd name="connsiteX21" fmla="*/ 223 w 156513"/>
                <a:gd name="connsiteY21" fmla="*/ 59760 h 158448"/>
                <a:gd name="connsiteX22" fmla="*/ 3316 w 156513"/>
                <a:gd name="connsiteY22" fmla="*/ 63765 h 158448"/>
                <a:gd name="connsiteX23" fmla="*/ 11679 w 156513"/>
                <a:gd name="connsiteY23" fmla="*/ 78211 h 158448"/>
                <a:gd name="connsiteX24" fmla="*/ 11679 w 156513"/>
                <a:gd name="connsiteY24" fmla="*/ 80187 h 158448"/>
                <a:gd name="connsiteX25" fmla="*/ 3316 w 156513"/>
                <a:gd name="connsiteY25" fmla="*/ 94633 h 158448"/>
                <a:gd name="connsiteX26" fmla="*/ 882 w 156513"/>
                <a:gd name="connsiteY26" fmla="*/ 103656 h 158448"/>
                <a:gd name="connsiteX27" fmla="*/ 18319 w 156513"/>
                <a:gd name="connsiteY27" fmla="*/ 133916 h 158448"/>
                <a:gd name="connsiteX28" fmla="*/ 27341 w 156513"/>
                <a:gd name="connsiteY28" fmla="*/ 136349 h 158448"/>
                <a:gd name="connsiteX29" fmla="*/ 44068 w 156513"/>
                <a:gd name="connsiteY29" fmla="*/ 136349 h 158448"/>
                <a:gd name="connsiteX30" fmla="*/ 45791 w 156513"/>
                <a:gd name="connsiteY30" fmla="*/ 137363 h 158448"/>
                <a:gd name="connsiteX31" fmla="*/ 54155 w 156513"/>
                <a:gd name="connsiteY31" fmla="*/ 151859 h 158448"/>
                <a:gd name="connsiteX32" fmla="*/ 60744 w 156513"/>
                <a:gd name="connsiteY32" fmla="*/ 158449 h 158448"/>
                <a:gd name="connsiteX33" fmla="*/ 95668 w 156513"/>
                <a:gd name="connsiteY33" fmla="*/ 158449 h 158448"/>
                <a:gd name="connsiteX34" fmla="*/ 102257 w 156513"/>
                <a:gd name="connsiteY34" fmla="*/ 151859 h 158448"/>
                <a:gd name="connsiteX35" fmla="*/ 110620 w 156513"/>
                <a:gd name="connsiteY35" fmla="*/ 137413 h 158448"/>
                <a:gd name="connsiteX36" fmla="*/ 112344 w 156513"/>
                <a:gd name="connsiteY36" fmla="*/ 136400 h 158448"/>
                <a:gd name="connsiteX37" fmla="*/ 129071 w 156513"/>
                <a:gd name="connsiteY37" fmla="*/ 136400 h 158448"/>
                <a:gd name="connsiteX38" fmla="*/ 138093 w 156513"/>
                <a:gd name="connsiteY38" fmla="*/ 133967 h 158448"/>
                <a:gd name="connsiteX39" fmla="*/ 155580 w 156513"/>
                <a:gd name="connsiteY39" fmla="*/ 103706 h 158448"/>
                <a:gd name="connsiteX40" fmla="*/ 153147 w 156513"/>
                <a:gd name="connsiteY40" fmla="*/ 94684 h 158448"/>
                <a:gd name="connsiteX41" fmla="*/ 141287 w 156513"/>
                <a:gd name="connsiteY41" fmla="*/ 102186 h 158448"/>
                <a:gd name="connsiteX42" fmla="*/ 129679 w 156513"/>
                <a:gd name="connsiteY42" fmla="*/ 122309 h 158448"/>
                <a:gd name="connsiteX43" fmla="*/ 105856 w 156513"/>
                <a:gd name="connsiteY43" fmla="*/ 124944 h 158448"/>
                <a:gd name="connsiteX44" fmla="*/ 104132 w 156513"/>
                <a:gd name="connsiteY44" fmla="*/ 125958 h 158448"/>
                <a:gd name="connsiteX45" fmla="*/ 89940 w 156513"/>
                <a:gd name="connsiteY45" fmla="*/ 145270 h 158448"/>
                <a:gd name="connsiteX46" fmla="*/ 66725 w 156513"/>
                <a:gd name="connsiteY46" fmla="*/ 145270 h 158448"/>
                <a:gd name="connsiteX47" fmla="*/ 52533 w 156513"/>
                <a:gd name="connsiteY47" fmla="*/ 125958 h 158448"/>
                <a:gd name="connsiteX48" fmla="*/ 50810 w 156513"/>
                <a:gd name="connsiteY48" fmla="*/ 124944 h 158448"/>
                <a:gd name="connsiteX49" fmla="*/ 26986 w 156513"/>
                <a:gd name="connsiteY49" fmla="*/ 122258 h 158448"/>
                <a:gd name="connsiteX50" fmla="*/ 15379 w 156513"/>
                <a:gd name="connsiteY50" fmla="*/ 102135 h 158448"/>
                <a:gd name="connsiteX51" fmla="*/ 25009 w 156513"/>
                <a:gd name="connsiteY51" fmla="*/ 80187 h 158448"/>
                <a:gd name="connsiteX52" fmla="*/ 25009 w 156513"/>
                <a:gd name="connsiteY52" fmla="*/ 78211 h 158448"/>
                <a:gd name="connsiteX53" fmla="*/ 15429 w 156513"/>
                <a:gd name="connsiteY53" fmla="*/ 56263 h 158448"/>
                <a:gd name="connsiteX54" fmla="*/ 27037 w 156513"/>
                <a:gd name="connsiteY54" fmla="*/ 36140 h 158448"/>
                <a:gd name="connsiteX55" fmla="*/ 50860 w 156513"/>
                <a:gd name="connsiteY55" fmla="*/ 33504 h 158448"/>
                <a:gd name="connsiteX56" fmla="*/ 52584 w 156513"/>
                <a:gd name="connsiteY56" fmla="*/ 32491 h 158448"/>
                <a:gd name="connsiteX57" fmla="*/ 66776 w 156513"/>
                <a:gd name="connsiteY57" fmla="*/ 13179 h 158448"/>
                <a:gd name="connsiteX58" fmla="*/ 89991 w 156513"/>
                <a:gd name="connsiteY58" fmla="*/ 13179 h 158448"/>
                <a:gd name="connsiteX59" fmla="*/ 104183 w 156513"/>
                <a:gd name="connsiteY59" fmla="*/ 32491 h 158448"/>
                <a:gd name="connsiteX60" fmla="*/ 105907 w 156513"/>
                <a:gd name="connsiteY60" fmla="*/ 33504 h 158448"/>
                <a:gd name="connsiteX61" fmla="*/ 129730 w 156513"/>
                <a:gd name="connsiteY61" fmla="*/ 36140 h 158448"/>
                <a:gd name="connsiteX62" fmla="*/ 141337 w 156513"/>
                <a:gd name="connsiteY62" fmla="*/ 56263 h 158448"/>
                <a:gd name="connsiteX63" fmla="*/ 131707 w 156513"/>
                <a:gd name="connsiteY63" fmla="*/ 78211 h 158448"/>
                <a:gd name="connsiteX64" fmla="*/ 131707 w 156513"/>
                <a:gd name="connsiteY64" fmla="*/ 80187 h 158448"/>
                <a:gd name="connsiteX65" fmla="*/ 141287 w 156513"/>
                <a:gd name="connsiteY65" fmla="*/ 102135 h 158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156513" h="158448">
                  <a:moveTo>
                    <a:pt x="153198" y="94735"/>
                  </a:moveTo>
                  <a:cubicBezTo>
                    <a:pt x="148028" y="91744"/>
                    <a:pt x="144834" y="86219"/>
                    <a:pt x="144834" y="80238"/>
                  </a:cubicBezTo>
                  <a:lnTo>
                    <a:pt x="144834" y="78261"/>
                  </a:lnTo>
                  <a:cubicBezTo>
                    <a:pt x="144834" y="72331"/>
                    <a:pt x="148028" y="66755"/>
                    <a:pt x="153198" y="63815"/>
                  </a:cubicBezTo>
                  <a:cubicBezTo>
                    <a:pt x="154719" y="62954"/>
                    <a:pt x="155834" y="61484"/>
                    <a:pt x="156290" y="59811"/>
                  </a:cubicBezTo>
                  <a:cubicBezTo>
                    <a:pt x="156746" y="58138"/>
                    <a:pt x="156493" y="56314"/>
                    <a:pt x="155631" y="54793"/>
                  </a:cubicBezTo>
                  <a:lnTo>
                    <a:pt x="138144" y="24533"/>
                  </a:lnTo>
                  <a:cubicBezTo>
                    <a:pt x="136319" y="21390"/>
                    <a:pt x="132264" y="20326"/>
                    <a:pt x="129121" y="22100"/>
                  </a:cubicBezTo>
                  <a:cubicBezTo>
                    <a:pt x="123951" y="25090"/>
                    <a:pt x="117565" y="25090"/>
                    <a:pt x="112394" y="22100"/>
                  </a:cubicBezTo>
                  <a:lnTo>
                    <a:pt x="110671" y="21086"/>
                  </a:lnTo>
                  <a:cubicBezTo>
                    <a:pt x="105501" y="18095"/>
                    <a:pt x="102308" y="12571"/>
                    <a:pt x="102308" y="6589"/>
                  </a:cubicBezTo>
                  <a:cubicBezTo>
                    <a:pt x="102308" y="4866"/>
                    <a:pt x="101598" y="3143"/>
                    <a:pt x="100382" y="1926"/>
                  </a:cubicBezTo>
                  <a:cubicBezTo>
                    <a:pt x="99165" y="710"/>
                    <a:pt x="97493" y="0"/>
                    <a:pt x="95719" y="0"/>
                  </a:cubicBezTo>
                  <a:lnTo>
                    <a:pt x="60795" y="0"/>
                  </a:lnTo>
                  <a:cubicBezTo>
                    <a:pt x="57146" y="0"/>
                    <a:pt x="54205" y="2940"/>
                    <a:pt x="54205" y="6589"/>
                  </a:cubicBezTo>
                  <a:cubicBezTo>
                    <a:pt x="54205" y="12520"/>
                    <a:pt x="51012" y="18095"/>
                    <a:pt x="45842" y="21035"/>
                  </a:cubicBezTo>
                  <a:lnTo>
                    <a:pt x="44119" y="22049"/>
                  </a:lnTo>
                  <a:cubicBezTo>
                    <a:pt x="38948" y="25040"/>
                    <a:pt x="32562" y="25040"/>
                    <a:pt x="27392" y="22049"/>
                  </a:cubicBezTo>
                  <a:cubicBezTo>
                    <a:pt x="25871" y="21187"/>
                    <a:pt x="24097" y="20934"/>
                    <a:pt x="22374" y="21390"/>
                  </a:cubicBezTo>
                  <a:cubicBezTo>
                    <a:pt x="20701" y="21846"/>
                    <a:pt x="19231" y="22961"/>
                    <a:pt x="18370" y="24482"/>
                  </a:cubicBezTo>
                  <a:lnTo>
                    <a:pt x="882" y="54742"/>
                  </a:lnTo>
                  <a:cubicBezTo>
                    <a:pt x="21" y="56263"/>
                    <a:pt x="-233" y="58037"/>
                    <a:pt x="223" y="59760"/>
                  </a:cubicBezTo>
                  <a:cubicBezTo>
                    <a:pt x="680" y="61433"/>
                    <a:pt x="1795" y="62903"/>
                    <a:pt x="3316" y="63765"/>
                  </a:cubicBezTo>
                  <a:cubicBezTo>
                    <a:pt x="8485" y="66755"/>
                    <a:pt x="11679" y="72280"/>
                    <a:pt x="11679" y="78211"/>
                  </a:cubicBezTo>
                  <a:lnTo>
                    <a:pt x="11679" y="80187"/>
                  </a:lnTo>
                  <a:cubicBezTo>
                    <a:pt x="11679" y="86118"/>
                    <a:pt x="8485" y="91693"/>
                    <a:pt x="3316" y="94633"/>
                  </a:cubicBezTo>
                  <a:cubicBezTo>
                    <a:pt x="173" y="96458"/>
                    <a:pt x="-892" y="100462"/>
                    <a:pt x="882" y="103656"/>
                  </a:cubicBezTo>
                  <a:lnTo>
                    <a:pt x="18319" y="133916"/>
                  </a:lnTo>
                  <a:cubicBezTo>
                    <a:pt x="20144" y="137059"/>
                    <a:pt x="24199" y="138123"/>
                    <a:pt x="27341" y="136349"/>
                  </a:cubicBezTo>
                  <a:cubicBezTo>
                    <a:pt x="32511" y="133358"/>
                    <a:pt x="38898" y="133358"/>
                    <a:pt x="44068" y="136349"/>
                  </a:cubicBezTo>
                  <a:lnTo>
                    <a:pt x="45791" y="137363"/>
                  </a:lnTo>
                  <a:cubicBezTo>
                    <a:pt x="50961" y="140353"/>
                    <a:pt x="54155" y="145878"/>
                    <a:pt x="54155" y="151859"/>
                  </a:cubicBezTo>
                  <a:cubicBezTo>
                    <a:pt x="54155" y="155509"/>
                    <a:pt x="57095" y="158449"/>
                    <a:pt x="60744" y="158449"/>
                  </a:cubicBezTo>
                  <a:lnTo>
                    <a:pt x="95668" y="158449"/>
                  </a:lnTo>
                  <a:cubicBezTo>
                    <a:pt x="99317" y="158449"/>
                    <a:pt x="102257" y="155509"/>
                    <a:pt x="102257" y="151859"/>
                  </a:cubicBezTo>
                  <a:cubicBezTo>
                    <a:pt x="102257" y="145929"/>
                    <a:pt x="105450" y="140353"/>
                    <a:pt x="110620" y="137413"/>
                  </a:cubicBezTo>
                  <a:lnTo>
                    <a:pt x="112344" y="136400"/>
                  </a:lnTo>
                  <a:cubicBezTo>
                    <a:pt x="117514" y="133409"/>
                    <a:pt x="123901" y="133409"/>
                    <a:pt x="129071" y="136400"/>
                  </a:cubicBezTo>
                  <a:cubicBezTo>
                    <a:pt x="132213" y="138224"/>
                    <a:pt x="136269" y="137160"/>
                    <a:pt x="138093" y="133967"/>
                  </a:cubicBezTo>
                  <a:lnTo>
                    <a:pt x="155580" y="103706"/>
                  </a:lnTo>
                  <a:cubicBezTo>
                    <a:pt x="157405" y="100564"/>
                    <a:pt x="156341" y="96509"/>
                    <a:pt x="153147" y="94684"/>
                  </a:cubicBezTo>
                  <a:close/>
                  <a:moveTo>
                    <a:pt x="141287" y="102186"/>
                  </a:moveTo>
                  <a:lnTo>
                    <a:pt x="129679" y="122309"/>
                  </a:lnTo>
                  <a:cubicBezTo>
                    <a:pt x="121822" y="119876"/>
                    <a:pt x="113155" y="120737"/>
                    <a:pt x="105856" y="124944"/>
                  </a:cubicBezTo>
                  <a:lnTo>
                    <a:pt x="104132" y="125958"/>
                  </a:lnTo>
                  <a:cubicBezTo>
                    <a:pt x="96884" y="130165"/>
                    <a:pt x="91765" y="137211"/>
                    <a:pt x="89940" y="145270"/>
                  </a:cubicBezTo>
                  <a:lnTo>
                    <a:pt x="66725" y="145270"/>
                  </a:lnTo>
                  <a:cubicBezTo>
                    <a:pt x="64900" y="137261"/>
                    <a:pt x="59781" y="130165"/>
                    <a:pt x="52533" y="125958"/>
                  </a:cubicBezTo>
                  <a:lnTo>
                    <a:pt x="50810" y="124944"/>
                  </a:lnTo>
                  <a:cubicBezTo>
                    <a:pt x="43510" y="120737"/>
                    <a:pt x="34843" y="119825"/>
                    <a:pt x="26986" y="122258"/>
                  </a:cubicBezTo>
                  <a:lnTo>
                    <a:pt x="15379" y="102135"/>
                  </a:lnTo>
                  <a:cubicBezTo>
                    <a:pt x="21411" y="96559"/>
                    <a:pt x="25009" y="88602"/>
                    <a:pt x="25009" y="80187"/>
                  </a:cubicBezTo>
                  <a:lnTo>
                    <a:pt x="25009" y="78211"/>
                  </a:lnTo>
                  <a:cubicBezTo>
                    <a:pt x="25009" y="69796"/>
                    <a:pt x="21462" y="61838"/>
                    <a:pt x="15429" y="56263"/>
                  </a:cubicBezTo>
                  <a:lnTo>
                    <a:pt x="27037" y="36140"/>
                  </a:lnTo>
                  <a:cubicBezTo>
                    <a:pt x="34894" y="38573"/>
                    <a:pt x="43561" y="37711"/>
                    <a:pt x="50860" y="33504"/>
                  </a:cubicBezTo>
                  <a:lnTo>
                    <a:pt x="52584" y="32491"/>
                  </a:lnTo>
                  <a:cubicBezTo>
                    <a:pt x="59832" y="28283"/>
                    <a:pt x="64951" y="21238"/>
                    <a:pt x="66776" y="13179"/>
                  </a:cubicBezTo>
                  <a:lnTo>
                    <a:pt x="89991" y="13179"/>
                  </a:lnTo>
                  <a:cubicBezTo>
                    <a:pt x="91816" y="21187"/>
                    <a:pt x="96935" y="28283"/>
                    <a:pt x="104183" y="32491"/>
                  </a:cubicBezTo>
                  <a:lnTo>
                    <a:pt x="105907" y="33504"/>
                  </a:lnTo>
                  <a:cubicBezTo>
                    <a:pt x="113206" y="37711"/>
                    <a:pt x="121873" y="38624"/>
                    <a:pt x="129730" y="36140"/>
                  </a:cubicBezTo>
                  <a:lnTo>
                    <a:pt x="141337" y="56263"/>
                  </a:lnTo>
                  <a:cubicBezTo>
                    <a:pt x="135305" y="61838"/>
                    <a:pt x="131707" y="69796"/>
                    <a:pt x="131707" y="78211"/>
                  </a:cubicBezTo>
                  <a:lnTo>
                    <a:pt x="131707" y="80187"/>
                  </a:lnTo>
                  <a:cubicBezTo>
                    <a:pt x="131707" y="88602"/>
                    <a:pt x="135254" y="96559"/>
                    <a:pt x="141287" y="102135"/>
                  </a:cubicBezTo>
                  <a:close/>
                </a:path>
              </a:pathLst>
            </a:custGeom>
            <a:solidFill>
              <a:srgbClr val="1F1F1F"/>
            </a:solidFill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843" name="Frihandsfigur: Form 842">
              <a:extLst>
                <a:ext uri="{FF2B5EF4-FFF2-40B4-BE49-F238E27FC236}">
                  <a16:creationId xmlns:a16="http://schemas.microsoft.com/office/drawing/2014/main" id="{0EF28AA9-6681-EC26-EDE2-7B103E7C7CAC}"/>
                </a:ext>
              </a:extLst>
            </p:cNvPr>
            <p:cNvSpPr/>
            <p:nvPr/>
          </p:nvSpPr>
          <p:spPr>
            <a:xfrm>
              <a:off x="8468235" y="3302774"/>
              <a:ext cx="134927" cy="136501"/>
            </a:xfrm>
            <a:custGeom>
              <a:avLst/>
              <a:gdLst>
                <a:gd name="connsiteX0" fmla="*/ 131613 w 134927"/>
                <a:gd name="connsiteY0" fmla="*/ 80593 h 136501"/>
                <a:gd name="connsiteX1" fmla="*/ 125023 w 134927"/>
                <a:gd name="connsiteY1" fmla="*/ 69138 h 136501"/>
                <a:gd name="connsiteX2" fmla="*/ 125023 w 134927"/>
                <a:gd name="connsiteY2" fmla="*/ 67465 h 136501"/>
                <a:gd name="connsiteX3" fmla="*/ 131613 w 134927"/>
                <a:gd name="connsiteY3" fmla="*/ 56060 h 136501"/>
                <a:gd name="connsiteX4" fmla="*/ 134705 w 134927"/>
                <a:gd name="connsiteY4" fmla="*/ 52056 h 136501"/>
                <a:gd name="connsiteX5" fmla="*/ 134046 w 134927"/>
                <a:gd name="connsiteY5" fmla="*/ 47038 h 136501"/>
                <a:gd name="connsiteX6" fmla="*/ 119195 w 134927"/>
                <a:gd name="connsiteY6" fmla="*/ 21339 h 136501"/>
                <a:gd name="connsiteX7" fmla="*/ 110172 w 134927"/>
                <a:gd name="connsiteY7" fmla="*/ 18906 h 136501"/>
                <a:gd name="connsiteX8" fmla="*/ 96943 w 134927"/>
                <a:gd name="connsiteY8" fmla="*/ 18906 h 136501"/>
                <a:gd name="connsiteX9" fmla="*/ 95473 w 134927"/>
                <a:gd name="connsiteY9" fmla="*/ 18045 h 136501"/>
                <a:gd name="connsiteX10" fmla="*/ 88884 w 134927"/>
                <a:gd name="connsiteY10" fmla="*/ 6589 h 136501"/>
                <a:gd name="connsiteX11" fmla="*/ 82294 w 134927"/>
                <a:gd name="connsiteY11" fmla="*/ 0 h 136501"/>
                <a:gd name="connsiteX12" fmla="*/ 52642 w 134927"/>
                <a:gd name="connsiteY12" fmla="*/ 0 h 136501"/>
                <a:gd name="connsiteX13" fmla="*/ 46052 w 134927"/>
                <a:gd name="connsiteY13" fmla="*/ 6589 h 136501"/>
                <a:gd name="connsiteX14" fmla="*/ 39463 w 134927"/>
                <a:gd name="connsiteY14" fmla="*/ 17994 h 136501"/>
                <a:gd name="connsiteX15" fmla="*/ 37993 w 134927"/>
                <a:gd name="connsiteY15" fmla="*/ 18856 h 136501"/>
                <a:gd name="connsiteX16" fmla="*/ 24764 w 134927"/>
                <a:gd name="connsiteY16" fmla="*/ 18856 h 136501"/>
                <a:gd name="connsiteX17" fmla="*/ 15741 w 134927"/>
                <a:gd name="connsiteY17" fmla="*/ 21289 h 136501"/>
                <a:gd name="connsiteX18" fmla="*/ 890 w 134927"/>
                <a:gd name="connsiteY18" fmla="*/ 46987 h 136501"/>
                <a:gd name="connsiteX19" fmla="*/ 3323 w 134927"/>
                <a:gd name="connsiteY19" fmla="*/ 56010 h 136501"/>
                <a:gd name="connsiteX20" fmla="*/ 12345 w 134927"/>
                <a:gd name="connsiteY20" fmla="*/ 53577 h 136501"/>
                <a:gd name="connsiteX21" fmla="*/ 24307 w 134927"/>
                <a:gd name="connsiteY21" fmla="*/ 32896 h 136501"/>
                <a:gd name="connsiteX22" fmla="*/ 44582 w 134927"/>
                <a:gd name="connsiteY22" fmla="*/ 30311 h 136501"/>
                <a:gd name="connsiteX23" fmla="*/ 46052 w 134927"/>
                <a:gd name="connsiteY23" fmla="*/ 29449 h 136501"/>
                <a:gd name="connsiteX24" fmla="*/ 58370 w 134927"/>
                <a:gd name="connsiteY24" fmla="*/ 13179 h 136501"/>
                <a:gd name="connsiteX25" fmla="*/ 76516 w 134927"/>
                <a:gd name="connsiteY25" fmla="*/ 13179 h 136501"/>
                <a:gd name="connsiteX26" fmla="*/ 88833 w 134927"/>
                <a:gd name="connsiteY26" fmla="*/ 29449 h 136501"/>
                <a:gd name="connsiteX27" fmla="*/ 90302 w 134927"/>
                <a:gd name="connsiteY27" fmla="*/ 30311 h 136501"/>
                <a:gd name="connsiteX28" fmla="*/ 110577 w 134927"/>
                <a:gd name="connsiteY28" fmla="*/ 32896 h 136501"/>
                <a:gd name="connsiteX29" fmla="*/ 119651 w 134927"/>
                <a:gd name="connsiteY29" fmla="*/ 48609 h 136501"/>
                <a:gd name="connsiteX30" fmla="*/ 111743 w 134927"/>
                <a:gd name="connsiteY30" fmla="*/ 67414 h 136501"/>
                <a:gd name="connsiteX31" fmla="*/ 111743 w 134927"/>
                <a:gd name="connsiteY31" fmla="*/ 69087 h 136501"/>
                <a:gd name="connsiteX32" fmla="*/ 119651 w 134927"/>
                <a:gd name="connsiteY32" fmla="*/ 87892 h 136501"/>
                <a:gd name="connsiteX33" fmla="*/ 110577 w 134927"/>
                <a:gd name="connsiteY33" fmla="*/ 103605 h 136501"/>
                <a:gd name="connsiteX34" fmla="*/ 90302 w 134927"/>
                <a:gd name="connsiteY34" fmla="*/ 106190 h 136501"/>
                <a:gd name="connsiteX35" fmla="*/ 88833 w 134927"/>
                <a:gd name="connsiteY35" fmla="*/ 107052 h 136501"/>
                <a:gd name="connsiteX36" fmla="*/ 76516 w 134927"/>
                <a:gd name="connsiteY36" fmla="*/ 123322 h 136501"/>
                <a:gd name="connsiteX37" fmla="*/ 52591 w 134927"/>
                <a:gd name="connsiteY37" fmla="*/ 123322 h 136501"/>
                <a:gd name="connsiteX38" fmla="*/ 52591 w 134927"/>
                <a:gd name="connsiteY38" fmla="*/ 136501 h 136501"/>
                <a:gd name="connsiteX39" fmla="*/ 82243 w 134927"/>
                <a:gd name="connsiteY39" fmla="*/ 136501 h 136501"/>
                <a:gd name="connsiteX40" fmla="*/ 88833 w 134927"/>
                <a:gd name="connsiteY40" fmla="*/ 129912 h 136501"/>
                <a:gd name="connsiteX41" fmla="*/ 95422 w 134927"/>
                <a:gd name="connsiteY41" fmla="*/ 118507 h 136501"/>
                <a:gd name="connsiteX42" fmla="*/ 96892 w 134927"/>
                <a:gd name="connsiteY42" fmla="*/ 117645 h 136501"/>
                <a:gd name="connsiteX43" fmla="*/ 110121 w 134927"/>
                <a:gd name="connsiteY43" fmla="*/ 117645 h 136501"/>
                <a:gd name="connsiteX44" fmla="*/ 115139 w 134927"/>
                <a:gd name="connsiteY44" fmla="*/ 118304 h 136501"/>
                <a:gd name="connsiteX45" fmla="*/ 119144 w 134927"/>
                <a:gd name="connsiteY45" fmla="*/ 115212 h 136501"/>
                <a:gd name="connsiteX46" fmla="*/ 133995 w 134927"/>
                <a:gd name="connsiteY46" fmla="*/ 89514 h 136501"/>
                <a:gd name="connsiteX47" fmla="*/ 131562 w 134927"/>
                <a:gd name="connsiteY47" fmla="*/ 80491 h 1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134927" h="136501">
                  <a:moveTo>
                    <a:pt x="131613" y="80593"/>
                  </a:moveTo>
                  <a:cubicBezTo>
                    <a:pt x="127557" y="78261"/>
                    <a:pt x="125023" y="73851"/>
                    <a:pt x="125023" y="69138"/>
                  </a:cubicBezTo>
                  <a:lnTo>
                    <a:pt x="125023" y="67465"/>
                  </a:lnTo>
                  <a:cubicBezTo>
                    <a:pt x="125023" y="62751"/>
                    <a:pt x="127557" y="58392"/>
                    <a:pt x="131613" y="56060"/>
                  </a:cubicBezTo>
                  <a:cubicBezTo>
                    <a:pt x="133134" y="55199"/>
                    <a:pt x="134249" y="53729"/>
                    <a:pt x="134705" y="52056"/>
                  </a:cubicBezTo>
                  <a:cubicBezTo>
                    <a:pt x="135161" y="50383"/>
                    <a:pt x="134907" y="48559"/>
                    <a:pt x="134046" y="47038"/>
                  </a:cubicBezTo>
                  <a:lnTo>
                    <a:pt x="119195" y="21339"/>
                  </a:lnTo>
                  <a:cubicBezTo>
                    <a:pt x="117370" y="18197"/>
                    <a:pt x="113315" y="17132"/>
                    <a:pt x="110172" y="18906"/>
                  </a:cubicBezTo>
                  <a:cubicBezTo>
                    <a:pt x="106117" y="21238"/>
                    <a:pt x="101048" y="21238"/>
                    <a:pt x="96943" y="18906"/>
                  </a:cubicBezTo>
                  <a:lnTo>
                    <a:pt x="95473" y="18045"/>
                  </a:lnTo>
                  <a:cubicBezTo>
                    <a:pt x="91418" y="15713"/>
                    <a:pt x="88884" y="11303"/>
                    <a:pt x="88884" y="6589"/>
                  </a:cubicBezTo>
                  <a:cubicBezTo>
                    <a:pt x="88884" y="2940"/>
                    <a:pt x="85943" y="0"/>
                    <a:pt x="82294" y="0"/>
                  </a:cubicBezTo>
                  <a:lnTo>
                    <a:pt x="52642" y="0"/>
                  </a:lnTo>
                  <a:cubicBezTo>
                    <a:pt x="48992" y="0"/>
                    <a:pt x="46052" y="2940"/>
                    <a:pt x="46052" y="6589"/>
                  </a:cubicBezTo>
                  <a:cubicBezTo>
                    <a:pt x="46052" y="11303"/>
                    <a:pt x="43518" y="15662"/>
                    <a:pt x="39463" y="17994"/>
                  </a:cubicBezTo>
                  <a:lnTo>
                    <a:pt x="37993" y="18856"/>
                  </a:lnTo>
                  <a:cubicBezTo>
                    <a:pt x="33938" y="21187"/>
                    <a:pt x="28869" y="21187"/>
                    <a:pt x="24764" y="18856"/>
                  </a:cubicBezTo>
                  <a:cubicBezTo>
                    <a:pt x="21621" y="17031"/>
                    <a:pt x="17566" y="18095"/>
                    <a:pt x="15741" y="21289"/>
                  </a:cubicBezTo>
                  <a:lnTo>
                    <a:pt x="890" y="46987"/>
                  </a:lnTo>
                  <a:cubicBezTo>
                    <a:pt x="-935" y="50130"/>
                    <a:pt x="130" y="54185"/>
                    <a:pt x="3323" y="56010"/>
                  </a:cubicBezTo>
                  <a:cubicBezTo>
                    <a:pt x="6466" y="57834"/>
                    <a:pt x="10520" y="56770"/>
                    <a:pt x="12345" y="53577"/>
                  </a:cubicBezTo>
                  <a:lnTo>
                    <a:pt x="24307" y="32896"/>
                  </a:lnTo>
                  <a:cubicBezTo>
                    <a:pt x="31049" y="34772"/>
                    <a:pt x="38399" y="33910"/>
                    <a:pt x="44582" y="30311"/>
                  </a:cubicBezTo>
                  <a:lnTo>
                    <a:pt x="46052" y="29449"/>
                  </a:lnTo>
                  <a:cubicBezTo>
                    <a:pt x="52236" y="25851"/>
                    <a:pt x="56646" y="19971"/>
                    <a:pt x="58370" y="13179"/>
                  </a:cubicBezTo>
                  <a:lnTo>
                    <a:pt x="76516" y="13179"/>
                  </a:lnTo>
                  <a:cubicBezTo>
                    <a:pt x="78289" y="19920"/>
                    <a:pt x="82649" y="25851"/>
                    <a:pt x="88833" y="29449"/>
                  </a:cubicBezTo>
                  <a:lnTo>
                    <a:pt x="90302" y="30311"/>
                  </a:lnTo>
                  <a:cubicBezTo>
                    <a:pt x="96487" y="33910"/>
                    <a:pt x="103836" y="34772"/>
                    <a:pt x="110577" y="32896"/>
                  </a:cubicBezTo>
                  <a:lnTo>
                    <a:pt x="119651" y="48609"/>
                  </a:lnTo>
                  <a:cubicBezTo>
                    <a:pt x="114683" y="53526"/>
                    <a:pt x="111743" y="60267"/>
                    <a:pt x="111743" y="67414"/>
                  </a:cubicBezTo>
                  <a:lnTo>
                    <a:pt x="111743" y="69087"/>
                  </a:lnTo>
                  <a:cubicBezTo>
                    <a:pt x="111743" y="76234"/>
                    <a:pt x="114683" y="83026"/>
                    <a:pt x="119651" y="87892"/>
                  </a:cubicBezTo>
                  <a:lnTo>
                    <a:pt x="110577" y="103605"/>
                  </a:lnTo>
                  <a:cubicBezTo>
                    <a:pt x="103836" y="101729"/>
                    <a:pt x="96487" y="102591"/>
                    <a:pt x="90302" y="106190"/>
                  </a:cubicBezTo>
                  <a:lnTo>
                    <a:pt x="88833" y="107052"/>
                  </a:lnTo>
                  <a:cubicBezTo>
                    <a:pt x="82649" y="110651"/>
                    <a:pt x="78239" y="116530"/>
                    <a:pt x="76516" y="123322"/>
                  </a:cubicBezTo>
                  <a:lnTo>
                    <a:pt x="52591" y="123322"/>
                  </a:lnTo>
                  <a:lnTo>
                    <a:pt x="52591" y="136501"/>
                  </a:lnTo>
                  <a:lnTo>
                    <a:pt x="82243" y="136501"/>
                  </a:lnTo>
                  <a:cubicBezTo>
                    <a:pt x="85893" y="136501"/>
                    <a:pt x="88833" y="133561"/>
                    <a:pt x="88833" y="129912"/>
                  </a:cubicBezTo>
                  <a:cubicBezTo>
                    <a:pt x="88833" y="125198"/>
                    <a:pt x="91367" y="120839"/>
                    <a:pt x="95422" y="118507"/>
                  </a:cubicBezTo>
                  <a:lnTo>
                    <a:pt x="96892" y="117645"/>
                  </a:lnTo>
                  <a:cubicBezTo>
                    <a:pt x="100947" y="115314"/>
                    <a:pt x="106015" y="115314"/>
                    <a:pt x="110121" y="117645"/>
                  </a:cubicBezTo>
                  <a:cubicBezTo>
                    <a:pt x="111642" y="118507"/>
                    <a:pt x="113416" y="118761"/>
                    <a:pt x="115139" y="118304"/>
                  </a:cubicBezTo>
                  <a:cubicBezTo>
                    <a:pt x="116812" y="117848"/>
                    <a:pt x="118282" y="116733"/>
                    <a:pt x="119144" y="115212"/>
                  </a:cubicBezTo>
                  <a:lnTo>
                    <a:pt x="133995" y="89514"/>
                  </a:lnTo>
                  <a:cubicBezTo>
                    <a:pt x="135819" y="86371"/>
                    <a:pt x="134755" y="82316"/>
                    <a:pt x="131562" y="80491"/>
                  </a:cubicBezTo>
                  <a:close/>
                </a:path>
              </a:pathLst>
            </a:custGeom>
            <a:solidFill>
              <a:srgbClr val="1F1F1F"/>
            </a:solidFill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844" name="Frihandsfigur: Form 843">
              <a:extLst>
                <a:ext uri="{FF2B5EF4-FFF2-40B4-BE49-F238E27FC236}">
                  <a16:creationId xmlns:a16="http://schemas.microsoft.com/office/drawing/2014/main" id="{30F555EE-86C7-F8BC-F96D-C03BAE43839F}"/>
                </a:ext>
              </a:extLst>
            </p:cNvPr>
            <p:cNvSpPr/>
            <p:nvPr/>
          </p:nvSpPr>
          <p:spPr>
            <a:xfrm>
              <a:off x="8508762" y="3344084"/>
              <a:ext cx="54032" cy="54032"/>
            </a:xfrm>
            <a:custGeom>
              <a:avLst/>
              <a:gdLst>
                <a:gd name="connsiteX0" fmla="*/ 54033 w 54032"/>
                <a:gd name="connsiteY0" fmla="*/ 27016 h 54032"/>
                <a:gd name="connsiteX1" fmla="*/ 27016 w 54032"/>
                <a:gd name="connsiteY1" fmla="*/ 0 h 54032"/>
                <a:gd name="connsiteX2" fmla="*/ 0 w 54032"/>
                <a:gd name="connsiteY2" fmla="*/ 27016 h 54032"/>
                <a:gd name="connsiteX3" fmla="*/ 27016 w 54032"/>
                <a:gd name="connsiteY3" fmla="*/ 54033 h 54032"/>
                <a:gd name="connsiteX4" fmla="*/ 54033 w 54032"/>
                <a:gd name="connsiteY4" fmla="*/ 27016 h 54032"/>
                <a:gd name="connsiteX5" fmla="*/ 13179 w 54032"/>
                <a:gd name="connsiteY5" fmla="*/ 27016 h 54032"/>
                <a:gd name="connsiteX6" fmla="*/ 27016 w 54032"/>
                <a:gd name="connsiteY6" fmla="*/ 13179 h 54032"/>
                <a:gd name="connsiteX7" fmla="*/ 40854 w 54032"/>
                <a:gd name="connsiteY7" fmla="*/ 27016 h 54032"/>
                <a:gd name="connsiteX8" fmla="*/ 27016 w 54032"/>
                <a:gd name="connsiteY8" fmla="*/ 40854 h 54032"/>
                <a:gd name="connsiteX9" fmla="*/ 13179 w 54032"/>
                <a:gd name="connsiteY9" fmla="*/ 27016 h 54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4032" h="54032">
                  <a:moveTo>
                    <a:pt x="54033" y="27016"/>
                  </a:moveTo>
                  <a:cubicBezTo>
                    <a:pt x="54033" y="12114"/>
                    <a:pt x="41919" y="0"/>
                    <a:pt x="27016" y="0"/>
                  </a:cubicBezTo>
                  <a:cubicBezTo>
                    <a:pt x="12114" y="0"/>
                    <a:pt x="0" y="12114"/>
                    <a:pt x="0" y="27016"/>
                  </a:cubicBezTo>
                  <a:cubicBezTo>
                    <a:pt x="0" y="41918"/>
                    <a:pt x="12114" y="54033"/>
                    <a:pt x="27016" y="54033"/>
                  </a:cubicBezTo>
                  <a:cubicBezTo>
                    <a:pt x="41919" y="54033"/>
                    <a:pt x="54033" y="41918"/>
                    <a:pt x="54033" y="27016"/>
                  </a:cubicBezTo>
                  <a:close/>
                  <a:moveTo>
                    <a:pt x="13179" y="27016"/>
                  </a:moveTo>
                  <a:cubicBezTo>
                    <a:pt x="13179" y="19363"/>
                    <a:pt x="19413" y="13179"/>
                    <a:pt x="27016" y="13179"/>
                  </a:cubicBezTo>
                  <a:cubicBezTo>
                    <a:pt x="34619" y="13179"/>
                    <a:pt x="40854" y="19413"/>
                    <a:pt x="40854" y="27016"/>
                  </a:cubicBezTo>
                  <a:cubicBezTo>
                    <a:pt x="40854" y="34619"/>
                    <a:pt x="34670" y="40854"/>
                    <a:pt x="27016" y="40854"/>
                  </a:cubicBezTo>
                  <a:cubicBezTo>
                    <a:pt x="19362" y="40854"/>
                    <a:pt x="13179" y="34619"/>
                    <a:pt x="13179" y="27016"/>
                  </a:cubicBezTo>
                  <a:close/>
                </a:path>
              </a:pathLst>
            </a:custGeom>
            <a:solidFill>
              <a:srgbClr val="1F1F1F"/>
            </a:solidFill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  <p:grpSp>
        <p:nvGrpSpPr>
          <p:cNvPr id="860" name="Bild 3">
            <a:extLst>
              <a:ext uri="{FF2B5EF4-FFF2-40B4-BE49-F238E27FC236}">
                <a16:creationId xmlns:a16="http://schemas.microsoft.com/office/drawing/2014/main" id="{825614BA-865B-D4C8-FAA3-C5AC1756A77B}"/>
              </a:ext>
            </a:extLst>
          </p:cNvPr>
          <p:cNvGrpSpPr/>
          <p:nvPr/>
        </p:nvGrpSpPr>
        <p:grpSpPr>
          <a:xfrm>
            <a:off x="443145" y="1986645"/>
            <a:ext cx="622889" cy="429592"/>
            <a:chOff x="7648547" y="2669638"/>
            <a:chExt cx="483151" cy="333218"/>
          </a:xfrm>
          <a:solidFill>
            <a:srgbClr val="1F1F1F"/>
          </a:solidFill>
        </p:grpSpPr>
        <p:sp>
          <p:nvSpPr>
            <p:cNvPr id="861" name="Frihandsfigur: Form 860">
              <a:extLst>
                <a:ext uri="{FF2B5EF4-FFF2-40B4-BE49-F238E27FC236}">
                  <a16:creationId xmlns:a16="http://schemas.microsoft.com/office/drawing/2014/main" id="{60D5471C-5121-9338-F446-3802CB2A7FC8}"/>
                </a:ext>
              </a:extLst>
            </p:cNvPr>
            <p:cNvSpPr/>
            <p:nvPr/>
          </p:nvSpPr>
          <p:spPr>
            <a:xfrm>
              <a:off x="7768068" y="2747291"/>
              <a:ext cx="244059" cy="151149"/>
            </a:xfrm>
            <a:custGeom>
              <a:avLst/>
              <a:gdLst>
                <a:gd name="connsiteX0" fmla="*/ 244060 w 244059"/>
                <a:gd name="connsiteY0" fmla="*/ 6792 h 151149"/>
                <a:gd name="connsiteX1" fmla="*/ 243755 w 244059"/>
                <a:gd name="connsiteY1" fmla="*/ 4967 h 151149"/>
                <a:gd name="connsiteX2" fmla="*/ 243755 w 244059"/>
                <a:gd name="connsiteY2" fmla="*/ 4765 h 151149"/>
                <a:gd name="connsiteX3" fmla="*/ 243705 w 244059"/>
                <a:gd name="connsiteY3" fmla="*/ 4613 h 151149"/>
                <a:gd name="connsiteX4" fmla="*/ 242793 w 244059"/>
                <a:gd name="connsiteY4" fmla="*/ 2889 h 151149"/>
                <a:gd name="connsiteX5" fmla="*/ 242590 w 244059"/>
                <a:gd name="connsiteY5" fmla="*/ 2636 h 151149"/>
                <a:gd name="connsiteX6" fmla="*/ 241322 w 244059"/>
                <a:gd name="connsiteY6" fmla="*/ 1419 h 151149"/>
                <a:gd name="connsiteX7" fmla="*/ 241120 w 244059"/>
                <a:gd name="connsiteY7" fmla="*/ 1267 h 151149"/>
                <a:gd name="connsiteX8" fmla="*/ 239396 w 244059"/>
                <a:gd name="connsiteY8" fmla="*/ 406 h 151149"/>
                <a:gd name="connsiteX9" fmla="*/ 238991 w 244059"/>
                <a:gd name="connsiteY9" fmla="*/ 304 h 151149"/>
                <a:gd name="connsiteX10" fmla="*/ 237014 w 244059"/>
                <a:gd name="connsiteY10" fmla="*/ 0 h 151149"/>
                <a:gd name="connsiteX11" fmla="*/ 7046 w 244059"/>
                <a:gd name="connsiteY11" fmla="*/ 0 h 151149"/>
                <a:gd name="connsiteX12" fmla="*/ 5069 w 244059"/>
                <a:gd name="connsiteY12" fmla="*/ 304 h 151149"/>
                <a:gd name="connsiteX13" fmla="*/ 4663 w 244059"/>
                <a:gd name="connsiteY13" fmla="*/ 406 h 151149"/>
                <a:gd name="connsiteX14" fmla="*/ 2940 w 244059"/>
                <a:gd name="connsiteY14" fmla="*/ 1267 h 151149"/>
                <a:gd name="connsiteX15" fmla="*/ 2737 w 244059"/>
                <a:gd name="connsiteY15" fmla="*/ 1419 h 151149"/>
                <a:gd name="connsiteX16" fmla="*/ 1470 w 244059"/>
                <a:gd name="connsiteY16" fmla="*/ 2636 h 151149"/>
                <a:gd name="connsiteX17" fmla="*/ 1267 w 244059"/>
                <a:gd name="connsiteY17" fmla="*/ 2889 h 151149"/>
                <a:gd name="connsiteX18" fmla="*/ 355 w 244059"/>
                <a:gd name="connsiteY18" fmla="*/ 4613 h 151149"/>
                <a:gd name="connsiteX19" fmla="*/ 304 w 244059"/>
                <a:gd name="connsiteY19" fmla="*/ 4765 h 151149"/>
                <a:gd name="connsiteX20" fmla="*/ 304 w 244059"/>
                <a:gd name="connsiteY20" fmla="*/ 4967 h 151149"/>
                <a:gd name="connsiteX21" fmla="*/ 0 w 244059"/>
                <a:gd name="connsiteY21" fmla="*/ 6792 h 151149"/>
                <a:gd name="connsiteX22" fmla="*/ 0 w 244059"/>
                <a:gd name="connsiteY22" fmla="*/ 6995 h 151149"/>
                <a:gd name="connsiteX23" fmla="*/ 0 w 244059"/>
                <a:gd name="connsiteY23" fmla="*/ 7096 h 151149"/>
                <a:gd name="connsiteX24" fmla="*/ 0 w 244059"/>
                <a:gd name="connsiteY24" fmla="*/ 144053 h 151149"/>
                <a:gd name="connsiteX25" fmla="*/ 0 w 244059"/>
                <a:gd name="connsiteY25" fmla="*/ 144155 h 151149"/>
                <a:gd name="connsiteX26" fmla="*/ 0 w 244059"/>
                <a:gd name="connsiteY26" fmla="*/ 144358 h 151149"/>
                <a:gd name="connsiteX27" fmla="*/ 304 w 244059"/>
                <a:gd name="connsiteY27" fmla="*/ 146182 h 151149"/>
                <a:gd name="connsiteX28" fmla="*/ 304 w 244059"/>
                <a:gd name="connsiteY28" fmla="*/ 146385 h 151149"/>
                <a:gd name="connsiteX29" fmla="*/ 355 w 244059"/>
                <a:gd name="connsiteY29" fmla="*/ 146537 h 151149"/>
                <a:gd name="connsiteX30" fmla="*/ 1267 w 244059"/>
                <a:gd name="connsiteY30" fmla="*/ 148261 h 151149"/>
                <a:gd name="connsiteX31" fmla="*/ 1470 w 244059"/>
                <a:gd name="connsiteY31" fmla="*/ 148514 h 151149"/>
                <a:gd name="connsiteX32" fmla="*/ 2737 w 244059"/>
                <a:gd name="connsiteY32" fmla="*/ 149730 h 151149"/>
                <a:gd name="connsiteX33" fmla="*/ 2940 w 244059"/>
                <a:gd name="connsiteY33" fmla="*/ 149882 h 151149"/>
                <a:gd name="connsiteX34" fmla="*/ 4663 w 244059"/>
                <a:gd name="connsiteY34" fmla="*/ 150744 h 151149"/>
                <a:gd name="connsiteX35" fmla="*/ 5069 w 244059"/>
                <a:gd name="connsiteY35" fmla="*/ 150846 h 151149"/>
                <a:gd name="connsiteX36" fmla="*/ 7046 w 244059"/>
                <a:gd name="connsiteY36" fmla="*/ 151150 h 151149"/>
                <a:gd name="connsiteX37" fmla="*/ 237014 w 244059"/>
                <a:gd name="connsiteY37" fmla="*/ 151150 h 151149"/>
                <a:gd name="connsiteX38" fmla="*/ 238991 w 244059"/>
                <a:gd name="connsiteY38" fmla="*/ 150846 h 151149"/>
                <a:gd name="connsiteX39" fmla="*/ 239396 w 244059"/>
                <a:gd name="connsiteY39" fmla="*/ 150744 h 151149"/>
                <a:gd name="connsiteX40" fmla="*/ 241120 w 244059"/>
                <a:gd name="connsiteY40" fmla="*/ 149882 h 151149"/>
                <a:gd name="connsiteX41" fmla="*/ 241322 w 244059"/>
                <a:gd name="connsiteY41" fmla="*/ 149730 h 151149"/>
                <a:gd name="connsiteX42" fmla="*/ 242590 w 244059"/>
                <a:gd name="connsiteY42" fmla="*/ 148514 h 151149"/>
                <a:gd name="connsiteX43" fmla="*/ 242793 w 244059"/>
                <a:gd name="connsiteY43" fmla="*/ 148261 h 151149"/>
                <a:gd name="connsiteX44" fmla="*/ 243705 w 244059"/>
                <a:gd name="connsiteY44" fmla="*/ 146537 h 151149"/>
                <a:gd name="connsiteX45" fmla="*/ 243755 w 244059"/>
                <a:gd name="connsiteY45" fmla="*/ 146385 h 151149"/>
                <a:gd name="connsiteX46" fmla="*/ 243755 w 244059"/>
                <a:gd name="connsiteY46" fmla="*/ 146182 h 151149"/>
                <a:gd name="connsiteX47" fmla="*/ 244060 w 244059"/>
                <a:gd name="connsiteY47" fmla="*/ 144358 h 151149"/>
                <a:gd name="connsiteX48" fmla="*/ 244060 w 244059"/>
                <a:gd name="connsiteY48" fmla="*/ 144155 h 151149"/>
                <a:gd name="connsiteX49" fmla="*/ 244060 w 244059"/>
                <a:gd name="connsiteY49" fmla="*/ 144053 h 151149"/>
                <a:gd name="connsiteX50" fmla="*/ 244060 w 244059"/>
                <a:gd name="connsiteY50" fmla="*/ 7096 h 151149"/>
                <a:gd name="connsiteX51" fmla="*/ 244060 w 244059"/>
                <a:gd name="connsiteY51" fmla="*/ 6995 h 151149"/>
                <a:gd name="connsiteX52" fmla="*/ 244060 w 244059"/>
                <a:gd name="connsiteY52" fmla="*/ 6792 h 151149"/>
                <a:gd name="connsiteX53" fmla="*/ 216333 w 244059"/>
                <a:gd name="connsiteY53" fmla="*/ 14142 h 151149"/>
                <a:gd name="connsiteX54" fmla="*/ 122004 w 244059"/>
                <a:gd name="connsiteY54" fmla="*/ 87638 h 151149"/>
                <a:gd name="connsiteX55" fmla="*/ 27675 w 244059"/>
                <a:gd name="connsiteY55" fmla="*/ 14142 h 151149"/>
                <a:gd name="connsiteX56" fmla="*/ 216333 w 244059"/>
                <a:gd name="connsiteY56" fmla="*/ 14142 h 151149"/>
                <a:gd name="connsiteX57" fmla="*/ 229867 w 244059"/>
                <a:gd name="connsiteY57" fmla="*/ 21593 h 151149"/>
                <a:gd name="connsiteX58" fmla="*/ 229867 w 244059"/>
                <a:gd name="connsiteY58" fmla="*/ 129506 h 151149"/>
                <a:gd name="connsiteX59" fmla="*/ 160628 w 244059"/>
                <a:gd name="connsiteY59" fmla="*/ 75575 h 151149"/>
                <a:gd name="connsiteX60" fmla="*/ 229867 w 244059"/>
                <a:gd name="connsiteY60" fmla="*/ 21644 h 151149"/>
                <a:gd name="connsiteX61" fmla="*/ 83330 w 244059"/>
                <a:gd name="connsiteY61" fmla="*/ 75524 h 151149"/>
                <a:gd name="connsiteX62" fmla="*/ 14091 w 244059"/>
                <a:gd name="connsiteY62" fmla="*/ 129455 h 151149"/>
                <a:gd name="connsiteX63" fmla="*/ 14091 w 244059"/>
                <a:gd name="connsiteY63" fmla="*/ 21542 h 151149"/>
                <a:gd name="connsiteX64" fmla="*/ 83330 w 244059"/>
                <a:gd name="connsiteY64" fmla="*/ 75473 h 151149"/>
                <a:gd name="connsiteX65" fmla="*/ 27675 w 244059"/>
                <a:gd name="connsiteY65" fmla="*/ 136907 h 151149"/>
                <a:gd name="connsiteX66" fmla="*/ 94887 w 244059"/>
                <a:gd name="connsiteY66" fmla="*/ 84496 h 151149"/>
                <a:gd name="connsiteX67" fmla="*/ 117645 w 244059"/>
                <a:gd name="connsiteY67" fmla="*/ 102236 h 151149"/>
                <a:gd name="connsiteX68" fmla="*/ 122004 w 244059"/>
                <a:gd name="connsiteY68" fmla="*/ 103757 h 151149"/>
                <a:gd name="connsiteX69" fmla="*/ 126363 w 244059"/>
                <a:gd name="connsiteY69" fmla="*/ 102236 h 151149"/>
                <a:gd name="connsiteX70" fmla="*/ 149122 w 244059"/>
                <a:gd name="connsiteY70" fmla="*/ 84496 h 151149"/>
                <a:gd name="connsiteX71" fmla="*/ 216333 w 244059"/>
                <a:gd name="connsiteY71" fmla="*/ 136907 h 151149"/>
                <a:gd name="connsiteX72" fmla="*/ 27675 w 244059"/>
                <a:gd name="connsiteY72" fmla="*/ 136907 h 151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</a:cxnLst>
              <a:rect l="l" t="t" r="r" b="b"/>
              <a:pathLst>
                <a:path w="244059" h="151149">
                  <a:moveTo>
                    <a:pt x="244060" y="6792"/>
                  </a:moveTo>
                  <a:cubicBezTo>
                    <a:pt x="244060" y="6184"/>
                    <a:pt x="243908" y="5576"/>
                    <a:pt x="243755" y="4967"/>
                  </a:cubicBezTo>
                  <a:cubicBezTo>
                    <a:pt x="243755" y="4917"/>
                    <a:pt x="243755" y="4815"/>
                    <a:pt x="243755" y="4765"/>
                  </a:cubicBezTo>
                  <a:cubicBezTo>
                    <a:pt x="243755" y="4765"/>
                    <a:pt x="243705" y="4663"/>
                    <a:pt x="243705" y="4613"/>
                  </a:cubicBezTo>
                  <a:cubicBezTo>
                    <a:pt x="243502" y="4004"/>
                    <a:pt x="243198" y="3447"/>
                    <a:pt x="242793" y="2889"/>
                  </a:cubicBezTo>
                  <a:cubicBezTo>
                    <a:pt x="242742" y="2788"/>
                    <a:pt x="242640" y="2686"/>
                    <a:pt x="242590" y="2636"/>
                  </a:cubicBezTo>
                  <a:cubicBezTo>
                    <a:pt x="242235" y="2180"/>
                    <a:pt x="241778" y="1774"/>
                    <a:pt x="241322" y="1419"/>
                  </a:cubicBezTo>
                  <a:cubicBezTo>
                    <a:pt x="241272" y="1419"/>
                    <a:pt x="241221" y="1318"/>
                    <a:pt x="241120" y="1267"/>
                  </a:cubicBezTo>
                  <a:cubicBezTo>
                    <a:pt x="240613" y="912"/>
                    <a:pt x="240005" y="608"/>
                    <a:pt x="239396" y="406"/>
                  </a:cubicBezTo>
                  <a:cubicBezTo>
                    <a:pt x="239244" y="406"/>
                    <a:pt x="239143" y="304"/>
                    <a:pt x="238991" y="304"/>
                  </a:cubicBezTo>
                  <a:cubicBezTo>
                    <a:pt x="238383" y="101"/>
                    <a:pt x="237724" y="0"/>
                    <a:pt x="237014" y="0"/>
                  </a:cubicBezTo>
                  <a:lnTo>
                    <a:pt x="7046" y="0"/>
                  </a:lnTo>
                  <a:cubicBezTo>
                    <a:pt x="6336" y="0"/>
                    <a:pt x="5728" y="152"/>
                    <a:pt x="5069" y="304"/>
                  </a:cubicBezTo>
                  <a:cubicBezTo>
                    <a:pt x="4917" y="304"/>
                    <a:pt x="4815" y="406"/>
                    <a:pt x="4663" y="406"/>
                  </a:cubicBezTo>
                  <a:cubicBezTo>
                    <a:pt x="4055" y="608"/>
                    <a:pt x="3497" y="912"/>
                    <a:pt x="2940" y="1267"/>
                  </a:cubicBezTo>
                  <a:cubicBezTo>
                    <a:pt x="2889" y="1267"/>
                    <a:pt x="2838" y="1369"/>
                    <a:pt x="2737" y="1419"/>
                  </a:cubicBezTo>
                  <a:cubicBezTo>
                    <a:pt x="2281" y="1774"/>
                    <a:pt x="1825" y="2180"/>
                    <a:pt x="1470" y="2636"/>
                  </a:cubicBezTo>
                  <a:cubicBezTo>
                    <a:pt x="1419" y="2737"/>
                    <a:pt x="1318" y="2788"/>
                    <a:pt x="1267" y="2889"/>
                  </a:cubicBezTo>
                  <a:cubicBezTo>
                    <a:pt x="912" y="3396"/>
                    <a:pt x="608" y="4004"/>
                    <a:pt x="355" y="4613"/>
                  </a:cubicBezTo>
                  <a:cubicBezTo>
                    <a:pt x="355" y="4613"/>
                    <a:pt x="304" y="4714"/>
                    <a:pt x="304" y="4765"/>
                  </a:cubicBezTo>
                  <a:cubicBezTo>
                    <a:pt x="304" y="4815"/>
                    <a:pt x="304" y="4917"/>
                    <a:pt x="304" y="4967"/>
                  </a:cubicBezTo>
                  <a:cubicBezTo>
                    <a:pt x="101" y="5525"/>
                    <a:pt x="0" y="6133"/>
                    <a:pt x="0" y="6792"/>
                  </a:cubicBezTo>
                  <a:cubicBezTo>
                    <a:pt x="0" y="6843"/>
                    <a:pt x="0" y="6893"/>
                    <a:pt x="0" y="6995"/>
                  </a:cubicBezTo>
                  <a:cubicBezTo>
                    <a:pt x="0" y="6995"/>
                    <a:pt x="0" y="7046"/>
                    <a:pt x="0" y="7096"/>
                  </a:cubicBezTo>
                  <a:lnTo>
                    <a:pt x="0" y="144053"/>
                  </a:lnTo>
                  <a:cubicBezTo>
                    <a:pt x="0" y="144053"/>
                    <a:pt x="0" y="144104"/>
                    <a:pt x="0" y="144155"/>
                  </a:cubicBezTo>
                  <a:cubicBezTo>
                    <a:pt x="0" y="144206"/>
                    <a:pt x="0" y="144256"/>
                    <a:pt x="0" y="144358"/>
                  </a:cubicBezTo>
                  <a:cubicBezTo>
                    <a:pt x="0" y="144966"/>
                    <a:pt x="152" y="145574"/>
                    <a:pt x="304" y="146182"/>
                  </a:cubicBezTo>
                  <a:cubicBezTo>
                    <a:pt x="304" y="146233"/>
                    <a:pt x="304" y="146334"/>
                    <a:pt x="304" y="146385"/>
                  </a:cubicBezTo>
                  <a:cubicBezTo>
                    <a:pt x="304" y="146385"/>
                    <a:pt x="355" y="146486"/>
                    <a:pt x="355" y="146537"/>
                  </a:cubicBezTo>
                  <a:cubicBezTo>
                    <a:pt x="557" y="147145"/>
                    <a:pt x="862" y="147703"/>
                    <a:pt x="1267" y="148261"/>
                  </a:cubicBezTo>
                  <a:cubicBezTo>
                    <a:pt x="1318" y="148362"/>
                    <a:pt x="1419" y="148463"/>
                    <a:pt x="1470" y="148514"/>
                  </a:cubicBezTo>
                  <a:cubicBezTo>
                    <a:pt x="1825" y="148970"/>
                    <a:pt x="2281" y="149376"/>
                    <a:pt x="2737" y="149730"/>
                  </a:cubicBezTo>
                  <a:cubicBezTo>
                    <a:pt x="2787" y="149730"/>
                    <a:pt x="2838" y="149832"/>
                    <a:pt x="2940" y="149882"/>
                  </a:cubicBezTo>
                  <a:cubicBezTo>
                    <a:pt x="3446" y="150237"/>
                    <a:pt x="4055" y="150541"/>
                    <a:pt x="4663" y="150744"/>
                  </a:cubicBezTo>
                  <a:cubicBezTo>
                    <a:pt x="4815" y="150744"/>
                    <a:pt x="4917" y="150846"/>
                    <a:pt x="5069" y="150846"/>
                  </a:cubicBezTo>
                  <a:cubicBezTo>
                    <a:pt x="5677" y="151048"/>
                    <a:pt x="6336" y="151150"/>
                    <a:pt x="7046" y="151150"/>
                  </a:cubicBezTo>
                  <a:lnTo>
                    <a:pt x="237014" y="151150"/>
                  </a:lnTo>
                  <a:cubicBezTo>
                    <a:pt x="237724" y="151150"/>
                    <a:pt x="238332" y="150998"/>
                    <a:pt x="238991" y="150846"/>
                  </a:cubicBezTo>
                  <a:cubicBezTo>
                    <a:pt x="239143" y="150846"/>
                    <a:pt x="239244" y="150744"/>
                    <a:pt x="239396" y="150744"/>
                  </a:cubicBezTo>
                  <a:cubicBezTo>
                    <a:pt x="240005" y="150541"/>
                    <a:pt x="240562" y="150237"/>
                    <a:pt x="241120" y="149882"/>
                  </a:cubicBezTo>
                  <a:cubicBezTo>
                    <a:pt x="241170" y="149882"/>
                    <a:pt x="241221" y="149781"/>
                    <a:pt x="241322" y="149730"/>
                  </a:cubicBezTo>
                  <a:cubicBezTo>
                    <a:pt x="241778" y="149376"/>
                    <a:pt x="242235" y="148970"/>
                    <a:pt x="242590" y="148514"/>
                  </a:cubicBezTo>
                  <a:cubicBezTo>
                    <a:pt x="242640" y="148413"/>
                    <a:pt x="242742" y="148362"/>
                    <a:pt x="242793" y="148261"/>
                  </a:cubicBezTo>
                  <a:cubicBezTo>
                    <a:pt x="243147" y="147754"/>
                    <a:pt x="243452" y="147145"/>
                    <a:pt x="243705" y="146537"/>
                  </a:cubicBezTo>
                  <a:cubicBezTo>
                    <a:pt x="243705" y="146537"/>
                    <a:pt x="243755" y="146436"/>
                    <a:pt x="243755" y="146385"/>
                  </a:cubicBezTo>
                  <a:cubicBezTo>
                    <a:pt x="243755" y="146334"/>
                    <a:pt x="243755" y="146233"/>
                    <a:pt x="243755" y="146182"/>
                  </a:cubicBezTo>
                  <a:cubicBezTo>
                    <a:pt x="243958" y="145625"/>
                    <a:pt x="244060" y="145017"/>
                    <a:pt x="244060" y="144358"/>
                  </a:cubicBezTo>
                  <a:cubicBezTo>
                    <a:pt x="244060" y="144307"/>
                    <a:pt x="244060" y="144206"/>
                    <a:pt x="244060" y="144155"/>
                  </a:cubicBezTo>
                  <a:cubicBezTo>
                    <a:pt x="244060" y="144155"/>
                    <a:pt x="244060" y="144104"/>
                    <a:pt x="244060" y="144053"/>
                  </a:cubicBezTo>
                  <a:lnTo>
                    <a:pt x="244060" y="7096"/>
                  </a:lnTo>
                  <a:cubicBezTo>
                    <a:pt x="244060" y="7096"/>
                    <a:pt x="244060" y="7046"/>
                    <a:pt x="244060" y="6995"/>
                  </a:cubicBezTo>
                  <a:cubicBezTo>
                    <a:pt x="244060" y="6944"/>
                    <a:pt x="244060" y="6843"/>
                    <a:pt x="244060" y="6792"/>
                  </a:cubicBezTo>
                  <a:close/>
                  <a:moveTo>
                    <a:pt x="216333" y="14142"/>
                  </a:moveTo>
                  <a:lnTo>
                    <a:pt x="122004" y="87638"/>
                  </a:lnTo>
                  <a:lnTo>
                    <a:pt x="27675" y="14142"/>
                  </a:lnTo>
                  <a:lnTo>
                    <a:pt x="216333" y="14142"/>
                  </a:lnTo>
                  <a:close/>
                  <a:moveTo>
                    <a:pt x="229867" y="21593"/>
                  </a:moveTo>
                  <a:lnTo>
                    <a:pt x="229867" y="129506"/>
                  </a:lnTo>
                  <a:lnTo>
                    <a:pt x="160628" y="75575"/>
                  </a:lnTo>
                  <a:lnTo>
                    <a:pt x="229867" y="21644"/>
                  </a:lnTo>
                  <a:close/>
                  <a:moveTo>
                    <a:pt x="83330" y="75524"/>
                  </a:moveTo>
                  <a:lnTo>
                    <a:pt x="14091" y="129455"/>
                  </a:lnTo>
                  <a:lnTo>
                    <a:pt x="14091" y="21542"/>
                  </a:lnTo>
                  <a:lnTo>
                    <a:pt x="83330" y="75473"/>
                  </a:lnTo>
                  <a:close/>
                  <a:moveTo>
                    <a:pt x="27675" y="136907"/>
                  </a:moveTo>
                  <a:lnTo>
                    <a:pt x="94887" y="84496"/>
                  </a:lnTo>
                  <a:lnTo>
                    <a:pt x="117645" y="102236"/>
                  </a:lnTo>
                  <a:cubicBezTo>
                    <a:pt x="118912" y="103250"/>
                    <a:pt x="120484" y="103757"/>
                    <a:pt x="122004" y="103757"/>
                  </a:cubicBezTo>
                  <a:cubicBezTo>
                    <a:pt x="123525" y="103757"/>
                    <a:pt x="125096" y="103250"/>
                    <a:pt x="126363" y="102236"/>
                  </a:cubicBezTo>
                  <a:lnTo>
                    <a:pt x="149122" y="84496"/>
                  </a:lnTo>
                  <a:lnTo>
                    <a:pt x="216333" y="136907"/>
                  </a:lnTo>
                  <a:lnTo>
                    <a:pt x="27675" y="136907"/>
                  </a:lnTo>
                  <a:close/>
                </a:path>
              </a:pathLst>
            </a:custGeom>
            <a:solidFill>
              <a:srgbClr val="1F1F1F"/>
            </a:solidFill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862" name="Frihandsfigur: Form 861">
              <a:extLst>
                <a:ext uri="{FF2B5EF4-FFF2-40B4-BE49-F238E27FC236}">
                  <a16:creationId xmlns:a16="http://schemas.microsoft.com/office/drawing/2014/main" id="{7965DF80-7982-B7AB-1A8D-D4C6B2AF0FBC}"/>
                </a:ext>
              </a:extLst>
            </p:cNvPr>
            <p:cNvSpPr/>
            <p:nvPr/>
          </p:nvSpPr>
          <p:spPr>
            <a:xfrm>
              <a:off x="7648547" y="2669638"/>
              <a:ext cx="483151" cy="333218"/>
            </a:xfrm>
            <a:custGeom>
              <a:avLst/>
              <a:gdLst>
                <a:gd name="connsiteX0" fmla="*/ 475498 w 483151"/>
                <a:gd name="connsiteY0" fmla="*/ 284103 h 333218"/>
                <a:gd name="connsiteX1" fmla="*/ 453753 w 483151"/>
                <a:gd name="connsiteY1" fmla="*/ 284103 h 333218"/>
                <a:gd name="connsiteX2" fmla="*/ 453753 w 483151"/>
                <a:gd name="connsiteY2" fmla="*/ 23164 h 333218"/>
                <a:gd name="connsiteX3" fmla="*/ 430589 w 483151"/>
                <a:gd name="connsiteY3" fmla="*/ 0 h 333218"/>
                <a:gd name="connsiteX4" fmla="*/ 52512 w 483151"/>
                <a:gd name="connsiteY4" fmla="*/ 0 h 333218"/>
                <a:gd name="connsiteX5" fmla="*/ 29348 w 483151"/>
                <a:gd name="connsiteY5" fmla="*/ 23164 h 333218"/>
                <a:gd name="connsiteX6" fmla="*/ 29348 w 483151"/>
                <a:gd name="connsiteY6" fmla="*/ 284103 h 333218"/>
                <a:gd name="connsiteX7" fmla="*/ 7603 w 483151"/>
                <a:gd name="connsiteY7" fmla="*/ 284103 h 333218"/>
                <a:gd name="connsiteX8" fmla="*/ 0 w 483151"/>
                <a:gd name="connsiteY8" fmla="*/ 291706 h 333218"/>
                <a:gd name="connsiteX9" fmla="*/ 0 w 483151"/>
                <a:gd name="connsiteY9" fmla="*/ 310004 h 333218"/>
                <a:gd name="connsiteX10" fmla="*/ 23215 w 483151"/>
                <a:gd name="connsiteY10" fmla="*/ 333219 h 333218"/>
                <a:gd name="connsiteX11" fmla="*/ 459937 w 483151"/>
                <a:gd name="connsiteY11" fmla="*/ 333219 h 333218"/>
                <a:gd name="connsiteX12" fmla="*/ 483152 w 483151"/>
                <a:gd name="connsiteY12" fmla="*/ 310004 h 333218"/>
                <a:gd name="connsiteX13" fmla="*/ 483152 w 483151"/>
                <a:gd name="connsiteY13" fmla="*/ 291706 h 333218"/>
                <a:gd name="connsiteX14" fmla="*/ 475549 w 483151"/>
                <a:gd name="connsiteY14" fmla="*/ 284103 h 333218"/>
                <a:gd name="connsiteX15" fmla="*/ 44503 w 483151"/>
                <a:gd name="connsiteY15" fmla="*/ 23164 h 333218"/>
                <a:gd name="connsiteX16" fmla="*/ 52461 w 483151"/>
                <a:gd name="connsiteY16" fmla="*/ 15206 h 333218"/>
                <a:gd name="connsiteX17" fmla="*/ 430538 w 483151"/>
                <a:gd name="connsiteY17" fmla="*/ 15206 h 333218"/>
                <a:gd name="connsiteX18" fmla="*/ 438496 w 483151"/>
                <a:gd name="connsiteY18" fmla="*/ 23164 h 333218"/>
                <a:gd name="connsiteX19" fmla="*/ 438496 w 483151"/>
                <a:gd name="connsiteY19" fmla="*/ 284103 h 333218"/>
                <a:gd name="connsiteX20" fmla="*/ 44452 w 483151"/>
                <a:gd name="connsiteY20" fmla="*/ 284103 h 333218"/>
                <a:gd name="connsiteX21" fmla="*/ 44452 w 483151"/>
                <a:gd name="connsiteY21" fmla="*/ 23164 h 333218"/>
                <a:gd name="connsiteX22" fmla="*/ 467895 w 483151"/>
                <a:gd name="connsiteY22" fmla="*/ 310004 h 333218"/>
                <a:gd name="connsiteX23" fmla="*/ 459886 w 483151"/>
                <a:gd name="connsiteY23" fmla="*/ 318013 h 333218"/>
                <a:gd name="connsiteX24" fmla="*/ 23164 w 483151"/>
                <a:gd name="connsiteY24" fmla="*/ 318013 h 333218"/>
                <a:gd name="connsiteX25" fmla="*/ 15155 w 483151"/>
                <a:gd name="connsiteY25" fmla="*/ 310004 h 333218"/>
                <a:gd name="connsiteX26" fmla="*/ 15155 w 483151"/>
                <a:gd name="connsiteY26" fmla="*/ 299309 h 333218"/>
                <a:gd name="connsiteX27" fmla="*/ 467895 w 483151"/>
                <a:gd name="connsiteY27" fmla="*/ 299309 h 333218"/>
                <a:gd name="connsiteX28" fmla="*/ 467895 w 483151"/>
                <a:gd name="connsiteY28" fmla="*/ 310004 h 333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483151" h="333218">
                  <a:moveTo>
                    <a:pt x="475498" y="284103"/>
                  </a:moveTo>
                  <a:lnTo>
                    <a:pt x="453753" y="284103"/>
                  </a:lnTo>
                  <a:lnTo>
                    <a:pt x="453753" y="23164"/>
                  </a:lnTo>
                  <a:cubicBezTo>
                    <a:pt x="453753" y="10391"/>
                    <a:pt x="443362" y="0"/>
                    <a:pt x="430589" y="0"/>
                  </a:cubicBezTo>
                  <a:lnTo>
                    <a:pt x="52512" y="0"/>
                  </a:lnTo>
                  <a:cubicBezTo>
                    <a:pt x="39739" y="0"/>
                    <a:pt x="29348" y="10391"/>
                    <a:pt x="29348" y="23164"/>
                  </a:cubicBezTo>
                  <a:lnTo>
                    <a:pt x="29348" y="284103"/>
                  </a:lnTo>
                  <a:lnTo>
                    <a:pt x="7603" y="284103"/>
                  </a:lnTo>
                  <a:cubicBezTo>
                    <a:pt x="3396" y="284103"/>
                    <a:pt x="0" y="287499"/>
                    <a:pt x="0" y="291706"/>
                  </a:cubicBezTo>
                  <a:lnTo>
                    <a:pt x="0" y="310004"/>
                  </a:lnTo>
                  <a:cubicBezTo>
                    <a:pt x="0" y="322828"/>
                    <a:pt x="10441" y="333219"/>
                    <a:pt x="23215" y="333219"/>
                  </a:cubicBezTo>
                  <a:lnTo>
                    <a:pt x="459937" y="333219"/>
                  </a:lnTo>
                  <a:cubicBezTo>
                    <a:pt x="472760" y="333219"/>
                    <a:pt x="483152" y="322777"/>
                    <a:pt x="483152" y="310004"/>
                  </a:cubicBezTo>
                  <a:lnTo>
                    <a:pt x="483152" y="291706"/>
                  </a:lnTo>
                  <a:cubicBezTo>
                    <a:pt x="483152" y="287499"/>
                    <a:pt x="479755" y="284103"/>
                    <a:pt x="475549" y="284103"/>
                  </a:cubicBezTo>
                  <a:close/>
                  <a:moveTo>
                    <a:pt x="44503" y="23164"/>
                  </a:moveTo>
                  <a:cubicBezTo>
                    <a:pt x="44503" y="18754"/>
                    <a:pt x="48102" y="15206"/>
                    <a:pt x="52461" y="15206"/>
                  </a:cubicBezTo>
                  <a:lnTo>
                    <a:pt x="430538" y="15206"/>
                  </a:lnTo>
                  <a:cubicBezTo>
                    <a:pt x="434948" y="15206"/>
                    <a:pt x="438496" y="18805"/>
                    <a:pt x="438496" y="23164"/>
                  </a:cubicBezTo>
                  <a:lnTo>
                    <a:pt x="438496" y="284103"/>
                  </a:lnTo>
                  <a:lnTo>
                    <a:pt x="44452" y="284103"/>
                  </a:lnTo>
                  <a:lnTo>
                    <a:pt x="44452" y="23164"/>
                  </a:lnTo>
                  <a:close/>
                  <a:moveTo>
                    <a:pt x="467895" y="310004"/>
                  </a:moveTo>
                  <a:cubicBezTo>
                    <a:pt x="467895" y="314414"/>
                    <a:pt x="464296" y="318013"/>
                    <a:pt x="459886" y="318013"/>
                  </a:cubicBezTo>
                  <a:lnTo>
                    <a:pt x="23164" y="318013"/>
                  </a:lnTo>
                  <a:cubicBezTo>
                    <a:pt x="18754" y="318013"/>
                    <a:pt x="15155" y="314414"/>
                    <a:pt x="15155" y="310004"/>
                  </a:cubicBezTo>
                  <a:lnTo>
                    <a:pt x="15155" y="299309"/>
                  </a:lnTo>
                  <a:lnTo>
                    <a:pt x="467895" y="299309"/>
                  </a:lnTo>
                  <a:lnTo>
                    <a:pt x="467895" y="310004"/>
                  </a:lnTo>
                  <a:close/>
                </a:path>
              </a:pathLst>
            </a:custGeom>
            <a:solidFill>
              <a:srgbClr val="1F1F1F"/>
            </a:solidFill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  <p:grpSp>
        <p:nvGrpSpPr>
          <p:cNvPr id="906" name="Bild 3">
            <a:extLst>
              <a:ext uri="{FF2B5EF4-FFF2-40B4-BE49-F238E27FC236}">
                <a16:creationId xmlns:a16="http://schemas.microsoft.com/office/drawing/2014/main" id="{60176470-75FF-C1F4-9054-383C80609761}"/>
              </a:ext>
            </a:extLst>
          </p:cNvPr>
          <p:cNvGrpSpPr/>
          <p:nvPr/>
        </p:nvGrpSpPr>
        <p:grpSpPr>
          <a:xfrm>
            <a:off x="8066850" y="1959133"/>
            <a:ext cx="484616" cy="484616"/>
            <a:chOff x="3586310" y="3236728"/>
            <a:chExt cx="375897" cy="375897"/>
          </a:xfrm>
          <a:solidFill>
            <a:srgbClr val="1F1F1F"/>
          </a:solidFill>
        </p:grpSpPr>
        <p:grpSp>
          <p:nvGrpSpPr>
            <p:cNvPr id="907" name="Bild 3">
              <a:extLst>
                <a:ext uri="{FF2B5EF4-FFF2-40B4-BE49-F238E27FC236}">
                  <a16:creationId xmlns:a16="http://schemas.microsoft.com/office/drawing/2014/main" id="{4C6C0805-A449-7C88-6BE1-1626F51A7DC3}"/>
                </a:ext>
              </a:extLst>
            </p:cNvPr>
            <p:cNvGrpSpPr/>
            <p:nvPr/>
          </p:nvGrpSpPr>
          <p:grpSpPr>
            <a:xfrm>
              <a:off x="3586310" y="3236728"/>
              <a:ext cx="375897" cy="375897"/>
              <a:chOff x="3586310" y="3236728"/>
              <a:chExt cx="375897" cy="375897"/>
            </a:xfrm>
            <a:solidFill>
              <a:srgbClr val="1F1F1F"/>
            </a:solidFill>
          </p:grpSpPr>
          <p:sp>
            <p:nvSpPr>
              <p:cNvPr id="908" name="Frihandsfigur: Form 907">
                <a:extLst>
                  <a:ext uri="{FF2B5EF4-FFF2-40B4-BE49-F238E27FC236}">
                    <a16:creationId xmlns:a16="http://schemas.microsoft.com/office/drawing/2014/main" id="{1715953B-9A07-0E35-B8F3-AE94F50522C0}"/>
                  </a:ext>
                </a:extLst>
              </p:cNvPr>
              <p:cNvSpPr/>
              <p:nvPr/>
            </p:nvSpPr>
            <p:spPr>
              <a:xfrm>
                <a:off x="3717134" y="3326141"/>
                <a:ext cx="114249" cy="162909"/>
              </a:xfrm>
              <a:custGeom>
                <a:avLst/>
                <a:gdLst>
                  <a:gd name="connsiteX0" fmla="*/ 57125 w 114249"/>
                  <a:gd name="connsiteY0" fmla="*/ 0 h 162909"/>
                  <a:gd name="connsiteX1" fmla="*/ 0 w 114249"/>
                  <a:gd name="connsiteY1" fmla="*/ 57125 h 162909"/>
                  <a:gd name="connsiteX2" fmla="*/ 7603 w 114249"/>
                  <a:gd name="connsiteY2" fmla="*/ 64728 h 162909"/>
                  <a:gd name="connsiteX3" fmla="*/ 15206 w 114249"/>
                  <a:gd name="connsiteY3" fmla="*/ 57125 h 162909"/>
                  <a:gd name="connsiteX4" fmla="*/ 57125 w 114249"/>
                  <a:gd name="connsiteY4" fmla="*/ 15206 h 162909"/>
                  <a:gd name="connsiteX5" fmla="*/ 99043 w 114249"/>
                  <a:gd name="connsiteY5" fmla="*/ 57125 h 162909"/>
                  <a:gd name="connsiteX6" fmla="*/ 57125 w 114249"/>
                  <a:gd name="connsiteY6" fmla="*/ 99043 h 162909"/>
                  <a:gd name="connsiteX7" fmla="*/ 49522 w 114249"/>
                  <a:gd name="connsiteY7" fmla="*/ 106646 h 162909"/>
                  <a:gd name="connsiteX8" fmla="*/ 49522 w 114249"/>
                  <a:gd name="connsiteY8" fmla="*/ 155306 h 162909"/>
                  <a:gd name="connsiteX9" fmla="*/ 57125 w 114249"/>
                  <a:gd name="connsiteY9" fmla="*/ 162909 h 162909"/>
                  <a:gd name="connsiteX10" fmla="*/ 64728 w 114249"/>
                  <a:gd name="connsiteY10" fmla="*/ 155306 h 162909"/>
                  <a:gd name="connsiteX11" fmla="*/ 64728 w 114249"/>
                  <a:gd name="connsiteY11" fmla="*/ 113742 h 162909"/>
                  <a:gd name="connsiteX12" fmla="*/ 114249 w 114249"/>
                  <a:gd name="connsiteY12" fmla="*/ 57125 h 162909"/>
                  <a:gd name="connsiteX13" fmla="*/ 57125 w 114249"/>
                  <a:gd name="connsiteY13" fmla="*/ 0 h 1629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14249" h="162909">
                    <a:moveTo>
                      <a:pt x="57125" y="0"/>
                    </a:moveTo>
                    <a:cubicBezTo>
                      <a:pt x="25648" y="0"/>
                      <a:pt x="0" y="25648"/>
                      <a:pt x="0" y="57125"/>
                    </a:cubicBezTo>
                    <a:cubicBezTo>
                      <a:pt x="0" y="61332"/>
                      <a:pt x="3396" y="64728"/>
                      <a:pt x="7603" y="64728"/>
                    </a:cubicBezTo>
                    <a:cubicBezTo>
                      <a:pt x="11810" y="64728"/>
                      <a:pt x="15206" y="61332"/>
                      <a:pt x="15206" y="57125"/>
                    </a:cubicBezTo>
                    <a:cubicBezTo>
                      <a:pt x="15206" y="34011"/>
                      <a:pt x="34011" y="15206"/>
                      <a:pt x="57125" y="15206"/>
                    </a:cubicBezTo>
                    <a:cubicBezTo>
                      <a:pt x="80238" y="15206"/>
                      <a:pt x="99043" y="34011"/>
                      <a:pt x="99043" y="57125"/>
                    </a:cubicBezTo>
                    <a:cubicBezTo>
                      <a:pt x="99043" y="80238"/>
                      <a:pt x="80238" y="99043"/>
                      <a:pt x="57125" y="99043"/>
                    </a:cubicBezTo>
                    <a:cubicBezTo>
                      <a:pt x="52918" y="99043"/>
                      <a:pt x="49522" y="102439"/>
                      <a:pt x="49522" y="106646"/>
                    </a:cubicBezTo>
                    <a:lnTo>
                      <a:pt x="49522" y="155306"/>
                    </a:lnTo>
                    <a:cubicBezTo>
                      <a:pt x="49522" y="159513"/>
                      <a:pt x="52918" y="162909"/>
                      <a:pt x="57125" y="162909"/>
                    </a:cubicBezTo>
                    <a:cubicBezTo>
                      <a:pt x="61332" y="162909"/>
                      <a:pt x="64728" y="159513"/>
                      <a:pt x="64728" y="155306"/>
                    </a:cubicBezTo>
                    <a:lnTo>
                      <a:pt x="64728" y="113742"/>
                    </a:lnTo>
                    <a:cubicBezTo>
                      <a:pt x="92656" y="109992"/>
                      <a:pt x="114249" y="86067"/>
                      <a:pt x="114249" y="57125"/>
                    </a:cubicBezTo>
                    <a:cubicBezTo>
                      <a:pt x="114249" y="25648"/>
                      <a:pt x="88601" y="0"/>
                      <a:pt x="57125" y="0"/>
                    </a:cubicBezTo>
                    <a:close/>
                  </a:path>
                </a:pathLst>
              </a:custGeom>
              <a:solidFill>
                <a:srgbClr val="1F1F1F"/>
              </a:solidFill>
              <a:ln w="50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909" name="Frihandsfigur: Form 908">
                <a:extLst>
                  <a:ext uri="{FF2B5EF4-FFF2-40B4-BE49-F238E27FC236}">
                    <a16:creationId xmlns:a16="http://schemas.microsoft.com/office/drawing/2014/main" id="{10A6B66A-0A74-89FE-CE17-6776FEAE917A}"/>
                  </a:ext>
                </a:extLst>
              </p:cNvPr>
              <p:cNvSpPr/>
              <p:nvPr/>
            </p:nvSpPr>
            <p:spPr>
              <a:xfrm>
                <a:off x="3586310" y="3236728"/>
                <a:ext cx="375897" cy="375897"/>
              </a:xfrm>
              <a:custGeom>
                <a:avLst/>
                <a:gdLst>
                  <a:gd name="connsiteX0" fmla="*/ 187949 w 375897"/>
                  <a:gd name="connsiteY0" fmla="*/ 0 h 375897"/>
                  <a:gd name="connsiteX1" fmla="*/ 0 w 375897"/>
                  <a:gd name="connsiteY1" fmla="*/ 187949 h 375897"/>
                  <a:gd name="connsiteX2" fmla="*/ 187949 w 375897"/>
                  <a:gd name="connsiteY2" fmla="*/ 375897 h 375897"/>
                  <a:gd name="connsiteX3" fmla="*/ 375897 w 375897"/>
                  <a:gd name="connsiteY3" fmla="*/ 187949 h 375897"/>
                  <a:gd name="connsiteX4" fmla="*/ 187949 w 375897"/>
                  <a:gd name="connsiteY4" fmla="*/ 0 h 375897"/>
                  <a:gd name="connsiteX5" fmla="*/ 187949 w 375897"/>
                  <a:gd name="connsiteY5" fmla="*/ 360691 h 375897"/>
                  <a:gd name="connsiteX6" fmla="*/ 15206 w 375897"/>
                  <a:gd name="connsiteY6" fmla="*/ 187949 h 375897"/>
                  <a:gd name="connsiteX7" fmla="*/ 187949 w 375897"/>
                  <a:gd name="connsiteY7" fmla="*/ 15206 h 375897"/>
                  <a:gd name="connsiteX8" fmla="*/ 360691 w 375897"/>
                  <a:gd name="connsiteY8" fmla="*/ 187949 h 375897"/>
                  <a:gd name="connsiteX9" fmla="*/ 187949 w 375897"/>
                  <a:gd name="connsiteY9" fmla="*/ 360691 h 3758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75897" h="375897">
                    <a:moveTo>
                      <a:pt x="187949" y="0"/>
                    </a:moveTo>
                    <a:cubicBezTo>
                      <a:pt x="84293" y="0"/>
                      <a:pt x="0" y="84344"/>
                      <a:pt x="0" y="187949"/>
                    </a:cubicBezTo>
                    <a:cubicBezTo>
                      <a:pt x="0" y="291554"/>
                      <a:pt x="84344" y="375897"/>
                      <a:pt x="187949" y="375897"/>
                    </a:cubicBezTo>
                    <a:cubicBezTo>
                      <a:pt x="291554" y="375897"/>
                      <a:pt x="375897" y="291554"/>
                      <a:pt x="375897" y="187949"/>
                    </a:cubicBezTo>
                    <a:cubicBezTo>
                      <a:pt x="375897" y="84344"/>
                      <a:pt x="291554" y="0"/>
                      <a:pt x="187949" y="0"/>
                    </a:cubicBezTo>
                    <a:close/>
                    <a:moveTo>
                      <a:pt x="187949" y="360691"/>
                    </a:moveTo>
                    <a:cubicBezTo>
                      <a:pt x="92707" y="360691"/>
                      <a:pt x="15206" y="283190"/>
                      <a:pt x="15206" y="187949"/>
                    </a:cubicBezTo>
                    <a:cubicBezTo>
                      <a:pt x="15206" y="92707"/>
                      <a:pt x="92707" y="15206"/>
                      <a:pt x="187949" y="15206"/>
                    </a:cubicBezTo>
                    <a:cubicBezTo>
                      <a:pt x="283190" y="15206"/>
                      <a:pt x="360691" y="92707"/>
                      <a:pt x="360691" y="187949"/>
                    </a:cubicBezTo>
                    <a:cubicBezTo>
                      <a:pt x="360691" y="283190"/>
                      <a:pt x="283190" y="360691"/>
                      <a:pt x="187949" y="360691"/>
                    </a:cubicBezTo>
                    <a:close/>
                  </a:path>
                </a:pathLst>
              </a:custGeom>
              <a:solidFill>
                <a:srgbClr val="1F1F1F"/>
              </a:solidFill>
              <a:ln w="50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  <p:sp>
          <p:nvSpPr>
            <p:cNvPr id="910" name="Frihandsfigur: Form 909">
              <a:extLst>
                <a:ext uri="{FF2B5EF4-FFF2-40B4-BE49-F238E27FC236}">
                  <a16:creationId xmlns:a16="http://schemas.microsoft.com/office/drawing/2014/main" id="{23A776ED-D7DE-5AAA-25D5-B3FFE9F00170}"/>
                </a:ext>
              </a:extLst>
            </p:cNvPr>
            <p:cNvSpPr/>
            <p:nvPr/>
          </p:nvSpPr>
          <p:spPr>
            <a:xfrm>
              <a:off x="3764121" y="3513836"/>
              <a:ext cx="20274" cy="20274"/>
            </a:xfrm>
            <a:custGeom>
              <a:avLst/>
              <a:gdLst>
                <a:gd name="connsiteX0" fmla="*/ 20275 w 20274"/>
                <a:gd name="connsiteY0" fmla="*/ 10137 h 20274"/>
                <a:gd name="connsiteX1" fmla="*/ 10138 w 20274"/>
                <a:gd name="connsiteY1" fmla="*/ 20275 h 20274"/>
                <a:gd name="connsiteX2" fmla="*/ 0 w 20274"/>
                <a:gd name="connsiteY2" fmla="*/ 10137 h 20274"/>
                <a:gd name="connsiteX3" fmla="*/ 10138 w 20274"/>
                <a:gd name="connsiteY3" fmla="*/ 0 h 20274"/>
                <a:gd name="connsiteX4" fmla="*/ 20275 w 20274"/>
                <a:gd name="connsiteY4" fmla="*/ 10137 h 20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274" h="20274">
                  <a:moveTo>
                    <a:pt x="20275" y="10137"/>
                  </a:moveTo>
                  <a:cubicBezTo>
                    <a:pt x="20275" y="15736"/>
                    <a:pt x="15736" y="20275"/>
                    <a:pt x="10138" y="20275"/>
                  </a:cubicBezTo>
                  <a:cubicBezTo>
                    <a:pt x="4539" y="20275"/>
                    <a:pt x="0" y="15736"/>
                    <a:pt x="0" y="10137"/>
                  </a:cubicBezTo>
                  <a:cubicBezTo>
                    <a:pt x="0" y="4539"/>
                    <a:pt x="4539" y="0"/>
                    <a:pt x="10138" y="0"/>
                  </a:cubicBezTo>
                  <a:cubicBezTo>
                    <a:pt x="15736" y="0"/>
                    <a:pt x="20275" y="4539"/>
                    <a:pt x="20275" y="10137"/>
                  </a:cubicBezTo>
                  <a:close/>
                </a:path>
              </a:pathLst>
            </a:custGeom>
            <a:solidFill>
              <a:srgbClr val="1F1F1F"/>
            </a:solidFill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  <p:grpSp>
        <p:nvGrpSpPr>
          <p:cNvPr id="911" name="Bild 3">
            <a:extLst>
              <a:ext uri="{FF2B5EF4-FFF2-40B4-BE49-F238E27FC236}">
                <a16:creationId xmlns:a16="http://schemas.microsoft.com/office/drawing/2014/main" id="{E0C176A7-8996-DF1C-F387-57BA82622C3D}"/>
              </a:ext>
            </a:extLst>
          </p:cNvPr>
          <p:cNvGrpSpPr/>
          <p:nvPr/>
        </p:nvGrpSpPr>
        <p:grpSpPr>
          <a:xfrm>
            <a:off x="8978636" y="1975405"/>
            <a:ext cx="608906" cy="452073"/>
            <a:chOff x="4125928" y="3249349"/>
            <a:chExt cx="472304" cy="350655"/>
          </a:xfrm>
          <a:solidFill>
            <a:srgbClr val="1F1F1F"/>
          </a:solidFill>
        </p:grpSpPr>
        <p:sp>
          <p:nvSpPr>
            <p:cNvPr id="912" name="Frihandsfigur: Form 911">
              <a:extLst>
                <a:ext uri="{FF2B5EF4-FFF2-40B4-BE49-F238E27FC236}">
                  <a16:creationId xmlns:a16="http://schemas.microsoft.com/office/drawing/2014/main" id="{EE7B99FA-369B-1EAC-5B6F-9AEAD8FA372A}"/>
                </a:ext>
              </a:extLst>
            </p:cNvPr>
            <p:cNvSpPr/>
            <p:nvPr/>
          </p:nvSpPr>
          <p:spPr>
            <a:xfrm>
              <a:off x="4125928" y="3249349"/>
              <a:ext cx="472304" cy="350655"/>
            </a:xfrm>
            <a:custGeom>
              <a:avLst/>
              <a:gdLst>
                <a:gd name="connsiteX0" fmla="*/ 103149 w 472304"/>
                <a:gd name="connsiteY0" fmla="*/ 267275 h 350655"/>
                <a:gd name="connsiteX1" fmla="*/ 103149 w 472304"/>
                <a:gd name="connsiteY1" fmla="*/ 302654 h 350655"/>
                <a:gd name="connsiteX2" fmla="*/ 106849 w 472304"/>
                <a:gd name="connsiteY2" fmla="*/ 309193 h 350655"/>
                <a:gd name="connsiteX3" fmla="*/ 110752 w 472304"/>
                <a:gd name="connsiteY3" fmla="*/ 310257 h 350655"/>
                <a:gd name="connsiteX4" fmla="*/ 114351 w 472304"/>
                <a:gd name="connsiteY4" fmla="*/ 309345 h 350655"/>
                <a:gd name="connsiteX5" fmla="*/ 218868 w 472304"/>
                <a:gd name="connsiteY5" fmla="*/ 243046 h 350655"/>
                <a:gd name="connsiteX6" fmla="*/ 240714 w 472304"/>
                <a:gd name="connsiteY6" fmla="*/ 271786 h 350655"/>
                <a:gd name="connsiteX7" fmla="*/ 357853 w 472304"/>
                <a:gd name="connsiteY7" fmla="*/ 349743 h 350655"/>
                <a:gd name="connsiteX8" fmla="*/ 361452 w 472304"/>
                <a:gd name="connsiteY8" fmla="*/ 350655 h 350655"/>
                <a:gd name="connsiteX9" fmla="*/ 365354 w 472304"/>
                <a:gd name="connsiteY9" fmla="*/ 349591 h 350655"/>
                <a:gd name="connsiteX10" fmla="*/ 369055 w 472304"/>
                <a:gd name="connsiteY10" fmla="*/ 343052 h 350655"/>
                <a:gd name="connsiteX11" fmla="*/ 369055 w 472304"/>
                <a:gd name="connsiteY11" fmla="*/ 307672 h 350655"/>
                <a:gd name="connsiteX12" fmla="*/ 472305 w 472304"/>
                <a:gd name="connsiteY12" fmla="*/ 175987 h 350655"/>
                <a:gd name="connsiteX13" fmla="*/ 336716 w 472304"/>
                <a:gd name="connsiteY13" fmla="*/ 40398 h 350655"/>
                <a:gd name="connsiteX14" fmla="*/ 253791 w 472304"/>
                <a:gd name="connsiteY14" fmla="*/ 68935 h 350655"/>
                <a:gd name="connsiteX15" fmla="*/ 232553 w 472304"/>
                <a:gd name="connsiteY15" fmla="*/ 41006 h 350655"/>
                <a:gd name="connsiteX16" fmla="*/ 135589 w 472304"/>
                <a:gd name="connsiteY16" fmla="*/ 0 h 350655"/>
                <a:gd name="connsiteX17" fmla="*/ 0 w 472304"/>
                <a:gd name="connsiteY17" fmla="*/ 135589 h 350655"/>
                <a:gd name="connsiteX18" fmla="*/ 103250 w 472304"/>
                <a:gd name="connsiteY18" fmla="*/ 267275 h 350655"/>
                <a:gd name="connsiteX19" fmla="*/ 336665 w 472304"/>
                <a:gd name="connsiteY19" fmla="*/ 55604 h 350655"/>
                <a:gd name="connsiteX20" fmla="*/ 457048 w 472304"/>
                <a:gd name="connsiteY20" fmla="*/ 175987 h 350655"/>
                <a:gd name="connsiteX21" fmla="*/ 359779 w 472304"/>
                <a:gd name="connsiteY21" fmla="*/ 294240 h 350655"/>
                <a:gd name="connsiteX22" fmla="*/ 353747 w 472304"/>
                <a:gd name="connsiteY22" fmla="*/ 301691 h 350655"/>
                <a:gd name="connsiteX23" fmla="*/ 353747 w 472304"/>
                <a:gd name="connsiteY23" fmla="*/ 330228 h 350655"/>
                <a:gd name="connsiteX24" fmla="*/ 251713 w 472304"/>
                <a:gd name="connsiteY24" fmla="*/ 261395 h 350655"/>
                <a:gd name="connsiteX25" fmla="*/ 230374 w 472304"/>
                <a:gd name="connsiteY25" fmla="*/ 232503 h 350655"/>
                <a:gd name="connsiteX26" fmla="*/ 231438 w 472304"/>
                <a:gd name="connsiteY26" fmla="*/ 231388 h 350655"/>
                <a:gd name="connsiteX27" fmla="*/ 271076 w 472304"/>
                <a:gd name="connsiteY27" fmla="*/ 135690 h 350655"/>
                <a:gd name="connsiteX28" fmla="*/ 260685 w 472304"/>
                <a:gd name="connsiteY28" fmla="*/ 82874 h 350655"/>
                <a:gd name="connsiteX29" fmla="*/ 336615 w 472304"/>
                <a:gd name="connsiteY29" fmla="*/ 55553 h 350655"/>
                <a:gd name="connsiteX30" fmla="*/ 135538 w 472304"/>
                <a:gd name="connsiteY30" fmla="*/ 15206 h 350655"/>
                <a:gd name="connsiteX31" fmla="*/ 221706 w 472304"/>
                <a:gd name="connsiteY31" fmla="*/ 51650 h 350655"/>
                <a:gd name="connsiteX32" fmla="*/ 244516 w 472304"/>
                <a:gd name="connsiteY32" fmla="*/ 83938 h 350655"/>
                <a:gd name="connsiteX33" fmla="*/ 244871 w 472304"/>
                <a:gd name="connsiteY33" fmla="*/ 84699 h 350655"/>
                <a:gd name="connsiteX34" fmla="*/ 255920 w 472304"/>
                <a:gd name="connsiteY34" fmla="*/ 135487 h 350655"/>
                <a:gd name="connsiteX35" fmla="*/ 220389 w 472304"/>
                <a:gd name="connsiteY35" fmla="*/ 220997 h 350655"/>
                <a:gd name="connsiteX36" fmla="*/ 118355 w 472304"/>
                <a:gd name="connsiteY36" fmla="*/ 289830 h 350655"/>
                <a:gd name="connsiteX37" fmla="*/ 118355 w 472304"/>
                <a:gd name="connsiteY37" fmla="*/ 261293 h 350655"/>
                <a:gd name="connsiteX38" fmla="*/ 112323 w 472304"/>
                <a:gd name="connsiteY38" fmla="*/ 253842 h 350655"/>
                <a:gd name="connsiteX39" fmla="*/ 15054 w 472304"/>
                <a:gd name="connsiteY39" fmla="*/ 135589 h 350655"/>
                <a:gd name="connsiteX40" fmla="*/ 135436 w 472304"/>
                <a:gd name="connsiteY40" fmla="*/ 15206 h 350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472304" h="350655">
                  <a:moveTo>
                    <a:pt x="103149" y="267275"/>
                  </a:moveTo>
                  <a:lnTo>
                    <a:pt x="103149" y="302654"/>
                  </a:lnTo>
                  <a:cubicBezTo>
                    <a:pt x="103149" y="305341"/>
                    <a:pt x="104568" y="307824"/>
                    <a:pt x="106849" y="309193"/>
                  </a:cubicBezTo>
                  <a:cubicBezTo>
                    <a:pt x="108065" y="309902"/>
                    <a:pt x="109383" y="310257"/>
                    <a:pt x="110752" y="310257"/>
                  </a:cubicBezTo>
                  <a:cubicBezTo>
                    <a:pt x="111968" y="310257"/>
                    <a:pt x="113185" y="309953"/>
                    <a:pt x="114351" y="309345"/>
                  </a:cubicBezTo>
                  <a:cubicBezTo>
                    <a:pt x="117493" y="307672"/>
                    <a:pt x="183387" y="272394"/>
                    <a:pt x="218868" y="243046"/>
                  </a:cubicBezTo>
                  <a:cubicBezTo>
                    <a:pt x="224596" y="252778"/>
                    <a:pt x="231742" y="262256"/>
                    <a:pt x="240714" y="271786"/>
                  </a:cubicBezTo>
                  <a:cubicBezTo>
                    <a:pt x="269555" y="302451"/>
                    <a:pt x="354254" y="347817"/>
                    <a:pt x="357853" y="349743"/>
                  </a:cubicBezTo>
                  <a:cubicBezTo>
                    <a:pt x="358968" y="350351"/>
                    <a:pt x="360184" y="350655"/>
                    <a:pt x="361452" y="350655"/>
                  </a:cubicBezTo>
                  <a:cubicBezTo>
                    <a:pt x="362820" y="350655"/>
                    <a:pt x="364138" y="350300"/>
                    <a:pt x="365354" y="349591"/>
                  </a:cubicBezTo>
                  <a:cubicBezTo>
                    <a:pt x="367635" y="348222"/>
                    <a:pt x="369055" y="345738"/>
                    <a:pt x="369055" y="343052"/>
                  </a:cubicBezTo>
                  <a:lnTo>
                    <a:pt x="369055" y="307672"/>
                  </a:lnTo>
                  <a:cubicBezTo>
                    <a:pt x="430184" y="291909"/>
                    <a:pt x="472305" y="238585"/>
                    <a:pt x="472305" y="175987"/>
                  </a:cubicBezTo>
                  <a:cubicBezTo>
                    <a:pt x="472305" y="101223"/>
                    <a:pt x="411480" y="40398"/>
                    <a:pt x="336716" y="40398"/>
                  </a:cubicBezTo>
                  <a:cubicBezTo>
                    <a:pt x="306760" y="40398"/>
                    <a:pt x="277665" y="50485"/>
                    <a:pt x="253791" y="68935"/>
                  </a:cubicBezTo>
                  <a:cubicBezTo>
                    <a:pt x="248064" y="58949"/>
                    <a:pt x="240968" y="49521"/>
                    <a:pt x="232553" y="41006"/>
                  </a:cubicBezTo>
                  <a:cubicBezTo>
                    <a:pt x="206551" y="14598"/>
                    <a:pt x="172083" y="0"/>
                    <a:pt x="135589" y="0"/>
                  </a:cubicBezTo>
                  <a:cubicBezTo>
                    <a:pt x="60825" y="0"/>
                    <a:pt x="0" y="60825"/>
                    <a:pt x="0" y="135589"/>
                  </a:cubicBezTo>
                  <a:cubicBezTo>
                    <a:pt x="0" y="198238"/>
                    <a:pt x="42172" y="251561"/>
                    <a:pt x="103250" y="267275"/>
                  </a:cubicBezTo>
                  <a:close/>
                  <a:moveTo>
                    <a:pt x="336665" y="55604"/>
                  </a:moveTo>
                  <a:cubicBezTo>
                    <a:pt x="403066" y="55604"/>
                    <a:pt x="457048" y="109637"/>
                    <a:pt x="457048" y="175987"/>
                  </a:cubicBezTo>
                  <a:cubicBezTo>
                    <a:pt x="457048" y="233415"/>
                    <a:pt x="417055" y="282024"/>
                    <a:pt x="359779" y="294240"/>
                  </a:cubicBezTo>
                  <a:cubicBezTo>
                    <a:pt x="356281" y="295000"/>
                    <a:pt x="353747" y="298092"/>
                    <a:pt x="353747" y="301691"/>
                  </a:cubicBezTo>
                  <a:lnTo>
                    <a:pt x="353747" y="330228"/>
                  </a:lnTo>
                  <a:cubicBezTo>
                    <a:pt x="329569" y="316745"/>
                    <a:pt x="272901" y="283951"/>
                    <a:pt x="251713" y="261395"/>
                  </a:cubicBezTo>
                  <a:cubicBezTo>
                    <a:pt x="242691" y="251764"/>
                    <a:pt x="235696" y="242286"/>
                    <a:pt x="230374" y="232503"/>
                  </a:cubicBezTo>
                  <a:cubicBezTo>
                    <a:pt x="230729" y="232148"/>
                    <a:pt x="231134" y="231743"/>
                    <a:pt x="231438" y="231388"/>
                  </a:cubicBezTo>
                  <a:cubicBezTo>
                    <a:pt x="258252" y="202851"/>
                    <a:pt x="270468" y="173351"/>
                    <a:pt x="271076" y="135690"/>
                  </a:cubicBezTo>
                  <a:cubicBezTo>
                    <a:pt x="271380" y="117341"/>
                    <a:pt x="267781" y="99499"/>
                    <a:pt x="260685" y="82874"/>
                  </a:cubicBezTo>
                  <a:cubicBezTo>
                    <a:pt x="282328" y="65285"/>
                    <a:pt x="309041" y="55553"/>
                    <a:pt x="336615" y="55553"/>
                  </a:cubicBezTo>
                  <a:close/>
                  <a:moveTo>
                    <a:pt x="135538" y="15206"/>
                  </a:moveTo>
                  <a:cubicBezTo>
                    <a:pt x="167978" y="15206"/>
                    <a:pt x="198542" y="28132"/>
                    <a:pt x="221706" y="51650"/>
                  </a:cubicBezTo>
                  <a:cubicBezTo>
                    <a:pt x="231236" y="61332"/>
                    <a:pt x="238889" y="72229"/>
                    <a:pt x="244516" y="83938"/>
                  </a:cubicBezTo>
                  <a:cubicBezTo>
                    <a:pt x="244617" y="84192"/>
                    <a:pt x="244718" y="84445"/>
                    <a:pt x="244871" y="84699"/>
                  </a:cubicBezTo>
                  <a:cubicBezTo>
                    <a:pt x="252372" y="100513"/>
                    <a:pt x="256225" y="117797"/>
                    <a:pt x="255920" y="135487"/>
                  </a:cubicBezTo>
                  <a:cubicBezTo>
                    <a:pt x="255363" y="169549"/>
                    <a:pt x="244769" y="195096"/>
                    <a:pt x="220389" y="220997"/>
                  </a:cubicBezTo>
                  <a:cubicBezTo>
                    <a:pt x="199201" y="243553"/>
                    <a:pt x="142533" y="276347"/>
                    <a:pt x="118355" y="289830"/>
                  </a:cubicBezTo>
                  <a:lnTo>
                    <a:pt x="118355" y="261293"/>
                  </a:lnTo>
                  <a:cubicBezTo>
                    <a:pt x="118355" y="257695"/>
                    <a:pt x="115820" y="254603"/>
                    <a:pt x="112323" y="253842"/>
                  </a:cubicBezTo>
                  <a:cubicBezTo>
                    <a:pt x="55046" y="241627"/>
                    <a:pt x="15054" y="193017"/>
                    <a:pt x="15054" y="135589"/>
                  </a:cubicBezTo>
                  <a:cubicBezTo>
                    <a:pt x="15054" y="69188"/>
                    <a:pt x="69087" y="15206"/>
                    <a:pt x="135436" y="15206"/>
                  </a:cubicBezTo>
                  <a:close/>
                </a:path>
              </a:pathLst>
            </a:custGeom>
            <a:solidFill>
              <a:srgbClr val="1F1F1F"/>
            </a:solidFill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913" name="Frihandsfigur: Form 912">
              <a:extLst>
                <a:ext uri="{FF2B5EF4-FFF2-40B4-BE49-F238E27FC236}">
                  <a16:creationId xmlns:a16="http://schemas.microsoft.com/office/drawing/2014/main" id="{060858DD-7F0A-52C1-1519-22F37236DAF6}"/>
                </a:ext>
              </a:extLst>
            </p:cNvPr>
            <p:cNvSpPr/>
            <p:nvPr/>
          </p:nvSpPr>
          <p:spPr>
            <a:xfrm>
              <a:off x="4222943" y="3322745"/>
              <a:ext cx="76943" cy="100665"/>
            </a:xfrm>
            <a:custGeom>
              <a:avLst/>
              <a:gdLst>
                <a:gd name="connsiteX0" fmla="*/ 7603 w 76943"/>
                <a:gd name="connsiteY0" fmla="*/ 46075 h 100665"/>
                <a:gd name="connsiteX1" fmla="*/ 15206 w 76943"/>
                <a:gd name="connsiteY1" fmla="*/ 38472 h 100665"/>
                <a:gd name="connsiteX2" fmla="*/ 38472 w 76943"/>
                <a:gd name="connsiteY2" fmla="*/ 15206 h 100665"/>
                <a:gd name="connsiteX3" fmla="*/ 61737 w 76943"/>
                <a:gd name="connsiteY3" fmla="*/ 38472 h 100665"/>
                <a:gd name="connsiteX4" fmla="*/ 38472 w 76943"/>
                <a:gd name="connsiteY4" fmla="*/ 61737 h 100665"/>
                <a:gd name="connsiteX5" fmla="*/ 30869 w 76943"/>
                <a:gd name="connsiteY5" fmla="*/ 69340 h 100665"/>
                <a:gd name="connsiteX6" fmla="*/ 30869 w 76943"/>
                <a:gd name="connsiteY6" fmla="*/ 93062 h 100665"/>
                <a:gd name="connsiteX7" fmla="*/ 38472 w 76943"/>
                <a:gd name="connsiteY7" fmla="*/ 100665 h 100665"/>
                <a:gd name="connsiteX8" fmla="*/ 46075 w 76943"/>
                <a:gd name="connsiteY8" fmla="*/ 93062 h 100665"/>
                <a:gd name="connsiteX9" fmla="*/ 46075 w 76943"/>
                <a:gd name="connsiteY9" fmla="*/ 76183 h 100665"/>
                <a:gd name="connsiteX10" fmla="*/ 76943 w 76943"/>
                <a:gd name="connsiteY10" fmla="*/ 38472 h 100665"/>
                <a:gd name="connsiteX11" fmla="*/ 38472 w 76943"/>
                <a:gd name="connsiteY11" fmla="*/ 0 h 100665"/>
                <a:gd name="connsiteX12" fmla="*/ 0 w 76943"/>
                <a:gd name="connsiteY12" fmla="*/ 38472 h 100665"/>
                <a:gd name="connsiteX13" fmla="*/ 7603 w 76943"/>
                <a:gd name="connsiteY13" fmla="*/ 46075 h 100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6943" h="100665">
                  <a:moveTo>
                    <a:pt x="7603" y="46075"/>
                  </a:moveTo>
                  <a:cubicBezTo>
                    <a:pt x="11810" y="46075"/>
                    <a:pt x="15206" y="42679"/>
                    <a:pt x="15206" y="38472"/>
                  </a:cubicBezTo>
                  <a:cubicBezTo>
                    <a:pt x="15206" y="25648"/>
                    <a:pt x="25648" y="15206"/>
                    <a:pt x="38472" y="15206"/>
                  </a:cubicBezTo>
                  <a:cubicBezTo>
                    <a:pt x="51296" y="15206"/>
                    <a:pt x="61737" y="25648"/>
                    <a:pt x="61737" y="38472"/>
                  </a:cubicBezTo>
                  <a:cubicBezTo>
                    <a:pt x="61737" y="51296"/>
                    <a:pt x="51296" y="61737"/>
                    <a:pt x="38472" y="61737"/>
                  </a:cubicBezTo>
                  <a:cubicBezTo>
                    <a:pt x="34265" y="61737"/>
                    <a:pt x="30869" y="65133"/>
                    <a:pt x="30869" y="69340"/>
                  </a:cubicBezTo>
                  <a:lnTo>
                    <a:pt x="30869" y="93062"/>
                  </a:lnTo>
                  <a:cubicBezTo>
                    <a:pt x="30869" y="97269"/>
                    <a:pt x="34265" y="100665"/>
                    <a:pt x="38472" y="100665"/>
                  </a:cubicBezTo>
                  <a:cubicBezTo>
                    <a:pt x="42679" y="100665"/>
                    <a:pt x="46075" y="97269"/>
                    <a:pt x="46075" y="93062"/>
                  </a:cubicBezTo>
                  <a:lnTo>
                    <a:pt x="46075" y="76183"/>
                  </a:lnTo>
                  <a:cubicBezTo>
                    <a:pt x="63663" y="72635"/>
                    <a:pt x="76943" y="57074"/>
                    <a:pt x="76943" y="38472"/>
                  </a:cubicBezTo>
                  <a:cubicBezTo>
                    <a:pt x="76943" y="17234"/>
                    <a:pt x="59659" y="0"/>
                    <a:pt x="38472" y="0"/>
                  </a:cubicBezTo>
                  <a:cubicBezTo>
                    <a:pt x="17285" y="0"/>
                    <a:pt x="0" y="17284"/>
                    <a:pt x="0" y="38472"/>
                  </a:cubicBezTo>
                  <a:cubicBezTo>
                    <a:pt x="0" y="42679"/>
                    <a:pt x="3396" y="46075"/>
                    <a:pt x="7603" y="46075"/>
                  </a:cubicBezTo>
                  <a:close/>
                </a:path>
              </a:pathLst>
            </a:custGeom>
            <a:solidFill>
              <a:srgbClr val="1F1F1F"/>
            </a:solidFill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914" name="Frihandsfigur: Form 913">
              <a:extLst>
                <a:ext uri="{FF2B5EF4-FFF2-40B4-BE49-F238E27FC236}">
                  <a16:creationId xmlns:a16="http://schemas.microsoft.com/office/drawing/2014/main" id="{186F3FCE-CA57-3425-A28C-501818DC4CE2}"/>
                </a:ext>
              </a:extLst>
            </p:cNvPr>
            <p:cNvSpPr/>
            <p:nvPr/>
          </p:nvSpPr>
          <p:spPr>
            <a:xfrm>
              <a:off x="4454990" y="3360304"/>
              <a:ext cx="15206" cy="109129"/>
            </a:xfrm>
            <a:custGeom>
              <a:avLst/>
              <a:gdLst>
                <a:gd name="connsiteX0" fmla="*/ 7603 w 15206"/>
                <a:gd name="connsiteY0" fmla="*/ 109130 h 109129"/>
                <a:gd name="connsiteX1" fmla="*/ 15206 w 15206"/>
                <a:gd name="connsiteY1" fmla="*/ 101527 h 109129"/>
                <a:gd name="connsiteX2" fmla="*/ 15206 w 15206"/>
                <a:gd name="connsiteY2" fmla="*/ 7603 h 109129"/>
                <a:gd name="connsiteX3" fmla="*/ 7603 w 15206"/>
                <a:gd name="connsiteY3" fmla="*/ 0 h 109129"/>
                <a:gd name="connsiteX4" fmla="*/ 0 w 15206"/>
                <a:gd name="connsiteY4" fmla="*/ 7603 h 109129"/>
                <a:gd name="connsiteX5" fmla="*/ 0 w 15206"/>
                <a:gd name="connsiteY5" fmla="*/ 101527 h 109129"/>
                <a:gd name="connsiteX6" fmla="*/ 7603 w 15206"/>
                <a:gd name="connsiteY6" fmla="*/ 109130 h 109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206" h="109129">
                  <a:moveTo>
                    <a:pt x="7603" y="109130"/>
                  </a:moveTo>
                  <a:cubicBezTo>
                    <a:pt x="11810" y="109130"/>
                    <a:pt x="15206" y="105734"/>
                    <a:pt x="15206" y="101527"/>
                  </a:cubicBezTo>
                  <a:lnTo>
                    <a:pt x="15206" y="7603"/>
                  </a:lnTo>
                  <a:cubicBezTo>
                    <a:pt x="15206" y="3396"/>
                    <a:pt x="11810" y="0"/>
                    <a:pt x="7603" y="0"/>
                  </a:cubicBezTo>
                  <a:cubicBezTo>
                    <a:pt x="3396" y="0"/>
                    <a:pt x="0" y="3396"/>
                    <a:pt x="0" y="7603"/>
                  </a:cubicBezTo>
                  <a:lnTo>
                    <a:pt x="0" y="101527"/>
                  </a:lnTo>
                  <a:cubicBezTo>
                    <a:pt x="0" y="105734"/>
                    <a:pt x="3396" y="109130"/>
                    <a:pt x="7603" y="109130"/>
                  </a:cubicBezTo>
                  <a:close/>
                </a:path>
              </a:pathLst>
            </a:custGeom>
            <a:solidFill>
              <a:srgbClr val="1F1F1F"/>
            </a:solidFill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915" name="Frihandsfigur: Form 914">
              <a:extLst>
                <a:ext uri="{FF2B5EF4-FFF2-40B4-BE49-F238E27FC236}">
                  <a16:creationId xmlns:a16="http://schemas.microsoft.com/office/drawing/2014/main" id="{D504CF6A-45B7-5229-908F-4F961BFCC343}"/>
                </a:ext>
              </a:extLst>
            </p:cNvPr>
            <p:cNvSpPr/>
            <p:nvPr/>
          </p:nvSpPr>
          <p:spPr>
            <a:xfrm>
              <a:off x="4252595" y="3435727"/>
              <a:ext cx="17740" cy="17740"/>
            </a:xfrm>
            <a:custGeom>
              <a:avLst/>
              <a:gdLst>
                <a:gd name="connsiteX0" fmla="*/ 17741 w 17740"/>
                <a:gd name="connsiteY0" fmla="*/ 8870 h 17740"/>
                <a:gd name="connsiteX1" fmla="*/ 8870 w 17740"/>
                <a:gd name="connsiteY1" fmla="*/ 17741 h 17740"/>
                <a:gd name="connsiteX2" fmla="*/ 0 w 17740"/>
                <a:gd name="connsiteY2" fmla="*/ 8870 h 17740"/>
                <a:gd name="connsiteX3" fmla="*/ 8870 w 17740"/>
                <a:gd name="connsiteY3" fmla="*/ 0 h 17740"/>
                <a:gd name="connsiteX4" fmla="*/ 17741 w 17740"/>
                <a:gd name="connsiteY4" fmla="*/ 8870 h 17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740" h="17740">
                  <a:moveTo>
                    <a:pt x="17741" y="8870"/>
                  </a:moveTo>
                  <a:cubicBezTo>
                    <a:pt x="17741" y="13769"/>
                    <a:pt x="13769" y="17741"/>
                    <a:pt x="8870" y="17741"/>
                  </a:cubicBezTo>
                  <a:cubicBezTo>
                    <a:pt x="3971" y="17741"/>
                    <a:pt x="0" y="13769"/>
                    <a:pt x="0" y="8870"/>
                  </a:cubicBezTo>
                  <a:cubicBezTo>
                    <a:pt x="0" y="3971"/>
                    <a:pt x="3971" y="0"/>
                    <a:pt x="8870" y="0"/>
                  </a:cubicBezTo>
                  <a:cubicBezTo>
                    <a:pt x="13769" y="0"/>
                    <a:pt x="17741" y="3971"/>
                    <a:pt x="17741" y="8870"/>
                  </a:cubicBezTo>
                  <a:close/>
                </a:path>
              </a:pathLst>
            </a:custGeom>
            <a:solidFill>
              <a:srgbClr val="1F1F1F"/>
            </a:solidFill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916" name="Frihandsfigur: Form 915">
              <a:extLst>
                <a:ext uri="{FF2B5EF4-FFF2-40B4-BE49-F238E27FC236}">
                  <a16:creationId xmlns:a16="http://schemas.microsoft.com/office/drawing/2014/main" id="{CC880D1D-FC3C-061D-294B-09AB8BB477EF}"/>
                </a:ext>
              </a:extLst>
            </p:cNvPr>
            <p:cNvSpPr/>
            <p:nvPr/>
          </p:nvSpPr>
          <p:spPr>
            <a:xfrm>
              <a:off x="4453723" y="3483221"/>
              <a:ext cx="17740" cy="17740"/>
            </a:xfrm>
            <a:custGeom>
              <a:avLst/>
              <a:gdLst>
                <a:gd name="connsiteX0" fmla="*/ 17741 w 17740"/>
                <a:gd name="connsiteY0" fmla="*/ 8870 h 17740"/>
                <a:gd name="connsiteX1" fmla="*/ 8870 w 17740"/>
                <a:gd name="connsiteY1" fmla="*/ 17741 h 17740"/>
                <a:gd name="connsiteX2" fmla="*/ 0 w 17740"/>
                <a:gd name="connsiteY2" fmla="*/ 8870 h 17740"/>
                <a:gd name="connsiteX3" fmla="*/ 8870 w 17740"/>
                <a:gd name="connsiteY3" fmla="*/ 0 h 17740"/>
                <a:gd name="connsiteX4" fmla="*/ 17741 w 17740"/>
                <a:gd name="connsiteY4" fmla="*/ 8870 h 17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740" h="17740">
                  <a:moveTo>
                    <a:pt x="17741" y="8870"/>
                  </a:moveTo>
                  <a:cubicBezTo>
                    <a:pt x="17741" y="13769"/>
                    <a:pt x="13769" y="17741"/>
                    <a:pt x="8870" y="17741"/>
                  </a:cubicBezTo>
                  <a:cubicBezTo>
                    <a:pt x="3971" y="17741"/>
                    <a:pt x="0" y="13769"/>
                    <a:pt x="0" y="8870"/>
                  </a:cubicBezTo>
                  <a:cubicBezTo>
                    <a:pt x="0" y="3971"/>
                    <a:pt x="3971" y="0"/>
                    <a:pt x="8870" y="0"/>
                  </a:cubicBezTo>
                  <a:cubicBezTo>
                    <a:pt x="13769" y="0"/>
                    <a:pt x="17741" y="3971"/>
                    <a:pt x="17741" y="8870"/>
                  </a:cubicBezTo>
                  <a:close/>
                </a:path>
              </a:pathLst>
            </a:custGeom>
            <a:solidFill>
              <a:srgbClr val="1F1F1F"/>
            </a:solidFill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  <p:grpSp>
        <p:nvGrpSpPr>
          <p:cNvPr id="917" name="Bild 3">
            <a:extLst>
              <a:ext uri="{FF2B5EF4-FFF2-40B4-BE49-F238E27FC236}">
                <a16:creationId xmlns:a16="http://schemas.microsoft.com/office/drawing/2014/main" id="{45EFF43A-0B97-3BB6-03A5-208B62DFBBC1}"/>
              </a:ext>
            </a:extLst>
          </p:cNvPr>
          <p:cNvGrpSpPr/>
          <p:nvPr/>
        </p:nvGrpSpPr>
        <p:grpSpPr>
          <a:xfrm>
            <a:off x="1381547" y="2984367"/>
            <a:ext cx="484616" cy="484616"/>
            <a:chOff x="6526177" y="3236728"/>
            <a:chExt cx="375897" cy="375897"/>
          </a:xfrm>
          <a:solidFill>
            <a:srgbClr val="1F1F1F"/>
          </a:solidFill>
        </p:grpSpPr>
        <p:grpSp>
          <p:nvGrpSpPr>
            <p:cNvPr id="918" name="Bild 3">
              <a:extLst>
                <a:ext uri="{FF2B5EF4-FFF2-40B4-BE49-F238E27FC236}">
                  <a16:creationId xmlns:a16="http://schemas.microsoft.com/office/drawing/2014/main" id="{9DE60E02-1D77-D233-7DCF-25D708013551}"/>
                </a:ext>
              </a:extLst>
            </p:cNvPr>
            <p:cNvGrpSpPr/>
            <p:nvPr/>
          </p:nvGrpSpPr>
          <p:grpSpPr>
            <a:xfrm>
              <a:off x="6526177" y="3236728"/>
              <a:ext cx="375897" cy="375897"/>
              <a:chOff x="6526177" y="3236728"/>
              <a:chExt cx="375897" cy="375897"/>
            </a:xfrm>
            <a:solidFill>
              <a:srgbClr val="1F1F1F"/>
            </a:solidFill>
          </p:grpSpPr>
          <p:sp>
            <p:nvSpPr>
              <p:cNvPr id="919" name="Frihandsfigur: Form 918">
                <a:extLst>
                  <a:ext uri="{FF2B5EF4-FFF2-40B4-BE49-F238E27FC236}">
                    <a16:creationId xmlns:a16="http://schemas.microsoft.com/office/drawing/2014/main" id="{78C68408-34AF-9CA4-6E52-83F28E1ADF2B}"/>
                  </a:ext>
                </a:extLst>
              </p:cNvPr>
              <p:cNvSpPr/>
              <p:nvPr/>
            </p:nvSpPr>
            <p:spPr>
              <a:xfrm>
                <a:off x="6706371" y="3375612"/>
                <a:ext cx="15206" cy="130672"/>
              </a:xfrm>
              <a:custGeom>
                <a:avLst/>
                <a:gdLst>
                  <a:gd name="connsiteX0" fmla="*/ 7603 w 15206"/>
                  <a:gd name="connsiteY0" fmla="*/ 0 h 130672"/>
                  <a:gd name="connsiteX1" fmla="*/ 0 w 15206"/>
                  <a:gd name="connsiteY1" fmla="*/ 7603 h 130672"/>
                  <a:gd name="connsiteX2" fmla="*/ 0 w 15206"/>
                  <a:gd name="connsiteY2" fmla="*/ 123069 h 130672"/>
                  <a:gd name="connsiteX3" fmla="*/ 7603 w 15206"/>
                  <a:gd name="connsiteY3" fmla="*/ 130672 h 130672"/>
                  <a:gd name="connsiteX4" fmla="*/ 15206 w 15206"/>
                  <a:gd name="connsiteY4" fmla="*/ 123069 h 130672"/>
                  <a:gd name="connsiteX5" fmla="*/ 15206 w 15206"/>
                  <a:gd name="connsiteY5" fmla="*/ 7603 h 130672"/>
                  <a:gd name="connsiteX6" fmla="*/ 7603 w 15206"/>
                  <a:gd name="connsiteY6" fmla="*/ 0 h 1306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206" h="130672">
                    <a:moveTo>
                      <a:pt x="7603" y="0"/>
                    </a:moveTo>
                    <a:cubicBezTo>
                      <a:pt x="3396" y="0"/>
                      <a:pt x="0" y="3396"/>
                      <a:pt x="0" y="7603"/>
                    </a:cubicBezTo>
                    <a:lnTo>
                      <a:pt x="0" y="123069"/>
                    </a:lnTo>
                    <a:cubicBezTo>
                      <a:pt x="0" y="127276"/>
                      <a:pt x="3396" y="130672"/>
                      <a:pt x="7603" y="130672"/>
                    </a:cubicBezTo>
                    <a:cubicBezTo>
                      <a:pt x="11810" y="130672"/>
                      <a:pt x="15206" y="127276"/>
                      <a:pt x="15206" y="123069"/>
                    </a:cubicBezTo>
                    <a:lnTo>
                      <a:pt x="15206" y="7603"/>
                    </a:lnTo>
                    <a:cubicBezTo>
                      <a:pt x="15206" y="3396"/>
                      <a:pt x="11810" y="0"/>
                      <a:pt x="7603" y="0"/>
                    </a:cubicBezTo>
                    <a:close/>
                  </a:path>
                </a:pathLst>
              </a:custGeom>
              <a:solidFill>
                <a:srgbClr val="1F1F1F"/>
              </a:solidFill>
              <a:ln w="50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920" name="Frihandsfigur: Form 919">
                <a:extLst>
                  <a:ext uri="{FF2B5EF4-FFF2-40B4-BE49-F238E27FC236}">
                    <a16:creationId xmlns:a16="http://schemas.microsoft.com/office/drawing/2014/main" id="{1CCF5885-4E61-7BC6-54C4-2B5CC0193310}"/>
                  </a:ext>
                </a:extLst>
              </p:cNvPr>
              <p:cNvSpPr/>
              <p:nvPr/>
            </p:nvSpPr>
            <p:spPr>
              <a:xfrm>
                <a:off x="6526177" y="3236728"/>
                <a:ext cx="375897" cy="375897"/>
              </a:xfrm>
              <a:custGeom>
                <a:avLst/>
                <a:gdLst>
                  <a:gd name="connsiteX0" fmla="*/ 187949 w 375897"/>
                  <a:gd name="connsiteY0" fmla="*/ 0 h 375897"/>
                  <a:gd name="connsiteX1" fmla="*/ 0 w 375897"/>
                  <a:gd name="connsiteY1" fmla="*/ 187949 h 375897"/>
                  <a:gd name="connsiteX2" fmla="*/ 187949 w 375897"/>
                  <a:gd name="connsiteY2" fmla="*/ 375897 h 375897"/>
                  <a:gd name="connsiteX3" fmla="*/ 375898 w 375897"/>
                  <a:gd name="connsiteY3" fmla="*/ 187949 h 375897"/>
                  <a:gd name="connsiteX4" fmla="*/ 187949 w 375897"/>
                  <a:gd name="connsiteY4" fmla="*/ 0 h 375897"/>
                  <a:gd name="connsiteX5" fmla="*/ 187949 w 375897"/>
                  <a:gd name="connsiteY5" fmla="*/ 360691 h 375897"/>
                  <a:gd name="connsiteX6" fmla="*/ 15206 w 375897"/>
                  <a:gd name="connsiteY6" fmla="*/ 187949 h 375897"/>
                  <a:gd name="connsiteX7" fmla="*/ 187949 w 375897"/>
                  <a:gd name="connsiteY7" fmla="*/ 15206 h 375897"/>
                  <a:gd name="connsiteX8" fmla="*/ 360691 w 375897"/>
                  <a:gd name="connsiteY8" fmla="*/ 187949 h 375897"/>
                  <a:gd name="connsiteX9" fmla="*/ 187949 w 375897"/>
                  <a:gd name="connsiteY9" fmla="*/ 360691 h 3758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75897" h="375897">
                    <a:moveTo>
                      <a:pt x="187949" y="0"/>
                    </a:moveTo>
                    <a:cubicBezTo>
                      <a:pt x="84293" y="0"/>
                      <a:pt x="0" y="84344"/>
                      <a:pt x="0" y="187949"/>
                    </a:cubicBezTo>
                    <a:cubicBezTo>
                      <a:pt x="0" y="291554"/>
                      <a:pt x="84344" y="375897"/>
                      <a:pt x="187949" y="375897"/>
                    </a:cubicBezTo>
                    <a:cubicBezTo>
                      <a:pt x="291554" y="375897"/>
                      <a:pt x="375898" y="291554"/>
                      <a:pt x="375898" y="187949"/>
                    </a:cubicBezTo>
                    <a:cubicBezTo>
                      <a:pt x="375898" y="84344"/>
                      <a:pt x="291554" y="0"/>
                      <a:pt x="187949" y="0"/>
                    </a:cubicBezTo>
                    <a:close/>
                    <a:moveTo>
                      <a:pt x="187949" y="360691"/>
                    </a:moveTo>
                    <a:cubicBezTo>
                      <a:pt x="92707" y="360691"/>
                      <a:pt x="15206" y="283190"/>
                      <a:pt x="15206" y="187949"/>
                    </a:cubicBezTo>
                    <a:cubicBezTo>
                      <a:pt x="15206" y="92707"/>
                      <a:pt x="92707" y="15206"/>
                      <a:pt x="187949" y="15206"/>
                    </a:cubicBezTo>
                    <a:cubicBezTo>
                      <a:pt x="283190" y="15206"/>
                      <a:pt x="360691" y="92707"/>
                      <a:pt x="360691" y="187949"/>
                    </a:cubicBezTo>
                    <a:cubicBezTo>
                      <a:pt x="360691" y="283190"/>
                      <a:pt x="283190" y="360691"/>
                      <a:pt x="187949" y="360691"/>
                    </a:cubicBezTo>
                    <a:close/>
                  </a:path>
                </a:pathLst>
              </a:custGeom>
              <a:solidFill>
                <a:srgbClr val="1F1F1F"/>
              </a:solidFill>
              <a:ln w="50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  <p:sp>
          <p:nvSpPr>
            <p:cNvPr id="921" name="Frihandsfigur: Form 920">
              <a:extLst>
                <a:ext uri="{FF2B5EF4-FFF2-40B4-BE49-F238E27FC236}">
                  <a16:creationId xmlns:a16="http://schemas.microsoft.com/office/drawing/2014/main" id="{6BC8C93F-52C3-1713-D9CD-B1BFB53C3CC0}"/>
                </a:ext>
              </a:extLst>
            </p:cNvPr>
            <p:cNvSpPr/>
            <p:nvPr/>
          </p:nvSpPr>
          <p:spPr>
            <a:xfrm>
              <a:off x="6703836" y="3335873"/>
              <a:ext cx="20274" cy="20274"/>
            </a:xfrm>
            <a:custGeom>
              <a:avLst/>
              <a:gdLst>
                <a:gd name="connsiteX0" fmla="*/ 20275 w 20274"/>
                <a:gd name="connsiteY0" fmla="*/ 10137 h 20274"/>
                <a:gd name="connsiteX1" fmla="*/ 10138 w 20274"/>
                <a:gd name="connsiteY1" fmla="*/ 20275 h 20274"/>
                <a:gd name="connsiteX2" fmla="*/ 0 w 20274"/>
                <a:gd name="connsiteY2" fmla="*/ 10137 h 20274"/>
                <a:gd name="connsiteX3" fmla="*/ 10138 w 20274"/>
                <a:gd name="connsiteY3" fmla="*/ 0 h 20274"/>
                <a:gd name="connsiteX4" fmla="*/ 20275 w 20274"/>
                <a:gd name="connsiteY4" fmla="*/ 10137 h 20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274" h="20274">
                  <a:moveTo>
                    <a:pt x="20275" y="10137"/>
                  </a:moveTo>
                  <a:cubicBezTo>
                    <a:pt x="20275" y="15736"/>
                    <a:pt x="15737" y="20275"/>
                    <a:pt x="10138" y="20275"/>
                  </a:cubicBezTo>
                  <a:cubicBezTo>
                    <a:pt x="4539" y="20275"/>
                    <a:pt x="0" y="15736"/>
                    <a:pt x="0" y="10137"/>
                  </a:cubicBezTo>
                  <a:cubicBezTo>
                    <a:pt x="0" y="4539"/>
                    <a:pt x="4539" y="0"/>
                    <a:pt x="10138" y="0"/>
                  </a:cubicBezTo>
                  <a:cubicBezTo>
                    <a:pt x="15737" y="0"/>
                    <a:pt x="20275" y="4539"/>
                    <a:pt x="20275" y="10137"/>
                  </a:cubicBezTo>
                  <a:close/>
                </a:path>
              </a:pathLst>
            </a:custGeom>
            <a:solidFill>
              <a:srgbClr val="1F1F1F"/>
            </a:solidFill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  <p:grpSp>
        <p:nvGrpSpPr>
          <p:cNvPr id="922" name="Bild 3">
            <a:extLst>
              <a:ext uri="{FF2B5EF4-FFF2-40B4-BE49-F238E27FC236}">
                <a16:creationId xmlns:a16="http://schemas.microsoft.com/office/drawing/2014/main" id="{A5A266EB-59D9-ED1E-4895-DD2BA7010D31}"/>
              </a:ext>
            </a:extLst>
          </p:cNvPr>
          <p:cNvGrpSpPr/>
          <p:nvPr/>
        </p:nvGrpSpPr>
        <p:grpSpPr>
          <a:xfrm>
            <a:off x="2310341" y="2984367"/>
            <a:ext cx="484616" cy="484616"/>
            <a:chOff x="7114150" y="3236728"/>
            <a:chExt cx="375897" cy="375897"/>
          </a:xfrm>
          <a:solidFill>
            <a:srgbClr val="1F1F1F"/>
          </a:solidFill>
        </p:grpSpPr>
        <p:sp>
          <p:nvSpPr>
            <p:cNvPr id="923" name="Frihandsfigur: Form 922">
              <a:extLst>
                <a:ext uri="{FF2B5EF4-FFF2-40B4-BE49-F238E27FC236}">
                  <a16:creationId xmlns:a16="http://schemas.microsoft.com/office/drawing/2014/main" id="{3D97634B-AFD0-47CF-79B9-75209A8DD92E}"/>
                </a:ext>
              </a:extLst>
            </p:cNvPr>
            <p:cNvSpPr/>
            <p:nvPr/>
          </p:nvSpPr>
          <p:spPr>
            <a:xfrm>
              <a:off x="7294344" y="3338356"/>
              <a:ext cx="15206" cy="130672"/>
            </a:xfrm>
            <a:custGeom>
              <a:avLst/>
              <a:gdLst>
                <a:gd name="connsiteX0" fmla="*/ 7603 w 15206"/>
                <a:gd name="connsiteY0" fmla="*/ 130672 h 130672"/>
                <a:gd name="connsiteX1" fmla="*/ 15206 w 15206"/>
                <a:gd name="connsiteY1" fmla="*/ 123069 h 130672"/>
                <a:gd name="connsiteX2" fmla="*/ 15206 w 15206"/>
                <a:gd name="connsiteY2" fmla="*/ 7603 h 130672"/>
                <a:gd name="connsiteX3" fmla="*/ 7603 w 15206"/>
                <a:gd name="connsiteY3" fmla="*/ 0 h 130672"/>
                <a:gd name="connsiteX4" fmla="*/ 0 w 15206"/>
                <a:gd name="connsiteY4" fmla="*/ 7603 h 130672"/>
                <a:gd name="connsiteX5" fmla="*/ 0 w 15206"/>
                <a:gd name="connsiteY5" fmla="*/ 123069 h 130672"/>
                <a:gd name="connsiteX6" fmla="*/ 7603 w 15206"/>
                <a:gd name="connsiteY6" fmla="*/ 130672 h 130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206" h="130672">
                  <a:moveTo>
                    <a:pt x="7603" y="130672"/>
                  </a:moveTo>
                  <a:cubicBezTo>
                    <a:pt x="11810" y="130672"/>
                    <a:pt x="15206" y="127276"/>
                    <a:pt x="15206" y="123069"/>
                  </a:cubicBezTo>
                  <a:lnTo>
                    <a:pt x="15206" y="7603"/>
                  </a:lnTo>
                  <a:cubicBezTo>
                    <a:pt x="15206" y="3396"/>
                    <a:pt x="11810" y="0"/>
                    <a:pt x="7603" y="0"/>
                  </a:cubicBezTo>
                  <a:cubicBezTo>
                    <a:pt x="3396" y="0"/>
                    <a:pt x="0" y="3396"/>
                    <a:pt x="0" y="7603"/>
                  </a:cubicBezTo>
                  <a:lnTo>
                    <a:pt x="0" y="123069"/>
                  </a:lnTo>
                  <a:cubicBezTo>
                    <a:pt x="0" y="127276"/>
                    <a:pt x="3396" y="130672"/>
                    <a:pt x="7603" y="130672"/>
                  </a:cubicBezTo>
                  <a:close/>
                </a:path>
              </a:pathLst>
            </a:custGeom>
            <a:solidFill>
              <a:srgbClr val="1F1F1F"/>
            </a:solidFill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924" name="Frihandsfigur: Form 923">
              <a:extLst>
                <a:ext uri="{FF2B5EF4-FFF2-40B4-BE49-F238E27FC236}">
                  <a16:creationId xmlns:a16="http://schemas.microsoft.com/office/drawing/2014/main" id="{BFFF09FF-9F0D-A048-5223-34287FE125A8}"/>
                </a:ext>
              </a:extLst>
            </p:cNvPr>
            <p:cNvSpPr/>
            <p:nvPr/>
          </p:nvSpPr>
          <p:spPr>
            <a:xfrm>
              <a:off x="7114150" y="3236728"/>
              <a:ext cx="375897" cy="375897"/>
            </a:xfrm>
            <a:custGeom>
              <a:avLst/>
              <a:gdLst>
                <a:gd name="connsiteX0" fmla="*/ 187949 w 375897"/>
                <a:gd name="connsiteY0" fmla="*/ 0 h 375897"/>
                <a:gd name="connsiteX1" fmla="*/ 0 w 375897"/>
                <a:gd name="connsiteY1" fmla="*/ 187949 h 375897"/>
                <a:gd name="connsiteX2" fmla="*/ 187949 w 375897"/>
                <a:gd name="connsiteY2" fmla="*/ 375897 h 375897"/>
                <a:gd name="connsiteX3" fmla="*/ 375898 w 375897"/>
                <a:gd name="connsiteY3" fmla="*/ 187949 h 375897"/>
                <a:gd name="connsiteX4" fmla="*/ 187949 w 375897"/>
                <a:gd name="connsiteY4" fmla="*/ 0 h 375897"/>
                <a:gd name="connsiteX5" fmla="*/ 187949 w 375897"/>
                <a:gd name="connsiteY5" fmla="*/ 360691 h 375897"/>
                <a:gd name="connsiteX6" fmla="*/ 15206 w 375897"/>
                <a:gd name="connsiteY6" fmla="*/ 187949 h 375897"/>
                <a:gd name="connsiteX7" fmla="*/ 187949 w 375897"/>
                <a:gd name="connsiteY7" fmla="*/ 15206 h 375897"/>
                <a:gd name="connsiteX8" fmla="*/ 360691 w 375897"/>
                <a:gd name="connsiteY8" fmla="*/ 187949 h 375897"/>
                <a:gd name="connsiteX9" fmla="*/ 187949 w 375897"/>
                <a:gd name="connsiteY9" fmla="*/ 360691 h 375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75897" h="375897">
                  <a:moveTo>
                    <a:pt x="187949" y="0"/>
                  </a:moveTo>
                  <a:cubicBezTo>
                    <a:pt x="84293" y="0"/>
                    <a:pt x="0" y="84344"/>
                    <a:pt x="0" y="187949"/>
                  </a:cubicBezTo>
                  <a:cubicBezTo>
                    <a:pt x="0" y="291554"/>
                    <a:pt x="84344" y="375897"/>
                    <a:pt x="187949" y="375897"/>
                  </a:cubicBezTo>
                  <a:cubicBezTo>
                    <a:pt x="291554" y="375897"/>
                    <a:pt x="375898" y="291554"/>
                    <a:pt x="375898" y="187949"/>
                  </a:cubicBezTo>
                  <a:cubicBezTo>
                    <a:pt x="375898" y="84344"/>
                    <a:pt x="291554" y="0"/>
                    <a:pt x="187949" y="0"/>
                  </a:cubicBezTo>
                  <a:close/>
                  <a:moveTo>
                    <a:pt x="187949" y="360691"/>
                  </a:moveTo>
                  <a:cubicBezTo>
                    <a:pt x="92707" y="360691"/>
                    <a:pt x="15206" y="283190"/>
                    <a:pt x="15206" y="187949"/>
                  </a:cubicBezTo>
                  <a:cubicBezTo>
                    <a:pt x="15206" y="92707"/>
                    <a:pt x="92707" y="15206"/>
                    <a:pt x="187949" y="15206"/>
                  </a:cubicBezTo>
                  <a:cubicBezTo>
                    <a:pt x="283190" y="15206"/>
                    <a:pt x="360691" y="92707"/>
                    <a:pt x="360691" y="187949"/>
                  </a:cubicBezTo>
                  <a:cubicBezTo>
                    <a:pt x="360691" y="283190"/>
                    <a:pt x="283190" y="360691"/>
                    <a:pt x="187949" y="360691"/>
                  </a:cubicBezTo>
                  <a:close/>
                </a:path>
              </a:pathLst>
            </a:custGeom>
            <a:solidFill>
              <a:srgbClr val="1F1F1F"/>
            </a:solidFill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925" name="Frihandsfigur: Form 924">
              <a:extLst>
                <a:ext uri="{FF2B5EF4-FFF2-40B4-BE49-F238E27FC236}">
                  <a16:creationId xmlns:a16="http://schemas.microsoft.com/office/drawing/2014/main" id="{F6919BB8-56DE-DE51-336F-C9BDB7591EF1}"/>
                </a:ext>
              </a:extLst>
            </p:cNvPr>
            <p:cNvSpPr/>
            <p:nvPr/>
          </p:nvSpPr>
          <p:spPr>
            <a:xfrm>
              <a:off x="7291810" y="3488543"/>
              <a:ext cx="20274" cy="20274"/>
            </a:xfrm>
            <a:custGeom>
              <a:avLst/>
              <a:gdLst>
                <a:gd name="connsiteX0" fmla="*/ 20275 w 20274"/>
                <a:gd name="connsiteY0" fmla="*/ 10138 h 20274"/>
                <a:gd name="connsiteX1" fmla="*/ 10138 w 20274"/>
                <a:gd name="connsiteY1" fmla="*/ 20275 h 20274"/>
                <a:gd name="connsiteX2" fmla="*/ 0 w 20274"/>
                <a:gd name="connsiteY2" fmla="*/ 10138 h 20274"/>
                <a:gd name="connsiteX3" fmla="*/ 10138 w 20274"/>
                <a:gd name="connsiteY3" fmla="*/ 0 h 20274"/>
                <a:gd name="connsiteX4" fmla="*/ 20275 w 20274"/>
                <a:gd name="connsiteY4" fmla="*/ 10138 h 20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274" h="20274">
                  <a:moveTo>
                    <a:pt x="20275" y="10138"/>
                  </a:moveTo>
                  <a:cubicBezTo>
                    <a:pt x="20275" y="15736"/>
                    <a:pt x="15737" y="20275"/>
                    <a:pt x="10138" y="20275"/>
                  </a:cubicBezTo>
                  <a:cubicBezTo>
                    <a:pt x="4539" y="20275"/>
                    <a:pt x="0" y="15736"/>
                    <a:pt x="0" y="10138"/>
                  </a:cubicBezTo>
                  <a:cubicBezTo>
                    <a:pt x="0" y="4539"/>
                    <a:pt x="4539" y="0"/>
                    <a:pt x="10138" y="0"/>
                  </a:cubicBezTo>
                  <a:cubicBezTo>
                    <a:pt x="15737" y="0"/>
                    <a:pt x="20275" y="4539"/>
                    <a:pt x="20275" y="10138"/>
                  </a:cubicBezTo>
                  <a:close/>
                </a:path>
              </a:pathLst>
            </a:custGeom>
            <a:solidFill>
              <a:srgbClr val="1F1F1F"/>
            </a:solidFill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  <p:grpSp>
        <p:nvGrpSpPr>
          <p:cNvPr id="926" name="Bild 3">
            <a:extLst>
              <a:ext uri="{FF2B5EF4-FFF2-40B4-BE49-F238E27FC236}">
                <a16:creationId xmlns:a16="http://schemas.microsoft.com/office/drawing/2014/main" id="{0D4ED555-4868-24B1-C141-A0FD4B693F85}"/>
              </a:ext>
            </a:extLst>
          </p:cNvPr>
          <p:cNvGrpSpPr/>
          <p:nvPr/>
        </p:nvGrpSpPr>
        <p:grpSpPr>
          <a:xfrm>
            <a:off x="5119344" y="2996326"/>
            <a:ext cx="482002" cy="460698"/>
            <a:chOff x="8879135" y="3246004"/>
            <a:chExt cx="373870" cy="357345"/>
          </a:xfrm>
          <a:solidFill>
            <a:srgbClr val="1F1F1F"/>
          </a:solidFill>
        </p:grpSpPr>
        <p:sp>
          <p:nvSpPr>
            <p:cNvPr id="927" name="Frihandsfigur: Form 926">
              <a:extLst>
                <a:ext uri="{FF2B5EF4-FFF2-40B4-BE49-F238E27FC236}">
                  <a16:creationId xmlns:a16="http://schemas.microsoft.com/office/drawing/2014/main" id="{0EF72CF3-115E-DED5-4531-3233F8E42C96}"/>
                </a:ext>
              </a:extLst>
            </p:cNvPr>
            <p:cNvSpPr/>
            <p:nvPr/>
          </p:nvSpPr>
          <p:spPr>
            <a:xfrm>
              <a:off x="8974579" y="3246004"/>
              <a:ext cx="182981" cy="182981"/>
            </a:xfrm>
            <a:custGeom>
              <a:avLst/>
              <a:gdLst>
                <a:gd name="connsiteX0" fmla="*/ 91490 w 182981"/>
                <a:gd name="connsiteY0" fmla="*/ 182981 h 182981"/>
                <a:gd name="connsiteX1" fmla="*/ 182981 w 182981"/>
                <a:gd name="connsiteY1" fmla="*/ 91491 h 182981"/>
                <a:gd name="connsiteX2" fmla="*/ 91490 w 182981"/>
                <a:gd name="connsiteY2" fmla="*/ 0 h 182981"/>
                <a:gd name="connsiteX3" fmla="*/ 0 w 182981"/>
                <a:gd name="connsiteY3" fmla="*/ 91491 h 182981"/>
                <a:gd name="connsiteX4" fmla="*/ 91490 w 182981"/>
                <a:gd name="connsiteY4" fmla="*/ 182981 h 182981"/>
                <a:gd name="connsiteX5" fmla="*/ 91490 w 182981"/>
                <a:gd name="connsiteY5" fmla="*/ 15257 h 182981"/>
                <a:gd name="connsiteX6" fmla="*/ 167775 w 182981"/>
                <a:gd name="connsiteY6" fmla="*/ 91541 h 182981"/>
                <a:gd name="connsiteX7" fmla="*/ 91490 w 182981"/>
                <a:gd name="connsiteY7" fmla="*/ 167826 h 182981"/>
                <a:gd name="connsiteX8" fmla="*/ 16220 w 182981"/>
                <a:gd name="connsiteY8" fmla="*/ 103250 h 182981"/>
                <a:gd name="connsiteX9" fmla="*/ 60825 w 182981"/>
                <a:gd name="connsiteY9" fmla="*/ 123474 h 182981"/>
                <a:gd name="connsiteX10" fmla="*/ 63917 w 182981"/>
                <a:gd name="connsiteY10" fmla="*/ 131584 h 182981"/>
                <a:gd name="connsiteX11" fmla="*/ 73851 w 182981"/>
                <a:gd name="connsiteY11" fmla="*/ 137261 h 182981"/>
                <a:gd name="connsiteX12" fmla="*/ 75727 w 182981"/>
                <a:gd name="connsiteY12" fmla="*/ 137363 h 182981"/>
                <a:gd name="connsiteX13" fmla="*/ 90528 w 182981"/>
                <a:gd name="connsiteY13" fmla="*/ 124336 h 182981"/>
                <a:gd name="connsiteX14" fmla="*/ 90528 w 182981"/>
                <a:gd name="connsiteY14" fmla="*/ 124336 h 182981"/>
                <a:gd name="connsiteX15" fmla="*/ 87537 w 182981"/>
                <a:gd name="connsiteY15" fmla="*/ 113286 h 182981"/>
                <a:gd name="connsiteX16" fmla="*/ 77602 w 182981"/>
                <a:gd name="connsiteY16" fmla="*/ 107609 h 182981"/>
                <a:gd name="connsiteX17" fmla="*/ 66704 w 182981"/>
                <a:gd name="connsiteY17" fmla="*/ 110549 h 182981"/>
                <a:gd name="connsiteX18" fmla="*/ 15459 w 182981"/>
                <a:gd name="connsiteY18" fmla="*/ 87284 h 182981"/>
                <a:gd name="connsiteX19" fmla="*/ 91490 w 182981"/>
                <a:gd name="connsiteY19" fmla="*/ 15257 h 182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82981" h="182981">
                  <a:moveTo>
                    <a:pt x="91490" y="182981"/>
                  </a:moveTo>
                  <a:cubicBezTo>
                    <a:pt x="141925" y="182981"/>
                    <a:pt x="182981" y="141925"/>
                    <a:pt x="182981" y="91491"/>
                  </a:cubicBezTo>
                  <a:cubicBezTo>
                    <a:pt x="182981" y="41057"/>
                    <a:pt x="141925" y="0"/>
                    <a:pt x="91490" y="0"/>
                  </a:cubicBezTo>
                  <a:cubicBezTo>
                    <a:pt x="41057" y="0"/>
                    <a:pt x="0" y="41057"/>
                    <a:pt x="0" y="91491"/>
                  </a:cubicBezTo>
                  <a:cubicBezTo>
                    <a:pt x="0" y="141925"/>
                    <a:pt x="41057" y="182981"/>
                    <a:pt x="91490" y="182981"/>
                  </a:cubicBezTo>
                  <a:close/>
                  <a:moveTo>
                    <a:pt x="91490" y="15257"/>
                  </a:moveTo>
                  <a:cubicBezTo>
                    <a:pt x="133561" y="15257"/>
                    <a:pt x="167775" y="49471"/>
                    <a:pt x="167775" y="91541"/>
                  </a:cubicBezTo>
                  <a:cubicBezTo>
                    <a:pt x="167775" y="133612"/>
                    <a:pt x="133561" y="167826"/>
                    <a:pt x="91490" y="167826"/>
                  </a:cubicBezTo>
                  <a:cubicBezTo>
                    <a:pt x="53424" y="167826"/>
                    <a:pt x="21846" y="139745"/>
                    <a:pt x="16220" y="103250"/>
                  </a:cubicBezTo>
                  <a:lnTo>
                    <a:pt x="60825" y="123474"/>
                  </a:lnTo>
                  <a:cubicBezTo>
                    <a:pt x="61027" y="126414"/>
                    <a:pt x="62092" y="129202"/>
                    <a:pt x="63917" y="131584"/>
                  </a:cubicBezTo>
                  <a:cubicBezTo>
                    <a:pt x="66350" y="134727"/>
                    <a:pt x="69897" y="136755"/>
                    <a:pt x="73851" y="137261"/>
                  </a:cubicBezTo>
                  <a:cubicBezTo>
                    <a:pt x="74510" y="137363"/>
                    <a:pt x="75118" y="137363"/>
                    <a:pt x="75727" y="137363"/>
                  </a:cubicBezTo>
                  <a:cubicBezTo>
                    <a:pt x="83127" y="137363"/>
                    <a:pt x="89564" y="131838"/>
                    <a:pt x="90528" y="124336"/>
                  </a:cubicBezTo>
                  <a:lnTo>
                    <a:pt x="90528" y="124336"/>
                  </a:lnTo>
                  <a:cubicBezTo>
                    <a:pt x="91034" y="120382"/>
                    <a:pt x="89970" y="116480"/>
                    <a:pt x="87537" y="113286"/>
                  </a:cubicBezTo>
                  <a:cubicBezTo>
                    <a:pt x="85104" y="110144"/>
                    <a:pt x="81556" y="108116"/>
                    <a:pt x="77602" y="107609"/>
                  </a:cubicBezTo>
                  <a:cubicBezTo>
                    <a:pt x="73547" y="107102"/>
                    <a:pt x="69695" y="108268"/>
                    <a:pt x="66704" y="110549"/>
                  </a:cubicBezTo>
                  <a:lnTo>
                    <a:pt x="15459" y="87284"/>
                  </a:lnTo>
                  <a:cubicBezTo>
                    <a:pt x="17690" y="47190"/>
                    <a:pt x="50890" y="15257"/>
                    <a:pt x="91490" y="15257"/>
                  </a:cubicBezTo>
                  <a:close/>
                </a:path>
              </a:pathLst>
            </a:custGeom>
            <a:solidFill>
              <a:srgbClr val="1F1F1F"/>
            </a:solidFill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928" name="Frihandsfigur: Form 927">
              <a:extLst>
                <a:ext uri="{FF2B5EF4-FFF2-40B4-BE49-F238E27FC236}">
                  <a16:creationId xmlns:a16="http://schemas.microsoft.com/office/drawing/2014/main" id="{2A31057A-2366-C0EB-71A5-5CD14A3D9D1A}"/>
                </a:ext>
              </a:extLst>
            </p:cNvPr>
            <p:cNvSpPr/>
            <p:nvPr/>
          </p:nvSpPr>
          <p:spPr>
            <a:xfrm>
              <a:off x="8879135" y="3444851"/>
              <a:ext cx="373870" cy="158499"/>
            </a:xfrm>
            <a:custGeom>
              <a:avLst/>
              <a:gdLst>
                <a:gd name="connsiteX0" fmla="*/ 373870 w 373870"/>
                <a:gd name="connsiteY0" fmla="*/ 106950 h 158499"/>
                <a:gd name="connsiteX1" fmla="*/ 261497 w 373870"/>
                <a:gd name="connsiteY1" fmla="*/ 0 h 158499"/>
                <a:gd name="connsiteX2" fmla="*/ 112374 w 373870"/>
                <a:gd name="connsiteY2" fmla="*/ 0 h 158499"/>
                <a:gd name="connsiteX3" fmla="*/ 0 w 373870"/>
                <a:gd name="connsiteY3" fmla="*/ 107305 h 158499"/>
                <a:gd name="connsiteX4" fmla="*/ 0 w 373870"/>
                <a:gd name="connsiteY4" fmla="*/ 150845 h 158499"/>
                <a:gd name="connsiteX5" fmla="*/ 7603 w 373870"/>
                <a:gd name="connsiteY5" fmla="*/ 158449 h 158499"/>
                <a:gd name="connsiteX6" fmla="*/ 15206 w 373870"/>
                <a:gd name="connsiteY6" fmla="*/ 150845 h 158499"/>
                <a:gd name="connsiteX7" fmla="*/ 15206 w 373870"/>
                <a:gd name="connsiteY7" fmla="*/ 107711 h 158499"/>
                <a:gd name="connsiteX8" fmla="*/ 112374 w 373870"/>
                <a:gd name="connsiteY8" fmla="*/ 15257 h 158499"/>
                <a:gd name="connsiteX9" fmla="*/ 261497 w 373870"/>
                <a:gd name="connsiteY9" fmla="*/ 15257 h 158499"/>
                <a:gd name="connsiteX10" fmla="*/ 358664 w 373870"/>
                <a:gd name="connsiteY10" fmla="*/ 107356 h 158499"/>
                <a:gd name="connsiteX11" fmla="*/ 358664 w 373870"/>
                <a:gd name="connsiteY11" fmla="*/ 150896 h 158499"/>
                <a:gd name="connsiteX12" fmla="*/ 366267 w 373870"/>
                <a:gd name="connsiteY12" fmla="*/ 158499 h 158499"/>
                <a:gd name="connsiteX13" fmla="*/ 373870 w 373870"/>
                <a:gd name="connsiteY13" fmla="*/ 150896 h 158499"/>
                <a:gd name="connsiteX14" fmla="*/ 373870 w 373870"/>
                <a:gd name="connsiteY14" fmla="*/ 107001 h 158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73870" h="158499">
                  <a:moveTo>
                    <a:pt x="373870" y="106950"/>
                  </a:moveTo>
                  <a:cubicBezTo>
                    <a:pt x="370880" y="46987"/>
                    <a:pt x="321561" y="0"/>
                    <a:pt x="261497" y="0"/>
                  </a:cubicBezTo>
                  <a:lnTo>
                    <a:pt x="112374" y="0"/>
                  </a:lnTo>
                  <a:cubicBezTo>
                    <a:pt x="52360" y="0"/>
                    <a:pt x="2991" y="46987"/>
                    <a:pt x="0" y="107305"/>
                  </a:cubicBezTo>
                  <a:lnTo>
                    <a:pt x="0" y="150845"/>
                  </a:lnTo>
                  <a:cubicBezTo>
                    <a:pt x="0" y="155053"/>
                    <a:pt x="3396" y="158449"/>
                    <a:pt x="7603" y="158449"/>
                  </a:cubicBezTo>
                  <a:cubicBezTo>
                    <a:pt x="11811" y="158449"/>
                    <a:pt x="15206" y="155053"/>
                    <a:pt x="15206" y="150845"/>
                  </a:cubicBezTo>
                  <a:lnTo>
                    <a:pt x="15206" y="107711"/>
                  </a:lnTo>
                  <a:cubicBezTo>
                    <a:pt x="17741" y="55857"/>
                    <a:pt x="60470" y="15257"/>
                    <a:pt x="112374" y="15257"/>
                  </a:cubicBezTo>
                  <a:lnTo>
                    <a:pt x="261497" y="15257"/>
                  </a:lnTo>
                  <a:cubicBezTo>
                    <a:pt x="313400" y="15257"/>
                    <a:pt x="356129" y="55857"/>
                    <a:pt x="358664" y="107356"/>
                  </a:cubicBezTo>
                  <a:lnTo>
                    <a:pt x="358664" y="150896"/>
                  </a:lnTo>
                  <a:cubicBezTo>
                    <a:pt x="358664" y="155103"/>
                    <a:pt x="362060" y="158499"/>
                    <a:pt x="366267" y="158499"/>
                  </a:cubicBezTo>
                  <a:cubicBezTo>
                    <a:pt x="370474" y="158499"/>
                    <a:pt x="373870" y="155103"/>
                    <a:pt x="373870" y="150896"/>
                  </a:cubicBezTo>
                  <a:lnTo>
                    <a:pt x="373870" y="107001"/>
                  </a:lnTo>
                  <a:close/>
                </a:path>
              </a:pathLst>
            </a:custGeom>
            <a:solidFill>
              <a:srgbClr val="1F1F1F"/>
            </a:solidFill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929" name="Frihandsfigur: Form 928">
              <a:extLst>
                <a:ext uri="{FF2B5EF4-FFF2-40B4-BE49-F238E27FC236}">
                  <a16:creationId xmlns:a16="http://schemas.microsoft.com/office/drawing/2014/main" id="{89BA43CB-A994-17F3-C8ED-F82128A8E45F}"/>
                </a:ext>
              </a:extLst>
            </p:cNvPr>
            <p:cNvSpPr/>
            <p:nvPr/>
          </p:nvSpPr>
          <p:spPr>
            <a:xfrm>
              <a:off x="9163491" y="3557427"/>
              <a:ext cx="15206" cy="45872"/>
            </a:xfrm>
            <a:custGeom>
              <a:avLst/>
              <a:gdLst>
                <a:gd name="connsiteX0" fmla="*/ 7603 w 15206"/>
                <a:gd name="connsiteY0" fmla="*/ 0 h 45872"/>
                <a:gd name="connsiteX1" fmla="*/ 0 w 15206"/>
                <a:gd name="connsiteY1" fmla="*/ 7603 h 45872"/>
                <a:gd name="connsiteX2" fmla="*/ 0 w 15206"/>
                <a:gd name="connsiteY2" fmla="*/ 38269 h 45872"/>
                <a:gd name="connsiteX3" fmla="*/ 7603 w 15206"/>
                <a:gd name="connsiteY3" fmla="*/ 45872 h 45872"/>
                <a:gd name="connsiteX4" fmla="*/ 15206 w 15206"/>
                <a:gd name="connsiteY4" fmla="*/ 38269 h 45872"/>
                <a:gd name="connsiteX5" fmla="*/ 15206 w 15206"/>
                <a:gd name="connsiteY5" fmla="*/ 7603 h 45872"/>
                <a:gd name="connsiteX6" fmla="*/ 7603 w 15206"/>
                <a:gd name="connsiteY6" fmla="*/ 0 h 45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206" h="45872">
                  <a:moveTo>
                    <a:pt x="7603" y="0"/>
                  </a:moveTo>
                  <a:cubicBezTo>
                    <a:pt x="3396" y="0"/>
                    <a:pt x="0" y="3396"/>
                    <a:pt x="0" y="7603"/>
                  </a:cubicBezTo>
                  <a:lnTo>
                    <a:pt x="0" y="38269"/>
                  </a:lnTo>
                  <a:cubicBezTo>
                    <a:pt x="0" y="42476"/>
                    <a:pt x="3396" y="45872"/>
                    <a:pt x="7603" y="45872"/>
                  </a:cubicBezTo>
                  <a:cubicBezTo>
                    <a:pt x="11811" y="45872"/>
                    <a:pt x="15206" y="42476"/>
                    <a:pt x="15206" y="38269"/>
                  </a:cubicBezTo>
                  <a:lnTo>
                    <a:pt x="15206" y="7603"/>
                  </a:lnTo>
                  <a:cubicBezTo>
                    <a:pt x="15206" y="3396"/>
                    <a:pt x="11811" y="0"/>
                    <a:pt x="7603" y="0"/>
                  </a:cubicBezTo>
                  <a:close/>
                </a:path>
              </a:pathLst>
            </a:custGeom>
            <a:solidFill>
              <a:srgbClr val="1F1F1F"/>
            </a:solidFill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930" name="Frihandsfigur: Form 929">
              <a:extLst>
                <a:ext uri="{FF2B5EF4-FFF2-40B4-BE49-F238E27FC236}">
                  <a16:creationId xmlns:a16="http://schemas.microsoft.com/office/drawing/2014/main" id="{C158D01B-C30C-2AFD-458B-A3D0188FC872}"/>
                </a:ext>
              </a:extLst>
            </p:cNvPr>
            <p:cNvSpPr/>
            <p:nvPr/>
          </p:nvSpPr>
          <p:spPr>
            <a:xfrm>
              <a:off x="8953341" y="3557427"/>
              <a:ext cx="15206" cy="45872"/>
            </a:xfrm>
            <a:custGeom>
              <a:avLst/>
              <a:gdLst>
                <a:gd name="connsiteX0" fmla="*/ 7603 w 15206"/>
                <a:gd name="connsiteY0" fmla="*/ 0 h 45872"/>
                <a:gd name="connsiteX1" fmla="*/ 0 w 15206"/>
                <a:gd name="connsiteY1" fmla="*/ 7603 h 45872"/>
                <a:gd name="connsiteX2" fmla="*/ 0 w 15206"/>
                <a:gd name="connsiteY2" fmla="*/ 38269 h 45872"/>
                <a:gd name="connsiteX3" fmla="*/ 7603 w 15206"/>
                <a:gd name="connsiteY3" fmla="*/ 45872 h 45872"/>
                <a:gd name="connsiteX4" fmla="*/ 15206 w 15206"/>
                <a:gd name="connsiteY4" fmla="*/ 38269 h 45872"/>
                <a:gd name="connsiteX5" fmla="*/ 15206 w 15206"/>
                <a:gd name="connsiteY5" fmla="*/ 7603 h 45872"/>
                <a:gd name="connsiteX6" fmla="*/ 7603 w 15206"/>
                <a:gd name="connsiteY6" fmla="*/ 0 h 45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206" h="45872">
                  <a:moveTo>
                    <a:pt x="7603" y="0"/>
                  </a:moveTo>
                  <a:cubicBezTo>
                    <a:pt x="3396" y="0"/>
                    <a:pt x="0" y="3396"/>
                    <a:pt x="0" y="7603"/>
                  </a:cubicBezTo>
                  <a:lnTo>
                    <a:pt x="0" y="38269"/>
                  </a:lnTo>
                  <a:cubicBezTo>
                    <a:pt x="0" y="42476"/>
                    <a:pt x="3396" y="45872"/>
                    <a:pt x="7603" y="45872"/>
                  </a:cubicBezTo>
                  <a:cubicBezTo>
                    <a:pt x="11811" y="45872"/>
                    <a:pt x="15206" y="42476"/>
                    <a:pt x="15206" y="38269"/>
                  </a:cubicBezTo>
                  <a:lnTo>
                    <a:pt x="15206" y="7603"/>
                  </a:lnTo>
                  <a:cubicBezTo>
                    <a:pt x="15206" y="3396"/>
                    <a:pt x="11811" y="0"/>
                    <a:pt x="7603" y="0"/>
                  </a:cubicBezTo>
                  <a:close/>
                </a:path>
              </a:pathLst>
            </a:custGeom>
            <a:solidFill>
              <a:srgbClr val="1F1F1F"/>
            </a:solidFill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  <p:grpSp>
        <p:nvGrpSpPr>
          <p:cNvPr id="997" name="Bild 3">
            <a:extLst>
              <a:ext uri="{FF2B5EF4-FFF2-40B4-BE49-F238E27FC236}">
                <a16:creationId xmlns:a16="http://schemas.microsoft.com/office/drawing/2014/main" id="{638FC4E8-4019-C5FF-93A8-7B9173A98FAC}"/>
              </a:ext>
            </a:extLst>
          </p:cNvPr>
          <p:cNvGrpSpPr/>
          <p:nvPr/>
        </p:nvGrpSpPr>
        <p:grpSpPr>
          <a:xfrm>
            <a:off x="8087438" y="2960287"/>
            <a:ext cx="448870" cy="532777"/>
            <a:chOff x="6540826" y="6745916"/>
            <a:chExt cx="348171" cy="413254"/>
          </a:xfrm>
          <a:solidFill>
            <a:srgbClr val="1F1F1F"/>
          </a:solidFill>
        </p:grpSpPr>
        <p:sp>
          <p:nvSpPr>
            <p:cNvPr id="998" name="Frihandsfigur: Form 997">
              <a:extLst>
                <a:ext uri="{FF2B5EF4-FFF2-40B4-BE49-F238E27FC236}">
                  <a16:creationId xmlns:a16="http://schemas.microsoft.com/office/drawing/2014/main" id="{5F65AFDA-4DE4-E38D-B9E2-8E0FF2DA38E4}"/>
                </a:ext>
              </a:extLst>
            </p:cNvPr>
            <p:cNvSpPr/>
            <p:nvPr/>
          </p:nvSpPr>
          <p:spPr>
            <a:xfrm>
              <a:off x="6665466" y="7108026"/>
              <a:ext cx="98789" cy="15206"/>
            </a:xfrm>
            <a:custGeom>
              <a:avLst/>
              <a:gdLst>
                <a:gd name="connsiteX0" fmla="*/ 0 w 98789"/>
                <a:gd name="connsiteY0" fmla="*/ 7603 h 15206"/>
                <a:gd name="connsiteX1" fmla="*/ 7603 w 98789"/>
                <a:gd name="connsiteY1" fmla="*/ 15206 h 15206"/>
                <a:gd name="connsiteX2" fmla="*/ 91187 w 98789"/>
                <a:gd name="connsiteY2" fmla="*/ 15206 h 15206"/>
                <a:gd name="connsiteX3" fmla="*/ 98790 w 98789"/>
                <a:gd name="connsiteY3" fmla="*/ 7603 h 15206"/>
                <a:gd name="connsiteX4" fmla="*/ 91187 w 98789"/>
                <a:gd name="connsiteY4" fmla="*/ 0 h 15206"/>
                <a:gd name="connsiteX5" fmla="*/ 7603 w 98789"/>
                <a:gd name="connsiteY5" fmla="*/ 0 h 15206"/>
                <a:gd name="connsiteX6" fmla="*/ 0 w 98789"/>
                <a:gd name="connsiteY6" fmla="*/ 7603 h 15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8789" h="15206">
                  <a:moveTo>
                    <a:pt x="0" y="7603"/>
                  </a:moveTo>
                  <a:cubicBezTo>
                    <a:pt x="0" y="11810"/>
                    <a:pt x="3396" y="15206"/>
                    <a:pt x="7603" y="15206"/>
                  </a:cubicBezTo>
                  <a:lnTo>
                    <a:pt x="91187" y="15206"/>
                  </a:lnTo>
                  <a:cubicBezTo>
                    <a:pt x="95394" y="15206"/>
                    <a:pt x="98790" y="11810"/>
                    <a:pt x="98790" y="7603"/>
                  </a:cubicBezTo>
                  <a:cubicBezTo>
                    <a:pt x="98790" y="3396"/>
                    <a:pt x="95394" y="0"/>
                    <a:pt x="91187" y="0"/>
                  </a:cubicBezTo>
                  <a:lnTo>
                    <a:pt x="7603" y="0"/>
                  </a:lnTo>
                  <a:cubicBezTo>
                    <a:pt x="3396" y="0"/>
                    <a:pt x="0" y="3396"/>
                    <a:pt x="0" y="7603"/>
                  </a:cubicBezTo>
                  <a:close/>
                </a:path>
              </a:pathLst>
            </a:custGeom>
            <a:solidFill>
              <a:srgbClr val="1F1F1F"/>
            </a:solidFill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999" name="Frihandsfigur: Form 998">
              <a:extLst>
                <a:ext uri="{FF2B5EF4-FFF2-40B4-BE49-F238E27FC236}">
                  <a16:creationId xmlns:a16="http://schemas.microsoft.com/office/drawing/2014/main" id="{5B8CF403-B8F2-F74E-79BF-AAF9A09BF71D}"/>
                </a:ext>
              </a:extLst>
            </p:cNvPr>
            <p:cNvSpPr/>
            <p:nvPr/>
          </p:nvSpPr>
          <p:spPr>
            <a:xfrm>
              <a:off x="6540826" y="6745916"/>
              <a:ext cx="348171" cy="413254"/>
            </a:xfrm>
            <a:custGeom>
              <a:avLst/>
              <a:gdLst>
                <a:gd name="connsiteX0" fmla="*/ 344370 w 348171"/>
                <a:gd name="connsiteY0" fmla="*/ 202800 h 413254"/>
                <a:gd name="connsiteX1" fmla="*/ 292314 w 348171"/>
                <a:gd name="connsiteY1" fmla="*/ 172743 h 413254"/>
                <a:gd name="connsiteX2" fmla="*/ 292314 w 348171"/>
                <a:gd name="connsiteY2" fmla="*/ 30970 h 413254"/>
                <a:gd name="connsiteX3" fmla="*/ 261344 w 348171"/>
                <a:gd name="connsiteY3" fmla="*/ 0 h 413254"/>
                <a:gd name="connsiteX4" fmla="*/ 86827 w 348171"/>
                <a:gd name="connsiteY4" fmla="*/ 0 h 413254"/>
                <a:gd name="connsiteX5" fmla="*/ 55858 w 348171"/>
                <a:gd name="connsiteY5" fmla="*/ 30970 h 413254"/>
                <a:gd name="connsiteX6" fmla="*/ 55858 w 348171"/>
                <a:gd name="connsiteY6" fmla="*/ 172743 h 413254"/>
                <a:gd name="connsiteX7" fmla="*/ 3802 w 348171"/>
                <a:gd name="connsiteY7" fmla="*/ 202800 h 413254"/>
                <a:gd name="connsiteX8" fmla="*/ 0 w 348171"/>
                <a:gd name="connsiteY8" fmla="*/ 209389 h 413254"/>
                <a:gd name="connsiteX9" fmla="*/ 3802 w 348171"/>
                <a:gd name="connsiteY9" fmla="*/ 215979 h 413254"/>
                <a:gd name="connsiteX10" fmla="*/ 55858 w 348171"/>
                <a:gd name="connsiteY10" fmla="*/ 246037 h 413254"/>
                <a:gd name="connsiteX11" fmla="*/ 55858 w 348171"/>
                <a:gd name="connsiteY11" fmla="*/ 382284 h 413254"/>
                <a:gd name="connsiteX12" fmla="*/ 86827 w 348171"/>
                <a:gd name="connsiteY12" fmla="*/ 413254 h 413254"/>
                <a:gd name="connsiteX13" fmla="*/ 261344 w 348171"/>
                <a:gd name="connsiteY13" fmla="*/ 413254 h 413254"/>
                <a:gd name="connsiteX14" fmla="*/ 292314 w 348171"/>
                <a:gd name="connsiteY14" fmla="*/ 382284 h 413254"/>
                <a:gd name="connsiteX15" fmla="*/ 292314 w 348171"/>
                <a:gd name="connsiteY15" fmla="*/ 246037 h 413254"/>
                <a:gd name="connsiteX16" fmla="*/ 344370 w 348171"/>
                <a:gd name="connsiteY16" fmla="*/ 215979 h 413254"/>
                <a:gd name="connsiteX17" fmla="*/ 348171 w 348171"/>
                <a:gd name="connsiteY17" fmla="*/ 209389 h 413254"/>
                <a:gd name="connsiteX18" fmla="*/ 344370 w 348171"/>
                <a:gd name="connsiteY18" fmla="*/ 202800 h 413254"/>
                <a:gd name="connsiteX19" fmla="*/ 119571 w 348171"/>
                <a:gd name="connsiteY19" fmla="*/ 15155 h 413254"/>
                <a:gd name="connsiteX20" fmla="*/ 228904 w 348171"/>
                <a:gd name="connsiteY20" fmla="*/ 15155 h 413254"/>
                <a:gd name="connsiteX21" fmla="*/ 228904 w 348171"/>
                <a:gd name="connsiteY21" fmla="*/ 27118 h 413254"/>
                <a:gd name="connsiteX22" fmla="*/ 225559 w 348171"/>
                <a:gd name="connsiteY22" fmla="*/ 30463 h 413254"/>
                <a:gd name="connsiteX23" fmla="*/ 122917 w 348171"/>
                <a:gd name="connsiteY23" fmla="*/ 30463 h 413254"/>
                <a:gd name="connsiteX24" fmla="*/ 119571 w 348171"/>
                <a:gd name="connsiteY24" fmla="*/ 27118 h 413254"/>
                <a:gd name="connsiteX25" fmla="*/ 119571 w 348171"/>
                <a:gd name="connsiteY25" fmla="*/ 15155 h 413254"/>
                <a:gd name="connsiteX26" fmla="*/ 71013 w 348171"/>
                <a:gd name="connsiteY26" fmla="*/ 30919 h 413254"/>
                <a:gd name="connsiteX27" fmla="*/ 86777 w 348171"/>
                <a:gd name="connsiteY27" fmla="*/ 15155 h 413254"/>
                <a:gd name="connsiteX28" fmla="*/ 104365 w 348171"/>
                <a:gd name="connsiteY28" fmla="*/ 15155 h 413254"/>
                <a:gd name="connsiteX29" fmla="*/ 104365 w 348171"/>
                <a:gd name="connsiteY29" fmla="*/ 27118 h 413254"/>
                <a:gd name="connsiteX30" fmla="*/ 122917 w 348171"/>
                <a:gd name="connsiteY30" fmla="*/ 45669 h 413254"/>
                <a:gd name="connsiteX31" fmla="*/ 225559 w 348171"/>
                <a:gd name="connsiteY31" fmla="*/ 45669 h 413254"/>
                <a:gd name="connsiteX32" fmla="*/ 244111 w 348171"/>
                <a:gd name="connsiteY32" fmla="*/ 27118 h 413254"/>
                <a:gd name="connsiteX33" fmla="*/ 244111 w 348171"/>
                <a:gd name="connsiteY33" fmla="*/ 15155 h 413254"/>
                <a:gd name="connsiteX34" fmla="*/ 261344 w 348171"/>
                <a:gd name="connsiteY34" fmla="*/ 15155 h 413254"/>
                <a:gd name="connsiteX35" fmla="*/ 277107 w 348171"/>
                <a:gd name="connsiteY35" fmla="*/ 30919 h 413254"/>
                <a:gd name="connsiteX36" fmla="*/ 277107 w 348171"/>
                <a:gd name="connsiteY36" fmla="*/ 163923 h 413254"/>
                <a:gd name="connsiteX37" fmla="*/ 251156 w 348171"/>
                <a:gd name="connsiteY37" fmla="*/ 148970 h 413254"/>
                <a:gd name="connsiteX38" fmla="*/ 251156 w 348171"/>
                <a:gd name="connsiteY38" fmla="*/ 126871 h 413254"/>
                <a:gd name="connsiteX39" fmla="*/ 251156 w 348171"/>
                <a:gd name="connsiteY39" fmla="*/ 126567 h 413254"/>
                <a:gd name="connsiteX40" fmla="*/ 250953 w 348171"/>
                <a:gd name="connsiteY40" fmla="*/ 125198 h 413254"/>
                <a:gd name="connsiteX41" fmla="*/ 250852 w 348171"/>
                <a:gd name="connsiteY41" fmla="*/ 124691 h 413254"/>
                <a:gd name="connsiteX42" fmla="*/ 250193 w 348171"/>
                <a:gd name="connsiteY42" fmla="*/ 123069 h 413254"/>
                <a:gd name="connsiteX43" fmla="*/ 250193 w 348171"/>
                <a:gd name="connsiteY43" fmla="*/ 123069 h 413254"/>
                <a:gd name="connsiteX44" fmla="*/ 249129 w 348171"/>
                <a:gd name="connsiteY44" fmla="*/ 121650 h 413254"/>
                <a:gd name="connsiteX45" fmla="*/ 248773 w 348171"/>
                <a:gd name="connsiteY45" fmla="*/ 121346 h 413254"/>
                <a:gd name="connsiteX46" fmla="*/ 247658 w 348171"/>
                <a:gd name="connsiteY46" fmla="*/ 120484 h 413254"/>
                <a:gd name="connsiteX47" fmla="*/ 247455 w 348171"/>
                <a:gd name="connsiteY47" fmla="*/ 120332 h 413254"/>
                <a:gd name="connsiteX48" fmla="*/ 177963 w 348171"/>
                <a:gd name="connsiteY48" fmla="*/ 80187 h 413254"/>
                <a:gd name="connsiteX49" fmla="*/ 170360 w 348171"/>
                <a:gd name="connsiteY49" fmla="*/ 80187 h 413254"/>
                <a:gd name="connsiteX50" fmla="*/ 100868 w 348171"/>
                <a:gd name="connsiteY50" fmla="*/ 120332 h 413254"/>
                <a:gd name="connsiteX51" fmla="*/ 100665 w 348171"/>
                <a:gd name="connsiteY51" fmla="*/ 120484 h 413254"/>
                <a:gd name="connsiteX52" fmla="*/ 99550 w 348171"/>
                <a:gd name="connsiteY52" fmla="*/ 121346 h 413254"/>
                <a:gd name="connsiteX53" fmla="*/ 99195 w 348171"/>
                <a:gd name="connsiteY53" fmla="*/ 121650 h 413254"/>
                <a:gd name="connsiteX54" fmla="*/ 98131 w 348171"/>
                <a:gd name="connsiteY54" fmla="*/ 123069 h 413254"/>
                <a:gd name="connsiteX55" fmla="*/ 98131 w 348171"/>
                <a:gd name="connsiteY55" fmla="*/ 123069 h 413254"/>
                <a:gd name="connsiteX56" fmla="*/ 97472 w 348171"/>
                <a:gd name="connsiteY56" fmla="*/ 124691 h 413254"/>
                <a:gd name="connsiteX57" fmla="*/ 97370 w 348171"/>
                <a:gd name="connsiteY57" fmla="*/ 125198 h 413254"/>
                <a:gd name="connsiteX58" fmla="*/ 97167 w 348171"/>
                <a:gd name="connsiteY58" fmla="*/ 126567 h 413254"/>
                <a:gd name="connsiteX59" fmla="*/ 97167 w 348171"/>
                <a:gd name="connsiteY59" fmla="*/ 126871 h 413254"/>
                <a:gd name="connsiteX60" fmla="*/ 97167 w 348171"/>
                <a:gd name="connsiteY60" fmla="*/ 148970 h 413254"/>
                <a:gd name="connsiteX61" fmla="*/ 71215 w 348171"/>
                <a:gd name="connsiteY61" fmla="*/ 163923 h 413254"/>
                <a:gd name="connsiteX62" fmla="*/ 71215 w 348171"/>
                <a:gd name="connsiteY62" fmla="*/ 30919 h 413254"/>
                <a:gd name="connsiteX63" fmla="*/ 112120 w 348171"/>
                <a:gd name="connsiteY63" fmla="*/ 202749 h 413254"/>
                <a:gd name="connsiteX64" fmla="*/ 112120 w 348171"/>
                <a:gd name="connsiteY64" fmla="*/ 140049 h 413254"/>
                <a:gd name="connsiteX65" fmla="*/ 166406 w 348171"/>
                <a:gd name="connsiteY65" fmla="*/ 171374 h 413254"/>
                <a:gd name="connsiteX66" fmla="*/ 166406 w 348171"/>
                <a:gd name="connsiteY66" fmla="*/ 234074 h 413254"/>
                <a:gd name="connsiteX67" fmla="*/ 112120 w 348171"/>
                <a:gd name="connsiteY67" fmla="*/ 202749 h 413254"/>
                <a:gd name="connsiteX68" fmla="*/ 181663 w 348171"/>
                <a:gd name="connsiteY68" fmla="*/ 171374 h 413254"/>
                <a:gd name="connsiteX69" fmla="*/ 235949 w 348171"/>
                <a:gd name="connsiteY69" fmla="*/ 140049 h 413254"/>
                <a:gd name="connsiteX70" fmla="*/ 235949 w 348171"/>
                <a:gd name="connsiteY70" fmla="*/ 202749 h 413254"/>
                <a:gd name="connsiteX71" fmla="*/ 181663 w 348171"/>
                <a:gd name="connsiteY71" fmla="*/ 234074 h 413254"/>
                <a:gd name="connsiteX72" fmla="*/ 181663 w 348171"/>
                <a:gd name="connsiteY72" fmla="*/ 171374 h 413254"/>
                <a:gd name="connsiteX73" fmla="*/ 174060 w 348171"/>
                <a:gd name="connsiteY73" fmla="*/ 158195 h 413254"/>
                <a:gd name="connsiteX74" fmla="*/ 119774 w 348171"/>
                <a:gd name="connsiteY74" fmla="*/ 126871 h 413254"/>
                <a:gd name="connsiteX75" fmla="*/ 174060 w 348171"/>
                <a:gd name="connsiteY75" fmla="*/ 95546 h 413254"/>
                <a:gd name="connsiteX76" fmla="*/ 228346 w 348171"/>
                <a:gd name="connsiteY76" fmla="*/ 126871 h 413254"/>
                <a:gd name="connsiteX77" fmla="*/ 174060 w 348171"/>
                <a:gd name="connsiteY77" fmla="*/ 158195 h 413254"/>
                <a:gd name="connsiteX78" fmla="*/ 100716 w 348171"/>
                <a:gd name="connsiteY78" fmla="*/ 213698 h 413254"/>
                <a:gd name="connsiteX79" fmla="*/ 170208 w 348171"/>
                <a:gd name="connsiteY79" fmla="*/ 253842 h 413254"/>
                <a:gd name="connsiteX80" fmla="*/ 170462 w 348171"/>
                <a:gd name="connsiteY80" fmla="*/ 253944 h 413254"/>
                <a:gd name="connsiteX81" fmla="*/ 171729 w 348171"/>
                <a:gd name="connsiteY81" fmla="*/ 254501 h 413254"/>
                <a:gd name="connsiteX82" fmla="*/ 172185 w 348171"/>
                <a:gd name="connsiteY82" fmla="*/ 254653 h 413254"/>
                <a:gd name="connsiteX83" fmla="*/ 173959 w 348171"/>
                <a:gd name="connsiteY83" fmla="*/ 254907 h 413254"/>
                <a:gd name="connsiteX84" fmla="*/ 175733 w 348171"/>
                <a:gd name="connsiteY84" fmla="*/ 254653 h 413254"/>
                <a:gd name="connsiteX85" fmla="*/ 176189 w 348171"/>
                <a:gd name="connsiteY85" fmla="*/ 254501 h 413254"/>
                <a:gd name="connsiteX86" fmla="*/ 177457 w 348171"/>
                <a:gd name="connsiteY86" fmla="*/ 253944 h 413254"/>
                <a:gd name="connsiteX87" fmla="*/ 177710 w 348171"/>
                <a:gd name="connsiteY87" fmla="*/ 253842 h 413254"/>
                <a:gd name="connsiteX88" fmla="*/ 247202 w 348171"/>
                <a:gd name="connsiteY88" fmla="*/ 213698 h 413254"/>
                <a:gd name="connsiteX89" fmla="*/ 251004 w 348171"/>
                <a:gd name="connsiteY89" fmla="*/ 207108 h 413254"/>
                <a:gd name="connsiteX90" fmla="*/ 251004 w 348171"/>
                <a:gd name="connsiteY90" fmla="*/ 166508 h 413254"/>
                <a:gd name="connsiteX91" fmla="*/ 276956 w 348171"/>
                <a:gd name="connsiteY91" fmla="*/ 181461 h 413254"/>
                <a:gd name="connsiteX92" fmla="*/ 276956 w 348171"/>
                <a:gd name="connsiteY92" fmla="*/ 237217 h 413254"/>
                <a:gd name="connsiteX93" fmla="*/ 173908 w 348171"/>
                <a:gd name="connsiteY93" fmla="*/ 296724 h 413254"/>
                <a:gd name="connsiteX94" fmla="*/ 70861 w 348171"/>
                <a:gd name="connsiteY94" fmla="*/ 237217 h 413254"/>
                <a:gd name="connsiteX95" fmla="*/ 70861 w 348171"/>
                <a:gd name="connsiteY95" fmla="*/ 181461 h 413254"/>
                <a:gd name="connsiteX96" fmla="*/ 96813 w 348171"/>
                <a:gd name="connsiteY96" fmla="*/ 166508 h 413254"/>
                <a:gd name="connsiteX97" fmla="*/ 96813 w 348171"/>
                <a:gd name="connsiteY97" fmla="*/ 207108 h 413254"/>
                <a:gd name="connsiteX98" fmla="*/ 100614 w 348171"/>
                <a:gd name="connsiteY98" fmla="*/ 213698 h 413254"/>
                <a:gd name="connsiteX99" fmla="*/ 22708 w 348171"/>
                <a:gd name="connsiteY99" fmla="*/ 209389 h 413254"/>
                <a:gd name="connsiteX100" fmla="*/ 55756 w 348171"/>
                <a:gd name="connsiteY100" fmla="*/ 190281 h 413254"/>
                <a:gd name="connsiteX101" fmla="*/ 55756 w 348171"/>
                <a:gd name="connsiteY101" fmla="*/ 228448 h 413254"/>
                <a:gd name="connsiteX102" fmla="*/ 22708 w 348171"/>
                <a:gd name="connsiteY102" fmla="*/ 209339 h 413254"/>
                <a:gd name="connsiteX103" fmla="*/ 277057 w 348171"/>
                <a:gd name="connsiteY103" fmla="*/ 382284 h 413254"/>
                <a:gd name="connsiteX104" fmla="*/ 261293 w 348171"/>
                <a:gd name="connsiteY104" fmla="*/ 398048 h 413254"/>
                <a:gd name="connsiteX105" fmla="*/ 86777 w 348171"/>
                <a:gd name="connsiteY105" fmla="*/ 398048 h 413254"/>
                <a:gd name="connsiteX106" fmla="*/ 71013 w 348171"/>
                <a:gd name="connsiteY106" fmla="*/ 382284 h 413254"/>
                <a:gd name="connsiteX107" fmla="*/ 71013 w 348171"/>
                <a:gd name="connsiteY107" fmla="*/ 254805 h 413254"/>
                <a:gd name="connsiteX108" fmla="*/ 170259 w 348171"/>
                <a:gd name="connsiteY108" fmla="*/ 312082 h 413254"/>
                <a:gd name="connsiteX109" fmla="*/ 174060 w 348171"/>
                <a:gd name="connsiteY109" fmla="*/ 313096 h 413254"/>
                <a:gd name="connsiteX110" fmla="*/ 177862 w 348171"/>
                <a:gd name="connsiteY110" fmla="*/ 312082 h 413254"/>
                <a:gd name="connsiteX111" fmla="*/ 277107 w 348171"/>
                <a:gd name="connsiteY111" fmla="*/ 254805 h 413254"/>
                <a:gd name="connsiteX112" fmla="*/ 277107 w 348171"/>
                <a:gd name="connsiteY112" fmla="*/ 382284 h 413254"/>
                <a:gd name="connsiteX113" fmla="*/ 292264 w 348171"/>
                <a:gd name="connsiteY113" fmla="*/ 228448 h 413254"/>
                <a:gd name="connsiteX114" fmla="*/ 292264 w 348171"/>
                <a:gd name="connsiteY114" fmla="*/ 190281 h 413254"/>
                <a:gd name="connsiteX115" fmla="*/ 325311 w 348171"/>
                <a:gd name="connsiteY115" fmla="*/ 209389 h 413254"/>
                <a:gd name="connsiteX116" fmla="*/ 292264 w 348171"/>
                <a:gd name="connsiteY116" fmla="*/ 228499 h 413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</a:cxnLst>
              <a:rect l="l" t="t" r="r" b="b"/>
              <a:pathLst>
                <a:path w="348171" h="413254">
                  <a:moveTo>
                    <a:pt x="344370" y="202800"/>
                  </a:moveTo>
                  <a:lnTo>
                    <a:pt x="292314" y="172743"/>
                  </a:lnTo>
                  <a:lnTo>
                    <a:pt x="292314" y="30970"/>
                  </a:lnTo>
                  <a:cubicBezTo>
                    <a:pt x="292314" y="13888"/>
                    <a:pt x="278425" y="0"/>
                    <a:pt x="261344" y="0"/>
                  </a:cubicBezTo>
                  <a:lnTo>
                    <a:pt x="86827" y="0"/>
                  </a:lnTo>
                  <a:cubicBezTo>
                    <a:pt x="69746" y="0"/>
                    <a:pt x="55858" y="13888"/>
                    <a:pt x="55858" y="30970"/>
                  </a:cubicBezTo>
                  <a:lnTo>
                    <a:pt x="55858" y="172743"/>
                  </a:lnTo>
                  <a:lnTo>
                    <a:pt x="3802" y="202800"/>
                  </a:lnTo>
                  <a:cubicBezTo>
                    <a:pt x="1470" y="204169"/>
                    <a:pt x="0" y="206652"/>
                    <a:pt x="0" y="209389"/>
                  </a:cubicBezTo>
                  <a:cubicBezTo>
                    <a:pt x="0" y="212127"/>
                    <a:pt x="1470" y="214610"/>
                    <a:pt x="3802" y="215979"/>
                  </a:cubicBezTo>
                  <a:lnTo>
                    <a:pt x="55858" y="246037"/>
                  </a:lnTo>
                  <a:lnTo>
                    <a:pt x="55858" y="382284"/>
                  </a:lnTo>
                  <a:cubicBezTo>
                    <a:pt x="55858" y="399366"/>
                    <a:pt x="69746" y="413254"/>
                    <a:pt x="86827" y="413254"/>
                  </a:cubicBezTo>
                  <a:lnTo>
                    <a:pt x="261344" y="413254"/>
                  </a:lnTo>
                  <a:cubicBezTo>
                    <a:pt x="278425" y="413254"/>
                    <a:pt x="292314" y="399366"/>
                    <a:pt x="292314" y="382284"/>
                  </a:cubicBezTo>
                  <a:lnTo>
                    <a:pt x="292314" y="246037"/>
                  </a:lnTo>
                  <a:lnTo>
                    <a:pt x="344370" y="215979"/>
                  </a:lnTo>
                  <a:cubicBezTo>
                    <a:pt x="346702" y="214610"/>
                    <a:pt x="348171" y="212127"/>
                    <a:pt x="348171" y="209389"/>
                  </a:cubicBezTo>
                  <a:cubicBezTo>
                    <a:pt x="348171" y="206652"/>
                    <a:pt x="346702" y="204169"/>
                    <a:pt x="344370" y="202800"/>
                  </a:cubicBezTo>
                  <a:close/>
                  <a:moveTo>
                    <a:pt x="119571" y="15155"/>
                  </a:moveTo>
                  <a:lnTo>
                    <a:pt x="228904" y="15155"/>
                  </a:lnTo>
                  <a:lnTo>
                    <a:pt x="228904" y="27118"/>
                  </a:lnTo>
                  <a:cubicBezTo>
                    <a:pt x="228904" y="28943"/>
                    <a:pt x="227383" y="30463"/>
                    <a:pt x="225559" y="30463"/>
                  </a:cubicBezTo>
                  <a:lnTo>
                    <a:pt x="122917" y="30463"/>
                  </a:lnTo>
                  <a:cubicBezTo>
                    <a:pt x="121092" y="30463"/>
                    <a:pt x="119571" y="28993"/>
                    <a:pt x="119571" y="27118"/>
                  </a:cubicBezTo>
                  <a:lnTo>
                    <a:pt x="119571" y="15155"/>
                  </a:lnTo>
                  <a:close/>
                  <a:moveTo>
                    <a:pt x="71013" y="30919"/>
                  </a:moveTo>
                  <a:cubicBezTo>
                    <a:pt x="71013" y="22252"/>
                    <a:pt x="78109" y="15155"/>
                    <a:pt x="86777" y="15155"/>
                  </a:cubicBezTo>
                  <a:lnTo>
                    <a:pt x="104365" y="15155"/>
                  </a:lnTo>
                  <a:lnTo>
                    <a:pt x="104365" y="27118"/>
                  </a:lnTo>
                  <a:cubicBezTo>
                    <a:pt x="104365" y="37357"/>
                    <a:pt x="112678" y="45669"/>
                    <a:pt x="122917" y="45669"/>
                  </a:cubicBezTo>
                  <a:lnTo>
                    <a:pt x="225559" y="45669"/>
                  </a:lnTo>
                  <a:cubicBezTo>
                    <a:pt x="235798" y="45669"/>
                    <a:pt x="244111" y="37357"/>
                    <a:pt x="244111" y="27118"/>
                  </a:cubicBezTo>
                  <a:lnTo>
                    <a:pt x="244111" y="15155"/>
                  </a:lnTo>
                  <a:lnTo>
                    <a:pt x="261344" y="15155"/>
                  </a:lnTo>
                  <a:cubicBezTo>
                    <a:pt x="270062" y="15155"/>
                    <a:pt x="277107" y="22252"/>
                    <a:pt x="277107" y="30919"/>
                  </a:cubicBezTo>
                  <a:lnTo>
                    <a:pt x="277107" y="163923"/>
                  </a:lnTo>
                  <a:lnTo>
                    <a:pt x="251156" y="148970"/>
                  </a:lnTo>
                  <a:lnTo>
                    <a:pt x="251156" y="126871"/>
                  </a:lnTo>
                  <a:cubicBezTo>
                    <a:pt x="251156" y="126871"/>
                    <a:pt x="251156" y="126668"/>
                    <a:pt x="251156" y="126567"/>
                  </a:cubicBezTo>
                  <a:cubicBezTo>
                    <a:pt x="251156" y="126110"/>
                    <a:pt x="251055" y="125654"/>
                    <a:pt x="250953" y="125198"/>
                  </a:cubicBezTo>
                  <a:cubicBezTo>
                    <a:pt x="250953" y="125046"/>
                    <a:pt x="250902" y="124894"/>
                    <a:pt x="250852" y="124691"/>
                  </a:cubicBezTo>
                  <a:cubicBezTo>
                    <a:pt x="250699" y="124133"/>
                    <a:pt x="250497" y="123576"/>
                    <a:pt x="250193" y="123069"/>
                  </a:cubicBezTo>
                  <a:cubicBezTo>
                    <a:pt x="250193" y="123069"/>
                    <a:pt x="250193" y="123069"/>
                    <a:pt x="250193" y="123069"/>
                  </a:cubicBezTo>
                  <a:cubicBezTo>
                    <a:pt x="249888" y="122562"/>
                    <a:pt x="249534" y="122106"/>
                    <a:pt x="249129" y="121650"/>
                  </a:cubicBezTo>
                  <a:cubicBezTo>
                    <a:pt x="249027" y="121548"/>
                    <a:pt x="248926" y="121447"/>
                    <a:pt x="248773" y="121346"/>
                  </a:cubicBezTo>
                  <a:cubicBezTo>
                    <a:pt x="248419" y="121041"/>
                    <a:pt x="248064" y="120737"/>
                    <a:pt x="247658" y="120484"/>
                  </a:cubicBezTo>
                  <a:cubicBezTo>
                    <a:pt x="247557" y="120484"/>
                    <a:pt x="247506" y="120382"/>
                    <a:pt x="247455" y="120332"/>
                  </a:cubicBezTo>
                  <a:lnTo>
                    <a:pt x="177963" y="80187"/>
                  </a:lnTo>
                  <a:cubicBezTo>
                    <a:pt x="175632" y="78819"/>
                    <a:pt x="172692" y="78819"/>
                    <a:pt x="170360" y="80187"/>
                  </a:cubicBezTo>
                  <a:lnTo>
                    <a:pt x="100868" y="120332"/>
                  </a:lnTo>
                  <a:cubicBezTo>
                    <a:pt x="100868" y="120332"/>
                    <a:pt x="100716" y="120433"/>
                    <a:pt x="100665" y="120484"/>
                  </a:cubicBezTo>
                  <a:cubicBezTo>
                    <a:pt x="100260" y="120737"/>
                    <a:pt x="99905" y="121041"/>
                    <a:pt x="99550" y="121346"/>
                  </a:cubicBezTo>
                  <a:cubicBezTo>
                    <a:pt x="99449" y="121447"/>
                    <a:pt x="99296" y="121548"/>
                    <a:pt x="99195" y="121650"/>
                  </a:cubicBezTo>
                  <a:cubicBezTo>
                    <a:pt x="98790" y="122055"/>
                    <a:pt x="98434" y="122511"/>
                    <a:pt x="98131" y="123069"/>
                  </a:cubicBezTo>
                  <a:cubicBezTo>
                    <a:pt x="98131" y="123069"/>
                    <a:pt x="98131" y="123069"/>
                    <a:pt x="98131" y="123069"/>
                  </a:cubicBezTo>
                  <a:cubicBezTo>
                    <a:pt x="97826" y="123576"/>
                    <a:pt x="97624" y="124133"/>
                    <a:pt x="97472" y="124691"/>
                  </a:cubicBezTo>
                  <a:cubicBezTo>
                    <a:pt x="97472" y="124843"/>
                    <a:pt x="97421" y="124995"/>
                    <a:pt x="97370" y="125198"/>
                  </a:cubicBezTo>
                  <a:cubicBezTo>
                    <a:pt x="97269" y="125654"/>
                    <a:pt x="97218" y="126110"/>
                    <a:pt x="97167" y="126567"/>
                  </a:cubicBezTo>
                  <a:cubicBezTo>
                    <a:pt x="97167" y="126668"/>
                    <a:pt x="97167" y="126769"/>
                    <a:pt x="97167" y="126871"/>
                  </a:cubicBezTo>
                  <a:lnTo>
                    <a:pt x="97167" y="148970"/>
                  </a:lnTo>
                  <a:lnTo>
                    <a:pt x="71215" y="163923"/>
                  </a:lnTo>
                  <a:lnTo>
                    <a:pt x="71215" y="30919"/>
                  </a:lnTo>
                  <a:close/>
                  <a:moveTo>
                    <a:pt x="112120" y="202749"/>
                  </a:moveTo>
                  <a:lnTo>
                    <a:pt x="112120" y="140049"/>
                  </a:lnTo>
                  <a:lnTo>
                    <a:pt x="166406" y="171374"/>
                  </a:lnTo>
                  <a:lnTo>
                    <a:pt x="166406" y="234074"/>
                  </a:lnTo>
                  <a:lnTo>
                    <a:pt x="112120" y="202749"/>
                  </a:lnTo>
                  <a:close/>
                  <a:moveTo>
                    <a:pt x="181663" y="171374"/>
                  </a:moveTo>
                  <a:lnTo>
                    <a:pt x="235949" y="140049"/>
                  </a:lnTo>
                  <a:lnTo>
                    <a:pt x="235949" y="202749"/>
                  </a:lnTo>
                  <a:lnTo>
                    <a:pt x="181663" y="234074"/>
                  </a:lnTo>
                  <a:lnTo>
                    <a:pt x="181663" y="171374"/>
                  </a:lnTo>
                  <a:close/>
                  <a:moveTo>
                    <a:pt x="174060" y="158195"/>
                  </a:moveTo>
                  <a:lnTo>
                    <a:pt x="119774" y="126871"/>
                  </a:lnTo>
                  <a:lnTo>
                    <a:pt x="174060" y="95546"/>
                  </a:lnTo>
                  <a:lnTo>
                    <a:pt x="228346" y="126871"/>
                  </a:lnTo>
                  <a:lnTo>
                    <a:pt x="174060" y="158195"/>
                  </a:lnTo>
                  <a:close/>
                  <a:moveTo>
                    <a:pt x="100716" y="213698"/>
                  </a:moveTo>
                  <a:lnTo>
                    <a:pt x="170208" y="253842"/>
                  </a:lnTo>
                  <a:cubicBezTo>
                    <a:pt x="170208" y="253842"/>
                    <a:pt x="170411" y="253893"/>
                    <a:pt x="170462" y="253944"/>
                  </a:cubicBezTo>
                  <a:cubicBezTo>
                    <a:pt x="170867" y="254147"/>
                    <a:pt x="171323" y="254349"/>
                    <a:pt x="171729" y="254501"/>
                  </a:cubicBezTo>
                  <a:cubicBezTo>
                    <a:pt x="171881" y="254501"/>
                    <a:pt x="172033" y="254603"/>
                    <a:pt x="172185" y="254653"/>
                  </a:cubicBezTo>
                  <a:cubicBezTo>
                    <a:pt x="172742" y="254805"/>
                    <a:pt x="173351" y="254907"/>
                    <a:pt x="173959" y="254907"/>
                  </a:cubicBezTo>
                  <a:cubicBezTo>
                    <a:pt x="174567" y="254907"/>
                    <a:pt x="175175" y="254805"/>
                    <a:pt x="175733" y="254653"/>
                  </a:cubicBezTo>
                  <a:cubicBezTo>
                    <a:pt x="175885" y="254653"/>
                    <a:pt x="176037" y="254552"/>
                    <a:pt x="176189" y="254501"/>
                  </a:cubicBezTo>
                  <a:cubicBezTo>
                    <a:pt x="176645" y="254349"/>
                    <a:pt x="177051" y="254197"/>
                    <a:pt x="177457" y="253944"/>
                  </a:cubicBezTo>
                  <a:cubicBezTo>
                    <a:pt x="177558" y="253944"/>
                    <a:pt x="177659" y="253893"/>
                    <a:pt x="177710" y="253842"/>
                  </a:cubicBezTo>
                  <a:lnTo>
                    <a:pt x="247202" y="213698"/>
                  </a:lnTo>
                  <a:cubicBezTo>
                    <a:pt x="249534" y="212329"/>
                    <a:pt x="251004" y="209846"/>
                    <a:pt x="251004" y="207108"/>
                  </a:cubicBezTo>
                  <a:lnTo>
                    <a:pt x="251004" y="166508"/>
                  </a:lnTo>
                  <a:lnTo>
                    <a:pt x="276956" y="181461"/>
                  </a:lnTo>
                  <a:lnTo>
                    <a:pt x="276956" y="237217"/>
                  </a:lnTo>
                  <a:lnTo>
                    <a:pt x="173908" y="296724"/>
                  </a:lnTo>
                  <a:lnTo>
                    <a:pt x="70861" y="237217"/>
                  </a:lnTo>
                  <a:lnTo>
                    <a:pt x="70861" y="181461"/>
                  </a:lnTo>
                  <a:lnTo>
                    <a:pt x="96813" y="166508"/>
                  </a:lnTo>
                  <a:lnTo>
                    <a:pt x="96813" y="207108"/>
                  </a:lnTo>
                  <a:cubicBezTo>
                    <a:pt x="96813" y="209846"/>
                    <a:pt x="98283" y="212329"/>
                    <a:pt x="100614" y="213698"/>
                  </a:cubicBezTo>
                  <a:close/>
                  <a:moveTo>
                    <a:pt x="22708" y="209389"/>
                  </a:moveTo>
                  <a:lnTo>
                    <a:pt x="55756" y="190281"/>
                  </a:lnTo>
                  <a:lnTo>
                    <a:pt x="55756" y="228448"/>
                  </a:lnTo>
                  <a:lnTo>
                    <a:pt x="22708" y="209339"/>
                  </a:lnTo>
                  <a:close/>
                  <a:moveTo>
                    <a:pt x="277057" y="382284"/>
                  </a:moveTo>
                  <a:cubicBezTo>
                    <a:pt x="277057" y="390952"/>
                    <a:pt x="269961" y="398048"/>
                    <a:pt x="261293" y="398048"/>
                  </a:cubicBezTo>
                  <a:lnTo>
                    <a:pt x="86777" y="398048"/>
                  </a:lnTo>
                  <a:cubicBezTo>
                    <a:pt x="78059" y="398048"/>
                    <a:pt x="71013" y="390952"/>
                    <a:pt x="71013" y="382284"/>
                  </a:cubicBezTo>
                  <a:lnTo>
                    <a:pt x="71013" y="254805"/>
                  </a:lnTo>
                  <a:lnTo>
                    <a:pt x="170259" y="312082"/>
                  </a:lnTo>
                  <a:cubicBezTo>
                    <a:pt x="171424" y="312741"/>
                    <a:pt x="172742" y="313096"/>
                    <a:pt x="174060" y="313096"/>
                  </a:cubicBezTo>
                  <a:cubicBezTo>
                    <a:pt x="175378" y="313096"/>
                    <a:pt x="176696" y="312741"/>
                    <a:pt x="177862" y="312082"/>
                  </a:cubicBezTo>
                  <a:lnTo>
                    <a:pt x="277107" y="254805"/>
                  </a:lnTo>
                  <a:lnTo>
                    <a:pt x="277107" y="382284"/>
                  </a:lnTo>
                  <a:close/>
                  <a:moveTo>
                    <a:pt x="292264" y="228448"/>
                  </a:moveTo>
                  <a:lnTo>
                    <a:pt x="292264" y="190281"/>
                  </a:lnTo>
                  <a:lnTo>
                    <a:pt x="325311" y="209389"/>
                  </a:lnTo>
                  <a:lnTo>
                    <a:pt x="292264" y="228499"/>
                  </a:lnTo>
                  <a:close/>
                </a:path>
              </a:pathLst>
            </a:custGeom>
            <a:solidFill>
              <a:srgbClr val="1F1F1F"/>
            </a:solidFill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  <p:grpSp>
        <p:nvGrpSpPr>
          <p:cNvPr id="1000" name="Bild 3">
            <a:extLst>
              <a:ext uri="{FF2B5EF4-FFF2-40B4-BE49-F238E27FC236}">
                <a16:creationId xmlns:a16="http://schemas.microsoft.com/office/drawing/2014/main" id="{0490A8A2-6157-89C2-01F0-AD1DF6B9C5BB}"/>
              </a:ext>
            </a:extLst>
          </p:cNvPr>
          <p:cNvGrpSpPr/>
          <p:nvPr/>
        </p:nvGrpSpPr>
        <p:grpSpPr>
          <a:xfrm>
            <a:off x="8998807" y="2959895"/>
            <a:ext cx="564078" cy="533561"/>
            <a:chOff x="7083383" y="6745358"/>
            <a:chExt cx="437533" cy="413862"/>
          </a:xfrm>
          <a:solidFill>
            <a:srgbClr val="1F1F1F"/>
          </a:solidFill>
        </p:grpSpPr>
        <p:sp>
          <p:nvSpPr>
            <p:cNvPr id="1001" name="Frihandsfigur: Form 1000">
              <a:extLst>
                <a:ext uri="{FF2B5EF4-FFF2-40B4-BE49-F238E27FC236}">
                  <a16:creationId xmlns:a16="http://schemas.microsoft.com/office/drawing/2014/main" id="{A2C7D379-2B3E-8F2B-89AF-F398A0DB13FE}"/>
                </a:ext>
              </a:extLst>
            </p:cNvPr>
            <p:cNvSpPr/>
            <p:nvPr/>
          </p:nvSpPr>
          <p:spPr>
            <a:xfrm>
              <a:off x="7116015" y="6745358"/>
              <a:ext cx="372269" cy="325108"/>
            </a:xfrm>
            <a:custGeom>
              <a:avLst/>
              <a:gdLst>
                <a:gd name="connsiteX0" fmla="*/ 364655 w 372269"/>
                <a:gd name="connsiteY0" fmla="*/ 325058 h 325108"/>
                <a:gd name="connsiteX1" fmla="*/ 372157 w 372269"/>
                <a:gd name="connsiteY1" fmla="*/ 318773 h 325108"/>
                <a:gd name="connsiteX2" fmla="*/ 365973 w 372269"/>
                <a:gd name="connsiteY2" fmla="*/ 309953 h 325108"/>
                <a:gd name="connsiteX3" fmla="*/ 278892 w 372269"/>
                <a:gd name="connsiteY3" fmla="*/ 294595 h 325108"/>
                <a:gd name="connsiteX4" fmla="*/ 278892 w 372269"/>
                <a:gd name="connsiteY4" fmla="*/ 247354 h 325108"/>
                <a:gd name="connsiteX5" fmla="*/ 300384 w 372269"/>
                <a:gd name="connsiteY5" fmla="*/ 204574 h 325108"/>
                <a:gd name="connsiteX6" fmla="*/ 334851 w 372269"/>
                <a:gd name="connsiteY6" fmla="*/ 143394 h 325108"/>
                <a:gd name="connsiteX7" fmla="*/ 298508 w 372269"/>
                <a:gd name="connsiteY7" fmla="*/ 81151 h 325108"/>
                <a:gd name="connsiteX8" fmla="*/ 186134 w 372269"/>
                <a:gd name="connsiteY8" fmla="*/ 0 h 325108"/>
                <a:gd name="connsiteX9" fmla="*/ 73761 w 372269"/>
                <a:gd name="connsiteY9" fmla="*/ 81151 h 325108"/>
                <a:gd name="connsiteX10" fmla="*/ 37418 w 372269"/>
                <a:gd name="connsiteY10" fmla="*/ 143394 h 325108"/>
                <a:gd name="connsiteX11" fmla="*/ 71885 w 372269"/>
                <a:gd name="connsiteY11" fmla="*/ 204574 h 325108"/>
                <a:gd name="connsiteX12" fmla="*/ 93377 w 372269"/>
                <a:gd name="connsiteY12" fmla="*/ 247354 h 325108"/>
                <a:gd name="connsiteX13" fmla="*/ 93377 w 372269"/>
                <a:gd name="connsiteY13" fmla="*/ 294595 h 325108"/>
                <a:gd name="connsiteX14" fmla="*/ 6296 w 372269"/>
                <a:gd name="connsiteY14" fmla="*/ 309953 h 325108"/>
                <a:gd name="connsiteX15" fmla="*/ 112 w 372269"/>
                <a:gd name="connsiteY15" fmla="*/ 318773 h 325108"/>
                <a:gd name="connsiteX16" fmla="*/ 7614 w 372269"/>
                <a:gd name="connsiteY16" fmla="*/ 325058 h 325108"/>
                <a:gd name="connsiteX17" fmla="*/ 8931 w 372269"/>
                <a:gd name="connsiteY17" fmla="*/ 324957 h 325108"/>
                <a:gd name="connsiteX18" fmla="*/ 102298 w 372269"/>
                <a:gd name="connsiteY18" fmla="*/ 308483 h 325108"/>
                <a:gd name="connsiteX19" fmla="*/ 102399 w 372269"/>
                <a:gd name="connsiteY19" fmla="*/ 308483 h 325108"/>
                <a:gd name="connsiteX20" fmla="*/ 103159 w 372269"/>
                <a:gd name="connsiteY20" fmla="*/ 308281 h 325108"/>
                <a:gd name="connsiteX21" fmla="*/ 103818 w 372269"/>
                <a:gd name="connsiteY21" fmla="*/ 308078 h 325108"/>
                <a:gd name="connsiteX22" fmla="*/ 104477 w 372269"/>
                <a:gd name="connsiteY22" fmla="*/ 307723 h 325108"/>
                <a:gd name="connsiteX23" fmla="*/ 105136 w 372269"/>
                <a:gd name="connsiteY23" fmla="*/ 307368 h 325108"/>
                <a:gd name="connsiteX24" fmla="*/ 105643 w 372269"/>
                <a:gd name="connsiteY24" fmla="*/ 306963 h 325108"/>
                <a:gd name="connsiteX25" fmla="*/ 106251 w 372269"/>
                <a:gd name="connsiteY25" fmla="*/ 306456 h 325108"/>
                <a:gd name="connsiteX26" fmla="*/ 106708 w 372269"/>
                <a:gd name="connsiteY26" fmla="*/ 305949 h 325108"/>
                <a:gd name="connsiteX27" fmla="*/ 107214 w 372269"/>
                <a:gd name="connsiteY27" fmla="*/ 305341 h 325108"/>
                <a:gd name="connsiteX28" fmla="*/ 107569 w 372269"/>
                <a:gd name="connsiteY28" fmla="*/ 304732 h 325108"/>
                <a:gd name="connsiteX29" fmla="*/ 107924 w 372269"/>
                <a:gd name="connsiteY29" fmla="*/ 304073 h 325108"/>
                <a:gd name="connsiteX30" fmla="*/ 108126 w 372269"/>
                <a:gd name="connsiteY30" fmla="*/ 303414 h 325108"/>
                <a:gd name="connsiteX31" fmla="*/ 108380 w 372269"/>
                <a:gd name="connsiteY31" fmla="*/ 302654 h 325108"/>
                <a:gd name="connsiteX32" fmla="*/ 108431 w 372269"/>
                <a:gd name="connsiteY32" fmla="*/ 302046 h 325108"/>
                <a:gd name="connsiteX33" fmla="*/ 108532 w 372269"/>
                <a:gd name="connsiteY33" fmla="*/ 301133 h 325108"/>
                <a:gd name="connsiteX34" fmla="*/ 108532 w 372269"/>
                <a:gd name="connsiteY34" fmla="*/ 301032 h 325108"/>
                <a:gd name="connsiteX35" fmla="*/ 108532 w 372269"/>
                <a:gd name="connsiteY35" fmla="*/ 263219 h 325108"/>
                <a:gd name="connsiteX36" fmla="*/ 186134 w 372269"/>
                <a:gd name="connsiteY36" fmla="*/ 292111 h 325108"/>
                <a:gd name="connsiteX37" fmla="*/ 263737 w 372269"/>
                <a:gd name="connsiteY37" fmla="*/ 263219 h 325108"/>
                <a:gd name="connsiteX38" fmla="*/ 263737 w 372269"/>
                <a:gd name="connsiteY38" fmla="*/ 301032 h 325108"/>
                <a:gd name="connsiteX39" fmla="*/ 270022 w 372269"/>
                <a:gd name="connsiteY39" fmla="*/ 308534 h 325108"/>
                <a:gd name="connsiteX40" fmla="*/ 363388 w 372269"/>
                <a:gd name="connsiteY40" fmla="*/ 325007 h 325108"/>
                <a:gd name="connsiteX41" fmla="*/ 364706 w 372269"/>
                <a:gd name="connsiteY41" fmla="*/ 325109 h 325108"/>
                <a:gd name="connsiteX42" fmla="*/ 186084 w 372269"/>
                <a:gd name="connsiteY42" fmla="*/ 15206 h 325108"/>
                <a:gd name="connsiteX43" fmla="*/ 279045 w 372269"/>
                <a:gd name="connsiteY43" fmla="*/ 73598 h 325108"/>
                <a:gd name="connsiteX44" fmla="*/ 263179 w 372269"/>
                <a:gd name="connsiteY44" fmla="*/ 71773 h 325108"/>
                <a:gd name="connsiteX45" fmla="*/ 108988 w 372269"/>
                <a:gd name="connsiteY45" fmla="*/ 71773 h 325108"/>
                <a:gd name="connsiteX46" fmla="*/ 93123 w 372269"/>
                <a:gd name="connsiteY46" fmla="*/ 73598 h 325108"/>
                <a:gd name="connsiteX47" fmla="*/ 186084 w 372269"/>
                <a:gd name="connsiteY47" fmla="*/ 15206 h 325108"/>
                <a:gd name="connsiteX48" fmla="*/ 52573 w 372269"/>
                <a:gd name="connsiteY48" fmla="*/ 143394 h 325108"/>
                <a:gd name="connsiteX49" fmla="*/ 83391 w 372269"/>
                <a:gd name="connsiteY49" fmla="*/ 93163 h 325108"/>
                <a:gd name="connsiteX50" fmla="*/ 108988 w 372269"/>
                <a:gd name="connsiteY50" fmla="*/ 86979 h 325108"/>
                <a:gd name="connsiteX51" fmla="*/ 263179 w 372269"/>
                <a:gd name="connsiteY51" fmla="*/ 86979 h 325108"/>
                <a:gd name="connsiteX52" fmla="*/ 288776 w 372269"/>
                <a:gd name="connsiteY52" fmla="*/ 93163 h 325108"/>
                <a:gd name="connsiteX53" fmla="*/ 319594 w 372269"/>
                <a:gd name="connsiteY53" fmla="*/ 143394 h 325108"/>
                <a:gd name="connsiteX54" fmla="*/ 290246 w 372269"/>
                <a:gd name="connsiteY54" fmla="*/ 192916 h 325108"/>
                <a:gd name="connsiteX55" fmla="*/ 263230 w 372269"/>
                <a:gd name="connsiteY55" fmla="*/ 199809 h 325108"/>
                <a:gd name="connsiteX56" fmla="*/ 109039 w 372269"/>
                <a:gd name="connsiteY56" fmla="*/ 199809 h 325108"/>
                <a:gd name="connsiteX57" fmla="*/ 82023 w 372269"/>
                <a:gd name="connsiteY57" fmla="*/ 192916 h 325108"/>
                <a:gd name="connsiteX58" fmla="*/ 52675 w 372269"/>
                <a:gd name="connsiteY58" fmla="*/ 143394 h 325108"/>
                <a:gd name="connsiteX59" fmla="*/ 186084 w 372269"/>
                <a:gd name="connsiteY59" fmla="*/ 276905 h 325108"/>
                <a:gd name="connsiteX60" fmla="*/ 90487 w 372269"/>
                <a:gd name="connsiteY60" fmla="*/ 212532 h 325108"/>
                <a:gd name="connsiteX61" fmla="*/ 108988 w 372269"/>
                <a:gd name="connsiteY61" fmla="*/ 215016 h 325108"/>
                <a:gd name="connsiteX62" fmla="*/ 263179 w 372269"/>
                <a:gd name="connsiteY62" fmla="*/ 215016 h 325108"/>
                <a:gd name="connsiteX63" fmla="*/ 281680 w 372269"/>
                <a:gd name="connsiteY63" fmla="*/ 212532 h 325108"/>
                <a:gd name="connsiteX64" fmla="*/ 186084 w 372269"/>
                <a:gd name="connsiteY64" fmla="*/ 276905 h 325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372269" h="325108">
                  <a:moveTo>
                    <a:pt x="364655" y="325058"/>
                  </a:moveTo>
                  <a:cubicBezTo>
                    <a:pt x="368254" y="325058"/>
                    <a:pt x="371498" y="322473"/>
                    <a:pt x="372157" y="318773"/>
                  </a:cubicBezTo>
                  <a:cubicBezTo>
                    <a:pt x="372867" y="314617"/>
                    <a:pt x="370130" y="310713"/>
                    <a:pt x="365973" y="309953"/>
                  </a:cubicBezTo>
                  <a:lnTo>
                    <a:pt x="278892" y="294595"/>
                  </a:lnTo>
                  <a:lnTo>
                    <a:pt x="278892" y="247354"/>
                  </a:lnTo>
                  <a:cubicBezTo>
                    <a:pt x="288675" y="234987"/>
                    <a:pt x="296075" y="220541"/>
                    <a:pt x="300384" y="204574"/>
                  </a:cubicBezTo>
                  <a:cubicBezTo>
                    <a:pt x="321723" y="191598"/>
                    <a:pt x="334851" y="168485"/>
                    <a:pt x="334851" y="143394"/>
                  </a:cubicBezTo>
                  <a:cubicBezTo>
                    <a:pt x="334851" y="118304"/>
                    <a:pt x="321013" y="93924"/>
                    <a:pt x="298508" y="81151"/>
                  </a:cubicBezTo>
                  <a:cubicBezTo>
                    <a:pt x="282592" y="33200"/>
                    <a:pt x="236872" y="0"/>
                    <a:pt x="186134" y="0"/>
                  </a:cubicBezTo>
                  <a:cubicBezTo>
                    <a:pt x="135396" y="0"/>
                    <a:pt x="89727" y="33251"/>
                    <a:pt x="73761" y="81151"/>
                  </a:cubicBezTo>
                  <a:cubicBezTo>
                    <a:pt x="51255" y="93873"/>
                    <a:pt x="37418" y="117443"/>
                    <a:pt x="37418" y="143394"/>
                  </a:cubicBezTo>
                  <a:cubicBezTo>
                    <a:pt x="37418" y="169346"/>
                    <a:pt x="50546" y="191598"/>
                    <a:pt x="71885" y="204574"/>
                  </a:cubicBezTo>
                  <a:cubicBezTo>
                    <a:pt x="76194" y="220541"/>
                    <a:pt x="83543" y="235037"/>
                    <a:pt x="93377" y="247354"/>
                  </a:cubicBezTo>
                  <a:lnTo>
                    <a:pt x="93377" y="294595"/>
                  </a:lnTo>
                  <a:lnTo>
                    <a:pt x="6296" y="309953"/>
                  </a:lnTo>
                  <a:cubicBezTo>
                    <a:pt x="2140" y="310663"/>
                    <a:pt x="-598" y="314617"/>
                    <a:pt x="112" y="318773"/>
                  </a:cubicBezTo>
                  <a:cubicBezTo>
                    <a:pt x="771" y="322473"/>
                    <a:pt x="3964" y="325058"/>
                    <a:pt x="7614" y="325058"/>
                  </a:cubicBezTo>
                  <a:cubicBezTo>
                    <a:pt x="8070" y="325058"/>
                    <a:pt x="8475" y="325058"/>
                    <a:pt x="8931" y="324957"/>
                  </a:cubicBezTo>
                  <a:lnTo>
                    <a:pt x="102298" y="308483"/>
                  </a:lnTo>
                  <a:cubicBezTo>
                    <a:pt x="102298" y="308483"/>
                    <a:pt x="102348" y="308483"/>
                    <a:pt x="102399" y="308483"/>
                  </a:cubicBezTo>
                  <a:cubicBezTo>
                    <a:pt x="102652" y="308432"/>
                    <a:pt x="102906" y="308331"/>
                    <a:pt x="103159" y="308281"/>
                  </a:cubicBezTo>
                  <a:cubicBezTo>
                    <a:pt x="103362" y="308230"/>
                    <a:pt x="103615" y="308179"/>
                    <a:pt x="103818" y="308078"/>
                  </a:cubicBezTo>
                  <a:cubicBezTo>
                    <a:pt x="104021" y="307976"/>
                    <a:pt x="104224" y="307875"/>
                    <a:pt x="104477" y="307723"/>
                  </a:cubicBezTo>
                  <a:cubicBezTo>
                    <a:pt x="104680" y="307622"/>
                    <a:pt x="104933" y="307520"/>
                    <a:pt x="105136" y="307368"/>
                  </a:cubicBezTo>
                  <a:cubicBezTo>
                    <a:pt x="105339" y="307267"/>
                    <a:pt x="105491" y="307115"/>
                    <a:pt x="105643" y="306963"/>
                  </a:cubicBezTo>
                  <a:cubicBezTo>
                    <a:pt x="105846" y="306810"/>
                    <a:pt x="106099" y="306659"/>
                    <a:pt x="106251" y="306456"/>
                  </a:cubicBezTo>
                  <a:cubicBezTo>
                    <a:pt x="106403" y="306304"/>
                    <a:pt x="106555" y="306101"/>
                    <a:pt x="106708" y="305949"/>
                  </a:cubicBezTo>
                  <a:cubicBezTo>
                    <a:pt x="106859" y="305746"/>
                    <a:pt x="107062" y="305543"/>
                    <a:pt x="107214" y="305341"/>
                  </a:cubicBezTo>
                  <a:cubicBezTo>
                    <a:pt x="107367" y="305138"/>
                    <a:pt x="107467" y="304935"/>
                    <a:pt x="107569" y="304732"/>
                  </a:cubicBezTo>
                  <a:cubicBezTo>
                    <a:pt x="107670" y="304530"/>
                    <a:pt x="107823" y="304327"/>
                    <a:pt x="107924" y="304073"/>
                  </a:cubicBezTo>
                  <a:cubicBezTo>
                    <a:pt x="108025" y="303871"/>
                    <a:pt x="108076" y="303668"/>
                    <a:pt x="108126" y="303414"/>
                  </a:cubicBezTo>
                  <a:cubicBezTo>
                    <a:pt x="108228" y="303161"/>
                    <a:pt x="108329" y="302908"/>
                    <a:pt x="108380" y="302654"/>
                  </a:cubicBezTo>
                  <a:cubicBezTo>
                    <a:pt x="108380" y="302451"/>
                    <a:pt x="108380" y="302249"/>
                    <a:pt x="108431" y="302046"/>
                  </a:cubicBezTo>
                  <a:cubicBezTo>
                    <a:pt x="108431" y="301742"/>
                    <a:pt x="108532" y="301438"/>
                    <a:pt x="108532" y="301133"/>
                  </a:cubicBezTo>
                  <a:cubicBezTo>
                    <a:pt x="108532" y="301133"/>
                    <a:pt x="108532" y="301083"/>
                    <a:pt x="108532" y="301032"/>
                  </a:cubicBezTo>
                  <a:lnTo>
                    <a:pt x="108532" y="263219"/>
                  </a:lnTo>
                  <a:cubicBezTo>
                    <a:pt x="129466" y="281366"/>
                    <a:pt x="156685" y="292111"/>
                    <a:pt x="186134" y="292111"/>
                  </a:cubicBezTo>
                  <a:cubicBezTo>
                    <a:pt x="215584" y="292111"/>
                    <a:pt x="242803" y="281315"/>
                    <a:pt x="263737" y="263219"/>
                  </a:cubicBezTo>
                  <a:lnTo>
                    <a:pt x="263737" y="301032"/>
                  </a:lnTo>
                  <a:cubicBezTo>
                    <a:pt x="263737" y="304732"/>
                    <a:pt x="266373" y="307875"/>
                    <a:pt x="270022" y="308534"/>
                  </a:cubicBezTo>
                  <a:lnTo>
                    <a:pt x="363388" y="325007"/>
                  </a:lnTo>
                  <a:cubicBezTo>
                    <a:pt x="363844" y="325109"/>
                    <a:pt x="364300" y="325109"/>
                    <a:pt x="364706" y="325109"/>
                  </a:cubicBezTo>
                  <a:close/>
                  <a:moveTo>
                    <a:pt x="186084" y="15206"/>
                  </a:moveTo>
                  <a:cubicBezTo>
                    <a:pt x="225823" y="15206"/>
                    <a:pt x="262013" y="38573"/>
                    <a:pt x="279045" y="73598"/>
                  </a:cubicBezTo>
                  <a:cubicBezTo>
                    <a:pt x="273874" y="72432"/>
                    <a:pt x="268552" y="71773"/>
                    <a:pt x="263179" y="71773"/>
                  </a:cubicBezTo>
                  <a:lnTo>
                    <a:pt x="108988" y="71773"/>
                  </a:lnTo>
                  <a:cubicBezTo>
                    <a:pt x="103565" y="71773"/>
                    <a:pt x="98293" y="72432"/>
                    <a:pt x="93123" y="73598"/>
                  </a:cubicBezTo>
                  <a:cubicBezTo>
                    <a:pt x="110154" y="38573"/>
                    <a:pt x="146345" y="15206"/>
                    <a:pt x="186084" y="15206"/>
                  </a:cubicBezTo>
                  <a:close/>
                  <a:moveTo>
                    <a:pt x="52573" y="143394"/>
                  </a:moveTo>
                  <a:cubicBezTo>
                    <a:pt x="52573" y="122106"/>
                    <a:pt x="64383" y="102895"/>
                    <a:pt x="83391" y="93163"/>
                  </a:cubicBezTo>
                  <a:cubicBezTo>
                    <a:pt x="91451" y="89058"/>
                    <a:pt x="100016" y="86979"/>
                    <a:pt x="108988" y="86979"/>
                  </a:cubicBezTo>
                  <a:lnTo>
                    <a:pt x="263179" y="86979"/>
                  </a:lnTo>
                  <a:cubicBezTo>
                    <a:pt x="272100" y="86979"/>
                    <a:pt x="280717" y="89058"/>
                    <a:pt x="288776" y="93163"/>
                  </a:cubicBezTo>
                  <a:cubicBezTo>
                    <a:pt x="307784" y="102895"/>
                    <a:pt x="319594" y="122106"/>
                    <a:pt x="319594" y="143394"/>
                  </a:cubicBezTo>
                  <a:cubicBezTo>
                    <a:pt x="319594" y="164683"/>
                    <a:pt x="308341" y="182981"/>
                    <a:pt x="290246" y="192916"/>
                  </a:cubicBezTo>
                  <a:cubicBezTo>
                    <a:pt x="281984" y="197427"/>
                    <a:pt x="272658" y="199809"/>
                    <a:pt x="263230" y="199809"/>
                  </a:cubicBezTo>
                  <a:lnTo>
                    <a:pt x="109039" y="199809"/>
                  </a:lnTo>
                  <a:cubicBezTo>
                    <a:pt x="99611" y="199809"/>
                    <a:pt x="90234" y="197427"/>
                    <a:pt x="82023" y="192916"/>
                  </a:cubicBezTo>
                  <a:cubicBezTo>
                    <a:pt x="63927" y="182981"/>
                    <a:pt x="52675" y="164024"/>
                    <a:pt x="52675" y="143394"/>
                  </a:cubicBezTo>
                  <a:close/>
                  <a:moveTo>
                    <a:pt x="186084" y="276905"/>
                  </a:moveTo>
                  <a:cubicBezTo>
                    <a:pt x="143405" y="276905"/>
                    <a:pt x="106049" y="251054"/>
                    <a:pt x="90487" y="212532"/>
                  </a:cubicBezTo>
                  <a:cubicBezTo>
                    <a:pt x="96519" y="214154"/>
                    <a:pt x="102754" y="215016"/>
                    <a:pt x="108988" y="215016"/>
                  </a:cubicBezTo>
                  <a:lnTo>
                    <a:pt x="263179" y="215016"/>
                  </a:lnTo>
                  <a:cubicBezTo>
                    <a:pt x="269465" y="215016"/>
                    <a:pt x="275648" y="214154"/>
                    <a:pt x="281680" y="212532"/>
                  </a:cubicBezTo>
                  <a:cubicBezTo>
                    <a:pt x="266119" y="251054"/>
                    <a:pt x="228763" y="276905"/>
                    <a:pt x="186084" y="276905"/>
                  </a:cubicBezTo>
                  <a:close/>
                </a:path>
              </a:pathLst>
            </a:custGeom>
            <a:solidFill>
              <a:srgbClr val="1F1F1F"/>
            </a:solidFill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002" name="Frihandsfigur: Form 1001">
              <a:extLst>
                <a:ext uri="{FF2B5EF4-FFF2-40B4-BE49-F238E27FC236}">
                  <a16:creationId xmlns:a16="http://schemas.microsoft.com/office/drawing/2014/main" id="{B5DA5872-697D-266C-C048-487DC6A8A863}"/>
                </a:ext>
              </a:extLst>
            </p:cNvPr>
            <p:cNvSpPr/>
            <p:nvPr/>
          </p:nvSpPr>
          <p:spPr>
            <a:xfrm>
              <a:off x="7083383" y="6994241"/>
              <a:ext cx="118093" cy="151750"/>
            </a:xfrm>
            <a:custGeom>
              <a:avLst/>
              <a:gdLst>
                <a:gd name="connsiteX0" fmla="*/ 101223 w 118093"/>
                <a:gd name="connsiteY0" fmla="*/ 124024 h 151750"/>
                <a:gd name="connsiteX1" fmla="*/ 101121 w 118093"/>
                <a:gd name="connsiteY1" fmla="*/ 123670 h 151750"/>
                <a:gd name="connsiteX2" fmla="*/ 100716 w 118093"/>
                <a:gd name="connsiteY2" fmla="*/ 122301 h 151750"/>
                <a:gd name="connsiteX3" fmla="*/ 100208 w 118093"/>
                <a:gd name="connsiteY3" fmla="*/ 121237 h 151750"/>
                <a:gd name="connsiteX4" fmla="*/ 100208 w 118093"/>
                <a:gd name="connsiteY4" fmla="*/ 121237 h 151750"/>
                <a:gd name="connsiteX5" fmla="*/ 81150 w 118093"/>
                <a:gd name="connsiteY5" fmla="*/ 90317 h 151750"/>
                <a:gd name="connsiteX6" fmla="*/ 70709 w 118093"/>
                <a:gd name="connsiteY6" fmla="*/ 87834 h 151750"/>
                <a:gd name="connsiteX7" fmla="*/ 68225 w 118093"/>
                <a:gd name="connsiteY7" fmla="*/ 98275 h 151750"/>
                <a:gd name="connsiteX8" fmla="*/ 77095 w 118093"/>
                <a:gd name="connsiteY8" fmla="*/ 112671 h 151750"/>
                <a:gd name="connsiteX9" fmla="*/ 15206 w 118093"/>
                <a:gd name="connsiteY9" fmla="*/ 68268 h 151750"/>
                <a:gd name="connsiteX10" fmla="*/ 111968 w 118093"/>
                <a:gd name="connsiteY10" fmla="*/ 15097 h 151750"/>
                <a:gd name="connsiteX11" fmla="*/ 117949 w 118093"/>
                <a:gd name="connsiteY11" fmla="*/ 6126 h 151750"/>
                <a:gd name="connsiteX12" fmla="*/ 108978 w 118093"/>
                <a:gd name="connsiteY12" fmla="*/ 145 h 151750"/>
                <a:gd name="connsiteX13" fmla="*/ 0 w 118093"/>
                <a:gd name="connsiteY13" fmla="*/ 68218 h 151750"/>
                <a:gd name="connsiteX14" fmla="*/ 74865 w 118093"/>
                <a:gd name="connsiteY14" fmla="*/ 127826 h 151750"/>
                <a:gd name="connsiteX15" fmla="*/ 58848 w 118093"/>
                <a:gd name="connsiteY15" fmla="*/ 137710 h 151750"/>
                <a:gd name="connsiteX16" fmla="*/ 56364 w 118093"/>
                <a:gd name="connsiteY16" fmla="*/ 148152 h 151750"/>
                <a:gd name="connsiteX17" fmla="*/ 62852 w 118093"/>
                <a:gd name="connsiteY17" fmla="*/ 151750 h 151750"/>
                <a:gd name="connsiteX18" fmla="*/ 66856 w 118093"/>
                <a:gd name="connsiteY18" fmla="*/ 150635 h 151750"/>
                <a:gd name="connsiteX19" fmla="*/ 97775 w 118093"/>
                <a:gd name="connsiteY19" fmla="*/ 131577 h 151750"/>
                <a:gd name="connsiteX20" fmla="*/ 98232 w 118093"/>
                <a:gd name="connsiteY20" fmla="*/ 131222 h 151750"/>
                <a:gd name="connsiteX21" fmla="*/ 98587 w 118093"/>
                <a:gd name="connsiteY21" fmla="*/ 130969 h 151750"/>
                <a:gd name="connsiteX22" fmla="*/ 100057 w 118093"/>
                <a:gd name="connsiteY22" fmla="*/ 129347 h 151750"/>
                <a:gd name="connsiteX23" fmla="*/ 100208 w 118093"/>
                <a:gd name="connsiteY23" fmla="*/ 129093 h 151750"/>
                <a:gd name="connsiteX24" fmla="*/ 101172 w 118093"/>
                <a:gd name="connsiteY24" fmla="*/ 126914 h 151750"/>
                <a:gd name="connsiteX25" fmla="*/ 101172 w 118093"/>
                <a:gd name="connsiteY25" fmla="*/ 126914 h 151750"/>
                <a:gd name="connsiteX26" fmla="*/ 101172 w 118093"/>
                <a:gd name="connsiteY26" fmla="*/ 126914 h 151750"/>
                <a:gd name="connsiteX27" fmla="*/ 101324 w 118093"/>
                <a:gd name="connsiteY27" fmla="*/ 123923 h 151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18093" h="151750">
                  <a:moveTo>
                    <a:pt x="101223" y="124024"/>
                  </a:moveTo>
                  <a:cubicBezTo>
                    <a:pt x="101223" y="124024"/>
                    <a:pt x="101172" y="123771"/>
                    <a:pt x="101121" y="123670"/>
                  </a:cubicBezTo>
                  <a:cubicBezTo>
                    <a:pt x="101020" y="123213"/>
                    <a:pt x="100867" y="122757"/>
                    <a:pt x="100716" y="122301"/>
                  </a:cubicBezTo>
                  <a:cubicBezTo>
                    <a:pt x="100564" y="121946"/>
                    <a:pt x="100411" y="121591"/>
                    <a:pt x="100208" y="121237"/>
                  </a:cubicBezTo>
                  <a:cubicBezTo>
                    <a:pt x="100208" y="121237"/>
                    <a:pt x="100208" y="121237"/>
                    <a:pt x="100208" y="121237"/>
                  </a:cubicBezTo>
                  <a:lnTo>
                    <a:pt x="81150" y="90317"/>
                  </a:lnTo>
                  <a:cubicBezTo>
                    <a:pt x="78920" y="86719"/>
                    <a:pt x="74256" y="85654"/>
                    <a:pt x="70709" y="87834"/>
                  </a:cubicBezTo>
                  <a:cubicBezTo>
                    <a:pt x="67110" y="90013"/>
                    <a:pt x="66045" y="94727"/>
                    <a:pt x="68225" y="98275"/>
                  </a:cubicBezTo>
                  <a:lnTo>
                    <a:pt x="77095" y="112671"/>
                  </a:lnTo>
                  <a:cubicBezTo>
                    <a:pt x="38472" y="100607"/>
                    <a:pt x="15206" y="84235"/>
                    <a:pt x="15206" y="68268"/>
                  </a:cubicBezTo>
                  <a:cubicBezTo>
                    <a:pt x="15206" y="47740"/>
                    <a:pt x="53171" y="26857"/>
                    <a:pt x="111968" y="15097"/>
                  </a:cubicBezTo>
                  <a:cubicBezTo>
                    <a:pt x="116074" y="14286"/>
                    <a:pt x="118760" y="10282"/>
                    <a:pt x="117949" y="6126"/>
                  </a:cubicBezTo>
                  <a:cubicBezTo>
                    <a:pt x="117138" y="2020"/>
                    <a:pt x="113134" y="-667"/>
                    <a:pt x="108978" y="145"/>
                  </a:cubicBezTo>
                  <a:cubicBezTo>
                    <a:pt x="39739" y="14033"/>
                    <a:pt x="0" y="38819"/>
                    <a:pt x="0" y="68218"/>
                  </a:cubicBezTo>
                  <a:cubicBezTo>
                    <a:pt x="0" y="92396"/>
                    <a:pt x="26459" y="113279"/>
                    <a:pt x="74865" y="127826"/>
                  </a:cubicBezTo>
                  <a:lnTo>
                    <a:pt x="58848" y="137710"/>
                  </a:lnTo>
                  <a:cubicBezTo>
                    <a:pt x="55249" y="139890"/>
                    <a:pt x="54184" y="144603"/>
                    <a:pt x="56364" y="148152"/>
                  </a:cubicBezTo>
                  <a:cubicBezTo>
                    <a:pt x="57783" y="150483"/>
                    <a:pt x="60317" y="151750"/>
                    <a:pt x="62852" y="151750"/>
                  </a:cubicBezTo>
                  <a:cubicBezTo>
                    <a:pt x="64220" y="151750"/>
                    <a:pt x="65589" y="151395"/>
                    <a:pt x="66856" y="150635"/>
                  </a:cubicBezTo>
                  <a:lnTo>
                    <a:pt x="97775" y="131577"/>
                  </a:lnTo>
                  <a:cubicBezTo>
                    <a:pt x="97775" y="131577"/>
                    <a:pt x="98080" y="131323"/>
                    <a:pt x="98232" y="131222"/>
                  </a:cubicBezTo>
                  <a:cubicBezTo>
                    <a:pt x="98333" y="131120"/>
                    <a:pt x="98485" y="131070"/>
                    <a:pt x="98587" y="130969"/>
                  </a:cubicBezTo>
                  <a:cubicBezTo>
                    <a:pt x="99144" y="130512"/>
                    <a:pt x="99651" y="129955"/>
                    <a:pt x="100057" y="129347"/>
                  </a:cubicBezTo>
                  <a:cubicBezTo>
                    <a:pt x="100057" y="129296"/>
                    <a:pt x="100158" y="129194"/>
                    <a:pt x="100208" y="129093"/>
                  </a:cubicBezTo>
                  <a:cubicBezTo>
                    <a:pt x="100614" y="128434"/>
                    <a:pt x="100969" y="127674"/>
                    <a:pt x="101172" y="126914"/>
                  </a:cubicBezTo>
                  <a:cubicBezTo>
                    <a:pt x="101172" y="126914"/>
                    <a:pt x="101172" y="126914"/>
                    <a:pt x="101172" y="126914"/>
                  </a:cubicBezTo>
                  <a:cubicBezTo>
                    <a:pt x="101172" y="126914"/>
                    <a:pt x="101172" y="126914"/>
                    <a:pt x="101172" y="126914"/>
                  </a:cubicBezTo>
                  <a:cubicBezTo>
                    <a:pt x="101425" y="125951"/>
                    <a:pt x="101476" y="124937"/>
                    <a:pt x="101324" y="123923"/>
                  </a:cubicBezTo>
                  <a:close/>
                </a:path>
              </a:pathLst>
            </a:custGeom>
            <a:solidFill>
              <a:srgbClr val="1F1F1F"/>
            </a:solidFill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003" name="Frihandsfigur: Form 1002">
              <a:extLst>
                <a:ext uri="{FF2B5EF4-FFF2-40B4-BE49-F238E27FC236}">
                  <a16:creationId xmlns:a16="http://schemas.microsoft.com/office/drawing/2014/main" id="{9150902C-1993-0610-CA70-2C11DC149C51}"/>
                </a:ext>
              </a:extLst>
            </p:cNvPr>
            <p:cNvSpPr/>
            <p:nvPr/>
          </p:nvSpPr>
          <p:spPr>
            <a:xfrm>
              <a:off x="7215576" y="7083595"/>
              <a:ext cx="52512" cy="75625"/>
            </a:xfrm>
            <a:custGeom>
              <a:avLst/>
              <a:gdLst>
                <a:gd name="connsiteX0" fmla="*/ 38421 w 52512"/>
                <a:gd name="connsiteY0" fmla="*/ 26206 h 75625"/>
                <a:gd name="connsiteX1" fmla="*/ 48204 w 52512"/>
                <a:gd name="connsiteY1" fmla="*/ 11861 h 75625"/>
                <a:gd name="connsiteX2" fmla="*/ 48660 w 52512"/>
                <a:gd name="connsiteY2" fmla="*/ 4055 h 75625"/>
                <a:gd name="connsiteX3" fmla="*/ 41919 w 52512"/>
                <a:gd name="connsiteY3" fmla="*/ 0 h 75625"/>
                <a:gd name="connsiteX4" fmla="*/ 14699 w 52512"/>
                <a:gd name="connsiteY4" fmla="*/ 0 h 75625"/>
                <a:gd name="connsiteX5" fmla="*/ 7096 w 52512"/>
                <a:gd name="connsiteY5" fmla="*/ 7603 h 75625"/>
                <a:gd name="connsiteX6" fmla="*/ 14699 w 52512"/>
                <a:gd name="connsiteY6" fmla="*/ 15206 h 75625"/>
                <a:gd name="connsiteX7" fmla="*/ 27574 w 52512"/>
                <a:gd name="connsiteY7" fmla="*/ 15206 h 75625"/>
                <a:gd name="connsiteX8" fmla="*/ 19971 w 52512"/>
                <a:gd name="connsiteY8" fmla="*/ 26408 h 75625"/>
                <a:gd name="connsiteX9" fmla="*/ 19971 w 52512"/>
                <a:gd name="connsiteY9" fmla="*/ 26408 h 75625"/>
                <a:gd name="connsiteX10" fmla="*/ 19261 w 52512"/>
                <a:gd name="connsiteY10" fmla="*/ 27726 h 75625"/>
                <a:gd name="connsiteX11" fmla="*/ 19008 w 52512"/>
                <a:gd name="connsiteY11" fmla="*/ 28588 h 75625"/>
                <a:gd name="connsiteX12" fmla="*/ 18856 w 52512"/>
                <a:gd name="connsiteY12" fmla="*/ 29145 h 75625"/>
                <a:gd name="connsiteX13" fmla="*/ 18703 w 52512"/>
                <a:gd name="connsiteY13" fmla="*/ 30666 h 75625"/>
                <a:gd name="connsiteX14" fmla="*/ 18703 w 52512"/>
                <a:gd name="connsiteY14" fmla="*/ 30666 h 75625"/>
                <a:gd name="connsiteX15" fmla="*/ 18703 w 52512"/>
                <a:gd name="connsiteY15" fmla="*/ 30869 h 75625"/>
                <a:gd name="connsiteX16" fmla="*/ 18856 w 52512"/>
                <a:gd name="connsiteY16" fmla="*/ 32136 h 75625"/>
                <a:gd name="connsiteX17" fmla="*/ 19058 w 52512"/>
                <a:gd name="connsiteY17" fmla="*/ 32795 h 75625"/>
                <a:gd name="connsiteX18" fmla="*/ 19312 w 52512"/>
                <a:gd name="connsiteY18" fmla="*/ 33555 h 75625"/>
                <a:gd name="connsiteX19" fmla="*/ 19616 w 52512"/>
                <a:gd name="connsiteY19" fmla="*/ 34163 h 75625"/>
                <a:gd name="connsiteX20" fmla="*/ 19971 w 52512"/>
                <a:gd name="connsiteY20" fmla="*/ 34873 h 75625"/>
                <a:gd name="connsiteX21" fmla="*/ 20427 w 52512"/>
                <a:gd name="connsiteY21" fmla="*/ 35430 h 75625"/>
                <a:gd name="connsiteX22" fmla="*/ 20934 w 52512"/>
                <a:gd name="connsiteY22" fmla="*/ 36039 h 75625"/>
                <a:gd name="connsiteX23" fmla="*/ 21745 w 52512"/>
                <a:gd name="connsiteY23" fmla="*/ 36748 h 75625"/>
                <a:gd name="connsiteX24" fmla="*/ 22049 w 52512"/>
                <a:gd name="connsiteY24" fmla="*/ 37002 h 75625"/>
                <a:gd name="connsiteX25" fmla="*/ 22049 w 52512"/>
                <a:gd name="connsiteY25" fmla="*/ 37002 h 75625"/>
                <a:gd name="connsiteX26" fmla="*/ 23874 w 52512"/>
                <a:gd name="connsiteY26" fmla="*/ 37864 h 75625"/>
                <a:gd name="connsiteX27" fmla="*/ 24330 w 52512"/>
                <a:gd name="connsiteY27" fmla="*/ 38016 h 75625"/>
                <a:gd name="connsiteX28" fmla="*/ 26256 w 52512"/>
                <a:gd name="connsiteY28" fmla="*/ 38320 h 75625"/>
                <a:gd name="connsiteX29" fmla="*/ 26256 w 52512"/>
                <a:gd name="connsiteY29" fmla="*/ 38320 h 75625"/>
                <a:gd name="connsiteX30" fmla="*/ 26256 w 52512"/>
                <a:gd name="connsiteY30" fmla="*/ 38320 h 75625"/>
                <a:gd name="connsiteX31" fmla="*/ 26256 w 52512"/>
                <a:gd name="connsiteY31" fmla="*/ 38320 h 75625"/>
                <a:gd name="connsiteX32" fmla="*/ 37306 w 52512"/>
                <a:gd name="connsiteY32" fmla="*/ 49369 h 75625"/>
                <a:gd name="connsiteX33" fmla="*/ 26256 w 52512"/>
                <a:gd name="connsiteY33" fmla="*/ 60420 h 75625"/>
                <a:gd name="connsiteX34" fmla="*/ 15206 w 52512"/>
                <a:gd name="connsiteY34" fmla="*/ 49369 h 75625"/>
                <a:gd name="connsiteX35" fmla="*/ 7603 w 52512"/>
                <a:gd name="connsiteY35" fmla="*/ 41766 h 75625"/>
                <a:gd name="connsiteX36" fmla="*/ 0 w 52512"/>
                <a:gd name="connsiteY36" fmla="*/ 49369 h 75625"/>
                <a:gd name="connsiteX37" fmla="*/ 26256 w 52512"/>
                <a:gd name="connsiteY37" fmla="*/ 75626 h 75625"/>
                <a:gd name="connsiteX38" fmla="*/ 52512 w 52512"/>
                <a:gd name="connsiteY38" fmla="*/ 49369 h 75625"/>
                <a:gd name="connsiteX39" fmla="*/ 38472 w 52512"/>
                <a:gd name="connsiteY39" fmla="*/ 26307 h 75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52512" h="75625">
                  <a:moveTo>
                    <a:pt x="38421" y="26206"/>
                  </a:moveTo>
                  <a:lnTo>
                    <a:pt x="48204" y="11861"/>
                  </a:lnTo>
                  <a:cubicBezTo>
                    <a:pt x="49775" y="9529"/>
                    <a:pt x="49978" y="6539"/>
                    <a:pt x="48660" y="4055"/>
                  </a:cubicBezTo>
                  <a:cubicBezTo>
                    <a:pt x="47342" y="1571"/>
                    <a:pt x="44757" y="0"/>
                    <a:pt x="41919" y="0"/>
                  </a:cubicBezTo>
                  <a:lnTo>
                    <a:pt x="14699" y="0"/>
                  </a:lnTo>
                  <a:cubicBezTo>
                    <a:pt x="10492" y="0"/>
                    <a:pt x="7096" y="3396"/>
                    <a:pt x="7096" y="7603"/>
                  </a:cubicBezTo>
                  <a:cubicBezTo>
                    <a:pt x="7096" y="11810"/>
                    <a:pt x="10492" y="15206"/>
                    <a:pt x="14699" y="15206"/>
                  </a:cubicBezTo>
                  <a:lnTo>
                    <a:pt x="27574" y="15206"/>
                  </a:lnTo>
                  <a:lnTo>
                    <a:pt x="19971" y="26408"/>
                  </a:lnTo>
                  <a:cubicBezTo>
                    <a:pt x="19971" y="26408"/>
                    <a:pt x="19971" y="26408"/>
                    <a:pt x="19971" y="26408"/>
                  </a:cubicBezTo>
                  <a:cubicBezTo>
                    <a:pt x="19667" y="26814"/>
                    <a:pt x="19464" y="27270"/>
                    <a:pt x="19261" y="27726"/>
                  </a:cubicBezTo>
                  <a:cubicBezTo>
                    <a:pt x="19160" y="28030"/>
                    <a:pt x="19058" y="28334"/>
                    <a:pt x="19008" y="28588"/>
                  </a:cubicBezTo>
                  <a:cubicBezTo>
                    <a:pt x="18957" y="28790"/>
                    <a:pt x="18856" y="28943"/>
                    <a:pt x="18856" y="29145"/>
                  </a:cubicBezTo>
                  <a:cubicBezTo>
                    <a:pt x="18754" y="29652"/>
                    <a:pt x="18703" y="30159"/>
                    <a:pt x="18703" y="30666"/>
                  </a:cubicBezTo>
                  <a:cubicBezTo>
                    <a:pt x="18703" y="30666"/>
                    <a:pt x="18703" y="30666"/>
                    <a:pt x="18703" y="30666"/>
                  </a:cubicBezTo>
                  <a:cubicBezTo>
                    <a:pt x="18703" y="30717"/>
                    <a:pt x="18703" y="30818"/>
                    <a:pt x="18703" y="30869"/>
                  </a:cubicBezTo>
                  <a:cubicBezTo>
                    <a:pt x="18703" y="31274"/>
                    <a:pt x="18703" y="31730"/>
                    <a:pt x="18856" y="32136"/>
                  </a:cubicBezTo>
                  <a:cubicBezTo>
                    <a:pt x="18856" y="32339"/>
                    <a:pt x="18957" y="32542"/>
                    <a:pt x="19058" y="32795"/>
                  </a:cubicBezTo>
                  <a:cubicBezTo>
                    <a:pt x="19109" y="33048"/>
                    <a:pt x="19211" y="33302"/>
                    <a:pt x="19312" y="33555"/>
                  </a:cubicBezTo>
                  <a:cubicBezTo>
                    <a:pt x="19413" y="33758"/>
                    <a:pt x="19515" y="33961"/>
                    <a:pt x="19616" y="34163"/>
                  </a:cubicBezTo>
                  <a:cubicBezTo>
                    <a:pt x="19717" y="34417"/>
                    <a:pt x="19870" y="34620"/>
                    <a:pt x="19971" y="34873"/>
                  </a:cubicBezTo>
                  <a:cubicBezTo>
                    <a:pt x="20123" y="35076"/>
                    <a:pt x="20275" y="35228"/>
                    <a:pt x="20427" y="35430"/>
                  </a:cubicBezTo>
                  <a:cubicBezTo>
                    <a:pt x="20579" y="35633"/>
                    <a:pt x="20731" y="35836"/>
                    <a:pt x="20934" y="36039"/>
                  </a:cubicBezTo>
                  <a:cubicBezTo>
                    <a:pt x="21187" y="36292"/>
                    <a:pt x="21491" y="36495"/>
                    <a:pt x="21745" y="36748"/>
                  </a:cubicBezTo>
                  <a:cubicBezTo>
                    <a:pt x="21846" y="36850"/>
                    <a:pt x="21947" y="36951"/>
                    <a:pt x="22049" y="37002"/>
                  </a:cubicBezTo>
                  <a:cubicBezTo>
                    <a:pt x="22049" y="37002"/>
                    <a:pt x="22049" y="37002"/>
                    <a:pt x="22049" y="37002"/>
                  </a:cubicBezTo>
                  <a:cubicBezTo>
                    <a:pt x="22606" y="37357"/>
                    <a:pt x="23215" y="37661"/>
                    <a:pt x="23874" y="37864"/>
                  </a:cubicBezTo>
                  <a:cubicBezTo>
                    <a:pt x="24026" y="37914"/>
                    <a:pt x="24178" y="37965"/>
                    <a:pt x="24330" y="38016"/>
                  </a:cubicBezTo>
                  <a:cubicBezTo>
                    <a:pt x="24938" y="38168"/>
                    <a:pt x="25597" y="38320"/>
                    <a:pt x="26256" y="38320"/>
                  </a:cubicBezTo>
                  <a:cubicBezTo>
                    <a:pt x="26256" y="38320"/>
                    <a:pt x="26256" y="38320"/>
                    <a:pt x="26256" y="38320"/>
                  </a:cubicBezTo>
                  <a:cubicBezTo>
                    <a:pt x="26256" y="38320"/>
                    <a:pt x="26256" y="38320"/>
                    <a:pt x="26256" y="38320"/>
                  </a:cubicBezTo>
                  <a:cubicBezTo>
                    <a:pt x="26256" y="38320"/>
                    <a:pt x="26256" y="38320"/>
                    <a:pt x="26256" y="38320"/>
                  </a:cubicBezTo>
                  <a:cubicBezTo>
                    <a:pt x="32339" y="38320"/>
                    <a:pt x="37306" y="43287"/>
                    <a:pt x="37306" y="49369"/>
                  </a:cubicBezTo>
                  <a:cubicBezTo>
                    <a:pt x="37306" y="55452"/>
                    <a:pt x="32339" y="60420"/>
                    <a:pt x="26256" y="60420"/>
                  </a:cubicBezTo>
                  <a:cubicBezTo>
                    <a:pt x="20173" y="60420"/>
                    <a:pt x="15206" y="55452"/>
                    <a:pt x="15206" y="49369"/>
                  </a:cubicBezTo>
                  <a:cubicBezTo>
                    <a:pt x="15206" y="45163"/>
                    <a:pt x="11810" y="41766"/>
                    <a:pt x="7603" y="41766"/>
                  </a:cubicBezTo>
                  <a:cubicBezTo>
                    <a:pt x="3396" y="41766"/>
                    <a:pt x="0" y="45163"/>
                    <a:pt x="0" y="49369"/>
                  </a:cubicBezTo>
                  <a:cubicBezTo>
                    <a:pt x="0" y="63866"/>
                    <a:pt x="11759" y="75626"/>
                    <a:pt x="26256" y="75626"/>
                  </a:cubicBezTo>
                  <a:cubicBezTo>
                    <a:pt x="40753" y="75626"/>
                    <a:pt x="52512" y="63866"/>
                    <a:pt x="52512" y="49369"/>
                  </a:cubicBezTo>
                  <a:cubicBezTo>
                    <a:pt x="52512" y="39333"/>
                    <a:pt x="46784" y="30717"/>
                    <a:pt x="38472" y="26307"/>
                  </a:cubicBezTo>
                  <a:close/>
                </a:path>
              </a:pathLst>
            </a:custGeom>
            <a:solidFill>
              <a:srgbClr val="1F1F1F"/>
            </a:solidFill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004" name="Frihandsfigur: Form 1003">
              <a:extLst>
                <a:ext uri="{FF2B5EF4-FFF2-40B4-BE49-F238E27FC236}">
                  <a16:creationId xmlns:a16="http://schemas.microsoft.com/office/drawing/2014/main" id="{C7C85287-F52D-8D45-A315-E1B625623736}"/>
                </a:ext>
              </a:extLst>
            </p:cNvPr>
            <p:cNvSpPr/>
            <p:nvPr/>
          </p:nvSpPr>
          <p:spPr>
            <a:xfrm>
              <a:off x="7274234" y="7083575"/>
              <a:ext cx="52600" cy="75493"/>
            </a:xfrm>
            <a:custGeom>
              <a:avLst/>
              <a:gdLst>
                <a:gd name="connsiteX0" fmla="*/ 27865 w 52600"/>
                <a:gd name="connsiteY0" fmla="*/ 23235 h 75493"/>
                <a:gd name="connsiteX1" fmla="*/ 26345 w 52600"/>
                <a:gd name="connsiteY1" fmla="*/ 23082 h 75493"/>
                <a:gd name="connsiteX2" fmla="*/ 26091 w 52600"/>
                <a:gd name="connsiteY2" fmla="*/ 23082 h 75493"/>
                <a:gd name="connsiteX3" fmla="*/ 34303 w 52600"/>
                <a:gd name="connsiteY3" fmla="*/ 12590 h 75493"/>
                <a:gd name="connsiteX4" fmla="*/ 33542 w 52600"/>
                <a:gd name="connsiteY4" fmla="*/ 1844 h 75493"/>
                <a:gd name="connsiteX5" fmla="*/ 22796 w 52600"/>
                <a:gd name="connsiteY5" fmla="*/ 2605 h 75493"/>
                <a:gd name="connsiteX6" fmla="*/ 241 w 52600"/>
                <a:gd name="connsiteY6" fmla="*/ 50656 h 75493"/>
                <a:gd name="connsiteX7" fmla="*/ 241 w 52600"/>
                <a:gd name="connsiteY7" fmla="*/ 50656 h 75493"/>
                <a:gd name="connsiteX8" fmla="*/ 241 w 52600"/>
                <a:gd name="connsiteY8" fmla="*/ 50758 h 75493"/>
                <a:gd name="connsiteX9" fmla="*/ 26345 w 52600"/>
                <a:gd name="connsiteY9" fmla="*/ 75493 h 75493"/>
                <a:gd name="connsiteX10" fmla="*/ 52601 w 52600"/>
                <a:gd name="connsiteY10" fmla="*/ 49237 h 75493"/>
                <a:gd name="connsiteX11" fmla="*/ 27916 w 52600"/>
                <a:gd name="connsiteY11" fmla="*/ 23133 h 75493"/>
                <a:gd name="connsiteX12" fmla="*/ 26345 w 52600"/>
                <a:gd name="connsiteY12" fmla="*/ 60389 h 75493"/>
                <a:gd name="connsiteX13" fmla="*/ 15346 w 52600"/>
                <a:gd name="connsiteY13" fmla="*/ 49795 h 75493"/>
                <a:gd name="connsiteX14" fmla="*/ 15346 w 52600"/>
                <a:gd name="connsiteY14" fmla="*/ 49288 h 75493"/>
                <a:gd name="connsiteX15" fmla="*/ 26396 w 52600"/>
                <a:gd name="connsiteY15" fmla="*/ 38339 h 75493"/>
                <a:gd name="connsiteX16" fmla="*/ 37445 w 52600"/>
                <a:gd name="connsiteY16" fmla="*/ 49389 h 75493"/>
                <a:gd name="connsiteX17" fmla="*/ 26396 w 52600"/>
                <a:gd name="connsiteY17" fmla="*/ 60439 h 75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2600" h="75493">
                  <a:moveTo>
                    <a:pt x="27865" y="23235"/>
                  </a:moveTo>
                  <a:cubicBezTo>
                    <a:pt x="27358" y="23133"/>
                    <a:pt x="26852" y="23082"/>
                    <a:pt x="26345" y="23082"/>
                  </a:cubicBezTo>
                  <a:cubicBezTo>
                    <a:pt x="26244" y="23082"/>
                    <a:pt x="26142" y="23082"/>
                    <a:pt x="26091" y="23082"/>
                  </a:cubicBezTo>
                  <a:cubicBezTo>
                    <a:pt x="28373" y="19889"/>
                    <a:pt x="31008" y="16392"/>
                    <a:pt x="34303" y="12590"/>
                  </a:cubicBezTo>
                  <a:cubicBezTo>
                    <a:pt x="37040" y="9397"/>
                    <a:pt x="36685" y="4632"/>
                    <a:pt x="33542" y="1844"/>
                  </a:cubicBezTo>
                  <a:cubicBezTo>
                    <a:pt x="30349" y="-893"/>
                    <a:pt x="25585" y="-538"/>
                    <a:pt x="22796" y="2605"/>
                  </a:cubicBezTo>
                  <a:cubicBezTo>
                    <a:pt x="-1888" y="31142"/>
                    <a:pt x="-317" y="47666"/>
                    <a:pt x="241" y="50656"/>
                  </a:cubicBezTo>
                  <a:cubicBezTo>
                    <a:pt x="241" y="50656"/>
                    <a:pt x="241" y="50656"/>
                    <a:pt x="241" y="50656"/>
                  </a:cubicBezTo>
                  <a:cubicBezTo>
                    <a:pt x="241" y="50656"/>
                    <a:pt x="241" y="50707"/>
                    <a:pt x="241" y="50758"/>
                  </a:cubicBezTo>
                  <a:cubicBezTo>
                    <a:pt x="1052" y="64494"/>
                    <a:pt x="12406" y="75493"/>
                    <a:pt x="26345" y="75493"/>
                  </a:cubicBezTo>
                  <a:cubicBezTo>
                    <a:pt x="40284" y="75493"/>
                    <a:pt x="52601" y="63734"/>
                    <a:pt x="52601" y="49237"/>
                  </a:cubicBezTo>
                  <a:cubicBezTo>
                    <a:pt x="52601" y="34741"/>
                    <a:pt x="41653" y="23944"/>
                    <a:pt x="27916" y="23133"/>
                  </a:cubicBezTo>
                  <a:close/>
                  <a:moveTo>
                    <a:pt x="26345" y="60389"/>
                  </a:moveTo>
                  <a:cubicBezTo>
                    <a:pt x="20414" y="60389"/>
                    <a:pt x="15599" y="55675"/>
                    <a:pt x="15346" y="49795"/>
                  </a:cubicBezTo>
                  <a:cubicBezTo>
                    <a:pt x="15346" y="49643"/>
                    <a:pt x="15346" y="49440"/>
                    <a:pt x="15346" y="49288"/>
                  </a:cubicBezTo>
                  <a:cubicBezTo>
                    <a:pt x="15346" y="43256"/>
                    <a:pt x="20313" y="38339"/>
                    <a:pt x="26396" y="38339"/>
                  </a:cubicBezTo>
                  <a:cubicBezTo>
                    <a:pt x="32478" y="38339"/>
                    <a:pt x="37445" y="43307"/>
                    <a:pt x="37445" y="49389"/>
                  </a:cubicBezTo>
                  <a:cubicBezTo>
                    <a:pt x="37445" y="55472"/>
                    <a:pt x="32478" y="60439"/>
                    <a:pt x="26396" y="60439"/>
                  </a:cubicBezTo>
                  <a:close/>
                </a:path>
              </a:pathLst>
            </a:custGeom>
            <a:solidFill>
              <a:srgbClr val="1F1F1F"/>
            </a:solidFill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005" name="Frihandsfigur: Form 1004">
              <a:extLst>
                <a:ext uri="{FF2B5EF4-FFF2-40B4-BE49-F238E27FC236}">
                  <a16:creationId xmlns:a16="http://schemas.microsoft.com/office/drawing/2014/main" id="{CCB7621A-8810-A213-D162-E527FA65D82C}"/>
                </a:ext>
              </a:extLst>
            </p:cNvPr>
            <p:cNvSpPr/>
            <p:nvPr/>
          </p:nvSpPr>
          <p:spPr>
            <a:xfrm>
              <a:off x="7332765" y="7083595"/>
              <a:ext cx="52512" cy="75524"/>
            </a:xfrm>
            <a:custGeom>
              <a:avLst/>
              <a:gdLst>
                <a:gd name="connsiteX0" fmla="*/ 26256 w 52512"/>
                <a:gd name="connsiteY0" fmla="*/ 0 h 75524"/>
                <a:gd name="connsiteX1" fmla="*/ 0 w 52512"/>
                <a:gd name="connsiteY1" fmla="*/ 37762 h 75524"/>
                <a:gd name="connsiteX2" fmla="*/ 26256 w 52512"/>
                <a:gd name="connsiteY2" fmla="*/ 75524 h 75524"/>
                <a:gd name="connsiteX3" fmla="*/ 52512 w 52512"/>
                <a:gd name="connsiteY3" fmla="*/ 37762 h 75524"/>
                <a:gd name="connsiteX4" fmla="*/ 26256 w 52512"/>
                <a:gd name="connsiteY4" fmla="*/ 0 h 75524"/>
                <a:gd name="connsiteX5" fmla="*/ 26256 w 52512"/>
                <a:gd name="connsiteY5" fmla="*/ 60369 h 75524"/>
                <a:gd name="connsiteX6" fmla="*/ 15206 w 52512"/>
                <a:gd name="connsiteY6" fmla="*/ 37813 h 75524"/>
                <a:gd name="connsiteX7" fmla="*/ 26256 w 52512"/>
                <a:gd name="connsiteY7" fmla="*/ 15257 h 75524"/>
                <a:gd name="connsiteX8" fmla="*/ 37306 w 52512"/>
                <a:gd name="connsiteY8" fmla="*/ 37813 h 75524"/>
                <a:gd name="connsiteX9" fmla="*/ 26256 w 52512"/>
                <a:gd name="connsiteY9" fmla="*/ 60369 h 75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2512" h="75524">
                  <a:moveTo>
                    <a:pt x="26256" y="0"/>
                  </a:moveTo>
                  <a:cubicBezTo>
                    <a:pt x="11049" y="0"/>
                    <a:pt x="0" y="15865"/>
                    <a:pt x="0" y="37762"/>
                  </a:cubicBezTo>
                  <a:cubicBezTo>
                    <a:pt x="0" y="59659"/>
                    <a:pt x="11049" y="75524"/>
                    <a:pt x="26256" y="75524"/>
                  </a:cubicBezTo>
                  <a:cubicBezTo>
                    <a:pt x="41462" y="75524"/>
                    <a:pt x="52512" y="59659"/>
                    <a:pt x="52512" y="37762"/>
                  </a:cubicBezTo>
                  <a:cubicBezTo>
                    <a:pt x="52512" y="15865"/>
                    <a:pt x="41462" y="0"/>
                    <a:pt x="26256" y="0"/>
                  </a:cubicBezTo>
                  <a:close/>
                  <a:moveTo>
                    <a:pt x="26256" y="60369"/>
                  </a:moveTo>
                  <a:cubicBezTo>
                    <a:pt x="20173" y="60369"/>
                    <a:pt x="15206" y="50231"/>
                    <a:pt x="15206" y="37813"/>
                  </a:cubicBezTo>
                  <a:cubicBezTo>
                    <a:pt x="15206" y="25394"/>
                    <a:pt x="20173" y="15257"/>
                    <a:pt x="26256" y="15257"/>
                  </a:cubicBezTo>
                  <a:cubicBezTo>
                    <a:pt x="32339" y="15257"/>
                    <a:pt x="37306" y="25394"/>
                    <a:pt x="37306" y="37813"/>
                  </a:cubicBezTo>
                  <a:cubicBezTo>
                    <a:pt x="37306" y="50231"/>
                    <a:pt x="32339" y="60369"/>
                    <a:pt x="26256" y="60369"/>
                  </a:cubicBezTo>
                  <a:close/>
                </a:path>
              </a:pathLst>
            </a:custGeom>
            <a:solidFill>
              <a:srgbClr val="1F1F1F"/>
            </a:solidFill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006" name="Frihandsfigur: Form 1005">
              <a:extLst>
                <a:ext uri="{FF2B5EF4-FFF2-40B4-BE49-F238E27FC236}">
                  <a16:creationId xmlns:a16="http://schemas.microsoft.com/office/drawing/2014/main" id="{1584890B-AC5B-93CF-032E-8095C8EB74BC}"/>
                </a:ext>
              </a:extLst>
            </p:cNvPr>
            <p:cNvSpPr/>
            <p:nvPr/>
          </p:nvSpPr>
          <p:spPr>
            <a:xfrm>
              <a:off x="7388318" y="7083696"/>
              <a:ext cx="23012" cy="23011"/>
            </a:xfrm>
            <a:custGeom>
              <a:avLst/>
              <a:gdLst>
                <a:gd name="connsiteX0" fmla="*/ 11506 w 23012"/>
                <a:gd name="connsiteY0" fmla="*/ 0 h 23011"/>
                <a:gd name="connsiteX1" fmla="*/ 0 w 23012"/>
                <a:gd name="connsiteY1" fmla="*/ 11506 h 23011"/>
                <a:gd name="connsiteX2" fmla="*/ 11506 w 23012"/>
                <a:gd name="connsiteY2" fmla="*/ 23012 h 23011"/>
                <a:gd name="connsiteX3" fmla="*/ 23012 w 23012"/>
                <a:gd name="connsiteY3" fmla="*/ 11506 h 23011"/>
                <a:gd name="connsiteX4" fmla="*/ 11506 w 23012"/>
                <a:gd name="connsiteY4" fmla="*/ 0 h 23011"/>
                <a:gd name="connsiteX5" fmla="*/ 11506 w 23012"/>
                <a:gd name="connsiteY5" fmla="*/ 15409 h 23011"/>
                <a:gd name="connsiteX6" fmla="*/ 7603 w 23012"/>
                <a:gd name="connsiteY6" fmla="*/ 11506 h 23011"/>
                <a:gd name="connsiteX7" fmla="*/ 11506 w 23012"/>
                <a:gd name="connsiteY7" fmla="*/ 7603 h 23011"/>
                <a:gd name="connsiteX8" fmla="*/ 15409 w 23012"/>
                <a:gd name="connsiteY8" fmla="*/ 11506 h 23011"/>
                <a:gd name="connsiteX9" fmla="*/ 11506 w 23012"/>
                <a:gd name="connsiteY9" fmla="*/ 15409 h 23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012" h="23011">
                  <a:moveTo>
                    <a:pt x="11506" y="0"/>
                  </a:moveTo>
                  <a:cubicBezTo>
                    <a:pt x="5170" y="0"/>
                    <a:pt x="0" y="5170"/>
                    <a:pt x="0" y="11506"/>
                  </a:cubicBezTo>
                  <a:cubicBezTo>
                    <a:pt x="0" y="17842"/>
                    <a:pt x="5170" y="23012"/>
                    <a:pt x="11506" y="23012"/>
                  </a:cubicBezTo>
                  <a:cubicBezTo>
                    <a:pt x="17842" y="23012"/>
                    <a:pt x="23012" y="17842"/>
                    <a:pt x="23012" y="11506"/>
                  </a:cubicBezTo>
                  <a:cubicBezTo>
                    <a:pt x="23012" y="5170"/>
                    <a:pt x="17842" y="0"/>
                    <a:pt x="11506" y="0"/>
                  </a:cubicBezTo>
                  <a:close/>
                  <a:moveTo>
                    <a:pt x="11506" y="15409"/>
                  </a:moveTo>
                  <a:cubicBezTo>
                    <a:pt x="9377" y="15409"/>
                    <a:pt x="7603" y="13686"/>
                    <a:pt x="7603" y="11506"/>
                  </a:cubicBezTo>
                  <a:cubicBezTo>
                    <a:pt x="7603" y="9326"/>
                    <a:pt x="9327" y="7603"/>
                    <a:pt x="11506" y="7603"/>
                  </a:cubicBezTo>
                  <a:cubicBezTo>
                    <a:pt x="13686" y="7603"/>
                    <a:pt x="15409" y="9377"/>
                    <a:pt x="15409" y="11506"/>
                  </a:cubicBezTo>
                  <a:cubicBezTo>
                    <a:pt x="15409" y="13635"/>
                    <a:pt x="13635" y="15409"/>
                    <a:pt x="11506" y="15409"/>
                  </a:cubicBezTo>
                  <a:close/>
                </a:path>
              </a:pathLst>
            </a:custGeom>
            <a:solidFill>
              <a:srgbClr val="1F1F1F"/>
            </a:solidFill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007" name="Frihandsfigur: Form 1006">
              <a:extLst>
                <a:ext uri="{FF2B5EF4-FFF2-40B4-BE49-F238E27FC236}">
                  <a16:creationId xmlns:a16="http://schemas.microsoft.com/office/drawing/2014/main" id="{EA366A8C-3535-DC56-C69A-35F44534F0F8}"/>
                </a:ext>
              </a:extLst>
            </p:cNvPr>
            <p:cNvSpPr/>
            <p:nvPr/>
          </p:nvSpPr>
          <p:spPr>
            <a:xfrm>
              <a:off x="7402770" y="6994289"/>
              <a:ext cx="118146" cy="132744"/>
            </a:xfrm>
            <a:custGeom>
              <a:avLst/>
              <a:gdLst>
                <a:gd name="connsiteX0" fmla="*/ 9118 w 118146"/>
                <a:gd name="connsiteY0" fmla="*/ 146 h 132744"/>
                <a:gd name="connsiteX1" fmla="*/ 146 w 118146"/>
                <a:gd name="connsiteY1" fmla="*/ 6128 h 132744"/>
                <a:gd name="connsiteX2" fmla="*/ 6128 w 118146"/>
                <a:gd name="connsiteY2" fmla="*/ 15099 h 132744"/>
                <a:gd name="connsiteX3" fmla="*/ 102890 w 118146"/>
                <a:gd name="connsiteY3" fmla="*/ 68270 h 132744"/>
                <a:gd name="connsiteX4" fmla="*/ 22551 w 118146"/>
                <a:gd name="connsiteY4" fmla="*/ 117792 h 132744"/>
                <a:gd name="connsiteX5" fmla="*/ 16975 w 118146"/>
                <a:gd name="connsiteY5" fmla="*/ 126966 h 132744"/>
                <a:gd name="connsiteX6" fmla="*/ 24375 w 118146"/>
                <a:gd name="connsiteY6" fmla="*/ 132744 h 132744"/>
                <a:gd name="connsiteX7" fmla="*/ 26200 w 118146"/>
                <a:gd name="connsiteY7" fmla="*/ 132542 h 132744"/>
                <a:gd name="connsiteX8" fmla="*/ 118147 w 118146"/>
                <a:gd name="connsiteY8" fmla="*/ 68220 h 132744"/>
                <a:gd name="connsiteX9" fmla="*/ 9169 w 118146"/>
                <a:gd name="connsiteY9" fmla="*/ 146 h 132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8146" h="132744">
                  <a:moveTo>
                    <a:pt x="9118" y="146"/>
                  </a:moveTo>
                  <a:cubicBezTo>
                    <a:pt x="5013" y="-665"/>
                    <a:pt x="1008" y="1971"/>
                    <a:pt x="146" y="6128"/>
                  </a:cubicBezTo>
                  <a:cubicBezTo>
                    <a:pt x="-665" y="10233"/>
                    <a:pt x="1971" y="14237"/>
                    <a:pt x="6128" y="15099"/>
                  </a:cubicBezTo>
                  <a:cubicBezTo>
                    <a:pt x="64874" y="26859"/>
                    <a:pt x="102890" y="47742"/>
                    <a:pt x="102890" y="68270"/>
                  </a:cubicBezTo>
                  <a:cubicBezTo>
                    <a:pt x="102890" y="86619"/>
                    <a:pt x="72072" y="105627"/>
                    <a:pt x="22551" y="117792"/>
                  </a:cubicBezTo>
                  <a:cubicBezTo>
                    <a:pt x="18495" y="118805"/>
                    <a:pt x="15961" y="122911"/>
                    <a:pt x="16975" y="126966"/>
                  </a:cubicBezTo>
                  <a:cubicBezTo>
                    <a:pt x="17836" y="130413"/>
                    <a:pt x="20928" y="132744"/>
                    <a:pt x="24375" y="132744"/>
                  </a:cubicBezTo>
                  <a:cubicBezTo>
                    <a:pt x="24983" y="132744"/>
                    <a:pt x="25592" y="132694"/>
                    <a:pt x="26200" y="132542"/>
                  </a:cubicBezTo>
                  <a:cubicBezTo>
                    <a:pt x="85504" y="117944"/>
                    <a:pt x="118147" y="95135"/>
                    <a:pt x="118147" y="68220"/>
                  </a:cubicBezTo>
                  <a:cubicBezTo>
                    <a:pt x="118147" y="38821"/>
                    <a:pt x="78459" y="13984"/>
                    <a:pt x="9169" y="146"/>
                  </a:cubicBezTo>
                  <a:close/>
                </a:path>
              </a:pathLst>
            </a:custGeom>
            <a:solidFill>
              <a:srgbClr val="1F1F1F"/>
            </a:solidFill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008" name="Frihandsfigur: Form 1007">
              <a:extLst>
                <a:ext uri="{FF2B5EF4-FFF2-40B4-BE49-F238E27FC236}">
                  <a16:creationId xmlns:a16="http://schemas.microsoft.com/office/drawing/2014/main" id="{A1C7DFD4-AE1B-F086-4278-BC5D1C21238F}"/>
                </a:ext>
              </a:extLst>
            </p:cNvPr>
            <p:cNvSpPr/>
            <p:nvPr/>
          </p:nvSpPr>
          <p:spPr>
            <a:xfrm>
              <a:off x="7178675" y="6842526"/>
              <a:ext cx="53880" cy="53880"/>
            </a:xfrm>
            <a:custGeom>
              <a:avLst/>
              <a:gdLst>
                <a:gd name="connsiteX0" fmla="*/ 32237 w 53880"/>
                <a:gd name="connsiteY0" fmla="*/ 18602 h 53880"/>
                <a:gd name="connsiteX1" fmla="*/ 46278 w 53880"/>
                <a:gd name="connsiteY1" fmla="*/ 15206 h 53880"/>
                <a:gd name="connsiteX2" fmla="*/ 53881 w 53880"/>
                <a:gd name="connsiteY2" fmla="*/ 7603 h 53880"/>
                <a:gd name="connsiteX3" fmla="*/ 46278 w 53880"/>
                <a:gd name="connsiteY3" fmla="*/ 0 h 53880"/>
                <a:gd name="connsiteX4" fmla="*/ 25293 w 53880"/>
                <a:gd name="connsiteY4" fmla="*/ 5069 h 53880"/>
                <a:gd name="connsiteX5" fmla="*/ 0 w 53880"/>
                <a:gd name="connsiteY5" fmla="*/ 46278 h 53880"/>
                <a:gd name="connsiteX6" fmla="*/ 7603 w 53880"/>
                <a:gd name="connsiteY6" fmla="*/ 53881 h 53880"/>
                <a:gd name="connsiteX7" fmla="*/ 15206 w 53880"/>
                <a:gd name="connsiteY7" fmla="*/ 46278 h 53880"/>
                <a:gd name="connsiteX8" fmla="*/ 32186 w 53880"/>
                <a:gd name="connsiteY8" fmla="*/ 18653 h 53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3880" h="53880">
                  <a:moveTo>
                    <a:pt x="32237" y="18602"/>
                  </a:moveTo>
                  <a:cubicBezTo>
                    <a:pt x="36698" y="16321"/>
                    <a:pt x="41412" y="15206"/>
                    <a:pt x="46278" y="15206"/>
                  </a:cubicBezTo>
                  <a:cubicBezTo>
                    <a:pt x="50484" y="15206"/>
                    <a:pt x="53881" y="11810"/>
                    <a:pt x="53881" y="7603"/>
                  </a:cubicBezTo>
                  <a:cubicBezTo>
                    <a:pt x="53881" y="3396"/>
                    <a:pt x="50484" y="0"/>
                    <a:pt x="46278" y="0"/>
                  </a:cubicBezTo>
                  <a:cubicBezTo>
                    <a:pt x="38979" y="0"/>
                    <a:pt x="31933" y="1724"/>
                    <a:pt x="25293" y="5069"/>
                  </a:cubicBezTo>
                  <a:cubicBezTo>
                    <a:pt x="9681" y="13027"/>
                    <a:pt x="0" y="28841"/>
                    <a:pt x="0" y="46278"/>
                  </a:cubicBezTo>
                  <a:cubicBezTo>
                    <a:pt x="0" y="50485"/>
                    <a:pt x="3396" y="53881"/>
                    <a:pt x="7603" y="53881"/>
                  </a:cubicBezTo>
                  <a:cubicBezTo>
                    <a:pt x="11810" y="53881"/>
                    <a:pt x="15206" y="50485"/>
                    <a:pt x="15206" y="46278"/>
                  </a:cubicBezTo>
                  <a:cubicBezTo>
                    <a:pt x="15206" y="34569"/>
                    <a:pt x="21745" y="23975"/>
                    <a:pt x="32186" y="18653"/>
                  </a:cubicBezTo>
                  <a:close/>
                </a:path>
              </a:pathLst>
            </a:custGeom>
            <a:solidFill>
              <a:srgbClr val="1F1F1F"/>
            </a:solidFill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009" name="Frihandsfigur: Form 1008">
              <a:extLst>
                <a:ext uri="{FF2B5EF4-FFF2-40B4-BE49-F238E27FC236}">
                  <a16:creationId xmlns:a16="http://schemas.microsoft.com/office/drawing/2014/main" id="{D2F7B9CF-2D64-C700-3F50-8639F490944C}"/>
                </a:ext>
              </a:extLst>
            </p:cNvPr>
            <p:cNvSpPr/>
            <p:nvPr/>
          </p:nvSpPr>
          <p:spPr>
            <a:xfrm>
              <a:off x="7366523" y="6919824"/>
              <a:ext cx="15712" cy="15206"/>
            </a:xfrm>
            <a:custGeom>
              <a:avLst/>
              <a:gdLst>
                <a:gd name="connsiteX0" fmla="*/ 7603 w 15712"/>
                <a:gd name="connsiteY0" fmla="*/ 15206 h 15206"/>
                <a:gd name="connsiteX1" fmla="*/ 8110 w 15712"/>
                <a:gd name="connsiteY1" fmla="*/ 15206 h 15206"/>
                <a:gd name="connsiteX2" fmla="*/ 15713 w 15712"/>
                <a:gd name="connsiteY2" fmla="*/ 7603 h 15206"/>
                <a:gd name="connsiteX3" fmla="*/ 8110 w 15712"/>
                <a:gd name="connsiteY3" fmla="*/ 0 h 15206"/>
                <a:gd name="connsiteX4" fmla="*/ 7603 w 15712"/>
                <a:gd name="connsiteY4" fmla="*/ 0 h 15206"/>
                <a:gd name="connsiteX5" fmla="*/ 0 w 15712"/>
                <a:gd name="connsiteY5" fmla="*/ 7603 h 15206"/>
                <a:gd name="connsiteX6" fmla="*/ 7603 w 15712"/>
                <a:gd name="connsiteY6" fmla="*/ 15206 h 15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712" h="15206">
                  <a:moveTo>
                    <a:pt x="7603" y="15206"/>
                  </a:moveTo>
                  <a:lnTo>
                    <a:pt x="8110" y="15206"/>
                  </a:lnTo>
                  <a:cubicBezTo>
                    <a:pt x="12317" y="15206"/>
                    <a:pt x="15713" y="11810"/>
                    <a:pt x="15713" y="7603"/>
                  </a:cubicBezTo>
                  <a:cubicBezTo>
                    <a:pt x="15713" y="3396"/>
                    <a:pt x="12317" y="0"/>
                    <a:pt x="8110" y="0"/>
                  </a:cubicBezTo>
                  <a:lnTo>
                    <a:pt x="7603" y="0"/>
                  </a:lnTo>
                  <a:cubicBezTo>
                    <a:pt x="3396" y="0"/>
                    <a:pt x="0" y="3396"/>
                    <a:pt x="0" y="7603"/>
                  </a:cubicBezTo>
                  <a:cubicBezTo>
                    <a:pt x="0" y="11810"/>
                    <a:pt x="3396" y="15206"/>
                    <a:pt x="7603" y="15206"/>
                  </a:cubicBezTo>
                  <a:close/>
                </a:path>
              </a:pathLst>
            </a:custGeom>
            <a:solidFill>
              <a:srgbClr val="1F1F1F"/>
            </a:solidFill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010" name="Frihandsfigur: Form 1009">
              <a:extLst>
                <a:ext uri="{FF2B5EF4-FFF2-40B4-BE49-F238E27FC236}">
                  <a16:creationId xmlns:a16="http://schemas.microsoft.com/office/drawing/2014/main" id="{6FB79279-F955-B420-6E71-D3D6E55551F2}"/>
                </a:ext>
              </a:extLst>
            </p:cNvPr>
            <p:cNvSpPr/>
            <p:nvPr/>
          </p:nvSpPr>
          <p:spPr>
            <a:xfrm>
              <a:off x="7221912" y="6919824"/>
              <a:ext cx="15712" cy="15206"/>
            </a:xfrm>
            <a:custGeom>
              <a:avLst/>
              <a:gdLst>
                <a:gd name="connsiteX0" fmla="*/ 7603 w 15712"/>
                <a:gd name="connsiteY0" fmla="*/ 0 h 15206"/>
                <a:gd name="connsiteX1" fmla="*/ 0 w 15712"/>
                <a:gd name="connsiteY1" fmla="*/ 7603 h 15206"/>
                <a:gd name="connsiteX2" fmla="*/ 7603 w 15712"/>
                <a:gd name="connsiteY2" fmla="*/ 15206 h 15206"/>
                <a:gd name="connsiteX3" fmla="*/ 8110 w 15712"/>
                <a:gd name="connsiteY3" fmla="*/ 15206 h 15206"/>
                <a:gd name="connsiteX4" fmla="*/ 15713 w 15712"/>
                <a:gd name="connsiteY4" fmla="*/ 7603 h 15206"/>
                <a:gd name="connsiteX5" fmla="*/ 8110 w 15712"/>
                <a:gd name="connsiteY5" fmla="*/ 0 h 15206"/>
                <a:gd name="connsiteX6" fmla="*/ 7603 w 15712"/>
                <a:gd name="connsiteY6" fmla="*/ 0 h 15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712" h="15206">
                  <a:moveTo>
                    <a:pt x="7603" y="0"/>
                  </a:moveTo>
                  <a:cubicBezTo>
                    <a:pt x="3396" y="0"/>
                    <a:pt x="0" y="3396"/>
                    <a:pt x="0" y="7603"/>
                  </a:cubicBezTo>
                  <a:cubicBezTo>
                    <a:pt x="0" y="11810"/>
                    <a:pt x="3396" y="15206"/>
                    <a:pt x="7603" y="15206"/>
                  </a:cubicBezTo>
                  <a:lnTo>
                    <a:pt x="8110" y="15206"/>
                  </a:lnTo>
                  <a:cubicBezTo>
                    <a:pt x="12317" y="15206"/>
                    <a:pt x="15713" y="11810"/>
                    <a:pt x="15713" y="7603"/>
                  </a:cubicBezTo>
                  <a:cubicBezTo>
                    <a:pt x="15713" y="3396"/>
                    <a:pt x="12317" y="0"/>
                    <a:pt x="8110" y="0"/>
                  </a:cubicBezTo>
                  <a:lnTo>
                    <a:pt x="7603" y="0"/>
                  </a:lnTo>
                  <a:close/>
                </a:path>
              </a:pathLst>
            </a:custGeom>
            <a:solidFill>
              <a:srgbClr val="1F1F1F"/>
            </a:solidFill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011" name="Frihandsfigur: Form 1010">
              <a:extLst>
                <a:ext uri="{FF2B5EF4-FFF2-40B4-BE49-F238E27FC236}">
                  <a16:creationId xmlns:a16="http://schemas.microsoft.com/office/drawing/2014/main" id="{E4E2F3C0-4A69-78D7-94C2-5D628766D1EF}"/>
                </a:ext>
              </a:extLst>
            </p:cNvPr>
            <p:cNvSpPr/>
            <p:nvPr/>
          </p:nvSpPr>
          <p:spPr>
            <a:xfrm>
              <a:off x="7371541" y="6842526"/>
              <a:ext cx="53880" cy="53829"/>
            </a:xfrm>
            <a:custGeom>
              <a:avLst/>
              <a:gdLst>
                <a:gd name="connsiteX0" fmla="*/ 7654 w 53880"/>
                <a:gd name="connsiteY0" fmla="*/ 15206 h 53829"/>
                <a:gd name="connsiteX1" fmla="*/ 21694 w 53880"/>
                <a:gd name="connsiteY1" fmla="*/ 18602 h 53829"/>
                <a:gd name="connsiteX2" fmla="*/ 38674 w 53880"/>
                <a:gd name="connsiteY2" fmla="*/ 46227 h 53829"/>
                <a:gd name="connsiteX3" fmla="*/ 46278 w 53880"/>
                <a:gd name="connsiteY3" fmla="*/ 53830 h 53829"/>
                <a:gd name="connsiteX4" fmla="*/ 53881 w 53880"/>
                <a:gd name="connsiteY4" fmla="*/ 46227 h 53829"/>
                <a:gd name="connsiteX5" fmla="*/ 28588 w 53880"/>
                <a:gd name="connsiteY5" fmla="*/ 5069 h 53829"/>
                <a:gd name="connsiteX6" fmla="*/ 7603 w 53880"/>
                <a:gd name="connsiteY6" fmla="*/ 0 h 53829"/>
                <a:gd name="connsiteX7" fmla="*/ 0 w 53880"/>
                <a:gd name="connsiteY7" fmla="*/ 7603 h 53829"/>
                <a:gd name="connsiteX8" fmla="*/ 7603 w 53880"/>
                <a:gd name="connsiteY8" fmla="*/ 15206 h 53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3880" h="53829">
                  <a:moveTo>
                    <a:pt x="7654" y="15206"/>
                  </a:moveTo>
                  <a:cubicBezTo>
                    <a:pt x="12520" y="15206"/>
                    <a:pt x="17284" y="16372"/>
                    <a:pt x="21694" y="18602"/>
                  </a:cubicBezTo>
                  <a:cubicBezTo>
                    <a:pt x="32186" y="23975"/>
                    <a:pt x="38674" y="34569"/>
                    <a:pt x="38674" y="46227"/>
                  </a:cubicBezTo>
                  <a:cubicBezTo>
                    <a:pt x="38674" y="50434"/>
                    <a:pt x="42070" y="53830"/>
                    <a:pt x="46278" y="53830"/>
                  </a:cubicBezTo>
                  <a:cubicBezTo>
                    <a:pt x="50484" y="53830"/>
                    <a:pt x="53881" y="50434"/>
                    <a:pt x="53881" y="46227"/>
                  </a:cubicBezTo>
                  <a:cubicBezTo>
                    <a:pt x="53881" y="28790"/>
                    <a:pt x="44199" y="13027"/>
                    <a:pt x="28588" y="5069"/>
                  </a:cubicBezTo>
                  <a:cubicBezTo>
                    <a:pt x="21998" y="1673"/>
                    <a:pt x="14953" y="0"/>
                    <a:pt x="7603" y="0"/>
                  </a:cubicBezTo>
                  <a:cubicBezTo>
                    <a:pt x="3396" y="0"/>
                    <a:pt x="0" y="3396"/>
                    <a:pt x="0" y="7603"/>
                  </a:cubicBezTo>
                  <a:cubicBezTo>
                    <a:pt x="0" y="11810"/>
                    <a:pt x="3396" y="15206"/>
                    <a:pt x="7603" y="15206"/>
                  </a:cubicBezTo>
                  <a:close/>
                </a:path>
              </a:pathLst>
            </a:custGeom>
            <a:solidFill>
              <a:srgbClr val="1F1F1F"/>
            </a:solidFill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  <p:grpSp>
        <p:nvGrpSpPr>
          <p:cNvPr id="1151" name="Bild 3">
            <a:extLst>
              <a:ext uri="{FF2B5EF4-FFF2-40B4-BE49-F238E27FC236}">
                <a16:creationId xmlns:a16="http://schemas.microsoft.com/office/drawing/2014/main" id="{FF289570-A302-EF2C-4219-BE8542A1E76C}"/>
              </a:ext>
            </a:extLst>
          </p:cNvPr>
          <p:cNvGrpSpPr/>
          <p:nvPr/>
        </p:nvGrpSpPr>
        <p:grpSpPr>
          <a:xfrm>
            <a:off x="10107030" y="3976858"/>
            <a:ext cx="483308" cy="483308"/>
            <a:chOff x="8878577" y="3825208"/>
            <a:chExt cx="374883" cy="374883"/>
          </a:xfrm>
          <a:solidFill>
            <a:srgbClr val="1F1F1F"/>
          </a:solidFill>
        </p:grpSpPr>
        <p:sp>
          <p:nvSpPr>
            <p:cNvPr id="1152" name="Frihandsfigur: Form 1151">
              <a:extLst>
                <a:ext uri="{FF2B5EF4-FFF2-40B4-BE49-F238E27FC236}">
                  <a16:creationId xmlns:a16="http://schemas.microsoft.com/office/drawing/2014/main" id="{9FD1BD10-EE79-DD9B-CE3F-B669CA9FAE75}"/>
                </a:ext>
              </a:extLst>
            </p:cNvPr>
            <p:cNvSpPr/>
            <p:nvPr/>
          </p:nvSpPr>
          <p:spPr>
            <a:xfrm>
              <a:off x="8980003" y="3918727"/>
              <a:ext cx="168281" cy="183944"/>
            </a:xfrm>
            <a:custGeom>
              <a:avLst/>
              <a:gdLst>
                <a:gd name="connsiteX0" fmla="*/ 0 w 168281"/>
                <a:gd name="connsiteY0" fmla="*/ 0 h 183944"/>
                <a:gd name="connsiteX1" fmla="*/ 141975 w 168281"/>
                <a:gd name="connsiteY1" fmla="*/ 183944 h 183944"/>
                <a:gd name="connsiteX2" fmla="*/ 168282 w 168281"/>
                <a:gd name="connsiteY2" fmla="*/ 183944 h 183944"/>
                <a:gd name="connsiteX3" fmla="*/ 26307 w 168281"/>
                <a:gd name="connsiteY3" fmla="*/ 0 h 183944"/>
                <a:gd name="connsiteX4" fmla="*/ 0 w 168281"/>
                <a:gd name="connsiteY4" fmla="*/ 0 h 183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8281" h="183944">
                  <a:moveTo>
                    <a:pt x="0" y="0"/>
                  </a:moveTo>
                  <a:lnTo>
                    <a:pt x="141975" y="183944"/>
                  </a:lnTo>
                  <a:lnTo>
                    <a:pt x="168282" y="183944"/>
                  </a:lnTo>
                  <a:lnTo>
                    <a:pt x="2630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1F1F"/>
            </a:solidFill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153" name="Frihandsfigur: Form 1152">
              <a:extLst>
                <a:ext uri="{FF2B5EF4-FFF2-40B4-BE49-F238E27FC236}">
                  <a16:creationId xmlns:a16="http://schemas.microsoft.com/office/drawing/2014/main" id="{75AF1D61-AACD-D338-5C97-299BFA912379}"/>
                </a:ext>
              </a:extLst>
            </p:cNvPr>
            <p:cNvSpPr/>
            <p:nvPr/>
          </p:nvSpPr>
          <p:spPr>
            <a:xfrm>
              <a:off x="8878577" y="3825208"/>
              <a:ext cx="374883" cy="374883"/>
            </a:xfrm>
            <a:custGeom>
              <a:avLst/>
              <a:gdLst>
                <a:gd name="connsiteX0" fmla="*/ 187442 w 374883"/>
                <a:gd name="connsiteY0" fmla="*/ 0 h 374883"/>
                <a:gd name="connsiteX1" fmla="*/ 0 w 374883"/>
                <a:gd name="connsiteY1" fmla="*/ 187442 h 374883"/>
                <a:gd name="connsiteX2" fmla="*/ 187442 w 374883"/>
                <a:gd name="connsiteY2" fmla="*/ 374884 h 374883"/>
                <a:gd name="connsiteX3" fmla="*/ 374884 w 374883"/>
                <a:gd name="connsiteY3" fmla="*/ 187442 h 374883"/>
                <a:gd name="connsiteX4" fmla="*/ 187442 w 374883"/>
                <a:gd name="connsiteY4" fmla="*/ 0 h 374883"/>
                <a:gd name="connsiteX5" fmla="*/ 236913 w 374883"/>
                <a:gd name="connsiteY5" fmla="*/ 290641 h 374883"/>
                <a:gd name="connsiteX6" fmla="*/ 173959 w 374883"/>
                <a:gd name="connsiteY6" fmla="*/ 209085 h 374883"/>
                <a:gd name="connsiteX7" fmla="*/ 99043 w 374883"/>
                <a:gd name="connsiteY7" fmla="*/ 290641 h 374883"/>
                <a:gd name="connsiteX8" fmla="*/ 80695 w 374883"/>
                <a:gd name="connsiteY8" fmla="*/ 290641 h 374883"/>
                <a:gd name="connsiteX9" fmla="*/ 165291 w 374883"/>
                <a:gd name="connsiteY9" fmla="*/ 197833 h 374883"/>
                <a:gd name="connsiteX10" fmla="*/ 74612 w 374883"/>
                <a:gd name="connsiteY10" fmla="*/ 80340 h 374883"/>
                <a:gd name="connsiteX11" fmla="*/ 134220 w 374883"/>
                <a:gd name="connsiteY11" fmla="*/ 80340 h 374883"/>
                <a:gd name="connsiteX12" fmla="*/ 197579 w 374883"/>
                <a:gd name="connsiteY12" fmla="*/ 162453 h 374883"/>
                <a:gd name="connsiteX13" fmla="*/ 272445 w 374883"/>
                <a:gd name="connsiteY13" fmla="*/ 80340 h 374883"/>
                <a:gd name="connsiteX14" fmla="*/ 292314 w 374883"/>
                <a:gd name="connsiteY14" fmla="*/ 80340 h 374883"/>
                <a:gd name="connsiteX15" fmla="*/ 206399 w 374883"/>
                <a:gd name="connsiteY15" fmla="*/ 173807 h 374883"/>
                <a:gd name="connsiteX16" fmla="*/ 296572 w 374883"/>
                <a:gd name="connsiteY16" fmla="*/ 290641 h 374883"/>
                <a:gd name="connsiteX17" fmla="*/ 236963 w 374883"/>
                <a:gd name="connsiteY17" fmla="*/ 290641 h 374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74883" h="374883">
                  <a:moveTo>
                    <a:pt x="187442" y="0"/>
                  </a:moveTo>
                  <a:cubicBezTo>
                    <a:pt x="83888" y="0"/>
                    <a:pt x="0" y="83938"/>
                    <a:pt x="0" y="187442"/>
                  </a:cubicBezTo>
                  <a:cubicBezTo>
                    <a:pt x="0" y="290946"/>
                    <a:pt x="83939" y="374884"/>
                    <a:pt x="187442" y="374884"/>
                  </a:cubicBezTo>
                  <a:cubicBezTo>
                    <a:pt x="290946" y="374884"/>
                    <a:pt x="374884" y="290946"/>
                    <a:pt x="374884" y="187442"/>
                  </a:cubicBezTo>
                  <a:cubicBezTo>
                    <a:pt x="374884" y="83938"/>
                    <a:pt x="290946" y="0"/>
                    <a:pt x="187442" y="0"/>
                  </a:cubicBezTo>
                  <a:close/>
                  <a:moveTo>
                    <a:pt x="236913" y="290641"/>
                  </a:moveTo>
                  <a:lnTo>
                    <a:pt x="173959" y="209085"/>
                  </a:lnTo>
                  <a:lnTo>
                    <a:pt x="99043" y="290641"/>
                  </a:lnTo>
                  <a:lnTo>
                    <a:pt x="80695" y="290641"/>
                  </a:lnTo>
                  <a:lnTo>
                    <a:pt x="165291" y="197833"/>
                  </a:lnTo>
                  <a:lnTo>
                    <a:pt x="74612" y="80340"/>
                  </a:lnTo>
                  <a:lnTo>
                    <a:pt x="134220" y="80340"/>
                  </a:lnTo>
                  <a:lnTo>
                    <a:pt x="197579" y="162453"/>
                  </a:lnTo>
                  <a:lnTo>
                    <a:pt x="272445" y="80340"/>
                  </a:lnTo>
                  <a:lnTo>
                    <a:pt x="292314" y="80340"/>
                  </a:lnTo>
                  <a:lnTo>
                    <a:pt x="206399" y="173807"/>
                  </a:lnTo>
                  <a:lnTo>
                    <a:pt x="296572" y="290641"/>
                  </a:lnTo>
                  <a:lnTo>
                    <a:pt x="236963" y="290641"/>
                  </a:lnTo>
                  <a:close/>
                </a:path>
              </a:pathLst>
            </a:custGeom>
            <a:solidFill>
              <a:srgbClr val="1F1F1F"/>
            </a:solidFill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  <p:grpSp>
        <p:nvGrpSpPr>
          <p:cNvPr id="1154" name="Bild 3">
            <a:extLst>
              <a:ext uri="{FF2B5EF4-FFF2-40B4-BE49-F238E27FC236}">
                <a16:creationId xmlns:a16="http://schemas.microsoft.com/office/drawing/2014/main" id="{243128E3-2865-0761-AC60-9686DE460E6E}"/>
              </a:ext>
            </a:extLst>
          </p:cNvPr>
          <p:cNvGrpSpPr/>
          <p:nvPr/>
        </p:nvGrpSpPr>
        <p:grpSpPr>
          <a:xfrm>
            <a:off x="11074803" y="3976204"/>
            <a:ext cx="484616" cy="484616"/>
            <a:chOff x="646443" y="4412675"/>
            <a:chExt cx="375897" cy="375897"/>
          </a:xfrm>
          <a:solidFill>
            <a:srgbClr val="1F1F1F"/>
          </a:solidFill>
        </p:grpSpPr>
        <p:sp>
          <p:nvSpPr>
            <p:cNvPr id="1155" name="Frihandsfigur: Form 1154">
              <a:extLst>
                <a:ext uri="{FF2B5EF4-FFF2-40B4-BE49-F238E27FC236}">
                  <a16:creationId xmlns:a16="http://schemas.microsoft.com/office/drawing/2014/main" id="{6AE2FFFD-DC52-D205-D9BB-4543F0ABC773}"/>
                </a:ext>
              </a:extLst>
            </p:cNvPr>
            <p:cNvSpPr/>
            <p:nvPr/>
          </p:nvSpPr>
          <p:spPr>
            <a:xfrm>
              <a:off x="646443" y="4412675"/>
              <a:ext cx="375897" cy="375897"/>
            </a:xfrm>
            <a:custGeom>
              <a:avLst/>
              <a:gdLst>
                <a:gd name="connsiteX0" fmla="*/ 187949 w 375897"/>
                <a:gd name="connsiteY0" fmla="*/ 0 h 375897"/>
                <a:gd name="connsiteX1" fmla="*/ 0 w 375897"/>
                <a:gd name="connsiteY1" fmla="*/ 187949 h 375897"/>
                <a:gd name="connsiteX2" fmla="*/ 187949 w 375897"/>
                <a:gd name="connsiteY2" fmla="*/ 375898 h 375897"/>
                <a:gd name="connsiteX3" fmla="*/ 375897 w 375897"/>
                <a:gd name="connsiteY3" fmla="*/ 187949 h 375897"/>
                <a:gd name="connsiteX4" fmla="*/ 187949 w 375897"/>
                <a:gd name="connsiteY4" fmla="*/ 0 h 375897"/>
                <a:gd name="connsiteX5" fmla="*/ 187949 w 375897"/>
                <a:gd name="connsiteY5" fmla="*/ 360691 h 375897"/>
                <a:gd name="connsiteX6" fmla="*/ 15206 w 375897"/>
                <a:gd name="connsiteY6" fmla="*/ 187949 h 375897"/>
                <a:gd name="connsiteX7" fmla="*/ 187949 w 375897"/>
                <a:gd name="connsiteY7" fmla="*/ 15206 h 375897"/>
                <a:gd name="connsiteX8" fmla="*/ 360691 w 375897"/>
                <a:gd name="connsiteY8" fmla="*/ 187949 h 375897"/>
                <a:gd name="connsiteX9" fmla="*/ 187949 w 375897"/>
                <a:gd name="connsiteY9" fmla="*/ 360691 h 375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75897" h="375897">
                  <a:moveTo>
                    <a:pt x="187949" y="0"/>
                  </a:moveTo>
                  <a:cubicBezTo>
                    <a:pt x="84293" y="0"/>
                    <a:pt x="0" y="84344"/>
                    <a:pt x="0" y="187949"/>
                  </a:cubicBezTo>
                  <a:cubicBezTo>
                    <a:pt x="0" y="291554"/>
                    <a:pt x="84344" y="375898"/>
                    <a:pt x="187949" y="375898"/>
                  </a:cubicBezTo>
                  <a:cubicBezTo>
                    <a:pt x="291554" y="375898"/>
                    <a:pt x="375897" y="291554"/>
                    <a:pt x="375897" y="187949"/>
                  </a:cubicBezTo>
                  <a:cubicBezTo>
                    <a:pt x="375897" y="84344"/>
                    <a:pt x="291554" y="0"/>
                    <a:pt x="187949" y="0"/>
                  </a:cubicBezTo>
                  <a:close/>
                  <a:moveTo>
                    <a:pt x="187949" y="360691"/>
                  </a:moveTo>
                  <a:cubicBezTo>
                    <a:pt x="92707" y="360691"/>
                    <a:pt x="15206" y="283190"/>
                    <a:pt x="15206" y="187949"/>
                  </a:cubicBezTo>
                  <a:cubicBezTo>
                    <a:pt x="15206" y="92707"/>
                    <a:pt x="92707" y="15206"/>
                    <a:pt x="187949" y="15206"/>
                  </a:cubicBezTo>
                  <a:cubicBezTo>
                    <a:pt x="283190" y="15206"/>
                    <a:pt x="360691" y="92707"/>
                    <a:pt x="360691" y="187949"/>
                  </a:cubicBezTo>
                  <a:cubicBezTo>
                    <a:pt x="360691" y="283190"/>
                    <a:pt x="283190" y="360691"/>
                    <a:pt x="187949" y="360691"/>
                  </a:cubicBezTo>
                  <a:close/>
                </a:path>
              </a:pathLst>
            </a:custGeom>
            <a:solidFill>
              <a:srgbClr val="1F1F1F"/>
            </a:solidFill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156" name="Frihandsfigur: Form 1155">
              <a:extLst>
                <a:ext uri="{FF2B5EF4-FFF2-40B4-BE49-F238E27FC236}">
                  <a16:creationId xmlns:a16="http://schemas.microsoft.com/office/drawing/2014/main" id="{C840E44A-86F9-5A64-82DF-77B9F0A00406}"/>
                </a:ext>
              </a:extLst>
            </p:cNvPr>
            <p:cNvSpPr/>
            <p:nvPr/>
          </p:nvSpPr>
          <p:spPr>
            <a:xfrm>
              <a:off x="721511" y="4493521"/>
              <a:ext cx="221909" cy="210301"/>
            </a:xfrm>
            <a:custGeom>
              <a:avLst/>
              <a:gdLst>
                <a:gd name="connsiteX0" fmla="*/ 217702 w 221909"/>
                <a:gd name="connsiteY0" fmla="*/ 0 h 210301"/>
                <a:gd name="connsiteX1" fmla="*/ 197833 w 221909"/>
                <a:gd name="connsiteY1" fmla="*/ 0 h 210301"/>
                <a:gd name="connsiteX2" fmla="*/ 122968 w 221909"/>
                <a:gd name="connsiteY2" fmla="*/ 82114 h 210301"/>
                <a:gd name="connsiteX3" fmla="*/ 59608 w 221909"/>
                <a:gd name="connsiteY3" fmla="*/ 0 h 210301"/>
                <a:gd name="connsiteX4" fmla="*/ 0 w 221909"/>
                <a:gd name="connsiteY4" fmla="*/ 0 h 210301"/>
                <a:gd name="connsiteX5" fmla="*/ 90680 w 221909"/>
                <a:gd name="connsiteY5" fmla="*/ 117493 h 210301"/>
                <a:gd name="connsiteX6" fmla="*/ 6082 w 221909"/>
                <a:gd name="connsiteY6" fmla="*/ 210302 h 210301"/>
                <a:gd name="connsiteX7" fmla="*/ 24431 w 221909"/>
                <a:gd name="connsiteY7" fmla="*/ 210302 h 210301"/>
                <a:gd name="connsiteX8" fmla="*/ 99347 w 221909"/>
                <a:gd name="connsiteY8" fmla="*/ 128746 h 210301"/>
                <a:gd name="connsiteX9" fmla="*/ 162301 w 221909"/>
                <a:gd name="connsiteY9" fmla="*/ 210302 h 210301"/>
                <a:gd name="connsiteX10" fmla="*/ 221909 w 221909"/>
                <a:gd name="connsiteY10" fmla="*/ 210302 h 210301"/>
                <a:gd name="connsiteX11" fmla="*/ 131736 w 221909"/>
                <a:gd name="connsiteY11" fmla="*/ 93468 h 210301"/>
                <a:gd name="connsiteX12" fmla="*/ 217652 w 221909"/>
                <a:gd name="connsiteY12" fmla="*/ 0 h 210301"/>
                <a:gd name="connsiteX13" fmla="*/ 168840 w 221909"/>
                <a:gd name="connsiteY13" fmla="*/ 197123 h 210301"/>
                <a:gd name="connsiteX14" fmla="*/ 26864 w 221909"/>
                <a:gd name="connsiteY14" fmla="*/ 13179 h 210301"/>
                <a:gd name="connsiteX15" fmla="*/ 53171 w 221909"/>
                <a:gd name="connsiteY15" fmla="*/ 13179 h 210301"/>
                <a:gd name="connsiteX16" fmla="*/ 195146 w 221909"/>
                <a:gd name="connsiteY16" fmla="*/ 197123 h 210301"/>
                <a:gd name="connsiteX17" fmla="*/ 168840 w 221909"/>
                <a:gd name="connsiteY17" fmla="*/ 197123 h 210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21909" h="210301">
                  <a:moveTo>
                    <a:pt x="217702" y="0"/>
                  </a:moveTo>
                  <a:lnTo>
                    <a:pt x="197833" y="0"/>
                  </a:lnTo>
                  <a:lnTo>
                    <a:pt x="122968" y="82114"/>
                  </a:lnTo>
                  <a:lnTo>
                    <a:pt x="59608" y="0"/>
                  </a:lnTo>
                  <a:lnTo>
                    <a:pt x="0" y="0"/>
                  </a:lnTo>
                  <a:lnTo>
                    <a:pt x="90680" y="117493"/>
                  </a:lnTo>
                  <a:lnTo>
                    <a:pt x="6082" y="210302"/>
                  </a:lnTo>
                  <a:lnTo>
                    <a:pt x="24431" y="210302"/>
                  </a:lnTo>
                  <a:lnTo>
                    <a:pt x="99347" y="128746"/>
                  </a:lnTo>
                  <a:lnTo>
                    <a:pt x="162301" y="210302"/>
                  </a:lnTo>
                  <a:lnTo>
                    <a:pt x="221909" y="210302"/>
                  </a:lnTo>
                  <a:lnTo>
                    <a:pt x="131736" y="93468"/>
                  </a:lnTo>
                  <a:lnTo>
                    <a:pt x="217652" y="0"/>
                  </a:lnTo>
                  <a:close/>
                  <a:moveTo>
                    <a:pt x="168840" y="197123"/>
                  </a:moveTo>
                  <a:lnTo>
                    <a:pt x="26864" y="13179"/>
                  </a:lnTo>
                  <a:lnTo>
                    <a:pt x="53171" y="13179"/>
                  </a:lnTo>
                  <a:lnTo>
                    <a:pt x="195146" y="197123"/>
                  </a:lnTo>
                  <a:lnTo>
                    <a:pt x="168840" y="197123"/>
                  </a:lnTo>
                  <a:close/>
                </a:path>
              </a:pathLst>
            </a:custGeom>
            <a:solidFill>
              <a:srgbClr val="1F1F1F"/>
            </a:solidFill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  <p:grpSp>
        <p:nvGrpSpPr>
          <p:cNvPr id="1157" name="Bild 3">
            <a:extLst>
              <a:ext uri="{FF2B5EF4-FFF2-40B4-BE49-F238E27FC236}">
                <a16:creationId xmlns:a16="http://schemas.microsoft.com/office/drawing/2014/main" id="{029D3956-B470-2EED-0C06-FFFDC13B2DCC}"/>
              </a:ext>
            </a:extLst>
          </p:cNvPr>
          <p:cNvGrpSpPr/>
          <p:nvPr/>
        </p:nvGrpSpPr>
        <p:grpSpPr>
          <a:xfrm>
            <a:off x="9054186" y="3976204"/>
            <a:ext cx="484616" cy="484616"/>
            <a:chOff x="7702124" y="4412675"/>
            <a:chExt cx="375897" cy="375897"/>
          </a:xfrm>
          <a:solidFill>
            <a:srgbClr val="1F1F1F"/>
          </a:solidFill>
        </p:grpSpPr>
        <p:sp>
          <p:nvSpPr>
            <p:cNvPr id="1158" name="Frihandsfigur: Form 1157">
              <a:extLst>
                <a:ext uri="{FF2B5EF4-FFF2-40B4-BE49-F238E27FC236}">
                  <a16:creationId xmlns:a16="http://schemas.microsoft.com/office/drawing/2014/main" id="{A04105F6-F84D-8A5B-26B3-F81EA319F300}"/>
                </a:ext>
              </a:extLst>
            </p:cNvPr>
            <p:cNvSpPr/>
            <p:nvPr/>
          </p:nvSpPr>
          <p:spPr>
            <a:xfrm>
              <a:off x="7702124" y="4412675"/>
              <a:ext cx="375897" cy="375897"/>
            </a:xfrm>
            <a:custGeom>
              <a:avLst/>
              <a:gdLst>
                <a:gd name="connsiteX0" fmla="*/ 187949 w 375897"/>
                <a:gd name="connsiteY0" fmla="*/ 375898 h 375897"/>
                <a:gd name="connsiteX1" fmla="*/ 0 w 375897"/>
                <a:gd name="connsiteY1" fmla="*/ 187949 h 375897"/>
                <a:gd name="connsiteX2" fmla="*/ 187949 w 375897"/>
                <a:gd name="connsiteY2" fmla="*/ 0 h 375897"/>
                <a:gd name="connsiteX3" fmla="*/ 375898 w 375897"/>
                <a:gd name="connsiteY3" fmla="*/ 187949 h 375897"/>
                <a:gd name="connsiteX4" fmla="*/ 187949 w 375897"/>
                <a:gd name="connsiteY4" fmla="*/ 375898 h 375897"/>
                <a:gd name="connsiteX5" fmla="*/ 187949 w 375897"/>
                <a:gd name="connsiteY5" fmla="*/ 15206 h 375897"/>
                <a:gd name="connsiteX6" fmla="*/ 15206 w 375897"/>
                <a:gd name="connsiteY6" fmla="*/ 187949 h 375897"/>
                <a:gd name="connsiteX7" fmla="*/ 187949 w 375897"/>
                <a:gd name="connsiteY7" fmla="*/ 360691 h 375897"/>
                <a:gd name="connsiteX8" fmla="*/ 360691 w 375897"/>
                <a:gd name="connsiteY8" fmla="*/ 187949 h 375897"/>
                <a:gd name="connsiteX9" fmla="*/ 187949 w 375897"/>
                <a:gd name="connsiteY9" fmla="*/ 15206 h 375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75897" h="375897">
                  <a:moveTo>
                    <a:pt x="187949" y="375898"/>
                  </a:moveTo>
                  <a:cubicBezTo>
                    <a:pt x="84293" y="375898"/>
                    <a:pt x="0" y="291554"/>
                    <a:pt x="0" y="187949"/>
                  </a:cubicBezTo>
                  <a:cubicBezTo>
                    <a:pt x="0" y="84344"/>
                    <a:pt x="84344" y="0"/>
                    <a:pt x="187949" y="0"/>
                  </a:cubicBezTo>
                  <a:cubicBezTo>
                    <a:pt x="291554" y="0"/>
                    <a:pt x="375898" y="84344"/>
                    <a:pt x="375898" y="187949"/>
                  </a:cubicBezTo>
                  <a:cubicBezTo>
                    <a:pt x="375898" y="291554"/>
                    <a:pt x="291554" y="375898"/>
                    <a:pt x="187949" y="375898"/>
                  </a:cubicBezTo>
                  <a:close/>
                  <a:moveTo>
                    <a:pt x="187949" y="15206"/>
                  </a:moveTo>
                  <a:cubicBezTo>
                    <a:pt x="92707" y="15206"/>
                    <a:pt x="15206" y="92707"/>
                    <a:pt x="15206" y="187949"/>
                  </a:cubicBezTo>
                  <a:cubicBezTo>
                    <a:pt x="15206" y="283190"/>
                    <a:pt x="92707" y="360691"/>
                    <a:pt x="187949" y="360691"/>
                  </a:cubicBezTo>
                  <a:cubicBezTo>
                    <a:pt x="283190" y="360691"/>
                    <a:pt x="360691" y="283190"/>
                    <a:pt x="360691" y="187949"/>
                  </a:cubicBezTo>
                  <a:cubicBezTo>
                    <a:pt x="360691" y="92707"/>
                    <a:pt x="283190" y="15206"/>
                    <a:pt x="187949" y="15206"/>
                  </a:cubicBezTo>
                  <a:close/>
                </a:path>
              </a:pathLst>
            </a:custGeom>
            <a:solidFill>
              <a:srgbClr val="1F1F1F"/>
            </a:solidFill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159" name="Frihandsfigur: Form 1158">
              <a:extLst>
                <a:ext uri="{FF2B5EF4-FFF2-40B4-BE49-F238E27FC236}">
                  <a16:creationId xmlns:a16="http://schemas.microsoft.com/office/drawing/2014/main" id="{E8DC606B-FA20-3C6D-3930-140FC6B4220A}"/>
                </a:ext>
              </a:extLst>
            </p:cNvPr>
            <p:cNvSpPr/>
            <p:nvPr/>
          </p:nvSpPr>
          <p:spPr>
            <a:xfrm>
              <a:off x="7794577" y="4490784"/>
              <a:ext cx="189266" cy="223024"/>
            </a:xfrm>
            <a:custGeom>
              <a:avLst/>
              <a:gdLst>
                <a:gd name="connsiteX0" fmla="*/ 135538 w 189266"/>
                <a:gd name="connsiteY0" fmla="*/ 0 h 223024"/>
                <a:gd name="connsiteX1" fmla="*/ 102591 w 189266"/>
                <a:gd name="connsiteY1" fmla="*/ 0 h 223024"/>
                <a:gd name="connsiteX2" fmla="*/ 102591 w 189266"/>
                <a:gd name="connsiteY2" fmla="*/ 155255 h 223024"/>
                <a:gd name="connsiteX3" fmla="*/ 67769 w 189266"/>
                <a:gd name="connsiteY3" fmla="*/ 190078 h 223024"/>
                <a:gd name="connsiteX4" fmla="*/ 32947 w 189266"/>
                <a:gd name="connsiteY4" fmla="*/ 155255 h 223024"/>
                <a:gd name="connsiteX5" fmla="*/ 67769 w 189266"/>
                <a:gd name="connsiteY5" fmla="*/ 120433 h 223024"/>
                <a:gd name="connsiteX6" fmla="*/ 71064 w 189266"/>
                <a:gd name="connsiteY6" fmla="*/ 120433 h 223024"/>
                <a:gd name="connsiteX7" fmla="*/ 71064 w 189266"/>
                <a:gd name="connsiteY7" fmla="*/ 87486 h 223024"/>
                <a:gd name="connsiteX8" fmla="*/ 67769 w 189266"/>
                <a:gd name="connsiteY8" fmla="*/ 87486 h 223024"/>
                <a:gd name="connsiteX9" fmla="*/ 0 w 189266"/>
                <a:gd name="connsiteY9" fmla="*/ 155255 h 223024"/>
                <a:gd name="connsiteX10" fmla="*/ 67769 w 189266"/>
                <a:gd name="connsiteY10" fmla="*/ 223025 h 223024"/>
                <a:gd name="connsiteX11" fmla="*/ 135538 w 189266"/>
                <a:gd name="connsiteY11" fmla="*/ 155255 h 223024"/>
                <a:gd name="connsiteX12" fmla="*/ 135538 w 189266"/>
                <a:gd name="connsiteY12" fmla="*/ 64626 h 223024"/>
                <a:gd name="connsiteX13" fmla="*/ 189266 w 189266"/>
                <a:gd name="connsiteY13" fmla="*/ 90122 h 223024"/>
                <a:gd name="connsiteX14" fmla="*/ 189266 w 189266"/>
                <a:gd name="connsiteY14" fmla="*/ 52918 h 223024"/>
                <a:gd name="connsiteX15" fmla="*/ 135538 w 189266"/>
                <a:gd name="connsiteY15" fmla="*/ 0 h 223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9266" h="223024">
                  <a:moveTo>
                    <a:pt x="135538" y="0"/>
                  </a:moveTo>
                  <a:lnTo>
                    <a:pt x="102591" y="0"/>
                  </a:lnTo>
                  <a:lnTo>
                    <a:pt x="102591" y="155255"/>
                  </a:lnTo>
                  <a:cubicBezTo>
                    <a:pt x="102591" y="174466"/>
                    <a:pt x="86980" y="190078"/>
                    <a:pt x="67769" y="190078"/>
                  </a:cubicBezTo>
                  <a:cubicBezTo>
                    <a:pt x="48558" y="190078"/>
                    <a:pt x="32947" y="174466"/>
                    <a:pt x="32947" y="155255"/>
                  </a:cubicBezTo>
                  <a:cubicBezTo>
                    <a:pt x="32947" y="136045"/>
                    <a:pt x="48558" y="120433"/>
                    <a:pt x="67769" y="120433"/>
                  </a:cubicBezTo>
                  <a:lnTo>
                    <a:pt x="71064" y="120433"/>
                  </a:lnTo>
                  <a:lnTo>
                    <a:pt x="71064" y="87486"/>
                  </a:lnTo>
                  <a:lnTo>
                    <a:pt x="67769" y="87486"/>
                  </a:lnTo>
                  <a:cubicBezTo>
                    <a:pt x="30412" y="87486"/>
                    <a:pt x="0" y="117899"/>
                    <a:pt x="0" y="155255"/>
                  </a:cubicBezTo>
                  <a:cubicBezTo>
                    <a:pt x="0" y="192612"/>
                    <a:pt x="30412" y="223025"/>
                    <a:pt x="67769" y="223025"/>
                  </a:cubicBezTo>
                  <a:cubicBezTo>
                    <a:pt x="105126" y="223025"/>
                    <a:pt x="135538" y="192612"/>
                    <a:pt x="135538" y="155255"/>
                  </a:cubicBezTo>
                  <a:lnTo>
                    <a:pt x="135538" y="64626"/>
                  </a:lnTo>
                  <a:cubicBezTo>
                    <a:pt x="146537" y="80187"/>
                    <a:pt x="163720" y="90122"/>
                    <a:pt x="189266" y="90122"/>
                  </a:cubicBezTo>
                  <a:lnTo>
                    <a:pt x="189266" y="52918"/>
                  </a:lnTo>
                  <a:cubicBezTo>
                    <a:pt x="161439" y="49927"/>
                    <a:pt x="138934" y="30362"/>
                    <a:pt x="135538" y="0"/>
                  </a:cubicBezTo>
                  <a:close/>
                </a:path>
              </a:pathLst>
            </a:custGeom>
            <a:solidFill>
              <a:srgbClr val="1F1F1F"/>
            </a:solidFill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  <p:sp>
        <p:nvSpPr>
          <p:cNvPr id="1160" name="Frihandsfigur: Form 1159">
            <a:extLst>
              <a:ext uri="{FF2B5EF4-FFF2-40B4-BE49-F238E27FC236}">
                <a16:creationId xmlns:a16="http://schemas.microsoft.com/office/drawing/2014/main" id="{7DD15700-FB89-DC93-048C-345716FD42C7}"/>
              </a:ext>
            </a:extLst>
          </p:cNvPr>
          <p:cNvSpPr/>
          <p:nvPr/>
        </p:nvSpPr>
        <p:spPr>
          <a:xfrm>
            <a:off x="8096447" y="3988359"/>
            <a:ext cx="460307" cy="460306"/>
          </a:xfrm>
          <a:custGeom>
            <a:avLst/>
            <a:gdLst>
              <a:gd name="connsiteX0" fmla="*/ 178521 w 357042"/>
              <a:gd name="connsiteY0" fmla="*/ 0 h 357041"/>
              <a:gd name="connsiteX1" fmla="*/ 0 w 357042"/>
              <a:gd name="connsiteY1" fmla="*/ 178521 h 357041"/>
              <a:gd name="connsiteX2" fmla="*/ 178521 w 357042"/>
              <a:gd name="connsiteY2" fmla="*/ 357042 h 357041"/>
              <a:gd name="connsiteX3" fmla="*/ 357042 w 357042"/>
              <a:gd name="connsiteY3" fmla="*/ 178521 h 357041"/>
              <a:gd name="connsiteX4" fmla="*/ 178521 w 357042"/>
              <a:gd name="connsiteY4" fmla="*/ 0 h 357041"/>
              <a:gd name="connsiteX5" fmla="*/ 272292 w 357042"/>
              <a:gd name="connsiteY5" fmla="*/ 158753 h 357041"/>
              <a:gd name="connsiteX6" fmla="*/ 218564 w 357042"/>
              <a:gd name="connsiteY6" fmla="*/ 133257 h 357041"/>
              <a:gd name="connsiteX7" fmla="*/ 218564 w 357042"/>
              <a:gd name="connsiteY7" fmla="*/ 223886 h 357041"/>
              <a:gd name="connsiteX8" fmla="*/ 150795 w 357042"/>
              <a:gd name="connsiteY8" fmla="*/ 291655 h 357041"/>
              <a:gd name="connsiteX9" fmla="*/ 83026 w 357042"/>
              <a:gd name="connsiteY9" fmla="*/ 223886 h 357041"/>
              <a:gd name="connsiteX10" fmla="*/ 150795 w 357042"/>
              <a:gd name="connsiteY10" fmla="*/ 156117 h 357041"/>
              <a:gd name="connsiteX11" fmla="*/ 154090 w 357042"/>
              <a:gd name="connsiteY11" fmla="*/ 156117 h 357041"/>
              <a:gd name="connsiteX12" fmla="*/ 154090 w 357042"/>
              <a:gd name="connsiteY12" fmla="*/ 189064 h 357041"/>
              <a:gd name="connsiteX13" fmla="*/ 150795 w 357042"/>
              <a:gd name="connsiteY13" fmla="*/ 189064 h 357041"/>
              <a:gd name="connsiteX14" fmla="*/ 115973 w 357042"/>
              <a:gd name="connsiteY14" fmla="*/ 223886 h 357041"/>
              <a:gd name="connsiteX15" fmla="*/ 150795 w 357042"/>
              <a:gd name="connsiteY15" fmla="*/ 258708 h 357041"/>
              <a:gd name="connsiteX16" fmla="*/ 185617 w 357042"/>
              <a:gd name="connsiteY16" fmla="*/ 223886 h 357041"/>
              <a:gd name="connsiteX17" fmla="*/ 185617 w 357042"/>
              <a:gd name="connsiteY17" fmla="*/ 68631 h 357041"/>
              <a:gd name="connsiteX18" fmla="*/ 218564 w 357042"/>
              <a:gd name="connsiteY18" fmla="*/ 68631 h 357041"/>
              <a:gd name="connsiteX19" fmla="*/ 272292 w 357042"/>
              <a:gd name="connsiteY19" fmla="*/ 121548 h 357041"/>
              <a:gd name="connsiteX20" fmla="*/ 272292 w 357042"/>
              <a:gd name="connsiteY20" fmla="*/ 158753 h 357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57042" h="357041">
                <a:moveTo>
                  <a:pt x="178521" y="0"/>
                </a:moveTo>
                <a:cubicBezTo>
                  <a:pt x="79934" y="0"/>
                  <a:pt x="0" y="79934"/>
                  <a:pt x="0" y="178521"/>
                </a:cubicBezTo>
                <a:cubicBezTo>
                  <a:pt x="0" y="277108"/>
                  <a:pt x="79934" y="357042"/>
                  <a:pt x="178521" y="357042"/>
                </a:cubicBezTo>
                <a:cubicBezTo>
                  <a:pt x="277108" y="357042"/>
                  <a:pt x="357042" y="277108"/>
                  <a:pt x="357042" y="178521"/>
                </a:cubicBezTo>
                <a:cubicBezTo>
                  <a:pt x="357042" y="79934"/>
                  <a:pt x="277108" y="0"/>
                  <a:pt x="178521" y="0"/>
                </a:cubicBezTo>
                <a:close/>
                <a:moveTo>
                  <a:pt x="272292" y="158753"/>
                </a:moveTo>
                <a:cubicBezTo>
                  <a:pt x="246746" y="158753"/>
                  <a:pt x="229563" y="148818"/>
                  <a:pt x="218564" y="133257"/>
                </a:cubicBezTo>
                <a:lnTo>
                  <a:pt x="218564" y="223886"/>
                </a:lnTo>
                <a:cubicBezTo>
                  <a:pt x="218564" y="261243"/>
                  <a:pt x="188151" y="291655"/>
                  <a:pt x="150795" y="291655"/>
                </a:cubicBezTo>
                <a:cubicBezTo>
                  <a:pt x="113438" y="291655"/>
                  <a:pt x="83026" y="261243"/>
                  <a:pt x="83026" y="223886"/>
                </a:cubicBezTo>
                <a:cubicBezTo>
                  <a:pt x="83026" y="186529"/>
                  <a:pt x="113438" y="156117"/>
                  <a:pt x="150795" y="156117"/>
                </a:cubicBezTo>
                <a:lnTo>
                  <a:pt x="154090" y="156117"/>
                </a:lnTo>
                <a:lnTo>
                  <a:pt x="154090" y="189064"/>
                </a:lnTo>
                <a:lnTo>
                  <a:pt x="150795" y="189064"/>
                </a:lnTo>
                <a:cubicBezTo>
                  <a:pt x="131584" y="189064"/>
                  <a:pt x="115973" y="204676"/>
                  <a:pt x="115973" y="223886"/>
                </a:cubicBezTo>
                <a:cubicBezTo>
                  <a:pt x="115973" y="243097"/>
                  <a:pt x="131584" y="258708"/>
                  <a:pt x="150795" y="258708"/>
                </a:cubicBezTo>
                <a:cubicBezTo>
                  <a:pt x="170006" y="258708"/>
                  <a:pt x="185617" y="243097"/>
                  <a:pt x="185617" y="223886"/>
                </a:cubicBezTo>
                <a:lnTo>
                  <a:pt x="185617" y="68631"/>
                </a:lnTo>
                <a:lnTo>
                  <a:pt x="218564" y="68631"/>
                </a:lnTo>
                <a:cubicBezTo>
                  <a:pt x="222011" y="98992"/>
                  <a:pt x="244465" y="118558"/>
                  <a:pt x="272292" y="121548"/>
                </a:cubicBezTo>
                <a:lnTo>
                  <a:pt x="272292" y="158753"/>
                </a:lnTo>
                <a:close/>
              </a:path>
            </a:pathLst>
          </a:custGeom>
          <a:solidFill>
            <a:srgbClr val="1F1F1F"/>
          </a:solidFill>
          <a:ln w="5064" cap="flat">
            <a:noFill/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grpSp>
        <p:nvGrpSpPr>
          <p:cNvPr id="633" name="Bild 3">
            <a:extLst>
              <a:ext uri="{FF2B5EF4-FFF2-40B4-BE49-F238E27FC236}">
                <a16:creationId xmlns:a16="http://schemas.microsoft.com/office/drawing/2014/main" id="{CBC4796A-01AF-747D-C60F-7017E6C1BD81}"/>
              </a:ext>
            </a:extLst>
          </p:cNvPr>
          <p:cNvGrpSpPr/>
          <p:nvPr/>
        </p:nvGrpSpPr>
        <p:grpSpPr>
          <a:xfrm>
            <a:off x="6231639" y="5378896"/>
            <a:ext cx="247405" cy="503370"/>
            <a:chOff x="4266281" y="5581373"/>
            <a:chExt cx="191902" cy="390444"/>
          </a:xfrm>
          <a:solidFill>
            <a:srgbClr val="1F1F1F"/>
          </a:solidFill>
        </p:grpSpPr>
        <p:sp>
          <p:nvSpPr>
            <p:cNvPr id="634" name="Frihandsfigur: Form 633">
              <a:extLst>
                <a:ext uri="{FF2B5EF4-FFF2-40B4-BE49-F238E27FC236}">
                  <a16:creationId xmlns:a16="http://schemas.microsoft.com/office/drawing/2014/main" id="{23B05107-97F5-AB97-4636-86DEA87F0CD5}"/>
                </a:ext>
              </a:extLst>
            </p:cNvPr>
            <p:cNvSpPr/>
            <p:nvPr/>
          </p:nvSpPr>
          <p:spPr>
            <a:xfrm>
              <a:off x="4266281" y="5581373"/>
              <a:ext cx="191902" cy="390444"/>
            </a:xfrm>
            <a:custGeom>
              <a:avLst/>
              <a:gdLst>
                <a:gd name="connsiteX0" fmla="*/ 124539 w 191902"/>
                <a:gd name="connsiteY0" fmla="*/ 0 h 390444"/>
                <a:gd name="connsiteX1" fmla="*/ 67363 w 191902"/>
                <a:gd name="connsiteY1" fmla="*/ 0 h 390444"/>
                <a:gd name="connsiteX2" fmla="*/ 59760 w 191902"/>
                <a:gd name="connsiteY2" fmla="*/ 7603 h 390444"/>
                <a:gd name="connsiteX3" fmla="*/ 59760 w 191902"/>
                <a:gd name="connsiteY3" fmla="*/ 35583 h 390444"/>
                <a:gd name="connsiteX4" fmla="*/ 7603 w 191902"/>
                <a:gd name="connsiteY4" fmla="*/ 35583 h 390444"/>
                <a:gd name="connsiteX5" fmla="*/ 0 w 191902"/>
                <a:gd name="connsiteY5" fmla="*/ 43186 h 390444"/>
                <a:gd name="connsiteX6" fmla="*/ 0 w 191902"/>
                <a:gd name="connsiteY6" fmla="*/ 382842 h 390444"/>
                <a:gd name="connsiteX7" fmla="*/ 7603 w 191902"/>
                <a:gd name="connsiteY7" fmla="*/ 390445 h 390444"/>
                <a:gd name="connsiteX8" fmla="*/ 184299 w 191902"/>
                <a:gd name="connsiteY8" fmla="*/ 390445 h 390444"/>
                <a:gd name="connsiteX9" fmla="*/ 191902 w 191902"/>
                <a:gd name="connsiteY9" fmla="*/ 382842 h 390444"/>
                <a:gd name="connsiteX10" fmla="*/ 191902 w 191902"/>
                <a:gd name="connsiteY10" fmla="*/ 43186 h 390444"/>
                <a:gd name="connsiteX11" fmla="*/ 184299 w 191902"/>
                <a:gd name="connsiteY11" fmla="*/ 35583 h 390444"/>
                <a:gd name="connsiteX12" fmla="*/ 132142 w 191902"/>
                <a:gd name="connsiteY12" fmla="*/ 35583 h 390444"/>
                <a:gd name="connsiteX13" fmla="*/ 132142 w 191902"/>
                <a:gd name="connsiteY13" fmla="*/ 7603 h 390444"/>
                <a:gd name="connsiteX14" fmla="*/ 124539 w 191902"/>
                <a:gd name="connsiteY14" fmla="*/ 0 h 390444"/>
                <a:gd name="connsiteX15" fmla="*/ 74966 w 191902"/>
                <a:gd name="connsiteY15" fmla="*/ 15206 h 390444"/>
                <a:gd name="connsiteX16" fmla="*/ 116935 w 191902"/>
                <a:gd name="connsiteY16" fmla="*/ 15206 h 390444"/>
                <a:gd name="connsiteX17" fmla="*/ 116935 w 191902"/>
                <a:gd name="connsiteY17" fmla="*/ 35583 h 390444"/>
                <a:gd name="connsiteX18" fmla="*/ 74966 w 191902"/>
                <a:gd name="connsiteY18" fmla="*/ 35583 h 390444"/>
                <a:gd name="connsiteX19" fmla="*/ 74966 w 191902"/>
                <a:gd name="connsiteY19" fmla="*/ 15206 h 390444"/>
                <a:gd name="connsiteX20" fmla="*/ 176696 w 191902"/>
                <a:gd name="connsiteY20" fmla="*/ 375188 h 390444"/>
                <a:gd name="connsiteX21" fmla="*/ 15206 w 191902"/>
                <a:gd name="connsiteY21" fmla="*/ 375188 h 390444"/>
                <a:gd name="connsiteX22" fmla="*/ 15206 w 191902"/>
                <a:gd name="connsiteY22" fmla="*/ 50738 h 390444"/>
                <a:gd name="connsiteX23" fmla="*/ 176696 w 191902"/>
                <a:gd name="connsiteY23" fmla="*/ 50738 h 390444"/>
                <a:gd name="connsiteX24" fmla="*/ 176696 w 191902"/>
                <a:gd name="connsiteY24" fmla="*/ 375188 h 390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91902" h="390444">
                  <a:moveTo>
                    <a:pt x="124539" y="0"/>
                  </a:moveTo>
                  <a:lnTo>
                    <a:pt x="67363" y="0"/>
                  </a:lnTo>
                  <a:cubicBezTo>
                    <a:pt x="63156" y="0"/>
                    <a:pt x="59760" y="3396"/>
                    <a:pt x="59760" y="7603"/>
                  </a:cubicBezTo>
                  <a:lnTo>
                    <a:pt x="59760" y="35583"/>
                  </a:lnTo>
                  <a:lnTo>
                    <a:pt x="7603" y="35583"/>
                  </a:lnTo>
                  <a:cubicBezTo>
                    <a:pt x="3396" y="35583"/>
                    <a:pt x="0" y="38979"/>
                    <a:pt x="0" y="43186"/>
                  </a:cubicBezTo>
                  <a:lnTo>
                    <a:pt x="0" y="382842"/>
                  </a:lnTo>
                  <a:cubicBezTo>
                    <a:pt x="0" y="387049"/>
                    <a:pt x="3396" y="390445"/>
                    <a:pt x="7603" y="390445"/>
                  </a:cubicBezTo>
                  <a:lnTo>
                    <a:pt x="184299" y="390445"/>
                  </a:lnTo>
                  <a:cubicBezTo>
                    <a:pt x="188506" y="390445"/>
                    <a:pt x="191902" y="387049"/>
                    <a:pt x="191902" y="382842"/>
                  </a:cubicBezTo>
                  <a:lnTo>
                    <a:pt x="191902" y="43186"/>
                  </a:lnTo>
                  <a:cubicBezTo>
                    <a:pt x="191902" y="38979"/>
                    <a:pt x="188506" y="35583"/>
                    <a:pt x="184299" y="35583"/>
                  </a:cubicBezTo>
                  <a:lnTo>
                    <a:pt x="132142" y="35583"/>
                  </a:lnTo>
                  <a:lnTo>
                    <a:pt x="132142" y="7603"/>
                  </a:lnTo>
                  <a:cubicBezTo>
                    <a:pt x="132142" y="3396"/>
                    <a:pt x="128746" y="0"/>
                    <a:pt x="124539" y="0"/>
                  </a:cubicBezTo>
                  <a:close/>
                  <a:moveTo>
                    <a:pt x="74966" y="15206"/>
                  </a:moveTo>
                  <a:lnTo>
                    <a:pt x="116935" y="15206"/>
                  </a:lnTo>
                  <a:lnTo>
                    <a:pt x="116935" y="35583"/>
                  </a:lnTo>
                  <a:lnTo>
                    <a:pt x="74966" y="35583"/>
                  </a:lnTo>
                  <a:lnTo>
                    <a:pt x="74966" y="15206"/>
                  </a:lnTo>
                  <a:close/>
                  <a:moveTo>
                    <a:pt x="176696" y="375188"/>
                  </a:moveTo>
                  <a:lnTo>
                    <a:pt x="15206" y="375188"/>
                  </a:lnTo>
                  <a:lnTo>
                    <a:pt x="15206" y="50738"/>
                  </a:lnTo>
                  <a:lnTo>
                    <a:pt x="176696" y="50738"/>
                  </a:lnTo>
                  <a:lnTo>
                    <a:pt x="176696" y="375188"/>
                  </a:lnTo>
                  <a:close/>
                </a:path>
              </a:pathLst>
            </a:custGeom>
            <a:solidFill>
              <a:srgbClr val="1F1F1F"/>
            </a:solidFill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635" name="Frihandsfigur: Form 634">
              <a:extLst>
                <a:ext uri="{FF2B5EF4-FFF2-40B4-BE49-F238E27FC236}">
                  <a16:creationId xmlns:a16="http://schemas.microsoft.com/office/drawing/2014/main" id="{7E67CCAA-D370-F294-256A-03A6B53A3F47}"/>
                </a:ext>
              </a:extLst>
            </p:cNvPr>
            <p:cNvSpPr/>
            <p:nvPr/>
          </p:nvSpPr>
          <p:spPr>
            <a:xfrm>
              <a:off x="4332175" y="5675804"/>
              <a:ext cx="60115" cy="60115"/>
            </a:xfrm>
            <a:custGeom>
              <a:avLst/>
              <a:gdLst>
                <a:gd name="connsiteX0" fmla="*/ 52512 w 60115"/>
                <a:gd name="connsiteY0" fmla="*/ 22454 h 60115"/>
                <a:gd name="connsiteX1" fmla="*/ 37661 w 60115"/>
                <a:gd name="connsiteY1" fmla="*/ 22454 h 60115"/>
                <a:gd name="connsiteX2" fmla="*/ 37661 w 60115"/>
                <a:gd name="connsiteY2" fmla="*/ 7603 h 60115"/>
                <a:gd name="connsiteX3" fmla="*/ 30058 w 60115"/>
                <a:gd name="connsiteY3" fmla="*/ 0 h 60115"/>
                <a:gd name="connsiteX4" fmla="*/ 22454 w 60115"/>
                <a:gd name="connsiteY4" fmla="*/ 7603 h 60115"/>
                <a:gd name="connsiteX5" fmla="*/ 22454 w 60115"/>
                <a:gd name="connsiteY5" fmla="*/ 22454 h 60115"/>
                <a:gd name="connsiteX6" fmla="*/ 7603 w 60115"/>
                <a:gd name="connsiteY6" fmla="*/ 22454 h 60115"/>
                <a:gd name="connsiteX7" fmla="*/ 0 w 60115"/>
                <a:gd name="connsiteY7" fmla="*/ 30058 h 60115"/>
                <a:gd name="connsiteX8" fmla="*/ 7603 w 60115"/>
                <a:gd name="connsiteY8" fmla="*/ 37661 h 60115"/>
                <a:gd name="connsiteX9" fmla="*/ 22454 w 60115"/>
                <a:gd name="connsiteY9" fmla="*/ 37661 h 60115"/>
                <a:gd name="connsiteX10" fmla="*/ 22454 w 60115"/>
                <a:gd name="connsiteY10" fmla="*/ 52512 h 60115"/>
                <a:gd name="connsiteX11" fmla="*/ 30058 w 60115"/>
                <a:gd name="connsiteY11" fmla="*/ 60115 h 60115"/>
                <a:gd name="connsiteX12" fmla="*/ 37661 w 60115"/>
                <a:gd name="connsiteY12" fmla="*/ 52512 h 60115"/>
                <a:gd name="connsiteX13" fmla="*/ 37661 w 60115"/>
                <a:gd name="connsiteY13" fmla="*/ 37661 h 60115"/>
                <a:gd name="connsiteX14" fmla="*/ 52512 w 60115"/>
                <a:gd name="connsiteY14" fmla="*/ 37661 h 60115"/>
                <a:gd name="connsiteX15" fmla="*/ 60115 w 60115"/>
                <a:gd name="connsiteY15" fmla="*/ 30058 h 60115"/>
                <a:gd name="connsiteX16" fmla="*/ 52512 w 60115"/>
                <a:gd name="connsiteY16" fmla="*/ 22454 h 6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0115" h="60115">
                  <a:moveTo>
                    <a:pt x="52512" y="22454"/>
                  </a:moveTo>
                  <a:lnTo>
                    <a:pt x="37661" y="22454"/>
                  </a:lnTo>
                  <a:lnTo>
                    <a:pt x="37661" y="7603"/>
                  </a:lnTo>
                  <a:cubicBezTo>
                    <a:pt x="37661" y="3396"/>
                    <a:pt x="34264" y="0"/>
                    <a:pt x="30058" y="0"/>
                  </a:cubicBezTo>
                  <a:cubicBezTo>
                    <a:pt x="25850" y="0"/>
                    <a:pt x="22454" y="3396"/>
                    <a:pt x="22454" y="7603"/>
                  </a:cubicBezTo>
                  <a:lnTo>
                    <a:pt x="22454" y="22454"/>
                  </a:lnTo>
                  <a:lnTo>
                    <a:pt x="7603" y="22454"/>
                  </a:lnTo>
                  <a:cubicBezTo>
                    <a:pt x="3396" y="22454"/>
                    <a:pt x="0" y="25850"/>
                    <a:pt x="0" y="30058"/>
                  </a:cubicBezTo>
                  <a:cubicBezTo>
                    <a:pt x="0" y="34265"/>
                    <a:pt x="3396" y="37661"/>
                    <a:pt x="7603" y="37661"/>
                  </a:cubicBezTo>
                  <a:lnTo>
                    <a:pt x="22454" y="37661"/>
                  </a:lnTo>
                  <a:lnTo>
                    <a:pt x="22454" y="52512"/>
                  </a:lnTo>
                  <a:cubicBezTo>
                    <a:pt x="22454" y="56719"/>
                    <a:pt x="25850" y="60115"/>
                    <a:pt x="30058" y="60115"/>
                  </a:cubicBezTo>
                  <a:cubicBezTo>
                    <a:pt x="34264" y="60115"/>
                    <a:pt x="37661" y="56719"/>
                    <a:pt x="37661" y="52512"/>
                  </a:cubicBezTo>
                  <a:lnTo>
                    <a:pt x="37661" y="37661"/>
                  </a:lnTo>
                  <a:lnTo>
                    <a:pt x="52512" y="37661"/>
                  </a:lnTo>
                  <a:cubicBezTo>
                    <a:pt x="56719" y="37661"/>
                    <a:pt x="60115" y="34265"/>
                    <a:pt x="60115" y="30058"/>
                  </a:cubicBezTo>
                  <a:cubicBezTo>
                    <a:pt x="60115" y="25850"/>
                    <a:pt x="56719" y="22454"/>
                    <a:pt x="52512" y="22454"/>
                  </a:cubicBezTo>
                  <a:close/>
                </a:path>
              </a:pathLst>
            </a:custGeom>
            <a:solidFill>
              <a:srgbClr val="1F1F1F"/>
            </a:solidFill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636" name="Frihandsfigur: Form 635">
              <a:extLst>
                <a:ext uri="{FF2B5EF4-FFF2-40B4-BE49-F238E27FC236}">
                  <a16:creationId xmlns:a16="http://schemas.microsoft.com/office/drawing/2014/main" id="{E1E1519C-E04E-DFCD-2E73-2BED383F76BF}"/>
                </a:ext>
              </a:extLst>
            </p:cNvPr>
            <p:cNvSpPr/>
            <p:nvPr/>
          </p:nvSpPr>
          <p:spPr>
            <a:xfrm>
              <a:off x="4332175" y="5890719"/>
              <a:ext cx="60115" cy="15206"/>
            </a:xfrm>
            <a:custGeom>
              <a:avLst/>
              <a:gdLst>
                <a:gd name="connsiteX0" fmla="*/ 52512 w 60115"/>
                <a:gd name="connsiteY0" fmla="*/ 0 h 15206"/>
                <a:gd name="connsiteX1" fmla="*/ 7603 w 60115"/>
                <a:gd name="connsiteY1" fmla="*/ 0 h 15206"/>
                <a:gd name="connsiteX2" fmla="*/ 0 w 60115"/>
                <a:gd name="connsiteY2" fmla="*/ 7603 h 15206"/>
                <a:gd name="connsiteX3" fmla="*/ 7603 w 60115"/>
                <a:gd name="connsiteY3" fmla="*/ 15206 h 15206"/>
                <a:gd name="connsiteX4" fmla="*/ 52512 w 60115"/>
                <a:gd name="connsiteY4" fmla="*/ 15206 h 15206"/>
                <a:gd name="connsiteX5" fmla="*/ 60115 w 60115"/>
                <a:gd name="connsiteY5" fmla="*/ 7603 h 15206"/>
                <a:gd name="connsiteX6" fmla="*/ 52512 w 60115"/>
                <a:gd name="connsiteY6" fmla="*/ 0 h 15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0115" h="15206">
                  <a:moveTo>
                    <a:pt x="52512" y="0"/>
                  </a:moveTo>
                  <a:lnTo>
                    <a:pt x="7603" y="0"/>
                  </a:lnTo>
                  <a:cubicBezTo>
                    <a:pt x="3396" y="0"/>
                    <a:pt x="0" y="3396"/>
                    <a:pt x="0" y="7603"/>
                  </a:cubicBezTo>
                  <a:cubicBezTo>
                    <a:pt x="0" y="11810"/>
                    <a:pt x="3396" y="15206"/>
                    <a:pt x="7603" y="15206"/>
                  </a:cubicBezTo>
                  <a:lnTo>
                    <a:pt x="52512" y="15206"/>
                  </a:lnTo>
                  <a:cubicBezTo>
                    <a:pt x="56719" y="15206"/>
                    <a:pt x="60115" y="11810"/>
                    <a:pt x="60115" y="7603"/>
                  </a:cubicBezTo>
                  <a:cubicBezTo>
                    <a:pt x="60115" y="3396"/>
                    <a:pt x="56719" y="0"/>
                    <a:pt x="52512" y="0"/>
                  </a:cubicBezTo>
                  <a:close/>
                </a:path>
              </a:pathLst>
            </a:custGeom>
            <a:solidFill>
              <a:srgbClr val="1F1F1F"/>
            </a:solidFill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  <p:sp>
        <p:nvSpPr>
          <p:cNvPr id="637" name="Frihandsfigur: Form 636">
            <a:extLst>
              <a:ext uri="{FF2B5EF4-FFF2-40B4-BE49-F238E27FC236}">
                <a16:creationId xmlns:a16="http://schemas.microsoft.com/office/drawing/2014/main" id="{BF7BD778-B0D1-4E95-ADF5-8E8417B55A67}"/>
              </a:ext>
            </a:extLst>
          </p:cNvPr>
          <p:cNvSpPr/>
          <p:nvPr/>
        </p:nvSpPr>
        <p:spPr>
          <a:xfrm>
            <a:off x="521012" y="5343595"/>
            <a:ext cx="329677" cy="573973"/>
          </a:xfrm>
          <a:custGeom>
            <a:avLst/>
            <a:gdLst>
              <a:gd name="connsiteX0" fmla="*/ 185465 w 255717"/>
              <a:gd name="connsiteY0" fmla="*/ 40724 h 445208"/>
              <a:gd name="connsiteX1" fmla="*/ 70557 w 255717"/>
              <a:gd name="connsiteY1" fmla="*/ 427 h 445208"/>
              <a:gd name="connsiteX2" fmla="*/ 63663 w 255717"/>
              <a:gd name="connsiteY2" fmla="*/ 1390 h 445208"/>
              <a:gd name="connsiteX3" fmla="*/ 60470 w 255717"/>
              <a:gd name="connsiteY3" fmla="*/ 7574 h 445208"/>
              <a:gd name="connsiteX4" fmla="*/ 60470 w 255717"/>
              <a:gd name="connsiteY4" fmla="*/ 40471 h 445208"/>
              <a:gd name="connsiteX5" fmla="*/ 2534 w 255717"/>
              <a:gd name="connsiteY5" fmla="*/ 120911 h 445208"/>
              <a:gd name="connsiteX6" fmla="*/ 101 w 255717"/>
              <a:gd name="connsiteY6" fmla="*/ 125676 h 445208"/>
              <a:gd name="connsiteX7" fmla="*/ 101 w 255717"/>
              <a:gd name="connsiteY7" fmla="*/ 125727 h 445208"/>
              <a:gd name="connsiteX8" fmla="*/ 0 w 255717"/>
              <a:gd name="connsiteY8" fmla="*/ 126487 h 445208"/>
              <a:gd name="connsiteX9" fmla="*/ 0 w 255717"/>
              <a:gd name="connsiteY9" fmla="*/ 393964 h 445208"/>
              <a:gd name="connsiteX10" fmla="*/ 5170 w 255717"/>
              <a:gd name="connsiteY10" fmla="*/ 401162 h 445208"/>
              <a:gd name="connsiteX11" fmla="*/ 133713 w 255717"/>
              <a:gd name="connsiteY11" fmla="*/ 444804 h 445208"/>
              <a:gd name="connsiteX12" fmla="*/ 133815 w 255717"/>
              <a:gd name="connsiteY12" fmla="*/ 444804 h 445208"/>
              <a:gd name="connsiteX13" fmla="*/ 136146 w 255717"/>
              <a:gd name="connsiteY13" fmla="*/ 445209 h 445208"/>
              <a:gd name="connsiteX14" fmla="*/ 138681 w 255717"/>
              <a:gd name="connsiteY14" fmla="*/ 444753 h 445208"/>
              <a:gd name="connsiteX15" fmla="*/ 138883 w 255717"/>
              <a:gd name="connsiteY15" fmla="*/ 444753 h 445208"/>
              <a:gd name="connsiteX16" fmla="*/ 250852 w 255717"/>
              <a:gd name="connsiteY16" fmla="*/ 401111 h 445208"/>
              <a:gd name="connsiteX17" fmla="*/ 255718 w 255717"/>
              <a:gd name="connsiteY17" fmla="*/ 394015 h 445208"/>
              <a:gd name="connsiteX18" fmla="*/ 255718 w 255717"/>
              <a:gd name="connsiteY18" fmla="*/ 126538 h 445208"/>
              <a:gd name="connsiteX19" fmla="*/ 255718 w 255717"/>
              <a:gd name="connsiteY19" fmla="*/ 126487 h 445208"/>
              <a:gd name="connsiteX20" fmla="*/ 255515 w 255717"/>
              <a:gd name="connsiteY20" fmla="*/ 124814 h 445208"/>
              <a:gd name="connsiteX21" fmla="*/ 255363 w 255717"/>
              <a:gd name="connsiteY21" fmla="*/ 124409 h 445208"/>
              <a:gd name="connsiteX22" fmla="*/ 254907 w 255717"/>
              <a:gd name="connsiteY22" fmla="*/ 123243 h 445208"/>
              <a:gd name="connsiteX23" fmla="*/ 254653 w 255717"/>
              <a:gd name="connsiteY23" fmla="*/ 122736 h 445208"/>
              <a:gd name="connsiteX24" fmla="*/ 253994 w 255717"/>
              <a:gd name="connsiteY24" fmla="*/ 121773 h 445208"/>
              <a:gd name="connsiteX25" fmla="*/ 253640 w 255717"/>
              <a:gd name="connsiteY25" fmla="*/ 121317 h 445208"/>
              <a:gd name="connsiteX26" fmla="*/ 252676 w 255717"/>
              <a:gd name="connsiteY26" fmla="*/ 120455 h 445208"/>
              <a:gd name="connsiteX27" fmla="*/ 252423 w 255717"/>
              <a:gd name="connsiteY27" fmla="*/ 120202 h 445208"/>
              <a:gd name="connsiteX28" fmla="*/ 252322 w 255717"/>
              <a:gd name="connsiteY28" fmla="*/ 120202 h 445208"/>
              <a:gd name="connsiteX29" fmla="*/ 252220 w 255717"/>
              <a:gd name="connsiteY29" fmla="*/ 120100 h 445208"/>
              <a:gd name="connsiteX30" fmla="*/ 190584 w 255717"/>
              <a:gd name="connsiteY30" fmla="*/ 80463 h 445208"/>
              <a:gd name="connsiteX31" fmla="*/ 190584 w 255717"/>
              <a:gd name="connsiteY31" fmla="*/ 47871 h 445208"/>
              <a:gd name="connsiteX32" fmla="*/ 185516 w 255717"/>
              <a:gd name="connsiteY32" fmla="*/ 40673 h 445208"/>
              <a:gd name="connsiteX33" fmla="*/ 70050 w 255717"/>
              <a:gd name="connsiteY33" fmla="*/ 53142 h 445208"/>
              <a:gd name="connsiteX34" fmla="*/ 171577 w 255717"/>
              <a:gd name="connsiteY34" fmla="*/ 88624 h 445208"/>
              <a:gd name="connsiteX35" fmla="*/ 132598 w 255717"/>
              <a:gd name="connsiteY35" fmla="*/ 161005 h 445208"/>
              <a:gd name="connsiteX36" fmla="*/ 19920 w 255717"/>
              <a:gd name="connsiteY36" fmla="*/ 122736 h 445208"/>
              <a:gd name="connsiteX37" fmla="*/ 70050 w 255717"/>
              <a:gd name="connsiteY37" fmla="*/ 53142 h 445208"/>
              <a:gd name="connsiteX38" fmla="*/ 185262 w 255717"/>
              <a:gd name="connsiteY38" fmla="*/ 95213 h 445208"/>
              <a:gd name="connsiteX39" fmla="*/ 231388 w 255717"/>
              <a:gd name="connsiteY39" fmla="*/ 124865 h 445208"/>
              <a:gd name="connsiteX40" fmla="*/ 152822 w 255717"/>
              <a:gd name="connsiteY40" fmla="*/ 155480 h 445208"/>
              <a:gd name="connsiteX41" fmla="*/ 185262 w 255717"/>
              <a:gd name="connsiteY41" fmla="*/ 95213 h 445208"/>
              <a:gd name="connsiteX42" fmla="*/ 75626 w 255717"/>
              <a:gd name="connsiteY42" fmla="*/ 18320 h 445208"/>
              <a:gd name="connsiteX43" fmla="*/ 175328 w 255717"/>
              <a:gd name="connsiteY43" fmla="*/ 53295 h 445208"/>
              <a:gd name="connsiteX44" fmla="*/ 175328 w 255717"/>
              <a:gd name="connsiteY44" fmla="*/ 73671 h 445208"/>
              <a:gd name="connsiteX45" fmla="*/ 75626 w 255717"/>
              <a:gd name="connsiteY45" fmla="*/ 38697 h 445208"/>
              <a:gd name="connsiteX46" fmla="*/ 75626 w 255717"/>
              <a:gd name="connsiteY46" fmla="*/ 18320 h 445208"/>
              <a:gd name="connsiteX47" fmla="*/ 15105 w 255717"/>
              <a:gd name="connsiteY47" fmla="*/ 137537 h 445208"/>
              <a:gd name="connsiteX48" fmla="*/ 128442 w 255717"/>
              <a:gd name="connsiteY48" fmla="*/ 176008 h 445208"/>
              <a:gd name="connsiteX49" fmla="*/ 128442 w 255717"/>
              <a:gd name="connsiteY49" fmla="*/ 427012 h 445208"/>
              <a:gd name="connsiteX50" fmla="*/ 15105 w 255717"/>
              <a:gd name="connsiteY50" fmla="*/ 388541 h 445208"/>
              <a:gd name="connsiteX51" fmla="*/ 15105 w 255717"/>
              <a:gd name="connsiteY51" fmla="*/ 137537 h 445208"/>
              <a:gd name="connsiteX52" fmla="*/ 240410 w 255717"/>
              <a:gd name="connsiteY52" fmla="*/ 388794 h 445208"/>
              <a:gd name="connsiteX53" fmla="*/ 143648 w 255717"/>
              <a:gd name="connsiteY53" fmla="*/ 426505 h 445208"/>
              <a:gd name="connsiteX54" fmla="*/ 143648 w 255717"/>
              <a:gd name="connsiteY54" fmla="*/ 175350 h 445208"/>
              <a:gd name="connsiteX55" fmla="*/ 240410 w 255717"/>
              <a:gd name="connsiteY55" fmla="*/ 137638 h 445208"/>
              <a:gd name="connsiteX56" fmla="*/ 240410 w 255717"/>
              <a:gd name="connsiteY56" fmla="*/ 388794 h 445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255717" h="445208">
                <a:moveTo>
                  <a:pt x="185465" y="40724"/>
                </a:moveTo>
                <a:lnTo>
                  <a:pt x="70557" y="427"/>
                </a:lnTo>
                <a:cubicBezTo>
                  <a:pt x="68225" y="-383"/>
                  <a:pt x="65640" y="-29"/>
                  <a:pt x="63663" y="1390"/>
                </a:cubicBezTo>
                <a:cubicBezTo>
                  <a:pt x="61636" y="2810"/>
                  <a:pt x="60470" y="5142"/>
                  <a:pt x="60470" y="7574"/>
                </a:cubicBezTo>
                <a:lnTo>
                  <a:pt x="60470" y="40471"/>
                </a:lnTo>
                <a:lnTo>
                  <a:pt x="2534" y="120911"/>
                </a:lnTo>
                <a:cubicBezTo>
                  <a:pt x="1166" y="122179"/>
                  <a:pt x="304" y="123851"/>
                  <a:pt x="101" y="125676"/>
                </a:cubicBezTo>
                <a:cubicBezTo>
                  <a:pt x="101" y="125676"/>
                  <a:pt x="101" y="125676"/>
                  <a:pt x="101" y="125727"/>
                </a:cubicBezTo>
                <a:cubicBezTo>
                  <a:pt x="101" y="125980"/>
                  <a:pt x="0" y="126233"/>
                  <a:pt x="0" y="126487"/>
                </a:cubicBezTo>
                <a:lnTo>
                  <a:pt x="0" y="393964"/>
                </a:lnTo>
                <a:cubicBezTo>
                  <a:pt x="0" y="397208"/>
                  <a:pt x="2078" y="400097"/>
                  <a:pt x="5170" y="401162"/>
                </a:cubicBezTo>
                <a:lnTo>
                  <a:pt x="133713" y="444804"/>
                </a:lnTo>
                <a:cubicBezTo>
                  <a:pt x="133713" y="444804"/>
                  <a:pt x="133764" y="444804"/>
                  <a:pt x="133815" y="444804"/>
                </a:cubicBezTo>
                <a:cubicBezTo>
                  <a:pt x="134575" y="445057"/>
                  <a:pt x="135386" y="445209"/>
                  <a:pt x="136146" y="445209"/>
                </a:cubicBezTo>
                <a:cubicBezTo>
                  <a:pt x="137008" y="445209"/>
                  <a:pt x="137870" y="445006"/>
                  <a:pt x="138681" y="444753"/>
                </a:cubicBezTo>
                <a:cubicBezTo>
                  <a:pt x="138731" y="444753"/>
                  <a:pt x="138833" y="444753"/>
                  <a:pt x="138883" y="444753"/>
                </a:cubicBezTo>
                <a:lnTo>
                  <a:pt x="250852" y="401111"/>
                </a:lnTo>
                <a:cubicBezTo>
                  <a:pt x="253792" y="399996"/>
                  <a:pt x="255718" y="397157"/>
                  <a:pt x="255718" y="394015"/>
                </a:cubicBezTo>
                <a:lnTo>
                  <a:pt x="255718" y="126538"/>
                </a:lnTo>
                <a:cubicBezTo>
                  <a:pt x="255718" y="126538"/>
                  <a:pt x="255718" y="126538"/>
                  <a:pt x="255718" y="126487"/>
                </a:cubicBezTo>
                <a:cubicBezTo>
                  <a:pt x="255718" y="125929"/>
                  <a:pt x="255616" y="125372"/>
                  <a:pt x="255515" y="124814"/>
                </a:cubicBezTo>
                <a:cubicBezTo>
                  <a:pt x="255515" y="124662"/>
                  <a:pt x="255414" y="124561"/>
                  <a:pt x="255363" y="124409"/>
                </a:cubicBezTo>
                <a:cubicBezTo>
                  <a:pt x="255262" y="124003"/>
                  <a:pt x="255109" y="123648"/>
                  <a:pt x="254907" y="123243"/>
                </a:cubicBezTo>
                <a:cubicBezTo>
                  <a:pt x="254805" y="123091"/>
                  <a:pt x="254704" y="122888"/>
                  <a:pt x="254653" y="122736"/>
                </a:cubicBezTo>
                <a:cubicBezTo>
                  <a:pt x="254451" y="122432"/>
                  <a:pt x="254248" y="122077"/>
                  <a:pt x="253994" y="121773"/>
                </a:cubicBezTo>
                <a:cubicBezTo>
                  <a:pt x="253893" y="121621"/>
                  <a:pt x="253741" y="121469"/>
                  <a:pt x="253640" y="121317"/>
                </a:cubicBezTo>
                <a:cubicBezTo>
                  <a:pt x="253335" y="121013"/>
                  <a:pt x="253031" y="120759"/>
                  <a:pt x="252676" y="120455"/>
                </a:cubicBezTo>
                <a:cubicBezTo>
                  <a:pt x="252575" y="120405"/>
                  <a:pt x="252524" y="120303"/>
                  <a:pt x="252423" y="120202"/>
                </a:cubicBezTo>
                <a:cubicBezTo>
                  <a:pt x="252423" y="120202"/>
                  <a:pt x="252372" y="120202"/>
                  <a:pt x="252322" y="120202"/>
                </a:cubicBezTo>
                <a:cubicBezTo>
                  <a:pt x="252322" y="120202"/>
                  <a:pt x="252271" y="120151"/>
                  <a:pt x="252220" y="120100"/>
                </a:cubicBezTo>
                <a:lnTo>
                  <a:pt x="190584" y="80463"/>
                </a:lnTo>
                <a:lnTo>
                  <a:pt x="190584" y="47871"/>
                </a:lnTo>
                <a:cubicBezTo>
                  <a:pt x="190584" y="44627"/>
                  <a:pt x="188557" y="41738"/>
                  <a:pt x="185516" y="40673"/>
                </a:cubicBezTo>
                <a:close/>
                <a:moveTo>
                  <a:pt x="70050" y="53142"/>
                </a:moveTo>
                <a:lnTo>
                  <a:pt x="171577" y="88624"/>
                </a:lnTo>
                <a:lnTo>
                  <a:pt x="132598" y="161005"/>
                </a:lnTo>
                <a:lnTo>
                  <a:pt x="19920" y="122736"/>
                </a:lnTo>
                <a:lnTo>
                  <a:pt x="70050" y="53142"/>
                </a:lnTo>
                <a:close/>
                <a:moveTo>
                  <a:pt x="185262" y="95213"/>
                </a:moveTo>
                <a:lnTo>
                  <a:pt x="231388" y="124865"/>
                </a:lnTo>
                <a:lnTo>
                  <a:pt x="152822" y="155480"/>
                </a:lnTo>
                <a:lnTo>
                  <a:pt x="185262" y="95213"/>
                </a:lnTo>
                <a:close/>
                <a:moveTo>
                  <a:pt x="75626" y="18320"/>
                </a:moveTo>
                <a:lnTo>
                  <a:pt x="175328" y="53295"/>
                </a:lnTo>
                <a:lnTo>
                  <a:pt x="175328" y="73671"/>
                </a:lnTo>
                <a:lnTo>
                  <a:pt x="75626" y="38697"/>
                </a:lnTo>
                <a:lnTo>
                  <a:pt x="75626" y="18320"/>
                </a:lnTo>
                <a:close/>
                <a:moveTo>
                  <a:pt x="15105" y="137537"/>
                </a:moveTo>
                <a:lnTo>
                  <a:pt x="128442" y="176008"/>
                </a:lnTo>
                <a:lnTo>
                  <a:pt x="128442" y="427012"/>
                </a:lnTo>
                <a:lnTo>
                  <a:pt x="15105" y="388541"/>
                </a:lnTo>
                <a:lnTo>
                  <a:pt x="15105" y="137537"/>
                </a:lnTo>
                <a:close/>
                <a:moveTo>
                  <a:pt x="240410" y="388794"/>
                </a:moveTo>
                <a:lnTo>
                  <a:pt x="143648" y="426505"/>
                </a:lnTo>
                <a:lnTo>
                  <a:pt x="143648" y="175350"/>
                </a:lnTo>
                <a:lnTo>
                  <a:pt x="240410" y="137638"/>
                </a:lnTo>
                <a:lnTo>
                  <a:pt x="240410" y="388794"/>
                </a:lnTo>
                <a:close/>
              </a:path>
            </a:pathLst>
          </a:custGeom>
          <a:solidFill>
            <a:srgbClr val="1F1F1F"/>
          </a:solidFill>
          <a:ln w="5064" cap="flat">
            <a:noFill/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grpSp>
        <p:nvGrpSpPr>
          <p:cNvPr id="638" name="Bild 3">
            <a:extLst>
              <a:ext uri="{FF2B5EF4-FFF2-40B4-BE49-F238E27FC236}">
                <a16:creationId xmlns:a16="http://schemas.microsoft.com/office/drawing/2014/main" id="{59112575-9CD5-7A66-15AF-82DBD3D92C9C}"/>
              </a:ext>
            </a:extLst>
          </p:cNvPr>
          <p:cNvGrpSpPr/>
          <p:nvPr/>
        </p:nvGrpSpPr>
        <p:grpSpPr>
          <a:xfrm>
            <a:off x="2290961" y="5399349"/>
            <a:ext cx="534585" cy="462464"/>
            <a:chOff x="1811340" y="5592221"/>
            <a:chExt cx="414656" cy="358714"/>
          </a:xfrm>
          <a:solidFill>
            <a:srgbClr val="1F1F1F"/>
          </a:solidFill>
        </p:grpSpPr>
        <p:sp>
          <p:nvSpPr>
            <p:cNvPr id="639" name="Frihandsfigur: Form 638">
              <a:extLst>
                <a:ext uri="{FF2B5EF4-FFF2-40B4-BE49-F238E27FC236}">
                  <a16:creationId xmlns:a16="http://schemas.microsoft.com/office/drawing/2014/main" id="{B9FEE5B9-9105-04B0-1CCE-1DFFC64724D7}"/>
                </a:ext>
              </a:extLst>
            </p:cNvPr>
            <p:cNvSpPr/>
            <p:nvPr/>
          </p:nvSpPr>
          <p:spPr>
            <a:xfrm>
              <a:off x="1966596" y="5668454"/>
              <a:ext cx="15408" cy="15408"/>
            </a:xfrm>
            <a:custGeom>
              <a:avLst/>
              <a:gdLst>
                <a:gd name="connsiteX0" fmla="*/ 15409 w 15408"/>
                <a:gd name="connsiteY0" fmla="*/ 7704 h 15408"/>
                <a:gd name="connsiteX1" fmla="*/ 7705 w 15408"/>
                <a:gd name="connsiteY1" fmla="*/ 15409 h 15408"/>
                <a:gd name="connsiteX2" fmla="*/ 0 w 15408"/>
                <a:gd name="connsiteY2" fmla="*/ 7704 h 15408"/>
                <a:gd name="connsiteX3" fmla="*/ 7705 w 15408"/>
                <a:gd name="connsiteY3" fmla="*/ 0 h 15408"/>
                <a:gd name="connsiteX4" fmla="*/ 15409 w 15408"/>
                <a:gd name="connsiteY4" fmla="*/ 7704 h 15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408" h="15408">
                  <a:moveTo>
                    <a:pt x="15409" y="7704"/>
                  </a:moveTo>
                  <a:cubicBezTo>
                    <a:pt x="15409" y="11960"/>
                    <a:pt x="11959" y="15409"/>
                    <a:pt x="7705" y="15409"/>
                  </a:cubicBezTo>
                  <a:cubicBezTo>
                    <a:pt x="3449" y="15409"/>
                    <a:pt x="0" y="11960"/>
                    <a:pt x="0" y="7704"/>
                  </a:cubicBezTo>
                  <a:cubicBezTo>
                    <a:pt x="0" y="3449"/>
                    <a:pt x="3450" y="0"/>
                    <a:pt x="7705" y="0"/>
                  </a:cubicBezTo>
                  <a:cubicBezTo>
                    <a:pt x="11960" y="0"/>
                    <a:pt x="15409" y="3449"/>
                    <a:pt x="15409" y="7704"/>
                  </a:cubicBezTo>
                  <a:close/>
                </a:path>
              </a:pathLst>
            </a:custGeom>
            <a:solidFill>
              <a:srgbClr val="1F1F1F"/>
            </a:solidFill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640" name="Frihandsfigur: Form 639">
              <a:extLst>
                <a:ext uri="{FF2B5EF4-FFF2-40B4-BE49-F238E27FC236}">
                  <a16:creationId xmlns:a16="http://schemas.microsoft.com/office/drawing/2014/main" id="{FF4178E9-1FDD-54BD-8CFB-593F0D26DB23}"/>
                </a:ext>
              </a:extLst>
            </p:cNvPr>
            <p:cNvSpPr/>
            <p:nvPr/>
          </p:nvSpPr>
          <p:spPr>
            <a:xfrm>
              <a:off x="2028637" y="5668454"/>
              <a:ext cx="15408" cy="15408"/>
            </a:xfrm>
            <a:custGeom>
              <a:avLst/>
              <a:gdLst>
                <a:gd name="connsiteX0" fmla="*/ 15409 w 15408"/>
                <a:gd name="connsiteY0" fmla="*/ 7704 h 15408"/>
                <a:gd name="connsiteX1" fmla="*/ 7704 w 15408"/>
                <a:gd name="connsiteY1" fmla="*/ 15409 h 15408"/>
                <a:gd name="connsiteX2" fmla="*/ 0 w 15408"/>
                <a:gd name="connsiteY2" fmla="*/ 7704 h 15408"/>
                <a:gd name="connsiteX3" fmla="*/ 7704 w 15408"/>
                <a:gd name="connsiteY3" fmla="*/ 0 h 15408"/>
                <a:gd name="connsiteX4" fmla="*/ 15409 w 15408"/>
                <a:gd name="connsiteY4" fmla="*/ 7704 h 15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408" h="15408">
                  <a:moveTo>
                    <a:pt x="15409" y="7704"/>
                  </a:moveTo>
                  <a:cubicBezTo>
                    <a:pt x="15409" y="11960"/>
                    <a:pt x="11959" y="15409"/>
                    <a:pt x="7704" y="15409"/>
                  </a:cubicBezTo>
                  <a:cubicBezTo>
                    <a:pt x="3449" y="15409"/>
                    <a:pt x="0" y="11960"/>
                    <a:pt x="0" y="7704"/>
                  </a:cubicBezTo>
                  <a:cubicBezTo>
                    <a:pt x="0" y="3449"/>
                    <a:pt x="3450" y="0"/>
                    <a:pt x="7704" y="0"/>
                  </a:cubicBezTo>
                  <a:cubicBezTo>
                    <a:pt x="11960" y="0"/>
                    <a:pt x="15409" y="3449"/>
                    <a:pt x="15409" y="7704"/>
                  </a:cubicBezTo>
                  <a:close/>
                </a:path>
              </a:pathLst>
            </a:custGeom>
            <a:solidFill>
              <a:srgbClr val="1F1F1F"/>
            </a:solidFill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641" name="Frihandsfigur: Form 640">
              <a:extLst>
                <a:ext uri="{FF2B5EF4-FFF2-40B4-BE49-F238E27FC236}">
                  <a16:creationId xmlns:a16="http://schemas.microsoft.com/office/drawing/2014/main" id="{58B6CF32-83E9-9074-A0D8-0DDD77EE7D87}"/>
                </a:ext>
              </a:extLst>
            </p:cNvPr>
            <p:cNvSpPr/>
            <p:nvPr/>
          </p:nvSpPr>
          <p:spPr>
            <a:xfrm>
              <a:off x="1997616" y="5710221"/>
              <a:ext cx="15408" cy="15408"/>
            </a:xfrm>
            <a:custGeom>
              <a:avLst/>
              <a:gdLst>
                <a:gd name="connsiteX0" fmla="*/ 15409 w 15408"/>
                <a:gd name="connsiteY0" fmla="*/ 7704 h 15408"/>
                <a:gd name="connsiteX1" fmla="*/ 7704 w 15408"/>
                <a:gd name="connsiteY1" fmla="*/ 15409 h 15408"/>
                <a:gd name="connsiteX2" fmla="*/ 0 w 15408"/>
                <a:gd name="connsiteY2" fmla="*/ 7704 h 15408"/>
                <a:gd name="connsiteX3" fmla="*/ 7704 w 15408"/>
                <a:gd name="connsiteY3" fmla="*/ 0 h 15408"/>
                <a:gd name="connsiteX4" fmla="*/ 15409 w 15408"/>
                <a:gd name="connsiteY4" fmla="*/ 7704 h 15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408" h="15408">
                  <a:moveTo>
                    <a:pt x="15409" y="7704"/>
                  </a:moveTo>
                  <a:cubicBezTo>
                    <a:pt x="15409" y="11960"/>
                    <a:pt x="11959" y="15409"/>
                    <a:pt x="7704" y="15409"/>
                  </a:cubicBezTo>
                  <a:cubicBezTo>
                    <a:pt x="3449" y="15409"/>
                    <a:pt x="0" y="11960"/>
                    <a:pt x="0" y="7704"/>
                  </a:cubicBezTo>
                  <a:cubicBezTo>
                    <a:pt x="0" y="3449"/>
                    <a:pt x="3450" y="0"/>
                    <a:pt x="7704" y="0"/>
                  </a:cubicBezTo>
                  <a:cubicBezTo>
                    <a:pt x="11960" y="0"/>
                    <a:pt x="15409" y="3449"/>
                    <a:pt x="15409" y="7704"/>
                  </a:cubicBezTo>
                  <a:close/>
                </a:path>
              </a:pathLst>
            </a:custGeom>
            <a:solidFill>
              <a:srgbClr val="1F1F1F"/>
            </a:solidFill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642" name="Frihandsfigur: Form 641">
              <a:extLst>
                <a:ext uri="{FF2B5EF4-FFF2-40B4-BE49-F238E27FC236}">
                  <a16:creationId xmlns:a16="http://schemas.microsoft.com/office/drawing/2014/main" id="{04F695ED-678A-1E1B-C63D-BDED217C7641}"/>
                </a:ext>
              </a:extLst>
            </p:cNvPr>
            <p:cNvSpPr/>
            <p:nvPr/>
          </p:nvSpPr>
          <p:spPr>
            <a:xfrm>
              <a:off x="2059708" y="5710221"/>
              <a:ext cx="15408" cy="15408"/>
            </a:xfrm>
            <a:custGeom>
              <a:avLst/>
              <a:gdLst>
                <a:gd name="connsiteX0" fmla="*/ 15409 w 15408"/>
                <a:gd name="connsiteY0" fmla="*/ 7704 h 15408"/>
                <a:gd name="connsiteX1" fmla="*/ 7704 w 15408"/>
                <a:gd name="connsiteY1" fmla="*/ 15409 h 15408"/>
                <a:gd name="connsiteX2" fmla="*/ 0 w 15408"/>
                <a:gd name="connsiteY2" fmla="*/ 7704 h 15408"/>
                <a:gd name="connsiteX3" fmla="*/ 7704 w 15408"/>
                <a:gd name="connsiteY3" fmla="*/ 0 h 15408"/>
                <a:gd name="connsiteX4" fmla="*/ 15409 w 15408"/>
                <a:gd name="connsiteY4" fmla="*/ 7704 h 15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408" h="15408">
                  <a:moveTo>
                    <a:pt x="15409" y="7704"/>
                  </a:moveTo>
                  <a:cubicBezTo>
                    <a:pt x="15409" y="11960"/>
                    <a:pt x="11959" y="15409"/>
                    <a:pt x="7704" y="15409"/>
                  </a:cubicBezTo>
                  <a:cubicBezTo>
                    <a:pt x="3449" y="15409"/>
                    <a:pt x="0" y="11960"/>
                    <a:pt x="0" y="7704"/>
                  </a:cubicBezTo>
                  <a:cubicBezTo>
                    <a:pt x="0" y="3449"/>
                    <a:pt x="3450" y="0"/>
                    <a:pt x="7704" y="0"/>
                  </a:cubicBezTo>
                  <a:cubicBezTo>
                    <a:pt x="11960" y="0"/>
                    <a:pt x="15409" y="3449"/>
                    <a:pt x="15409" y="7704"/>
                  </a:cubicBezTo>
                  <a:close/>
                </a:path>
              </a:pathLst>
            </a:custGeom>
            <a:solidFill>
              <a:srgbClr val="1F1F1F"/>
            </a:solidFill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643" name="Frihandsfigur: Form 642">
              <a:extLst>
                <a:ext uri="{FF2B5EF4-FFF2-40B4-BE49-F238E27FC236}">
                  <a16:creationId xmlns:a16="http://schemas.microsoft.com/office/drawing/2014/main" id="{BFBE3D5A-4E58-74C7-4856-5E1263E71150}"/>
                </a:ext>
              </a:extLst>
            </p:cNvPr>
            <p:cNvSpPr/>
            <p:nvPr/>
          </p:nvSpPr>
          <p:spPr>
            <a:xfrm>
              <a:off x="1935524" y="5710221"/>
              <a:ext cx="15408" cy="15408"/>
            </a:xfrm>
            <a:custGeom>
              <a:avLst/>
              <a:gdLst>
                <a:gd name="connsiteX0" fmla="*/ 15409 w 15408"/>
                <a:gd name="connsiteY0" fmla="*/ 7704 h 15408"/>
                <a:gd name="connsiteX1" fmla="*/ 7704 w 15408"/>
                <a:gd name="connsiteY1" fmla="*/ 15409 h 15408"/>
                <a:gd name="connsiteX2" fmla="*/ 0 w 15408"/>
                <a:gd name="connsiteY2" fmla="*/ 7704 h 15408"/>
                <a:gd name="connsiteX3" fmla="*/ 7704 w 15408"/>
                <a:gd name="connsiteY3" fmla="*/ 0 h 15408"/>
                <a:gd name="connsiteX4" fmla="*/ 15409 w 15408"/>
                <a:gd name="connsiteY4" fmla="*/ 7704 h 15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408" h="15408">
                  <a:moveTo>
                    <a:pt x="15409" y="7704"/>
                  </a:moveTo>
                  <a:cubicBezTo>
                    <a:pt x="15409" y="11960"/>
                    <a:pt x="11959" y="15409"/>
                    <a:pt x="7704" y="15409"/>
                  </a:cubicBezTo>
                  <a:cubicBezTo>
                    <a:pt x="3449" y="15409"/>
                    <a:pt x="0" y="11960"/>
                    <a:pt x="0" y="7704"/>
                  </a:cubicBezTo>
                  <a:cubicBezTo>
                    <a:pt x="0" y="3449"/>
                    <a:pt x="3450" y="0"/>
                    <a:pt x="7704" y="0"/>
                  </a:cubicBezTo>
                  <a:cubicBezTo>
                    <a:pt x="11960" y="0"/>
                    <a:pt x="15409" y="3449"/>
                    <a:pt x="15409" y="7704"/>
                  </a:cubicBezTo>
                  <a:close/>
                </a:path>
              </a:pathLst>
            </a:custGeom>
            <a:solidFill>
              <a:srgbClr val="1F1F1F"/>
            </a:solidFill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644" name="Frihandsfigur: Form 643">
              <a:extLst>
                <a:ext uri="{FF2B5EF4-FFF2-40B4-BE49-F238E27FC236}">
                  <a16:creationId xmlns:a16="http://schemas.microsoft.com/office/drawing/2014/main" id="{DBBFE889-A1BC-1F7F-BC9B-6D538970A6E0}"/>
                </a:ext>
              </a:extLst>
            </p:cNvPr>
            <p:cNvSpPr/>
            <p:nvPr/>
          </p:nvSpPr>
          <p:spPr>
            <a:xfrm>
              <a:off x="1811340" y="5592221"/>
              <a:ext cx="414656" cy="358714"/>
            </a:xfrm>
            <a:custGeom>
              <a:avLst/>
              <a:gdLst>
                <a:gd name="connsiteX0" fmla="*/ 392624 w 414656"/>
                <a:gd name="connsiteY0" fmla="*/ 168687 h 358714"/>
                <a:gd name="connsiteX1" fmla="*/ 344775 w 414656"/>
                <a:gd name="connsiteY1" fmla="*/ 187797 h 358714"/>
                <a:gd name="connsiteX2" fmla="*/ 344370 w 414656"/>
                <a:gd name="connsiteY2" fmla="*/ 188709 h 358714"/>
                <a:gd name="connsiteX3" fmla="*/ 344370 w 414656"/>
                <a:gd name="connsiteY3" fmla="*/ 116936 h 358714"/>
                <a:gd name="connsiteX4" fmla="*/ 227434 w 414656"/>
                <a:gd name="connsiteY4" fmla="*/ 0 h 358714"/>
                <a:gd name="connsiteX5" fmla="*/ 160172 w 414656"/>
                <a:gd name="connsiteY5" fmla="*/ 0 h 358714"/>
                <a:gd name="connsiteX6" fmla="*/ 43236 w 414656"/>
                <a:gd name="connsiteY6" fmla="*/ 116936 h 358714"/>
                <a:gd name="connsiteX7" fmla="*/ 43236 w 414656"/>
                <a:gd name="connsiteY7" fmla="*/ 143851 h 358714"/>
                <a:gd name="connsiteX8" fmla="*/ 36444 w 414656"/>
                <a:gd name="connsiteY8" fmla="*/ 143192 h 358714"/>
                <a:gd name="connsiteX9" fmla="*/ 0 w 414656"/>
                <a:gd name="connsiteY9" fmla="*/ 179636 h 358714"/>
                <a:gd name="connsiteX10" fmla="*/ 0 w 414656"/>
                <a:gd name="connsiteY10" fmla="*/ 295203 h 358714"/>
                <a:gd name="connsiteX11" fmla="*/ 30869 w 414656"/>
                <a:gd name="connsiteY11" fmla="*/ 326072 h 358714"/>
                <a:gd name="connsiteX12" fmla="*/ 58696 w 414656"/>
                <a:gd name="connsiteY12" fmla="*/ 326072 h 358714"/>
                <a:gd name="connsiteX13" fmla="*/ 58696 w 414656"/>
                <a:gd name="connsiteY13" fmla="*/ 351618 h 358714"/>
                <a:gd name="connsiteX14" fmla="*/ 65792 w 414656"/>
                <a:gd name="connsiteY14" fmla="*/ 358715 h 358714"/>
                <a:gd name="connsiteX15" fmla="*/ 104365 w 414656"/>
                <a:gd name="connsiteY15" fmla="*/ 358715 h 358714"/>
                <a:gd name="connsiteX16" fmla="*/ 111462 w 414656"/>
                <a:gd name="connsiteY16" fmla="*/ 351618 h 358714"/>
                <a:gd name="connsiteX17" fmla="*/ 111462 w 414656"/>
                <a:gd name="connsiteY17" fmla="*/ 326072 h 358714"/>
                <a:gd name="connsiteX18" fmla="*/ 276195 w 414656"/>
                <a:gd name="connsiteY18" fmla="*/ 326072 h 358714"/>
                <a:gd name="connsiteX19" fmla="*/ 276195 w 414656"/>
                <a:gd name="connsiteY19" fmla="*/ 351618 h 358714"/>
                <a:gd name="connsiteX20" fmla="*/ 283292 w 414656"/>
                <a:gd name="connsiteY20" fmla="*/ 358715 h 358714"/>
                <a:gd name="connsiteX21" fmla="*/ 321865 w 414656"/>
                <a:gd name="connsiteY21" fmla="*/ 358715 h 358714"/>
                <a:gd name="connsiteX22" fmla="*/ 328961 w 414656"/>
                <a:gd name="connsiteY22" fmla="*/ 351618 h 358714"/>
                <a:gd name="connsiteX23" fmla="*/ 328961 w 414656"/>
                <a:gd name="connsiteY23" fmla="*/ 340214 h 358714"/>
                <a:gd name="connsiteX24" fmla="*/ 337831 w 414656"/>
                <a:gd name="connsiteY24" fmla="*/ 341531 h 358714"/>
                <a:gd name="connsiteX25" fmla="*/ 349287 w 414656"/>
                <a:gd name="connsiteY25" fmla="*/ 339301 h 358714"/>
                <a:gd name="connsiteX26" fmla="*/ 366166 w 414656"/>
                <a:gd name="connsiteY26" fmla="*/ 322828 h 358714"/>
                <a:gd name="connsiteX27" fmla="*/ 411683 w 414656"/>
                <a:gd name="connsiteY27" fmla="*/ 216638 h 358714"/>
                <a:gd name="connsiteX28" fmla="*/ 412038 w 414656"/>
                <a:gd name="connsiteY28" fmla="*/ 188760 h 358714"/>
                <a:gd name="connsiteX29" fmla="*/ 392574 w 414656"/>
                <a:gd name="connsiteY29" fmla="*/ 168789 h 358714"/>
                <a:gd name="connsiteX30" fmla="*/ 57429 w 414656"/>
                <a:gd name="connsiteY30" fmla="*/ 116885 h 358714"/>
                <a:gd name="connsiteX31" fmla="*/ 160172 w 414656"/>
                <a:gd name="connsiteY31" fmla="*/ 14142 h 358714"/>
                <a:gd name="connsiteX32" fmla="*/ 227434 w 414656"/>
                <a:gd name="connsiteY32" fmla="*/ 14142 h 358714"/>
                <a:gd name="connsiteX33" fmla="*/ 330177 w 414656"/>
                <a:gd name="connsiteY33" fmla="*/ 116885 h 358714"/>
                <a:gd name="connsiteX34" fmla="*/ 330177 w 414656"/>
                <a:gd name="connsiteY34" fmla="*/ 221757 h 358714"/>
                <a:gd name="connsiteX35" fmla="*/ 326782 w 414656"/>
                <a:gd name="connsiteY35" fmla="*/ 229664 h 358714"/>
                <a:gd name="connsiteX36" fmla="*/ 278781 w 414656"/>
                <a:gd name="connsiteY36" fmla="*/ 193930 h 358714"/>
                <a:gd name="connsiteX37" fmla="*/ 108775 w 414656"/>
                <a:gd name="connsiteY37" fmla="*/ 193930 h 358714"/>
                <a:gd name="connsiteX38" fmla="*/ 72838 w 414656"/>
                <a:gd name="connsiteY38" fmla="*/ 209187 h 358714"/>
                <a:gd name="connsiteX39" fmla="*/ 72838 w 414656"/>
                <a:gd name="connsiteY39" fmla="*/ 179585 h 358714"/>
                <a:gd name="connsiteX40" fmla="*/ 57429 w 414656"/>
                <a:gd name="connsiteY40" fmla="*/ 149883 h 358714"/>
                <a:gd name="connsiteX41" fmla="*/ 57429 w 414656"/>
                <a:gd name="connsiteY41" fmla="*/ 116936 h 358714"/>
                <a:gd name="connsiteX42" fmla="*/ 291604 w 414656"/>
                <a:gd name="connsiteY42" fmla="*/ 311778 h 358714"/>
                <a:gd name="connsiteX43" fmla="*/ 72838 w 414656"/>
                <a:gd name="connsiteY43" fmla="*/ 311778 h 358714"/>
                <a:gd name="connsiteX44" fmla="*/ 72838 w 414656"/>
                <a:gd name="connsiteY44" fmla="*/ 272140 h 358714"/>
                <a:gd name="connsiteX45" fmla="*/ 308585 w 414656"/>
                <a:gd name="connsiteY45" fmla="*/ 272140 h 358714"/>
                <a:gd name="connsiteX46" fmla="*/ 291604 w 414656"/>
                <a:gd name="connsiteY46" fmla="*/ 311778 h 358714"/>
                <a:gd name="connsiteX47" fmla="*/ 314768 w 414656"/>
                <a:gd name="connsiteY47" fmla="*/ 257796 h 358714"/>
                <a:gd name="connsiteX48" fmla="*/ 314667 w 414656"/>
                <a:gd name="connsiteY48" fmla="*/ 257999 h 358714"/>
                <a:gd name="connsiteX49" fmla="*/ 72838 w 414656"/>
                <a:gd name="connsiteY49" fmla="*/ 257999 h 358714"/>
                <a:gd name="connsiteX50" fmla="*/ 72838 w 414656"/>
                <a:gd name="connsiteY50" fmla="*/ 244060 h 358714"/>
                <a:gd name="connsiteX51" fmla="*/ 108775 w 414656"/>
                <a:gd name="connsiteY51" fmla="*/ 208122 h 358714"/>
                <a:gd name="connsiteX52" fmla="*/ 278781 w 414656"/>
                <a:gd name="connsiteY52" fmla="*/ 208122 h 358714"/>
                <a:gd name="connsiteX53" fmla="*/ 314718 w 414656"/>
                <a:gd name="connsiteY53" fmla="*/ 244060 h 358714"/>
                <a:gd name="connsiteX54" fmla="*/ 314718 w 414656"/>
                <a:gd name="connsiteY54" fmla="*/ 257796 h 358714"/>
                <a:gd name="connsiteX55" fmla="*/ 14192 w 414656"/>
                <a:gd name="connsiteY55" fmla="*/ 295152 h 358714"/>
                <a:gd name="connsiteX56" fmla="*/ 14192 w 414656"/>
                <a:gd name="connsiteY56" fmla="*/ 179585 h 358714"/>
                <a:gd name="connsiteX57" fmla="*/ 36444 w 414656"/>
                <a:gd name="connsiteY57" fmla="*/ 157333 h 358714"/>
                <a:gd name="connsiteX58" fmla="*/ 58696 w 414656"/>
                <a:gd name="connsiteY58" fmla="*/ 179585 h 358714"/>
                <a:gd name="connsiteX59" fmla="*/ 58696 w 414656"/>
                <a:gd name="connsiteY59" fmla="*/ 311829 h 358714"/>
                <a:gd name="connsiteX60" fmla="*/ 30869 w 414656"/>
                <a:gd name="connsiteY60" fmla="*/ 311829 h 358714"/>
                <a:gd name="connsiteX61" fmla="*/ 14192 w 414656"/>
                <a:gd name="connsiteY61" fmla="*/ 295152 h 358714"/>
                <a:gd name="connsiteX62" fmla="*/ 97269 w 414656"/>
                <a:gd name="connsiteY62" fmla="*/ 344421 h 358714"/>
                <a:gd name="connsiteX63" fmla="*/ 72888 w 414656"/>
                <a:gd name="connsiteY63" fmla="*/ 344421 h 358714"/>
                <a:gd name="connsiteX64" fmla="*/ 72888 w 414656"/>
                <a:gd name="connsiteY64" fmla="*/ 325970 h 358714"/>
                <a:gd name="connsiteX65" fmla="*/ 97269 w 414656"/>
                <a:gd name="connsiteY65" fmla="*/ 325970 h 358714"/>
                <a:gd name="connsiteX66" fmla="*/ 97269 w 414656"/>
                <a:gd name="connsiteY66" fmla="*/ 344421 h 358714"/>
                <a:gd name="connsiteX67" fmla="*/ 290388 w 414656"/>
                <a:gd name="connsiteY67" fmla="*/ 344421 h 358714"/>
                <a:gd name="connsiteX68" fmla="*/ 290388 w 414656"/>
                <a:gd name="connsiteY68" fmla="*/ 325970 h 358714"/>
                <a:gd name="connsiteX69" fmla="*/ 295507 w 414656"/>
                <a:gd name="connsiteY69" fmla="*/ 325970 h 358714"/>
                <a:gd name="connsiteX70" fmla="*/ 314768 w 414656"/>
                <a:gd name="connsiteY70" fmla="*/ 334232 h 358714"/>
                <a:gd name="connsiteX71" fmla="*/ 314768 w 414656"/>
                <a:gd name="connsiteY71" fmla="*/ 344421 h 358714"/>
                <a:gd name="connsiteX72" fmla="*/ 290388 w 414656"/>
                <a:gd name="connsiteY72" fmla="*/ 344421 h 358714"/>
                <a:gd name="connsiteX73" fmla="*/ 398707 w 414656"/>
                <a:gd name="connsiteY73" fmla="*/ 210910 h 358714"/>
                <a:gd name="connsiteX74" fmla="*/ 353190 w 414656"/>
                <a:gd name="connsiteY74" fmla="*/ 317100 h 358714"/>
                <a:gd name="connsiteX75" fmla="*/ 344066 w 414656"/>
                <a:gd name="connsiteY75" fmla="*/ 326021 h 358714"/>
                <a:gd name="connsiteX76" fmla="*/ 331293 w 414656"/>
                <a:gd name="connsiteY76" fmla="*/ 325869 h 358714"/>
                <a:gd name="connsiteX77" fmla="*/ 305746 w 414656"/>
                <a:gd name="connsiteY77" fmla="*/ 314921 h 358714"/>
                <a:gd name="connsiteX78" fmla="*/ 357853 w 414656"/>
                <a:gd name="connsiteY78" fmla="*/ 193372 h 358714"/>
                <a:gd name="connsiteX79" fmla="*/ 387049 w 414656"/>
                <a:gd name="connsiteY79" fmla="*/ 181714 h 358714"/>
                <a:gd name="connsiteX80" fmla="*/ 398707 w 414656"/>
                <a:gd name="connsiteY80" fmla="*/ 210910 h 358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414656" h="358714">
                  <a:moveTo>
                    <a:pt x="392624" y="168687"/>
                  </a:moveTo>
                  <a:cubicBezTo>
                    <a:pt x="374174" y="160780"/>
                    <a:pt x="352683" y="169346"/>
                    <a:pt x="344775" y="187797"/>
                  </a:cubicBezTo>
                  <a:lnTo>
                    <a:pt x="344370" y="188709"/>
                  </a:lnTo>
                  <a:lnTo>
                    <a:pt x="344370" y="116936"/>
                  </a:lnTo>
                  <a:cubicBezTo>
                    <a:pt x="344370" y="52461"/>
                    <a:pt x="291909" y="0"/>
                    <a:pt x="227434" y="0"/>
                  </a:cubicBezTo>
                  <a:lnTo>
                    <a:pt x="160172" y="0"/>
                  </a:lnTo>
                  <a:cubicBezTo>
                    <a:pt x="95698" y="0"/>
                    <a:pt x="43236" y="52461"/>
                    <a:pt x="43236" y="116936"/>
                  </a:cubicBezTo>
                  <a:lnTo>
                    <a:pt x="43236" y="143851"/>
                  </a:lnTo>
                  <a:cubicBezTo>
                    <a:pt x="41006" y="143445"/>
                    <a:pt x="38776" y="143192"/>
                    <a:pt x="36444" y="143192"/>
                  </a:cubicBezTo>
                  <a:cubicBezTo>
                    <a:pt x="16372" y="143192"/>
                    <a:pt x="0" y="159513"/>
                    <a:pt x="0" y="179636"/>
                  </a:cubicBezTo>
                  <a:lnTo>
                    <a:pt x="0" y="295203"/>
                  </a:lnTo>
                  <a:cubicBezTo>
                    <a:pt x="0" y="312234"/>
                    <a:pt x="13838" y="326072"/>
                    <a:pt x="30869" y="326072"/>
                  </a:cubicBezTo>
                  <a:lnTo>
                    <a:pt x="58696" y="326072"/>
                  </a:lnTo>
                  <a:lnTo>
                    <a:pt x="58696" y="351618"/>
                  </a:lnTo>
                  <a:cubicBezTo>
                    <a:pt x="58696" y="355521"/>
                    <a:pt x="61889" y="358715"/>
                    <a:pt x="65792" y="358715"/>
                  </a:cubicBezTo>
                  <a:lnTo>
                    <a:pt x="104365" y="358715"/>
                  </a:lnTo>
                  <a:cubicBezTo>
                    <a:pt x="108268" y="358715"/>
                    <a:pt x="111462" y="355521"/>
                    <a:pt x="111462" y="351618"/>
                  </a:cubicBezTo>
                  <a:lnTo>
                    <a:pt x="111462" y="326072"/>
                  </a:lnTo>
                  <a:lnTo>
                    <a:pt x="276195" y="326072"/>
                  </a:lnTo>
                  <a:lnTo>
                    <a:pt x="276195" y="351618"/>
                  </a:lnTo>
                  <a:cubicBezTo>
                    <a:pt x="276195" y="355521"/>
                    <a:pt x="279389" y="358715"/>
                    <a:pt x="283292" y="358715"/>
                  </a:cubicBezTo>
                  <a:lnTo>
                    <a:pt x="321865" y="358715"/>
                  </a:lnTo>
                  <a:cubicBezTo>
                    <a:pt x="325768" y="358715"/>
                    <a:pt x="328961" y="355521"/>
                    <a:pt x="328961" y="351618"/>
                  </a:cubicBezTo>
                  <a:lnTo>
                    <a:pt x="328961" y="340214"/>
                  </a:lnTo>
                  <a:cubicBezTo>
                    <a:pt x="331850" y="341075"/>
                    <a:pt x="334841" y="341531"/>
                    <a:pt x="337831" y="341531"/>
                  </a:cubicBezTo>
                  <a:cubicBezTo>
                    <a:pt x="341683" y="341531"/>
                    <a:pt x="345586" y="340771"/>
                    <a:pt x="349287" y="339301"/>
                  </a:cubicBezTo>
                  <a:cubicBezTo>
                    <a:pt x="356940" y="336260"/>
                    <a:pt x="362921" y="330380"/>
                    <a:pt x="366166" y="322828"/>
                  </a:cubicBezTo>
                  <a:lnTo>
                    <a:pt x="411683" y="216638"/>
                  </a:lnTo>
                  <a:cubicBezTo>
                    <a:pt x="415535" y="207717"/>
                    <a:pt x="415636" y="197782"/>
                    <a:pt x="412038" y="188760"/>
                  </a:cubicBezTo>
                  <a:cubicBezTo>
                    <a:pt x="408439" y="179738"/>
                    <a:pt x="401495" y="172641"/>
                    <a:pt x="392574" y="168789"/>
                  </a:cubicBezTo>
                  <a:close/>
                  <a:moveTo>
                    <a:pt x="57429" y="116885"/>
                  </a:moveTo>
                  <a:cubicBezTo>
                    <a:pt x="57429" y="60217"/>
                    <a:pt x="103504" y="14142"/>
                    <a:pt x="160172" y="14142"/>
                  </a:cubicBezTo>
                  <a:lnTo>
                    <a:pt x="227434" y="14142"/>
                  </a:lnTo>
                  <a:cubicBezTo>
                    <a:pt x="284103" y="14142"/>
                    <a:pt x="330177" y="60217"/>
                    <a:pt x="330177" y="116885"/>
                  </a:cubicBezTo>
                  <a:lnTo>
                    <a:pt x="330177" y="221757"/>
                  </a:lnTo>
                  <a:lnTo>
                    <a:pt x="326782" y="229664"/>
                  </a:lnTo>
                  <a:cubicBezTo>
                    <a:pt x="320598" y="209035"/>
                    <a:pt x="301438" y="193930"/>
                    <a:pt x="278781" y="193930"/>
                  </a:cubicBezTo>
                  <a:lnTo>
                    <a:pt x="108775" y="193930"/>
                  </a:lnTo>
                  <a:cubicBezTo>
                    <a:pt x="94684" y="193930"/>
                    <a:pt x="81961" y="199809"/>
                    <a:pt x="72838" y="209187"/>
                  </a:cubicBezTo>
                  <a:lnTo>
                    <a:pt x="72838" y="179585"/>
                  </a:lnTo>
                  <a:cubicBezTo>
                    <a:pt x="72838" y="167319"/>
                    <a:pt x="66705" y="156472"/>
                    <a:pt x="57429" y="149883"/>
                  </a:cubicBezTo>
                  <a:lnTo>
                    <a:pt x="57429" y="116936"/>
                  </a:lnTo>
                  <a:close/>
                  <a:moveTo>
                    <a:pt x="291604" y="311778"/>
                  </a:moveTo>
                  <a:lnTo>
                    <a:pt x="72838" y="311778"/>
                  </a:lnTo>
                  <a:lnTo>
                    <a:pt x="72838" y="272140"/>
                  </a:lnTo>
                  <a:lnTo>
                    <a:pt x="308585" y="272140"/>
                  </a:lnTo>
                  <a:lnTo>
                    <a:pt x="291604" y="311778"/>
                  </a:lnTo>
                  <a:close/>
                  <a:moveTo>
                    <a:pt x="314768" y="257796"/>
                  </a:moveTo>
                  <a:lnTo>
                    <a:pt x="314667" y="257999"/>
                  </a:lnTo>
                  <a:lnTo>
                    <a:pt x="72838" y="257999"/>
                  </a:lnTo>
                  <a:lnTo>
                    <a:pt x="72838" y="244060"/>
                  </a:lnTo>
                  <a:cubicBezTo>
                    <a:pt x="72838" y="224241"/>
                    <a:pt x="88956" y="208122"/>
                    <a:pt x="108775" y="208122"/>
                  </a:cubicBezTo>
                  <a:lnTo>
                    <a:pt x="278781" y="208122"/>
                  </a:lnTo>
                  <a:cubicBezTo>
                    <a:pt x="298599" y="208122"/>
                    <a:pt x="314718" y="224241"/>
                    <a:pt x="314718" y="244060"/>
                  </a:cubicBezTo>
                  <a:lnTo>
                    <a:pt x="314718" y="257796"/>
                  </a:lnTo>
                  <a:close/>
                  <a:moveTo>
                    <a:pt x="14192" y="295152"/>
                  </a:moveTo>
                  <a:lnTo>
                    <a:pt x="14192" y="179585"/>
                  </a:lnTo>
                  <a:cubicBezTo>
                    <a:pt x="14192" y="167319"/>
                    <a:pt x="24178" y="157333"/>
                    <a:pt x="36444" y="157333"/>
                  </a:cubicBezTo>
                  <a:cubicBezTo>
                    <a:pt x="48711" y="157333"/>
                    <a:pt x="58696" y="167319"/>
                    <a:pt x="58696" y="179585"/>
                  </a:cubicBezTo>
                  <a:lnTo>
                    <a:pt x="58696" y="311829"/>
                  </a:lnTo>
                  <a:lnTo>
                    <a:pt x="30869" y="311829"/>
                  </a:lnTo>
                  <a:cubicBezTo>
                    <a:pt x="21694" y="311829"/>
                    <a:pt x="14192" y="304378"/>
                    <a:pt x="14192" y="295152"/>
                  </a:cubicBezTo>
                  <a:close/>
                  <a:moveTo>
                    <a:pt x="97269" y="344421"/>
                  </a:moveTo>
                  <a:lnTo>
                    <a:pt x="72888" y="344421"/>
                  </a:lnTo>
                  <a:lnTo>
                    <a:pt x="72888" y="325970"/>
                  </a:lnTo>
                  <a:lnTo>
                    <a:pt x="97269" y="325970"/>
                  </a:lnTo>
                  <a:lnTo>
                    <a:pt x="97269" y="344421"/>
                  </a:lnTo>
                  <a:close/>
                  <a:moveTo>
                    <a:pt x="290388" y="344421"/>
                  </a:moveTo>
                  <a:lnTo>
                    <a:pt x="290388" y="325970"/>
                  </a:lnTo>
                  <a:lnTo>
                    <a:pt x="295507" y="325970"/>
                  </a:lnTo>
                  <a:lnTo>
                    <a:pt x="314768" y="334232"/>
                  </a:lnTo>
                  <a:lnTo>
                    <a:pt x="314768" y="344421"/>
                  </a:lnTo>
                  <a:lnTo>
                    <a:pt x="290388" y="344421"/>
                  </a:lnTo>
                  <a:close/>
                  <a:moveTo>
                    <a:pt x="398707" y="210910"/>
                  </a:moveTo>
                  <a:lnTo>
                    <a:pt x="353190" y="317100"/>
                  </a:lnTo>
                  <a:cubicBezTo>
                    <a:pt x="351415" y="321206"/>
                    <a:pt x="348172" y="324348"/>
                    <a:pt x="344066" y="326021"/>
                  </a:cubicBezTo>
                  <a:cubicBezTo>
                    <a:pt x="339910" y="327694"/>
                    <a:pt x="335398" y="327592"/>
                    <a:pt x="331293" y="325869"/>
                  </a:cubicBezTo>
                  <a:lnTo>
                    <a:pt x="305746" y="314921"/>
                  </a:lnTo>
                  <a:lnTo>
                    <a:pt x="357853" y="193372"/>
                  </a:lnTo>
                  <a:cubicBezTo>
                    <a:pt x="362668" y="182120"/>
                    <a:pt x="375796" y="176848"/>
                    <a:pt x="387049" y="181714"/>
                  </a:cubicBezTo>
                  <a:cubicBezTo>
                    <a:pt x="398301" y="186529"/>
                    <a:pt x="403573" y="199658"/>
                    <a:pt x="398707" y="210910"/>
                  </a:cubicBezTo>
                  <a:close/>
                </a:path>
              </a:pathLst>
            </a:custGeom>
            <a:solidFill>
              <a:srgbClr val="1F1F1F"/>
            </a:solidFill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  <p:grpSp>
        <p:nvGrpSpPr>
          <p:cNvPr id="645" name="Bild 3">
            <a:extLst>
              <a:ext uri="{FF2B5EF4-FFF2-40B4-BE49-F238E27FC236}">
                <a16:creationId xmlns:a16="http://schemas.microsoft.com/office/drawing/2014/main" id="{59A253EE-C912-565E-BE66-5A67BA697B95}"/>
              </a:ext>
            </a:extLst>
          </p:cNvPr>
          <p:cNvGrpSpPr/>
          <p:nvPr/>
        </p:nvGrpSpPr>
        <p:grpSpPr>
          <a:xfrm>
            <a:off x="5204286" y="5360893"/>
            <a:ext cx="293672" cy="539377"/>
            <a:chOff x="3660466" y="5567587"/>
            <a:chExt cx="227789" cy="418373"/>
          </a:xfrm>
          <a:solidFill>
            <a:srgbClr val="1F1F1F"/>
          </a:solidFill>
        </p:grpSpPr>
        <p:sp>
          <p:nvSpPr>
            <p:cNvPr id="646" name="Frihandsfigur: Form 645">
              <a:extLst>
                <a:ext uri="{FF2B5EF4-FFF2-40B4-BE49-F238E27FC236}">
                  <a16:creationId xmlns:a16="http://schemas.microsoft.com/office/drawing/2014/main" id="{4E756474-A0B9-43E0-DCCD-F0C60920203A}"/>
                </a:ext>
              </a:extLst>
            </p:cNvPr>
            <p:cNvSpPr/>
            <p:nvPr/>
          </p:nvSpPr>
          <p:spPr>
            <a:xfrm>
              <a:off x="3660466" y="5567587"/>
              <a:ext cx="227789" cy="418373"/>
            </a:xfrm>
            <a:custGeom>
              <a:avLst/>
              <a:gdLst>
                <a:gd name="connsiteX0" fmla="*/ 32592 w 227789"/>
                <a:gd name="connsiteY0" fmla="*/ 138528 h 418373"/>
                <a:gd name="connsiteX1" fmla="*/ 28284 w 227789"/>
                <a:gd name="connsiteY1" fmla="*/ 142026 h 418373"/>
                <a:gd name="connsiteX2" fmla="*/ 0 w 227789"/>
                <a:gd name="connsiteY2" fmla="*/ 208882 h 418373"/>
                <a:gd name="connsiteX3" fmla="*/ 0 w 227789"/>
                <a:gd name="connsiteY3" fmla="*/ 370677 h 418373"/>
                <a:gd name="connsiteX4" fmla="*/ 47697 w 227789"/>
                <a:gd name="connsiteY4" fmla="*/ 418373 h 418373"/>
                <a:gd name="connsiteX5" fmla="*/ 179585 w 227789"/>
                <a:gd name="connsiteY5" fmla="*/ 418373 h 418373"/>
                <a:gd name="connsiteX6" fmla="*/ 227282 w 227789"/>
                <a:gd name="connsiteY6" fmla="*/ 370677 h 418373"/>
                <a:gd name="connsiteX7" fmla="*/ 227282 w 227789"/>
                <a:gd name="connsiteY7" fmla="*/ 347817 h 418373"/>
                <a:gd name="connsiteX8" fmla="*/ 227789 w 227789"/>
                <a:gd name="connsiteY8" fmla="*/ 345232 h 418373"/>
                <a:gd name="connsiteX9" fmla="*/ 227282 w 227789"/>
                <a:gd name="connsiteY9" fmla="*/ 342646 h 418373"/>
                <a:gd name="connsiteX10" fmla="*/ 227282 w 227789"/>
                <a:gd name="connsiteY10" fmla="*/ 208933 h 418373"/>
                <a:gd name="connsiteX11" fmla="*/ 198948 w 227789"/>
                <a:gd name="connsiteY11" fmla="*/ 142026 h 418373"/>
                <a:gd name="connsiteX12" fmla="*/ 194690 w 227789"/>
                <a:gd name="connsiteY12" fmla="*/ 138579 h 418373"/>
                <a:gd name="connsiteX13" fmla="*/ 180194 w 227789"/>
                <a:gd name="connsiteY13" fmla="*/ 113489 h 418373"/>
                <a:gd name="connsiteX14" fmla="*/ 180244 w 227789"/>
                <a:gd name="connsiteY14" fmla="*/ 102997 h 418373"/>
                <a:gd name="connsiteX15" fmla="*/ 191041 w 227789"/>
                <a:gd name="connsiteY15" fmla="*/ 102997 h 418373"/>
                <a:gd name="connsiteX16" fmla="*/ 198644 w 227789"/>
                <a:gd name="connsiteY16" fmla="*/ 95394 h 418373"/>
                <a:gd name="connsiteX17" fmla="*/ 198644 w 227789"/>
                <a:gd name="connsiteY17" fmla="*/ 32490 h 418373"/>
                <a:gd name="connsiteX18" fmla="*/ 166153 w 227789"/>
                <a:gd name="connsiteY18" fmla="*/ 0 h 418373"/>
                <a:gd name="connsiteX19" fmla="*/ 61078 w 227789"/>
                <a:gd name="connsiteY19" fmla="*/ 0 h 418373"/>
                <a:gd name="connsiteX20" fmla="*/ 28588 w 227789"/>
                <a:gd name="connsiteY20" fmla="*/ 32490 h 418373"/>
                <a:gd name="connsiteX21" fmla="*/ 28588 w 227789"/>
                <a:gd name="connsiteY21" fmla="*/ 95394 h 418373"/>
                <a:gd name="connsiteX22" fmla="*/ 36191 w 227789"/>
                <a:gd name="connsiteY22" fmla="*/ 102997 h 418373"/>
                <a:gd name="connsiteX23" fmla="*/ 46937 w 227789"/>
                <a:gd name="connsiteY23" fmla="*/ 102997 h 418373"/>
                <a:gd name="connsiteX24" fmla="*/ 47038 w 227789"/>
                <a:gd name="connsiteY24" fmla="*/ 113590 h 418373"/>
                <a:gd name="connsiteX25" fmla="*/ 32541 w 227789"/>
                <a:gd name="connsiteY25" fmla="*/ 138630 h 418373"/>
                <a:gd name="connsiteX26" fmla="*/ 212126 w 227789"/>
                <a:gd name="connsiteY26" fmla="*/ 337628 h 418373"/>
                <a:gd name="connsiteX27" fmla="*/ 15257 w 227789"/>
                <a:gd name="connsiteY27" fmla="*/ 337628 h 418373"/>
                <a:gd name="connsiteX28" fmla="*/ 15257 w 227789"/>
                <a:gd name="connsiteY28" fmla="*/ 216993 h 418373"/>
                <a:gd name="connsiteX29" fmla="*/ 212126 w 227789"/>
                <a:gd name="connsiteY29" fmla="*/ 216993 h 418373"/>
                <a:gd name="connsiteX30" fmla="*/ 212126 w 227789"/>
                <a:gd name="connsiteY30" fmla="*/ 337628 h 418373"/>
                <a:gd name="connsiteX31" fmla="*/ 179636 w 227789"/>
                <a:gd name="connsiteY31" fmla="*/ 403167 h 418373"/>
                <a:gd name="connsiteX32" fmla="*/ 47747 w 227789"/>
                <a:gd name="connsiteY32" fmla="*/ 403167 h 418373"/>
                <a:gd name="connsiteX33" fmla="*/ 15257 w 227789"/>
                <a:gd name="connsiteY33" fmla="*/ 370677 h 418373"/>
                <a:gd name="connsiteX34" fmla="*/ 15257 w 227789"/>
                <a:gd name="connsiteY34" fmla="*/ 352835 h 418373"/>
                <a:gd name="connsiteX35" fmla="*/ 212126 w 227789"/>
                <a:gd name="connsiteY35" fmla="*/ 352835 h 418373"/>
                <a:gd name="connsiteX36" fmla="*/ 212126 w 227789"/>
                <a:gd name="connsiteY36" fmla="*/ 370677 h 418373"/>
                <a:gd name="connsiteX37" fmla="*/ 179636 w 227789"/>
                <a:gd name="connsiteY37" fmla="*/ 403167 h 418373"/>
                <a:gd name="connsiteX38" fmla="*/ 43844 w 227789"/>
                <a:gd name="connsiteY38" fmla="*/ 32440 h 418373"/>
                <a:gd name="connsiteX39" fmla="*/ 61129 w 227789"/>
                <a:gd name="connsiteY39" fmla="*/ 15155 h 418373"/>
                <a:gd name="connsiteX40" fmla="*/ 166204 w 227789"/>
                <a:gd name="connsiteY40" fmla="*/ 15155 h 418373"/>
                <a:gd name="connsiteX41" fmla="*/ 183488 w 227789"/>
                <a:gd name="connsiteY41" fmla="*/ 32440 h 418373"/>
                <a:gd name="connsiteX42" fmla="*/ 183488 w 227789"/>
                <a:gd name="connsiteY42" fmla="*/ 87740 h 418373"/>
                <a:gd name="connsiteX43" fmla="*/ 43844 w 227789"/>
                <a:gd name="connsiteY43" fmla="*/ 87740 h 418373"/>
                <a:gd name="connsiteX44" fmla="*/ 43844 w 227789"/>
                <a:gd name="connsiteY44" fmla="*/ 32440 h 418373"/>
                <a:gd name="connsiteX45" fmla="*/ 165089 w 227789"/>
                <a:gd name="connsiteY45" fmla="*/ 102895 h 418373"/>
                <a:gd name="connsiteX46" fmla="*/ 165038 w 227789"/>
                <a:gd name="connsiteY46" fmla="*/ 113134 h 418373"/>
                <a:gd name="connsiteX47" fmla="*/ 184907 w 227789"/>
                <a:gd name="connsiteY47" fmla="*/ 150136 h 418373"/>
                <a:gd name="connsiteX48" fmla="*/ 189571 w 227789"/>
                <a:gd name="connsiteY48" fmla="*/ 153887 h 418373"/>
                <a:gd name="connsiteX49" fmla="*/ 211975 w 227789"/>
                <a:gd name="connsiteY49" fmla="*/ 201736 h 418373"/>
                <a:gd name="connsiteX50" fmla="*/ 15409 w 227789"/>
                <a:gd name="connsiteY50" fmla="*/ 201736 h 418373"/>
                <a:gd name="connsiteX51" fmla="*/ 37762 w 227789"/>
                <a:gd name="connsiteY51" fmla="*/ 153937 h 418373"/>
                <a:gd name="connsiteX52" fmla="*/ 42476 w 227789"/>
                <a:gd name="connsiteY52" fmla="*/ 150085 h 418373"/>
                <a:gd name="connsiteX53" fmla="*/ 62345 w 227789"/>
                <a:gd name="connsiteY53" fmla="*/ 113033 h 418373"/>
                <a:gd name="connsiteX54" fmla="*/ 62244 w 227789"/>
                <a:gd name="connsiteY54" fmla="*/ 102895 h 418373"/>
                <a:gd name="connsiteX55" fmla="*/ 165140 w 227789"/>
                <a:gd name="connsiteY55" fmla="*/ 102895 h 418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227789" h="418373">
                  <a:moveTo>
                    <a:pt x="32592" y="138528"/>
                  </a:moveTo>
                  <a:cubicBezTo>
                    <a:pt x="31173" y="139694"/>
                    <a:pt x="29753" y="140860"/>
                    <a:pt x="28284" y="142026"/>
                  </a:cubicBezTo>
                  <a:cubicBezTo>
                    <a:pt x="15713" y="151961"/>
                    <a:pt x="0" y="164379"/>
                    <a:pt x="0" y="208882"/>
                  </a:cubicBezTo>
                  <a:lnTo>
                    <a:pt x="0" y="370677"/>
                  </a:lnTo>
                  <a:cubicBezTo>
                    <a:pt x="0" y="396983"/>
                    <a:pt x="21390" y="418373"/>
                    <a:pt x="47697" y="418373"/>
                  </a:cubicBezTo>
                  <a:lnTo>
                    <a:pt x="179585" y="418373"/>
                  </a:lnTo>
                  <a:cubicBezTo>
                    <a:pt x="205892" y="418373"/>
                    <a:pt x="227282" y="396983"/>
                    <a:pt x="227282" y="370677"/>
                  </a:cubicBezTo>
                  <a:lnTo>
                    <a:pt x="227282" y="347817"/>
                  </a:lnTo>
                  <a:cubicBezTo>
                    <a:pt x="227586" y="347005"/>
                    <a:pt x="227789" y="346144"/>
                    <a:pt x="227789" y="345232"/>
                  </a:cubicBezTo>
                  <a:cubicBezTo>
                    <a:pt x="227789" y="344319"/>
                    <a:pt x="227586" y="343458"/>
                    <a:pt x="227282" y="342646"/>
                  </a:cubicBezTo>
                  <a:lnTo>
                    <a:pt x="227282" y="208933"/>
                  </a:lnTo>
                  <a:cubicBezTo>
                    <a:pt x="227282" y="164379"/>
                    <a:pt x="211569" y="151961"/>
                    <a:pt x="198948" y="142026"/>
                  </a:cubicBezTo>
                  <a:cubicBezTo>
                    <a:pt x="197478" y="140860"/>
                    <a:pt x="196059" y="139745"/>
                    <a:pt x="194690" y="138579"/>
                  </a:cubicBezTo>
                  <a:cubicBezTo>
                    <a:pt x="184907" y="130317"/>
                    <a:pt x="180042" y="121852"/>
                    <a:pt x="180194" y="113489"/>
                  </a:cubicBezTo>
                  <a:cubicBezTo>
                    <a:pt x="180194" y="111157"/>
                    <a:pt x="180244" y="107305"/>
                    <a:pt x="180244" y="102997"/>
                  </a:cubicBezTo>
                  <a:lnTo>
                    <a:pt x="191041" y="102997"/>
                  </a:lnTo>
                  <a:cubicBezTo>
                    <a:pt x="195248" y="102997"/>
                    <a:pt x="198644" y="99600"/>
                    <a:pt x="198644" y="95394"/>
                  </a:cubicBezTo>
                  <a:lnTo>
                    <a:pt x="198644" y="32490"/>
                  </a:lnTo>
                  <a:cubicBezTo>
                    <a:pt x="198644" y="14547"/>
                    <a:pt x="184046" y="0"/>
                    <a:pt x="166153" y="0"/>
                  </a:cubicBezTo>
                  <a:lnTo>
                    <a:pt x="61078" y="0"/>
                  </a:lnTo>
                  <a:cubicBezTo>
                    <a:pt x="43186" y="0"/>
                    <a:pt x="28588" y="14598"/>
                    <a:pt x="28588" y="32490"/>
                  </a:cubicBezTo>
                  <a:lnTo>
                    <a:pt x="28588" y="95394"/>
                  </a:lnTo>
                  <a:cubicBezTo>
                    <a:pt x="28588" y="99600"/>
                    <a:pt x="31984" y="102997"/>
                    <a:pt x="36191" y="102997"/>
                  </a:cubicBezTo>
                  <a:lnTo>
                    <a:pt x="46937" y="102997"/>
                  </a:lnTo>
                  <a:cubicBezTo>
                    <a:pt x="46937" y="107356"/>
                    <a:pt x="46937" y="111208"/>
                    <a:pt x="47038" y="113590"/>
                  </a:cubicBezTo>
                  <a:cubicBezTo>
                    <a:pt x="47241" y="121852"/>
                    <a:pt x="42375" y="130266"/>
                    <a:pt x="32541" y="138630"/>
                  </a:cubicBezTo>
                  <a:close/>
                  <a:moveTo>
                    <a:pt x="212126" y="337628"/>
                  </a:moveTo>
                  <a:lnTo>
                    <a:pt x="15257" y="337628"/>
                  </a:lnTo>
                  <a:lnTo>
                    <a:pt x="15257" y="216993"/>
                  </a:lnTo>
                  <a:lnTo>
                    <a:pt x="212126" y="216993"/>
                  </a:lnTo>
                  <a:lnTo>
                    <a:pt x="212126" y="337628"/>
                  </a:lnTo>
                  <a:close/>
                  <a:moveTo>
                    <a:pt x="179636" y="403167"/>
                  </a:moveTo>
                  <a:lnTo>
                    <a:pt x="47747" y="403167"/>
                  </a:lnTo>
                  <a:cubicBezTo>
                    <a:pt x="29855" y="403167"/>
                    <a:pt x="15257" y="388569"/>
                    <a:pt x="15257" y="370677"/>
                  </a:cubicBezTo>
                  <a:lnTo>
                    <a:pt x="15257" y="352835"/>
                  </a:lnTo>
                  <a:lnTo>
                    <a:pt x="212126" y="352835"/>
                  </a:lnTo>
                  <a:lnTo>
                    <a:pt x="212126" y="370677"/>
                  </a:lnTo>
                  <a:cubicBezTo>
                    <a:pt x="212126" y="388569"/>
                    <a:pt x="197528" y="403167"/>
                    <a:pt x="179636" y="403167"/>
                  </a:cubicBezTo>
                  <a:close/>
                  <a:moveTo>
                    <a:pt x="43844" y="32440"/>
                  </a:moveTo>
                  <a:cubicBezTo>
                    <a:pt x="43844" y="22910"/>
                    <a:pt x="51600" y="15155"/>
                    <a:pt x="61129" y="15155"/>
                  </a:cubicBezTo>
                  <a:lnTo>
                    <a:pt x="166204" y="15155"/>
                  </a:lnTo>
                  <a:cubicBezTo>
                    <a:pt x="175733" y="15155"/>
                    <a:pt x="183488" y="22910"/>
                    <a:pt x="183488" y="32440"/>
                  </a:cubicBezTo>
                  <a:lnTo>
                    <a:pt x="183488" y="87740"/>
                  </a:lnTo>
                  <a:lnTo>
                    <a:pt x="43844" y="87740"/>
                  </a:lnTo>
                  <a:lnTo>
                    <a:pt x="43844" y="32440"/>
                  </a:lnTo>
                  <a:close/>
                  <a:moveTo>
                    <a:pt x="165089" y="102895"/>
                  </a:moveTo>
                  <a:cubicBezTo>
                    <a:pt x="165089" y="107102"/>
                    <a:pt x="165089" y="110853"/>
                    <a:pt x="165038" y="113134"/>
                  </a:cubicBezTo>
                  <a:cubicBezTo>
                    <a:pt x="164785" y="126110"/>
                    <a:pt x="171678" y="138934"/>
                    <a:pt x="184907" y="150136"/>
                  </a:cubicBezTo>
                  <a:cubicBezTo>
                    <a:pt x="186428" y="151403"/>
                    <a:pt x="187999" y="152670"/>
                    <a:pt x="189571" y="153887"/>
                  </a:cubicBezTo>
                  <a:cubicBezTo>
                    <a:pt x="200367" y="162402"/>
                    <a:pt x="210606" y="170512"/>
                    <a:pt x="211975" y="201736"/>
                  </a:cubicBezTo>
                  <a:lnTo>
                    <a:pt x="15409" y="201736"/>
                  </a:lnTo>
                  <a:cubicBezTo>
                    <a:pt x="16727" y="170614"/>
                    <a:pt x="26966" y="162453"/>
                    <a:pt x="37762" y="153937"/>
                  </a:cubicBezTo>
                  <a:cubicBezTo>
                    <a:pt x="39384" y="152670"/>
                    <a:pt x="40955" y="151403"/>
                    <a:pt x="42476" y="150085"/>
                  </a:cubicBezTo>
                  <a:cubicBezTo>
                    <a:pt x="56009" y="138579"/>
                    <a:pt x="62650" y="126110"/>
                    <a:pt x="62345" y="113033"/>
                  </a:cubicBezTo>
                  <a:cubicBezTo>
                    <a:pt x="62295" y="110752"/>
                    <a:pt x="62244" y="107102"/>
                    <a:pt x="62244" y="102895"/>
                  </a:cubicBezTo>
                  <a:lnTo>
                    <a:pt x="165140" y="102895"/>
                  </a:lnTo>
                  <a:close/>
                </a:path>
              </a:pathLst>
            </a:custGeom>
            <a:solidFill>
              <a:srgbClr val="1F1F1F"/>
            </a:solidFill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647" name="Frihandsfigur: Form 646">
              <a:extLst>
                <a:ext uri="{FF2B5EF4-FFF2-40B4-BE49-F238E27FC236}">
                  <a16:creationId xmlns:a16="http://schemas.microsoft.com/office/drawing/2014/main" id="{6FED9F7A-2B56-5F9E-FDAB-43B6660FDA82}"/>
                </a:ext>
              </a:extLst>
            </p:cNvPr>
            <p:cNvSpPr/>
            <p:nvPr/>
          </p:nvSpPr>
          <p:spPr>
            <a:xfrm>
              <a:off x="3766554" y="5591764"/>
              <a:ext cx="15206" cy="54488"/>
            </a:xfrm>
            <a:custGeom>
              <a:avLst/>
              <a:gdLst>
                <a:gd name="connsiteX0" fmla="*/ 7603 w 15206"/>
                <a:gd name="connsiteY0" fmla="*/ 0 h 54488"/>
                <a:gd name="connsiteX1" fmla="*/ 0 w 15206"/>
                <a:gd name="connsiteY1" fmla="*/ 7603 h 54488"/>
                <a:gd name="connsiteX2" fmla="*/ 0 w 15206"/>
                <a:gd name="connsiteY2" fmla="*/ 46886 h 54488"/>
                <a:gd name="connsiteX3" fmla="*/ 7603 w 15206"/>
                <a:gd name="connsiteY3" fmla="*/ 54489 h 54488"/>
                <a:gd name="connsiteX4" fmla="*/ 15206 w 15206"/>
                <a:gd name="connsiteY4" fmla="*/ 46886 h 54488"/>
                <a:gd name="connsiteX5" fmla="*/ 15206 w 15206"/>
                <a:gd name="connsiteY5" fmla="*/ 7603 h 54488"/>
                <a:gd name="connsiteX6" fmla="*/ 7603 w 15206"/>
                <a:gd name="connsiteY6" fmla="*/ 0 h 54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206" h="54488">
                  <a:moveTo>
                    <a:pt x="7603" y="0"/>
                  </a:moveTo>
                  <a:cubicBezTo>
                    <a:pt x="3396" y="0"/>
                    <a:pt x="0" y="3396"/>
                    <a:pt x="0" y="7603"/>
                  </a:cubicBezTo>
                  <a:lnTo>
                    <a:pt x="0" y="46886"/>
                  </a:lnTo>
                  <a:cubicBezTo>
                    <a:pt x="0" y="51093"/>
                    <a:pt x="3396" y="54489"/>
                    <a:pt x="7603" y="54489"/>
                  </a:cubicBezTo>
                  <a:cubicBezTo>
                    <a:pt x="11810" y="54489"/>
                    <a:pt x="15206" y="51093"/>
                    <a:pt x="15206" y="46886"/>
                  </a:cubicBezTo>
                  <a:lnTo>
                    <a:pt x="15206" y="7603"/>
                  </a:lnTo>
                  <a:cubicBezTo>
                    <a:pt x="15206" y="3396"/>
                    <a:pt x="11810" y="0"/>
                    <a:pt x="7603" y="0"/>
                  </a:cubicBezTo>
                  <a:close/>
                </a:path>
              </a:pathLst>
            </a:custGeom>
            <a:solidFill>
              <a:srgbClr val="1F1F1F"/>
            </a:solidFill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648" name="Frihandsfigur: Form 647">
              <a:extLst>
                <a:ext uri="{FF2B5EF4-FFF2-40B4-BE49-F238E27FC236}">
                  <a16:creationId xmlns:a16="http://schemas.microsoft.com/office/drawing/2014/main" id="{4DF423BC-E2BF-A1A7-8CD9-4C7592E6BA75}"/>
                </a:ext>
              </a:extLst>
            </p:cNvPr>
            <p:cNvSpPr/>
            <p:nvPr/>
          </p:nvSpPr>
          <p:spPr>
            <a:xfrm>
              <a:off x="3809943" y="5591764"/>
              <a:ext cx="15206" cy="54488"/>
            </a:xfrm>
            <a:custGeom>
              <a:avLst/>
              <a:gdLst>
                <a:gd name="connsiteX0" fmla="*/ 7603 w 15206"/>
                <a:gd name="connsiteY0" fmla="*/ 0 h 54488"/>
                <a:gd name="connsiteX1" fmla="*/ 0 w 15206"/>
                <a:gd name="connsiteY1" fmla="*/ 7603 h 54488"/>
                <a:gd name="connsiteX2" fmla="*/ 0 w 15206"/>
                <a:gd name="connsiteY2" fmla="*/ 46886 h 54488"/>
                <a:gd name="connsiteX3" fmla="*/ 7603 w 15206"/>
                <a:gd name="connsiteY3" fmla="*/ 54489 h 54488"/>
                <a:gd name="connsiteX4" fmla="*/ 15206 w 15206"/>
                <a:gd name="connsiteY4" fmla="*/ 46886 h 54488"/>
                <a:gd name="connsiteX5" fmla="*/ 15206 w 15206"/>
                <a:gd name="connsiteY5" fmla="*/ 7603 h 54488"/>
                <a:gd name="connsiteX6" fmla="*/ 7603 w 15206"/>
                <a:gd name="connsiteY6" fmla="*/ 0 h 54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206" h="54488">
                  <a:moveTo>
                    <a:pt x="7603" y="0"/>
                  </a:moveTo>
                  <a:cubicBezTo>
                    <a:pt x="3396" y="0"/>
                    <a:pt x="0" y="3396"/>
                    <a:pt x="0" y="7603"/>
                  </a:cubicBezTo>
                  <a:lnTo>
                    <a:pt x="0" y="46886"/>
                  </a:lnTo>
                  <a:cubicBezTo>
                    <a:pt x="0" y="51093"/>
                    <a:pt x="3396" y="54489"/>
                    <a:pt x="7603" y="54489"/>
                  </a:cubicBezTo>
                  <a:cubicBezTo>
                    <a:pt x="11810" y="54489"/>
                    <a:pt x="15206" y="51093"/>
                    <a:pt x="15206" y="46886"/>
                  </a:cubicBezTo>
                  <a:lnTo>
                    <a:pt x="15206" y="7603"/>
                  </a:lnTo>
                  <a:cubicBezTo>
                    <a:pt x="15206" y="3396"/>
                    <a:pt x="11810" y="0"/>
                    <a:pt x="7603" y="0"/>
                  </a:cubicBezTo>
                  <a:close/>
                </a:path>
              </a:pathLst>
            </a:custGeom>
            <a:solidFill>
              <a:srgbClr val="1F1F1F"/>
            </a:solidFill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649" name="Frihandsfigur: Form 648">
              <a:extLst>
                <a:ext uri="{FF2B5EF4-FFF2-40B4-BE49-F238E27FC236}">
                  <a16:creationId xmlns:a16="http://schemas.microsoft.com/office/drawing/2014/main" id="{0259279E-47AD-E105-9832-3C64731A6A0C}"/>
                </a:ext>
              </a:extLst>
            </p:cNvPr>
            <p:cNvSpPr/>
            <p:nvPr/>
          </p:nvSpPr>
          <p:spPr>
            <a:xfrm>
              <a:off x="3723115" y="5591764"/>
              <a:ext cx="15206" cy="54488"/>
            </a:xfrm>
            <a:custGeom>
              <a:avLst/>
              <a:gdLst>
                <a:gd name="connsiteX0" fmla="*/ 7603 w 15206"/>
                <a:gd name="connsiteY0" fmla="*/ 0 h 54488"/>
                <a:gd name="connsiteX1" fmla="*/ 0 w 15206"/>
                <a:gd name="connsiteY1" fmla="*/ 7603 h 54488"/>
                <a:gd name="connsiteX2" fmla="*/ 0 w 15206"/>
                <a:gd name="connsiteY2" fmla="*/ 46886 h 54488"/>
                <a:gd name="connsiteX3" fmla="*/ 7603 w 15206"/>
                <a:gd name="connsiteY3" fmla="*/ 54489 h 54488"/>
                <a:gd name="connsiteX4" fmla="*/ 15206 w 15206"/>
                <a:gd name="connsiteY4" fmla="*/ 46886 h 54488"/>
                <a:gd name="connsiteX5" fmla="*/ 15206 w 15206"/>
                <a:gd name="connsiteY5" fmla="*/ 7603 h 54488"/>
                <a:gd name="connsiteX6" fmla="*/ 7603 w 15206"/>
                <a:gd name="connsiteY6" fmla="*/ 0 h 54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206" h="54488">
                  <a:moveTo>
                    <a:pt x="7603" y="0"/>
                  </a:moveTo>
                  <a:cubicBezTo>
                    <a:pt x="3396" y="0"/>
                    <a:pt x="0" y="3396"/>
                    <a:pt x="0" y="7603"/>
                  </a:cubicBezTo>
                  <a:lnTo>
                    <a:pt x="0" y="46886"/>
                  </a:lnTo>
                  <a:cubicBezTo>
                    <a:pt x="0" y="51093"/>
                    <a:pt x="3396" y="54489"/>
                    <a:pt x="7603" y="54489"/>
                  </a:cubicBezTo>
                  <a:cubicBezTo>
                    <a:pt x="11810" y="54489"/>
                    <a:pt x="15206" y="51093"/>
                    <a:pt x="15206" y="46886"/>
                  </a:cubicBezTo>
                  <a:lnTo>
                    <a:pt x="15206" y="7603"/>
                  </a:lnTo>
                  <a:cubicBezTo>
                    <a:pt x="15206" y="3396"/>
                    <a:pt x="11810" y="0"/>
                    <a:pt x="7603" y="0"/>
                  </a:cubicBezTo>
                  <a:close/>
                </a:path>
              </a:pathLst>
            </a:custGeom>
            <a:solidFill>
              <a:srgbClr val="1F1F1F"/>
            </a:solidFill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650" name="Frihandsfigur: Form 649">
              <a:extLst>
                <a:ext uri="{FF2B5EF4-FFF2-40B4-BE49-F238E27FC236}">
                  <a16:creationId xmlns:a16="http://schemas.microsoft.com/office/drawing/2014/main" id="{B792F896-BC89-C9B7-B675-EABF1A3371E0}"/>
                </a:ext>
              </a:extLst>
            </p:cNvPr>
            <p:cNvSpPr/>
            <p:nvPr/>
          </p:nvSpPr>
          <p:spPr>
            <a:xfrm>
              <a:off x="3726055" y="5799025"/>
              <a:ext cx="96153" cy="96103"/>
            </a:xfrm>
            <a:custGeom>
              <a:avLst/>
              <a:gdLst>
                <a:gd name="connsiteX0" fmla="*/ 7806 w 96153"/>
                <a:gd name="connsiteY0" fmla="*/ 88348 h 96103"/>
                <a:gd name="connsiteX1" fmla="*/ 26611 w 96153"/>
                <a:gd name="connsiteY1" fmla="*/ 96103 h 96103"/>
                <a:gd name="connsiteX2" fmla="*/ 45416 w 96153"/>
                <a:gd name="connsiteY2" fmla="*/ 88348 h 96103"/>
                <a:gd name="connsiteX3" fmla="*/ 88399 w 96153"/>
                <a:gd name="connsiteY3" fmla="*/ 45365 h 96103"/>
                <a:gd name="connsiteX4" fmla="*/ 88399 w 96153"/>
                <a:gd name="connsiteY4" fmla="*/ 7755 h 96103"/>
                <a:gd name="connsiteX5" fmla="*/ 50789 w 96153"/>
                <a:gd name="connsiteY5" fmla="*/ 7755 h 96103"/>
                <a:gd name="connsiteX6" fmla="*/ 7806 w 96153"/>
                <a:gd name="connsiteY6" fmla="*/ 50738 h 96103"/>
                <a:gd name="connsiteX7" fmla="*/ 0 w 96153"/>
                <a:gd name="connsiteY7" fmla="*/ 69543 h 96103"/>
                <a:gd name="connsiteX8" fmla="*/ 7806 w 96153"/>
                <a:gd name="connsiteY8" fmla="*/ 88348 h 96103"/>
                <a:gd name="connsiteX9" fmla="*/ 61585 w 96153"/>
                <a:gd name="connsiteY9" fmla="*/ 18501 h 96103"/>
                <a:gd name="connsiteX10" fmla="*/ 69644 w 96153"/>
                <a:gd name="connsiteY10" fmla="*/ 15155 h 96103"/>
                <a:gd name="connsiteX11" fmla="*/ 77704 w 96153"/>
                <a:gd name="connsiteY11" fmla="*/ 18501 h 96103"/>
                <a:gd name="connsiteX12" fmla="*/ 77704 w 96153"/>
                <a:gd name="connsiteY12" fmla="*/ 34569 h 96103"/>
                <a:gd name="connsiteX13" fmla="*/ 61585 w 96153"/>
                <a:gd name="connsiteY13" fmla="*/ 50687 h 96103"/>
                <a:gd name="connsiteX14" fmla="*/ 45517 w 96153"/>
                <a:gd name="connsiteY14" fmla="*/ 34620 h 96103"/>
                <a:gd name="connsiteX15" fmla="*/ 61636 w 96153"/>
                <a:gd name="connsiteY15" fmla="*/ 18501 h 96103"/>
                <a:gd name="connsiteX16" fmla="*/ 18551 w 96153"/>
                <a:gd name="connsiteY16" fmla="*/ 61535 h 96103"/>
                <a:gd name="connsiteX17" fmla="*/ 34670 w 96153"/>
                <a:gd name="connsiteY17" fmla="*/ 45416 h 96103"/>
                <a:gd name="connsiteX18" fmla="*/ 50738 w 96153"/>
                <a:gd name="connsiteY18" fmla="*/ 61484 h 96103"/>
                <a:gd name="connsiteX19" fmla="*/ 34620 w 96153"/>
                <a:gd name="connsiteY19" fmla="*/ 77602 h 96103"/>
                <a:gd name="connsiteX20" fmla="*/ 18551 w 96153"/>
                <a:gd name="connsiteY20" fmla="*/ 77602 h 96103"/>
                <a:gd name="connsiteX21" fmla="*/ 15206 w 96153"/>
                <a:gd name="connsiteY21" fmla="*/ 69543 h 96103"/>
                <a:gd name="connsiteX22" fmla="*/ 18551 w 96153"/>
                <a:gd name="connsiteY22" fmla="*/ 61484 h 96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6153" h="96103">
                  <a:moveTo>
                    <a:pt x="7806" y="88348"/>
                  </a:moveTo>
                  <a:cubicBezTo>
                    <a:pt x="12976" y="93518"/>
                    <a:pt x="19768" y="96103"/>
                    <a:pt x="26611" y="96103"/>
                  </a:cubicBezTo>
                  <a:cubicBezTo>
                    <a:pt x="33454" y="96103"/>
                    <a:pt x="40246" y="93518"/>
                    <a:pt x="45416" y="88348"/>
                  </a:cubicBezTo>
                  <a:lnTo>
                    <a:pt x="88399" y="45365"/>
                  </a:lnTo>
                  <a:cubicBezTo>
                    <a:pt x="98739" y="35025"/>
                    <a:pt x="98739" y="18146"/>
                    <a:pt x="88399" y="7755"/>
                  </a:cubicBezTo>
                  <a:cubicBezTo>
                    <a:pt x="78058" y="-2585"/>
                    <a:pt x="61180" y="-2585"/>
                    <a:pt x="50789" y="7755"/>
                  </a:cubicBezTo>
                  <a:lnTo>
                    <a:pt x="7806" y="50738"/>
                  </a:lnTo>
                  <a:cubicBezTo>
                    <a:pt x="2788" y="55756"/>
                    <a:pt x="0" y="62447"/>
                    <a:pt x="0" y="69543"/>
                  </a:cubicBezTo>
                  <a:cubicBezTo>
                    <a:pt x="0" y="76639"/>
                    <a:pt x="2788" y="83330"/>
                    <a:pt x="7806" y="88348"/>
                  </a:cubicBezTo>
                  <a:close/>
                  <a:moveTo>
                    <a:pt x="61585" y="18501"/>
                  </a:moveTo>
                  <a:cubicBezTo>
                    <a:pt x="63815" y="16271"/>
                    <a:pt x="66704" y="15155"/>
                    <a:pt x="69644" y="15155"/>
                  </a:cubicBezTo>
                  <a:cubicBezTo>
                    <a:pt x="72584" y="15155"/>
                    <a:pt x="75474" y="16271"/>
                    <a:pt x="77704" y="18501"/>
                  </a:cubicBezTo>
                  <a:cubicBezTo>
                    <a:pt x="82114" y="22962"/>
                    <a:pt x="82114" y="30159"/>
                    <a:pt x="77704" y="34569"/>
                  </a:cubicBezTo>
                  <a:lnTo>
                    <a:pt x="61585" y="50687"/>
                  </a:lnTo>
                  <a:lnTo>
                    <a:pt x="45517" y="34620"/>
                  </a:lnTo>
                  <a:lnTo>
                    <a:pt x="61636" y="18501"/>
                  </a:lnTo>
                  <a:close/>
                  <a:moveTo>
                    <a:pt x="18551" y="61535"/>
                  </a:moveTo>
                  <a:lnTo>
                    <a:pt x="34670" y="45416"/>
                  </a:lnTo>
                  <a:lnTo>
                    <a:pt x="50738" y="61484"/>
                  </a:lnTo>
                  <a:lnTo>
                    <a:pt x="34620" y="77602"/>
                  </a:lnTo>
                  <a:cubicBezTo>
                    <a:pt x="30159" y="82063"/>
                    <a:pt x="22961" y="82063"/>
                    <a:pt x="18551" y="77602"/>
                  </a:cubicBezTo>
                  <a:cubicBezTo>
                    <a:pt x="16423" y="75474"/>
                    <a:pt x="15206" y="72584"/>
                    <a:pt x="15206" y="69543"/>
                  </a:cubicBezTo>
                  <a:cubicBezTo>
                    <a:pt x="15206" y="66502"/>
                    <a:pt x="16372" y="63663"/>
                    <a:pt x="18551" y="61484"/>
                  </a:cubicBezTo>
                  <a:close/>
                </a:path>
              </a:pathLst>
            </a:custGeom>
            <a:solidFill>
              <a:srgbClr val="1F1F1F"/>
            </a:solidFill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  <p:grpSp>
        <p:nvGrpSpPr>
          <p:cNvPr id="651" name="Bild 3">
            <a:extLst>
              <a:ext uri="{FF2B5EF4-FFF2-40B4-BE49-F238E27FC236}">
                <a16:creationId xmlns:a16="http://schemas.microsoft.com/office/drawing/2014/main" id="{B58DACD5-5089-4491-0DD3-0573E3DBAB61}"/>
              </a:ext>
            </a:extLst>
          </p:cNvPr>
          <p:cNvGrpSpPr/>
          <p:nvPr/>
        </p:nvGrpSpPr>
        <p:grpSpPr>
          <a:xfrm>
            <a:off x="7076461" y="5423627"/>
            <a:ext cx="499711" cy="413909"/>
            <a:chOff x="4756225" y="5625928"/>
            <a:chExt cx="387606" cy="321053"/>
          </a:xfrm>
          <a:solidFill>
            <a:srgbClr val="1F1F1F"/>
          </a:solidFill>
        </p:grpSpPr>
        <p:sp>
          <p:nvSpPr>
            <p:cNvPr id="652" name="Frihandsfigur: Form 651">
              <a:extLst>
                <a:ext uri="{FF2B5EF4-FFF2-40B4-BE49-F238E27FC236}">
                  <a16:creationId xmlns:a16="http://schemas.microsoft.com/office/drawing/2014/main" id="{AC624895-1FB2-5B72-7EE9-95C74859A658}"/>
                </a:ext>
              </a:extLst>
            </p:cNvPr>
            <p:cNvSpPr/>
            <p:nvPr/>
          </p:nvSpPr>
          <p:spPr>
            <a:xfrm>
              <a:off x="4756225" y="5625928"/>
              <a:ext cx="387606" cy="321053"/>
            </a:xfrm>
            <a:custGeom>
              <a:avLst/>
              <a:gdLst>
                <a:gd name="connsiteX0" fmla="*/ 380104 w 387606"/>
                <a:gd name="connsiteY0" fmla="*/ 0 h 321053"/>
                <a:gd name="connsiteX1" fmla="*/ 74257 w 387606"/>
                <a:gd name="connsiteY1" fmla="*/ 0 h 321053"/>
                <a:gd name="connsiteX2" fmla="*/ 66654 w 387606"/>
                <a:gd name="connsiteY2" fmla="*/ 7603 h 321053"/>
                <a:gd name="connsiteX3" fmla="*/ 66654 w 387606"/>
                <a:gd name="connsiteY3" fmla="*/ 85053 h 321053"/>
                <a:gd name="connsiteX4" fmla="*/ 7603 w 387606"/>
                <a:gd name="connsiteY4" fmla="*/ 85053 h 321053"/>
                <a:gd name="connsiteX5" fmla="*/ 0 w 387606"/>
                <a:gd name="connsiteY5" fmla="*/ 92656 h 321053"/>
                <a:gd name="connsiteX6" fmla="*/ 0 w 387606"/>
                <a:gd name="connsiteY6" fmla="*/ 280149 h 321053"/>
                <a:gd name="connsiteX7" fmla="*/ 40905 w 387606"/>
                <a:gd name="connsiteY7" fmla="*/ 321054 h 321053"/>
                <a:gd name="connsiteX8" fmla="*/ 41107 w 387606"/>
                <a:gd name="connsiteY8" fmla="*/ 321054 h 321053"/>
                <a:gd name="connsiteX9" fmla="*/ 41209 w 387606"/>
                <a:gd name="connsiteY9" fmla="*/ 321054 h 321053"/>
                <a:gd name="connsiteX10" fmla="*/ 349084 w 387606"/>
                <a:gd name="connsiteY10" fmla="*/ 321054 h 321053"/>
                <a:gd name="connsiteX11" fmla="*/ 387606 w 387606"/>
                <a:gd name="connsiteY11" fmla="*/ 282531 h 321053"/>
                <a:gd name="connsiteX12" fmla="*/ 387606 w 387606"/>
                <a:gd name="connsiteY12" fmla="*/ 7603 h 321053"/>
                <a:gd name="connsiteX13" fmla="*/ 380003 w 387606"/>
                <a:gd name="connsiteY13" fmla="*/ 0 h 321053"/>
                <a:gd name="connsiteX14" fmla="*/ 15257 w 387606"/>
                <a:gd name="connsiteY14" fmla="*/ 280098 h 321053"/>
                <a:gd name="connsiteX15" fmla="*/ 15257 w 387606"/>
                <a:gd name="connsiteY15" fmla="*/ 100209 h 321053"/>
                <a:gd name="connsiteX16" fmla="*/ 66704 w 387606"/>
                <a:gd name="connsiteY16" fmla="*/ 100209 h 321053"/>
                <a:gd name="connsiteX17" fmla="*/ 66704 w 387606"/>
                <a:gd name="connsiteY17" fmla="*/ 280098 h 321053"/>
                <a:gd name="connsiteX18" fmla="*/ 41006 w 387606"/>
                <a:gd name="connsiteY18" fmla="*/ 305797 h 321053"/>
                <a:gd name="connsiteX19" fmla="*/ 15308 w 387606"/>
                <a:gd name="connsiteY19" fmla="*/ 280098 h 321053"/>
                <a:gd name="connsiteX20" fmla="*/ 372501 w 387606"/>
                <a:gd name="connsiteY20" fmla="*/ 282531 h 321053"/>
                <a:gd name="connsiteX21" fmla="*/ 349185 w 387606"/>
                <a:gd name="connsiteY21" fmla="*/ 305847 h 321053"/>
                <a:gd name="connsiteX22" fmla="*/ 72736 w 387606"/>
                <a:gd name="connsiteY22" fmla="*/ 305847 h 321053"/>
                <a:gd name="connsiteX23" fmla="*/ 81860 w 387606"/>
                <a:gd name="connsiteY23" fmla="*/ 280149 h 321053"/>
                <a:gd name="connsiteX24" fmla="*/ 81860 w 387606"/>
                <a:gd name="connsiteY24" fmla="*/ 15257 h 321053"/>
                <a:gd name="connsiteX25" fmla="*/ 372501 w 387606"/>
                <a:gd name="connsiteY25" fmla="*/ 15257 h 321053"/>
                <a:gd name="connsiteX26" fmla="*/ 372501 w 387606"/>
                <a:gd name="connsiteY26" fmla="*/ 282582 h 321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87606" h="321053">
                  <a:moveTo>
                    <a:pt x="380104" y="0"/>
                  </a:moveTo>
                  <a:lnTo>
                    <a:pt x="74257" y="0"/>
                  </a:lnTo>
                  <a:cubicBezTo>
                    <a:pt x="70050" y="0"/>
                    <a:pt x="66654" y="3396"/>
                    <a:pt x="66654" y="7603"/>
                  </a:cubicBezTo>
                  <a:lnTo>
                    <a:pt x="66654" y="85053"/>
                  </a:lnTo>
                  <a:lnTo>
                    <a:pt x="7603" y="85053"/>
                  </a:lnTo>
                  <a:cubicBezTo>
                    <a:pt x="3396" y="85053"/>
                    <a:pt x="0" y="88449"/>
                    <a:pt x="0" y="92656"/>
                  </a:cubicBezTo>
                  <a:lnTo>
                    <a:pt x="0" y="280149"/>
                  </a:lnTo>
                  <a:cubicBezTo>
                    <a:pt x="0" y="302705"/>
                    <a:pt x="18349" y="321054"/>
                    <a:pt x="40905" y="321054"/>
                  </a:cubicBezTo>
                  <a:cubicBezTo>
                    <a:pt x="40955" y="321054"/>
                    <a:pt x="41057" y="321054"/>
                    <a:pt x="41107" y="321054"/>
                  </a:cubicBezTo>
                  <a:cubicBezTo>
                    <a:pt x="41107" y="321054"/>
                    <a:pt x="41158" y="321054"/>
                    <a:pt x="41209" y="321054"/>
                  </a:cubicBezTo>
                  <a:lnTo>
                    <a:pt x="349084" y="321054"/>
                  </a:lnTo>
                  <a:cubicBezTo>
                    <a:pt x="370322" y="321054"/>
                    <a:pt x="387606" y="303769"/>
                    <a:pt x="387606" y="282531"/>
                  </a:cubicBezTo>
                  <a:lnTo>
                    <a:pt x="387606" y="7603"/>
                  </a:lnTo>
                  <a:cubicBezTo>
                    <a:pt x="387606" y="3396"/>
                    <a:pt x="384210" y="0"/>
                    <a:pt x="380003" y="0"/>
                  </a:cubicBezTo>
                  <a:close/>
                  <a:moveTo>
                    <a:pt x="15257" y="280098"/>
                  </a:moveTo>
                  <a:lnTo>
                    <a:pt x="15257" y="100209"/>
                  </a:lnTo>
                  <a:lnTo>
                    <a:pt x="66704" y="100209"/>
                  </a:lnTo>
                  <a:lnTo>
                    <a:pt x="66704" y="280098"/>
                  </a:lnTo>
                  <a:cubicBezTo>
                    <a:pt x="66704" y="294291"/>
                    <a:pt x="55148" y="305797"/>
                    <a:pt x="41006" y="305797"/>
                  </a:cubicBezTo>
                  <a:cubicBezTo>
                    <a:pt x="26864" y="305797"/>
                    <a:pt x="15308" y="294240"/>
                    <a:pt x="15308" y="280098"/>
                  </a:cubicBezTo>
                  <a:close/>
                  <a:moveTo>
                    <a:pt x="372501" y="282531"/>
                  </a:moveTo>
                  <a:cubicBezTo>
                    <a:pt x="372501" y="295406"/>
                    <a:pt x="362060" y="305847"/>
                    <a:pt x="349185" y="305847"/>
                  </a:cubicBezTo>
                  <a:lnTo>
                    <a:pt x="72736" y="305847"/>
                  </a:lnTo>
                  <a:cubicBezTo>
                    <a:pt x="78413" y="298802"/>
                    <a:pt x="81860" y="289881"/>
                    <a:pt x="81860" y="280149"/>
                  </a:cubicBezTo>
                  <a:lnTo>
                    <a:pt x="81860" y="15257"/>
                  </a:lnTo>
                  <a:lnTo>
                    <a:pt x="372501" y="15257"/>
                  </a:lnTo>
                  <a:lnTo>
                    <a:pt x="372501" y="282582"/>
                  </a:lnTo>
                  <a:close/>
                </a:path>
              </a:pathLst>
            </a:custGeom>
            <a:solidFill>
              <a:srgbClr val="1F1F1F"/>
            </a:solidFill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653" name="Frihandsfigur: Form 652">
              <a:extLst>
                <a:ext uri="{FF2B5EF4-FFF2-40B4-BE49-F238E27FC236}">
                  <a16:creationId xmlns:a16="http://schemas.microsoft.com/office/drawing/2014/main" id="{E33AD7CA-B83E-FB8E-48BA-1C7EFDFADC9B}"/>
                </a:ext>
              </a:extLst>
            </p:cNvPr>
            <p:cNvSpPr/>
            <p:nvPr/>
          </p:nvSpPr>
          <p:spPr>
            <a:xfrm>
              <a:off x="4864037" y="5667795"/>
              <a:ext cx="110498" cy="118101"/>
            </a:xfrm>
            <a:custGeom>
              <a:avLst/>
              <a:gdLst>
                <a:gd name="connsiteX0" fmla="*/ 7603 w 110498"/>
                <a:gd name="connsiteY0" fmla="*/ 118102 h 118101"/>
                <a:gd name="connsiteX1" fmla="*/ 102895 w 110498"/>
                <a:gd name="connsiteY1" fmla="*/ 118102 h 118101"/>
                <a:gd name="connsiteX2" fmla="*/ 110498 w 110498"/>
                <a:gd name="connsiteY2" fmla="*/ 110499 h 118101"/>
                <a:gd name="connsiteX3" fmla="*/ 110498 w 110498"/>
                <a:gd name="connsiteY3" fmla="*/ 7603 h 118101"/>
                <a:gd name="connsiteX4" fmla="*/ 102895 w 110498"/>
                <a:gd name="connsiteY4" fmla="*/ 0 h 118101"/>
                <a:gd name="connsiteX5" fmla="*/ 7603 w 110498"/>
                <a:gd name="connsiteY5" fmla="*/ 0 h 118101"/>
                <a:gd name="connsiteX6" fmla="*/ 0 w 110498"/>
                <a:gd name="connsiteY6" fmla="*/ 7603 h 118101"/>
                <a:gd name="connsiteX7" fmla="*/ 0 w 110498"/>
                <a:gd name="connsiteY7" fmla="*/ 110499 h 118101"/>
                <a:gd name="connsiteX8" fmla="*/ 7603 w 110498"/>
                <a:gd name="connsiteY8" fmla="*/ 118102 h 118101"/>
                <a:gd name="connsiteX9" fmla="*/ 15206 w 110498"/>
                <a:gd name="connsiteY9" fmla="*/ 15206 h 118101"/>
                <a:gd name="connsiteX10" fmla="*/ 95292 w 110498"/>
                <a:gd name="connsiteY10" fmla="*/ 15206 h 118101"/>
                <a:gd name="connsiteX11" fmla="*/ 95292 w 110498"/>
                <a:gd name="connsiteY11" fmla="*/ 102896 h 118101"/>
                <a:gd name="connsiteX12" fmla="*/ 15206 w 110498"/>
                <a:gd name="connsiteY12" fmla="*/ 102896 h 118101"/>
                <a:gd name="connsiteX13" fmla="*/ 15206 w 110498"/>
                <a:gd name="connsiteY13" fmla="*/ 15206 h 118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0498" h="118101">
                  <a:moveTo>
                    <a:pt x="7603" y="118102"/>
                  </a:moveTo>
                  <a:lnTo>
                    <a:pt x="102895" y="118102"/>
                  </a:lnTo>
                  <a:cubicBezTo>
                    <a:pt x="107102" y="118102"/>
                    <a:pt x="110498" y="114706"/>
                    <a:pt x="110498" y="110499"/>
                  </a:cubicBezTo>
                  <a:lnTo>
                    <a:pt x="110498" y="7603"/>
                  </a:lnTo>
                  <a:cubicBezTo>
                    <a:pt x="110498" y="3396"/>
                    <a:pt x="107102" y="0"/>
                    <a:pt x="102895" y="0"/>
                  </a:cubicBezTo>
                  <a:lnTo>
                    <a:pt x="7603" y="0"/>
                  </a:lnTo>
                  <a:cubicBezTo>
                    <a:pt x="3396" y="0"/>
                    <a:pt x="0" y="3396"/>
                    <a:pt x="0" y="7603"/>
                  </a:cubicBezTo>
                  <a:lnTo>
                    <a:pt x="0" y="110499"/>
                  </a:lnTo>
                  <a:cubicBezTo>
                    <a:pt x="0" y="114706"/>
                    <a:pt x="3396" y="118102"/>
                    <a:pt x="7603" y="118102"/>
                  </a:cubicBezTo>
                  <a:close/>
                  <a:moveTo>
                    <a:pt x="15206" y="15206"/>
                  </a:moveTo>
                  <a:lnTo>
                    <a:pt x="95292" y="15206"/>
                  </a:lnTo>
                  <a:lnTo>
                    <a:pt x="95292" y="102896"/>
                  </a:lnTo>
                  <a:lnTo>
                    <a:pt x="15206" y="102896"/>
                  </a:lnTo>
                  <a:lnTo>
                    <a:pt x="15206" y="15206"/>
                  </a:lnTo>
                  <a:close/>
                </a:path>
              </a:pathLst>
            </a:custGeom>
            <a:solidFill>
              <a:srgbClr val="1F1F1F"/>
            </a:solidFill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654" name="Frihandsfigur: Form 653">
              <a:extLst>
                <a:ext uri="{FF2B5EF4-FFF2-40B4-BE49-F238E27FC236}">
                  <a16:creationId xmlns:a16="http://schemas.microsoft.com/office/drawing/2014/main" id="{7F84CB6E-5816-B62F-C001-EB02C43F2754}"/>
                </a:ext>
              </a:extLst>
            </p:cNvPr>
            <p:cNvSpPr/>
            <p:nvPr/>
          </p:nvSpPr>
          <p:spPr>
            <a:xfrm>
              <a:off x="4999930" y="5667795"/>
              <a:ext cx="102388" cy="15206"/>
            </a:xfrm>
            <a:custGeom>
              <a:avLst/>
              <a:gdLst>
                <a:gd name="connsiteX0" fmla="*/ 7603 w 102388"/>
                <a:gd name="connsiteY0" fmla="*/ 15206 h 15206"/>
                <a:gd name="connsiteX1" fmla="*/ 94785 w 102388"/>
                <a:gd name="connsiteY1" fmla="*/ 15206 h 15206"/>
                <a:gd name="connsiteX2" fmla="*/ 102388 w 102388"/>
                <a:gd name="connsiteY2" fmla="*/ 7603 h 15206"/>
                <a:gd name="connsiteX3" fmla="*/ 94785 w 102388"/>
                <a:gd name="connsiteY3" fmla="*/ 0 h 15206"/>
                <a:gd name="connsiteX4" fmla="*/ 7603 w 102388"/>
                <a:gd name="connsiteY4" fmla="*/ 0 h 15206"/>
                <a:gd name="connsiteX5" fmla="*/ 0 w 102388"/>
                <a:gd name="connsiteY5" fmla="*/ 7603 h 15206"/>
                <a:gd name="connsiteX6" fmla="*/ 7603 w 102388"/>
                <a:gd name="connsiteY6" fmla="*/ 15206 h 15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2388" h="15206">
                  <a:moveTo>
                    <a:pt x="7603" y="15206"/>
                  </a:moveTo>
                  <a:lnTo>
                    <a:pt x="94785" y="15206"/>
                  </a:lnTo>
                  <a:cubicBezTo>
                    <a:pt x="98992" y="15206"/>
                    <a:pt x="102388" y="11810"/>
                    <a:pt x="102388" y="7603"/>
                  </a:cubicBezTo>
                  <a:cubicBezTo>
                    <a:pt x="102388" y="3396"/>
                    <a:pt x="98992" y="0"/>
                    <a:pt x="94785" y="0"/>
                  </a:cubicBezTo>
                  <a:lnTo>
                    <a:pt x="7603" y="0"/>
                  </a:lnTo>
                  <a:cubicBezTo>
                    <a:pt x="3396" y="0"/>
                    <a:pt x="0" y="3396"/>
                    <a:pt x="0" y="7603"/>
                  </a:cubicBezTo>
                  <a:cubicBezTo>
                    <a:pt x="0" y="11810"/>
                    <a:pt x="3396" y="15206"/>
                    <a:pt x="7603" y="15206"/>
                  </a:cubicBezTo>
                  <a:close/>
                </a:path>
              </a:pathLst>
            </a:custGeom>
            <a:solidFill>
              <a:srgbClr val="1F1F1F"/>
            </a:solidFill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655" name="Frihandsfigur: Form 654">
              <a:extLst>
                <a:ext uri="{FF2B5EF4-FFF2-40B4-BE49-F238E27FC236}">
                  <a16:creationId xmlns:a16="http://schemas.microsoft.com/office/drawing/2014/main" id="{80BEEB6A-5C95-27B2-EC1C-C8EB4F58DA7B}"/>
                </a:ext>
              </a:extLst>
            </p:cNvPr>
            <p:cNvSpPr/>
            <p:nvPr/>
          </p:nvSpPr>
          <p:spPr>
            <a:xfrm>
              <a:off x="4999930" y="5720004"/>
              <a:ext cx="102388" cy="15206"/>
            </a:xfrm>
            <a:custGeom>
              <a:avLst/>
              <a:gdLst>
                <a:gd name="connsiteX0" fmla="*/ 7603 w 102388"/>
                <a:gd name="connsiteY0" fmla="*/ 15206 h 15206"/>
                <a:gd name="connsiteX1" fmla="*/ 94785 w 102388"/>
                <a:gd name="connsiteY1" fmla="*/ 15206 h 15206"/>
                <a:gd name="connsiteX2" fmla="*/ 102388 w 102388"/>
                <a:gd name="connsiteY2" fmla="*/ 7603 h 15206"/>
                <a:gd name="connsiteX3" fmla="*/ 94785 w 102388"/>
                <a:gd name="connsiteY3" fmla="*/ 0 h 15206"/>
                <a:gd name="connsiteX4" fmla="*/ 7603 w 102388"/>
                <a:gd name="connsiteY4" fmla="*/ 0 h 15206"/>
                <a:gd name="connsiteX5" fmla="*/ 0 w 102388"/>
                <a:gd name="connsiteY5" fmla="*/ 7603 h 15206"/>
                <a:gd name="connsiteX6" fmla="*/ 7603 w 102388"/>
                <a:gd name="connsiteY6" fmla="*/ 15206 h 15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2388" h="15206">
                  <a:moveTo>
                    <a:pt x="7603" y="15206"/>
                  </a:moveTo>
                  <a:lnTo>
                    <a:pt x="94785" y="15206"/>
                  </a:lnTo>
                  <a:cubicBezTo>
                    <a:pt x="98992" y="15206"/>
                    <a:pt x="102388" y="11810"/>
                    <a:pt x="102388" y="7603"/>
                  </a:cubicBezTo>
                  <a:cubicBezTo>
                    <a:pt x="102388" y="3396"/>
                    <a:pt x="98992" y="0"/>
                    <a:pt x="94785" y="0"/>
                  </a:cubicBezTo>
                  <a:lnTo>
                    <a:pt x="7603" y="0"/>
                  </a:lnTo>
                  <a:cubicBezTo>
                    <a:pt x="3396" y="0"/>
                    <a:pt x="0" y="3396"/>
                    <a:pt x="0" y="7603"/>
                  </a:cubicBezTo>
                  <a:cubicBezTo>
                    <a:pt x="0" y="11810"/>
                    <a:pt x="3396" y="15206"/>
                    <a:pt x="7603" y="15206"/>
                  </a:cubicBezTo>
                  <a:close/>
                </a:path>
              </a:pathLst>
            </a:custGeom>
            <a:solidFill>
              <a:srgbClr val="1F1F1F"/>
            </a:solidFill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656" name="Frihandsfigur: Form 655">
              <a:extLst>
                <a:ext uri="{FF2B5EF4-FFF2-40B4-BE49-F238E27FC236}">
                  <a16:creationId xmlns:a16="http://schemas.microsoft.com/office/drawing/2014/main" id="{50DE4F36-10AF-CF30-F551-33D8841713B6}"/>
                </a:ext>
              </a:extLst>
            </p:cNvPr>
            <p:cNvSpPr/>
            <p:nvPr/>
          </p:nvSpPr>
          <p:spPr>
            <a:xfrm>
              <a:off x="4999930" y="5772262"/>
              <a:ext cx="102388" cy="15206"/>
            </a:xfrm>
            <a:custGeom>
              <a:avLst/>
              <a:gdLst>
                <a:gd name="connsiteX0" fmla="*/ 7603 w 102388"/>
                <a:gd name="connsiteY0" fmla="*/ 15206 h 15206"/>
                <a:gd name="connsiteX1" fmla="*/ 94785 w 102388"/>
                <a:gd name="connsiteY1" fmla="*/ 15206 h 15206"/>
                <a:gd name="connsiteX2" fmla="*/ 102388 w 102388"/>
                <a:gd name="connsiteY2" fmla="*/ 7603 h 15206"/>
                <a:gd name="connsiteX3" fmla="*/ 94785 w 102388"/>
                <a:gd name="connsiteY3" fmla="*/ 0 h 15206"/>
                <a:gd name="connsiteX4" fmla="*/ 7603 w 102388"/>
                <a:gd name="connsiteY4" fmla="*/ 0 h 15206"/>
                <a:gd name="connsiteX5" fmla="*/ 0 w 102388"/>
                <a:gd name="connsiteY5" fmla="*/ 7603 h 15206"/>
                <a:gd name="connsiteX6" fmla="*/ 7603 w 102388"/>
                <a:gd name="connsiteY6" fmla="*/ 15206 h 15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2388" h="15206">
                  <a:moveTo>
                    <a:pt x="7603" y="15206"/>
                  </a:moveTo>
                  <a:lnTo>
                    <a:pt x="94785" y="15206"/>
                  </a:lnTo>
                  <a:cubicBezTo>
                    <a:pt x="98992" y="15206"/>
                    <a:pt x="102388" y="11810"/>
                    <a:pt x="102388" y="7603"/>
                  </a:cubicBezTo>
                  <a:cubicBezTo>
                    <a:pt x="102388" y="3396"/>
                    <a:pt x="98992" y="0"/>
                    <a:pt x="94785" y="0"/>
                  </a:cubicBezTo>
                  <a:lnTo>
                    <a:pt x="7603" y="0"/>
                  </a:lnTo>
                  <a:cubicBezTo>
                    <a:pt x="3396" y="0"/>
                    <a:pt x="0" y="3396"/>
                    <a:pt x="0" y="7603"/>
                  </a:cubicBezTo>
                  <a:cubicBezTo>
                    <a:pt x="0" y="11810"/>
                    <a:pt x="3396" y="15206"/>
                    <a:pt x="7603" y="15206"/>
                  </a:cubicBezTo>
                  <a:close/>
                </a:path>
              </a:pathLst>
            </a:custGeom>
            <a:solidFill>
              <a:srgbClr val="1F1F1F"/>
            </a:solidFill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657" name="Frihandsfigur: Form 656">
              <a:extLst>
                <a:ext uri="{FF2B5EF4-FFF2-40B4-BE49-F238E27FC236}">
                  <a16:creationId xmlns:a16="http://schemas.microsoft.com/office/drawing/2014/main" id="{2D0A9409-FD65-4A5E-C56A-A8D058D5BEE2}"/>
                </a:ext>
              </a:extLst>
            </p:cNvPr>
            <p:cNvSpPr/>
            <p:nvPr/>
          </p:nvSpPr>
          <p:spPr>
            <a:xfrm>
              <a:off x="4864037" y="5824470"/>
              <a:ext cx="238281" cy="15206"/>
            </a:xfrm>
            <a:custGeom>
              <a:avLst/>
              <a:gdLst>
                <a:gd name="connsiteX0" fmla="*/ 7603 w 238281"/>
                <a:gd name="connsiteY0" fmla="*/ 15206 h 15206"/>
                <a:gd name="connsiteX1" fmla="*/ 230678 w 238281"/>
                <a:gd name="connsiteY1" fmla="*/ 15206 h 15206"/>
                <a:gd name="connsiteX2" fmla="*/ 238281 w 238281"/>
                <a:gd name="connsiteY2" fmla="*/ 7603 h 15206"/>
                <a:gd name="connsiteX3" fmla="*/ 230678 w 238281"/>
                <a:gd name="connsiteY3" fmla="*/ 0 h 15206"/>
                <a:gd name="connsiteX4" fmla="*/ 7603 w 238281"/>
                <a:gd name="connsiteY4" fmla="*/ 0 h 15206"/>
                <a:gd name="connsiteX5" fmla="*/ 0 w 238281"/>
                <a:gd name="connsiteY5" fmla="*/ 7603 h 15206"/>
                <a:gd name="connsiteX6" fmla="*/ 7603 w 238281"/>
                <a:gd name="connsiteY6" fmla="*/ 15206 h 15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8281" h="15206">
                  <a:moveTo>
                    <a:pt x="7603" y="15206"/>
                  </a:moveTo>
                  <a:lnTo>
                    <a:pt x="230678" y="15206"/>
                  </a:lnTo>
                  <a:cubicBezTo>
                    <a:pt x="234885" y="15206"/>
                    <a:pt x="238281" y="11810"/>
                    <a:pt x="238281" y="7603"/>
                  </a:cubicBezTo>
                  <a:cubicBezTo>
                    <a:pt x="238281" y="3396"/>
                    <a:pt x="234885" y="0"/>
                    <a:pt x="230678" y="0"/>
                  </a:cubicBezTo>
                  <a:lnTo>
                    <a:pt x="7603" y="0"/>
                  </a:lnTo>
                  <a:cubicBezTo>
                    <a:pt x="3396" y="0"/>
                    <a:pt x="0" y="3396"/>
                    <a:pt x="0" y="7603"/>
                  </a:cubicBezTo>
                  <a:cubicBezTo>
                    <a:pt x="0" y="11810"/>
                    <a:pt x="3396" y="15206"/>
                    <a:pt x="7603" y="15206"/>
                  </a:cubicBezTo>
                  <a:close/>
                </a:path>
              </a:pathLst>
            </a:custGeom>
            <a:solidFill>
              <a:srgbClr val="1F1F1F"/>
            </a:solidFill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658" name="Frihandsfigur: Form 657">
              <a:extLst>
                <a:ext uri="{FF2B5EF4-FFF2-40B4-BE49-F238E27FC236}">
                  <a16:creationId xmlns:a16="http://schemas.microsoft.com/office/drawing/2014/main" id="{32CC60FD-4360-1777-F066-5FE662A35004}"/>
                </a:ext>
              </a:extLst>
            </p:cNvPr>
            <p:cNvSpPr/>
            <p:nvPr/>
          </p:nvSpPr>
          <p:spPr>
            <a:xfrm>
              <a:off x="4864037" y="5876729"/>
              <a:ext cx="238281" cy="15206"/>
            </a:xfrm>
            <a:custGeom>
              <a:avLst/>
              <a:gdLst>
                <a:gd name="connsiteX0" fmla="*/ 7603 w 238281"/>
                <a:gd name="connsiteY0" fmla="*/ 15206 h 15206"/>
                <a:gd name="connsiteX1" fmla="*/ 230678 w 238281"/>
                <a:gd name="connsiteY1" fmla="*/ 15206 h 15206"/>
                <a:gd name="connsiteX2" fmla="*/ 238281 w 238281"/>
                <a:gd name="connsiteY2" fmla="*/ 7603 h 15206"/>
                <a:gd name="connsiteX3" fmla="*/ 230678 w 238281"/>
                <a:gd name="connsiteY3" fmla="*/ 0 h 15206"/>
                <a:gd name="connsiteX4" fmla="*/ 7603 w 238281"/>
                <a:gd name="connsiteY4" fmla="*/ 0 h 15206"/>
                <a:gd name="connsiteX5" fmla="*/ 0 w 238281"/>
                <a:gd name="connsiteY5" fmla="*/ 7603 h 15206"/>
                <a:gd name="connsiteX6" fmla="*/ 7603 w 238281"/>
                <a:gd name="connsiteY6" fmla="*/ 15206 h 15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8281" h="15206">
                  <a:moveTo>
                    <a:pt x="7603" y="15206"/>
                  </a:moveTo>
                  <a:lnTo>
                    <a:pt x="230678" y="15206"/>
                  </a:lnTo>
                  <a:cubicBezTo>
                    <a:pt x="234885" y="15206"/>
                    <a:pt x="238281" y="11810"/>
                    <a:pt x="238281" y="7603"/>
                  </a:cubicBezTo>
                  <a:cubicBezTo>
                    <a:pt x="238281" y="3396"/>
                    <a:pt x="234885" y="0"/>
                    <a:pt x="230678" y="0"/>
                  </a:cubicBezTo>
                  <a:lnTo>
                    <a:pt x="7603" y="0"/>
                  </a:lnTo>
                  <a:cubicBezTo>
                    <a:pt x="3396" y="0"/>
                    <a:pt x="0" y="3396"/>
                    <a:pt x="0" y="7603"/>
                  </a:cubicBezTo>
                  <a:cubicBezTo>
                    <a:pt x="0" y="11810"/>
                    <a:pt x="3396" y="15206"/>
                    <a:pt x="7603" y="15206"/>
                  </a:cubicBezTo>
                  <a:close/>
                </a:path>
              </a:pathLst>
            </a:custGeom>
            <a:solidFill>
              <a:srgbClr val="1F1F1F"/>
            </a:solidFill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  <p:grpSp>
        <p:nvGrpSpPr>
          <p:cNvPr id="750" name="Bild 3">
            <a:extLst>
              <a:ext uri="{FF2B5EF4-FFF2-40B4-BE49-F238E27FC236}">
                <a16:creationId xmlns:a16="http://schemas.microsoft.com/office/drawing/2014/main" id="{445A7D79-B1FE-ADFD-1D3F-59D4F6E7F16D}"/>
              </a:ext>
            </a:extLst>
          </p:cNvPr>
          <p:cNvGrpSpPr/>
          <p:nvPr/>
        </p:nvGrpSpPr>
        <p:grpSpPr>
          <a:xfrm>
            <a:off x="9044143" y="5412484"/>
            <a:ext cx="489614" cy="436194"/>
            <a:chOff x="8876081" y="5016615"/>
            <a:chExt cx="379774" cy="338338"/>
          </a:xfrm>
          <a:solidFill>
            <a:srgbClr val="1F1F1F"/>
          </a:solidFill>
        </p:grpSpPr>
        <p:sp>
          <p:nvSpPr>
            <p:cNvPr id="751" name="Frihandsfigur: Form 750">
              <a:extLst>
                <a:ext uri="{FF2B5EF4-FFF2-40B4-BE49-F238E27FC236}">
                  <a16:creationId xmlns:a16="http://schemas.microsoft.com/office/drawing/2014/main" id="{3E6A830B-A21D-430E-8F1E-0230FFF96D4F}"/>
                </a:ext>
              </a:extLst>
            </p:cNvPr>
            <p:cNvSpPr/>
            <p:nvPr/>
          </p:nvSpPr>
          <p:spPr>
            <a:xfrm>
              <a:off x="9002318" y="5174164"/>
              <a:ext cx="127605" cy="127567"/>
            </a:xfrm>
            <a:custGeom>
              <a:avLst/>
              <a:gdLst>
                <a:gd name="connsiteX0" fmla="*/ 2217 w 127605"/>
                <a:gd name="connsiteY0" fmla="*/ 125286 h 127567"/>
                <a:gd name="connsiteX1" fmla="*/ 7794 w 127605"/>
                <a:gd name="connsiteY1" fmla="*/ 127567 h 127567"/>
                <a:gd name="connsiteX2" fmla="*/ 13369 w 127605"/>
                <a:gd name="connsiteY2" fmla="*/ 125286 h 127567"/>
                <a:gd name="connsiteX3" fmla="*/ 63752 w 127605"/>
                <a:gd name="connsiteY3" fmla="*/ 74903 h 127567"/>
                <a:gd name="connsiteX4" fmla="*/ 114136 w 127605"/>
                <a:gd name="connsiteY4" fmla="*/ 125286 h 127567"/>
                <a:gd name="connsiteX5" fmla="*/ 119711 w 127605"/>
                <a:gd name="connsiteY5" fmla="*/ 127567 h 127567"/>
                <a:gd name="connsiteX6" fmla="*/ 125286 w 127605"/>
                <a:gd name="connsiteY6" fmla="*/ 125286 h 127567"/>
                <a:gd name="connsiteX7" fmla="*/ 125286 w 127605"/>
                <a:gd name="connsiteY7" fmla="*/ 114186 h 127567"/>
                <a:gd name="connsiteX8" fmla="*/ 74904 w 127605"/>
                <a:gd name="connsiteY8" fmla="*/ 63803 h 127567"/>
                <a:gd name="connsiteX9" fmla="*/ 125286 w 127605"/>
                <a:gd name="connsiteY9" fmla="*/ 13419 h 127567"/>
                <a:gd name="connsiteX10" fmla="*/ 125286 w 127605"/>
                <a:gd name="connsiteY10" fmla="*/ 2319 h 127567"/>
                <a:gd name="connsiteX11" fmla="*/ 114186 w 127605"/>
                <a:gd name="connsiteY11" fmla="*/ 2319 h 127567"/>
                <a:gd name="connsiteX12" fmla="*/ 63803 w 127605"/>
                <a:gd name="connsiteY12" fmla="*/ 52702 h 127567"/>
                <a:gd name="connsiteX13" fmla="*/ 13420 w 127605"/>
                <a:gd name="connsiteY13" fmla="*/ 2319 h 127567"/>
                <a:gd name="connsiteX14" fmla="*/ 2319 w 127605"/>
                <a:gd name="connsiteY14" fmla="*/ 2319 h 127567"/>
                <a:gd name="connsiteX15" fmla="*/ 2319 w 127605"/>
                <a:gd name="connsiteY15" fmla="*/ 13419 h 127567"/>
                <a:gd name="connsiteX16" fmla="*/ 52702 w 127605"/>
                <a:gd name="connsiteY16" fmla="*/ 63803 h 127567"/>
                <a:gd name="connsiteX17" fmla="*/ 2319 w 127605"/>
                <a:gd name="connsiteY17" fmla="*/ 114186 h 127567"/>
                <a:gd name="connsiteX18" fmla="*/ 2319 w 127605"/>
                <a:gd name="connsiteY18" fmla="*/ 125286 h 127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7605" h="127567">
                  <a:moveTo>
                    <a:pt x="2217" y="125286"/>
                  </a:moveTo>
                  <a:cubicBezTo>
                    <a:pt x="3738" y="126807"/>
                    <a:pt x="5766" y="127567"/>
                    <a:pt x="7794" y="127567"/>
                  </a:cubicBezTo>
                  <a:cubicBezTo>
                    <a:pt x="9821" y="127567"/>
                    <a:pt x="11797" y="126807"/>
                    <a:pt x="13369" y="125286"/>
                  </a:cubicBezTo>
                  <a:lnTo>
                    <a:pt x="63752" y="74903"/>
                  </a:lnTo>
                  <a:lnTo>
                    <a:pt x="114136" y="125286"/>
                  </a:lnTo>
                  <a:cubicBezTo>
                    <a:pt x="115656" y="126807"/>
                    <a:pt x="117683" y="127567"/>
                    <a:pt x="119711" y="127567"/>
                  </a:cubicBezTo>
                  <a:cubicBezTo>
                    <a:pt x="121739" y="127567"/>
                    <a:pt x="123715" y="126807"/>
                    <a:pt x="125286" y="125286"/>
                  </a:cubicBezTo>
                  <a:cubicBezTo>
                    <a:pt x="128378" y="122195"/>
                    <a:pt x="128378" y="117227"/>
                    <a:pt x="125286" y="114186"/>
                  </a:cubicBezTo>
                  <a:lnTo>
                    <a:pt x="74904" y="63803"/>
                  </a:lnTo>
                  <a:lnTo>
                    <a:pt x="125286" y="13419"/>
                  </a:lnTo>
                  <a:cubicBezTo>
                    <a:pt x="128378" y="10328"/>
                    <a:pt x="128378" y="5360"/>
                    <a:pt x="125286" y="2319"/>
                  </a:cubicBezTo>
                  <a:cubicBezTo>
                    <a:pt x="122195" y="-722"/>
                    <a:pt x="117227" y="-773"/>
                    <a:pt x="114186" y="2319"/>
                  </a:cubicBezTo>
                  <a:lnTo>
                    <a:pt x="63803" y="52702"/>
                  </a:lnTo>
                  <a:lnTo>
                    <a:pt x="13420" y="2319"/>
                  </a:lnTo>
                  <a:cubicBezTo>
                    <a:pt x="10328" y="-773"/>
                    <a:pt x="5360" y="-773"/>
                    <a:pt x="2319" y="2319"/>
                  </a:cubicBezTo>
                  <a:cubicBezTo>
                    <a:pt x="-722" y="5411"/>
                    <a:pt x="-773" y="10378"/>
                    <a:pt x="2319" y="13419"/>
                  </a:cubicBezTo>
                  <a:lnTo>
                    <a:pt x="52702" y="63803"/>
                  </a:lnTo>
                  <a:lnTo>
                    <a:pt x="2319" y="114186"/>
                  </a:lnTo>
                  <a:cubicBezTo>
                    <a:pt x="-773" y="117278"/>
                    <a:pt x="-773" y="122245"/>
                    <a:pt x="2319" y="125286"/>
                  </a:cubicBezTo>
                  <a:close/>
                </a:path>
              </a:pathLst>
            </a:custGeom>
            <a:solidFill>
              <a:srgbClr val="1F1F1F"/>
            </a:solidFill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752" name="Frihandsfigur: Form 751">
              <a:extLst>
                <a:ext uri="{FF2B5EF4-FFF2-40B4-BE49-F238E27FC236}">
                  <a16:creationId xmlns:a16="http://schemas.microsoft.com/office/drawing/2014/main" id="{C33EE148-70DD-FB87-5B41-E572116E05E6}"/>
                </a:ext>
              </a:extLst>
            </p:cNvPr>
            <p:cNvSpPr/>
            <p:nvPr/>
          </p:nvSpPr>
          <p:spPr>
            <a:xfrm>
              <a:off x="8876081" y="5016615"/>
              <a:ext cx="379774" cy="338338"/>
            </a:xfrm>
            <a:custGeom>
              <a:avLst/>
              <a:gdLst>
                <a:gd name="connsiteX0" fmla="*/ 4878 w 379774"/>
                <a:gd name="connsiteY0" fmla="*/ 320496 h 338338"/>
                <a:gd name="connsiteX1" fmla="*/ 35798 w 379774"/>
                <a:gd name="connsiteY1" fmla="*/ 338338 h 338338"/>
                <a:gd name="connsiteX2" fmla="*/ 344028 w 379774"/>
                <a:gd name="connsiteY2" fmla="*/ 338338 h 338338"/>
                <a:gd name="connsiteX3" fmla="*/ 374947 w 379774"/>
                <a:gd name="connsiteY3" fmla="*/ 320496 h 338338"/>
                <a:gd name="connsiteX4" fmla="*/ 374947 w 379774"/>
                <a:gd name="connsiteY4" fmla="*/ 284812 h 338338"/>
                <a:gd name="connsiteX5" fmla="*/ 220807 w 379774"/>
                <a:gd name="connsiteY5" fmla="*/ 17842 h 338338"/>
                <a:gd name="connsiteX6" fmla="*/ 189887 w 379774"/>
                <a:gd name="connsiteY6" fmla="*/ 0 h 338338"/>
                <a:gd name="connsiteX7" fmla="*/ 158968 w 379774"/>
                <a:gd name="connsiteY7" fmla="*/ 17842 h 338338"/>
                <a:gd name="connsiteX8" fmla="*/ 4828 w 379774"/>
                <a:gd name="connsiteY8" fmla="*/ 284812 h 338338"/>
                <a:gd name="connsiteX9" fmla="*/ 4828 w 379774"/>
                <a:gd name="connsiteY9" fmla="*/ 320496 h 338338"/>
                <a:gd name="connsiteX10" fmla="*/ 18058 w 379774"/>
                <a:gd name="connsiteY10" fmla="*/ 292415 h 338338"/>
                <a:gd name="connsiteX11" fmla="*/ 172197 w 379774"/>
                <a:gd name="connsiteY11" fmla="*/ 25445 h 338338"/>
                <a:gd name="connsiteX12" fmla="*/ 189938 w 379774"/>
                <a:gd name="connsiteY12" fmla="*/ 15206 h 338338"/>
                <a:gd name="connsiteX13" fmla="*/ 207679 w 379774"/>
                <a:gd name="connsiteY13" fmla="*/ 25445 h 338338"/>
                <a:gd name="connsiteX14" fmla="*/ 361819 w 379774"/>
                <a:gd name="connsiteY14" fmla="*/ 292415 h 338338"/>
                <a:gd name="connsiteX15" fmla="*/ 361819 w 379774"/>
                <a:gd name="connsiteY15" fmla="*/ 312893 h 338338"/>
                <a:gd name="connsiteX16" fmla="*/ 344078 w 379774"/>
                <a:gd name="connsiteY16" fmla="*/ 323132 h 338338"/>
                <a:gd name="connsiteX17" fmla="*/ 35849 w 379774"/>
                <a:gd name="connsiteY17" fmla="*/ 323132 h 338338"/>
                <a:gd name="connsiteX18" fmla="*/ 18108 w 379774"/>
                <a:gd name="connsiteY18" fmla="*/ 312893 h 338338"/>
                <a:gd name="connsiteX19" fmla="*/ 18108 w 379774"/>
                <a:gd name="connsiteY19" fmla="*/ 292415 h 338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79774" h="338338">
                  <a:moveTo>
                    <a:pt x="4878" y="320496"/>
                  </a:moveTo>
                  <a:cubicBezTo>
                    <a:pt x="11316" y="331698"/>
                    <a:pt x="22873" y="338338"/>
                    <a:pt x="35798" y="338338"/>
                  </a:cubicBezTo>
                  <a:lnTo>
                    <a:pt x="344028" y="338338"/>
                  </a:lnTo>
                  <a:cubicBezTo>
                    <a:pt x="356953" y="338338"/>
                    <a:pt x="368509" y="331647"/>
                    <a:pt x="374947" y="320496"/>
                  </a:cubicBezTo>
                  <a:cubicBezTo>
                    <a:pt x="381384" y="309294"/>
                    <a:pt x="381384" y="295964"/>
                    <a:pt x="374947" y="284812"/>
                  </a:cubicBezTo>
                  <a:lnTo>
                    <a:pt x="220807" y="17842"/>
                  </a:lnTo>
                  <a:cubicBezTo>
                    <a:pt x="214370" y="6640"/>
                    <a:pt x="202813" y="0"/>
                    <a:pt x="189887" y="0"/>
                  </a:cubicBezTo>
                  <a:cubicBezTo>
                    <a:pt x="176962" y="0"/>
                    <a:pt x="165405" y="6691"/>
                    <a:pt x="158968" y="17842"/>
                  </a:cubicBezTo>
                  <a:lnTo>
                    <a:pt x="4828" y="284812"/>
                  </a:lnTo>
                  <a:cubicBezTo>
                    <a:pt x="-1609" y="296014"/>
                    <a:pt x="-1609" y="309345"/>
                    <a:pt x="4828" y="320496"/>
                  </a:cubicBezTo>
                  <a:close/>
                  <a:moveTo>
                    <a:pt x="18058" y="292415"/>
                  </a:moveTo>
                  <a:lnTo>
                    <a:pt x="172197" y="25445"/>
                  </a:lnTo>
                  <a:cubicBezTo>
                    <a:pt x="175897" y="19008"/>
                    <a:pt x="182538" y="15206"/>
                    <a:pt x="189938" y="15206"/>
                  </a:cubicBezTo>
                  <a:cubicBezTo>
                    <a:pt x="197339" y="15206"/>
                    <a:pt x="203978" y="19058"/>
                    <a:pt x="207679" y="25445"/>
                  </a:cubicBezTo>
                  <a:lnTo>
                    <a:pt x="361819" y="292415"/>
                  </a:lnTo>
                  <a:cubicBezTo>
                    <a:pt x="365519" y="298853"/>
                    <a:pt x="365519" y="306506"/>
                    <a:pt x="361819" y="312893"/>
                  </a:cubicBezTo>
                  <a:cubicBezTo>
                    <a:pt x="358119" y="319330"/>
                    <a:pt x="351479" y="323132"/>
                    <a:pt x="344078" y="323132"/>
                  </a:cubicBezTo>
                  <a:lnTo>
                    <a:pt x="35849" y="323132"/>
                  </a:lnTo>
                  <a:cubicBezTo>
                    <a:pt x="28448" y="323132"/>
                    <a:pt x="21808" y="319280"/>
                    <a:pt x="18108" y="312893"/>
                  </a:cubicBezTo>
                  <a:cubicBezTo>
                    <a:pt x="14408" y="306456"/>
                    <a:pt x="14408" y="298802"/>
                    <a:pt x="18108" y="292415"/>
                  </a:cubicBezTo>
                  <a:close/>
                </a:path>
              </a:pathLst>
            </a:custGeom>
            <a:solidFill>
              <a:srgbClr val="1F1F1F"/>
            </a:solidFill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  <p:grpSp>
        <p:nvGrpSpPr>
          <p:cNvPr id="831" name="Bild 3">
            <a:extLst>
              <a:ext uri="{FF2B5EF4-FFF2-40B4-BE49-F238E27FC236}">
                <a16:creationId xmlns:a16="http://schemas.microsoft.com/office/drawing/2014/main" id="{090CB81D-B8A9-68D7-20DA-3ACCD779C740}"/>
              </a:ext>
            </a:extLst>
          </p:cNvPr>
          <p:cNvGrpSpPr/>
          <p:nvPr/>
        </p:nvGrpSpPr>
        <p:grpSpPr>
          <a:xfrm>
            <a:off x="4170810" y="5345968"/>
            <a:ext cx="371586" cy="569226"/>
            <a:chOff x="3039294" y="5554165"/>
            <a:chExt cx="288224" cy="441526"/>
          </a:xfrm>
          <a:solidFill>
            <a:srgbClr val="1F1F1F"/>
          </a:solidFill>
        </p:grpSpPr>
        <p:sp>
          <p:nvSpPr>
            <p:cNvPr id="832" name="Frihandsfigur: Form 831">
              <a:extLst>
                <a:ext uri="{FF2B5EF4-FFF2-40B4-BE49-F238E27FC236}">
                  <a16:creationId xmlns:a16="http://schemas.microsoft.com/office/drawing/2014/main" id="{45989017-51C6-52C4-2841-8C8583800465}"/>
                </a:ext>
              </a:extLst>
            </p:cNvPr>
            <p:cNvSpPr/>
            <p:nvPr/>
          </p:nvSpPr>
          <p:spPr>
            <a:xfrm>
              <a:off x="3149588" y="5773962"/>
              <a:ext cx="21261" cy="46352"/>
            </a:xfrm>
            <a:custGeom>
              <a:avLst/>
              <a:gdLst>
                <a:gd name="connsiteX0" fmla="*/ 13584 w 21261"/>
                <a:gd name="connsiteY0" fmla="*/ 46352 h 46352"/>
                <a:gd name="connsiteX1" fmla="*/ 18754 w 21261"/>
                <a:gd name="connsiteY1" fmla="*/ 44325 h 46352"/>
                <a:gd name="connsiteX2" fmla="*/ 19261 w 21261"/>
                <a:gd name="connsiteY2" fmla="*/ 33630 h 46352"/>
                <a:gd name="connsiteX3" fmla="*/ 15206 w 21261"/>
                <a:gd name="connsiteY3" fmla="*/ 23188 h 46352"/>
                <a:gd name="connsiteX4" fmla="*/ 19211 w 21261"/>
                <a:gd name="connsiteY4" fmla="*/ 12797 h 46352"/>
                <a:gd name="connsiteX5" fmla="*/ 18856 w 21261"/>
                <a:gd name="connsiteY5" fmla="*/ 2051 h 46352"/>
                <a:gd name="connsiteX6" fmla="*/ 8110 w 21261"/>
                <a:gd name="connsiteY6" fmla="*/ 2406 h 46352"/>
                <a:gd name="connsiteX7" fmla="*/ 0 w 21261"/>
                <a:gd name="connsiteY7" fmla="*/ 23188 h 46352"/>
                <a:gd name="connsiteX8" fmla="*/ 8110 w 21261"/>
                <a:gd name="connsiteY8" fmla="*/ 43970 h 46352"/>
                <a:gd name="connsiteX9" fmla="*/ 13635 w 21261"/>
                <a:gd name="connsiteY9" fmla="*/ 46352 h 46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261" h="46352">
                  <a:moveTo>
                    <a:pt x="13584" y="46352"/>
                  </a:moveTo>
                  <a:cubicBezTo>
                    <a:pt x="15409" y="46352"/>
                    <a:pt x="17284" y="45693"/>
                    <a:pt x="18754" y="44325"/>
                  </a:cubicBezTo>
                  <a:cubicBezTo>
                    <a:pt x="21846" y="41486"/>
                    <a:pt x="22049" y="36721"/>
                    <a:pt x="19261" y="33630"/>
                  </a:cubicBezTo>
                  <a:cubicBezTo>
                    <a:pt x="19261" y="33630"/>
                    <a:pt x="15206" y="29017"/>
                    <a:pt x="15206" y="23188"/>
                  </a:cubicBezTo>
                  <a:cubicBezTo>
                    <a:pt x="15206" y="17359"/>
                    <a:pt x="19261" y="12797"/>
                    <a:pt x="19211" y="12797"/>
                  </a:cubicBezTo>
                  <a:cubicBezTo>
                    <a:pt x="22100" y="9705"/>
                    <a:pt x="21897" y="4941"/>
                    <a:pt x="18856" y="2051"/>
                  </a:cubicBezTo>
                  <a:cubicBezTo>
                    <a:pt x="15764" y="-838"/>
                    <a:pt x="10948" y="-635"/>
                    <a:pt x="8110" y="2406"/>
                  </a:cubicBezTo>
                  <a:cubicBezTo>
                    <a:pt x="7299" y="3319"/>
                    <a:pt x="0" y="11429"/>
                    <a:pt x="0" y="23188"/>
                  </a:cubicBezTo>
                  <a:cubicBezTo>
                    <a:pt x="0" y="34948"/>
                    <a:pt x="7299" y="43057"/>
                    <a:pt x="8110" y="43970"/>
                  </a:cubicBezTo>
                  <a:cubicBezTo>
                    <a:pt x="9580" y="45541"/>
                    <a:pt x="11607" y="46352"/>
                    <a:pt x="13635" y="46352"/>
                  </a:cubicBezTo>
                  <a:close/>
                </a:path>
              </a:pathLst>
            </a:custGeom>
            <a:solidFill>
              <a:srgbClr val="1F1F1F"/>
            </a:solidFill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833" name="Frihandsfigur: Form 832">
              <a:extLst>
                <a:ext uri="{FF2B5EF4-FFF2-40B4-BE49-F238E27FC236}">
                  <a16:creationId xmlns:a16="http://schemas.microsoft.com/office/drawing/2014/main" id="{99820348-CE1D-CDF8-2933-2E0C495342EC}"/>
                </a:ext>
              </a:extLst>
            </p:cNvPr>
            <p:cNvSpPr/>
            <p:nvPr/>
          </p:nvSpPr>
          <p:spPr>
            <a:xfrm>
              <a:off x="3195892" y="5773923"/>
              <a:ext cx="21261" cy="46390"/>
            </a:xfrm>
            <a:custGeom>
              <a:avLst/>
              <a:gdLst>
                <a:gd name="connsiteX0" fmla="*/ 2406 w 21261"/>
                <a:gd name="connsiteY0" fmla="*/ 44363 h 46390"/>
                <a:gd name="connsiteX1" fmla="*/ 7576 w 21261"/>
                <a:gd name="connsiteY1" fmla="*/ 46390 h 46390"/>
                <a:gd name="connsiteX2" fmla="*/ 13152 w 21261"/>
                <a:gd name="connsiteY2" fmla="*/ 43957 h 46390"/>
                <a:gd name="connsiteX3" fmla="*/ 21262 w 21261"/>
                <a:gd name="connsiteY3" fmla="*/ 23175 h 46390"/>
                <a:gd name="connsiteX4" fmla="*/ 13152 w 21261"/>
                <a:gd name="connsiteY4" fmla="*/ 2394 h 46390"/>
                <a:gd name="connsiteX5" fmla="*/ 2507 w 21261"/>
                <a:gd name="connsiteY5" fmla="*/ 1988 h 46390"/>
                <a:gd name="connsiteX6" fmla="*/ 2001 w 21261"/>
                <a:gd name="connsiteY6" fmla="*/ 12683 h 46390"/>
                <a:gd name="connsiteX7" fmla="*/ 6056 w 21261"/>
                <a:gd name="connsiteY7" fmla="*/ 23125 h 46390"/>
                <a:gd name="connsiteX8" fmla="*/ 2051 w 21261"/>
                <a:gd name="connsiteY8" fmla="*/ 33516 h 46390"/>
                <a:gd name="connsiteX9" fmla="*/ 2406 w 21261"/>
                <a:gd name="connsiteY9" fmla="*/ 44262 h 46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261" h="46390">
                  <a:moveTo>
                    <a:pt x="2406" y="44363"/>
                  </a:moveTo>
                  <a:cubicBezTo>
                    <a:pt x="3876" y="45731"/>
                    <a:pt x="5752" y="46390"/>
                    <a:pt x="7576" y="46390"/>
                  </a:cubicBezTo>
                  <a:cubicBezTo>
                    <a:pt x="9604" y="46390"/>
                    <a:pt x="11631" y="45579"/>
                    <a:pt x="13152" y="43957"/>
                  </a:cubicBezTo>
                  <a:cubicBezTo>
                    <a:pt x="13963" y="43045"/>
                    <a:pt x="21262" y="34935"/>
                    <a:pt x="21262" y="23175"/>
                  </a:cubicBezTo>
                  <a:cubicBezTo>
                    <a:pt x="21262" y="11416"/>
                    <a:pt x="13963" y="3306"/>
                    <a:pt x="13152" y="2394"/>
                  </a:cubicBezTo>
                  <a:cubicBezTo>
                    <a:pt x="10314" y="-648"/>
                    <a:pt x="5549" y="-800"/>
                    <a:pt x="2507" y="1988"/>
                  </a:cubicBezTo>
                  <a:cubicBezTo>
                    <a:pt x="-584" y="4827"/>
                    <a:pt x="-787" y="9591"/>
                    <a:pt x="2001" y="12683"/>
                  </a:cubicBezTo>
                  <a:cubicBezTo>
                    <a:pt x="2001" y="12683"/>
                    <a:pt x="6056" y="17296"/>
                    <a:pt x="6056" y="23125"/>
                  </a:cubicBezTo>
                  <a:cubicBezTo>
                    <a:pt x="6056" y="28954"/>
                    <a:pt x="2001" y="33516"/>
                    <a:pt x="2051" y="33516"/>
                  </a:cubicBezTo>
                  <a:cubicBezTo>
                    <a:pt x="-838" y="36608"/>
                    <a:pt x="-635" y="41372"/>
                    <a:pt x="2406" y="44262"/>
                  </a:cubicBezTo>
                  <a:close/>
                </a:path>
              </a:pathLst>
            </a:custGeom>
            <a:solidFill>
              <a:srgbClr val="1F1F1F"/>
            </a:solidFill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834" name="Frihandsfigur: Form 833">
              <a:extLst>
                <a:ext uri="{FF2B5EF4-FFF2-40B4-BE49-F238E27FC236}">
                  <a16:creationId xmlns:a16="http://schemas.microsoft.com/office/drawing/2014/main" id="{5F444081-7A1D-B50A-50AA-C4AA7F91A9F8}"/>
                </a:ext>
              </a:extLst>
            </p:cNvPr>
            <p:cNvSpPr/>
            <p:nvPr/>
          </p:nvSpPr>
          <p:spPr>
            <a:xfrm>
              <a:off x="3039294" y="5554165"/>
              <a:ext cx="288224" cy="441526"/>
            </a:xfrm>
            <a:custGeom>
              <a:avLst/>
              <a:gdLst>
                <a:gd name="connsiteX0" fmla="*/ 49 w 288224"/>
                <a:gd name="connsiteY0" fmla="*/ 383996 h 441526"/>
                <a:gd name="connsiteX1" fmla="*/ 150 w 288224"/>
                <a:gd name="connsiteY1" fmla="*/ 384301 h 441526"/>
                <a:gd name="connsiteX2" fmla="*/ 454 w 288224"/>
                <a:gd name="connsiteY2" fmla="*/ 385314 h 441526"/>
                <a:gd name="connsiteX3" fmla="*/ 1012 w 288224"/>
                <a:gd name="connsiteY3" fmla="*/ 386429 h 441526"/>
                <a:gd name="connsiteX4" fmla="*/ 1012 w 288224"/>
                <a:gd name="connsiteY4" fmla="*/ 386531 h 441526"/>
                <a:gd name="connsiteX5" fmla="*/ 1063 w 288224"/>
                <a:gd name="connsiteY5" fmla="*/ 386632 h 441526"/>
                <a:gd name="connsiteX6" fmla="*/ 1063 w 288224"/>
                <a:gd name="connsiteY6" fmla="*/ 386632 h 441526"/>
                <a:gd name="connsiteX7" fmla="*/ 144001 w 288224"/>
                <a:gd name="connsiteY7" fmla="*/ 441526 h 441526"/>
                <a:gd name="connsiteX8" fmla="*/ 287041 w 288224"/>
                <a:gd name="connsiteY8" fmla="*/ 386480 h 441526"/>
                <a:gd name="connsiteX9" fmla="*/ 287294 w 288224"/>
                <a:gd name="connsiteY9" fmla="*/ 385872 h 441526"/>
                <a:gd name="connsiteX10" fmla="*/ 287750 w 288224"/>
                <a:gd name="connsiteY10" fmla="*/ 385061 h 441526"/>
                <a:gd name="connsiteX11" fmla="*/ 287953 w 288224"/>
                <a:gd name="connsiteY11" fmla="*/ 384250 h 441526"/>
                <a:gd name="connsiteX12" fmla="*/ 288054 w 288224"/>
                <a:gd name="connsiteY12" fmla="*/ 383844 h 441526"/>
                <a:gd name="connsiteX13" fmla="*/ 288156 w 288224"/>
                <a:gd name="connsiteY13" fmla="*/ 381614 h 441526"/>
                <a:gd name="connsiteX14" fmla="*/ 288105 w 288224"/>
                <a:gd name="connsiteY14" fmla="*/ 381209 h 441526"/>
                <a:gd name="connsiteX15" fmla="*/ 287446 w 288224"/>
                <a:gd name="connsiteY15" fmla="*/ 379029 h 441526"/>
                <a:gd name="connsiteX16" fmla="*/ 287294 w 288224"/>
                <a:gd name="connsiteY16" fmla="*/ 378776 h 441526"/>
                <a:gd name="connsiteX17" fmla="*/ 285774 w 288224"/>
                <a:gd name="connsiteY17" fmla="*/ 376799 h 441526"/>
                <a:gd name="connsiteX18" fmla="*/ 213645 w 288224"/>
                <a:gd name="connsiteY18" fmla="*/ 242832 h 441526"/>
                <a:gd name="connsiteX19" fmla="*/ 285774 w 288224"/>
                <a:gd name="connsiteY19" fmla="*/ 108865 h 441526"/>
                <a:gd name="connsiteX20" fmla="*/ 285875 w 288224"/>
                <a:gd name="connsiteY20" fmla="*/ 108764 h 441526"/>
                <a:gd name="connsiteX21" fmla="*/ 287446 w 288224"/>
                <a:gd name="connsiteY21" fmla="*/ 106686 h 441526"/>
                <a:gd name="connsiteX22" fmla="*/ 287497 w 288224"/>
                <a:gd name="connsiteY22" fmla="*/ 106534 h 441526"/>
                <a:gd name="connsiteX23" fmla="*/ 288207 w 288224"/>
                <a:gd name="connsiteY23" fmla="*/ 104050 h 441526"/>
                <a:gd name="connsiteX24" fmla="*/ 288207 w 288224"/>
                <a:gd name="connsiteY24" fmla="*/ 104000 h 441526"/>
                <a:gd name="connsiteX25" fmla="*/ 288004 w 288224"/>
                <a:gd name="connsiteY25" fmla="*/ 101465 h 441526"/>
                <a:gd name="connsiteX26" fmla="*/ 287953 w 288224"/>
                <a:gd name="connsiteY26" fmla="*/ 101212 h 441526"/>
                <a:gd name="connsiteX27" fmla="*/ 287294 w 288224"/>
                <a:gd name="connsiteY27" fmla="*/ 99640 h 441526"/>
                <a:gd name="connsiteX28" fmla="*/ 286838 w 288224"/>
                <a:gd name="connsiteY28" fmla="*/ 98982 h 441526"/>
                <a:gd name="connsiteX29" fmla="*/ 286737 w 288224"/>
                <a:gd name="connsiteY29" fmla="*/ 98779 h 441526"/>
                <a:gd name="connsiteX30" fmla="*/ 150540 w 288224"/>
                <a:gd name="connsiteY30" fmla="*/ 66136 h 441526"/>
                <a:gd name="connsiteX31" fmla="*/ 179026 w 288224"/>
                <a:gd name="connsiteY31" fmla="*/ 14232 h 441526"/>
                <a:gd name="connsiteX32" fmla="*/ 181966 w 288224"/>
                <a:gd name="connsiteY32" fmla="*/ 3892 h 441526"/>
                <a:gd name="connsiteX33" fmla="*/ 171626 w 288224"/>
                <a:gd name="connsiteY33" fmla="*/ 952 h 441526"/>
                <a:gd name="connsiteX34" fmla="*/ 135232 w 288224"/>
                <a:gd name="connsiteY34" fmla="*/ 65072 h 441526"/>
                <a:gd name="connsiteX35" fmla="*/ 1620 w 288224"/>
                <a:gd name="connsiteY35" fmla="*/ 98576 h 441526"/>
                <a:gd name="connsiteX36" fmla="*/ 1620 w 288224"/>
                <a:gd name="connsiteY36" fmla="*/ 98576 h 441526"/>
                <a:gd name="connsiteX37" fmla="*/ 1468 w 288224"/>
                <a:gd name="connsiteY37" fmla="*/ 98779 h 441526"/>
                <a:gd name="connsiteX38" fmla="*/ 1367 w 288224"/>
                <a:gd name="connsiteY38" fmla="*/ 98931 h 441526"/>
                <a:gd name="connsiteX39" fmla="*/ 809 w 288224"/>
                <a:gd name="connsiteY39" fmla="*/ 99792 h 441526"/>
                <a:gd name="connsiteX40" fmla="*/ 252 w 288224"/>
                <a:gd name="connsiteY40" fmla="*/ 101262 h 441526"/>
                <a:gd name="connsiteX41" fmla="*/ 252 w 288224"/>
                <a:gd name="connsiteY41" fmla="*/ 101313 h 441526"/>
                <a:gd name="connsiteX42" fmla="*/ 49 w 288224"/>
                <a:gd name="connsiteY42" fmla="*/ 103847 h 441526"/>
                <a:gd name="connsiteX43" fmla="*/ 49 w 288224"/>
                <a:gd name="connsiteY43" fmla="*/ 104050 h 441526"/>
                <a:gd name="connsiteX44" fmla="*/ 708 w 288224"/>
                <a:gd name="connsiteY44" fmla="*/ 106432 h 441526"/>
                <a:gd name="connsiteX45" fmla="*/ 809 w 288224"/>
                <a:gd name="connsiteY45" fmla="*/ 106737 h 441526"/>
                <a:gd name="connsiteX46" fmla="*/ 2279 w 288224"/>
                <a:gd name="connsiteY46" fmla="*/ 108764 h 441526"/>
                <a:gd name="connsiteX47" fmla="*/ 2381 w 288224"/>
                <a:gd name="connsiteY47" fmla="*/ 108916 h 441526"/>
                <a:gd name="connsiteX48" fmla="*/ 74509 w 288224"/>
                <a:gd name="connsiteY48" fmla="*/ 242883 h 441526"/>
                <a:gd name="connsiteX49" fmla="*/ 2381 w 288224"/>
                <a:gd name="connsiteY49" fmla="*/ 376849 h 441526"/>
                <a:gd name="connsiteX50" fmla="*/ 2381 w 288224"/>
                <a:gd name="connsiteY50" fmla="*/ 376900 h 441526"/>
                <a:gd name="connsiteX51" fmla="*/ 961 w 288224"/>
                <a:gd name="connsiteY51" fmla="*/ 378776 h 441526"/>
                <a:gd name="connsiteX52" fmla="*/ 758 w 288224"/>
                <a:gd name="connsiteY52" fmla="*/ 379080 h 441526"/>
                <a:gd name="connsiteX53" fmla="*/ 100 w 288224"/>
                <a:gd name="connsiteY53" fmla="*/ 381209 h 441526"/>
                <a:gd name="connsiteX54" fmla="*/ 100 w 288224"/>
                <a:gd name="connsiteY54" fmla="*/ 381614 h 441526"/>
                <a:gd name="connsiteX55" fmla="*/ 201 w 288224"/>
                <a:gd name="connsiteY55" fmla="*/ 383895 h 441526"/>
                <a:gd name="connsiteX56" fmla="*/ 20121 w 288224"/>
                <a:gd name="connsiteY56" fmla="*/ 385770 h 441526"/>
                <a:gd name="connsiteX57" fmla="*/ 52156 w 288224"/>
                <a:gd name="connsiteY57" fmla="*/ 373200 h 441526"/>
                <a:gd name="connsiteX58" fmla="*/ 103350 w 288224"/>
                <a:gd name="connsiteY58" fmla="*/ 369398 h 441526"/>
                <a:gd name="connsiteX59" fmla="*/ 118455 w 288224"/>
                <a:gd name="connsiteY59" fmla="*/ 372845 h 441526"/>
                <a:gd name="connsiteX60" fmla="*/ 164174 w 288224"/>
                <a:gd name="connsiteY60" fmla="*/ 372845 h 441526"/>
                <a:gd name="connsiteX61" fmla="*/ 180547 w 288224"/>
                <a:gd name="connsiteY61" fmla="*/ 369094 h 441526"/>
                <a:gd name="connsiteX62" fmla="*/ 229663 w 288224"/>
                <a:gd name="connsiteY62" fmla="*/ 372085 h 441526"/>
                <a:gd name="connsiteX63" fmla="*/ 267830 w 288224"/>
                <a:gd name="connsiteY63" fmla="*/ 385923 h 441526"/>
                <a:gd name="connsiteX64" fmla="*/ 144052 w 288224"/>
                <a:gd name="connsiteY64" fmla="*/ 426320 h 441526"/>
                <a:gd name="connsiteX65" fmla="*/ 20121 w 288224"/>
                <a:gd name="connsiteY65" fmla="*/ 385669 h 441526"/>
                <a:gd name="connsiteX66" fmla="*/ 139845 w 288224"/>
                <a:gd name="connsiteY66" fmla="*/ 84688 h 441526"/>
                <a:gd name="connsiteX67" fmla="*/ 140909 w 288224"/>
                <a:gd name="connsiteY67" fmla="*/ 85194 h 441526"/>
                <a:gd name="connsiteX68" fmla="*/ 141669 w 288224"/>
                <a:gd name="connsiteY68" fmla="*/ 85549 h 441526"/>
                <a:gd name="connsiteX69" fmla="*/ 143849 w 288224"/>
                <a:gd name="connsiteY69" fmla="*/ 85904 h 441526"/>
                <a:gd name="connsiteX70" fmla="*/ 144052 w 288224"/>
                <a:gd name="connsiteY70" fmla="*/ 85904 h 441526"/>
                <a:gd name="connsiteX71" fmla="*/ 145674 w 288224"/>
                <a:gd name="connsiteY71" fmla="*/ 85701 h 441526"/>
                <a:gd name="connsiteX72" fmla="*/ 146028 w 288224"/>
                <a:gd name="connsiteY72" fmla="*/ 85600 h 441526"/>
                <a:gd name="connsiteX73" fmla="*/ 146434 w 288224"/>
                <a:gd name="connsiteY73" fmla="*/ 85448 h 441526"/>
                <a:gd name="connsiteX74" fmla="*/ 147955 w 288224"/>
                <a:gd name="connsiteY74" fmla="*/ 84738 h 441526"/>
                <a:gd name="connsiteX75" fmla="*/ 148157 w 288224"/>
                <a:gd name="connsiteY75" fmla="*/ 84637 h 441526"/>
                <a:gd name="connsiteX76" fmla="*/ 268945 w 288224"/>
                <a:gd name="connsiteY76" fmla="*/ 101161 h 441526"/>
                <a:gd name="connsiteX77" fmla="*/ 238330 w 288224"/>
                <a:gd name="connsiteY77" fmla="*/ 118192 h 441526"/>
                <a:gd name="connsiteX78" fmla="*/ 179381 w 288224"/>
                <a:gd name="connsiteY78" fmla="*/ 126707 h 441526"/>
                <a:gd name="connsiteX79" fmla="*/ 168483 w 288224"/>
                <a:gd name="connsiteY79" fmla="*/ 124224 h 441526"/>
                <a:gd name="connsiteX80" fmla="*/ 124892 w 288224"/>
                <a:gd name="connsiteY80" fmla="*/ 124224 h 441526"/>
                <a:gd name="connsiteX81" fmla="*/ 112372 w 288224"/>
                <a:gd name="connsiteY81" fmla="*/ 127113 h 441526"/>
                <a:gd name="connsiteX82" fmla="*/ 55805 w 288224"/>
                <a:gd name="connsiteY82" fmla="*/ 119865 h 441526"/>
                <a:gd name="connsiteX83" fmla="*/ 19158 w 288224"/>
                <a:gd name="connsiteY83" fmla="*/ 100958 h 441526"/>
                <a:gd name="connsiteX84" fmla="*/ 139743 w 288224"/>
                <a:gd name="connsiteY84" fmla="*/ 84637 h 441526"/>
                <a:gd name="connsiteX85" fmla="*/ 44046 w 288224"/>
                <a:gd name="connsiteY85" fmla="*/ 130864 h 441526"/>
                <a:gd name="connsiteX86" fmla="*/ 48911 w 288224"/>
                <a:gd name="connsiteY86" fmla="*/ 133347 h 441526"/>
                <a:gd name="connsiteX87" fmla="*/ 94175 w 288224"/>
                <a:gd name="connsiteY87" fmla="*/ 144346 h 441526"/>
                <a:gd name="connsiteX88" fmla="*/ 115870 w 288224"/>
                <a:gd name="connsiteY88" fmla="*/ 141914 h 441526"/>
                <a:gd name="connsiteX89" fmla="*/ 128389 w 288224"/>
                <a:gd name="connsiteY89" fmla="*/ 139024 h 441526"/>
                <a:gd name="connsiteX90" fmla="*/ 165188 w 288224"/>
                <a:gd name="connsiteY90" fmla="*/ 139024 h 441526"/>
                <a:gd name="connsiteX91" fmla="*/ 176086 w 288224"/>
                <a:gd name="connsiteY91" fmla="*/ 141508 h 441526"/>
                <a:gd name="connsiteX92" fmla="*/ 241929 w 288224"/>
                <a:gd name="connsiteY92" fmla="*/ 133398 h 441526"/>
                <a:gd name="connsiteX93" fmla="*/ 198439 w 288224"/>
                <a:gd name="connsiteY93" fmla="*/ 242933 h 441526"/>
                <a:gd name="connsiteX94" fmla="*/ 251610 w 288224"/>
                <a:gd name="connsiteY94" fmla="*/ 363873 h 441526"/>
                <a:gd name="connsiteX95" fmla="*/ 234883 w 288224"/>
                <a:gd name="connsiteY95" fmla="*/ 357791 h 441526"/>
                <a:gd name="connsiteX96" fmla="*/ 177150 w 288224"/>
                <a:gd name="connsiteY96" fmla="*/ 354243 h 441526"/>
                <a:gd name="connsiteX97" fmla="*/ 160779 w 288224"/>
                <a:gd name="connsiteY97" fmla="*/ 357994 h 441526"/>
                <a:gd name="connsiteX98" fmla="*/ 121851 w 288224"/>
                <a:gd name="connsiteY98" fmla="*/ 357994 h 441526"/>
                <a:gd name="connsiteX99" fmla="*/ 106746 w 288224"/>
                <a:gd name="connsiteY99" fmla="*/ 354547 h 441526"/>
                <a:gd name="connsiteX100" fmla="*/ 46631 w 288224"/>
                <a:gd name="connsiteY100" fmla="*/ 359008 h 441526"/>
                <a:gd name="connsiteX101" fmla="*/ 37710 w 288224"/>
                <a:gd name="connsiteY101" fmla="*/ 362505 h 441526"/>
                <a:gd name="connsiteX102" fmla="*/ 89664 w 288224"/>
                <a:gd name="connsiteY102" fmla="*/ 242933 h 441526"/>
                <a:gd name="connsiteX103" fmla="*/ 44096 w 288224"/>
                <a:gd name="connsiteY103" fmla="*/ 130813 h 441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</a:cxnLst>
              <a:rect l="l" t="t" r="r" b="b"/>
              <a:pathLst>
                <a:path w="288224" h="441526">
                  <a:moveTo>
                    <a:pt x="49" y="383996"/>
                  </a:moveTo>
                  <a:cubicBezTo>
                    <a:pt x="49" y="383996"/>
                    <a:pt x="100" y="384199"/>
                    <a:pt x="150" y="384301"/>
                  </a:cubicBezTo>
                  <a:cubicBezTo>
                    <a:pt x="252" y="384655"/>
                    <a:pt x="302" y="384960"/>
                    <a:pt x="454" y="385314"/>
                  </a:cubicBezTo>
                  <a:cubicBezTo>
                    <a:pt x="606" y="385720"/>
                    <a:pt x="809" y="386074"/>
                    <a:pt x="1012" y="386429"/>
                  </a:cubicBezTo>
                  <a:cubicBezTo>
                    <a:pt x="1012" y="386429"/>
                    <a:pt x="1012" y="386531"/>
                    <a:pt x="1012" y="386531"/>
                  </a:cubicBezTo>
                  <a:cubicBezTo>
                    <a:pt x="1012" y="386531"/>
                    <a:pt x="1012" y="386582"/>
                    <a:pt x="1063" y="386632"/>
                  </a:cubicBezTo>
                  <a:cubicBezTo>
                    <a:pt x="1063" y="386632"/>
                    <a:pt x="1063" y="386632"/>
                    <a:pt x="1063" y="386632"/>
                  </a:cubicBezTo>
                  <a:cubicBezTo>
                    <a:pt x="3242" y="390079"/>
                    <a:pt x="37862" y="441526"/>
                    <a:pt x="144001" y="441526"/>
                  </a:cubicBezTo>
                  <a:cubicBezTo>
                    <a:pt x="250140" y="441526"/>
                    <a:pt x="285622" y="388710"/>
                    <a:pt x="287041" y="386480"/>
                  </a:cubicBezTo>
                  <a:cubicBezTo>
                    <a:pt x="287142" y="386277"/>
                    <a:pt x="287193" y="386074"/>
                    <a:pt x="287294" y="385872"/>
                  </a:cubicBezTo>
                  <a:cubicBezTo>
                    <a:pt x="287446" y="385618"/>
                    <a:pt x="287649" y="385365"/>
                    <a:pt x="287750" y="385061"/>
                  </a:cubicBezTo>
                  <a:cubicBezTo>
                    <a:pt x="287852" y="384807"/>
                    <a:pt x="287903" y="384503"/>
                    <a:pt x="287953" y="384250"/>
                  </a:cubicBezTo>
                  <a:cubicBezTo>
                    <a:pt x="287953" y="384098"/>
                    <a:pt x="288004" y="383996"/>
                    <a:pt x="288054" y="383844"/>
                  </a:cubicBezTo>
                  <a:cubicBezTo>
                    <a:pt x="288207" y="383084"/>
                    <a:pt x="288207" y="382324"/>
                    <a:pt x="288156" y="381614"/>
                  </a:cubicBezTo>
                  <a:cubicBezTo>
                    <a:pt x="288156" y="381462"/>
                    <a:pt x="288156" y="381361"/>
                    <a:pt x="288105" y="381209"/>
                  </a:cubicBezTo>
                  <a:cubicBezTo>
                    <a:pt x="288004" y="380448"/>
                    <a:pt x="287750" y="379739"/>
                    <a:pt x="287446" y="379029"/>
                  </a:cubicBezTo>
                  <a:cubicBezTo>
                    <a:pt x="287446" y="378928"/>
                    <a:pt x="287345" y="378877"/>
                    <a:pt x="287294" y="378776"/>
                  </a:cubicBezTo>
                  <a:cubicBezTo>
                    <a:pt x="286889" y="378066"/>
                    <a:pt x="286432" y="377356"/>
                    <a:pt x="285774" y="376799"/>
                  </a:cubicBezTo>
                  <a:cubicBezTo>
                    <a:pt x="237266" y="331789"/>
                    <a:pt x="213645" y="287995"/>
                    <a:pt x="213645" y="242832"/>
                  </a:cubicBezTo>
                  <a:cubicBezTo>
                    <a:pt x="213645" y="197670"/>
                    <a:pt x="237266" y="153876"/>
                    <a:pt x="285774" y="108865"/>
                  </a:cubicBezTo>
                  <a:cubicBezTo>
                    <a:pt x="285774" y="108865"/>
                    <a:pt x="285824" y="108764"/>
                    <a:pt x="285875" y="108764"/>
                  </a:cubicBezTo>
                  <a:cubicBezTo>
                    <a:pt x="286534" y="108156"/>
                    <a:pt x="287041" y="107446"/>
                    <a:pt x="287446" y="106686"/>
                  </a:cubicBezTo>
                  <a:cubicBezTo>
                    <a:pt x="287446" y="106686"/>
                    <a:pt x="287446" y="106585"/>
                    <a:pt x="287497" y="106534"/>
                  </a:cubicBezTo>
                  <a:cubicBezTo>
                    <a:pt x="287852" y="105773"/>
                    <a:pt x="288105" y="104912"/>
                    <a:pt x="288207" y="104050"/>
                  </a:cubicBezTo>
                  <a:cubicBezTo>
                    <a:pt x="288207" y="104050"/>
                    <a:pt x="288207" y="104050"/>
                    <a:pt x="288207" y="104000"/>
                  </a:cubicBezTo>
                  <a:cubicBezTo>
                    <a:pt x="288257" y="103188"/>
                    <a:pt x="288207" y="102327"/>
                    <a:pt x="288004" y="101465"/>
                  </a:cubicBezTo>
                  <a:cubicBezTo>
                    <a:pt x="288004" y="101364"/>
                    <a:pt x="288004" y="101262"/>
                    <a:pt x="287953" y="101212"/>
                  </a:cubicBezTo>
                  <a:cubicBezTo>
                    <a:pt x="287801" y="100654"/>
                    <a:pt x="287598" y="100147"/>
                    <a:pt x="287294" y="99640"/>
                  </a:cubicBezTo>
                  <a:cubicBezTo>
                    <a:pt x="287142" y="99387"/>
                    <a:pt x="286990" y="99235"/>
                    <a:pt x="286838" y="98982"/>
                  </a:cubicBezTo>
                  <a:cubicBezTo>
                    <a:pt x="286838" y="98931"/>
                    <a:pt x="286787" y="98829"/>
                    <a:pt x="286737" y="98779"/>
                  </a:cubicBezTo>
                  <a:cubicBezTo>
                    <a:pt x="238381" y="34000"/>
                    <a:pt x="175326" y="54427"/>
                    <a:pt x="150540" y="66136"/>
                  </a:cubicBezTo>
                  <a:cubicBezTo>
                    <a:pt x="150337" y="52349"/>
                    <a:pt x="153986" y="28171"/>
                    <a:pt x="179026" y="14232"/>
                  </a:cubicBezTo>
                  <a:cubicBezTo>
                    <a:pt x="182675" y="12205"/>
                    <a:pt x="183993" y="7541"/>
                    <a:pt x="181966" y="3892"/>
                  </a:cubicBezTo>
                  <a:cubicBezTo>
                    <a:pt x="179938" y="242"/>
                    <a:pt x="175275" y="-1076"/>
                    <a:pt x="171626" y="952"/>
                  </a:cubicBezTo>
                  <a:cubicBezTo>
                    <a:pt x="142835" y="16969"/>
                    <a:pt x="135283" y="44847"/>
                    <a:pt x="135232" y="65072"/>
                  </a:cubicBezTo>
                  <a:cubicBezTo>
                    <a:pt x="109027" y="53312"/>
                    <a:pt x="48455" y="36078"/>
                    <a:pt x="1620" y="98576"/>
                  </a:cubicBezTo>
                  <a:cubicBezTo>
                    <a:pt x="1620" y="98576"/>
                    <a:pt x="1620" y="98576"/>
                    <a:pt x="1620" y="98576"/>
                  </a:cubicBezTo>
                  <a:cubicBezTo>
                    <a:pt x="1569" y="98627"/>
                    <a:pt x="1519" y="98728"/>
                    <a:pt x="1468" y="98779"/>
                  </a:cubicBezTo>
                  <a:cubicBezTo>
                    <a:pt x="1468" y="98829"/>
                    <a:pt x="1468" y="98880"/>
                    <a:pt x="1367" y="98931"/>
                  </a:cubicBezTo>
                  <a:cubicBezTo>
                    <a:pt x="1164" y="99235"/>
                    <a:pt x="961" y="99488"/>
                    <a:pt x="809" y="99792"/>
                  </a:cubicBezTo>
                  <a:cubicBezTo>
                    <a:pt x="556" y="100249"/>
                    <a:pt x="404" y="100755"/>
                    <a:pt x="252" y="101262"/>
                  </a:cubicBezTo>
                  <a:cubicBezTo>
                    <a:pt x="252" y="101262"/>
                    <a:pt x="252" y="101262"/>
                    <a:pt x="252" y="101313"/>
                  </a:cubicBezTo>
                  <a:cubicBezTo>
                    <a:pt x="-2" y="102175"/>
                    <a:pt x="-52" y="102986"/>
                    <a:pt x="49" y="103847"/>
                  </a:cubicBezTo>
                  <a:cubicBezTo>
                    <a:pt x="49" y="103898"/>
                    <a:pt x="49" y="104000"/>
                    <a:pt x="49" y="104050"/>
                  </a:cubicBezTo>
                  <a:cubicBezTo>
                    <a:pt x="150" y="104861"/>
                    <a:pt x="353" y="105672"/>
                    <a:pt x="708" y="106432"/>
                  </a:cubicBezTo>
                  <a:cubicBezTo>
                    <a:pt x="708" y="106534"/>
                    <a:pt x="809" y="106635"/>
                    <a:pt x="809" y="106737"/>
                  </a:cubicBezTo>
                  <a:cubicBezTo>
                    <a:pt x="1164" y="107497"/>
                    <a:pt x="1671" y="108156"/>
                    <a:pt x="2279" y="108764"/>
                  </a:cubicBezTo>
                  <a:cubicBezTo>
                    <a:pt x="2279" y="108764"/>
                    <a:pt x="2330" y="108865"/>
                    <a:pt x="2381" y="108916"/>
                  </a:cubicBezTo>
                  <a:cubicBezTo>
                    <a:pt x="50939" y="153926"/>
                    <a:pt x="74509" y="197720"/>
                    <a:pt x="74509" y="242883"/>
                  </a:cubicBezTo>
                  <a:cubicBezTo>
                    <a:pt x="74509" y="288045"/>
                    <a:pt x="50888" y="331839"/>
                    <a:pt x="2381" y="376849"/>
                  </a:cubicBezTo>
                  <a:cubicBezTo>
                    <a:pt x="2381" y="376849"/>
                    <a:pt x="2381" y="376849"/>
                    <a:pt x="2381" y="376900"/>
                  </a:cubicBezTo>
                  <a:cubicBezTo>
                    <a:pt x="1823" y="377458"/>
                    <a:pt x="1316" y="378066"/>
                    <a:pt x="961" y="378776"/>
                  </a:cubicBezTo>
                  <a:cubicBezTo>
                    <a:pt x="911" y="378877"/>
                    <a:pt x="860" y="378978"/>
                    <a:pt x="758" y="379080"/>
                  </a:cubicBezTo>
                  <a:cubicBezTo>
                    <a:pt x="454" y="379739"/>
                    <a:pt x="201" y="380448"/>
                    <a:pt x="100" y="381209"/>
                  </a:cubicBezTo>
                  <a:cubicBezTo>
                    <a:pt x="100" y="381361"/>
                    <a:pt x="100" y="381462"/>
                    <a:pt x="100" y="381614"/>
                  </a:cubicBezTo>
                  <a:cubicBezTo>
                    <a:pt x="-2" y="382374"/>
                    <a:pt x="49" y="383135"/>
                    <a:pt x="201" y="383895"/>
                  </a:cubicBezTo>
                  <a:close/>
                  <a:moveTo>
                    <a:pt x="20121" y="385770"/>
                  </a:moveTo>
                  <a:lnTo>
                    <a:pt x="52156" y="373200"/>
                  </a:lnTo>
                  <a:cubicBezTo>
                    <a:pt x="68528" y="366813"/>
                    <a:pt x="86217" y="365495"/>
                    <a:pt x="103350" y="369398"/>
                  </a:cubicBezTo>
                  <a:lnTo>
                    <a:pt x="118455" y="372845"/>
                  </a:lnTo>
                  <a:cubicBezTo>
                    <a:pt x="133407" y="376292"/>
                    <a:pt x="149222" y="376292"/>
                    <a:pt x="164174" y="372845"/>
                  </a:cubicBezTo>
                  <a:lnTo>
                    <a:pt x="180547" y="369094"/>
                  </a:lnTo>
                  <a:cubicBezTo>
                    <a:pt x="196919" y="365344"/>
                    <a:pt x="213899" y="366357"/>
                    <a:pt x="229663" y="372085"/>
                  </a:cubicBezTo>
                  <a:lnTo>
                    <a:pt x="267830" y="385923"/>
                  </a:lnTo>
                  <a:cubicBezTo>
                    <a:pt x="254601" y="399405"/>
                    <a:pt x="218816" y="426320"/>
                    <a:pt x="144052" y="426320"/>
                  </a:cubicBezTo>
                  <a:cubicBezTo>
                    <a:pt x="69288" y="426320"/>
                    <a:pt x="33351" y="399050"/>
                    <a:pt x="20121" y="385669"/>
                  </a:cubicBezTo>
                  <a:close/>
                  <a:moveTo>
                    <a:pt x="139845" y="84688"/>
                  </a:moveTo>
                  <a:cubicBezTo>
                    <a:pt x="140199" y="84890"/>
                    <a:pt x="140554" y="85042"/>
                    <a:pt x="140909" y="85194"/>
                  </a:cubicBezTo>
                  <a:cubicBezTo>
                    <a:pt x="141163" y="85296"/>
                    <a:pt x="141416" y="85448"/>
                    <a:pt x="141669" y="85549"/>
                  </a:cubicBezTo>
                  <a:cubicBezTo>
                    <a:pt x="142379" y="85803"/>
                    <a:pt x="143089" y="85904"/>
                    <a:pt x="143849" y="85904"/>
                  </a:cubicBezTo>
                  <a:cubicBezTo>
                    <a:pt x="143900" y="85904"/>
                    <a:pt x="143950" y="85904"/>
                    <a:pt x="144052" y="85904"/>
                  </a:cubicBezTo>
                  <a:cubicBezTo>
                    <a:pt x="144609" y="85904"/>
                    <a:pt x="145167" y="85853"/>
                    <a:pt x="145674" y="85701"/>
                  </a:cubicBezTo>
                  <a:cubicBezTo>
                    <a:pt x="145775" y="85701"/>
                    <a:pt x="145876" y="85600"/>
                    <a:pt x="146028" y="85600"/>
                  </a:cubicBezTo>
                  <a:cubicBezTo>
                    <a:pt x="146181" y="85600"/>
                    <a:pt x="146333" y="85498"/>
                    <a:pt x="146434" y="85448"/>
                  </a:cubicBezTo>
                  <a:cubicBezTo>
                    <a:pt x="146992" y="85245"/>
                    <a:pt x="147498" y="85042"/>
                    <a:pt x="147955" y="84738"/>
                  </a:cubicBezTo>
                  <a:cubicBezTo>
                    <a:pt x="148005" y="84738"/>
                    <a:pt x="148107" y="84688"/>
                    <a:pt x="148157" y="84637"/>
                  </a:cubicBezTo>
                  <a:cubicBezTo>
                    <a:pt x="151047" y="82761"/>
                    <a:pt x="217092" y="40691"/>
                    <a:pt x="268945" y="101161"/>
                  </a:cubicBezTo>
                  <a:lnTo>
                    <a:pt x="238330" y="118192"/>
                  </a:lnTo>
                  <a:cubicBezTo>
                    <a:pt x="220235" y="128279"/>
                    <a:pt x="199301" y="131269"/>
                    <a:pt x="179381" y="126707"/>
                  </a:cubicBezTo>
                  <a:lnTo>
                    <a:pt x="168483" y="124224"/>
                  </a:lnTo>
                  <a:cubicBezTo>
                    <a:pt x="154037" y="120878"/>
                    <a:pt x="139338" y="120878"/>
                    <a:pt x="124892" y="124224"/>
                  </a:cubicBezTo>
                  <a:lnTo>
                    <a:pt x="112372" y="127113"/>
                  </a:lnTo>
                  <a:cubicBezTo>
                    <a:pt x="93415" y="131472"/>
                    <a:pt x="73292" y="128887"/>
                    <a:pt x="55805" y="119865"/>
                  </a:cubicBezTo>
                  <a:lnTo>
                    <a:pt x="19158" y="100958"/>
                  </a:lnTo>
                  <a:cubicBezTo>
                    <a:pt x="70910" y="40894"/>
                    <a:pt x="136753" y="82660"/>
                    <a:pt x="139743" y="84637"/>
                  </a:cubicBezTo>
                  <a:close/>
                  <a:moveTo>
                    <a:pt x="44046" y="130864"/>
                  </a:moveTo>
                  <a:lnTo>
                    <a:pt x="48911" y="133347"/>
                  </a:lnTo>
                  <a:cubicBezTo>
                    <a:pt x="63053" y="140646"/>
                    <a:pt x="78564" y="144346"/>
                    <a:pt x="94175" y="144346"/>
                  </a:cubicBezTo>
                  <a:cubicBezTo>
                    <a:pt x="101424" y="144346"/>
                    <a:pt x="108723" y="143536"/>
                    <a:pt x="115870" y="141914"/>
                  </a:cubicBezTo>
                  <a:lnTo>
                    <a:pt x="128389" y="139024"/>
                  </a:lnTo>
                  <a:cubicBezTo>
                    <a:pt x="140605" y="136237"/>
                    <a:pt x="152973" y="136237"/>
                    <a:pt x="165188" y="139024"/>
                  </a:cubicBezTo>
                  <a:lnTo>
                    <a:pt x="176086" y="141508"/>
                  </a:lnTo>
                  <a:cubicBezTo>
                    <a:pt x="198287" y="146577"/>
                    <a:pt x="221451" y="143637"/>
                    <a:pt x="241929" y="133398"/>
                  </a:cubicBezTo>
                  <a:cubicBezTo>
                    <a:pt x="212784" y="169487"/>
                    <a:pt x="198439" y="205577"/>
                    <a:pt x="198439" y="242933"/>
                  </a:cubicBezTo>
                  <a:cubicBezTo>
                    <a:pt x="198439" y="284193"/>
                    <a:pt x="215926" y="324033"/>
                    <a:pt x="251610" y="363873"/>
                  </a:cubicBezTo>
                  <a:lnTo>
                    <a:pt x="234883" y="357791"/>
                  </a:lnTo>
                  <a:cubicBezTo>
                    <a:pt x="216332" y="351050"/>
                    <a:pt x="196412" y="349833"/>
                    <a:pt x="177150" y="354243"/>
                  </a:cubicBezTo>
                  <a:lnTo>
                    <a:pt x="160779" y="357994"/>
                  </a:lnTo>
                  <a:cubicBezTo>
                    <a:pt x="148056" y="360934"/>
                    <a:pt x="134573" y="360934"/>
                    <a:pt x="121851" y="357994"/>
                  </a:cubicBezTo>
                  <a:lnTo>
                    <a:pt x="106746" y="354547"/>
                  </a:lnTo>
                  <a:cubicBezTo>
                    <a:pt x="86623" y="349934"/>
                    <a:pt x="65841" y="351455"/>
                    <a:pt x="46631" y="359008"/>
                  </a:cubicBezTo>
                  <a:lnTo>
                    <a:pt x="37710" y="362505"/>
                  </a:lnTo>
                  <a:cubicBezTo>
                    <a:pt x="72583" y="323121"/>
                    <a:pt x="89664" y="283737"/>
                    <a:pt x="89664" y="242933"/>
                  </a:cubicBezTo>
                  <a:cubicBezTo>
                    <a:pt x="89664" y="204715"/>
                    <a:pt x="74661" y="167764"/>
                    <a:pt x="44096" y="130813"/>
                  </a:cubicBezTo>
                  <a:close/>
                </a:path>
              </a:pathLst>
            </a:custGeom>
            <a:solidFill>
              <a:srgbClr val="1F1F1F"/>
            </a:solidFill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  <p:sp>
        <p:nvSpPr>
          <p:cNvPr id="864" name="Frihandsfigur: Form 863">
            <a:extLst>
              <a:ext uri="{FF2B5EF4-FFF2-40B4-BE49-F238E27FC236}">
                <a16:creationId xmlns:a16="http://schemas.microsoft.com/office/drawing/2014/main" id="{F34C1E79-67B6-B4AC-FFF7-CDC45885868A}"/>
              </a:ext>
            </a:extLst>
          </p:cNvPr>
          <p:cNvSpPr/>
          <p:nvPr/>
        </p:nvSpPr>
        <p:spPr>
          <a:xfrm>
            <a:off x="3237893" y="5356613"/>
            <a:ext cx="426326" cy="547937"/>
          </a:xfrm>
          <a:custGeom>
            <a:avLst/>
            <a:gdLst>
              <a:gd name="connsiteX0" fmla="*/ 51 w 330684"/>
              <a:gd name="connsiteY0" fmla="*/ 291908 h 425013"/>
              <a:gd name="connsiteX1" fmla="*/ 133156 w 330684"/>
              <a:gd name="connsiteY1" fmla="*/ 425013 h 425013"/>
              <a:gd name="connsiteX2" fmla="*/ 197579 w 330684"/>
              <a:gd name="connsiteY2" fmla="*/ 425013 h 425013"/>
              <a:gd name="connsiteX3" fmla="*/ 330684 w 330684"/>
              <a:gd name="connsiteY3" fmla="*/ 291908 h 425013"/>
              <a:gd name="connsiteX4" fmla="*/ 295457 w 330684"/>
              <a:gd name="connsiteY4" fmla="*/ 201736 h 425013"/>
              <a:gd name="connsiteX5" fmla="*/ 190990 w 330684"/>
              <a:gd name="connsiteY5" fmla="*/ 88348 h 425013"/>
              <a:gd name="connsiteX6" fmla="*/ 245783 w 330684"/>
              <a:gd name="connsiteY6" fmla="*/ 63613 h 425013"/>
              <a:gd name="connsiteX7" fmla="*/ 245783 w 330684"/>
              <a:gd name="connsiteY7" fmla="*/ 10898 h 425013"/>
              <a:gd name="connsiteX8" fmla="*/ 219426 w 330684"/>
              <a:gd name="connsiteY8" fmla="*/ 0 h 425013"/>
              <a:gd name="connsiteX9" fmla="*/ 193068 w 330684"/>
              <a:gd name="connsiteY9" fmla="*/ 10898 h 425013"/>
              <a:gd name="connsiteX10" fmla="*/ 165748 w 330684"/>
              <a:gd name="connsiteY10" fmla="*/ 77095 h 425013"/>
              <a:gd name="connsiteX11" fmla="*/ 165342 w 330684"/>
              <a:gd name="connsiteY11" fmla="*/ 77095 h 425013"/>
              <a:gd name="connsiteX12" fmla="*/ 164937 w 330684"/>
              <a:gd name="connsiteY12" fmla="*/ 77095 h 425013"/>
              <a:gd name="connsiteX13" fmla="*/ 137616 w 330684"/>
              <a:gd name="connsiteY13" fmla="*/ 10898 h 425013"/>
              <a:gd name="connsiteX14" fmla="*/ 111259 w 330684"/>
              <a:gd name="connsiteY14" fmla="*/ 0 h 425013"/>
              <a:gd name="connsiteX15" fmla="*/ 84901 w 330684"/>
              <a:gd name="connsiteY15" fmla="*/ 10898 h 425013"/>
              <a:gd name="connsiteX16" fmla="*/ 84901 w 330684"/>
              <a:gd name="connsiteY16" fmla="*/ 63613 h 425013"/>
              <a:gd name="connsiteX17" fmla="*/ 139694 w 330684"/>
              <a:gd name="connsiteY17" fmla="*/ 88348 h 425013"/>
              <a:gd name="connsiteX18" fmla="*/ 35228 w 330684"/>
              <a:gd name="connsiteY18" fmla="*/ 201736 h 425013"/>
              <a:gd name="connsiteX19" fmla="*/ 0 w 330684"/>
              <a:gd name="connsiteY19" fmla="*/ 291908 h 425013"/>
              <a:gd name="connsiteX20" fmla="*/ 203814 w 330684"/>
              <a:gd name="connsiteY20" fmla="*/ 21643 h 425013"/>
              <a:gd name="connsiteX21" fmla="*/ 219426 w 330684"/>
              <a:gd name="connsiteY21" fmla="*/ 15155 h 425013"/>
              <a:gd name="connsiteX22" fmla="*/ 235037 w 330684"/>
              <a:gd name="connsiteY22" fmla="*/ 21643 h 425013"/>
              <a:gd name="connsiteX23" fmla="*/ 235037 w 330684"/>
              <a:gd name="connsiteY23" fmla="*/ 52867 h 425013"/>
              <a:gd name="connsiteX24" fmla="*/ 195349 w 330684"/>
              <a:gd name="connsiteY24" fmla="*/ 71368 h 425013"/>
              <a:gd name="connsiteX25" fmla="*/ 210403 w 330684"/>
              <a:gd name="connsiteY25" fmla="*/ 56314 h 425013"/>
              <a:gd name="connsiteX26" fmla="*/ 210403 w 330684"/>
              <a:gd name="connsiteY26" fmla="*/ 46278 h 425013"/>
              <a:gd name="connsiteX27" fmla="*/ 200367 w 330684"/>
              <a:gd name="connsiteY27" fmla="*/ 46278 h 425013"/>
              <a:gd name="connsiteX28" fmla="*/ 185313 w 330684"/>
              <a:gd name="connsiteY28" fmla="*/ 61332 h 425013"/>
              <a:gd name="connsiteX29" fmla="*/ 203814 w 330684"/>
              <a:gd name="connsiteY29" fmla="*/ 21643 h 425013"/>
              <a:gd name="connsiteX30" fmla="*/ 95647 w 330684"/>
              <a:gd name="connsiteY30" fmla="*/ 21643 h 425013"/>
              <a:gd name="connsiteX31" fmla="*/ 111259 w 330684"/>
              <a:gd name="connsiteY31" fmla="*/ 15155 h 425013"/>
              <a:gd name="connsiteX32" fmla="*/ 126870 w 330684"/>
              <a:gd name="connsiteY32" fmla="*/ 21643 h 425013"/>
              <a:gd name="connsiteX33" fmla="*/ 145371 w 330684"/>
              <a:gd name="connsiteY33" fmla="*/ 61332 h 425013"/>
              <a:gd name="connsiteX34" fmla="*/ 130317 w 330684"/>
              <a:gd name="connsiteY34" fmla="*/ 46278 h 425013"/>
              <a:gd name="connsiteX35" fmla="*/ 120281 w 330684"/>
              <a:gd name="connsiteY35" fmla="*/ 46278 h 425013"/>
              <a:gd name="connsiteX36" fmla="*/ 120281 w 330684"/>
              <a:gd name="connsiteY36" fmla="*/ 56314 h 425013"/>
              <a:gd name="connsiteX37" fmla="*/ 135335 w 330684"/>
              <a:gd name="connsiteY37" fmla="*/ 71368 h 425013"/>
              <a:gd name="connsiteX38" fmla="*/ 95647 w 330684"/>
              <a:gd name="connsiteY38" fmla="*/ 52867 h 425013"/>
              <a:gd name="connsiteX39" fmla="*/ 95647 w 330684"/>
              <a:gd name="connsiteY39" fmla="*/ 21643 h 425013"/>
              <a:gd name="connsiteX40" fmla="*/ 150085 w 330684"/>
              <a:gd name="connsiteY40" fmla="*/ 99550 h 425013"/>
              <a:gd name="connsiteX41" fmla="*/ 121650 w 330684"/>
              <a:gd name="connsiteY41" fmla="*/ 157029 h 425013"/>
              <a:gd name="connsiteX42" fmla="*/ 124843 w 330684"/>
              <a:gd name="connsiteY42" fmla="*/ 166559 h 425013"/>
              <a:gd name="connsiteX43" fmla="*/ 127986 w 330684"/>
              <a:gd name="connsiteY43" fmla="*/ 167319 h 425013"/>
              <a:gd name="connsiteX44" fmla="*/ 134372 w 330684"/>
              <a:gd name="connsiteY44" fmla="*/ 163365 h 425013"/>
              <a:gd name="connsiteX45" fmla="*/ 165393 w 330684"/>
              <a:gd name="connsiteY45" fmla="*/ 100716 h 425013"/>
              <a:gd name="connsiteX46" fmla="*/ 196414 w 330684"/>
              <a:gd name="connsiteY46" fmla="*/ 163365 h 425013"/>
              <a:gd name="connsiteX47" fmla="*/ 202800 w 330684"/>
              <a:gd name="connsiteY47" fmla="*/ 167319 h 425013"/>
              <a:gd name="connsiteX48" fmla="*/ 205943 w 330684"/>
              <a:gd name="connsiteY48" fmla="*/ 166559 h 425013"/>
              <a:gd name="connsiteX49" fmla="*/ 209136 w 330684"/>
              <a:gd name="connsiteY49" fmla="*/ 157029 h 425013"/>
              <a:gd name="connsiteX50" fmla="*/ 180700 w 330684"/>
              <a:gd name="connsiteY50" fmla="*/ 99550 h 425013"/>
              <a:gd name="connsiteX51" fmla="*/ 284305 w 330684"/>
              <a:gd name="connsiteY51" fmla="*/ 212025 h 425013"/>
              <a:gd name="connsiteX52" fmla="*/ 315478 w 330684"/>
              <a:gd name="connsiteY52" fmla="*/ 291908 h 425013"/>
              <a:gd name="connsiteX53" fmla="*/ 220135 w 330684"/>
              <a:gd name="connsiteY53" fmla="*/ 407628 h 425013"/>
              <a:gd name="connsiteX54" fmla="*/ 239396 w 330684"/>
              <a:gd name="connsiteY54" fmla="*/ 366165 h 425013"/>
              <a:gd name="connsiteX55" fmla="*/ 234429 w 330684"/>
              <a:gd name="connsiteY55" fmla="*/ 356636 h 425013"/>
              <a:gd name="connsiteX56" fmla="*/ 224900 w 330684"/>
              <a:gd name="connsiteY56" fmla="*/ 361603 h 425013"/>
              <a:gd name="connsiteX57" fmla="*/ 200316 w 330684"/>
              <a:gd name="connsiteY57" fmla="*/ 409756 h 425013"/>
              <a:gd name="connsiteX58" fmla="*/ 197579 w 330684"/>
              <a:gd name="connsiteY58" fmla="*/ 409807 h 425013"/>
              <a:gd name="connsiteX59" fmla="*/ 133156 w 330684"/>
              <a:gd name="connsiteY59" fmla="*/ 409807 h 425013"/>
              <a:gd name="connsiteX60" fmla="*/ 130419 w 330684"/>
              <a:gd name="connsiteY60" fmla="*/ 409756 h 425013"/>
              <a:gd name="connsiteX61" fmla="*/ 105835 w 330684"/>
              <a:gd name="connsiteY61" fmla="*/ 361603 h 425013"/>
              <a:gd name="connsiteX62" fmla="*/ 96306 w 330684"/>
              <a:gd name="connsiteY62" fmla="*/ 356636 h 425013"/>
              <a:gd name="connsiteX63" fmla="*/ 91339 w 330684"/>
              <a:gd name="connsiteY63" fmla="*/ 366165 h 425013"/>
              <a:gd name="connsiteX64" fmla="*/ 110600 w 330684"/>
              <a:gd name="connsiteY64" fmla="*/ 407628 h 425013"/>
              <a:gd name="connsiteX65" fmla="*/ 15257 w 330684"/>
              <a:gd name="connsiteY65" fmla="*/ 291908 h 425013"/>
              <a:gd name="connsiteX66" fmla="*/ 46430 w 330684"/>
              <a:gd name="connsiteY66" fmla="*/ 212025 h 425013"/>
              <a:gd name="connsiteX67" fmla="*/ 150035 w 330684"/>
              <a:gd name="connsiteY67" fmla="*/ 99550 h 425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330684" h="425013">
                <a:moveTo>
                  <a:pt x="51" y="291908"/>
                </a:moveTo>
                <a:cubicBezTo>
                  <a:pt x="51" y="365304"/>
                  <a:pt x="59760" y="425013"/>
                  <a:pt x="133156" y="425013"/>
                </a:cubicBezTo>
                <a:lnTo>
                  <a:pt x="197579" y="425013"/>
                </a:lnTo>
                <a:cubicBezTo>
                  <a:pt x="270975" y="425013"/>
                  <a:pt x="330684" y="365304"/>
                  <a:pt x="330684" y="291908"/>
                </a:cubicBezTo>
                <a:cubicBezTo>
                  <a:pt x="330684" y="258404"/>
                  <a:pt x="318165" y="226370"/>
                  <a:pt x="295457" y="201736"/>
                </a:cubicBezTo>
                <a:lnTo>
                  <a:pt x="190990" y="88348"/>
                </a:lnTo>
                <a:cubicBezTo>
                  <a:pt x="208274" y="83989"/>
                  <a:pt x="233466" y="75980"/>
                  <a:pt x="245783" y="63613"/>
                </a:cubicBezTo>
                <a:cubicBezTo>
                  <a:pt x="260330" y="49065"/>
                  <a:pt x="260330" y="25394"/>
                  <a:pt x="245783" y="10898"/>
                </a:cubicBezTo>
                <a:cubicBezTo>
                  <a:pt x="238738" y="3852"/>
                  <a:pt x="229360" y="0"/>
                  <a:pt x="219426" y="0"/>
                </a:cubicBezTo>
                <a:cubicBezTo>
                  <a:pt x="209491" y="0"/>
                  <a:pt x="200114" y="3852"/>
                  <a:pt x="193068" y="10898"/>
                </a:cubicBezTo>
                <a:cubicBezTo>
                  <a:pt x="177558" y="26408"/>
                  <a:pt x="168840" y="62193"/>
                  <a:pt x="165748" y="77095"/>
                </a:cubicBezTo>
                <a:cubicBezTo>
                  <a:pt x="165596" y="77095"/>
                  <a:pt x="165494" y="77095"/>
                  <a:pt x="165342" y="77095"/>
                </a:cubicBezTo>
                <a:cubicBezTo>
                  <a:pt x="165190" y="77095"/>
                  <a:pt x="165089" y="77095"/>
                  <a:pt x="164937" y="77095"/>
                </a:cubicBezTo>
                <a:cubicBezTo>
                  <a:pt x="161845" y="62193"/>
                  <a:pt x="153126" y="26408"/>
                  <a:pt x="137616" y="10898"/>
                </a:cubicBezTo>
                <a:cubicBezTo>
                  <a:pt x="130571" y="3852"/>
                  <a:pt x="121193" y="0"/>
                  <a:pt x="111259" y="0"/>
                </a:cubicBezTo>
                <a:cubicBezTo>
                  <a:pt x="101324" y="0"/>
                  <a:pt x="91947" y="3852"/>
                  <a:pt x="84901" y="10898"/>
                </a:cubicBezTo>
                <a:cubicBezTo>
                  <a:pt x="70354" y="25445"/>
                  <a:pt x="70354" y="49116"/>
                  <a:pt x="84901" y="63613"/>
                </a:cubicBezTo>
                <a:cubicBezTo>
                  <a:pt x="97218" y="75930"/>
                  <a:pt x="122410" y="83989"/>
                  <a:pt x="139694" y="88348"/>
                </a:cubicBezTo>
                <a:lnTo>
                  <a:pt x="35228" y="201736"/>
                </a:lnTo>
                <a:cubicBezTo>
                  <a:pt x="12520" y="226370"/>
                  <a:pt x="0" y="258404"/>
                  <a:pt x="0" y="291908"/>
                </a:cubicBezTo>
                <a:close/>
                <a:moveTo>
                  <a:pt x="203814" y="21643"/>
                </a:moveTo>
                <a:cubicBezTo>
                  <a:pt x="207970" y="17487"/>
                  <a:pt x="213546" y="15155"/>
                  <a:pt x="219426" y="15155"/>
                </a:cubicBezTo>
                <a:cubicBezTo>
                  <a:pt x="225305" y="15155"/>
                  <a:pt x="230881" y="17436"/>
                  <a:pt x="235037" y="21643"/>
                </a:cubicBezTo>
                <a:cubicBezTo>
                  <a:pt x="243654" y="30260"/>
                  <a:pt x="243654" y="44250"/>
                  <a:pt x="235037" y="52867"/>
                </a:cubicBezTo>
                <a:cubicBezTo>
                  <a:pt x="227232" y="60673"/>
                  <a:pt x="210454" y="67009"/>
                  <a:pt x="195349" y="71368"/>
                </a:cubicBezTo>
                <a:lnTo>
                  <a:pt x="210403" y="56314"/>
                </a:lnTo>
                <a:cubicBezTo>
                  <a:pt x="213191" y="53526"/>
                  <a:pt x="213191" y="49065"/>
                  <a:pt x="210403" y="46278"/>
                </a:cubicBezTo>
                <a:cubicBezTo>
                  <a:pt x="207615" y="43490"/>
                  <a:pt x="203155" y="43490"/>
                  <a:pt x="200367" y="46278"/>
                </a:cubicBezTo>
                <a:lnTo>
                  <a:pt x="185313" y="61332"/>
                </a:lnTo>
                <a:cubicBezTo>
                  <a:pt x="189672" y="46227"/>
                  <a:pt x="196008" y="29449"/>
                  <a:pt x="203814" y="21643"/>
                </a:cubicBezTo>
                <a:close/>
                <a:moveTo>
                  <a:pt x="95647" y="21643"/>
                </a:moveTo>
                <a:cubicBezTo>
                  <a:pt x="99803" y="17487"/>
                  <a:pt x="105379" y="15155"/>
                  <a:pt x="111259" y="15155"/>
                </a:cubicBezTo>
                <a:cubicBezTo>
                  <a:pt x="117139" y="15155"/>
                  <a:pt x="122714" y="17436"/>
                  <a:pt x="126870" y="21643"/>
                </a:cubicBezTo>
                <a:cubicBezTo>
                  <a:pt x="134676" y="29449"/>
                  <a:pt x="141012" y="46227"/>
                  <a:pt x="145371" y="61332"/>
                </a:cubicBezTo>
                <a:lnTo>
                  <a:pt x="130317" y="46278"/>
                </a:lnTo>
                <a:cubicBezTo>
                  <a:pt x="127529" y="43490"/>
                  <a:pt x="123069" y="43490"/>
                  <a:pt x="120281" y="46278"/>
                </a:cubicBezTo>
                <a:cubicBezTo>
                  <a:pt x="117493" y="49065"/>
                  <a:pt x="117493" y="53526"/>
                  <a:pt x="120281" y="56314"/>
                </a:cubicBezTo>
                <a:lnTo>
                  <a:pt x="135335" y="71368"/>
                </a:lnTo>
                <a:cubicBezTo>
                  <a:pt x="120230" y="67009"/>
                  <a:pt x="103453" y="60673"/>
                  <a:pt x="95647" y="52867"/>
                </a:cubicBezTo>
                <a:cubicBezTo>
                  <a:pt x="87030" y="44250"/>
                  <a:pt x="87030" y="30260"/>
                  <a:pt x="95647" y="21643"/>
                </a:cubicBezTo>
                <a:close/>
                <a:moveTo>
                  <a:pt x="150085" y="99550"/>
                </a:moveTo>
                <a:lnTo>
                  <a:pt x="121650" y="157029"/>
                </a:lnTo>
                <a:cubicBezTo>
                  <a:pt x="119926" y="160527"/>
                  <a:pt x="121346" y="164785"/>
                  <a:pt x="124843" y="166559"/>
                </a:cubicBezTo>
                <a:cubicBezTo>
                  <a:pt x="125857" y="167065"/>
                  <a:pt x="126921" y="167319"/>
                  <a:pt x="127986" y="167319"/>
                </a:cubicBezTo>
                <a:cubicBezTo>
                  <a:pt x="130621" y="167319"/>
                  <a:pt x="133105" y="165849"/>
                  <a:pt x="134372" y="163365"/>
                </a:cubicBezTo>
                <a:lnTo>
                  <a:pt x="165393" y="100716"/>
                </a:lnTo>
                <a:lnTo>
                  <a:pt x="196414" y="163365"/>
                </a:lnTo>
                <a:cubicBezTo>
                  <a:pt x="197630" y="165849"/>
                  <a:pt x="200164" y="167319"/>
                  <a:pt x="202800" y="167319"/>
                </a:cubicBezTo>
                <a:cubicBezTo>
                  <a:pt x="203865" y="167319"/>
                  <a:pt x="204929" y="167065"/>
                  <a:pt x="205943" y="166559"/>
                </a:cubicBezTo>
                <a:cubicBezTo>
                  <a:pt x="209440" y="164835"/>
                  <a:pt x="210910" y="160578"/>
                  <a:pt x="209136" y="157029"/>
                </a:cubicBezTo>
                <a:lnTo>
                  <a:pt x="180700" y="99550"/>
                </a:lnTo>
                <a:lnTo>
                  <a:pt x="284305" y="212025"/>
                </a:lnTo>
                <a:cubicBezTo>
                  <a:pt x="304428" y="233871"/>
                  <a:pt x="315478" y="262206"/>
                  <a:pt x="315478" y="291908"/>
                </a:cubicBezTo>
                <a:cubicBezTo>
                  <a:pt x="315478" y="349185"/>
                  <a:pt x="274371" y="397034"/>
                  <a:pt x="220135" y="407628"/>
                </a:cubicBezTo>
                <a:cubicBezTo>
                  <a:pt x="228397" y="394449"/>
                  <a:pt x="234885" y="380561"/>
                  <a:pt x="239396" y="366165"/>
                </a:cubicBezTo>
                <a:cubicBezTo>
                  <a:pt x="240664" y="362161"/>
                  <a:pt x="238433" y="357903"/>
                  <a:pt x="234429" y="356636"/>
                </a:cubicBezTo>
                <a:cubicBezTo>
                  <a:pt x="230425" y="355369"/>
                  <a:pt x="226167" y="357599"/>
                  <a:pt x="224900" y="361603"/>
                </a:cubicBezTo>
                <a:cubicBezTo>
                  <a:pt x="219578" y="378533"/>
                  <a:pt x="211316" y="394702"/>
                  <a:pt x="200316" y="409756"/>
                </a:cubicBezTo>
                <a:cubicBezTo>
                  <a:pt x="199404" y="409756"/>
                  <a:pt x="198492" y="409807"/>
                  <a:pt x="197579" y="409807"/>
                </a:cubicBezTo>
                <a:lnTo>
                  <a:pt x="133156" y="409807"/>
                </a:lnTo>
                <a:cubicBezTo>
                  <a:pt x="132243" y="409807"/>
                  <a:pt x="131331" y="409807"/>
                  <a:pt x="130419" y="409756"/>
                </a:cubicBezTo>
                <a:cubicBezTo>
                  <a:pt x="119419" y="394702"/>
                  <a:pt x="111157" y="378533"/>
                  <a:pt x="105835" y="361603"/>
                </a:cubicBezTo>
                <a:cubicBezTo>
                  <a:pt x="104568" y="357599"/>
                  <a:pt x="100310" y="355369"/>
                  <a:pt x="96306" y="356636"/>
                </a:cubicBezTo>
                <a:cubicBezTo>
                  <a:pt x="92302" y="357903"/>
                  <a:pt x="90071" y="362161"/>
                  <a:pt x="91339" y="366165"/>
                </a:cubicBezTo>
                <a:cubicBezTo>
                  <a:pt x="95850" y="380561"/>
                  <a:pt x="102338" y="394449"/>
                  <a:pt x="110600" y="407628"/>
                </a:cubicBezTo>
                <a:cubicBezTo>
                  <a:pt x="56364" y="397085"/>
                  <a:pt x="15257" y="349236"/>
                  <a:pt x="15257" y="291908"/>
                </a:cubicBezTo>
                <a:cubicBezTo>
                  <a:pt x="15257" y="262206"/>
                  <a:pt x="26357" y="233871"/>
                  <a:pt x="46430" y="212025"/>
                </a:cubicBezTo>
                <a:lnTo>
                  <a:pt x="150035" y="99550"/>
                </a:lnTo>
                <a:close/>
              </a:path>
            </a:pathLst>
          </a:custGeom>
          <a:solidFill>
            <a:srgbClr val="1F1F1F"/>
          </a:solidFill>
          <a:ln w="5064" cap="flat">
            <a:noFill/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grpSp>
        <p:nvGrpSpPr>
          <p:cNvPr id="878" name="Bild 3">
            <a:extLst>
              <a:ext uri="{FF2B5EF4-FFF2-40B4-BE49-F238E27FC236}">
                <a16:creationId xmlns:a16="http://schemas.microsoft.com/office/drawing/2014/main" id="{76AFBC7C-09E2-7BEF-C290-3B0C75C2E96C}"/>
              </a:ext>
            </a:extLst>
          </p:cNvPr>
          <p:cNvGrpSpPr/>
          <p:nvPr/>
        </p:nvGrpSpPr>
        <p:grpSpPr>
          <a:xfrm>
            <a:off x="1421359" y="5368550"/>
            <a:ext cx="381961" cy="524062"/>
            <a:chOff x="1274510" y="5573333"/>
            <a:chExt cx="296272" cy="406494"/>
          </a:xfrm>
          <a:solidFill>
            <a:srgbClr val="1F1F1F"/>
          </a:solidFill>
        </p:grpSpPr>
        <p:sp>
          <p:nvSpPr>
            <p:cNvPr id="879" name="Frihandsfigur: Form 878">
              <a:extLst>
                <a:ext uri="{FF2B5EF4-FFF2-40B4-BE49-F238E27FC236}">
                  <a16:creationId xmlns:a16="http://schemas.microsoft.com/office/drawing/2014/main" id="{B7E4839C-D7AC-7081-8907-7E985B435F4A}"/>
                </a:ext>
              </a:extLst>
            </p:cNvPr>
            <p:cNvSpPr/>
            <p:nvPr/>
          </p:nvSpPr>
          <p:spPr>
            <a:xfrm>
              <a:off x="1274510" y="5573333"/>
              <a:ext cx="296272" cy="335785"/>
            </a:xfrm>
            <a:custGeom>
              <a:avLst/>
              <a:gdLst>
                <a:gd name="connsiteX0" fmla="*/ 295558 w 296272"/>
                <a:gd name="connsiteY0" fmla="*/ 132833 h 335785"/>
                <a:gd name="connsiteX1" fmla="*/ 165038 w 296272"/>
                <a:gd name="connsiteY1" fmla="*/ 945 h 335785"/>
                <a:gd name="connsiteX2" fmla="*/ 49370 w 296272"/>
                <a:gd name="connsiteY2" fmla="*/ 37744 h 335785"/>
                <a:gd name="connsiteX3" fmla="*/ 0 w 296272"/>
                <a:gd name="connsiteY3" fmla="*/ 148192 h 335785"/>
                <a:gd name="connsiteX4" fmla="*/ 55452 w 296272"/>
                <a:gd name="connsiteY4" fmla="*/ 263657 h 335785"/>
                <a:gd name="connsiteX5" fmla="*/ 76437 w 296272"/>
                <a:gd name="connsiteY5" fmla="*/ 309783 h 335785"/>
                <a:gd name="connsiteX6" fmla="*/ 76437 w 296272"/>
                <a:gd name="connsiteY6" fmla="*/ 328183 h 335785"/>
                <a:gd name="connsiteX7" fmla="*/ 78565 w 296272"/>
                <a:gd name="connsiteY7" fmla="*/ 333555 h 335785"/>
                <a:gd name="connsiteX8" fmla="*/ 83938 w 296272"/>
                <a:gd name="connsiteY8" fmla="*/ 335786 h 335785"/>
                <a:gd name="connsiteX9" fmla="*/ 212329 w 296272"/>
                <a:gd name="connsiteY9" fmla="*/ 335786 h 335785"/>
                <a:gd name="connsiteX10" fmla="*/ 217702 w 296272"/>
                <a:gd name="connsiteY10" fmla="*/ 333555 h 335785"/>
                <a:gd name="connsiteX11" fmla="*/ 219932 w 296272"/>
                <a:gd name="connsiteY11" fmla="*/ 328183 h 335785"/>
                <a:gd name="connsiteX12" fmla="*/ 219932 w 296272"/>
                <a:gd name="connsiteY12" fmla="*/ 307908 h 335785"/>
                <a:gd name="connsiteX13" fmla="*/ 242336 w 296272"/>
                <a:gd name="connsiteY13" fmla="*/ 262390 h 335785"/>
                <a:gd name="connsiteX14" fmla="*/ 295507 w 296272"/>
                <a:gd name="connsiteY14" fmla="*/ 132783 h 335785"/>
                <a:gd name="connsiteX15" fmla="*/ 120839 w 296272"/>
                <a:gd name="connsiteY15" fmla="*/ 203644 h 335785"/>
                <a:gd name="connsiteX16" fmla="*/ 104213 w 296272"/>
                <a:gd name="connsiteY16" fmla="*/ 196547 h 335785"/>
                <a:gd name="connsiteX17" fmla="*/ 98739 w 296272"/>
                <a:gd name="connsiteY17" fmla="*/ 183926 h 335785"/>
                <a:gd name="connsiteX18" fmla="*/ 109637 w 296272"/>
                <a:gd name="connsiteY18" fmla="*/ 175461 h 335785"/>
                <a:gd name="connsiteX19" fmla="*/ 120839 w 296272"/>
                <a:gd name="connsiteY19" fmla="*/ 186663 h 335785"/>
                <a:gd name="connsiteX20" fmla="*/ 120839 w 296272"/>
                <a:gd name="connsiteY20" fmla="*/ 203593 h 335785"/>
                <a:gd name="connsiteX21" fmla="*/ 160324 w 296272"/>
                <a:gd name="connsiteY21" fmla="*/ 320630 h 335785"/>
                <a:gd name="connsiteX22" fmla="*/ 136096 w 296272"/>
                <a:gd name="connsiteY22" fmla="*/ 320630 h 335785"/>
                <a:gd name="connsiteX23" fmla="*/ 136096 w 296272"/>
                <a:gd name="connsiteY23" fmla="*/ 222398 h 335785"/>
                <a:gd name="connsiteX24" fmla="*/ 160324 w 296272"/>
                <a:gd name="connsiteY24" fmla="*/ 222398 h 335785"/>
                <a:gd name="connsiteX25" fmla="*/ 160324 w 296272"/>
                <a:gd name="connsiteY25" fmla="*/ 320630 h 335785"/>
                <a:gd name="connsiteX26" fmla="*/ 232756 w 296272"/>
                <a:gd name="connsiteY26" fmla="*/ 250681 h 335785"/>
                <a:gd name="connsiteX27" fmla="*/ 204726 w 296272"/>
                <a:gd name="connsiteY27" fmla="*/ 307958 h 335785"/>
                <a:gd name="connsiteX28" fmla="*/ 204726 w 296272"/>
                <a:gd name="connsiteY28" fmla="*/ 320630 h 335785"/>
                <a:gd name="connsiteX29" fmla="*/ 175530 w 296272"/>
                <a:gd name="connsiteY29" fmla="*/ 320630 h 335785"/>
                <a:gd name="connsiteX30" fmla="*/ 175530 w 296272"/>
                <a:gd name="connsiteY30" fmla="*/ 219509 h 335785"/>
                <a:gd name="connsiteX31" fmla="*/ 199455 w 296272"/>
                <a:gd name="connsiteY31" fmla="*/ 209929 h 335785"/>
                <a:gd name="connsiteX32" fmla="*/ 212380 w 296272"/>
                <a:gd name="connsiteY32" fmla="*/ 180226 h 335785"/>
                <a:gd name="connsiteX33" fmla="*/ 186732 w 296272"/>
                <a:gd name="connsiteY33" fmla="*/ 160356 h 335785"/>
                <a:gd name="connsiteX34" fmla="*/ 160324 w 296272"/>
                <a:gd name="connsiteY34" fmla="*/ 186765 h 335785"/>
                <a:gd name="connsiteX35" fmla="*/ 160324 w 296272"/>
                <a:gd name="connsiteY35" fmla="*/ 207090 h 335785"/>
                <a:gd name="connsiteX36" fmla="*/ 136096 w 296272"/>
                <a:gd name="connsiteY36" fmla="*/ 207090 h 335785"/>
                <a:gd name="connsiteX37" fmla="*/ 136096 w 296272"/>
                <a:gd name="connsiteY37" fmla="*/ 186765 h 335785"/>
                <a:gd name="connsiteX38" fmla="*/ 109637 w 296272"/>
                <a:gd name="connsiteY38" fmla="*/ 160356 h 335785"/>
                <a:gd name="connsiteX39" fmla="*/ 84040 w 296272"/>
                <a:gd name="connsiteY39" fmla="*/ 180226 h 335785"/>
                <a:gd name="connsiteX40" fmla="*/ 96965 w 296272"/>
                <a:gd name="connsiteY40" fmla="*/ 209980 h 335785"/>
                <a:gd name="connsiteX41" fmla="*/ 120889 w 296272"/>
                <a:gd name="connsiteY41" fmla="*/ 219559 h 335785"/>
                <a:gd name="connsiteX42" fmla="*/ 120889 w 296272"/>
                <a:gd name="connsiteY42" fmla="*/ 320681 h 335785"/>
                <a:gd name="connsiteX43" fmla="*/ 91643 w 296272"/>
                <a:gd name="connsiteY43" fmla="*/ 320681 h 335785"/>
                <a:gd name="connsiteX44" fmla="*/ 91643 w 296272"/>
                <a:gd name="connsiteY44" fmla="*/ 309884 h 335785"/>
                <a:gd name="connsiteX45" fmla="*/ 65032 w 296272"/>
                <a:gd name="connsiteY45" fmla="*/ 251847 h 335785"/>
                <a:gd name="connsiteX46" fmla="*/ 15257 w 296272"/>
                <a:gd name="connsiteY46" fmla="*/ 148242 h 335785"/>
                <a:gd name="connsiteX47" fmla="*/ 59558 w 296272"/>
                <a:gd name="connsiteY47" fmla="*/ 49148 h 335785"/>
                <a:gd name="connsiteX48" fmla="*/ 163416 w 296272"/>
                <a:gd name="connsiteY48" fmla="*/ 16151 h 335785"/>
                <a:gd name="connsiteX49" fmla="*/ 280453 w 296272"/>
                <a:gd name="connsiteY49" fmla="*/ 134405 h 335785"/>
                <a:gd name="connsiteX50" fmla="*/ 232756 w 296272"/>
                <a:gd name="connsiteY50" fmla="*/ 250732 h 335785"/>
                <a:gd name="connsiteX51" fmla="*/ 175530 w 296272"/>
                <a:gd name="connsiteY51" fmla="*/ 203644 h 335785"/>
                <a:gd name="connsiteX52" fmla="*/ 175530 w 296272"/>
                <a:gd name="connsiteY52" fmla="*/ 186714 h 335785"/>
                <a:gd name="connsiteX53" fmla="*/ 186783 w 296272"/>
                <a:gd name="connsiteY53" fmla="*/ 175512 h 335785"/>
                <a:gd name="connsiteX54" fmla="*/ 197630 w 296272"/>
                <a:gd name="connsiteY54" fmla="*/ 183977 h 335785"/>
                <a:gd name="connsiteX55" fmla="*/ 192156 w 296272"/>
                <a:gd name="connsiteY55" fmla="*/ 196598 h 335785"/>
                <a:gd name="connsiteX56" fmla="*/ 175530 w 296272"/>
                <a:gd name="connsiteY56" fmla="*/ 203694 h 335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296272" h="335785">
                  <a:moveTo>
                    <a:pt x="295558" y="132833"/>
                  </a:moveTo>
                  <a:cubicBezTo>
                    <a:pt x="288614" y="64050"/>
                    <a:pt x="233719" y="8548"/>
                    <a:pt x="165038" y="945"/>
                  </a:cubicBezTo>
                  <a:cubicBezTo>
                    <a:pt x="122309" y="-3769"/>
                    <a:pt x="81151" y="9257"/>
                    <a:pt x="49370" y="37744"/>
                  </a:cubicBezTo>
                  <a:cubicBezTo>
                    <a:pt x="17994" y="65825"/>
                    <a:pt x="0" y="106070"/>
                    <a:pt x="0" y="148192"/>
                  </a:cubicBezTo>
                  <a:cubicBezTo>
                    <a:pt x="0" y="193253"/>
                    <a:pt x="20224" y="235323"/>
                    <a:pt x="55452" y="263657"/>
                  </a:cubicBezTo>
                  <a:cubicBezTo>
                    <a:pt x="68631" y="274251"/>
                    <a:pt x="76487" y="291485"/>
                    <a:pt x="76437" y="309783"/>
                  </a:cubicBezTo>
                  <a:lnTo>
                    <a:pt x="76437" y="328183"/>
                  </a:lnTo>
                  <a:cubicBezTo>
                    <a:pt x="76386" y="330210"/>
                    <a:pt x="77146" y="332136"/>
                    <a:pt x="78565" y="333555"/>
                  </a:cubicBezTo>
                  <a:cubicBezTo>
                    <a:pt x="79985" y="334974"/>
                    <a:pt x="81911" y="335786"/>
                    <a:pt x="83938" y="335786"/>
                  </a:cubicBezTo>
                  <a:lnTo>
                    <a:pt x="212329" y="335786"/>
                  </a:lnTo>
                  <a:cubicBezTo>
                    <a:pt x="214357" y="335786"/>
                    <a:pt x="216283" y="334974"/>
                    <a:pt x="217702" y="333555"/>
                  </a:cubicBezTo>
                  <a:cubicBezTo>
                    <a:pt x="219122" y="332136"/>
                    <a:pt x="219932" y="330159"/>
                    <a:pt x="219932" y="328183"/>
                  </a:cubicBezTo>
                  <a:lnTo>
                    <a:pt x="219932" y="307908"/>
                  </a:lnTo>
                  <a:cubicBezTo>
                    <a:pt x="219831" y="290826"/>
                    <a:pt x="227992" y="274200"/>
                    <a:pt x="242336" y="262390"/>
                  </a:cubicBezTo>
                  <a:cubicBezTo>
                    <a:pt x="280656" y="230812"/>
                    <a:pt x="300525" y="182355"/>
                    <a:pt x="295507" y="132783"/>
                  </a:cubicBezTo>
                  <a:close/>
                  <a:moveTo>
                    <a:pt x="120839" y="203644"/>
                  </a:moveTo>
                  <a:cubicBezTo>
                    <a:pt x="115162" y="201869"/>
                    <a:pt x="109586" y="199487"/>
                    <a:pt x="104213" y="196547"/>
                  </a:cubicBezTo>
                  <a:cubicBezTo>
                    <a:pt x="98587" y="193455"/>
                    <a:pt x="97675" y="188032"/>
                    <a:pt x="98739" y="183926"/>
                  </a:cubicBezTo>
                  <a:cubicBezTo>
                    <a:pt x="99803" y="179821"/>
                    <a:pt x="103199" y="175461"/>
                    <a:pt x="109637" y="175461"/>
                  </a:cubicBezTo>
                  <a:cubicBezTo>
                    <a:pt x="116074" y="175461"/>
                    <a:pt x="120839" y="180479"/>
                    <a:pt x="120839" y="186663"/>
                  </a:cubicBezTo>
                  <a:lnTo>
                    <a:pt x="120839" y="203593"/>
                  </a:lnTo>
                  <a:close/>
                  <a:moveTo>
                    <a:pt x="160324" y="320630"/>
                  </a:moveTo>
                  <a:lnTo>
                    <a:pt x="136096" y="320630"/>
                  </a:lnTo>
                  <a:lnTo>
                    <a:pt x="136096" y="222398"/>
                  </a:lnTo>
                  <a:cubicBezTo>
                    <a:pt x="144155" y="223310"/>
                    <a:pt x="152316" y="223310"/>
                    <a:pt x="160324" y="222398"/>
                  </a:cubicBezTo>
                  <a:lnTo>
                    <a:pt x="160324" y="320630"/>
                  </a:lnTo>
                  <a:close/>
                  <a:moveTo>
                    <a:pt x="232756" y="250681"/>
                  </a:moveTo>
                  <a:cubicBezTo>
                    <a:pt x="214864" y="265432"/>
                    <a:pt x="204676" y="286315"/>
                    <a:pt x="204726" y="307958"/>
                  </a:cubicBezTo>
                  <a:lnTo>
                    <a:pt x="204726" y="320630"/>
                  </a:lnTo>
                  <a:cubicBezTo>
                    <a:pt x="204726" y="320630"/>
                    <a:pt x="175530" y="320630"/>
                    <a:pt x="175530" y="320630"/>
                  </a:cubicBezTo>
                  <a:lnTo>
                    <a:pt x="175530" y="219509"/>
                  </a:lnTo>
                  <a:cubicBezTo>
                    <a:pt x="183742" y="217329"/>
                    <a:pt x="191801" y="214136"/>
                    <a:pt x="199455" y="209929"/>
                  </a:cubicBezTo>
                  <a:cubicBezTo>
                    <a:pt x="210251" y="204049"/>
                    <a:pt x="215421" y="192087"/>
                    <a:pt x="212380" y="180226"/>
                  </a:cubicBezTo>
                  <a:cubicBezTo>
                    <a:pt x="209339" y="168314"/>
                    <a:pt x="199049" y="160356"/>
                    <a:pt x="186732" y="160356"/>
                  </a:cubicBezTo>
                  <a:cubicBezTo>
                    <a:pt x="172185" y="160356"/>
                    <a:pt x="160324" y="172217"/>
                    <a:pt x="160324" y="186765"/>
                  </a:cubicBezTo>
                  <a:lnTo>
                    <a:pt x="160324" y="207090"/>
                  </a:lnTo>
                  <a:cubicBezTo>
                    <a:pt x="152265" y="208155"/>
                    <a:pt x="144155" y="208155"/>
                    <a:pt x="136096" y="207090"/>
                  </a:cubicBezTo>
                  <a:lnTo>
                    <a:pt x="136096" y="186765"/>
                  </a:lnTo>
                  <a:cubicBezTo>
                    <a:pt x="136096" y="172217"/>
                    <a:pt x="124235" y="160356"/>
                    <a:pt x="109637" y="160356"/>
                  </a:cubicBezTo>
                  <a:cubicBezTo>
                    <a:pt x="97370" y="160356"/>
                    <a:pt x="87081" y="168365"/>
                    <a:pt x="84040" y="180226"/>
                  </a:cubicBezTo>
                  <a:cubicBezTo>
                    <a:pt x="80998" y="192138"/>
                    <a:pt x="86219" y="204100"/>
                    <a:pt x="96965" y="209980"/>
                  </a:cubicBezTo>
                  <a:cubicBezTo>
                    <a:pt x="104619" y="214186"/>
                    <a:pt x="112678" y="217380"/>
                    <a:pt x="120889" y="219559"/>
                  </a:cubicBezTo>
                  <a:lnTo>
                    <a:pt x="120889" y="320681"/>
                  </a:lnTo>
                  <a:lnTo>
                    <a:pt x="91643" y="320681"/>
                  </a:lnTo>
                  <a:lnTo>
                    <a:pt x="91643" y="309884"/>
                  </a:lnTo>
                  <a:cubicBezTo>
                    <a:pt x="91744" y="287024"/>
                    <a:pt x="81809" y="265279"/>
                    <a:pt x="65032" y="251847"/>
                  </a:cubicBezTo>
                  <a:cubicBezTo>
                    <a:pt x="33403" y="226453"/>
                    <a:pt x="15257" y="188691"/>
                    <a:pt x="15257" y="148242"/>
                  </a:cubicBezTo>
                  <a:cubicBezTo>
                    <a:pt x="15257" y="110480"/>
                    <a:pt x="31426" y="74340"/>
                    <a:pt x="59558" y="49148"/>
                  </a:cubicBezTo>
                  <a:cubicBezTo>
                    <a:pt x="88095" y="23602"/>
                    <a:pt x="124995" y="11843"/>
                    <a:pt x="163416" y="16151"/>
                  </a:cubicBezTo>
                  <a:cubicBezTo>
                    <a:pt x="225001" y="22994"/>
                    <a:pt x="274219" y="72718"/>
                    <a:pt x="280453" y="134405"/>
                  </a:cubicBezTo>
                  <a:cubicBezTo>
                    <a:pt x="284964" y="178908"/>
                    <a:pt x="267122" y="222398"/>
                    <a:pt x="232756" y="250732"/>
                  </a:cubicBezTo>
                  <a:close/>
                  <a:moveTo>
                    <a:pt x="175530" y="203644"/>
                  </a:moveTo>
                  <a:lnTo>
                    <a:pt x="175530" y="186714"/>
                  </a:lnTo>
                  <a:cubicBezTo>
                    <a:pt x="175530" y="180530"/>
                    <a:pt x="180548" y="175512"/>
                    <a:pt x="186783" y="175512"/>
                  </a:cubicBezTo>
                  <a:cubicBezTo>
                    <a:pt x="193017" y="175512"/>
                    <a:pt x="196616" y="179871"/>
                    <a:pt x="197630" y="183977"/>
                  </a:cubicBezTo>
                  <a:cubicBezTo>
                    <a:pt x="198644" y="188083"/>
                    <a:pt x="197782" y="193506"/>
                    <a:pt x="192156" y="196598"/>
                  </a:cubicBezTo>
                  <a:cubicBezTo>
                    <a:pt x="186783" y="199538"/>
                    <a:pt x="181207" y="201869"/>
                    <a:pt x="175530" y="203694"/>
                  </a:cubicBezTo>
                  <a:close/>
                </a:path>
              </a:pathLst>
            </a:custGeom>
            <a:solidFill>
              <a:srgbClr val="1F1F1F"/>
            </a:solidFill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880" name="Frihandsfigur: Form 879">
              <a:extLst>
                <a:ext uri="{FF2B5EF4-FFF2-40B4-BE49-F238E27FC236}">
                  <a16:creationId xmlns:a16="http://schemas.microsoft.com/office/drawing/2014/main" id="{42EC9DE4-CA8B-81B0-62D4-A0FED30551E6}"/>
                </a:ext>
              </a:extLst>
            </p:cNvPr>
            <p:cNvSpPr/>
            <p:nvPr/>
          </p:nvSpPr>
          <p:spPr>
            <a:xfrm>
              <a:off x="1350896" y="5929292"/>
              <a:ext cx="143597" cy="15206"/>
            </a:xfrm>
            <a:custGeom>
              <a:avLst/>
              <a:gdLst>
                <a:gd name="connsiteX0" fmla="*/ 143597 w 143597"/>
                <a:gd name="connsiteY0" fmla="*/ 7603 h 15206"/>
                <a:gd name="connsiteX1" fmla="*/ 135994 w 143597"/>
                <a:gd name="connsiteY1" fmla="*/ 0 h 15206"/>
                <a:gd name="connsiteX2" fmla="*/ 7603 w 143597"/>
                <a:gd name="connsiteY2" fmla="*/ 0 h 15206"/>
                <a:gd name="connsiteX3" fmla="*/ 0 w 143597"/>
                <a:gd name="connsiteY3" fmla="*/ 7603 h 15206"/>
                <a:gd name="connsiteX4" fmla="*/ 7603 w 143597"/>
                <a:gd name="connsiteY4" fmla="*/ 15206 h 15206"/>
                <a:gd name="connsiteX5" fmla="*/ 135994 w 143597"/>
                <a:gd name="connsiteY5" fmla="*/ 15206 h 15206"/>
                <a:gd name="connsiteX6" fmla="*/ 143597 w 143597"/>
                <a:gd name="connsiteY6" fmla="*/ 7603 h 15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3597" h="15206">
                  <a:moveTo>
                    <a:pt x="143597" y="7603"/>
                  </a:moveTo>
                  <a:cubicBezTo>
                    <a:pt x="143597" y="3396"/>
                    <a:pt x="140201" y="0"/>
                    <a:pt x="135994" y="0"/>
                  </a:cubicBezTo>
                  <a:lnTo>
                    <a:pt x="7603" y="0"/>
                  </a:lnTo>
                  <a:cubicBezTo>
                    <a:pt x="3396" y="0"/>
                    <a:pt x="0" y="3396"/>
                    <a:pt x="0" y="7603"/>
                  </a:cubicBezTo>
                  <a:cubicBezTo>
                    <a:pt x="0" y="11810"/>
                    <a:pt x="3396" y="15206"/>
                    <a:pt x="7603" y="15206"/>
                  </a:cubicBezTo>
                  <a:lnTo>
                    <a:pt x="135994" y="15206"/>
                  </a:lnTo>
                  <a:cubicBezTo>
                    <a:pt x="140201" y="15206"/>
                    <a:pt x="143597" y="11810"/>
                    <a:pt x="143597" y="7603"/>
                  </a:cubicBezTo>
                  <a:close/>
                </a:path>
              </a:pathLst>
            </a:custGeom>
            <a:solidFill>
              <a:srgbClr val="1F1F1F"/>
            </a:solidFill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881" name="Frihandsfigur: Form 880">
              <a:extLst>
                <a:ext uri="{FF2B5EF4-FFF2-40B4-BE49-F238E27FC236}">
                  <a16:creationId xmlns:a16="http://schemas.microsoft.com/office/drawing/2014/main" id="{843675E0-33E2-C82D-293F-2B8C0300087D}"/>
                </a:ext>
              </a:extLst>
            </p:cNvPr>
            <p:cNvSpPr/>
            <p:nvPr/>
          </p:nvSpPr>
          <p:spPr>
            <a:xfrm>
              <a:off x="1373655" y="5964621"/>
              <a:ext cx="98079" cy="15206"/>
            </a:xfrm>
            <a:custGeom>
              <a:avLst/>
              <a:gdLst>
                <a:gd name="connsiteX0" fmla="*/ 7603 w 98079"/>
                <a:gd name="connsiteY0" fmla="*/ 15206 h 15206"/>
                <a:gd name="connsiteX1" fmla="*/ 90477 w 98079"/>
                <a:gd name="connsiteY1" fmla="*/ 15206 h 15206"/>
                <a:gd name="connsiteX2" fmla="*/ 98080 w 98079"/>
                <a:gd name="connsiteY2" fmla="*/ 7603 h 15206"/>
                <a:gd name="connsiteX3" fmla="*/ 90477 w 98079"/>
                <a:gd name="connsiteY3" fmla="*/ 0 h 15206"/>
                <a:gd name="connsiteX4" fmla="*/ 7603 w 98079"/>
                <a:gd name="connsiteY4" fmla="*/ 0 h 15206"/>
                <a:gd name="connsiteX5" fmla="*/ 0 w 98079"/>
                <a:gd name="connsiteY5" fmla="*/ 7603 h 15206"/>
                <a:gd name="connsiteX6" fmla="*/ 7603 w 98079"/>
                <a:gd name="connsiteY6" fmla="*/ 15206 h 15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8079" h="15206">
                  <a:moveTo>
                    <a:pt x="7603" y="15206"/>
                  </a:moveTo>
                  <a:lnTo>
                    <a:pt x="90477" y="15206"/>
                  </a:lnTo>
                  <a:cubicBezTo>
                    <a:pt x="94684" y="15206"/>
                    <a:pt x="98080" y="11810"/>
                    <a:pt x="98080" y="7603"/>
                  </a:cubicBezTo>
                  <a:cubicBezTo>
                    <a:pt x="98080" y="3396"/>
                    <a:pt x="94684" y="0"/>
                    <a:pt x="90477" y="0"/>
                  </a:cubicBezTo>
                  <a:lnTo>
                    <a:pt x="7603" y="0"/>
                  </a:lnTo>
                  <a:cubicBezTo>
                    <a:pt x="3396" y="0"/>
                    <a:pt x="0" y="3396"/>
                    <a:pt x="0" y="7603"/>
                  </a:cubicBezTo>
                  <a:cubicBezTo>
                    <a:pt x="0" y="11810"/>
                    <a:pt x="3396" y="15206"/>
                    <a:pt x="7603" y="15206"/>
                  </a:cubicBezTo>
                  <a:close/>
                </a:path>
              </a:pathLst>
            </a:custGeom>
            <a:solidFill>
              <a:srgbClr val="1F1F1F"/>
            </a:solidFill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  <p:sp>
        <p:nvSpPr>
          <p:cNvPr id="902" name="Frihandsfigur: Form 901">
            <a:extLst>
              <a:ext uri="{FF2B5EF4-FFF2-40B4-BE49-F238E27FC236}">
                <a16:creationId xmlns:a16="http://schemas.microsoft.com/office/drawing/2014/main" id="{C2DA5A88-5CC3-7BE4-8C6D-6C355E99C682}"/>
              </a:ext>
            </a:extLst>
          </p:cNvPr>
          <p:cNvSpPr/>
          <p:nvPr/>
        </p:nvSpPr>
        <p:spPr>
          <a:xfrm>
            <a:off x="8082409" y="5391443"/>
            <a:ext cx="487079" cy="478277"/>
          </a:xfrm>
          <a:custGeom>
            <a:avLst/>
            <a:gdLst>
              <a:gd name="connsiteX0" fmla="*/ 188912 w 377807"/>
              <a:gd name="connsiteY0" fmla="*/ 51 h 370980"/>
              <a:gd name="connsiteX1" fmla="*/ 0 w 377807"/>
              <a:gd name="connsiteY1" fmla="*/ 188962 h 370980"/>
              <a:gd name="connsiteX2" fmla="*/ 80492 w 377807"/>
              <a:gd name="connsiteY2" fmla="*/ 343660 h 370980"/>
              <a:gd name="connsiteX3" fmla="*/ 91086 w 377807"/>
              <a:gd name="connsiteY3" fmla="*/ 341785 h 370980"/>
              <a:gd name="connsiteX4" fmla="*/ 89210 w 377807"/>
              <a:gd name="connsiteY4" fmla="*/ 331191 h 370980"/>
              <a:gd name="connsiteX5" fmla="*/ 15206 w 377807"/>
              <a:gd name="connsiteY5" fmla="*/ 188912 h 370980"/>
              <a:gd name="connsiteX6" fmla="*/ 188912 w 377807"/>
              <a:gd name="connsiteY6" fmla="*/ 15206 h 370980"/>
              <a:gd name="connsiteX7" fmla="*/ 312235 w 377807"/>
              <a:gd name="connsiteY7" fmla="*/ 67921 h 370980"/>
              <a:gd name="connsiteX8" fmla="*/ 362618 w 377807"/>
              <a:gd name="connsiteY8" fmla="*/ 192511 h 370980"/>
              <a:gd name="connsiteX9" fmla="*/ 245074 w 377807"/>
              <a:gd name="connsiteY9" fmla="*/ 354000 h 370980"/>
              <a:gd name="connsiteX10" fmla="*/ 213344 w 377807"/>
              <a:gd name="connsiteY10" fmla="*/ 349084 h 370980"/>
              <a:gd name="connsiteX11" fmla="*/ 198087 w 377807"/>
              <a:gd name="connsiteY11" fmla="*/ 319736 h 370980"/>
              <a:gd name="connsiteX12" fmla="*/ 197580 w 377807"/>
              <a:gd name="connsiteY12" fmla="*/ 285370 h 370980"/>
              <a:gd name="connsiteX13" fmla="*/ 271685 w 377807"/>
              <a:gd name="connsiteY13" fmla="*/ 204118 h 370980"/>
              <a:gd name="connsiteX14" fmla="*/ 271685 w 377807"/>
              <a:gd name="connsiteY14" fmla="*/ 146790 h 370980"/>
              <a:gd name="connsiteX15" fmla="*/ 264082 w 377807"/>
              <a:gd name="connsiteY15" fmla="*/ 139187 h 370980"/>
              <a:gd name="connsiteX16" fmla="*/ 232655 w 377807"/>
              <a:gd name="connsiteY16" fmla="*/ 139187 h 370980"/>
              <a:gd name="connsiteX17" fmla="*/ 232655 w 377807"/>
              <a:gd name="connsiteY17" fmla="*/ 77856 h 370980"/>
              <a:gd name="connsiteX18" fmla="*/ 225052 w 377807"/>
              <a:gd name="connsiteY18" fmla="*/ 70253 h 370980"/>
              <a:gd name="connsiteX19" fmla="*/ 217449 w 377807"/>
              <a:gd name="connsiteY19" fmla="*/ 77856 h 370980"/>
              <a:gd name="connsiteX20" fmla="*/ 217449 w 377807"/>
              <a:gd name="connsiteY20" fmla="*/ 139187 h 370980"/>
              <a:gd name="connsiteX21" fmla="*/ 162453 w 377807"/>
              <a:gd name="connsiteY21" fmla="*/ 139187 h 370980"/>
              <a:gd name="connsiteX22" fmla="*/ 162453 w 377807"/>
              <a:gd name="connsiteY22" fmla="*/ 77856 h 370980"/>
              <a:gd name="connsiteX23" fmla="*/ 154850 w 377807"/>
              <a:gd name="connsiteY23" fmla="*/ 70253 h 370980"/>
              <a:gd name="connsiteX24" fmla="*/ 147247 w 377807"/>
              <a:gd name="connsiteY24" fmla="*/ 77856 h 370980"/>
              <a:gd name="connsiteX25" fmla="*/ 147247 w 377807"/>
              <a:gd name="connsiteY25" fmla="*/ 139187 h 370980"/>
              <a:gd name="connsiteX26" fmla="*/ 115821 w 377807"/>
              <a:gd name="connsiteY26" fmla="*/ 139187 h 370980"/>
              <a:gd name="connsiteX27" fmla="*/ 108218 w 377807"/>
              <a:gd name="connsiteY27" fmla="*/ 146790 h 370980"/>
              <a:gd name="connsiteX28" fmla="*/ 108218 w 377807"/>
              <a:gd name="connsiteY28" fmla="*/ 204118 h 370980"/>
              <a:gd name="connsiteX29" fmla="*/ 182323 w 377807"/>
              <a:gd name="connsiteY29" fmla="*/ 285370 h 370980"/>
              <a:gd name="connsiteX30" fmla="*/ 182830 w 377807"/>
              <a:gd name="connsiteY30" fmla="*/ 319888 h 370980"/>
              <a:gd name="connsiteX31" fmla="*/ 204423 w 377807"/>
              <a:gd name="connsiteY31" fmla="*/ 361401 h 370980"/>
              <a:gd name="connsiteX32" fmla="*/ 233821 w 377807"/>
              <a:gd name="connsiteY32" fmla="*/ 370981 h 370980"/>
              <a:gd name="connsiteX33" fmla="*/ 249787 w 377807"/>
              <a:gd name="connsiteY33" fmla="*/ 368396 h 370980"/>
              <a:gd name="connsiteX34" fmla="*/ 377773 w 377807"/>
              <a:gd name="connsiteY34" fmla="*/ 192764 h 370980"/>
              <a:gd name="connsiteX35" fmla="*/ 323081 w 377807"/>
              <a:gd name="connsiteY35" fmla="*/ 57226 h 370980"/>
              <a:gd name="connsiteX36" fmla="*/ 188912 w 377807"/>
              <a:gd name="connsiteY36" fmla="*/ 0 h 370980"/>
              <a:gd name="connsiteX37" fmla="*/ 123424 w 377807"/>
              <a:gd name="connsiteY37" fmla="*/ 204219 h 370980"/>
              <a:gd name="connsiteX38" fmla="*/ 123424 w 377807"/>
              <a:gd name="connsiteY38" fmla="*/ 154495 h 370980"/>
              <a:gd name="connsiteX39" fmla="*/ 256428 w 377807"/>
              <a:gd name="connsiteY39" fmla="*/ 154495 h 370980"/>
              <a:gd name="connsiteX40" fmla="*/ 256428 w 377807"/>
              <a:gd name="connsiteY40" fmla="*/ 204219 h 370980"/>
              <a:gd name="connsiteX41" fmla="*/ 190027 w 377807"/>
              <a:gd name="connsiteY41" fmla="*/ 270620 h 370980"/>
              <a:gd name="connsiteX42" fmla="*/ 189825 w 377807"/>
              <a:gd name="connsiteY42" fmla="*/ 270620 h 370980"/>
              <a:gd name="connsiteX43" fmla="*/ 123424 w 377807"/>
              <a:gd name="connsiteY43" fmla="*/ 204219 h 370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377807" h="370980">
                <a:moveTo>
                  <a:pt x="188912" y="51"/>
                </a:moveTo>
                <a:cubicBezTo>
                  <a:pt x="84750" y="51"/>
                  <a:pt x="0" y="84800"/>
                  <a:pt x="0" y="188962"/>
                </a:cubicBezTo>
                <a:cubicBezTo>
                  <a:pt x="0" y="250446"/>
                  <a:pt x="30058" y="308281"/>
                  <a:pt x="80492" y="343660"/>
                </a:cubicBezTo>
                <a:cubicBezTo>
                  <a:pt x="83939" y="346093"/>
                  <a:pt x="88652" y="345232"/>
                  <a:pt x="91086" y="341785"/>
                </a:cubicBezTo>
                <a:cubicBezTo>
                  <a:pt x="93519" y="338338"/>
                  <a:pt x="92657" y="333624"/>
                  <a:pt x="89210" y="331191"/>
                </a:cubicBezTo>
                <a:cubicBezTo>
                  <a:pt x="42882" y="298650"/>
                  <a:pt x="15206" y="245479"/>
                  <a:pt x="15206" y="188912"/>
                </a:cubicBezTo>
                <a:cubicBezTo>
                  <a:pt x="15206" y="93113"/>
                  <a:pt x="93163" y="15206"/>
                  <a:pt x="188912" y="15206"/>
                </a:cubicBezTo>
                <a:cubicBezTo>
                  <a:pt x="235139" y="15206"/>
                  <a:pt x="278933" y="33910"/>
                  <a:pt x="312235" y="67921"/>
                </a:cubicBezTo>
                <a:cubicBezTo>
                  <a:pt x="345587" y="101932"/>
                  <a:pt x="363479" y="146182"/>
                  <a:pt x="362618" y="192511"/>
                </a:cubicBezTo>
                <a:cubicBezTo>
                  <a:pt x="361198" y="266261"/>
                  <a:pt x="313958" y="331191"/>
                  <a:pt x="245074" y="354000"/>
                </a:cubicBezTo>
                <a:cubicBezTo>
                  <a:pt x="234277" y="357599"/>
                  <a:pt x="222721" y="355775"/>
                  <a:pt x="213344" y="349084"/>
                </a:cubicBezTo>
                <a:cubicBezTo>
                  <a:pt x="203764" y="342241"/>
                  <a:pt x="198188" y="331546"/>
                  <a:pt x="198087" y="319736"/>
                </a:cubicBezTo>
                <a:lnTo>
                  <a:pt x="197580" y="285370"/>
                </a:lnTo>
                <a:cubicBezTo>
                  <a:pt x="239042" y="281568"/>
                  <a:pt x="271685" y="246594"/>
                  <a:pt x="271685" y="204118"/>
                </a:cubicBezTo>
                <a:lnTo>
                  <a:pt x="271685" y="146790"/>
                </a:lnTo>
                <a:cubicBezTo>
                  <a:pt x="271685" y="142584"/>
                  <a:pt x="268288" y="139187"/>
                  <a:pt x="264082" y="139187"/>
                </a:cubicBezTo>
                <a:lnTo>
                  <a:pt x="232655" y="139187"/>
                </a:lnTo>
                <a:lnTo>
                  <a:pt x="232655" y="77856"/>
                </a:lnTo>
                <a:cubicBezTo>
                  <a:pt x="232655" y="73649"/>
                  <a:pt x="229259" y="70253"/>
                  <a:pt x="225052" y="70253"/>
                </a:cubicBezTo>
                <a:cubicBezTo>
                  <a:pt x="220845" y="70253"/>
                  <a:pt x="217449" y="73649"/>
                  <a:pt x="217449" y="77856"/>
                </a:cubicBezTo>
                <a:lnTo>
                  <a:pt x="217449" y="139187"/>
                </a:lnTo>
                <a:lnTo>
                  <a:pt x="162453" y="139187"/>
                </a:lnTo>
                <a:lnTo>
                  <a:pt x="162453" y="77856"/>
                </a:lnTo>
                <a:cubicBezTo>
                  <a:pt x="162453" y="73649"/>
                  <a:pt x="159057" y="70253"/>
                  <a:pt x="154850" y="70253"/>
                </a:cubicBezTo>
                <a:cubicBezTo>
                  <a:pt x="150643" y="70253"/>
                  <a:pt x="147247" y="73649"/>
                  <a:pt x="147247" y="77856"/>
                </a:cubicBezTo>
                <a:lnTo>
                  <a:pt x="147247" y="139187"/>
                </a:lnTo>
                <a:lnTo>
                  <a:pt x="115821" y="139187"/>
                </a:lnTo>
                <a:cubicBezTo>
                  <a:pt x="111614" y="139187"/>
                  <a:pt x="108218" y="142584"/>
                  <a:pt x="108218" y="146790"/>
                </a:cubicBezTo>
                <a:lnTo>
                  <a:pt x="108218" y="204118"/>
                </a:lnTo>
                <a:cubicBezTo>
                  <a:pt x="108218" y="246594"/>
                  <a:pt x="140860" y="281568"/>
                  <a:pt x="182323" y="285370"/>
                </a:cubicBezTo>
                <a:lnTo>
                  <a:pt x="182830" y="319888"/>
                </a:lnTo>
                <a:cubicBezTo>
                  <a:pt x="182982" y="336564"/>
                  <a:pt x="190838" y="351720"/>
                  <a:pt x="204423" y="361401"/>
                </a:cubicBezTo>
                <a:cubicBezTo>
                  <a:pt x="213242" y="367737"/>
                  <a:pt x="223481" y="370981"/>
                  <a:pt x="233821" y="370981"/>
                </a:cubicBezTo>
                <a:cubicBezTo>
                  <a:pt x="239143" y="370981"/>
                  <a:pt x="244516" y="370119"/>
                  <a:pt x="249787" y="368396"/>
                </a:cubicBezTo>
                <a:cubicBezTo>
                  <a:pt x="324754" y="343559"/>
                  <a:pt x="376202" y="272951"/>
                  <a:pt x="377773" y="192764"/>
                </a:cubicBezTo>
                <a:cubicBezTo>
                  <a:pt x="378736" y="142330"/>
                  <a:pt x="359323" y="94228"/>
                  <a:pt x="323081" y="57226"/>
                </a:cubicBezTo>
                <a:cubicBezTo>
                  <a:pt x="286891" y="20326"/>
                  <a:pt x="239194" y="0"/>
                  <a:pt x="188912" y="0"/>
                </a:cubicBezTo>
                <a:close/>
                <a:moveTo>
                  <a:pt x="123424" y="204219"/>
                </a:moveTo>
                <a:lnTo>
                  <a:pt x="123424" y="154495"/>
                </a:lnTo>
                <a:lnTo>
                  <a:pt x="256428" y="154495"/>
                </a:lnTo>
                <a:lnTo>
                  <a:pt x="256428" y="204219"/>
                </a:lnTo>
                <a:cubicBezTo>
                  <a:pt x="256428" y="240816"/>
                  <a:pt x="226624" y="270620"/>
                  <a:pt x="190027" y="270620"/>
                </a:cubicBezTo>
                <a:lnTo>
                  <a:pt x="189825" y="270620"/>
                </a:lnTo>
                <a:cubicBezTo>
                  <a:pt x="153228" y="270620"/>
                  <a:pt x="123424" y="240816"/>
                  <a:pt x="123424" y="204219"/>
                </a:cubicBezTo>
                <a:close/>
              </a:path>
            </a:pathLst>
          </a:custGeom>
          <a:solidFill>
            <a:srgbClr val="1F1F1F"/>
          </a:solidFill>
          <a:ln w="5064" cap="flat">
            <a:noFill/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3F46ED56-DF49-EB6A-238F-D73C476A75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04813"/>
            <a:ext cx="9170279" cy="736959"/>
          </a:xfrm>
        </p:spPr>
        <p:txBody>
          <a:bodyPr>
            <a:normAutofit fontScale="90000"/>
          </a:bodyPr>
          <a:lstStyle/>
          <a:p>
            <a:r>
              <a:rPr lang="sv-SE" dirty="0"/>
              <a:t>Göteborgs Stads ikoner för kommunikationsmaterial (RGB)</a:t>
            </a: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32D463E2-F216-72BA-FF28-B6D07CD1A9C0}"/>
              </a:ext>
            </a:extLst>
          </p:cNvPr>
          <p:cNvSpPr txBox="1"/>
          <p:nvPr/>
        </p:nvSpPr>
        <p:spPr>
          <a:xfrm>
            <a:off x="317126" y="1454759"/>
            <a:ext cx="100774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>
                <a:latin typeface="+mj-lt"/>
              </a:rPr>
              <a:t>Kontakt och dialog</a:t>
            </a: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83B3D31A-9342-F92B-9062-C8294FA5166C}"/>
              </a:ext>
            </a:extLst>
          </p:cNvPr>
          <p:cNvSpPr txBox="1"/>
          <p:nvPr/>
        </p:nvSpPr>
        <p:spPr>
          <a:xfrm>
            <a:off x="401264" y="2511624"/>
            <a:ext cx="687949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sv-SE" sz="800" dirty="0"/>
              <a:t>Kontakta oss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D5A6073D-EDBF-19F4-FDDA-B112468D6020}"/>
              </a:ext>
            </a:extLst>
          </p:cNvPr>
          <p:cNvSpPr txBox="1"/>
          <p:nvPr/>
        </p:nvSpPr>
        <p:spPr>
          <a:xfrm>
            <a:off x="1286038" y="2511624"/>
            <a:ext cx="687948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sv-SE" sz="800" dirty="0"/>
              <a:t>Telefon/ringa</a:t>
            </a:r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7A9D88C5-EABB-9318-F4DF-333609B6ABB6}"/>
              </a:ext>
            </a:extLst>
          </p:cNvPr>
          <p:cNvSpPr txBox="1"/>
          <p:nvPr/>
        </p:nvSpPr>
        <p:spPr>
          <a:xfrm>
            <a:off x="2194660" y="2511624"/>
            <a:ext cx="687948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sv-SE" sz="800" dirty="0"/>
              <a:t>Mobil/ringa</a:t>
            </a:r>
          </a:p>
        </p:txBody>
      </p:sp>
      <p:sp>
        <p:nvSpPr>
          <p:cNvPr id="13" name="textruta 12">
            <a:extLst>
              <a:ext uri="{FF2B5EF4-FFF2-40B4-BE49-F238E27FC236}">
                <a16:creationId xmlns:a16="http://schemas.microsoft.com/office/drawing/2014/main" id="{FF8F63D2-47E1-3D90-6E1B-054815C58A99}"/>
              </a:ext>
            </a:extLst>
          </p:cNvPr>
          <p:cNvSpPr txBox="1"/>
          <p:nvPr/>
        </p:nvSpPr>
        <p:spPr>
          <a:xfrm>
            <a:off x="3106329" y="2511624"/>
            <a:ext cx="687948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sv-SE" sz="800" dirty="0"/>
              <a:t>E-post</a:t>
            </a:r>
          </a:p>
        </p:txBody>
      </p:sp>
      <p:sp>
        <p:nvSpPr>
          <p:cNvPr id="14" name="textruta 13">
            <a:extLst>
              <a:ext uri="{FF2B5EF4-FFF2-40B4-BE49-F238E27FC236}">
                <a16:creationId xmlns:a16="http://schemas.microsoft.com/office/drawing/2014/main" id="{4B9497AC-F5CC-1793-4BD9-7308D9E196EE}"/>
              </a:ext>
            </a:extLst>
          </p:cNvPr>
          <p:cNvSpPr txBox="1"/>
          <p:nvPr/>
        </p:nvSpPr>
        <p:spPr>
          <a:xfrm>
            <a:off x="4047900" y="2511624"/>
            <a:ext cx="687947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sv-SE" sz="800" dirty="0"/>
              <a:t>Post/</a:t>
            </a:r>
            <a:br>
              <a:rPr lang="sv-SE" sz="800" dirty="0"/>
            </a:br>
            <a:r>
              <a:rPr lang="sv-SE" sz="800" dirty="0"/>
              <a:t>Skicka brev</a:t>
            </a:r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5B3AB71E-C021-192E-04B0-C0A49006A60B}"/>
              </a:ext>
            </a:extLst>
          </p:cNvPr>
          <p:cNvSpPr txBox="1"/>
          <p:nvPr/>
        </p:nvSpPr>
        <p:spPr>
          <a:xfrm>
            <a:off x="4934820" y="2511624"/>
            <a:ext cx="887755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sv-SE" sz="800" dirty="0"/>
              <a:t>Besöka/</a:t>
            </a:r>
            <a:br>
              <a:rPr lang="sv-SE" sz="800" dirty="0"/>
            </a:br>
            <a:r>
              <a:rPr lang="sv-SE" sz="800" dirty="0"/>
              <a:t>Öppet hus</a:t>
            </a:r>
          </a:p>
        </p:txBody>
      </p:sp>
      <p:sp>
        <p:nvSpPr>
          <p:cNvPr id="16" name="textruta 15">
            <a:extLst>
              <a:ext uri="{FF2B5EF4-FFF2-40B4-BE49-F238E27FC236}">
                <a16:creationId xmlns:a16="http://schemas.microsoft.com/office/drawing/2014/main" id="{D4ED2BDE-4CC7-F63C-CFA2-3AB422064C41}"/>
              </a:ext>
            </a:extLst>
          </p:cNvPr>
          <p:cNvSpPr txBox="1"/>
          <p:nvPr/>
        </p:nvSpPr>
        <p:spPr>
          <a:xfrm>
            <a:off x="5967089" y="2511624"/>
            <a:ext cx="734454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sv-SE" sz="800" dirty="0"/>
              <a:t>Öppettider/</a:t>
            </a:r>
            <a:br>
              <a:rPr lang="sv-SE" sz="800" dirty="0"/>
            </a:br>
            <a:r>
              <a:rPr lang="sv-SE" sz="800" dirty="0"/>
              <a:t>Låna/Hyra</a:t>
            </a:r>
          </a:p>
        </p:txBody>
      </p:sp>
      <p:sp>
        <p:nvSpPr>
          <p:cNvPr id="17" name="textruta 16">
            <a:extLst>
              <a:ext uri="{FF2B5EF4-FFF2-40B4-BE49-F238E27FC236}">
                <a16:creationId xmlns:a16="http://schemas.microsoft.com/office/drawing/2014/main" id="{96E02ADC-1CBB-242F-AA75-6E5B48CB29BF}"/>
              </a:ext>
            </a:extLst>
          </p:cNvPr>
          <p:cNvSpPr txBox="1"/>
          <p:nvPr/>
        </p:nvSpPr>
        <p:spPr>
          <a:xfrm>
            <a:off x="7053817" y="2511624"/>
            <a:ext cx="58082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sv-SE" sz="800" dirty="0"/>
              <a:t>Karta/Hitta</a:t>
            </a:r>
          </a:p>
        </p:txBody>
      </p:sp>
      <p:sp>
        <p:nvSpPr>
          <p:cNvPr id="18" name="textruta 17">
            <a:extLst>
              <a:ext uri="{FF2B5EF4-FFF2-40B4-BE49-F238E27FC236}">
                <a16:creationId xmlns:a16="http://schemas.microsoft.com/office/drawing/2014/main" id="{E686A041-C3E7-EB2C-6A30-9B1C63201483}"/>
              </a:ext>
            </a:extLst>
          </p:cNvPr>
          <p:cNvSpPr txBox="1"/>
          <p:nvPr/>
        </p:nvSpPr>
        <p:spPr>
          <a:xfrm>
            <a:off x="8024903" y="2511624"/>
            <a:ext cx="58082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sv-SE" sz="800" dirty="0"/>
              <a:t>FAQ</a:t>
            </a:r>
          </a:p>
        </p:txBody>
      </p:sp>
      <p:sp>
        <p:nvSpPr>
          <p:cNvPr id="19" name="textruta 18">
            <a:extLst>
              <a:ext uri="{FF2B5EF4-FFF2-40B4-BE49-F238E27FC236}">
                <a16:creationId xmlns:a16="http://schemas.microsoft.com/office/drawing/2014/main" id="{9493BF33-592E-E10D-B1D9-BF4001574CA3}"/>
              </a:ext>
            </a:extLst>
          </p:cNvPr>
          <p:cNvSpPr txBox="1"/>
          <p:nvPr/>
        </p:nvSpPr>
        <p:spPr>
          <a:xfrm>
            <a:off x="9024307" y="2511624"/>
            <a:ext cx="580824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sv-SE" sz="800" dirty="0"/>
              <a:t>Frågor och svar</a:t>
            </a:r>
          </a:p>
        </p:txBody>
      </p:sp>
      <p:sp>
        <p:nvSpPr>
          <p:cNvPr id="20" name="textruta 19">
            <a:extLst>
              <a:ext uri="{FF2B5EF4-FFF2-40B4-BE49-F238E27FC236}">
                <a16:creationId xmlns:a16="http://schemas.microsoft.com/office/drawing/2014/main" id="{A35F7DEA-FEAC-C1C4-929A-D0C50C2218E9}"/>
              </a:ext>
            </a:extLst>
          </p:cNvPr>
          <p:cNvSpPr txBox="1"/>
          <p:nvPr/>
        </p:nvSpPr>
        <p:spPr>
          <a:xfrm>
            <a:off x="10083733" y="2511624"/>
            <a:ext cx="58082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sv-SE" sz="800" dirty="0"/>
              <a:t>Dialog</a:t>
            </a:r>
          </a:p>
        </p:txBody>
      </p:sp>
      <p:sp>
        <p:nvSpPr>
          <p:cNvPr id="21" name="textruta 20">
            <a:extLst>
              <a:ext uri="{FF2B5EF4-FFF2-40B4-BE49-F238E27FC236}">
                <a16:creationId xmlns:a16="http://schemas.microsoft.com/office/drawing/2014/main" id="{47FAA115-F70E-FE4C-54BF-24155DAD0E05}"/>
              </a:ext>
            </a:extLst>
          </p:cNvPr>
          <p:cNvSpPr txBox="1"/>
          <p:nvPr/>
        </p:nvSpPr>
        <p:spPr>
          <a:xfrm>
            <a:off x="11004727" y="2511624"/>
            <a:ext cx="687489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sv-SE" sz="800" dirty="0"/>
              <a:t>Röster från deltagare</a:t>
            </a:r>
          </a:p>
        </p:txBody>
      </p:sp>
      <p:sp>
        <p:nvSpPr>
          <p:cNvPr id="43" name="textruta 42">
            <a:extLst>
              <a:ext uri="{FF2B5EF4-FFF2-40B4-BE49-F238E27FC236}">
                <a16:creationId xmlns:a16="http://schemas.microsoft.com/office/drawing/2014/main" id="{33381501-A7C9-8464-A458-41816C2D664A}"/>
              </a:ext>
            </a:extLst>
          </p:cNvPr>
          <p:cNvSpPr txBox="1"/>
          <p:nvPr/>
        </p:nvSpPr>
        <p:spPr>
          <a:xfrm>
            <a:off x="260185" y="3556897"/>
            <a:ext cx="887754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sv-SE" sz="800" dirty="0"/>
              <a:t>Lämna synpunkter/</a:t>
            </a:r>
            <a:br>
              <a:rPr lang="sv-SE" sz="800" dirty="0"/>
            </a:br>
            <a:r>
              <a:rPr lang="sv-SE" sz="800" dirty="0"/>
              <a:t>Tyck till</a:t>
            </a:r>
          </a:p>
        </p:txBody>
      </p:sp>
      <p:sp>
        <p:nvSpPr>
          <p:cNvPr id="44" name="textruta 43">
            <a:extLst>
              <a:ext uri="{FF2B5EF4-FFF2-40B4-BE49-F238E27FC236}">
                <a16:creationId xmlns:a16="http://schemas.microsoft.com/office/drawing/2014/main" id="{3688E279-4878-A023-F2DF-6C1630614630}"/>
              </a:ext>
            </a:extLst>
          </p:cNvPr>
          <p:cNvSpPr txBox="1"/>
          <p:nvPr/>
        </p:nvSpPr>
        <p:spPr>
          <a:xfrm>
            <a:off x="1257355" y="3556897"/>
            <a:ext cx="687948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sv-SE" sz="800" dirty="0"/>
              <a:t>Information</a:t>
            </a:r>
          </a:p>
        </p:txBody>
      </p:sp>
      <p:sp>
        <p:nvSpPr>
          <p:cNvPr id="45" name="textruta 44">
            <a:extLst>
              <a:ext uri="{FF2B5EF4-FFF2-40B4-BE49-F238E27FC236}">
                <a16:creationId xmlns:a16="http://schemas.microsoft.com/office/drawing/2014/main" id="{008640F0-6227-46CA-695C-CE5E4AED5096}"/>
              </a:ext>
            </a:extLst>
          </p:cNvPr>
          <p:cNvSpPr txBox="1"/>
          <p:nvPr/>
        </p:nvSpPr>
        <p:spPr>
          <a:xfrm>
            <a:off x="2165977" y="3556897"/>
            <a:ext cx="687948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sv-SE" sz="800" dirty="0"/>
              <a:t>Aktuellt/</a:t>
            </a:r>
            <a:br>
              <a:rPr lang="sv-SE" sz="800" dirty="0"/>
            </a:br>
            <a:r>
              <a:rPr lang="sv-SE" sz="800" dirty="0"/>
              <a:t>Viktigt</a:t>
            </a:r>
          </a:p>
        </p:txBody>
      </p:sp>
      <p:sp>
        <p:nvSpPr>
          <p:cNvPr id="46" name="textruta 45">
            <a:extLst>
              <a:ext uri="{FF2B5EF4-FFF2-40B4-BE49-F238E27FC236}">
                <a16:creationId xmlns:a16="http://schemas.microsoft.com/office/drawing/2014/main" id="{1BB82F57-C36A-3ED9-0884-F49B2281CC8B}"/>
              </a:ext>
            </a:extLst>
          </p:cNvPr>
          <p:cNvSpPr txBox="1"/>
          <p:nvPr/>
        </p:nvSpPr>
        <p:spPr>
          <a:xfrm>
            <a:off x="3077646" y="3556897"/>
            <a:ext cx="687948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sv-SE" sz="800" dirty="0"/>
              <a:t>Nyheter/</a:t>
            </a:r>
            <a:br>
              <a:rPr lang="sv-SE" sz="800" dirty="0"/>
            </a:br>
            <a:r>
              <a:rPr lang="sv-SE" sz="800" dirty="0"/>
              <a:t>Nyhetsbrev</a:t>
            </a:r>
          </a:p>
        </p:txBody>
      </p:sp>
      <p:sp>
        <p:nvSpPr>
          <p:cNvPr id="47" name="textruta 46">
            <a:extLst>
              <a:ext uri="{FF2B5EF4-FFF2-40B4-BE49-F238E27FC236}">
                <a16:creationId xmlns:a16="http://schemas.microsoft.com/office/drawing/2014/main" id="{C5BE30B3-D25E-7D56-77B3-E0BA0B76D224}"/>
              </a:ext>
            </a:extLst>
          </p:cNvPr>
          <p:cNvSpPr txBox="1"/>
          <p:nvPr/>
        </p:nvSpPr>
        <p:spPr>
          <a:xfrm>
            <a:off x="4019217" y="3556897"/>
            <a:ext cx="687947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sv-SE" sz="800" dirty="0"/>
              <a:t>Support (teknisk)</a:t>
            </a:r>
          </a:p>
        </p:txBody>
      </p:sp>
      <p:sp>
        <p:nvSpPr>
          <p:cNvPr id="48" name="textruta 47">
            <a:extLst>
              <a:ext uri="{FF2B5EF4-FFF2-40B4-BE49-F238E27FC236}">
                <a16:creationId xmlns:a16="http://schemas.microsoft.com/office/drawing/2014/main" id="{1017FA31-FC99-A32F-CABF-3C4E91F41905}"/>
              </a:ext>
            </a:extLst>
          </p:cNvPr>
          <p:cNvSpPr txBox="1"/>
          <p:nvPr/>
        </p:nvSpPr>
        <p:spPr>
          <a:xfrm>
            <a:off x="4906137" y="3556897"/>
            <a:ext cx="887755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sv-SE" sz="800" dirty="0"/>
              <a:t>Support/</a:t>
            </a:r>
            <a:br>
              <a:rPr lang="sv-SE" sz="800" dirty="0"/>
            </a:br>
            <a:r>
              <a:rPr lang="sv-SE" sz="800" dirty="0"/>
              <a:t>Rådgivning</a:t>
            </a:r>
          </a:p>
        </p:txBody>
      </p:sp>
      <p:sp>
        <p:nvSpPr>
          <p:cNvPr id="896" name="textruta 895">
            <a:extLst>
              <a:ext uri="{FF2B5EF4-FFF2-40B4-BE49-F238E27FC236}">
                <a16:creationId xmlns:a16="http://schemas.microsoft.com/office/drawing/2014/main" id="{52958F4F-4F42-AB51-8169-C1B52AB379FD}"/>
              </a:ext>
            </a:extLst>
          </p:cNvPr>
          <p:cNvSpPr txBox="1"/>
          <p:nvPr/>
        </p:nvSpPr>
        <p:spPr>
          <a:xfrm>
            <a:off x="5938406" y="3556897"/>
            <a:ext cx="73445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sv-SE" sz="800" dirty="0"/>
              <a:t>Söka</a:t>
            </a:r>
          </a:p>
        </p:txBody>
      </p:sp>
      <p:sp>
        <p:nvSpPr>
          <p:cNvPr id="897" name="textruta 896">
            <a:extLst>
              <a:ext uri="{FF2B5EF4-FFF2-40B4-BE49-F238E27FC236}">
                <a16:creationId xmlns:a16="http://schemas.microsoft.com/office/drawing/2014/main" id="{16F40CC6-037B-55DE-04F7-228648FAE6F1}"/>
              </a:ext>
            </a:extLst>
          </p:cNvPr>
          <p:cNvSpPr txBox="1"/>
          <p:nvPr/>
        </p:nvSpPr>
        <p:spPr>
          <a:xfrm>
            <a:off x="7025134" y="3556897"/>
            <a:ext cx="580824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sv-SE" sz="800" dirty="0"/>
              <a:t>Ordlista/</a:t>
            </a:r>
            <a:br>
              <a:rPr lang="sv-SE" sz="800" dirty="0"/>
            </a:br>
            <a:r>
              <a:rPr lang="sv-SE" sz="800" dirty="0"/>
              <a:t>Begrepp</a:t>
            </a:r>
          </a:p>
        </p:txBody>
      </p:sp>
      <p:sp>
        <p:nvSpPr>
          <p:cNvPr id="898" name="textruta 897">
            <a:extLst>
              <a:ext uri="{FF2B5EF4-FFF2-40B4-BE49-F238E27FC236}">
                <a16:creationId xmlns:a16="http://schemas.microsoft.com/office/drawing/2014/main" id="{5FBFFD40-E701-71B8-0503-F15274957DE9}"/>
              </a:ext>
            </a:extLst>
          </p:cNvPr>
          <p:cNvSpPr txBox="1"/>
          <p:nvPr/>
        </p:nvSpPr>
        <p:spPr>
          <a:xfrm>
            <a:off x="7996220" y="3556897"/>
            <a:ext cx="580824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sv-SE" sz="800" dirty="0" err="1"/>
              <a:t>Augmented</a:t>
            </a:r>
            <a:r>
              <a:rPr lang="sv-SE" sz="800" dirty="0"/>
              <a:t> </a:t>
            </a:r>
            <a:r>
              <a:rPr lang="sv-SE" sz="800" dirty="0" err="1"/>
              <a:t>reality</a:t>
            </a:r>
            <a:r>
              <a:rPr lang="sv-SE" sz="800" dirty="0"/>
              <a:t> (AR)</a:t>
            </a:r>
          </a:p>
        </p:txBody>
      </p:sp>
      <p:sp>
        <p:nvSpPr>
          <p:cNvPr id="899" name="textruta 898">
            <a:extLst>
              <a:ext uri="{FF2B5EF4-FFF2-40B4-BE49-F238E27FC236}">
                <a16:creationId xmlns:a16="http://schemas.microsoft.com/office/drawing/2014/main" id="{2EECFC3F-B7D3-3A2F-ACFF-98A5E9A4A52D}"/>
              </a:ext>
            </a:extLst>
          </p:cNvPr>
          <p:cNvSpPr txBox="1"/>
          <p:nvPr/>
        </p:nvSpPr>
        <p:spPr>
          <a:xfrm>
            <a:off x="8995624" y="3556897"/>
            <a:ext cx="580824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sv-SE" sz="800" dirty="0" err="1"/>
              <a:t>Virtual</a:t>
            </a:r>
            <a:r>
              <a:rPr lang="sv-SE" sz="800" dirty="0"/>
              <a:t> </a:t>
            </a:r>
            <a:r>
              <a:rPr lang="sv-SE" sz="800" dirty="0" err="1"/>
              <a:t>reality</a:t>
            </a:r>
            <a:r>
              <a:rPr lang="sv-SE" sz="800" dirty="0"/>
              <a:t> (VR)</a:t>
            </a:r>
          </a:p>
        </p:txBody>
      </p:sp>
      <p:sp>
        <p:nvSpPr>
          <p:cNvPr id="900" name="textruta 899">
            <a:extLst>
              <a:ext uri="{FF2B5EF4-FFF2-40B4-BE49-F238E27FC236}">
                <a16:creationId xmlns:a16="http://schemas.microsoft.com/office/drawing/2014/main" id="{E71BEB3F-E0D4-C97B-58FE-6CF04DC32A5D}"/>
              </a:ext>
            </a:extLst>
          </p:cNvPr>
          <p:cNvSpPr txBox="1"/>
          <p:nvPr/>
        </p:nvSpPr>
        <p:spPr>
          <a:xfrm>
            <a:off x="10055050" y="3556897"/>
            <a:ext cx="58082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sv-SE" sz="800" dirty="0"/>
              <a:t>Gilla oss</a:t>
            </a:r>
          </a:p>
        </p:txBody>
      </p:sp>
      <p:sp>
        <p:nvSpPr>
          <p:cNvPr id="901" name="textruta 900">
            <a:extLst>
              <a:ext uri="{FF2B5EF4-FFF2-40B4-BE49-F238E27FC236}">
                <a16:creationId xmlns:a16="http://schemas.microsoft.com/office/drawing/2014/main" id="{5084091F-4A4E-3A2E-784A-B9AD46DFF9CF}"/>
              </a:ext>
            </a:extLst>
          </p:cNvPr>
          <p:cNvSpPr txBox="1"/>
          <p:nvPr/>
        </p:nvSpPr>
        <p:spPr>
          <a:xfrm>
            <a:off x="10976044" y="3556897"/>
            <a:ext cx="687489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sv-SE" sz="800" dirty="0"/>
              <a:t>Gilla oss</a:t>
            </a:r>
          </a:p>
        </p:txBody>
      </p:sp>
      <p:sp>
        <p:nvSpPr>
          <p:cNvPr id="903" name="textruta 902">
            <a:extLst>
              <a:ext uri="{FF2B5EF4-FFF2-40B4-BE49-F238E27FC236}">
                <a16:creationId xmlns:a16="http://schemas.microsoft.com/office/drawing/2014/main" id="{F930ED00-2CDA-9CC0-09F5-7536FFDB6BB0}"/>
              </a:ext>
            </a:extLst>
          </p:cNvPr>
          <p:cNvSpPr txBox="1"/>
          <p:nvPr/>
        </p:nvSpPr>
        <p:spPr>
          <a:xfrm>
            <a:off x="260185" y="4540614"/>
            <a:ext cx="88775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sv-SE" sz="800" dirty="0"/>
              <a:t>Linkedin</a:t>
            </a:r>
          </a:p>
        </p:txBody>
      </p:sp>
      <p:sp>
        <p:nvSpPr>
          <p:cNvPr id="904" name="textruta 903">
            <a:extLst>
              <a:ext uri="{FF2B5EF4-FFF2-40B4-BE49-F238E27FC236}">
                <a16:creationId xmlns:a16="http://schemas.microsoft.com/office/drawing/2014/main" id="{837D4599-CD36-FA13-6967-AAFB77359358}"/>
              </a:ext>
            </a:extLst>
          </p:cNvPr>
          <p:cNvSpPr txBox="1"/>
          <p:nvPr/>
        </p:nvSpPr>
        <p:spPr>
          <a:xfrm>
            <a:off x="1257355" y="4540614"/>
            <a:ext cx="687948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sv-SE" sz="800" dirty="0"/>
              <a:t>Linkedin</a:t>
            </a:r>
          </a:p>
        </p:txBody>
      </p:sp>
      <p:sp>
        <p:nvSpPr>
          <p:cNvPr id="905" name="textruta 904">
            <a:extLst>
              <a:ext uri="{FF2B5EF4-FFF2-40B4-BE49-F238E27FC236}">
                <a16:creationId xmlns:a16="http://schemas.microsoft.com/office/drawing/2014/main" id="{C6F48B0F-C736-EA31-4AFE-32BDD88396C1}"/>
              </a:ext>
            </a:extLst>
          </p:cNvPr>
          <p:cNvSpPr txBox="1"/>
          <p:nvPr/>
        </p:nvSpPr>
        <p:spPr>
          <a:xfrm>
            <a:off x="2165977" y="4540614"/>
            <a:ext cx="687948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sv-SE" sz="800" dirty="0" err="1"/>
              <a:t>Instagram</a:t>
            </a:r>
            <a:endParaRPr lang="sv-SE" sz="800" dirty="0"/>
          </a:p>
        </p:txBody>
      </p:sp>
      <p:sp>
        <p:nvSpPr>
          <p:cNvPr id="931" name="textruta 930">
            <a:extLst>
              <a:ext uri="{FF2B5EF4-FFF2-40B4-BE49-F238E27FC236}">
                <a16:creationId xmlns:a16="http://schemas.microsoft.com/office/drawing/2014/main" id="{67A4A28B-0DBA-D03D-292F-575B8C18ED2C}"/>
              </a:ext>
            </a:extLst>
          </p:cNvPr>
          <p:cNvSpPr txBox="1"/>
          <p:nvPr/>
        </p:nvSpPr>
        <p:spPr>
          <a:xfrm>
            <a:off x="3077646" y="4540614"/>
            <a:ext cx="687948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sv-SE" sz="800" dirty="0" err="1"/>
              <a:t>Instagram</a:t>
            </a:r>
            <a:endParaRPr lang="sv-SE" sz="800" dirty="0"/>
          </a:p>
        </p:txBody>
      </p:sp>
      <p:sp>
        <p:nvSpPr>
          <p:cNvPr id="932" name="textruta 931">
            <a:extLst>
              <a:ext uri="{FF2B5EF4-FFF2-40B4-BE49-F238E27FC236}">
                <a16:creationId xmlns:a16="http://schemas.microsoft.com/office/drawing/2014/main" id="{79BB59FB-A7E5-271D-B89F-056529A4C444}"/>
              </a:ext>
            </a:extLst>
          </p:cNvPr>
          <p:cNvSpPr txBox="1"/>
          <p:nvPr/>
        </p:nvSpPr>
        <p:spPr>
          <a:xfrm>
            <a:off x="4019217" y="4540614"/>
            <a:ext cx="687947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sv-SE" sz="800" dirty="0"/>
              <a:t>Facebook</a:t>
            </a:r>
          </a:p>
        </p:txBody>
      </p:sp>
      <p:sp>
        <p:nvSpPr>
          <p:cNvPr id="933" name="textruta 932">
            <a:extLst>
              <a:ext uri="{FF2B5EF4-FFF2-40B4-BE49-F238E27FC236}">
                <a16:creationId xmlns:a16="http://schemas.microsoft.com/office/drawing/2014/main" id="{DECCE544-1F5A-A5AD-5F1E-120057038C01}"/>
              </a:ext>
            </a:extLst>
          </p:cNvPr>
          <p:cNvSpPr txBox="1"/>
          <p:nvPr/>
        </p:nvSpPr>
        <p:spPr>
          <a:xfrm>
            <a:off x="4906137" y="4540614"/>
            <a:ext cx="887755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sv-SE" sz="800" dirty="0"/>
              <a:t>Facebook</a:t>
            </a:r>
          </a:p>
        </p:txBody>
      </p:sp>
      <p:sp>
        <p:nvSpPr>
          <p:cNvPr id="934" name="textruta 933">
            <a:extLst>
              <a:ext uri="{FF2B5EF4-FFF2-40B4-BE49-F238E27FC236}">
                <a16:creationId xmlns:a16="http://schemas.microsoft.com/office/drawing/2014/main" id="{1222C2FD-7E48-5DC8-62A5-DFD4E6EEA05B}"/>
              </a:ext>
            </a:extLst>
          </p:cNvPr>
          <p:cNvSpPr txBox="1"/>
          <p:nvPr/>
        </p:nvSpPr>
        <p:spPr>
          <a:xfrm>
            <a:off x="5938406" y="4540614"/>
            <a:ext cx="73445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sv-SE" sz="800" dirty="0"/>
              <a:t>Youtube</a:t>
            </a:r>
          </a:p>
        </p:txBody>
      </p:sp>
      <p:sp>
        <p:nvSpPr>
          <p:cNvPr id="935" name="textruta 934">
            <a:extLst>
              <a:ext uri="{FF2B5EF4-FFF2-40B4-BE49-F238E27FC236}">
                <a16:creationId xmlns:a16="http://schemas.microsoft.com/office/drawing/2014/main" id="{963CA1CC-5C9F-2521-7548-8B40FF96CE09}"/>
              </a:ext>
            </a:extLst>
          </p:cNvPr>
          <p:cNvSpPr txBox="1"/>
          <p:nvPr/>
        </p:nvSpPr>
        <p:spPr>
          <a:xfrm>
            <a:off x="7025134" y="4540614"/>
            <a:ext cx="58082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sv-SE" sz="800" dirty="0"/>
              <a:t>Youtube</a:t>
            </a:r>
          </a:p>
        </p:txBody>
      </p:sp>
      <p:sp>
        <p:nvSpPr>
          <p:cNvPr id="936" name="textruta 935">
            <a:extLst>
              <a:ext uri="{FF2B5EF4-FFF2-40B4-BE49-F238E27FC236}">
                <a16:creationId xmlns:a16="http://schemas.microsoft.com/office/drawing/2014/main" id="{052CE0A3-DF16-63D7-79C3-5A35EEBBE235}"/>
              </a:ext>
            </a:extLst>
          </p:cNvPr>
          <p:cNvSpPr txBox="1"/>
          <p:nvPr/>
        </p:nvSpPr>
        <p:spPr>
          <a:xfrm>
            <a:off x="7996220" y="4540614"/>
            <a:ext cx="58082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sv-SE" sz="800" dirty="0" err="1"/>
              <a:t>Tiktok</a:t>
            </a:r>
            <a:endParaRPr lang="sv-SE" sz="800" dirty="0"/>
          </a:p>
        </p:txBody>
      </p:sp>
      <p:sp>
        <p:nvSpPr>
          <p:cNvPr id="937" name="textruta 936">
            <a:extLst>
              <a:ext uri="{FF2B5EF4-FFF2-40B4-BE49-F238E27FC236}">
                <a16:creationId xmlns:a16="http://schemas.microsoft.com/office/drawing/2014/main" id="{9E329D39-7F0F-A134-B8B6-E02B78E70CCE}"/>
              </a:ext>
            </a:extLst>
          </p:cNvPr>
          <p:cNvSpPr txBox="1"/>
          <p:nvPr/>
        </p:nvSpPr>
        <p:spPr>
          <a:xfrm>
            <a:off x="8995624" y="4540614"/>
            <a:ext cx="58082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sv-SE" sz="800" dirty="0" err="1"/>
              <a:t>Tiktok</a:t>
            </a:r>
            <a:endParaRPr lang="sv-SE" sz="800" dirty="0"/>
          </a:p>
        </p:txBody>
      </p:sp>
      <p:sp>
        <p:nvSpPr>
          <p:cNvPr id="938" name="textruta 937">
            <a:extLst>
              <a:ext uri="{FF2B5EF4-FFF2-40B4-BE49-F238E27FC236}">
                <a16:creationId xmlns:a16="http://schemas.microsoft.com/office/drawing/2014/main" id="{83436AA6-BFB3-2E7D-8F00-9B1370341C33}"/>
              </a:ext>
            </a:extLst>
          </p:cNvPr>
          <p:cNvSpPr txBox="1"/>
          <p:nvPr/>
        </p:nvSpPr>
        <p:spPr>
          <a:xfrm>
            <a:off x="10055050" y="4540614"/>
            <a:ext cx="58082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sv-SE" sz="800" dirty="0"/>
              <a:t>X</a:t>
            </a:r>
          </a:p>
        </p:txBody>
      </p:sp>
      <p:sp>
        <p:nvSpPr>
          <p:cNvPr id="939" name="textruta 938">
            <a:extLst>
              <a:ext uri="{FF2B5EF4-FFF2-40B4-BE49-F238E27FC236}">
                <a16:creationId xmlns:a16="http://schemas.microsoft.com/office/drawing/2014/main" id="{E090F6B4-5FCB-9837-5B03-60C315529D5C}"/>
              </a:ext>
            </a:extLst>
          </p:cNvPr>
          <p:cNvSpPr txBox="1"/>
          <p:nvPr/>
        </p:nvSpPr>
        <p:spPr>
          <a:xfrm>
            <a:off x="10976044" y="4540614"/>
            <a:ext cx="687489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sv-SE" sz="800" dirty="0"/>
              <a:t>X</a:t>
            </a:r>
          </a:p>
        </p:txBody>
      </p:sp>
      <p:sp>
        <p:nvSpPr>
          <p:cNvPr id="940" name="textruta 939">
            <a:extLst>
              <a:ext uri="{FF2B5EF4-FFF2-40B4-BE49-F238E27FC236}">
                <a16:creationId xmlns:a16="http://schemas.microsoft.com/office/drawing/2014/main" id="{76CDD225-669F-03D7-F02F-8B2601B87F50}"/>
              </a:ext>
            </a:extLst>
          </p:cNvPr>
          <p:cNvSpPr txBox="1"/>
          <p:nvPr/>
        </p:nvSpPr>
        <p:spPr>
          <a:xfrm>
            <a:off x="285451" y="4907835"/>
            <a:ext cx="100774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>
                <a:latin typeface="+mj-lt"/>
              </a:rPr>
              <a:t>Avfallshantering</a:t>
            </a:r>
          </a:p>
        </p:txBody>
      </p:sp>
      <p:sp>
        <p:nvSpPr>
          <p:cNvPr id="951" name="textruta 950">
            <a:extLst>
              <a:ext uri="{FF2B5EF4-FFF2-40B4-BE49-F238E27FC236}">
                <a16:creationId xmlns:a16="http://schemas.microsoft.com/office/drawing/2014/main" id="{B8092D5E-148A-CD66-AAB0-E882620BAE6F}"/>
              </a:ext>
            </a:extLst>
          </p:cNvPr>
          <p:cNvSpPr txBox="1"/>
          <p:nvPr/>
        </p:nvSpPr>
        <p:spPr>
          <a:xfrm>
            <a:off x="248527" y="5969512"/>
            <a:ext cx="88775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sv-SE" sz="800" dirty="0"/>
              <a:t>Förpackningar</a:t>
            </a:r>
          </a:p>
        </p:txBody>
      </p:sp>
      <p:sp>
        <p:nvSpPr>
          <p:cNvPr id="952" name="textruta 951">
            <a:extLst>
              <a:ext uri="{FF2B5EF4-FFF2-40B4-BE49-F238E27FC236}">
                <a16:creationId xmlns:a16="http://schemas.microsoft.com/office/drawing/2014/main" id="{2412A7A4-EB77-FC9E-28FB-FFBFB8BAEC7C}"/>
              </a:ext>
            </a:extLst>
          </p:cNvPr>
          <p:cNvSpPr txBox="1"/>
          <p:nvPr/>
        </p:nvSpPr>
        <p:spPr>
          <a:xfrm>
            <a:off x="1245697" y="5969512"/>
            <a:ext cx="687948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sv-SE" sz="800" dirty="0"/>
              <a:t>Glödlampor/</a:t>
            </a:r>
            <a:br>
              <a:rPr lang="sv-SE" sz="800" dirty="0"/>
            </a:br>
            <a:r>
              <a:rPr lang="sv-SE" sz="800" dirty="0"/>
              <a:t>Ljuskällor</a:t>
            </a:r>
          </a:p>
        </p:txBody>
      </p:sp>
      <p:sp>
        <p:nvSpPr>
          <p:cNvPr id="953" name="textruta 952">
            <a:extLst>
              <a:ext uri="{FF2B5EF4-FFF2-40B4-BE49-F238E27FC236}">
                <a16:creationId xmlns:a16="http://schemas.microsoft.com/office/drawing/2014/main" id="{1338E3A3-F143-6806-6012-BFC073850937}"/>
              </a:ext>
            </a:extLst>
          </p:cNvPr>
          <p:cNvSpPr txBox="1"/>
          <p:nvPr/>
        </p:nvSpPr>
        <p:spPr>
          <a:xfrm>
            <a:off x="2174491" y="5969512"/>
            <a:ext cx="687948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sv-SE" sz="800" dirty="0" err="1"/>
              <a:t>Grovavfall</a:t>
            </a:r>
            <a:endParaRPr lang="sv-SE" sz="800" dirty="0"/>
          </a:p>
        </p:txBody>
      </p:sp>
      <p:sp>
        <p:nvSpPr>
          <p:cNvPr id="954" name="textruta 953">
            <a:extLst>
              <a:ext uri="{FF2B5EF4-FFF2-40B4-BE49-F238E27FC236}">
                <a16:creationId xmlns:a16="http://schemas.microsoft.com/office/drawing/2014/main" id="{D499C868-DB88-9795-19D9-E21B77C40263}"/>
              </a:ext>
            </a:extLst>
          </p:cNvPr>
          <p:cNvSpPr txBox="1"/>
          <p:nvPr/>
        </p:nvSpPr>
        <p:spPr>
          <a:xfrm>
            <a:off x="3086160" y="5969512"/>
            <a:ext cx="687948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sv-SE" sz="800" dirty="0"/>
              <a:t>Hushållsavfall</a:t>
            </a:r>
          </a:p>
        </p:txBody>
      </p:sp>
      <p:sp>
        <p:nvSpPr>
          <p:cNvPr id="955" name="textruta 954">
            <a:extLst>
              <a:ext uri="{FF2B5EF4-FFF2-40B4-BE49-F238E27FC236}">
                <a16:creationId xmlns:a16="http://schemas.microsoft.com/office/drawing/2014/main" id="{646D735C-8B2A-8111-7ADA-FC1EA1519460}"/>
              </a:ext>
            </a:extLst>
          </p:cNvPr>
          <p:cNvSpPr txBox="1"/>
          <p:nvPr/>
        </p:nvSpPr>
        <p:spPr>
          <a:xfrm>
            <a:off x="4007559" y="5969512"/>
            <a:ext cx="687947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sv-SE" sz="800" dirty="0"/>
              <a:t>Matavfall</a:t>
            </a:r>
          </a:p>
        </p:txBody>
      </p:sp>
      <p:sp>
        <p:nvSpPr>
          <p:cNvPr id="956" name="textruta 955">
            <a:extLst>
              <a:ext uri="{FF2B5EF4-FFF2-40B4-BE49-F238E27FC236}">
                <a16:creationId xmlns:a16="http://schemas.microsoft.com/office/drawing/2014/main" id="{A8502B55-0A0D-F525-FE55-A60E444518B7}"/>
              </a:ext>
            </a:extLst>
          </p:cNvPr>
          <p:cNvSpPr txBox="1"/>
          <p:nvPr/>
        </p:nvSpPr>
        <p:spPr>
          <a:xfrm>
            <a:off x="4907927" y="5969512"/>
            <a:ext cx="887755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sv-SE" sz="800" dirty="0"/>
              <a:t>Mediciner</a:t>
            </a:r>
          </a:p>
        </p:txBody>
      </p:sp>
      <p:sp>
        <p:nvSpPr>
          <p:cNvPr id="957" name="textruta 956">
            <a:extLst>
              <a:ext uri="{FF2B5EF4-FFF2-40B4-BE49-F238E27FC236}">
                <a16:creationId xmlns:a16="http://schemas.microsoft.com/office/drawing/2014/main" id="{B4E7A2A2-DD75-93D5-D7BC-19A0F9E9E0A9}"/>
              </a:ext>
            </a:extLst>
          </p:cNvPr>
          <p:cNvSpPr txBox="1"/>
          <p:nvPr/>
        </p:nvSpPr>
        <p:spPr>
          <a:xfrm>
            <a:off x="5980540" y="5969512"/>
            <a:ext cx="73445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sv-SE" sz="800" dirty="0"/>
              <a:t>Batterier</a:t>
            </a:r>
          </a:p>
        </p:txBody>
      </p:sp>
      <p:sp>
        <p:nvSpPr>
          <p:cNvPr id="958" name="textruta 957">
            <a:extLst>
              <a:ext uri="{FF2B5EF4-FFF2-40B4-BE49-F238E27FC236}">
                <a16:creationId xmlns:a16="http://schemas.microsoft.com/office/drawing/2014/main" id="{35D6A15E-7E92-0C62-9075-1A761597317D}"/>
              </a:ext>
            </a:extLst>
          </p:cNvPr>
          <p:cNvSpPr txBox="1"/>
          <p:nvPr/>
        </p:nvSpPr>
        <p:spPr>
          <a:xfrm>
            <a:off x="7026924" y="5969512"/>
            <a:ext cx="58082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sv-SE" sz="800" dirty="0"/>
              <a:t>Tidningar</a:t>
            </a:r>
          </a:p>
        </p:txBody>
      </p:sp>
      <p:sp>
        <p:nvSpPr>
          <p:cNvPr id="959" name="textruta 958">
            <a:extLst>
              <a:ext uri="{FF2B5EF4-FFF2-40B4-BE49-F238E27FC236}">
                <a16:creationId xmlns:a16="http://schemas.microsoft.com/office/drawing/2014/main" id="{FF74FAE7-0ECA-B667-74DC-A93661F83289}"/>
              </a:ext>
            </a:extLst>
          </p:cNvPr>
          <p:cNvSpPr txBox="1"/>
          <p:nvPr/>
        </p:nvSpPr>
        <p:spPr>
          <a:xfrm>
            <a:off x="7984562" y="5969512"/>
            <a:ext cx="580824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sv-SE" sz="800" dirty="0"/>
              <a:t>Elektroniskt avfall</a:t>
            </a:r>
          </a:p>
        </p:txBody>
      </p:sp>
      <p:sp>
        <p:nvSpPr>
          <p:cNvPr id="515" name="textruta 514">
            <a:extLst>
              <a:ext uri="{FF2B5EF4-FFF2-40B4-BE49-F238E27FC236}">
                <a16:creationId xmlns:a16="http://schemas.microsoft.com/office/drawing/2014/main" id="{D97A7B23-78BC-AF8D-E3C3-D23DD9A4B813}"/>
              </a:ext>
            </a:extLst>
          </p:cNvPr>
          <p:cNvSpPr txBox="1"/>
          <p:nvPr/>
        </p:nvSpPr>
        <p:spPr>
          <a:xfrm>
            <a:off x="8983966" y="5969512"/>
            <a:ext cx="580824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sv-SE" sz="800" dirty="0"/>
              <a:t>Farligt avfall/</a:t>
            </a:r>
            <a:br>
              <a:rPr lang="sv-SE" sz="800" dirty="0"/>
            </a:br>
            <a:r>
              <a:rPr lang="sv-SE" sz="800" dirty="0"/>
              <a:t>Kemikalier</a:t>
            </a:r>
          </a:p>
        </p:txBody>
      </p:sp>
    </p:spTree>
    <p:extLst>
      <p:ext uri="{BB962C8B-B14F-4D97-AF65-F5344CB8AC3E}">
        <p14:creationId xmlns:p14="http://schemas.microsoft.com/office/powerpoint/2010/main" val="40511085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0" name="Bild 3">
            <a:extLst>
              <a:ext uri="{FF2B5EF4-FFF2-40B4-BE49-F238E27FC236}">
                <a16:creationId xmlns:a16="http://schemas.microsoft.com/office/drawing/2014/main" id="{D9A22B28-FCA3-3BBA-16C9-ADA870301F18}"/>
              </a:ext>
            </a:extLst>
          </p:cNvPr>
          <p:cNvGrpSpPr/>
          <p:nvPr/>
        </p:nvGrpSpPr>
        <p:grpSpPr>
          <a:xfrm>
            <a:off x="7343783" y="3706729"/>
            <a:ext cx="368358" cy="534323"/>
            <a:chOff x="706913" y="6762237"/>
            <a:chExt cx="262949" cy="381422"/>
          </a:xfrm>
          <a:solidFill>
            <a:srgbClr val="1F1F1F"/>
          </a:solidFill>
        </p:grpSpPr>
        <p:sp>
          <p:nvSpPr>
            <p:cNvPr id="971" name="Frihandsfigur: Form 970">
              <a:extLst>
                <a:ext uri="{FF2B5EF4-FFF2-40B4-BE49-F238E27FC236}">
                  <a16:creationId xmlns:a16="http://schemas.microsoft.com/office/drawing/2014/main" id="{7FCCE579-B336-1A51-6FE6-C553FB869FD6}"/>
                </a:ext>
              </a:extLst>
            </p:cNvPr>
            <p:cNvSpPr/>
            <p:nvPr/>
          </p:nvSpPr>
          <p:spPr>
            <a:xfrm>
              <a:off x="865984" y="6952639"/>
              <a:ext cx="48468" cy="47930"/>
            </a:xfrm>
            <a:custGeom>
              <a:avLst/>
              <a:gdLst>
                <a:gd name="connsiteX0" fmla="*/ 341 w 48468"/>
                <a:gd name="connsiteY0" fmla="*/ 34093 h 47930"/>
                <a:gd name="connsiteX1" fmla="*/ 4853 w 48468"/>
                <a:gd name="connsiteY1" fmla="*/ 38502 h 47930"/>
                <a:gd name="connsiteX2" fmla="*/ 33238 w 48468"/>
                <a:gd name="connsiteY2" fmla="*/ 47575 h 47930"/>
                <a:gd name="connsiteX3" fmla="*/ 35417 w 48468"/>
                <a:gd name="connsiteY3" fmla="*/ 47930 h 47930"/>
                <a:gd name="connsiteX4" fmla="*/ 38661 w 48468"/>
                <a:gd name="connsiteY4" fmla="*/ 47119 h 47930"/>
                <a:gd name="connsiteX5" fmla="*/ 42159 w 48468"/>
                <a:gd name="connsiteY5" fmla="*/ 42963 h 47930"/>
                <a:gd name="connsiteX6" fmla="*/ 48140 w 48468"/>
                <a:gd name="connsiteY6" fmla="*/ 24259 h 47930"/>
                <a:gd name="connsiteX7" fmla="*/ 45909 w 48468"/>
                <a:gd name="connsiteY7" fmla="*/ 16605 h 47930"/>
                <a:gd name="connsiteX8" fmla="*/ 27713 w 48468"/>
                <a:gd name="connsiteY8" fmla="*/ 1602 h 47930"/>
                <a:gd name="connsiteX9" fmla="*/ 22137 w 48468"/>
                <a:gd name="connsiteY9" fmla="*/ 81 h 47930"/>
                <a:gd name="connsiteX10" fmla="*/ 17271 w 48468"/>
                <a:gd name="connsiteY10" fmla="*/ 3224 h 47930"/>
                <a:gd name="connsiteX11" fmla="*/ 1152 w 48468"/>
                <a:gd name="connsiteY11" fmla="*/ 27909 h 47930"/>
                <a:gd name="connsiteX12" fmla="*/ 392 w 48468"/>
                <a:gd name="connsiteY12" fmla="*/ 34194 h 47930"/>
                <a:gd name="connsiteX13" fmla="*/ 24773 w 48468"/>
                <a:gd name="connsiteY13" fmla="*/ 17569 h 47930"/>
                <a:gd name="connsiteX14" fmla="*/ 33187 w 48468"/>
                <a:gd name="connsiteY14" fmla="*/ 24462 h 47930"/>
                <a:gd name="connsiteX15" fmla="*/ 30855 w 48468"/>
                <a:gd name="connsiteY15" fmla="*/ 31862 h 47930"/>
                <a:gd name="connsiteX16" fmla="*/ 18133 w 48468"/>
                <a:gd name="connsiteY16" fmla="*/ 27807 h 47930"/>
                <a:gd name="connsiteX17" fmla="*/ 24823 w 48468"/>
                <a:gd name="connsiteY17" fmla="*/ 17569 h 47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8468" h="47930">
                  <a:moveTo>
                    <a:pt x="341" y="34093"/>
                  </a:moveTo>
                  <a:cubicBezTo>
                    <a:pt x="1102" y="36171"/>
                    <a:pt x="2774" y="37793"/>
                    <a:pt x="4853" y="38502"/>
                  </a:cubicBezTo>
                  <a:lnTo>
                    <a:pt x="33238" y="47575"/>
                  </a:lnTo>
                  <a:cubicBezTo>
                    <a:pt x="33947" y="47778"/>
                    <a:pt x="34657" y="47930"/>
                    <a:pt x="35417" y="47930"/>
                  </a:cubicBezTo>
                  <a:cubicBezTo>
                    <a:pt x="36532" y="47930"/>
                    <a:pt x="37647" y="47677"/>
                    <a:pt x="38661" y="47119"/>
                  </a:cubicBezTo>
                  <a:cubicBezTo>
                    <a:pt x="40334" y="46258"/>
                    <a:pt x="41601" y="44788"/>
                    <a:pt x="42159" y="42963"/>
                  </a:cubicBezTo>
                  <a:lnTo>
                    <a:pt x="48140" y="24259"/>
                  </a:lnTo>
                  <a:cubicBezTo>
                    <a:pt x="49001" y="21522"/>
                    <a:pt x="48140" y="18481"/>
                    <a:pt x="45909" y="16605"/>
                  </a:cubicBezTo>
                  <a:lnTo>
                    <a:pt x="27713" y="1602"/>
                  </a:lnTo>
                  <a:cubicBezTo>
                    <a:pt x="26141" y="335"/>
                    <a:pt x="24114" y="-223"/>
                    <a:pt x="22137" y="81"/>
                  </a:cubicBezTo>
                  <a:cubicBezTo>
                    <a:pt x="20160" y="385"/>
                    <a:pt x="18386" y="1501"/>
                    <a:pt x="17271" y="3224"/>
                  </a:cubicBezTo>
                  <a:lnTo>
                    <a:pt x="1152" y="27909"/>
                  </a:lnTo>
                  <a:cubicBezTo>
                    <a:pt x="-64" y="29784"/>
                    <a:pt x="-317" y="32065"/>
                    <a:pt x="392" y="34194"/>
                  </a:cubicBezTo>
                  <a:close/>
                  <a:moveTo>
                    <a:pt x="24773" y="17569"/>
                  </a:moveTo>
                  <a:lnTo>
                    <a:pt x="33187" y="24462"/>
                  </a:lnTo>
                  <a:lnTo>
                    <a:pt x="30855" y="31862"/>
                  </a:lnTo>
                  <a:lnTo>
                    <a:pt x="18133" y="27807"/>
                  </a:lnTo>
                  <a:lnTo>
                    <a:pt x="24823" y="17569"/>
                  </a:lnTo>
                  <a:close/>
                </a:path>
              </a:pathLst>
            </a:custGeom>
            <a:solidFill>
              <a:srgbClr val="1F1F1F"/>
            </a:solidFill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972" name="Frihandsfigur: Form 971">
              <a:extLst>
                <a:ext uri="{FF2B5EF4-FFF2-40B4-BE49-F238E27FC236}">
                  <a16:creationId xmlns:a16="http://schemas.microsoft.com/office/drawing/2014/main" id="{FE0BAE0D-10E8-D364-DBF1-09C68A46BE0B}"/>
                </a:ext>
              </a:extLst>
            </p:cNvPr>
            <p:cNvSpPr/>
            <p:nvPr/>
          </p:nvSpPr>
          <p:spPr>
            <a:xfrm>
              <a:off x="861324" y="6996172"/>
              <a:ext cx="108538" cy="146575"/>
            </a:xfrm>
            <a:custGeom>
              <a:avLst/>
              <a:gdLst>
                <a:gd name="connsiteX0" fmla="*/ 106630 w 108538"/>
                <a:gd name="connsiteY0" fmla="*/ 30704 h 146575"/>
                <a:gd name="connsiteX1" fmla="*/ 101003 w 108538"/>
                <a:gd name="connsiteY1" fmla="*/ 28220 h 146575"/>
                <a:gd name="connsiteX2" fmla="*/ 84428 w 108538"/>
                <a:gd name="connsiteY2" fmla="*/ 28220 h 146575"/>
                <a:gd name="connsiteX3" fmla="*/ 64660 w 108538"/>
                <a:gd name="connsiteY3" fmla="*/ 2623 h 146575"/>
                <a:gd name="connsiteX4" fmla="*/ 53408 w 108538"/>
                <a:gd name="connsiteY4" fmla="*/ 2623 h 146575"/>
                <a:gd name="connsiteX5" fmla="*/ 33640 w 108538"/>
                <a:gd name="connsiteY5" fmla="*/ 28220 h 146575"/>
                <a:gd name="connsiteX6" fmla="*/ 7637 w 108538"/>
                <a:gd name="connsiteY6" fmla="*/ 28220 h 146575"/>
                <a:gd name="connsiteX7" fmla="*/ 2011 w 108538"/>
                <a:gd name="connsiteY7" fmla="*/ 30704 h 146575"/>
                <a:gd name="connsiteX8" fmla="*/ 34 w 108538"/>
                <a:gd name="connsiteY8" fmla="*/ 36482 h 146575"/>
                <a:gd name="connsiteX9" fmla="*/ 8955 w 108538"/>
                <a:gd name="connsiteY9" fmla="*/ 139631 h 146575"/>
                <a:gd name="connsiteX10" fmla="*/ 16507 w 108538"/>
                <a:gd name="connsiteY10" fmla="*/ 146575 h 146575"/>
                <a:gd name="connsiteX11" fmla="*/ 92032 w 108538"/>
                <a:gd name="connsiteY11" fmla="*/ 146575 h 146575"/>
                <a:gd name="connsiteX12" fmla="*/ 99584 w 108538"/>
                <a:gd name="connsiteY12" fmla="*/ 139631 h 146575"/>
                <a:gd name="connsiteX13" fmla="*/ 108505 w 108538"/>
                <a:gd name="connsiteY13" fmla="*/ 36482 h 146575"/>
                <a:gd name="connsiteX14" fmla="*/ 106528 w 108538"/>
                <a:gd name="connsiteY14" fmla="*/ 30704 h 146575"/>
                <a:gd name="connsiteX15" fmla="*/ 59085 w 108538"/>
                <a:gd name="connsiteY15" fmla="*/ 18590 h 146575"/>
                <a:gd name="connsiteX16" fmla="*/ 66536 w 108538"/>
                <a:gd name="connsiteY16" fmla="*/ 28271 h 146575"/>
                <a:gd name="connsiteX17" fmla="*/ 51634 w 108538"/>
                <a:gd name="connsiteY17" fmla="*/ 28271 h 146575"/>
                <a:gd name="connsiteX18" fmla="*/ 59085 w 108538"/>
                <a:gd name="connsiteY18" fmla="*/ 18590 h 146575"/>
                <a:gd name="connsiteX19" fmla="*/ 85138 w 108538"/>
                <a:gd name="connsiteY19" fmla="*/ 131369 h 146575"/>
                <a:gd name="connsiteX20" fmla="*/ 23553 w 108538"/>
                <a:gd name="connsiteY20" fmla="*/ 131369 h 146575"/>
                <a:gd name="connsiteX21" fmla="*/ 15950 w 108538"/>
                <a:gd name="connsiteY21" fmla="*/ 43426 h 146575"/>
                <a:gd name="connsiteX22" fmla="*/ 92690 w 108538"/>
                <a:gd name="connsiteY22" fmla="*/ 43426 h 146575"/>
                <a:gd name="connsiteX23" fmla="*/ 85087 w 108538"/>
                <a:gd name="connsiteY23" fmla="*/ 131369 h 14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08538" h="146575">
                  <a:moveTo>
                    <a:pt x="106630" y="30704"/>
                  </a:moveTo>
                  <a:cubicBezTo>
                    <a:pt x="105210" y="29132"/>
                    <a:pt x="103132" y="28220"/>
                    <a:pt x="101003" y="28220"/>
                  </a:cubicBezTo>
                  <a:lnTo>
                    <a:pt x="84428" y="28220"/>
                  </a:lnTo>
                  <a:lnTo>
                    <a:pt x="64660" y="2623"/>
                  </a:lnTo>
                  <a:cubicBezTo>
                    <a:pt x="61974" y="-874"/>
                    <a:pt x="56094" y="-874"/>
                    <a:pt x="53408" y="2623"/>
                  </a:cubicBezTo>
                  <a:lnTo>
                    <a:pt x="33640" y="28220"/>
                  </a:lnTo>
                  <a:lnTo>
                    <a:pt x="7637" y="28220"/>
                  </a:lnTo>
                  <a:cubicBezTo>
                    <a:pt x="5508" y="28220"/>
                    <a:pt x="3481" y="29132"/>
                    <a:pt x="2011" y="30704"/>
                  </a:cubicBezTo>
                  <a:cubicBezTo>
                    <a:pt x="541" y="32275"/>
                    <a:pt x="-169" y="34353"/>
                    <a:pt x="34" y="36482"/>
                  </a:cubicBezTo>
                  <a:lnTo>
                    <a:pt x="8955" y="139631"/>
                  </a:lnTo>
                  <a:cubicBezTo>
                    <a:pt x="9310" y="143585"/>
                    <a:pt x="12604" y="146575"/>
                    <a:pt x="16507" y="146575"/>
                  </a:cubicBezTo>
                  <a:lnTo>
                    <a:pt x="92032" y="146575"/>
                  </a:lnTo>
                  <a:cubicBezTo>
                    <a:pt x="95985" y="146575"/>
                    <a:pt x="99280" y="143534"/>
                    <a:pt x="99584" y="139631"/>
                  </a:cubicBezTo>
                  <a:lnTo>
                    <a:pt x="108505" y="36482"/>
                  </a:lnTo>
                  <a:cubicBezTo>
                    <a:pt x="108708" y="34353"/>
                    <a:pt x="107998" y="32275"/>
                    <a:pt x="106528" y="30704"/>
                  </a:cubicBezTo>
                  <a:close/>
                  <a:moveTo>
                    <a:pt x="59085" y="18590"/>
                  </a:moveTo>
                  <a:lnTo>
                    <a:pt x="66536" y="28271"/>
                  </a:lnTo>
                  <a:lnTo>
                    <a:pt x="51634" y="28271"/>
                  </a:lnTo>
                  <a:lnTo>
                    <a:pt x="59085" y="18590"/>
                  </a:lnTo>
                  <a:close/>
                  <a:moveTo>
                    <a:pt x="85138" y="131369"/>
                  </a:moveTo>
                  <a:lnTo>
                    <a:pt x="23553" y="131369"/>
                  </a:lnTo>
                  <a:lnTo>
                    <a:pt x="15950" y="43426"/>
                  </a:lnTo>
                  <a:lnTo>
                    <a:pt x="92690" y="43426"/>
                  </a:lnTo>
                  <a:lnTo>
                    <a:pt x="85087" y="131369"/>
                  </a:lnTo>
                  <a:close/>
                </a:path>
              </a:pathLst>
            </a:custGeom>
            <a:solidFill>
              <a:srgbClr val="1F1F1F"/>
            </a:solidFill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973" name="Frihandsfigur: Form 972">
              <a:extLst>
                <a:ext uri="{FF2B5EF4-FFF2-40B4-BE49-F238E27FC236}">
                  <a16:creationId xmlns:a16="http://schemas.microsoft.com/office/drawing/2014/main" id="{8763F113-C13F-9915-9E33-BF5B91B67716}"/>
                </a:ext>
              </a:extLst>
            </p:cNvPr>
            <p:cNvSpPr/>
            <p:nvPr/>
          </p:nvSpPr>
          <p:spPr>
            <a:xfrm>
              <a:off x="893696" y="7052118"/>
              <a:ext cx="15206" cy="63004"/>
            </a:xfrm>
            <a:custGeom>
              <a:avLst/>
              <a:gdLst>
                <a:gd name="connsiteX0" fmla="*/ 7603 w 15206"/>
                <a:gd name="connsiteY0" fmla="*/ 63004 h 63004"/>
                <a:gd name="connsiteX1" fmla="*/ 15206 w 15206"/>
                <a:gd name="connsiteY1" fmla="*/ 55401 h 63004"/>
                <a:gd name="connsiteX2" fmla="*/ 15206 w 15206"/>
                <a:gd name="connsiteY2" fmla="*/ 7603 h 63004"/>
                <a:gd name="connsiteX3" fmla="*/ 7603 w 15206"/>
                <a:gd name="connsiteY3" fmla="*/ 0 h 63004"/>
                <a:gd name="connsiteX4" fmla="*/ 0 w 15206"/>
                <a:gd name="connsiteY4" fmla="*/ 7603 h 63004"/>
                <a:gd name="connsiteX5" fmla="*/ 0 w 15206"/>
                <a:gd name="connsiteY5" fmla="*/ 55401 h 63004"/>
                <a:gd name="connsiteX6" fmla="*/ 7603 w 15206"/>
                <a:gd name="connsiteY6" fmla="*/ 63004 h 63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206" h="63004">
                  <a:moveTo>
                    <a:pt x="7603" y="63004"/>
                  </a:moveTo>
                  <a:cubicBezTo>
                    <a:pt x="11810" y="63004"/>
                    <a:pt x="15206" y="59608"/>
                    <a:pt x="15206" y="55401"/>
                  </a:cubicBezTo>
                  <a:lnTo>
                    <a:pt x="15206" y="7603"/>
                  </a:lnTo>
                  <a:cubicBezTo>
                    <a:pt x="15206" y="3396"/>
                    <a:pt x="11810" y="0"/>
                    <a:pt x="7603" y="0"/>
                  </a:cubicBezTo>
                  <a:cubicBezTo>
                    <a:pt x="3396" y="0"/>
                    <a:pt x="0" y="3396"/>
                    <a:pt x="0" y="7603"/>
                  </a:cubicBezTo>
                  <a:lnTo>
                    <a:pt x="0" y="55401"/>
                  </a:lnTo>
                  <a:cubicBezTo>
                    <a:pt x="0" y="59608"/>
                    <a:pt x="3396" y="63004"/>
                    <a:pt x="7603" y="63004"/>
                  </a:cubicBezTo>
                  <a:close/>
                </a:path>
              </a:pathLst>
            </a:custGeom>
            <a:solidFill>
              <a:srgbClr val="1F1F1F"/>
            </a:solidFill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974" name="Frihandsfigur: Form 973">
              <a:extLst>
                <a:ext uri="{FF2B5EF4-FFF2-40B4-BE49-F238E27FC236}">
                  <a16:creationId xmlns:a16="http://schemas.microsoft.com/office/drawing/2014/main" id="{811EF3B0-A4D6-36D4-16E9-A74674BF7E4D}"/>
                </a:ext>
              </a:extLst>
            </p:cNvPr>
            <p:cNvSpPr/>
            <p:nvPr/>
          </p:nvSpPr>
          <p:spPr>
            <a:xfrm>
              <a:off x="922436" y="7052118"/>
              <a:ext cx="15206" cy="63004"/>
            </a:xfrm>
            <a:custGeom>
              <a:avLst/>
              <a:gdLst>
                <a:gd name="connsiteX0" fmla="*/ 7603 w 15206"/>
                <a:gd name="connsiteY0" fmla="*/ 63004 h 63004"/>
                <a:gd name="connsiteX1" fmla="*/ 15206 w 15206"/>
                <a:gd name="connsiteY1" fmla="*/ 55401 h 63004"/>
                <a:gd name="connsiteX2" fmla="*/ 15206 w 15206"/>
                <a:gd name="connsiteY2" fmla="*/ 7603 h 63004"/>
                <a:gd name="connsiteX3" fmla="*/ 7603 w 15206"/>
                <a:gd name="connsiteY3" fmla="*/ 0 h 63004"/>
                <a:gd name="connsiteX4" fmla="*/ 0 w 15206"/>
                <a:gd name="connsiteY4" fmla="*/ 7603 h 63004"/>
                <a:gd name="connsiteX5" fmla="*/ 0 w 15206"/>
                <a:gd name="connsiteY5" fmla="*/ 55401 h 63004"/>
                <a:gd name="connsiteX6" fmla="*/ 7603 w 15206"/>
                <a:gd name="connsiteY6" fmla="*/ 63004 h 63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206" h="63004">
                  <a:moveTo>
                    <a:pt x="7603" y="63004"/>
                  </a:moveTo>
                  <a:cubicBezTo>
                    <a:pt x="11810" y="63004"/>
                    <a:pt x="15206" y="59608"/>
                    <a:pt x="15206" y="55401"/>
                  </a:cubicBezTo>
                  <a:lnTo>
                    <a:pt x="15206" y="7603"/>
                  </a:lnTo>
                  <a:cubicBezTo>
                    <a:pt x="15206" y="3396"/>
                    <a:pt x="11810" y="0"/>
                    <a:pt x="7603" y="0"/>
                  </a:cubicBezTo>
                  <a:cubicBezTo>
                    <a:pt x="3396" y="0"/>
                    <a:pt x="0" y="3396"/>
                    <a:pt x="0" y="7603"/>
                  </a:cubicBezTo>
                  <a:lnTo>
                    <a:pt x="0" y="55401"/>
                  </a:lnTo>
                  <a:cubicBezTo>
                    <a:pt x="0" y="59608"/>
                    <a:pt x="3396" y="63004"/>
                    <a:pt x="7603" y="63004"/>
                  </a:cubicBezTo>
                  <a:close/>
                </a:path>
              </a:pathLst>
            </a:custGeom>
            <a:solidFill>
              <a:srgbClr val="1F1F1F"/>
            </a:solidFill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975" name="Frihandsfigur: Form 974">
              <a:extLst>
                <a:ext uri="{FF2B5EF4-FFF2-40B4-BE49-F238E27FC236}">
                  <a16:creationId xmlns:a16="http://schemas.microsoft.com/office/drawing/2014/main" id="{33366B4D-E8B1-EF4F-03ED-15509D79E8A8}"/>
                </a:ext>
              </a:extLst>
            </p:cNvPr>
            <p:cNvSpPr/>
            <p:nvPr/>
          </p:nvSpPr>
          <p:spPr>
            <a:xfrm>
              <a:off x="706913" y="6842272"/>
              <a:ext cx="163770" cy="301387"/>
            </a:xfrm>
            <a:custGeom>
              <a:avLst/>
              <a:gdLst>
                <a:gd name="connsiteX0" fmla="*/ 163771 w 163770"/>
                <a:gd name="connsiteY0" fmla="*/ 99043 h 301387"/>
                <a:gd name="connsiteX1" fmla="*/ 133308 w 163770"/>
                <a:gd name="connsiteY1" fmla="*/ 68580 h 301387"/>
                <a:gd name="connsiteX2" fmla="*/ 105480 w 163770"/>
                <a:gd name="connsiteY2" fmla="*/ 68580 h 301387"/>
                <a:gd name="connsiteX3" fmla="*/ 101223 w 163770"/>
                <a:gd name="connsiteY3" fmla="*/ 42983 h 301387"/>
                <a:gd name="connsiteX4" fmla="*/ 50485 w 163770"/>
                <a:gd name="connsiteY4" fmla="*/ 0 h 301387"/>
                <a:gd name="connsiteX5" fmla="*/ 0 w 163770"/>
                <a:gd name="connsiteY5" fmla="*/ 50485 h 301387"/>
                <a:gd name="connsiteX6" fmla="*/ 0 w 163770"/>
                <a:gd name="connsiteY6" fmla="*/ 109079 h 301387"/>
                <a:gd name="connsiteX7" fmla="*/ 11810 w 163770"/>
                <a:gd name="connsiteY7" fmla="*/ 142533 h 301387"/>
                <a:gd name="connsiteX8" fmla="*/ 11455 w 163770"/>
                <a:gd name="connsiteY8" fmla="*/ 144763 h 301387"/>
                <a:gd name="connsiteX9" fmla="*/ 11455 w 163770"/>
                <a:gd name="connsiteY9" fmla="*/ 270721 h 301387"/>
                <a:gd name="connsiteX10" fmla="*/ 42121 w 163770"/>
                <a:gd name="connsiteY10" fmla="*/ 301387 h 301387"/>
                <a:gd name="connsiteX11" fmla="*/ 76183 w 163770"/>
                <a:gd name="connsiteY11" fmla="*/ 301387 h 301387"/>
                <a:gd name="connsiteX12" fmla="*/ 76437 w 163770"/>
                <a:gd name="connsiteY12" fmla="*/ 301387 h 301387"/>
                <a:gd name="connsiteX13" fmla="*/ 106646 w 163770"/>
                <a:gd name="connsiteY13" fmla="*/ 270721 h 301387"/>
                <a:gd name="connsiteX14" fmla="*/ 106646 w 163770"/>
                <a:gd name="connsiteY14" fmla="*/ 129506 h 301387"/>
                <a:gd name="connsiteX15" fmla="*/ 133308 w 163770"/>
                <a:gd name="connsiteY15" fmla="*/ 129506 h 301387"/>
                <a:gd name="connsiteX16" fmla="*/ 163771 w 163770"/>
                <a:gd name="connsiteY16" fmla="*/ 99043 h 301387"/>
                <a:gd name="connsiteX17" fmla="*/ 26611 w 163770"/>
                <a:gd name="connsiteY17" fmla="*/ 270671 h 301387"/>
                <a:gd name="connsiteX18" fmla="*/ 26611 w 163770"/>
                <a:gd name="connsiteY18" fmla="*/ 155205 h 301387"/>
                <a:gd name="connsiteX19" fmla="*/ 40347 w 163770"/>
                <a:gd name="connsiteY19" fmla="*/ 160780 h 301387"/>
                <a:gd name="connsiteX20" fmla="*/ 45112 w 163770"/>
                <a:gd name="connsiteY20" fmla="*/ 161997 h 301387"/>
                <a:gd name="connsiteX21" fmla="*/ 45112 w 163770"/>
                <a:gd name="connsiteY21" fmla="*/ 270671 h 301387"/>
                <a:gd name="connsiteX22" fmla="*/ 49369 w 163770"/>
                <a:gd name="connsiteY22" fmla="*/ 286130 h 301387"/>
                <a:gd name="connsiteX23" fmla="*/ 42121 w 163770"/>
                <a:gd name="connsiteY23" fmla="*/ 286130 h 301387"/>
                <a:gd name="connsiteX24" fmla="*/ 26662 w 163770"/>
                <a:gd name="connsiteY24" fmla="*/ 270671 h 301387"/>
                <a:gd name="connsiteX25" fmla="*/ 133308 w 163770"/>
                <a:gd name="connsiteY25" fmla="*/ 114300 h 301387"/>
                <a:gd name="connsiteX26" fmla="*/ 78312 w 163770"/>
                <a:gd name="connsiteY26" fmla="*/ 114300 h 301387"/>
                <a:gd name="connsiteX27" fmla="*/ 63258 w 163770"/>
                <a:gd name="connsiteY27" fmla="*/ 101577 h 301387"/>
                <a:gd name="connsiteX28" fmla="*/ 54641 w 163770"/>
                <a:gd name="connsiteY28" fmla="*/ 50738 h 301387"/>
                <a:gd name="connsiteX29" fmla="*/ 45872 w 163770"/>
                <a:gd name="connsiteY29" fmla="*/ 44504 h 301387"/>
                <a:gd name="connsiteX30" fmla="*/ 39638 w 163770"/>
                <a:gd name="connsiteY30" fmla="*/ 53272 h 301387"/>
                <a:gd name="connsiteX31" fmla="*/ 48254 w 163770"/>
                <a:gd name="connsiteY31" fmla="*/ 104112 h 301387"/>
                <a:gd name="connsiteX32" fmla="*/ 78312 w 163770"/>
                <a:gd name="connsiteY32" fmla="*/ 129506 h 301387"/>
                <a:gd name="connsiteX33" fmla="*/ 91389 w 163770"/>
                <a:gd name="connsiteY33" fmla="*/ 129506 h 301387"/>
                <a:gd name="connsiteX34" fmla="*/ 91389 w 163770"/>
                <a:gd name="connsiteY34" fmla="*/ 270721 h 301387"/>
                <a:gd name="connsiteX35" fmla="*/ 75778 w 163770"/>
                <a:gd name="connsiteY35" fmla="*/ 286181 h 301387"/>
                <a:gd name="connsiteX36" fmla="*/ 60318 w 163770"/>
                <a:gd name="connsiteY36" fmla="*/ 270721 h 301387"/>
                <a:gd name="connsiteX37" fmla="*/ 60318 w 163770"/>
                <a:gd name="connsiteY37" fmla="*/ 156117 h 301387"/>
                <a:gd name="connsiteX38" fmla="*/ 54540 w 163770"/>
                <a:gd name="connsiteY38" fmla="*/ 148717 h 301387"/>
                <a:gd name="connsiteX39" fmla="*/ 43997 w 163770"/>
                <a:gd name="connsiteY39" fmla="*/ 146081 h 301387"/>
                <a:gd name="connsiteX40" fmla="*/ 15156 w 163770"/>
                <a:gd name="connsiteY40" fmla="*/ 109130 h 301387"/>
                <a:gd name="connsiteX41" fmla="*/ 15156 w 163770"/>
                <a:gd name="connsiteY41" fmla="*/ 50535 h 301387"/>
                <a:gd name="connsiteX42" fmla="*/ 50434 w 163770"/>
                <a:gd name="connsiteY42" fmla="*/ 15257 h 301387"/>
                <a:gd name="connsiteX43" fmla="*/ 86169 w 163770"/>
                <a:gd name="connsiteY43" fmla="*/ 45517 h 301387"/>
                <a:gd name="connsiteX44" fmla="*/ 91491 w 163770"/>
                <a:gd name="connsiteY44" fmla="*/ 77450 h 301387"/>
                <a:gd name="connsiteX45" fmla="*/ 98992 w 163770"/>
                <a:gd name="connsiteY45" fmla="*/ 83786 h 301387"/>
                <a:gd name="connsiteX46" fmla="*/ 133257 w 163770"/>
                <a:gd name="connsiteY46" fmla="*/ 83786 h 301387"/>
                <a:gd name="connsiteX47" fmla="*/ 148514 w 163770"/>
                <a:gd name="connsiteY47" fmla="*/ 99043 h 301387"/>
                <a:gd name="connsiteX48" fmla="*/ 133257 w 163770"/>
                <a:gd name="connsiteY48" fmla="*/ 114300 h 301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163770" h="301387">
                  <a:moveTo>
                    <a:pt x="163771" y="99043"/>
                  </a:moveTo>
                  <a:cubicBezTo>
                    <a:pt x="163771" y="82265"/>
                    <a:pt x="150085" y="68580"/>
                    <a:pt x="133308" y="68580"/>
                  </a:cubicBezTo>
                  <a:lnTo>
                    <a:pt x="105480" y="68580"/>
                  </a:lnTo>
                  <a:lnTo>
                    <a:pt x="101223" y="42983"/>
                  </a:lnTo>
                  <a:cubicBezTo>
                    <a:pt x="97066" y="18095"/>
                    <a:pt x="75727" y="0"/>
                    <a:pt x="50485" y="0"/>
                  </a:cubicBezTo>
                  <a:cubicBezTo>
                    <a:pt x="22657" y="0"/>
                    <a:pt x="0" y="22657"/>
                    <a:pt x="0" y="50485"/>
                  </a:cubicBezTo>
                  <a:lnTo>
                    <a:pt x="0" y="109079"/>
                  </a:lnTo>
                  <a:cubicBezTo>
                    <a:pt x="0" y="121599"/>
                    <a:pt x="4359" y="133308"/>
                    <a:pt x="11810" y="142533"/>
                  </a:cubicBezTo>
                  <a:cubicBezTo>
                    <a:pt x="11607" y="143243"/>
                    <a:pt x="11455" y="144003"/>
                    <a:pt x="11455" y="144763"/>
                  </a:cubicBezTo>
                  <a:lnTo>
                    <a:pt x="11455" y="270721"/>
                  </a:lnTo>
                  <a:cubicBezTo>
                    <a:pt x="11455" y="287651"/>
                    <a:pt x="25242" y="301387"/>
                    <a:pt x="42121" y="301387"/>
                  </a:cubicBezTo>
                  <a:lnTo>
                    <a:pt x="76183" y="301387"/>
                  </a:lnTo>
                  <a:cubicBezTo>
                    <a:pt x="76183" y="301387"/>
                    <a:pt x="76335" y="301387"/>
                    <a:pt x="76437" y="301387"/>
                  </a:cubicBezTo>
                  <a:cubicBezTo>
                    <a:pt x="93163" y="301133"/>
                    <a:pt x="106646" y="287499"/>
                    <a:pt x="106646" y="270721"/>
                  </a:cubicBezTo>
                  <a:lnTo>
                    <a:pt x="106646" y="129506"/>
                  </a:lnTo>
                  <a:lnTo>
                    <a:pt x="133308" y="129506"/>
                  </a:lnTo>
                  <a:cubicBezTo>
                    <a:pt x="150085" y="129506"/>
                    <a:pt x="163771" y="115821"/>
                    <a:pt x="163771" y="99043"/>
                  </a:cubicBezTo>
                  <a:close/>
                  <a:moveTo>
                    <a:pt x="26611" y="270671"/>
                  </a:moveTo>
                  <a:lnTo>
                    <a:pt x="26611" y="155205"/>
                  </a:lnTo>
                  <a:cubicBezTo>
                    <a:pt x="30818" y="157638"/>
                    <a:pt x="35430" y="159564"/>
                    <a:pt x="40347" y="160780"/>
                  </a:cubicBezTo>
                  <a:lnTo>
                    <a:pt x="45112" y="161997"/>
                  </a:lnTo>
                  <a:lnTo>
                    <a:pt x="45112" y="270671"/>
                  </a:lnTo>
                  <a:cubicBezTo>
                    <a:pt x="45112" y="276297"/>
                    <a:pt x="46683" y="281619"/>
                    <a:pt x="49369" y="286130"/>
                  </a:cubicBezTo>
                  <a:lnTo>
                    <a:pt x="42121" y="286130"/>
                  </a:lnTo>
                  <a:cubicBezTo>
                    <a:pt x="33606" y="286130"/>
                    <a:pt x="26662" y="279186"/>
                    <a:pt x="26662" y="270671"/>
                  </a:cubicBezTo>
                  <a:close/>
                  <a:moveTo>
                    <a:pt x="133308" y="114300"/>
                  </a:moveTo>
                  <a:lnTo>
                    <a:pt x="78312" y="114300"/>
                  </a:lnTo>
                  <a:cubicBezTo>
                    <a:pt x="70861" y="114300"/>
                    <a:pt x="64525" y="108978"/>
                    <a:pt x="63258" y="101577"/>
                  </a:cubicBezTo>
                  <a:lnTo>
                    <a:pt x="54641" y="50738"/>
                  </a:lnTo>
                  <a:cubicBezTo>
                    <a:pt x="53931" y="46582"/>
                    <a:pt x="50028" y="43794"/>
                    <a:pt x="45872" y="44504"/>
                  </a:cubicBezTo>
                  <a:cubicBezTo>
                    <a:pt x="41716" y="45213"/>
                    <a:pt x="38928" y="49116"/>
                    <a:pt x="39638" y="53272"/>
                  </a:cubicBezTo>
                  <a:lnTo>
                    <a:pt x="48254" y="104112"/>
                  </a:lnTo>
                  <a:cubicBezTo>
                    <a:pt x="50738" y="118811"/>
                    <a:pt x="63359" y="129506"/>
                    <a:pt x="78312" y="129506"/>
                  </a:cubicBezTo>
                  <a:lnTo>
                    <a:pt x="91389" y="129506"/>
                  </a:lnTo>
                  <a:lnTo>
                    <a:pt x="91389" y="270721"/>
                  </a:lnTo>
                  <a:cubicBezTo>
                    <a:pt x="91389" y="279237"/>
                    <a:pt x="84445" y="286181"/>
                    <a:pt x="75778" y="286181"/>
                  </a:cubicBezTo>
                  <a:cubicBezTo>
                    <a:pt x="67110" y="286181"/>
                    <a:pt x="60318" y="279237"/>
                    <a:pt x="60318" y="270721"/>
                  </a:cubicBezTo>
                  <a:lnTo>
                    <a:pt x="60318" y="156117"/>
                  </a:lnTo>
                  <a:cubicBezTo>
                    <a:pt x="60318" y="152620"/>
                    <a:pt x="57936" y="149578"/>
                    <a:pt x="54540" y="148717"/>
                  </a:cubicBezTo>
                  <a:lnTo>
                    <a:pt x="43997" y="146081"/>
                  </a:lnTo>
                  <a:cubicBezTo>
                    <a:pt x="27016" y="141823"/>
                    <a:pt x="15156" y="126617"/>
                    <a:pt x="15156" y="109130"/>
                  </a:cubicBezTo>
                  <a:lnTo>
                    <a:pt x="15156" y="50535"/>
                  </a:lnTo>
                  <a:cubicBezTo>
                    <a:pt x="15156" y="31071"/>
                    <a:pt x="30970" y="15257"/>
                    <a:pt x="50434" y="15257"/>
                  </a:cubicBezTo>
                  <a:cubicBezTo>
                    <a:pt x="68225" y="15257"/>
                    <a:pt x="83279" y="27980"/>
                    <a:pt x="86169" y="45517"/>
                  </a:cubicBezTo>
                  <a:lnTo>
                    <a:pt x="91491" y="77450"/>
                  </a:lnTo>
                  <a:cubicBezTo>
                    <a:pt x="92099" y="81100"/>
                    <a:pt x="95292" y="83786"/>
                    <a:pt x="98992" y="83786"/>
                  </a:cubicBezTo>
                  <a:lnTo>
                    <a:pt x="133257" y="83786"/>
                  </a:lnTo>
                  <a:cubicBezTo>
                    <a:pt x="141671" y="83786"/>
                    <a:pt x="148514" y="90629"/>
                    <a:pt x="148514" y="99043"/>
                  </a:cubicBezTo>
                  <a:cubicBezTo>
                    <a:pt x="148514" y="107457"/>
                    <a:pt x="141671" y="114300"/>
                    <a:pt x="133257" y="114300"/>
                  </a:cubicBezTo>
                  <a:close/>
                </a:path>
              </a:pathLst>
            </a:custGeom>
            <a:solidFill>
              <a:srgbClr val="1F1F1F"/>
            </a:solidFill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976" name="Frihandsfigur: Form 975">
              <a:extLst>
                <a:ext uri="{FF2B5EF4-FFF2-40B4-BE49-F238E27FC236}">
                  <a16:creationId xmlns:a16="http://schemas.microsoft.com/office/drawing/2014/main" id="{D3334EFD-4A07-F3EF-EB36-DFEF900AF15C}"/>
                </a:ext>
              </a:extLst>
            </p:cNvPr>
            <p:cNvSpPr/>
            <p:nvPr/>
          </p:nvSpPr>
          <p:spPr>
            <a:xfrm>
              <a:off x="733727" y="6762237"/>
              <a:ext cx="72381" cy="72381"/>
            </a:xfrm>
            <a:custGeom>
              <a:avLst/>
              <a:gdLst>
                <a:gd name="connsiteX0" fmla="*/ 36191 w 72381"/>
                <a:gd name="connsiteY0" fmla="*/ 72381 h 72381"/>
                <a:gd name="connsiteX1" fmla="*/ 72382 w 72381"/>
                <a:gd name="connsiteY1" fmla="*/ 36191 h 72381"/>
                <a:gd name="connsiteX2" fmla="*/ 36191 w 72381"/>
                <a:gd name="connsiteY2" fmla="*/ 0 h 72381"/>
                <a:gd name="connsiteX3" fmla="*/ 0 w 72381"/>
                <a:gd name="connsiteY3" fmla="*/ 36191 h 72381"/>
                <a:gd name="connsiteX4" fmla="*/ 36191 w 72381"/>
                <a:gd name="connsiteY4" fmla="*/ 72381 h 72381"/>
                <a:gd name="connsiteX5" fmla="*/ 36191 w 72381"/>
                <a:gd name="connsiteY5" fmla="*/ 15257 h 72381"/>
                <a:gd name="connsiteX6" fmla="*/ 57175 w 72381"/>
                <a:gd name="connsiteY6" fmla="*/ 36241 h 72381"/>
                <a:gd name="connsiteX7" fmla="*/ 36191 w 72381"/>
                <a:gd name="connsiteY7" fmla="*/ 57226 h 72381"/>
                <a:gd name="connsiteX8" fmla="*/ 15206 w 72381"/>
                <a:gd name="connsiteY8" fmla="*/ 36241 h 72381"/>
                <a:gd name="connsiteX9" fmla="*/ 36191 w 72381"/>
                <a:gd name="connsiteY9" fmla="*/ 15257 h 72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2381" h="72381">
                  <a:moveTo>
                    <a:pt x="36191" y="72381"/>
                  </a:moveTo>
                  <a:cubicBezTo>
                    <a:pt x="56162" y="72381"/>
                    <a:pt x="72382" y="56161"/>
                    <a:pt x="72382" y="36191"/>
                  </a:cubicBezTo>
                  <a:cubicBezTo>
                    <a:pt x="72382" y="16220"/>
                    <a:pt x="56162" y="0"/>
                    <a:pt x="36191" y="0"/>
                  </a:cubicBezTo>
                  <a:cubicBezTo>
                    <a:pt x="16220" y="0"/>
                    <a:pt x="0" y="16220"/>
                    <a:pt x="0" y="36191"/>
                  </a:cubicBezTo>
                  <a:cubicBezTo>
                    <a:pt x="0" y="56161"/>
                    <a:pt x="16220" y="72381"/>
                    <a:pt x="36191" y="72381"/>
                  </a:cubicBezTo>
                  <a:close/>
                  <a:moveTo>
                    <a:pt x="36191" y="15257"/>
                  </a:moveTo>
                  <a:cubicBezTo>
                    <a:pt x="47747" y="15257"/>
                    <a:pt x="57175" y="24685"/>
                    <a:pt x="57175" y="36241"/>
                  </a:cubicBezTo>
                  <a:cubicBezTo>
                    <a:pt x="57175" y="47798"/>
                    <a:pt x="47747" y="57226"/>
                    <a:pt x="36191" y="57226"/>
                  </a:cubicBezTo>
                  <a:cubicBezTo>
                    <a:pt x="24634" y="57226"/>
                    <a:pt x="15206" y="47798"/>
                    <a:pt x="15206" y="36241"/>
                  </a:cubicBezTo>
                  <a:cubicBezTo>
                    <a:pt x="15206" y="24685"/>
                    <a:pt x="24634" y="15257"/>
                    <a:pt x="36191" y="15257"/>
                  </a:cubicBezTo>
                  <a:close/>
                </a:path>
              </a:pathLst>
            </a:custGeom>
            <a:solidFill>
              <a:srgbClr val="1F1F1F"/>
            </a:solidFill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  <p:grpSp>
        <p:nvGrpSpPr>
          <p:cNvPr id="978" name="Bild 3">
            <a:extLst>
              <a:ext uri="{FF2B5EF4-FFF2-40B4-BE49-F238E27FC236}">
                <a16:creationId xmlns:a16="http://schemas.microsoft.com/office/drawing/2014/main" id="{7027A3C2-6BEE-F723-D202-365C6A3709AD}"/>
              </a:ext>
            </a:extLst>
          </p:cNvPr>
          <p:cNvGrpSpPr/>
          <p:nvPr/>
        </p:nvGrpSpPr>
        <p:grpSpPr>
          <a:xfrm>
            <a:off x="2351566" y="1915849"/>
            <a:ext cx="532974" cy="532974"/>
            <a:chOff x="1820109" y="6762288"/>
            <a:chExt cx="380459" cy="380459"/>
          </a:xfrm>
          <a:solidFill>
            <a:srgbClr val="1F1F1F"/>
          </a:solidFill>
        </p:grpSpPr>
        <p:sp>
          <p:nvSpPr>
            <p:cNvPr id="979" name="Frihandsfigur: Form 978">
              <a:extLst>
                <a:ext uri="{FF2B5EF4-FFF2-40B4-BE49-F238E27FC236}">
                  <a16:creationId xmlns:a16="http://schemas.microsoft.com/office/drawing/2014/main" id="{5B58F270-68E9-E6DA-4370-F88B977AD4D0}"/>
                </a:ext>
              </a:extLst>
            </p:cNvPr>
            <p:cNvSpPr/>
            <p:nvPr/>
          </p:nvSpPr>
          <p:spPr>
            <a:xfrm>
              <a:off x="1820109" y="6762288"/>
              <a:ext cx="380459" cy="380459"/>
            </a:xfrm>
            <a:custGeom>
              <a:avLst/>
              <a:gdLst>
                <a:gd name="connsiteX0" fmla="*/ 190230 w 380459"/>
                <a:gd name="connsiteY0" fmla="*/ 0 h 380459"/>
                <a:gd name="connsiteX1" fmla="*/ 0 w 380459"/>
                <a:gd name="connsiteY1" fmla="*/ 190230 h 380459"/>
                <a:gd name="connsiteX2" fmla="*/ 190230 w 380459"/>
                <a:gd name="connsiteY2" fmla="*/ 380460 h 380459"/>
                <a:gd name="connsiteX3" fmla="*/ 380459 w 380459"/>
                <a:gd name="connsiteY3" fmla="*/ 190230 h 380459"/>
                <a:gd name="connsiteX4" fmla="*/ 190230 w 380459"/>
                <a:gd name="connsiteY4" fmla="*/ 0 h 380459"/>
                <a:gd name="connsiteX5" fmla="*/ 365253 w 380459"/>
                <a:gd name="connsiteY5" fmla="*/ 190230 h 380459"/>
                <a:gd name="connsiteX6" fmla="*/ 319381 w 380459"/>
                <a:gd name="connsiteY6" fmla="*/ 308230 h 380459"/>
                <a:gd name="connsiteX7" fmla="*/ 244110 w 380459"/>
                <a:gd name="connsiteY7" fmla="*/ 232959 h 380459"/>
                <a:gd name="connsiteX8" fmla="*/ 266311 w 380459"/>
                <a:gd name="connsiteY8" fmla="*/ 232959 h 380459"/>
                <a:gd name="connsiteX9" fmla="*/ 323690 w 380459"/>
                <a:gd name="connsiteY9" fmla="*/ 175581 h 380459"/>
                <a:gd name="connsiteX10" fmla="*/ 323690 w 380459"/>
                <a:gd name="connsiteY10" fmla="*/ 142381 h 380459"/>
                <a:gd name="connsiteX11" fmla="*/ 316086 w 380459"/>
                <a:gd name="connsiteY11" fmla="*/ 134778 h 380459"/>
                <a:gd name="connsiteX12" fmla="*/ 257390 w 380459"/>
                <a:gd name="connsiteY12" fmla="*/ 134778 h 380459"/>
                <a:gd name="connsiteX13" fmla="*/ 196211 w 380459"/>
                <a:gd name="connsiteY13" fmla="*/ 80745 h 380459"/>
                <a:gd name="connsiteX14" fmla="*/ 157790 w 380459"/>
                <a:gd name="connsiteY14" fmla="*/ 80745 h 380459"/>
                <a:gd name="connsiteX15" fmla="*/ 111867 w 380459"/>
                <a:gd name="connsiteY15" fmla="*/ 100767 h 380459"/>
                <a:gd name="connsiteX16" fmla="*/ 72179 w 380459"/>
                <a:gd name="connsiteY16" fmla="*/ 61079 h 380459"/>
                <a:gd name="connsiteX17" fmla="*/ 190179 w 380459"/>
                <a:gd name="connsiteY17" fmla="*/ 15206 h 380459"/>
                <a:gd name="connsiteX18" fmla="*/ 365203 w 380459"/>
                <a:gd name="connsiteY18" fmla="*/ 190230 h 380459"/>
                <a:gd name="connsiteX19" fmla="*/ 122663 w 380459"/>
                <a:gd name="connsiteY19" fmla="*/ 111512 h 380459"/>
                <a:gd name="connsiteX20" fmla="*/ 157841 w 380459"/>
                <a:gd name="connsiteY20" fmla="*/ 95951 h 380459"/>
                <a:gd name="connsiteX21" fmla="*/ 187036 w 380459"/>
                <a:gd name="connsiteY21" fmla="*/ 95951 h 380459"/>
                <a:gd name="connsiteX22" fmla="*/ 187036 w 380459"/>
                <a:gd name="connsiteY22" fmla="*/ 149072 h 380459"/>
                <a:gd name="connsiteX23" fmla="*/ 181359 w 380459"/>
                <a:gd name="connsiteY23" fmla="*/ 170158 h 380459"/>
                <a:gd name="connsiteX24" fmla="*/ 122714 w 380459"/>
                <a:gd name="connsiteY24" fmla="*/ 111512 h 380459"/>
                <a:gd name="connsiteX25" fmla="*/ 202243 w 380459"/>
                <a:gd name="connsiteY25" fmla="*/ 149122 h 380459"/>
                <a:gd name="connsiteX26" fmla="*/ 202243 w 380459"/>
                <a:gd name="connsiteY26" fmla="*/ 96407 h 380459"/>
                <a:gd name="connsiteX27" fmla="*/ 242691 w 380459"/>
                <a:gd name="connsiteY27" fmla="*/ 142432 h 380459"/>
                <a:gd name="connsiteX28" fmla="*/ 250294 w 380459"/>
                <a:gd name="connsiteY28" fmla="*/ 150035 h 380459"/>
                <a:gd name="connsiteX29" fmla="*/ 282075 w 380459"/>
                <a:gd name="connsiteY29" fmla="*/ 150035 h 380459"/>
                <a:gd name="connsiteX30" fmla="*/ 308483 w 380459"/>
                <a:gd name="connsiteY30" fmla="*/ 176443 h 380459"/>
                <a:gd name="connsiteX31" fmla="*/ 266362 w 380459"/>
                <a:gd name="connsiteY31" fmla="*/ 217753 h 380459"/>
                <a:gd name="connsiteX32" fmla="*/ 228955 w 380459"/>
                <a:gd name="connsiteY32" fmla="*/ 217753 h 380459"/>
                <a:gd name="connsiteX33" fmla="*/ 192409 w 380459"/>
                <a:gd name="connsiteY33" fmla="*/ 181207 h 380459"/>
                <a:gd name="connsiteX34" fmla="*/ 202293 w 380459"/>
                <a:gd name="connsiteY34" fmla="*/ 149072 h 380459"/>
                <a:gd name="connsiteX35" fmla="*/ 308534 w 380459"/>
                <a:gd name="connsiteY35" fmla="*/ 160578 h 380459"/>
                <a:gd name="connsiteX36" fmla="*/ 297991 w 380459"/>
                <a:gd name="connsiteY36" fmla="*/ 150035 h 380459"/>
                <a:gd name="connsiteX37" fmla="*/ 308534 w 380459"/>
                <a:gd name="connsiteY37" fmla="*/ 150035 h 380459"/>
                <a:gd name="connsiteX38" fmla="*/ 308534 w 380459"/>
                <a:gd name="connsiteY38" fmla="*/ 160578 h 380459"/>
                <a:gd name="connsiteX39" fmla="*/ 15206 w 380459"/>
                <a:gd name="connsiteY39" fmla="*/ 190230 h 380459"/>
                <a:gd name="connsiteX40" fmla="*/ 61484 w 380459"/>
                <a:gd name="connsiteY40" fmla="*/ 71824 h 380459"/>
                <a:gd name="connsiteX41" fmla="*/ 102895 w 380459"/>
                <a:gd name="connsiteY41" fmla="*/ 113236 h 380459"/>
                <a:gd name="connsiteX42" fmla="*/ 96103 w 380459"/>
                <a:gd name="connsiteY42" fmla="*/ 131737 h 380459"/>
                <a:gd name="connsiteX43" fmla="*/ 69442 w 380459"/>
                <a:gd name="connsiteY43" fmla="*/ 269252 h 380459"/>
                <a:gd name="connsiteX44" fmla="*/ 75474 w 380459"/>
                <a:gd name="connsiteY44" fmla="*/ 278172 h 380459"/>
                <a:gd name="connsiteX45" fmla="*/ 76943 w 380459"/>
                <a:gd name="connsiteY45" fmla="*/ 278324 h 380459"/>
                <a:gd name="connsiteX46" fmla="*/ 84394 w 380459"/>
                <a:gd name="connsiteY46" fmla="*/ 272191 h 380459"/>
                <a:gd name="connsiteX47" fmla="*/ 111056 w 380459"/>
                <a:gd name="connsiteY47" fmla="*/ 134676 h 380459"/>
                <a:gd name="connsiteX48" fmla="*/ 114249 w 380459"/>
                <a:gd name="connsiteY48" fmla="*/ 124640 h 380459"/>
                <a:gd name="connsiteX49" fmla="*/ 171526 w 380459"/>
                <a:gd name="connsiteY49" fmla="*/ 181917 h 380459"/>
                <a:gd name="connsiteX50" fmla="*/ 144915 w 380459"/>
                <a:gd name="connsiteY50" fmla="*/ 191396 h 380459"/>
                <a:gd name="connsiteX51" fmla="*/ 133612 w 380459"/>
                <a:gd name="connsiteY51" fmla="*/ 191396 h 380459"/>
                <a:gd name="connsiteX52" fmla="*/ 133612 w 380459"/>
                <a:gd name="connsiteY52" fmla="*/ 176798 h 380459"/>
                <a:gd name="connsiteX53" fmla="*/ 126009 w 380459"/>
                <a:gd name="connsiteY53" fmla="*/ 169194 h 380459"/>
                <a:gd name="connsiteX54" fmla="*/ 118406 w 380459"/>
                <a:gd name="connsiteY54" fmla="*/ 176798 h 380459"/>
                <a:gd name="connsiteX55" fmla="*/ 118406 w 380459"/>
                <a:gd name="connsiteY55" fmla="*/ 198999 h 380459"/>
                <a:gd name="connsiteX56" fmla="*/ 126009 w 380459"/>
                <a:gd name="connsiteY56" fmla="*/ 206602 h 380459"/>
                <a:gd name="connsiteX57" fmla="*/ 144915 w 380459"/>
                <a:gd name="connsiteY57" fmla="*/ 206602 h 380459"/>
                <a:gd name="connsiteX58" fmla="*/ 182272 w 380459"/>
                <a:gd name="connsiteY58" fmla="*/ 192663 h 380459"/>
                <a:gd name="connsiteX59" fmla="*/ 207463 w 380459"/>
                <a:gd name="connsiteY59" fmla="*/ 217854 h 380459"/>
                <a:gd name="connsiteX60" fmla="*/ 198948 w 380459"/>
                <a:gd name="connsiteY60" fmla="*/ 217854 h 380459"/>
                <a:gd name="connsiteX61" fmla="*/ 191345 w 380459"/>
                <a:gd name="connsiteY61" fmla="*/ 225458 h 380459"/>
                <a:gd name="connsiteX62" fmla="*/ 191345 w 380459"/>
                <a:gd name="connsiteY62" fmla="*/ 270721 h 380459"/>
                <a:gd name="connsiteX63" fmla="*/ 198948 w 380459"/>
                <a:gd name="connsiteY63" fmla="*/ 278324 h 380459"/>
                <a:gd name="connsiteX64" fmla="*/ 206551 w 380459"/>
                <a:gd name="connsiteY64" fmla="*/ 270721 h 380459"/>
                <a:gd name="connsiteX65" fmla="*/ 206551 w 380459"/>
                <a:gd name="connsiteY65" fmla="*/ 233061 h 380459"/>
                <a:gd name="connsiteX66" fmla="*/ 222670 w 380459"/>
                <a:gd name="connsiteY66" fmla="*/ 233061 h 380459"/>
                <a:gd name="connsiteX67" fmla="*/ 308686 w 380459"/>
                <a:gd name="connsiteY67" fmla="*/ 319077 h 380459"/>
                <a:gd name="connsiteX68" fmla="*/ 190280 w 380459"/>
                <a:gd name="connsiteY68" fmla="*/ 365355 h 380459"/>
                <a:gd name="connsiteX69" fmla="*/ 15257 w 380459"/>
                <a:gd name="connsiteY69" fmla="*/ 190331 h 380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</a:cxnLst>
              <a:rect l="l" t="t" r="r" b="b"/>
              <a:pathLst>
                <a:path w="380459" h="380459">
                  <a:moveTo>
                    <a:pt x="190230" y="0"/>
                  </a:moveTo>
                  <a:cubicBezTo>
                    <a:pt x="85307" y="0"/>
                    <a:pt x="0" y="85358"/>
                    <a:pt x="0" y="190230"/>
                  </a:cubicBezTo>
                  <a:cubicBezTo>
                    <a:pt x="0" y="295102"/>
                    <a:pt x="85357" y="380460"/>
                    <a:pt x="190230" y="380460"/>
                  </a:cubicBezTo>
                  <a:cubicBezTo>
                    <a:pt x="295102" y="380460"/>
                    <a:pt x="380459" y="295102"/>
                    <a:pt x="380459" y="190230"/>
                  </a:cubicBezTo>
                  <a:cubicBezTo>
                    <a:pt x="380459" y="85358"/>
                    <a:pt x="295102" y="0"/>
                    <a:pt x="190230" y="0"/>
                  </a:cubicBezTo>
                  <a:close/>
                  <a:moveTo>
                    <a:pt x="365253" y="190230"/>
                  </a:moveTo>
                  <a:cubicBezTo>
                    <a:pt x="365253" y="235646"/>
                    <a:pt x="347867" y="277108"/>
                    <a:pt x="319381" y="308230"/>
                  </a:cubicBezTo>
                  <a:lnTo>
                    <a:pt x="244110" y="232959"/>
                  </a:lnTo>
                  <a:lnTo>
                    <a:pt x="266311" y="232959"/>
                  </a:lnTo>
                  <a:cubicBezTo>
                    <a:pt x="297940" y="232959"/>
                    <a:pt x="323690" y="207210"/>
                    <a:pt x="323690" y="175581"/>
                  </a:cubicBezTo>
                  <a:lnTo>
                    <a:pt x="323690" y="142381"/>
                  </a:lnTo>
                  <a:cubicBezTo>
                    <a:pt x="323690" y="138174"/>
                    <a:pt x="320293" y="134778"/>
                    <a:pt x="316086" y="134778"/>
                  </a:cubicBezTo>
                  <a:lnTo>
                    <a:pt x="257390" y="134778"/>
                  </a:lnTo>
                  <a:cubicBezTo>
                    <a:pt x="253640" y="104365"/>
                    <a:pt x="227637" y="80745"/>
                    <a:pt x="196211" y="80745"/>
                  </a:cubicBezTo>
                  <a:lnTo>
                    <a:pt x="157790" y="80745"/>
                  </a:lnTo>
                  <a:cubicBezTo>
                    <a:pt x="139897" y="80745"/>
                    <a:pt x="123474" y="88399"/>
                    <a:pt x="111867" y="100767"/>
                  </a:cubicBezTo>
                  <a:lnTo>
                    <a:pt x="72179" y="61079"/>
                  </a:lnTo>
                  <a:cubicBezTo>
                    <a:pt x="103301" y="32592"/>
                    <a:pt x="144763" y="15206"/>
                    <a:pt x="190179" y="15206"/>
                  </a:cubicBezTo>
                  <a:cubicBezTo>
                    <a:pt x="286688" y="15206"/>
                    <a:pt x="365203" y="93721"/>
                    <a:pt x="365203" y="190230"/>
                  </a:cubicBezTo>
                  <a:close/>
                  <a:moveTo>
                    <a:pt x="122663" y="111512"/>
                  </a:moveTo>
                  <a:cubicBezTo>
                    <a:pt x="131483" y="101882"/>
                    <a:pt x="144054" y="95951"/>
                    <a:pt x="157841" y="95951"/>
                  </a:cubicBezTo>
                  <a:lnTo>
                    <a:pt x="187036" y="95951"/>
                  </a:lnTo>
                  <a:lnTo>
                    <a:pt x="187036" y="149072"/>
                  </a:lnTo>
                  <a:cubicBezTo>
                    <a:pt x="187036" y="156776"/>
                    <a:pt x="184958" y="163923"/>
                    <a:pt x="181359" y="170158"/>
                  </a:cubicBezTo>
                  <a:lnTo>
                    <a:pt x="122714" y="111512"/>
                  </a:lnTo>
                  <a:close/>
                  <a:moveTo>
                    <a:pt x="202243" y="149122"/>
                  </a:moveTo>
                  <a:lnTo>
                    <a:pt x="202243" y="96407"/>
                  </a:lnTo>
                  <a:cubicBezTo>
                    <a:pt x="225001" y="99347"/>
                    <a:pt x="242691" y="118862"/>
                    <a:pt x="242691" y="142432"/>
                  </a:cubicBezTo>
                  <a:cubicBezTo>
                    <a:pt x="242691" y="146639"/>
                    <a:pt x="246087" y="150035"/>
                    <a:pt x="250294" y="150035"/>
                  </a:cubicBezTo>
                  <a:lnTo>
                    <a:pt x="282075" y="150035"/>
                  </a:lnTo>
                  <a:cubicBezTo>
                    <a:pt x="285015" y="163163"/>
                    <a:pt x="295355" y="173503"/>
                    <a:pt x="308483" y="176443"/>
                  </a:cubicBezTo>
                  <a:cubicBezTo>
                    <a:pt x="308027" y="199303"/>
                    <a:pt x="289324" y="217753"/>
                    <a:pt x="266362" y="217753"/>
                  </a:cubicBezTo>
                  <a:lnTo>
                    <a:pt x="228955" y="217753"/>
                  </a:lnTo>
                  <a:lnTo>
                    <a:pt x="192409" y="181207"/>
                  </a:lnTo>
                  <a:cubicBezTo>
                    <a:pt x="198644" y="172033"/>
                    <a:pt x="202293" y="160983"/>
                    <a:pt x="202293" y="149072"/>
                  </a:cubicBezTo>
                  <a:close/>
                  <a:moveTo>
                    <a:pt x="308534" y="160578"/>
                  </a:moveTo>
                  <a:cubicBezTo>
                    <a:pt x="303769" y="158601"/>
                    <a:pt x="299968" y="154749"/>
                    <a:pt x="297991" y="150035"/>
                  </a:cubicBezTo>
                  <a:lnTo>
                    <a:pt x="308534" y="150035"/>
                  </a:lnTo>
                  <a:lnTo>
                    <a:pt x="308534" y="160578"/>
                  </a:lnTo>
                  <a:close/>
                  <a:moveTo>
                    <a:pt x="15206" y="190230"/>
                  </a:moveTo>
                  <a:cubicBezTo>
                    <a:pt x="15206" y="144611"/>
                    <a:pt x="32795" y="102997"/>
                    <a:pt x="61484" y="71824"/>
                  </a:cubicBezTo>
                  <a:lnTo>
                    <a:pt x="102895" y="113236"/>
                  </a:lnTo>
                  <a:cubicBezTo>
                    <a:pt x="99753" y="118913"/>
                    <a:pt x="97371" y="125097"/>
                    <a:pt x="96103" y="131737"/>
                  </a:cubicBezTo>
                  <a:lnTo>
                    <a:pt x="69442" y="269252"/>
                  </a:lnTo>
                  <a:cubicBezTo>
                    <a:pt x="68631" y="273357"/>
                    <a:pt x="71317" y="277361"/>
                    <a:pt x="75474" y="278172"/>
                  </a:cubicBezTo>
                  <a:cubicBezTo>
                    <a:pt x="75980" y="278274"/>
                    <a:pt x="76437" y="278324"/>
                    <a:pt x="76943" y="278324"/>
                  </a:cubicBezTo>
                  <a:cubicBezTo>
                    <a:pt x="80492" y="278324"/>
                    <a:pt x="83685" y="275790"/>
                    <a:pt x="84394" y="272191"/>
                  </a:cubicBezTo>
                  <a:lnTo>
                    <a:pt x="111056" y="134676"/>
                  </a:lnTo>
                  <a:cubicBezTo>
                    <a:pt x="111715" y="131128"/>
                    <a:pt x="112830" y="127783"/>
                    <a:pt x="114249" y="124640"/>
                  </a:cubicBezTo>
                  <a:lnTo>
                    <a:pt x="171526" y="181917"/>
                  </a:lnTo>
                  <a:cubicBezTo>
                    <a:pt x="164278" y="187848"/>
                    <a:pt x="155002" y="191396"/>
                    <a:pt x="144915" y="191396"/>
                  </a:cubicBezTo>
                  <a:lnTo>
                    <a:pt x="133612" y="191396"/>
                  </a:lnTo>
                  <a:lnTo>
                    <a:pt x="133612" y="176798"/>
                  </a:lnTo>
                  <a:cubicBezTo>
                    <a:pt x="133612" y="172591"/>
                    <a:pt x="130216" y="169194"/>
                    <a:pt x="126009" y="169194"/>
                  </a:cubicBezTo>
                  <a:cubicBezTo>
                    <a:pt x="121802" y="169194"/>
                    <a:pt x="118406" y="172591"/>
                    <a:pt x="118406" y="176798"/>
                  </a:cubicBezTo>
                  <a:lnTo>
                    <a:pt x="118406" y="198999"/>
                  </a:lnTo>
                  <a:cubicBezTo>
                    <a:pt x="118406" y="203206"/>
                    <a:pt x="121802" y="206602"/>
                    <a:pt x="126009" y="206602"/>
                  </a:cubicBezTo>
                  <a:lnTo>
                    <a:pt x="144915" y="206602"/>
                  </a:lnTo>
                  <a:cubicBezTo>
                    <a:pt x="159158" y="206602"/>
                    <a:pt x="172236" y="201330"/>
                    <a:pt x="182272" y="192663"/>
                  </a:cubicBezTo>
                  <a:lnTo>
                    <a:pt x="207463" y="217854"/>
                  </a:lnTo>
                  <a:lnTo>
                    <a:pt x="198948" y="217854"/>
                  </a:lnTo>
                  <a:cubicBezTo>
                    <a:pt x="194741" y="217854"/>
                    <a:pt x="191345" y="221250"/>
                    <a:pt x="191345" y="225458"/>
                  </a:cubicBezTo>
                  <a:lnTo>
                    <a:pt x="191345" y="270721"/>
                  </a:lnTo>
                  <a:cubicBezTo>
                    <a:pt x="191345" y="274929"/>
                    <a:pt x="194741" y="278324"/>
                    <a:pt x="198948" y="278324"/>
                  </a:cubicBezTo>
                  <a:cubicBezTo>
                    <a:pt x="203155" y="278324"/>
                    <a:pt x="206551" y="274929"/>
                    <a:pt x="206551" y="270721"/>
                  </a:cubicBezTo>
                  <a:lnTo>
                    <a:pt x="206551" y="233061"/>
                  </a:lnTo>
                  <a:lnTo>
                    <a:pt x="222670" y="233061"/>
                  </a:lnTo>
                  <a:lnTo>
                    <a:pt x="308686" y="319077"/>
                  </a:lnTo>
                  <a:cubicBezTo>
                    <a:pt x="277513" y="347766"/>
                    <a:pt x="235899" y="365355"/>
                    <a:pt x="190280" y="365355"/>
                  </a:cubicBezTo>
                  <a:cubicBezTo>
                    <a:pt x="93772" y="365355"/>
                    <a:pt x="15257" y="286840"/>
                    <a:pt x="15257" y="190331"/>
                  </a:cubicBezTo>
                  <a:close/>
                </a:path>
              </a:pathLst>
            </a:custGeom>
            <a:solidFill>
              <a:srgbClr val="1F1F1F"/>
            </a:solidFill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980" name="Frihandsfigur: Form 979">
              <a:extLst>
                <a:ext uri="{FF2B5EF4-FFF2-40B4-BE49-F238E27FC236}">
                  <a16:creationId xmlns:a16="http://schemas.microsoft.com/office/drawing/2014/main" id="{AAB9C992-4390-9FC1-40EE-CA99970C034B}"/>
                </a:ext>
              </a:extLst>
            </p:cNvPr>
            <p:cNvSpPr/>
            <p:nvPr/>
          </p:nvSpPr>
          <p:spPr>
            <a:xfrm>
              <a:off x="2032844" y="6893872"/>
              <a:ext cx="15206" cy="18399"/>
            </a:xfrm>
            <a:custGeom>
              <a:avLst/>
              <a:gdLst>
                <a:gd name="connsiteX0" fmla="*/ 7603 w 15206"/>
                <a:gd name="connsiteY0" fmla="*/ 0 h 18399"/>
                <a:gd name="connsiteX1" fmla="*/ 0 w 15206"/>
                <a:gd name="connsiteY1" fmla="*/ 7603 h 18399"/>
                <a:gd name="connsiteX2" fmla="*/ 0 w 15206"/>
                <a:gd name="connsiteY2" fmla="*/ 10796 h 18399"/>
                <a:gd name="connsiteX3" fmla="*/ 7603 w 15206"/>
                <a:gd name="connsiteY3" fmla="*/ 18400 h 18399"/>
                <a:gd name="connsiteX4" fmla="*/ 15206 w 15206"/>
                <a:gd name="connsiteY4" fmla="*/ 10796 h 18399"/>
                <a:gd name="connsiteX5" fmla="*/ 15206 w 15206"/>
                <a:gd name="connsiteY5" fmla="*/ 7603 h 18399"/>
                <a:gd name="connsiteX6" fmla="*/ 7603 w 15206"/>
                <a:gd name="connsiteY6" fmla="*/ 0 h 18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206" h="18399">
                  <a:moveTo>
                    <a:pt x="7603" y="0"/>
                  </a:moveTo>
                  <a:cubicBezTo>
                    <a:pt x="3396" y="0"/>
                    <a:pt x="0" y="3396"/>
                    <a:pt x="0" y="7603"/>
                  </a:cubicBezTo>
                  <a:lnTo>
                    <a:pt x="0" y="10796"/>
                  </a:lnTo>
                  <a:cubicBezTo>
                    <a:pt x="0" y="15004"/>
                    <a:pt x="3396" y="18400"/>
                    <a:pt x="7603" y="18400"/>
                  </a:cubicBezTo>
                  <a:cubicBezTo>
                    <a:pt x="11810" y="18400"/>
                    <a:pt x="15206" y="15004"/>
                    <a:pt x="15206" y="10796"/>
                  </a:cubicBezTo>
                  <a:lnTo>
                    <a:pt x="15206" y="7603"/>
                  </a:lnTo>
                  <a:cubicBezTo>
                    <a:pt x="15206" y="3396"/>
                    <a:pt x="11810" y="0"/>
                    <a:pt x="7603" y="0"/>
                  </a:cubicBezTo>
                  <a:close/>
                </a:path>
              </a:pathLst>
            </a:custGeom>
            <a:solidFill>
              <a:srgbClr val="1F1F1F"/>
            </a:solidFill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  <p:sp>
        <p:nvSpPr>
          <p:cNvPr id="981" name="Frihandsfigur: Form 980">
            <a:extLst>
              <a:ext uri="{FF2B5EF4-FFF2-40B4-BE49-F238E27FC236}">
                <a16:creationId xmlns:a16="http://schemas.microsoft.com/office/drawing/2014/main" id="{BA17F142-A6B9-D8C7-3EF3-1AB15F3E0D92}"/>
              </a:ext>
            </a:extLst>
          </p:cNvPr>
          <p:cNvSpPr/>
          <p:nvPr/>
        </p:nvSpPr>
        <p:spPr>
          <a:xfrm>
            <a:off x="3326585" y="1915849"/>
            <a:ext cx="532974" cy="532974"/>
          </a:xfrm>
          <a:custGeom>
            <a:avLst/>
            <a:gdLst>
              <a:gd name="connsiteX0" fmla="*/ 190230 w 380459"/>
              <a:gd name="connsiteY0" fmla="*/ 0 h 380459"/>
              <a:gd name="connsiteX1" fmla="*/ 0 w 380459"/>
              <a:gd name="connsiteY1" fmla="*/ 190230 h 380459"/>
              <a:gd name="connsiteX2" fmla="*/ 190230 w 380459"/>
              <a:gd name="connsiteY2" fmla="*/ 380460 h 380459"/>
              <a:gd name="connsiteX3" fmla="*/ 380459 w 380459"/>
              <a:gd name="connsiteY3" fmla="*/ 190230 h 380459"/>
              <a:gd name="connsiteX4" fmla="*/ 190230 w 380459"/>
              <a:gd name="connsiteY4" fmla="*/ 0 h 380459"/>
              <a:gd name="connsiteX5" fmla="*/ 365253 w 380459"/>
              <a:gd name="connsiteY5" fmla="*/ 190230 h 380459"/>
              <a:gd name="connsiteX6" fmla="*/ 319381 w 380459"/>
              <a:gd name="connsiteY6" fmla="*/ 308230 h 380459"/>
              <a:gd name="connsiteX7" fmla="*/ 278476 w 380459"/>
              <a:gd name="connsiteY7" fmla="*/ 267325 h 380459"/>
              <a:gd name="connsiteX8" fmla="*/ 284457 w 380459"/>
              <a:gd name="connsiteY8" fmla="*/ 267680 h 380459"/>
              <a:gd name="connsiteX9" fmla="*/ 337730 w 380459"/>
              <a:gd name="connsiteY9" fmla="*/ 214459 h 380459"/>
              <a:gd name="connsiteX10" fmla="*/ 284457 w 380459"/>
              <a:gd name="connsiteY10" fmla="*/ 161186 h 380459"/>
              <a:gd name="connsiteX11" fmla="*/ 275182 w 380459"/>
              <a:gd name="connsiteY11" fmla="*/ 162048 h 380459"/>
              <a:gd name="connsiteX12" fmla="*/ 254147 w 380459"/>
              <a:gd name="connsiteY12" fmla="*/ 98232 h 380459"/>
              <a:gd name="connsiteX13" fmla="*/ 246949 w 380459"/>
              <a:gd name="connsiteY13" fmla="*/ 93011 h 380459"/>
              <a:gd name="connsiteX14" fmla="*/ 226268 w 380459"/>
              <a:gd name="connsiteY14" fmla="*/ 93011 h 380459"/>
              <a:gd name="connsiteX15" fmla="*/ 218665 w 380459"/>
              <a:gd name="connsiteY15" fmla="*/ 100615 h 380459"/>
              <a:gd name="connsiteX16" fmla="*/ 226268 w 380459"/>
              <a:gd name="connsiteY16" fmla="*/ 108218 h 380459"/>
              <a:gd name="connsiteX17" fmla="*/ 241475 w 380459"/>
              <a:gd name="connsiteY17" fmla="*/ 108218 h 380459"/>
              <a:gd name="connsiteX18" fmla="*/ 246290 w 380459"/>
              <a:gd name="connsiteY18" fmla="*/ 122765 h 380459"/>
              <a:gd name="connsiteX19" fmla="*/ 160628 w 380459"/>
              <a:gd name="connsiteY19" fmla="*/ 122765 h 380459"/>
              <a:gd name="connsiteX20" fmla="*/ 158398 w 380459"/>
              <a:gd name="connsiteY20" fmla="*/ 117494 h 380459"/>
              <a:gd name="connsiteX21" fmla="*/ 161236 w 380459"/>
              <a:gd name="connsiteY21" fmla="*/ 117494 h 380459"/>
              <a:gd name="connsiteX22" fmla="*/ 168840 w 380459"/>
              <a:gd name="connsiteY22" fmla="*/ 109890 h 380459"/>
              <a:gd name="connsiteX23" fmla="*/ 161236 w 380459"/>
              <a:gd name="connsiteY23" fmla="*/ 102287 h 380459"/>
              <a:gd name="connsiteX24" fmla="*/ 146892 w 380459"/>
              <a:gd name="connsiteY24" fmla="*/ 102287 h 380459"/>
              <a:gd name="connsiteX25" fmla="*/ 146791 w 380459"/>
              <a:gd name="connsiteY25" fmla="*/ 102287 h 380459"/>
              <a:gd name="connsiteX26" fmla="*/ 138123 w 380459"/>
              <a:gd name="connsiteY26" fmla="*/ 102287 h 380459"/>
              <a:gd name="connsiteX27" fmla="*/ 130520 w 380459"/>
              <a:gd name="connsiteY27" fmla="*/ 109890 h 380459"/>
              <a:gd name="connsiteX28" fmla="*/ 138123 w 380459"/>
              <a:gd name="connsiteY28" fmla="*/ 117494 h 380459"/>
              <a:gd name="connsiteX29" fmla="*/ 141823 w 380459"/>
              <a:gd name="connsiteY29" fmla="*/ 117494 h 380459"/>
              <a:gd name="connsiteX30" fmla="*/ 146892 w 380459"/>
              <a:gd name="connsiteY30" fmla="*/ 129405 h 380459"/>
              <a:gd name="connsiteX31" fmla="*/ 144256 w 380459"/>
              <a:gd name="connsiteY31" fmla="*/ 133105 h 380459"/>
              <a:gd name="connsiteX32" fmla="*/ 72179 w 380459"/>
              <a:gd name="connsiteY32" fmla="*/ 61028 h 380459"/>
              <a:gd name="connsiteX33" fmla="*/ 190179 w 380459"/>
              <a:gd name="connsiteY33" fmla="*/ 15156 h 380459"/>
              <a:gd name="connsiteX34" fmla="*/ 365203 w 380459"/>
              <a:gd name="connsiteY34" fmla="*/ 190179 h 380459"/>
              <a:gd name="connsiteX35" fmla="*/ 148615 w 380459"/>
              <a:gd name="connsiteY35" fmla="*/ 206855 h 380459"/>
              <a:gd name="connsiteX36" fmla="*/ 132598 w 380459"/>
              <a:gd name="connsiteY36" fmla="*/ 175936 h 380459"/>
              <a:gd name="connsiteX37" fmla="*/ 146284 w 380459"/>
              <a:gd name="connsiteY37" fmla="*/ 156675 h 380459"/>
              <a:gd name="connsiteX38" fmla="*/ 167623 w 380459"/>
              <a:gd name="connsiteY38" fmla="*/ 178014 h 380459"/>
              <a:gd name="connsiteX39" fmla="*/ 179940 w 380459"/>
              <a:gd name="connsiteY39" fmla="*/ 206906 h 380459"/>
              <a:gd name="connsiteX40" fmla="*/ 148615 w 380459"/>
              <a:gd name="connsiteY40" fmla="*/ 206906 h 380459"/>
              <a:gd name="connsiteX41" fmla="*/ 89210 w 380459"/>
              <a:gd name="connsiteY41" fmla="*/ 217905 h 380459"/>
              <a:gd name="connsiteX42" fmla="*/ 95951 w 380459"/>
              <a:gd name="connsiteY42" fmla="*/ 222011 h 380459"/>
              <a:gd name="connsiteX43" fmla="*/ 133206 w 380459"/>
              <a:gd name="connsiteY43" fmla="*/ 222011 h 380459"/>
              <a:gd name="connsiteX44" fmla="*/ 95951 w 380459"/>
              <a:gd name="connsiteY44" fmla="*/ 252423 h 380459"/>
              <a:gd name="connsiteX45" fmla="*/ 57885 w 380459"/>
              <a:gd name="connsiteY45" fmla="*/ 214408 h 380459"/>
              <a:gd name="connsiteX46" fmla="*/ 95951 w 380459"/>
              <a:gd name="connsiteY46" fmla="*/ 176342 h 380459"/>
              <a:gd name="connsiteX47" fmla="*/ 111310 w 380459"/>
              <a:gd name="connsiteY47" fmla="*/ 179586 h 380459"/>
              <a:gd name="connsiteX48" fmla="*/ 89767 w 380459"/>
              <a:gd name="connsiteY48" fmla="*/ 209947 h 380459"/>
              <a:gd name="connsiteX49" fmla="*/ 89210 w 380459"/>
              <a:gd name="connsiteY49" fmla="*/ 217854 h 380459"/>
              <a:gd name="connsiteX50" fmla="*/ 110701 w 380459"/>
              <a:gd name="connsiteY50" fmla="*/ 206855 h 380459"/>
              <a:gd name="connsiteX51" fmla="*/ 123728 w 380459"/>
              <a:gd name="connsiteY51" fmla="*/ 188506 h 380459"/>
              <a:gd name="connsiteX52" fmla="*/ 133257 w 380459"/>
              <a:gd name="connsiteY52" fmla="*/ 206855 h 380459"/>
              <a:gd name="connsiteX53" fmla="*/ 110701 w 380459"/>
              <a:gd name="connsiteY53" fmla="*/ 206855 h 380459"/>
              <a:gd name="connsiteX54" fmla="*/ 180447 w 380459"/>
              <a:gd name="connsiteY54" fmla="*/ 169296 h 380459"/>
              <a:gd name="connsiteX55" fmla="*/ 167116 w 380459"/>
              <a:gd name="connsiteY55" fmla="*/ 137971 h 380459"/>
              <a:gd name="connsiteX56" fmla="*/ 241272 w 380459"/>
              <a:gd name="connsiteY56" fmla="*/ 137971 h 380459"/>
              <a:gd name="connsiteX57" fmla="*/ 200975 w 380459"/>
              <a:gd name="connsiteY57" fmla="*/ 189774 h 380459"/>
              <a:gd name="connsiteX58" fmla="*/ 180447 w 380459"/>
              <a:gd name="connsiteY58" fmla="*/ 169245 h 380459"/>
              <a:gd name="connsiteX59" fmla="*/ 253994 w 380459"/>
              <a:gd name="connsiteY59" fmla="*/ 146335 h 380459"/>
              <a:gd name="connsiteX60" fmla="*/ 260736 w 380459"/>
              <a:gd name="connsiteY60" fmla="*/ 166863 h 380459"/>
              <a:gd name="connsiteX61" fmla="*/ 231185 w 380459"/>
              <a:gd name="connsiteY61" fmla="*/ 214459 h 380459"/>
              <a:gd name="connsiteX62" fmla="*/ 231540 w 380459"/>
              <a:gd name="connsiteY62" fmla="*/ 220440 h 380459"/>
              <a:gd name="connsiteX63" fmla="*/ 211772 w 380459"/>
              <a:gd name="connsiteY63" fmla="*/ 200671 h 380459"/>
              <a:gd name="connsiteX64" fmla="*/ 253994 w 380459"/>
              <a:gd name="connsiteY64" fmla="*/ 146335 h 380459"/>
              <a:gd name="connsiteX65" fmla="*/ 277260 w 380459"/>
              <a:gd name="connsiteY65" fmla="*/ 216841 h 380459"/>
              <a:gd name="connsiteX66" fmla="*/ 284457 w 380459"/>
              <a:gd name="connsiteY66" fmla="*/ 222062 h 380459"/>
              <a:gd name="connsiteX67" fmla="*/ 286840 w 380459"/>
              <a:gd name="connsiteY67" fmla="*/ 221656 h 380459"/>
              <a:gd name="connsiteX68" fmla="*/ 291706 w 380459"/>
              <a:gd name="connsiteY68" fmla="*/ 212076 h 380459"/>
              <a:gd name="connsiteX69" fmla="*/ 280048 w 380459"/>
              <a:gd name="connsiteY69" fmla="*/ 176696 h 380459"/>
              <a:gd name="connsiteX70" fmla="*/ 284508 w 380459"/>
              <a:gd name="connsiteY70" fmla="*/ 176392 h 380459"/>
              <a:gd name="connsiteX71" fmla="*/ 322574 w 380459"/>
              <a:gd name="connsiteY71" fmla="*/ 214459 h 380459"/>
              <a:gd name="connsiteX72" fmla="*/ 284508 w 380459"/>
              <a:gd name="connsiteY72" fmla="*/ 252474 h 380459"/>
              <a:gd name="connsiteX73" fmla="*/ 246442 w 380459"/>
              <a:gd name="connsiteY73" fmla="*/ 214459 h 380459"/>
              <a:gd name="connsiteX74" fmla="*/ 265602 w 380459"/>
              <a:gd name="connsiteY74" fmla="*/ 181461 h 380459"/>
              <a:gd name="connsiteX75" fmla="*/ 277260 w 380459"/>
              <a:gd name="connsiteY75" fmla="*/ 216841 h 380459"/>
              <a:gd name="connsiteX76" fmla="*/ 15206 w 380459"/>
              <a:gd name="connsiteY76" fmla="*/ 190230 h 380459"/>
              <a:gd name="connsiteX77" fmla="*/ 61484 w 380459"/>
              <a:gd name="connsiteY77" fmla="*/ 71824 h 380459"/>
              <a:gd name="connsiteX78" fmla="*/ 135386 w 380459"/>
              <a:gd name="connsiteY78" fmla="*/ 145726 h 380459"/>
              <a:gd name="connsiteX79" fmla="*/ 120230 w 380459"/>
              <a:gd name="connsiteY79" fmla="*/ 167116 h 380459"/>
              <a:gd name="connsiteX80" fmla="*/ 96002 w 380459"/>
              <a:gd name="connsiteY80" fmla="*/ 161237 h 380459"/>
              <a:gd name="connsiteX81" fmla="*/ 42729 w 380459"/>
              <a:gd name="connsiteY81" fmla="*/ 214509 h 380459"/>
              <a:gd name="connsiteX82" fmla="*/ 96002 w 380459"/>
              <a:gd name="connsiteY82" fmla="*/ 267731 h 380459"/>
              <a:gd name="connsiteX83" fmla="*/ 148666 w 380459"/>
              <a:gd name="connsiteY83" fmla="*/ 222112 h 380459"/>
              <a:gd name="connsiteX84" fmla="*/ 191497 w 380459"/>
              <a:gd name="connsiteY84" fmla="*/ 222112 h 380459"/>
              <a:gd name="connsiteX85" fmla="*/ 191497 w 380459"/>
              <a:gd name="connsiteY85" fmla="*/ 222112 h 380459"/>
              <a:gd name="connsiteX86" fmla="*/ 191497 w 380459"/>
              <a:gd name="connsiteY86" fmla="*/ 222112 h 380459"/>
              <a:gd name="connsiteX87" fmla="*/ 193119 w 380459"/>
              <a:gd name="connsiteY87" fmla="*/ 221909 h 380459"/>
              <a:gd name="connsiteX88" fmla="*/ 193677 w 380459"/>
              <a:gd name="connsiteY88" fmla="*/ 221757 h 380459"/>
              <a:gd name="connsiteX89" fmla="*/ 194487 w 380459"/>
              <a:gd name="connsiteY89" fmla="*/ 221504 h 380459"/>
              <a:gd name="connsiteX90" fmla="*/ 194690 w 380459"/>
              <a:gd name="connsiteY90" fmla="*/ 221403 h 380459"/>
              <a:gd name="connsiteX91" fmla="*/ 195248 w 380459"/>
              <a:gd name="connsiteY91" fmla="*/ 221099 h 380459"/>
              <a:gd name="connsiteX92" fmla="*/ 196109 w 380459"/>
              <a:gd name="connsiteY92" fmla="*/ 220541 h 380459"/>
              <a:gd name="connsiteX93" fmla="*/ 196566 w 380459"/>
              <a:gd name="connsiteY93" fmla="*/ 220135 h 380459"/>
              <a:gd name="connsiteX94" fmla="*/ 197275 w 380459"/>
              <a:gd name="connsiteY94" fmla="*/ 219426 h 380459"/>
              <a:gd name="connsiteX95" fmla="*/ 197529 w 380459"/>
              <a:gd name="connsiteY95" fmla="*/ 219172 h 380459"/>
              <a:gd name="connsiteX96" fmla="*/ 202496 w 380459"/>
              <a:gd name="connsiteY96" fmla="*/ 212786 h 380459"/>
              <a:gd name="connsiteX97" fmla="*/ 308737 w 380459"/>
              <a:gd name="connsiteY97" fmla="*/ 319026 h 380459"/>
              <a:gd name="connsiteX98" fmla="*/ 190331 w 380459"/>
              <a:gd name="connsiteY98" fmla="*/ 365304 h 380459"/>
              <a:gd name="connsiteX99" fmla="*/ 15308 w 380459"/>
              <a:gd name="connsiteY99" fmla="*/ 190281 h 380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380459" h="380459">
                <a:moveTo>
                  <a:pt x="190230" y="0"/>
                </a:moveTo>
                <a:cubicBezTo>
                  <a:pt x="85307" y="0"/>
                  <a:pt x="0" y="85358"/>
                  <a:pt x="0" y="190230"/>
                </a:cubicBezTo>
                <a:cubicBezTo>
                  <a:pt x="0" y="295102"/>
                  <a:pt x="85357" y="380460"/>
                  <a:pt x="190230" y="380460"/>
                </a:cubicBezTo>
                <a:cubicBezTo>
                  <a:pt x="295102" y="380460"/>
                  <a:pt x="380459" y="295102"/>
                  <a:pt x="380459" y="190230"/>
                </a:cubicBezTo>
                <a:cubicBezTo>
                  <a:pt x="380459" y="85358"/>
                  <a:pt x="295102" y="0"/>
                  <a:pt x="190230" y="0"/>
                </a:cubicBezTo>
                <a:close/>
                <a:moveTo>
                  <a:pt x="365253" y="190230"/>
                </a:moveTo>
                <a:cubicBezTo>
                  <a:pt x="365253" y="235646"/>
                  <a:pt x="347867" y="277108"/>
                  <a:pt x="319381" y="308230"/>
                </a:cubicBezTo>
                <a:lnTo>
                  <a:pt x="278476" y="267325"/>
                </a:lnTo>
                <a:cubicBezTo>
                  <a:pt x="280453" y="267528"/>
                  <a:pt x="282430" y="267680"/>
                  <a:pt x="284457" y="267680"/>
                </a:cubicBezTo>
                <a:cubicBezTo>
                  <a:pt x="313805" y="267680"/>
                  <a:pt x="337730" y="243806"/>
                  <a:pt x="337730" y="214459"/>
                </a:cubicBezTo>
                <a:cubicBezTo>
                  <a:pt x="337730" y="185110"/>
                  <a:pt x="313856" y="161186"/>
                  <a:pt x="284457" y="161186"/>
                </a:cubicBezTo>
                <a:cubicBezTo>
                  <a:pt x="281315" y="161186"/>
                  <a:pt x="278223" y="161490"/>
                  <a:pt x="275182" y="162048"/>
                </a:cubicBezTo>
                <a:lnTo>
                  <a:pt x="254147" y="98232"/>
                </a:lnTo>
                <a:cubicBezTo>
                  <a:pt x="253133" y="95140"/>
                  <a:pt x="250193" y="93011"/>
                  <a:pt x="246949" y="93011"/>
                </a:cubicBezTo>
                <a:lnTo>
                  <a:pt x="226268" y="93011"/>
                </a:lnTo>
                <a:cubicBezTo>
                  <a:pt x="222061" y="93011"/>
                  <a:pt x="218665" y="96407"/>
                  <a:pt x="218665" y="100615"/>
                </a:cubicBezTo>
                <a:cubicBezTo>
                  <a:pt x="218665" y="104822"/>
                  <a:pt x="222061" y="108218"/>
                  <a:pt x="226268" y="108218"/>
                </a:cubicBezTo>
                <a:lnTo>
                  <a:pt x="241475" y="108218"/>
                </a:lnTo>
                <a:lnTo>
                  <a:pt x="246290" y="122765"/>
                </a:lnTo>
                <a:lnTo>
                  <a:pt x="160628" y="122765"/>
                </a:lnTo>
                <a:lnTo>
                  <a:pt x="158398" y="117494"/>
                </a:lnTo>
                <a:lnTo>
                  <a:pt x="161236" y="117494"/>
                </a:lnTo>
                <a:cubicBezTo>
                  <a:pt x="165444" y="117494"/>
                  <a:pt x="168840" y="114097"/>
                  <a:pt x="168840" y="109890"/>
                </a:cubicBezTo>
                <a:cubicBezTo>
                  <a:pt x="168840" y="105683"/>
                  <a:pt x="165444" y="102287"/>
                  <a:pt x="161236" y="102287"/>
                </a:cubicBezTo>
                <a:lnTo>
                  <a:pt x="146892" y="102287"/>
                </a:lnTo>
                <a:cubicBezTo>
                  <a:pt x="146892" y="102287"/>
                  <a:pt x="146841" y="102287"/>
                  <a:pt x="146791" y="102287"/>
                </a:cubicBezTo>
                <a:lnTo>
                  <a:pt x="138123" y="102287"/>
                </a:lnTo>
                <a:cubicBezTo>
                  <a:pt x="133916" y="102287"/>
                  <a:pt x="130520" y="105683"/>
                  <a:pt x="130520" y="109890"/>
                </a:cubicBezTo>
                <a:cubicBezTo>
                  <a:pt x="130520" y="114097"/>
                  <a:pt x="133916" y="117494"/>
                  <a:pt x="138123" y="117494"/>
                </a:cubicBezTo>
                <a:lnTo>
                  <a:pt x="141823" y="117494"/>
                </a:lnTo>
                <a:lnTo>
                  <a:pt x="146892" y="129405"/>
                </a:lnTo>
                <a:lnTo>
                  <a:pt x="144256" y="133105"/>
                </a:lnTo>
                <a:lnTo>
                  <a:pt x="72179" y="61028"/>
                </a:lnTo>
                <a:cubicBezTo>
                  <a:pt x="103301" y="32542"/>
                  <a:pt x="144763" y="15156"/>
                  <a:pt x="190179" y="15156"/>
                </a:cubicBezTo>
                <a:cubicBezTo>
                  <a:pt x="286688" y="15156"/>
                  <a:pt x="365203" y="93670"/>
                  <a:pt x="365203" y="190179"/>
                </a:cubicBezTo>
                <a:close/>
                <a:moveTo>
                  <a:pt x="148615" y="206855"/>
                </a:moveTo>
                <a:cubicBezTo>
                  <a:pt x="146892" y="194741"/>
                  <a:pt x="141063" y="183995"/>
                  <a:pt x="132598" y="175936"/>
                </a:cubicBezTo>
                <a:lnTo>
                  <a:pt x="146284" y="156675"/>
                </a:lnTo>
                <a:lnTo>
                  <a:pt x="167623" y="178014"/>
                </a:lnTo>
                <a:lnTo>
                  <a:pt x="179940" y="206906"/>
                </a:lnTo>
                <a:lnTo>
                  <a:pt x="148615" y="206906"/>
                </a:lnTo>
                <a:close/>
                <a:moveTo>
                  <a:pt x="89210" y="217905"/>
                </a:moveTo>
                <a:cubicBezTo>
                  <a:pt x="90528" y="220440"/>
                  <a:pt x="93113" y="222011"/>
                  <a:pt x="95951" y="222011"/>
                </a:cubicBezTo>
                <a:lnTo>
                  <a:pt x="133206" y="222011"/>
                </a:lnTo>
                <a:cubicBezTo>
                  <a:pt x="129658" y="239346"/>
                  <a:pt x="114300" y="252423"/>
                  <a:pt x="95951" y="252423"/>
                </a:cubicBezTo>
                <a:cubicBezTo>
                  <a:pt x="74967" y="252423"/>
                  <a:pt x="57885" y="235342"/>
                  <a:pt x="57885" y="214408"/>
                </a:cubicBezTo>
                <a:cubicBezTo>
                  <a:pt x="57885" y="193474"/>
                  <a:pt x="74967" y="176342"/>
                  <a:pt x="95951" y="176342"/>
                </a:cubicBezTo>
                <a:cubicBezTo>
                  <a:pt x="101425" y="176342"/>
                  <a:pt x="106596" y="177507"/>
                  <a:pt x="111310" y="179586"/>
                </a:cubicBezTo>
                <a:lnTo>
                  <a:pt x="89767" y="209947"/>
                </a:lnTo>
                <a:cubicBezTo>
                  <a:pt x="88145" y="212279"/>
                  <a:pt x="87892" y="215320"/>
                  <a:pt x="89210" y="217854"/>
                </a:cubicBezTo>
                <a:close/>
                <a:moveTo>
                  <a:pt x="110701" y="206855"/>
                </a:moveTo>
                <a:lnTo>
                  <a:pt x="123728" y="188506"/>
                </a:lnTo>
                <a:cubicBezTo>
                  <a:pt x="128442" y="193525"/>
                  <a:pt x="131838" y="199861"/>
                  <a:pt x="133257" y="206855"/>
                </a:cubicBezTo>
                <a:lnTo>
                  <a:pt x="110701" y="206855"/>
                </a:lnTo>
                <a:close/>
                <a:moveTo>
                  <a:pt x="180447" y="169296"/>
                </a:moveTo>
                <a:lnTo>
                  <a:pt x="167116" y="137971"/>
                </a:lnTo>
                <a:lnTo>
                  <a:pt x="241272" y="137971"/>
                </a:lnTo>
                <a:lnTo>
                  <a:pt x="200975" y="189774"/>
                </a:lnTo>
                <a:lnTo>
                  <a:pt x="180447" y="169245"/>
                </a:lnTo>
                <a:close/>
                <a:moveTo>
                  <a:pt x="253994" y="146335"/>
                </a:moveTo>
                <a:lnTo>
                  <a:pt x="260736" y="166863"/>
                </a:lnTo>
                <a:cubicBezTo>
                  <a:pt x="243249" y="175581"/>
                  <a:pt x="231185" y="193626"/>
                  <a:pt x="231185" y="214459"/>
                </a:cubicBezTo>
                <a:cubicBezTo>
                  <a:pt x="231185" y="216486"/>
                  <a:pt x="231337" y="218463"/>
                  <a:pt x="231540" y="220440"/>
                </a:cubicBezTo>
                <a:lnTo>
                  <a:pt x="211772" y="200671"/>
                </a:lnTo>
                <a:lnTo>
                  <a:pt x="253994" y="146335"/>
                </a:lnTo>
                <a:close/>
                <a:moveTo>
                  <a:pt x="277260" y="216841"/>
                </a:moveTo>
                <a:cubicBezTo>
                  <a:pt x="278324" y="220034"/>
                  <a:pt x="281264" y="222062"/>
                  <a:pt x="284457" y="222062"/>
                </a:cubicBezTo>
                <a:cubicBezTo>
                  <a:pt x="285268" y="222062"/>
                  <a:pt x="286029" y="221960"/>
                  <a:pt x="286840" y="221656"/>
                </a:cubicBezTo>
                <a:cubicBezTo>
                  <a:pt x="290844" y="220338"/>
                  <a:pt x="292973" y="216030"/>
                  <a:pt x="291706" y="212076"/>
                </a:cubicBezTo>
                <a:lnTo>
                  <a:pt x="280048" y="176696"/>
                </a:lnTo>
                <a:cubicBezTo>
                  <a:pt x="281518" y="176544"/>
                  <a:pt x="282988" y="176392"/>
                  <a:pt x="284508" y="176392"/>
                </a:cubicBezTo>
                <a:cubicBezTo>
                  <a:pt x="305493" y="176392"/>
                  <a:pt x="322574" y="193474"/>
                  <a:pt x="322574" y="214459"/>
                </a:cubicBezTo>
                <a:cubicBezTo>
                  <a:pt x="322574" y="235443"/>
                  <a:pt x="305493" y="252474"/>
                  <a:pt x="284508" y="252474"/>
                </a:cubicBezTo>
                <a:cubicBezTo>
                  <a:pt x="263524" y="252474"/>
                  <a:pt x="246442" y="235392"/>
                  <a:pt x="246442" y="214459"/>
                </a:cubicBezTo>
                <a:cubicBezTo>
                  <a:pt x="246442" y="200367"/>
                  <a:pt x="254197" y="188050"/>
                  <a:pt x="265602" y="181461"/>
                </a:cubicBezTo>
                <a:lnTo>
                  <a:pt x="277260" y="216841"/>
                </a:lnTo>
                <a:close/>
                <a:moveTo>
                  <a:pt x="15206" y="190230"/>
                </a:moveTo>
                <a:cubicBezTo>
                  <a:pt x="15206" y="144611"/>
                  <a:pt x="32795" y="102997"/>
                  <a:pt x="61484" y="71824"/>
                </a:cubicBezTo>
                <a:lnTo>
                  <a:pt x="135386" y="145726"/>
                </a:lnTo>
                <a:lnTo>
                  <a:pt x="120230" y="167116"/>
                </a:lnTo>
                <a:cubicBezTo>
                  <a:pt x="112931" y="163366"/>
                  <a:pt x="104720" y="161237"/>
                  <a:pt x="96002" y="161237"/>
                </a:cubicBezTo>
                <a:cubicBezTo>
                  <a:pt x="66654" y="161237"/>
                  <a:pt x="42729" y="185110"/>
                  <a:pt x="42729" y="214509"/>
                </a:cubicBezTo>
                <a:cubicBezTo>
                  <a:pt x="42729" y="243908"/>
                  <a:pt x="66603" y="267731"/>
                  <a:pt x="96002" y="267731"/>
                </a:cubicBezTo>
                <a:cubicBezTo>
                  <a:pt x="122765" y="267731"/>
                  <a:pt x="144915" y="247861"/>
                  <a:pt x="148666" y="222112"/>
                </a:cubicBezTo>
                <a:lnTo>
                  <a:pt x="191497" y="222112"/>
                </a:lnTo>
                <a:cubicBezTo>
                  <a:pt x="191497" y="222112"/>
                  <a:pt x="191497" y="222112"/>
                  <a:pt x="191497" y="222112"/>
                </a:cubicBezTo>
                <a:cubicBezTo>
                  <a:pt x="191497" y="222112"/>
                  <a:pt x="191497" y="222112"/>
                  <a:pt x="191497" y="222112"/>
                </a:cubicBezTo>
                <a:cubicBezTo>
                  <a:pt x="192054" y="222112"/>
                  <a:pt x="192561" y="222062"/>
                  <a:pt x="193119" y="221909"/>
                </a:cubicBezTo>
                <a:cubicBezTo>
                  <a:pt x="193322" y="221909"/>
                  <a:pt x="193474" y="221808"/>
                  <a:pt x="193677" y="221757"/>
                </a:cubicBezTo>
                <a:cubicBezTo>
                  <a:pt x="193930" y="221656"/>
                  <a:pt x="194234" y="221605"/>
                  <a:pt x="194487" y="221504"/>
                </a:cubicBezTo>
                <a:cubicBezTo>
                  <a:pt x="194538" y="221504"/>
                  <a:pt x="194589" y="221453"/>
                  <a:pt x="194690" y="221403"/>
                </a:cubicBezTo>
                <a:cubicBezTo>
                  <a:pt x="194893" y="221301"/>
                  <a:pt x="195045" y="221200"/>
                  <a:pt x="195248" y="221099"/>
                </a:cubicBezTo>
                <a:cubicBezTo>
                  <a:pt x="195552" y="220946"/>
                  <a:pt x="195805" y="220744"/>
                  <a:pt x="196109" y="220541"/>
                </a:cubicBezTo>
                <a:cubicBezTo>
                  <a:pt x="196261" y="220440"/>
                  <a:pt x="196414" y="220287"/>
                  <a:pt x="196566" y="220135"/>
                </a:cubicBezTo>
                <a:cubicBezTo>
                  <a:pt x="196819" y="219882"/>
                  <a:pt x="197072" y="219679"/>
                  <a:pt x="197275" y="219426"/>
                </a:cubicBezTo>
                <a:cubicBezTo>
                  <a:pt x="197326" y="219324"/>
                  <a:pt x="197427" y="219274"/>
                  <a:pt x="197529" y="219172"/>
                </a:cubicBezTo>
                <a:lnTo>
                  <a:pt x="202496" y="212786"/>
                </a:lnTo>
                <a:lnTo>
                  <a:pt x="308737" y="319026"/>
                </a:lnTo>
                <a:cubicBezTo>
                  <a:pt x="277564" y="347716"/>
                  <a:pt x="235950" y="365304"/>
                  <a:pt x="190331" y="365304"/>
                </a:cubicBezTo>
                <a:cubicBezTo>
                  <a:pt x="93822" y="365304"/>
                  <a:pt x="15308" y="286789"/>
                  <a:pt x="15308" y="190281"/>
                </a:cubicBezTo>
                <a:close/>
              </a:path>
            </a:pathLst>
          </a:custGeom>
          <a:solidFill>
            <a:srgbClr val="1F1F1F"/>
          </a:solidFill>
          <a:ln w="5064" cap="flat">
            <a:noFill/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982" name="Frihandsfigur: Form 981">
            <a:extLst>
              <a:ext uri="{FF2B5EF4-FFF2-40B4-BE49-F238E27FC236}">
                <a16:creationId xmlns:a16="http://schemas.microsoft.com/office/drawing/2014/main" id="{54B73B6C-0F85-70AE-802A-6F60DF42D2F8}"/>
              </a:ext>
            </a:extLst>
          </p:cNvPr>
          <p:cNvSpPr/>
          <p:nvPr/>
        </p:nvSpPr>
        <p:spPr>
          <a:xfrm>
            <a:off x="4301604" y="1915849"/>
            <a:ext cx="532974" cy="532974"/>
          </a:xfrm>
          <a:custGeom>
            <a:avLst/>
            <a:gdLst>
              <a:gd name="connsiteX0" fmla="*/ 190230 w 380459"/>
              <a:gd name="connsiteY0" fmla="*/ 0 h 380459"/>
              <a:gd name="connsiteX1" fmla="*/ 0 w 380459"/>
              <a:gd name="connsiteY1" fmla="*/ 190230 h 380459"/>
              <a:gd name="connsiteX2" fmla="*/ 190230 w 380459"/>
              <a:gd name="connsiteY2" fmla="*/ 380460 h 380459"/>
              <a:gd name="connsiteX3" fmla="*/ 380459 w 380459"/>
              <a:gd name="connsiteY3" fmla="*/ 190230 h 380459"/>
              <a:gd name="connsiteX4" fmla="*/ 190230 w 380459"/>
              <a:gd name="connsiteY4" fmla="*/ 0 h 380459"/>
              <a:gd name="connsiteX5" fmla="*/ 365253 w 380459"/>
              <a:gd name="connsiteY5" fmla="*/ 190230 h 380459"/>
              <a:gd name="connsiteX6" fmla="*/ 319381 w 380459"/>
              <a:gd name="connsiteY6" fmla="*/ 308230 h 380459"/>
              <a:gd name="connsiteX7" fmla="*/ 233669 w 380459"/>
              <a:gd name="connsiteY7" fmla="*/ 222518 h 380459"/>
              <a:gd name="connsiteX8" fmla="*/ 263726 w 380459"/>
              <a:gd name="connsiteY8" fmla="*/ 150896 h 380459"/>
              <a:gd name="connsiteX9" fmla="*/ 264183 w 380459"/>
              <a:gd name="connsiteY9" fmla="*/ 149224 h 380459"/>
              <a:gd name="connsiteX10" fmla="*/ 264233 w 380459"/>
              <a:gd name="connsiteY10" fmla="*/ 148666 h 380459"/>
              <a:gd name="connsiteX11" fmla="*/ 264284 w 380459"/>
              <a:gd name="connsiteY11" fmla="*/ 147956 h 380459"/>
              <a:gd name="connsiteX12" fmla="*/ 264284 w 380459"/>
              <a:gd name="connsiteY12" fmla="*/ 140556 h 380459"/>
              <a:gd name="connsiteX13" fmla="*/ 230374 w 380459"/>
              <a:gd name="connsiteY13" fmla="*/ 100310 h 380459"/>
              <a:gd name="connsiteX14" fmla="*/ 190128 w 380459"/>
              <a:gd name="connsiteY14" fmla="*/ 66401 h 380459"/>
              <a:gd name="connsiteX15" fmla="*/ 149883 w 380459"/>
              <a:gd name="connsiteY15" fmla="*/ 100310 h 380459"/>
              <a:gd name="connsiteX16" fmla="*/ 125502 w 380459"/>
              <a:gd name="connsiteY16" fmla="*/ 114401 h 380459"/>
              <a:gd name="connsiteX17" fmla="*/ 72128 w 380459"/>
              <a:gd name="connsiteY17" fmla="*/ 61028 h 380459"/>
              <a:gd name="connsiteX18" fmla="*/ 190128 w 380459"/>
              <a:gd name="connsiteY18" fmla="*/ 15156 h 380459"/>
              <a:gd name="connsiteX19" fmla="*/ 365152 w 380459"/>
              <a:gd name="connsiteY19" fmla="*/ 190179 h 380459"/>
              <a:gd name="connsiteX20" fmla="*/ 223481 w 380459"/>
              <a:gd name="connsiteY20" fmla="*/ 114908 h 380459"/>
              <a:gd name="connsiteX21" fmla="*/ 249129 w 380459"/>
              <a:gd name="connsiteY21" fmla="*/ 140353 h 380459"/>
              <a:gd name="connsiteX22" fmla="*/ 197833 w 380459"/>
              <a:gd name="connsiteY22" fmla="*/ 140353 h 380459"/>
              <a:gd name="connsiteX23" fmla="*/ 223481 w 380459"/>
              <a:gd name="connsiteY23" fmla="*/ 114908 h 380459"/>
              <a:gd name="connsiteX24" fmla="*/ 190230 w 380459"/>
              <a:gd name="connsiteY24" fmla="*/ 116936 h 380459"/>
              <a:gd name="connsiteX25" fmla="*/ 165545 w 380459"/>
              <a:gd name="connsiteY25" fmla="*/ 100665 h 380459"/>
              <a:gd name="connsiteX26" fmla="*/ 190230 w 380459"/>
              <a:gd name="connsiteY26" fmla="*/ 81658 h 380459"/>
              <a:gd name="connsiteX27" fmla="*/ 214915 w 380459"/>
              <a:gd name="connsiteY27" fmla="*/ 100665 h 380459"/>
              <a:gd name="connsiteX28" fmla="*/ 190230 w 380459"/>
              <a:gd name="connsiteY28" fmla="*/ 116936 h 380459"/>
              <a:gd name="connsiteX29" fmla="*/ 156928 w 380459"/>
              <a:gd name="connsiteY29" fmla="*/ 114908 h 380459"/>
              <a:gd name="connsiteX30" fmla="*/ 182576 w 380459"/>
              <a:gd name="connsiteY30" fmla="*/ 140353 h 380459"/>
              <a:gd name="connsiteX31" fmla="*/ 151505 w 380459"/>
              <a:gd name="connsiteY31" fmla="*/ 140353 h 380459"/>
              <a:gd name="connsiteX32" fmla="*/ 136450 w 380459"/>
              <a:gd name="connsiteY32" fmla="*/ 125299 h 380459"/>
              <a:gd name="connsiteX33" fmla="*/ 156928 w 380459"/>
              <a:gd name="connsiteY33" fmla="*/ 114908 h 380459"/>
              <a:gd name="connsiteX34" fmla="*/ 145219 w 380459"/>
              <a:gd name="connsiteY34" fmla="*/ 155560 h 380459"/>
              <a:gd name="connsiteX35" fmla="*/ 215725 w 380459"/>
              <a:gd name="connsiteY35" fmla="*/ 226066 h 380459"/>
              <a:gd name="connsiteX36" fmla="*/ 190230 w 380459"/>
              <a:gd name="connsiteY36" fmla="*/ 286789 h 380459"/>
              <a:gd name="connsiteX37" fmla="*/ 135133 w 380459"/>
              <a:gd name="connsiteY37" fmla="*/ 155560 h 380459"/>
              <a:gd name="connsiteX38" fmla="*/ 145219 w 380459"/>
              <a:gd name="connsiteY38" fmla="*/ 155560 h 380459"/>
              <a:gd name="connsiteX39" fmla="*/ 166711 w 380459"/>
              <a:gd name="connsiteY39" fmla="*/ 155560 h 380459"/>
              <a:gd name="connsiteX40" fmla="*/ 245327 w 380459"/>
              <a:gd name="connsiteY40" fmla="*/ 155560 h 380459"/>
              <a:gd name="connsiteX41" fmla="*/ 222061 w 380459"/>
              <a:gd name="connsiteY41" fmla="*/ 210910 h 380459"/>
              <a:gd name="connsiteX42" fmla="*/ 166711 w 380459"/>
              <a:gd name="connsiteY42" fmla="*/ 155560 h 380459"/>
              <a:gd name="connsiteX43" fmla="*/ 15206 w 380459"/>
              <a:gd name="connsiteY43" fmla="*/ 190230 h 380459"/>
              <a:gd name="connsiteX44" fmla="*/ 61484 w 380459"/>
              <a:gd name="connsiteY44" fmla="*/ 71824 h 380459"/>
              <a:gd name="connsiteX45" fmla="*/ 118000 w 380459"/>
              <a:gd name="connsiteY45" fmla="*/ 128340 h 380459"/>
              <a:gd name="connsiteX46" fmla="*/ 116125 w 380459"/>
              <a:gd name="connsiteY46" fmla="*/ 140607 h 380459"/>
              <a:gd name="connsiteX47" fmla="*/ 116125 w 380459"/>
              <a:gd name="connsiteY47" fmla="*/ 148007 h 380459"/>
              <a:gd name="connsiteX48" fmla="*/ 116175 w 380459"/>
              <a:gd name="connsiteY48" fmla="*/ 148717 h 380459"/>
              <a:gd name="connsiteX49" fmla="*/ 116226 w 380459"/>
              <a:gd name="connsiteY49" fmla="*/ 149274 h 380459"/>
              <a:gd name="connsiteX50" fmla="*/ 116682 w 380459"/>
              <a:gd name="connsiteY50" fmla="*/ 150947 h 380459"/>
              <a:gd name="connsiteX51" fmla="*/ 183235 w 380459"/>
              <a:gd name="connsiteY51" fmla="*/ 309396 h 380459"/>
              <a:gd name="connsiteX52" fmla="*/ 190230 w 380459"/>
              <a:gd name="connsiteY52" fmla="*/ 314059 h 380459"/>
              <a:gd name="connsiteX53" fmla="*/ 197225 w 380459"/>
              <a:gd name="connsiteY53" fmla="*/ 309396 h 380459"/>
              <a:gd name="connsiteX54" fmla="*/ 227333 w 380459"/>
              <a:gd name="connsiteY54" fmla="*/ 237724 h 380459"/>
              <a:gd name="connsiteX55" fmla="*/ 308635 w 380459"/>
              <a:gd name="connsiteY55" fmla="*/ 319026 h 380459"/>
              <a:gd name="connsiteX56" fmla="*/ 190230 w 380459"/>
              <a:gd name="connsiteY56" fmla="*/ 365304 h 380459"/>
              <a:gd name="connsiteX57" fmla="*/ 15206 w 380459"/>
              <a:gd name="connsiteY57" fmla="*/ 190281 h 380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380459" h="380459">
                <a:moveTo>
                  <a:pt x="190230" y="0"/>
                </a:moveTo>
                <a:cubicBezTo>
                  <a:pt x="85307" y="0"/>
                  <a:pt x="0" y="85358"/>
                  <a:pt x="0" y="190230"/>
                </a:cubicBezTo>
                <a:cubicBezTo>
                  <a:pt x="0" y="295102"/>
                  <a:pt x="85357" y="380460"/>
                  <a:pt x="190230" y="380460"/>
                </a:cubicBezTo>
                <a:cubicBezTo>
                  <a:pt x="295102" y="380460"/>
                  <a:pt x="380459" y="295102"/>
                  <a:pt x="380459" y="190230"/>
                </a:cubicBezTo>
                <a:cubicBezTo>
                  <a:pt x="380459" y="85358"/>
                  <a:pt x="295102" y="0"/>
                  <a:pt x="190230" y="0"/>
                </a:cubicBezTo>
                <a:close/>
                <a:moveTo>
                  <a:pt x="365253" y="190230"/>
                </a:moveTo>
                <a:cubicBezTo>
                  <a:pt x="365253" y="235646"/>
                  <a:pt x="347867" y="277108"/>
                  <a:pt x="319381" y="308230"/>
                </a:cubicBezTo>
                <a:lnTo>
                  <a:pt x="233669" y="222518"/>
                </a:lnTo>
                <a:lnTo>
                  <a:pt x="263726" y="150896"/>
                </a:lnTo>
                <a:cubicBezTo>
                  <a:pt x="263929" y="150390"/>
                  <a:pt x="264081" y="149781"/>
                  <a:pt x="264183" y="149224"/>
                </a:cubicBezTo>
                <a:cubicBezTo>
                  <a:pt x="264183" y="149021"/>
                  <a:pt x="264183" y="148869"/>
                  <a:pt x="264233" y="148666"/>
                </a:cubicBezTo>
                <a:cubicBezTo>
                  <a:pt x="264233" y="148413"/>
                  <a:pt x="264284" y="148159"/>
                  <a:pt x="264284" y="147956"/>
                </a:cubicBezTo>
                <a:lnTo>
                  <a:pt x="264284" y="140556"/>
                </a:lnTo>
                <a:cubicBezTo>
                  <a:pt x="264284" y="120382"/>
                  <a:pt x="249585" y="103656"/>
                  <a:pt x="230374" y="100310"/>
                </a:cubicBezTo>
                <a:cubicBezTo>
                  <a:pt x="227029" y="81100"/>
                  <a:pt x="210302" y="66401"/>
                  <a:pt x="190128" y="66401"/>
                </a:cubicBezTo>
                <a:cubicBezTo>
                  <a:pt x="169955" y="66401"/>
                  <a:pt x="153228" y="81100"/>
                  <a:pt x="149883" y="100310"/>
                </a:cubicBezTo>
                <a:cubicBezTo>
                  <a:pt x="140151" y="101983"/>
                  <a:pt x="131585" y="107102"/>
                  <a:pt x="125502" y="114401"/>
                </a:cubicBezTo>
                <a:lnTo>
                  <a:pt x="72128" y="61028"/>
                </a:lnTo>
                <a:cubicBezTo>
                  <a:pt x="103250" y="32542"/>
                  <a:pt x="144713" y="15156"/>
                  <a:pt x="190128" y="15156"/>
                </a:cubicBezTo>
                <a:cubicBezTo>
                  <a:pt x="286637" y="15156"/>
                  <a:pt x="365152" y="93670"/>
                  <a:pt x="365152" y="190179"/>
                </a:cubicBezTo>
                <a:close/>
                <a:moveTo>
                  <a:pt x="223481" y="114908"/>
                </a:moveTo>
                <a:cubicBezTo>
                  <a:pt x="237572" y="114908"/>
                  <a:pt x="249027" y="126313"/>
                  <a:pt x="249129" y="140353"/>
                </a:cubicBezTo>
                <a:lnTo>
                  <a:pt x="197833" y="140353"/>
                </a:lnTo>
                <a:cubicBezTo>
                  <a:pt x="197934" y="126313"/>
                  <a:pt x="209389" y="114908"/>
                  <a:pt x="223481" y="114908"/>
                </a:cubicBezTo>
                <a:close/>
                <a:moveTo>
                  <a:pt x="190230" y="116936"/>
                </a:moveTo>
                <a:cubicBezTo>
                  <a:pt x="184401" y="108775"/>
                  <a:pt x="175682" y="102845"/>
                  <a:pt x="165545" y="100665"/>
                </a:cubicBezTo>
                <a:cubicBezTo>
                  <a:pt x="168485" y="89767"/>
                  <a:pt x="178369" y="81658"/>
                  <a:pt x="190230" y="81658"/>
                </a:cubicBezTo>
                <a:cubicBezTo>
                  <a:pt x="202090" y="81658"/>
                  <a:pt x="211924" y="89767"/>
                  <a:pt x="214915" y="100665"/>
                </a:cubicBezTo>
                <a:cubicBezTo>
                  <a:pt x="204777" y="102845"/>
                  <a:pt x="196059" y="108775"/>
                  <a:pt x="190230" y="116936"/>
                </a:cubicBezTo>
                <a:close/>
                <a:moveTo>
                  <a:pt x="156928" y="114908"/>
                </a:moveTo>
                <a:cubicBezTo>
                  <a:pt x="171019" y="114908"/>
                  <a:pt x="182475" y="126313"/>
                  <a:pt x="182576" y="140353"/>
                </a:cubicBezTo>
                <a:lnTo>
                  <a:pt x="151505" y="140353"/>
                </a:lnTo>
                <a:lnTo>
                  <a:pt x="136450" y="125299"/>
                </a:lnTo>
                <a:cubicBezTo>
                  <a:pt x="141114" y="119014"/>
                  <a:pt x="148565" y="114908"/>
                  <a:pt x="156928" y="114908"/>
                </a:cubicBezTo>
                <a:close/>
                <a:moveTo>
                  <a:pt x="145219" y="155560"/>
                </a:moveTo>
                <a:lnTo>
                  <a:pt x="215725" y="226066"/>
                </a:lnTo>
                <a:lnTo>
                  <a:pt x="190230" y="286789"/>
                </a:lnTo>
                <a:lnTo>
                  <a:pt x="135133" y="155560"/>
                </a:lnTo>
                <a:lnTo>
                  <a:pt x="145219" y="155560"/>
                </a:lnTo>
                <a:close/>
                <a:moveTo>
                  <a:pt x="166711" y="155560"/>
                </a:moveTo>
                <a:lnTo>
                  <a:pt x="245327" y="155560"/>
                </a:lnTo>
                <a:lnTo>
                  <a:pt x="222061" y="210910"/>
                </a:lnTo>
                <a:lnTo>
                  <a:pt x="166711" y="155560"/>
                </a:lnTo>
                <a:close/>
                <a:moveTo>
                  <a:pt x="15206" y="190230"/>
                </a:moveTo>
                <a:cubicBezTo>
                  <a:pt x="15206" y="144611"/>
                  <a:pt x="32795" y="102997"/>
                  <a:pt x="61484" y="71824"/>
                </a:cubicBezTo>
                <a:lnTo>
                  <a:pt x="118000" y="128340"/>
                </a:lnTo>
                <a:cubicBezTo>
                  <a:pt x="116784" y="132243"/>
                  <a:pt x="116125" y="136349"/>
                  <a:pt x="116125" y="140607"/>
                </a:cubicBezTo>
                <a:lnTo>
                  <a:pt x="116125" y="148007"/>
                </a:lnTo>
                <a:cubicBezTo>
                  <a:pt x="116125" y="148007"/>
                  <a:pt x="116125" y="148514"/>
                  <a:pt x="116175" y="148717"/>
                </a:cubicBezTo>
                <a:cubicBezTo>
                  <a:pt x="116175" y="148920"/>
                  <a:pt x="116175" y="149072"/>
                  <a:pt x="116226" y="149274"/>
                </a:cubicBezTo>
                <a:cubicBezTo>
                  <a:pt x="116328" y="149883"/>
                  <a:pt x="116480" y="150440"/>
                  <a:pt x="116682" y="150947"/>
                </a:cubicBezTo>
                <a:lnTo>
                  <a:pt x="183235" y="309396"/>
                </a:lnTo>
                <a:cubicBezTo>
                  <a:pt x="184401" y="312234"/>
                  <a:pt x="187188" y="314059"/>
                  <a:pt x="190230" y="314059"/>
                </a:cubicBezTo>
                <a:cubicBezTo>
                  <a:pt x="193271" y="314059"/>
                  <a:pt x="196059" y="312234"/>
                  <a:pt x="197225" y="309396"/>
                </a:cubicBezTo>
                <a:lnTo>
                  <a:pt x="227333" y="237724"/>
                </a:lnTo>
                <a:lnTo>
                  <a:pt x="308635" y="319026"/>
                </a:lnTo>
                <a:cubicBezTo>
                  <a:pt x="277463" y="347716"/>
                  <a:pt x="235848" y="365304"/>
                  <a:pt x="190230" y="365304"/>
                </a:cubicBezTo>
                <a:cubicBezTo>
                  <a:pt x="93721" y="365304"/>
                  <a:pt x="15206" y="286789"/>
                  <a:pt x="15206" y="190281"/>
                </a:cubicBezTo>
                <a:close/>
              </a:path>
            </a:pathLst>
          </a:custGeom>
          <a:solidFill>
            <a:srgbClr val="1F1F1F"/>
          </a:solidFill>
          <a:ln w="5064" cap="flat">
            <a:noFill/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grpSp>
        <p:nvGrpSpPr>
          <p:cNvPr id="987" name="Bild 3">
            <a:extLst>
              <a:ext uri="{FF2B5EF4-FFF2-40B4-BE49-F238E27FC236}">
                <a16:creationId xmlns:a16="http://schemas.microsoft.com/office/drawing/2014/main" id="{0B77EE20-A6E4-7D6D-4CC2-A28EEEF1796F}"/>
              </a:ext>
            </a:extLst>
          </p:cNvPr>
          <p:cNvGrpSpPr/>
          <p:nvPr/>
        </p:nvGrpSpPr>
        <p:grpSpPr>
          <a:xfrm>
            <a:off x="1376547" y="1915849"/>
            <a:ext cx="532974" cy="532974"/>
            <a:chOff x="1232136" y="6762288"/>
            <a:chExt cx="380459" cy="380459"/>
          </a:xfrm>
          <a:solidFill>
            <a:srgbClr val="1F1F1F"/>
          </a:solidFill>
        </p:grpSpPr>
        <p:sp>
          <p:nvSpPr>
            <p:cNvPr id="988" name="Frihandsfigur: Form 987">
              <a:extLst>
                <a:ext uri="{FF2B5EF4-FFF2-40B4-BE49-F238E27FC236}">
                  <a16:creationId xmlns:a16="http://schemas.microsoft.com/office/drawing/2014/main" id="{9D8A2AF0-0CA8-4C1E-A001-9EC3C464CAD4}"/>
                </a:ext>
              </a:extLst>
            </p:cNvPr>
            <p:cNvSpPr/>
            <p:nvPr/>
          </p:nvSpPr>
          <p:spPr>
            <a:xfrm>
              <a:off x="1232136" y="6762288"/>
              <a:ext cx="380459" cy="380459"/>
            </a:xfrm>
            <a:custGeom>
              <a:avLst/>
              <a:gdLst>
                <a:gd name="connsiteX0" fmla="*/ 190230 w 380459"/>
                <a:gd name="connsiteY0" fmla="*/ 0 h 380459"/>
                <a:gd name="connsiteX1" fmla="*/ 0 w 380459"/>
                <a:gd name="connsiteY1" fmla="*/ 190230 h 380459"/>
                <a:gd name="connsiteX2" fmla="*/ 190230 w 380459"/>
                <a:gd name="connsiteY2" fmla="*/ 380460 h 380459"/>
                <a:gd name="connsiteX3" fmla="*/ 380459 w 380459"/>
                <a:gd name="connsiteY3" fmla="*/ 190230 h 380459"/>
                <a:gd name="connsiteX4" fmla="*/ 190230 w 380459"/>
                <a:gd name="connsiteY4" fmla="*/ 0 h 380459"/>
                <a:gd name="connsiteX5" fmla="*/ 365253 w 380459"/>
                <a:gd name="connsiteY5" fmla="*/ 190230 h 380459"/>
                <a:gd name="connsiteX6" fmla="*/ 319128 w 380459"/>
                <a:gd name="connsiteY6" fmla="*/ 308484 h 380459"/>
                <a:gd name="connsiteX7" fmla="*/ 244414 w 380459"/>
                <a:gd name="connsiteY7" fmla="*/ 233770 h 380459"/>
                <a:gd name="connsiteX8" fmla="*/ 321409 w 380459"/>
                <a:gd name="connsiteY8" fmla="*/ 233770 h 380459"/>
                <a:gd name="connsiteX9" fmla="*/ 329012 w 380459"/>
                <a:gd name="connsiteY9" fmla="*/ 226167 h 380459"/>
                <a:gd name="connsiteX10" fmla="*/ 329012 w 380459"/>
                <a:gd name="connsiteY10" fmla="*/ 173097 h 380459"/>
                <a:gd name="connsiteX11" fmla="*/ 321409 w 380459"/>
                <a:gd name="connsiteY11" fmla="*/ 165494 h 380459"/>
                <a:gd name="connsiteX12" fmla="*/ 176139 w 380459"/>
                <a:gd name="connsiteY12" fmla="*/ 165494 h 380459"/>
                <a:gd name="connsiteX13" fmla="*/ 71976 w 380459"/>
                <a:gd name="connsiteY13" fmla="*/ 61332 h 380459"/>
                <a:gd name="connsiteX14" fmla="*/ 190230 w 380459"/>
                <a:gd name="connsiteY14" fmla="*/ 15206 h 380459"/>
                <a:gd name="connsiteX15" fmla="*/ 365253 w 380459"/>
                <a:gd name="connsiteY15" fmla="*/ 190230 h 380459"/>
                <a:gd name="connsiteX16" fmla="*/ 191345 w 380459"/>
                <a:gd name="connsiteY16" fmla="*/ 180701 h 380459"/>
                <a:gd name="connsiteX17" fmla="*/ 261750 w 380459"/>
                <a:gd name="connsiteY17" fmla="*/ 180701 h 380459"/>
                <a:gd name="connsiteX18" fmla="*/ 261750 w 380459"/>
                <a:gd name="connsiteY18" fmla="*/ 218564 h 380459"/>
                <a:gd name="connsiteX19" fmla="*/ 229259 w 380459"/>
                <a:gd name="connsiteY19" fmla="*/ 218564 h 380459"/>
                <a:gd name="connsiteX20" fmla="*/ 191395 w 380459"/>
                <a:gd name="connsiteY20" fmla="*/ 180701 h 380459"/>
                <a:gd name="connsiteX21" fmla="*/ 207717 w 380459"/>
                <a:gd name="connsiteY21" fmla="*/ 218564 h 380459"/>
                <a:gd name="connsiteX22" fmla="*/ 66603 w 380459"/>
                <a:gd name="connsiteY22" fmla="*/ 218564 h 380459"/>
                <a:gd name="connsiteX23" fmla="*/ 66603 w 380459"/>
                <a:gd name="connsiteY23" fmla="*/ 180701 h 380459"/>
                <a:gd name="connsiteX24" fmla="*/ 169853 w 380459"/>
                <a:gd name="connsiteY24" fmla="*/ 180701 h 380459"/>
                <a:gd name="connsiteX25" fmla="*/ 207717 w 380459"/>
                <a:gd name="connsiteY25" fmla="*/ 218564 h 380459"/>
                <a:gd name="connsiteX26" fmla="*/ 313805 w 380459"/>
                <a:gd name="connsiteY26" fmla="*/ 180701 h 380459"/>
                <a:gd name="connsiteX27" fmla="*/ 313805 w 380459"/>
                <a:gd name="connsiteY27" fmla="*/ 218564 h 380459"/>
                <a:gd name="connsiteX28" fmla="*/ 276956 w 380459"/>
                <a:gd name="connsiteY28" fmla="*/ 218564 h 380459"/>
                <a:gd name="connsiteX29" fmla="*/ 276956 w 380459"/>
                <a:gd name="connsiteY29" fmla="*/ 180701 h 380459"/>
                <a:gd name="connsiteX30" fmla="*/ 313805 w 380459"/>
                <a:gd name="connsiteY30" fmla="*/ 180701 h 380459"/>
                <a:gd name="connsiteX31" fmla="*/ 15206 w 380459"/>
                <a:gd name="connsiteY31" fmla="*/ 190230 h 380459"/>
                <a:gd name="connsiteX32" fmla="*/ 61230 w 380459"/>
                <a:gd name="connsiteY32" fmla="*/ 72027 h 380459"/>
                <a:gd name="connsiteX33" fmla="*/ 154647 w 380459"/>
                <a:gd name="connsiteY33" fmla="*/ 165444 h 380459"/>
                <a:gd name="connsiteX34" fmla="*/ 59000 w 380459"/>
                <a:gd name="connsiteY34" fmla="*/ 165444 h 380459"/>
                <a:gd name="connsiteX35" fmla="*/ 51397 w 380459"/>
                <a:gd name="connsiteY35" fmla="*/ 173047 h 380459"/>
                <a:gd name="connsiteX36" fmla="*/ 51397 w 380459"/>
                <a:gd name="connsiteY36" fmla="*/ 226117 h 380459"/>
                <a:gd name="connsiteX37" fmla="*/ 59000 w 380459"/>
                <a:gd name="connsiteY37" fmla="*/ 233720 h 380459"/>
                <a:gd name="connsiteX38" fmla="*/ 222923 w 380459"/>
                <a:gd name="connsiteY38" fmla="*/ 233720 h 380459"/>
                <a:gd name="connsiteX39" fmla="*/ 308382 w 380459"/>
                <a:gd name="connsiteY39" fmla="*/ 319178 h 380459"/>
                <a:gd name="connsiteX40" fmla="*/ 190179 w 380459"/>
                <a:gd name="connsiteY40" fmla="*/ 365203 h 380459"/>
                <a:gd name="connsiteX41" fmla="*/ 15156 w 380459"/>
                <a:gd name="connsiteY41" fmla="*/ 190179 h 380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380459" h="380459">
                  <a:moveTo>
                    <a:pt x="190230" y="0"/>
                  </a:moveTo>
                  <a:cubicBezTo>
                    <a:pt x="85307" y="0"/>
                    <a:pt x="0" y="85358"/>
                    <a:pt x="0" y="190230"/>
                  </a:cubicBezTo>
                  <a:cubicBezTo>
                    <a:pt x="0" y="295102"/>
                    <a:pt x="85358" y="380460"/>
                    <a:pt x="190230" y="380460"/>
                  </a:cubicBezTo>
                  <a:cubicBezTo>
                    <a:pt x="295102" y="380460"/>
                    <a:pt x="380459" y="295102"/>
                    <a:pt x="380459" y="190230"/>
                  </a:cubicBezTo>
                  <a:cubicBezTo>
                    <a:pt x="380459" y="85358"/>
                    <a:pt x="295102" y="0"/>
                    <a:pt x="190230" y="0"/>
                  </a:cubicBezTo>
                  <a:close/>
                  <a:moveTo>
                    <a:pt x="365253" y="190230"/>
                  </a:moveTo>
                  <a:cubicBezTo>
                    <a:pt x="365253" y="235798"/>
                    <a:pt x="347766" y="277311"/>
                    <a:pt x="319128" y="308484"/>
                  </a:cubicBezTo>
                  <a:lnTo>
                    <a:pt x="244414" y="233770"/>
                  </a:lnTo>
                  <a:lnTo>
                    <a:pt x="321409" y="233770"/>
                  </a:lnTo>
                  <a:cubicBezTo>
                    <a:pt x="325616" y="233770"/>
                    <a:pt x="329012" y="230374"/>
                    <a:pt x="329012" y="226167"/>
                  </a:cubicBezTo>
                  <a:lnTo>
                    <a:pt x="329012" y="173097"/>
                  </a:lnTo>
                  <a:cubicBezTo>
                    <a:pt x="329012" y="168890"/>
                    <a:pt x="325616" y="165494"/>
                    <a:pt x="321409" y="165494"/>
                  </a:cubicBezTo>
                  <a:lnTo>
                    <a:pt x="176139" y="165494"/>
                  </a:lnTo>
                  <a:lnTo>
                    <a:pt x="71976" y="61332"/>
                  </a:lnTo>
                  <a:cubicBezTo>
                    <a:pt x="103149" y="32744"/>
                    <a:pt x="144662" y="15206"/>
                    <a:pt x="190230" y="15206"/>
                  </a:cubicBezTo>
                  <a:cubicBezTo>
                    <a:pt x="286738" y="15206"/>
                    <a:pt x="365253" y="93721"/>
                    <a:pt x="365253" y="190230"/>
                  </a:cubicBezTo>
                  <a:close/>
                  <a:moveTo>
                    <a:pt x="191345" y="180701"/>
                  </a:moveTo>
                  <a:lnTo>
                    <a:pt x="261750" y="180701"/>
                  </a:lnTo>
                  <a:lnTo>
                    <a:pt x="261750" y="218564"/>
                  </a:lnTo>
                  <a:lnTo>
                    <a:pt x="229259" y="218564"/>
                  </a:lnTo>
                  <a:lnTo>
                    <a:pt x="191395" y="180701"/>
                  </a:lnTo>
                  <a:close/>
                  <a:moveTo>
                    <a:pt x="207717" y="218564"/>
                  </a:moveTo>
                  <a:lnTo>
                    <a:pt x="66603" y="218564"/>
                  </a:lnTo>
                  <a:lnTo>
                    <a:pt x="66603" y="180701"/>
                  </a:lnTo>
                  <a:lnTo>
                    <a:pt x="169853" y="180701"/>
                  </a:lnTo>
                  <a:lnTo>
                    <a:pt x="207717" y="218564"/>
                  </a:lnTo>
                  <a:close/>
                  <a:moveTo>
                    <a:pt x="313805" y="180701"/>
                  </a:moveTo>
                  <a:lnTo>
                    <a:pt x="313805" y="218564"/>
                  </a:lnTo>
                  <a:lnTo>
                    <a:pt x="276956" y="218564"/>
                  </a:lnTo>
                  <a:lnTo>
                    <a:pt x="276956" y="180701"/>
                  </a:lnTo>
                  <a:lnTo>
                    <a:pt x="313805" y="180701"/>
                  </a:lnTo>
                  <a:close/>
                  <a:moveTo>
                    <a:pt x="15206" y="190230"/>
                  </a:moveTo>
                  <a:cubicBezTo>
                    <a:pt x="15206" y="144713"/>
                    <a:pt x="32693" y="103200"/>
                    <a:pt x="61230" y="72027"/>
                  </a:cubicBezTo>
                  <a:lnTo>
                    <a:pt x="154647" y="165444"/>
                  </a:lnTo>
                  <a:lnTo>
                    <a:pt x="59000" y="165444"/>
                  </a:lnTo>
                  <a:cubicBezTo>
                    <a:pt x="54793" y="165444"/>
                    <a:pt x="51397" y="168840"/>
                    <a:pt x="51397" y="173047"/>
                  </a:cubicBezTo>
                  <a:lnTo>
                    <a:pt x="51397" y="226117"/>
                  </a:lnTo>
                  <a:cubicBezTo>
                    <a:pt x="51397" y="230323"/>
                    <a:pt x="54793" y="233720"/>
                    <a:pt x="59000" y="233720"/>
                  </a:cubicBezTo>
                  <a:lnTo>
                    <a:pt x="222923" y="233720"/>
                  </a:lnTo>
                  <a:lnTo>
                    <a:pt x="308382" y="319178"/>
                  </a:lnTo>
                  <a:cubicBezTo>
                    <a:pt x="277209" y="347766"/>
                    <a:pt x="235696" y="365203"/>
                    <a:pt x="190179" y="365203"/>
                  </a:cubicBezTo>
                  <a:cubicBezTo>
                    <a:pt x="93670" y="365203"/>
                    <a:pt x="15156" y="286688"/>
                    <a:pt x="15156" y="190179"/>
                  </a:cubicBezTo>
                  <a:close/>
                </a:path>
              </a:pathLst>
            </a:custGeom>
            <a:solidFill>
              <a:srgbClr val="1F1F1F"/>
            </a:solidFill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989" name="Frihandsfigur: Form 988">
              <a:extLst>
                <a:ext uri="{FF2B5EF4-FFF2-40B4-BE49-F238E27FC236}">
                  <a16:creationId xmlns:a16="http://schemas.microsoft.com/office/drawing/2014/main" id="{C9E96B4A-6661-66DB-22A2-11569A0042DA}"/>
                </a:ext>
              </a:extLst>
            </p:cNvPr>
            <p:cNvSpPr/>
            <p:nvPr/>
          </p:nvSpPr>
          <p:spPr>
            <a:xfrm>
              <a:off x="1503968" y="6856780"/>
              <a:ext cx="20181" cy="59242"/>
            </a:xfrm>
            <a:custGeom>
              <a:avLst/>
              <a:gdLst>
                <a:gd name="connsiteX0" fmla="*/ 5123 w 20181"/>
                <a:gd name="connsiteY0" fmla="*/ 56303 h 59242"/>
                <a:gd name="connsiteX1" fmla="*/ 11155 w 20181"/>
                <a:gd name="connsiteY1" fmla="*/ 59243 h 59242"/>
                <a:gd name="connsiteX2" fmla="*/ 15818 w 20181"/>
                <a:gd name="connsiteY2" fmla="*/ 57672 h 59242"/>
                <a:gd name="connsiteX3" fmla="*/ 17187 w 20181"/>
                <a:gd name="connsiteY3" fmla="*/ 47027 h 59242"/>
                <a:gd name="connsiteX4" fmla="*/ 16781 w 20181"/>
                <a:gd name="connsiteY4" fmla="*/ 33494 h 59242"/>
                <a:gd name="connsiteX5" fmla="*/ 15108 w 20181"/>
                <a:gd name="connsiteY5" fmla="*/ 2980 h 59242"/>
                <a:gd name="connsiteX6" fmla="*/ 4464 w 20181"/>
                <a:gd name="connsiteY6" fmla="*/ 1561 h 59242"/>
                <a:gd name="connsiteX7" fmla="*/ 3045 w 20181"/>
                <a:gd name="connsiteY7" fmla="*/ 12205 h 59242"/>
                <a:gd name="connsiteX8" fmla="*/ 3197 w 20181"/>
                <a:gd name="connsiteY8" fmla="*/ 26702 h 59242"/>
                <a:gd name="connsiteX9" fmla="*/ 5174 w 20181"/>
                <a:gd name="connsiteY9" fmla="*/ 56252 h 59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181" h="59242">
                  <a:moveTo>
                    <a:pt x="5123" y="56303"/>
                  </a:moveTo>
                  <a:cubicBezTo>
                    <a:pt x="6644" y="58229"/>
                    <a:pt x="8874" y="59243"/>
                    <a:pt x="11155" y="59243"/>
                  </a:cubicBezTo>
                  <a:cubicBezTo>
                    <a:pt x="12777" y="59243"/>
                    <a:pt x="14399" y="58736"/>
                    <a:pt x="15818" y="57672"/>
                  </a:cubicBezTo>
                  <a:cubicBezTo>
                    <a:pt x="19163" y="55086"/>
                    <a:pt x="19772" y="50322"/>
                    <a:pt x="17187" y="47027"/>
                  </a:cubicBezTo>
                  <a:cubicBezTo>
                    <a:pt x="17187" y="46977"/>
                    <a:pt x="12980" y="41198"/>
                    <a:pt x="16781" y="33494"/>
                  </a:cubicBezTo>
                  <a:cubicBezTo>
                    <a:pt x="23472" y="19960"/>
                    <a:pt x="18859" y="7947"/>
                    <a:pt x="15108" y="2980"/>
                  </a:cubicBezTo>
                  <a:cubicBezTo>
                    <a:pt x="12574" y="-366"/>
                    <a:pt x="7809" y="-974"/>
                    <a:pt x="4464" y="1561"/>
                  </a:cubicBezTo>
                  <a:cubicBezTo>
                    <a:pt x="1119" y="4095"/>
                    <a:pt x="510" y="8860"/>
                    <a:pt x="3045" y="12205"/>
                  </a:cubicBezTo>
                  <a:cubicBezTo>
                    <a:pt x="3045" y="12256"/>
                    <a:pt x="7353" y="18237"/>
                    <a:pt x="3197" y="26702"/>
                  </a:cubicBezTo>
                  <a:cubicBezTo>
                    <a:pt x="-3240" y="39678"/>
                    <a:pt x="1423" y="51386"/>
                    <a:pt x="5174" y="56252"/>
                  </a:cubicBezTo>
                  <a:close/>
                </a:path>
              </a:pathLst>
            </a:custGeom>
            <a:solidFill>
              <a:srgbClr val="1F1F1F"/>
            </a:solidFill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990" name="Frihandsfigur: Form 989">
              <a:extLst>
                <a:ext uri="{FF2B5EF4-FFF2-40B4-BE49-F238E27FC236}">
                  <a16:creationId xmlns:a16="http://schemas.microsoft.com/office/drawing/2014/main" id="{2ABED4B2-21BF-5448-F993-A3A5A1847E22}"/>
                </a:ext>
              </a:extLst>
            </p:cNvPr>
            <p:cNvSpPr/>
            <p:nvPr/>
          </p:nvSpPr>
          <p:spPr>
            <a:xfrm>
              <a:off x="1529971" y="6856806"/>
              <a:ext cx="20232" cy="59216"/>
            </a:xfrm>
            <a:custGeom>
              <a:avLst/>
              <a:gdLst>
                <a:gd name="connsiteX0" fmla="*/ 5174 w 20232"/>
                <a:gd name="connsiteY0" fmla="*/ 56276 h 59216"/>
                <a:gd name="connsiteX1" fmla="*/ 11104 w 20232"/>
                <a:gd name="connsiteY1" fmla="*/ 59216 h 59216"/>
                <a:gd name="connsiteX2" fmla="*/ 15666 w 20232"/>
                <a:gd name="connsiteY2" fmla="*/ 57696 h 59216"/>
                <a:gd name="connsiteX3" fmla="*/ 17288 w 20232"/>
                <a:gd name="connsiteY3" fmla="*/ 47102 h 59216"/>
                <a:gd name="connsiteX4" fmla="*/ 16832 w 20232"/>
                <a:gd name="connsiteY4" fmla="*/ 33467 h 59216"/>
                <a:gd name="connsiteX5" fmla="*/ 15159 w 20232"/>
                <a:gd name="connsiteY5" fmla="*/ 2953 h 59216"/>
                <a:gd name="connsiteX6" fmla="*/ 4667 w 20232"/>
                <a:gd name="connsiteY6" fmla="*/ 1483 h 59216"/>
                <a:gd name="connsiteX7" fmla="*/ 2994 w 20232"/>
                <a:gd name="connsiteY7" fmla="*/ 12077 h 59216"/>
                <a:gd name="connsiteX8" fmla="*/ 3197 w 20232"/>
                <a:gd name="connsiteY8" fmla="*/ 26675 h 59216"/>
                <a:gd name="connsiteX9" fmla="*/ 5174 w 20232"/>
                <a:gd name="connsiteY9" fmla="*/ 56226 h 59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232" h="59216">
                  <a:moveTo>
                    <a:pt x="5174" y="56276"/>
                  </a:moveTo>
                  <a:cubicBezTo>
                    <a:pt x="6644" y="58202"/>
                    <a:pt x="8874" y="59216"/>
                    <a:pt x="11104" y="59216"/>
                  </a:cubicBezTo>
                  <a:cubicBezTo>
                    <a:pt x="12675" y="59216"/>
                    <a:pt x="14297" y="58709"/>
                    <a:pt x="15666" y="57696"/>
                  </a:cubicBezTo>
                  <a:cubicBezTo>
                    <a:pt x="19011" y="55212"/>
                    <a:pt x="19670" y="50498"/>
                    <a:pt x="17288" y="47102"/>
                  </a:cubicBezTo>
                  <a:cubicBezTo>
                    <a:pt x="16832" y="46494"/>
                    <a:pt x="13132" y="40918"/>
                    <a:pt x="16832" y="33467"/>
                  </a:cubicBezTo>
                  <a:cubicBezTo>
                    <a:pt x="23522" y="19883"/>
                    <a:pt x="18910" y="7921"/>
                    <a:pt x="15159" y="2953"/>
                  </a:cubicBezTo>
                  <a:cubicBezTo>
                    <a:pt x="12625" y="-341"/>
                    <a:pt x="8012" y="-950"/>
                    <a:pt x="4667" y="1483"/>
                  </a:cubicBezTo>
                  <a:cubicBezTo>
                    <a:pt x="1321" y="3967"/>
                    <a:pt x="612" y="8681"/>
                    <a:pt x="2994" y="12077"/>
                  </a:cubicBezTo>
                  <a:cubicBezTo>
                    <a:pt x="3450" y="12685"/>
                    <a:pt x="7252" y="18514"/>
                    <a:pt x="3197" y="26675"/>
                  </a:cubicBezTo>
                  <a:cubicBezTo>
                    <a:pt x="-3240" y="39651"/>
                    <a:pt x="1423" y="51360"/>
                    <a:pt x="5174" y="56226"/>
                  </a:cubicBezTo>
                  <a:close/>
                </a:path>
              </a:pathLst>
            </a:custGeom>
            <a:solidFill>
              <a:srgbClr val="1F1F1F"/>
            </a:solidFill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  <p:grpSp>
        <p:nvGrpSpPr>
          <p:cNvPr id="7" name="Grupp 6">
            <a:extLst>
              <a:ext uri="{FF2B5EF4-FFF2-40B4-BE49-F238E27FC236}">
                <a16:creationId xmlns:a16="http://schemas.microsoft.com/office/drawing/2014/main" id="{DAEAE738-FE4D-059C-27E0-4F0FD6A18748}"/>
              </a:ext>
            </a:extLst>
          </p:cNvPr>
          <p:cNvGrpSpPr/>
          <p:nvPr/>
        </p:nvGrpSpPr>
        <p:grpSpPr>
          <a:xfrm>
            <a:off x="401529" y="2617113"/>
            <a:ext cx="532974" cy="532974"/>
            <a:chOff x="3723729" y="3048541"/>
            <a:chExt cx="380459" cy="380459"/>
          </a:xfrm>
        </p:grpSpPr>
        <p:grpSp>
          <p:nvGrpSpPr>
            <p:cNvPr id="963" name="Bild 3">
              <a:extLst>
                <a:ext uri="{FF2B5EF4-FFF2-40B4-BE49-F238E27FC236}">
                  <a16:creationId xmlns:a16="http://schemas.microsoft.com/office/drawing/2014/main" id="{958822C1-5D32-4777-D837-01CC0D4DFFD1}"/>
                </a:ext>
              </a:extLst>
            </p:cNvPr>
            <p:cNvGrpSpPr/>
            <p:nvPr/>
          </p:nvGrpSpPr>
          <p:grpSpPr>
            <a:xfrm>
              <a:off x="3800701" y="3093238"/>
              <a:ext cx="223133" cy="292170"/>
              <a:chOff x="3661001" y="6806985"/>
              <a:chExt cx="223133" cy="292170"/>
            </a:xfrm>
            <a:solidFill>
              <a:srgbClr val="1F1F1F"/>
            </a:solidFill>
          </p:grpSpPr>
          <p:sp>
            <p:nvSpPr>
              <p:cNvPr id="964" name="Frihandsfigur: Form 963">
                <a:extLst>
                  <a:ext uri="{FF2B5EF4-FFF2-40B4-BE49-F238E27FC236}">
                    <a16:creationId xmlns:a16="http://schemas.microsoft.com/office/drawing/2014/main" id="{DC9B25A0-9069-43DF-9CEF-8E6F76398290}"/>
                  </a:ext>
                </a:extLst>
              </p:cNvPr>
              <p:cNvSpPr/>
              <p:nvPr/>
            </p:nvSpPr>
            <p:spPr>
              <a:xfrm>
                <a:off x="3661001" y="6806985"/>
                <a:ext cx="223133" cy="292170"/>
              </a:xfrm>
              <a:custGeom>
                <a:avLst/>
                <a:gdLst>
                  <a:gd name="connsiteX0" fmla="*/ 200238 w 223133"/>
                  <a:gd name="connsiteY0" fmla="*/ 84910 h 292170"/>
                  <a:gd name="connsiteX1" fmla="*/ 192483 w 223133"/>
                  <a:gd name="connsiteY1" fmla="*/ 81463 h 292170"/>
                  <a:gd name="connsiteX2" fmla="*/ 186349 w 223133"/>
                  <a:gd name="connsiteY2" fmla="*/ 87394 h 292170"/>
                  <a:gd name="connsiteX3" fmla="*/ 173019 w 223133"/>
                  <a:gd name="connsiteY3" fmla="*/ 112636 h 292170"/>
                  <a:gd name="connsiteX4" fmla="*/ 100485 w 223133"/>
                  <a:gd name="connsiteY4" fmla="*/ 718 h 292170"/>
                  <a:gd name="connsiteX5" fmla="*/ 92781 w 223133"/>
                  <a:gd name="connsiteY5" fmla="*/ 1479 h 292170"/>
                  <a:gd name="connsiteX6" fmla="*/ 89739 w 223133"/>
                  <a:gd name="connsiteY6" fmla="*/ 8575 h 292170"/>
                  <a:gd name="connsiteX7" fmla="*/ 65967 w 223133"/>
                  <a:gd name="connsiteY7" fmla="*/ 68386 h 292170"/>
                  <a:gd name="connsiteX8" fmla="*/ 40522 w 223133"/>
                  <a:gd name="connsiteY8" fmla="*/ 108074 h 292170"/>
                  <a:gd name="connsiteX9" fmla="*/ 36264 w 223133"/>
                  <a:gd name="connsiteY9" fmla="*/ 95757 h 292170"/>
                  <a:gd name="connsiteX10" fmla="*/ 30486 w 223133"/>
                  <a:gd name="connsiteY10" fmla="*/ 90029 h 292170"/>
                  <a:gd name="connsiteX11" fmla="*/ 22832 w 223133"/>
                  <a:gd name="connsiteY11" fmla="*/ 92817 h 292170"/>
                  <a:gd name="connsiteX12" fmla="*/ 3419 w 223133"/>
                  <a:gd name="connsiteY12" fmla="*/ 200224 h 292170"/>
                  <a:gd name="connsiteX13" fmla="*/ 111129 w 223133"/>
                  <a:gd name="connsiteY13" fmla="*/ 292171 h 292170"/>
                  <a:gd name="connsiteX14" fmla="*/ 221881 w 223133"/>
                  <a:gd name="connsiteY14" fmla="*/ 193736 h 292170"/>
                  <a:gd name="connsiteX15" fmla="*/ 200339 w 223133"/>
                  <a:gd name="connsiteY15" fmla="*/ 84961 h 292170"/>
                  <a:gd name="connsiteX16" fmla="*/ 206675 w 223133"/>
                  <a:gd name="connsiteY16" fmla="*/ 191860 h 292170"/>
                  <a:gd name="connsiteX17" fmla="*/ 111028 w 223133"/>
                  <a:gd name="connsiteY17" fmla="*/ 276914 h 292170"/>
                  <a:gd name="connsiteX18" fmla="*/ 18169 w 223133"/>
                  <a:gd name="connsiteY18" fmla="*/ 196929 h 292170"/>
                  <a:gd name="connsiteX19" fmla="*/ 27140 w 223133"/>
                  <a:gd name="connsiteY19" fmla="*/ 115373 h 292170"/>
                  <a:gd name="connsiteX20" fmla="*/ 39812 w 223133"/>
                  <a:gd name="connsiteY20" fmla="*/ 133063 h 292170"/>
                  <a:gd name="connsiteX21" fmla="*/ 47973 w 223133"/>
                  <a:gd name="connsiteY21" fmla="*/ 134229 h 292170"/>
                  <a:gd name="connsiteX22" fmla="*/ 52383 w 223133"/>
                  <a:gd name="connsiteY22" fmla="*/ 127234 h 292170"/>
                  <a:gd name="connsiteX23" fmla="*/ 76054 w 223133"/>
                  <a:gd name="connsiteY23" fmla="*/ 79588 h 292170"/>
                  <a:gd name="connsiteX24" fmla="*/ 105452 w 223133"/>
                  <a:gd name="connsiteY24" fmla="*/ 21652 h 292170"/>
                  <a:gd name="connsiteX25" fmla="*/ 158015 w 223133"/>
                  <a:gd name="connsiteY25" fmla="*/ 123483 h 292170"/>
                  <a:gd name="connsiteX26" fmla="*/ 160195 w 223133"/>
                  <a:gd name="connsiteY26" fmla="*/ 129565 h 292170"/>
                  <a:gd name="connsiteX27" fmla="*/ 166277 w 223133"/>
                  <a:gd name="connsiteY27" fmla="*/ 131745 h 292170"/>
                  <a:gd name="connsiteX28" fmla="*/ 194916 w 223133"/>
                  <a:gd name="connsiteY28" fmla="*/ 108733 h 292170"/>
                  <a:gd name="connsiteX29" fmla="*/ 206624 w 223133"/>
                  <a:gd name="connsiteY29" fmla="*/ 191911 h 2921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223133" h="292170">
                    <a:moveTo>
                      <a:pt x="200238" y="84910"/>
                    </a:moveTo>
                    <a:cubicBezTo>
                      <a:pt x="198616" y="82274"/>
                      <a:pt x="195524" y="80956"/>
                      <a:pt x="192483" y="81463"/>
                    </a:cubicBezTo>
                    <a:cubicBezTo>
                      <a:pt x="189441" y="82021"/>
                      <a:pt x="187008" y="84352"/>
                      <a:pt x="186349" y="87394"/>
                    </a:cubicBezTo>
                    <a:cubicBezTo>
                      <a:pt x="183359" y="101485"/>
                      <a:pt x="177733" y="108834"/>
                      <a:pt x="173019" y="112636"/>
                    </a:cubicBezTo>
                    <a:cubicBezTo>
                      <a:pt x="168964" y="74874"/>
                      <a:pt x="136321" y="17496"/>
                      <a:pt x="100485" y="718"/>
                    </a:cubicBezTo>
                    <a:cubicBezTo>
                      <a:pt x="98001" y="-448"/>
                      <a:pt x="95011" y="-194"/>
                      <a:pt x="92781" y="1479"/>
                    </a:cubicBezTo>
                    <a:cubicBezTo>
                      <a:pt x="90550" y="3101"/>
                      <a:pt x="89385" y="5838"/>
                      <a:pt x="89739" y="8575"/>
                    </a:cubicBezTo>
                    <a:cubicBezTo>
                      <a:pt x="92831" y="32600"/>
                      <a:pt x="85684" y="50493"/>
                      <a:pt x="65967" y="68386"/>
                    </a:cubicBezTo>
                    <a:cubicBezTo>
                      <a:pt x="51166" y="81818"/>
                      <a:pt x="43969" y="96619"/>
                      <a:pt x="40522" y="108074"/>
                    </a:cubicBezTo>
                    <a:cubicBezTo>
                      <a:pt x="38900" y="104627"/>
                      <a:pt x="37379" y="100522"/>
                      <a:pt x="36264" y="95757"/>
                    </a:cubicBezTo>
                    <a:cubicBezTo>
                      <a:pt x="35605" y="92868"/>
                      <a:pt x="33324" y="90688"/>
                      <a:pt x="30486" y="90029"/>
                    </a:cubicBezTo>
                    <a:cubicBezTo>
                      <a:pt x="27597" y="89370"/>
                      <a:pt x="24657" y="90486"/>
                      <a:pt x="22832" y="92817"/>
                    </a:cubicBezTo>
                    <a:cubicBezTo>
                      <a:pt x="21463" y="94591"/>
                      <a:pt x="-10267" y="136864"/>
                      <a:pt x="3419" y="200224"/>
                    </a:cubicBezTo>
                    <a:cubicBezTo>
                      <a:pt x="13049" y="244778"/>
                      <a:pt x="54106" y="292171"/>
                      <a:pt x="111129" y="292171"/>
                    </a:cubicBezTo>
                    <a:cubicBezTo>
                      <a:pt x="168153" y="292171"/>
                      <a:pt x="214937" y="251671"/>
                      <a:pt x="221881" y="193736"/>
                    </a:cubicBezTo>
                    <a:cubicBezTo>
                      <a:pt x="229282" y="132100"/>
                      <a:pt x="201505" y="86836"/>
                      <a:pt x="200339" y="84961"/>
                    </a:cubicBezTo>
                    <a:close/>
                    <a:moveTo>
                      <a:pt x="206675" y="191860"/>
                    </a:moveTo>
                    <a:cubicBezTo>
                      <a:pt x="200694" y="241939"/>
                      <a:pt x="161361" y="276914"/>
                      <a:pt x="111028" y="276914"/>
                    </a:cubicBezTo>
                    <a:cubicBezTo>
                      <a:pt x="60696" y="276914"/>
                      <a:pt x="26532" y="235705"/>
                      <a:pt x="18169" y="196929"/>
                    </a:cubicBezTo>
                    <a:cubicBezTo>
                      <a:pt x="10262" y="160333"/>
                      <a:pt x="19588" y="131289"/>
                      <a:pt x="27140" y="115373"/>
                    </a:cubicBezTo>
                    <a:cubicBezTo>
                      <a:pt x="32767" y="126828"/>
                      <a:pt x="39458" y="132759"/>
                      <a:pt x="39812" y="133063"/>
                    </a:cubicBezTo>
                    <a:cubicBezTo>
                      <a:pt x="42093" y="135040"/>
                      <a:pt x="45286" y="135445"/>
                      <a:pt x="47973" y="134229"/>
                    </a:cubicBezTo>
                    <a:cubicBezTo>
                      <a:pt x="50710" y="132962"/>
                      <a:pt x="52434" y="130224"/>
                      <a:pt x="52383" y="127234"/>
                    </a:cubicBezTo>
                    <a:cubicBezTo>
                      <a:pt x="52383" y="126169"/>
                      <a:pt x="52383" y="101028"/>
                      <a:pt x="76054" y="79588"/>
                    </a:cubicBezTo>
                    <a:cubicBezTo>
                      <a:pt x="95062" y="62354"/>
                      <a:pt x="104641" y="43701"/>
                      <a:pt x="105452" y="21652"/>
                    </a:cubicBezTo>
                    <a:cubicBezTo>
                      <a:pt x="134293" y="44259"/>
                      <a:pt x="160448" y="97024"/>
                      <a:pt x="158015" y="123483"/>
                    </a:cubicBezTo>
                    <a:cubicBezTo>
                      <a:pt x="157812" y="125713"/>
                      <a:pt x="158623" y="127944"/>
                      <a:pt x="160195" y="129565"/>
                    </a:cubicBezTo>
                    <a:cubicBezTo>
                      <a:pt x="161817" y="131187"/>
                      <a:pt x="163996" y="131999"/>
                      <a:pt x="166277" y="131745"/>
                    </a:cubicBezTo>
                    <a:cubicBezTo>
                      <a:pt x="167139" y="131644"/>
                      <a:pt x="184119" y="129819"/>
                      <a:pt x="194916" y="108733"/>
                    </a:cubicBezTo>
                    <a:cubicBezTo>
                      <a:pt x="202012" y="126068"/>
                      <a:pt x="210933" y="156176"/>
                      <a:pt x="206624" y="191911"/>
                    </a:cubicBezTo>
                    <a:close/>
                  </a:path>
                </a:pathLst>
              </a:custGeom>
              <a:solidFill>
                <a:srgbClr val="1F1F1F"/>
              </a:solidFill>
              <a:ln w="50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965" name="Frihandsfigur: Form 964">
                <a:extLst>
                  <a:ext uri="{FF2B5EF4-FFF2-40B4-BE49-F238E27FC236}">
                    <a16:creationId xmlns:a16="http://schemas.microsoft.com/office/drawing/2014/main" id="{74D2D943-62C0-F036-A451-CF04B889B93B}"/>
                  </a:ext>
                </a:extLst>
              </p:cNvPr>
              <p:cNvSpPr/>
              <p:nvPr/>
            </p:nvSpPr>
            <p:spPr>
              <a:xfrm>
                <a:off x="3709000" y="6912398"/>
                <a:ext cx="125695" cy="161262"/>
              </a:xfrm>
              <a:custGeom>
                <a:avLst/>
                <a:gdLst>
                  <a:gd name="connsiteX0" fmla="*/ 70226 w 125695"/>
                  <a:gd name="connsiteY0" fmla="*/ 1395 h 161262"/>
                  <a:gd name="connsiteX1" fmla="*/ 62674 w 125695"/>
                  <a:gd name="connsiteY1" fmla="*/ 685 h 161262"/>
                  <a:gd name="connsiteX2" fmla="*/ 58315 w 125695"/>
                  <a:gd name="connsiteY2" fmla="*/ 6920 h 161262"/>
                  <a:gd name="connsiteX3" fmla="*/ 29930 w 125695"/>
                  <a:gd name="connsiteY3" fmla="*/ 66325 h 161262"/>
                  <a:gd name="connsiteX4" fmla="*/ 20096 w 125695"/>
                  <a:gd name="connsiteY4" fmla="*/ 52589 h 161262"/>
                  <a:gd name="connsiteX5" fmla="*/ 13000 w 125695"/>
                  <a:gd name="connsiteY5" fmla="*/ 49497 h 161262"/>
                  <a:gd name="connsiteX6" fmla="*/ 6867 w 125695"/>
                  <a:gd name="connsiteY6" fmla="*/ 54160 h 161262"/>
                  <a:gd name="connsiteX7" fmla="*/ 18576 w 125695"/>
                  <a:gd name="connsiteY7" fmla="*/ 139670 h 161262"/>
                  <a:gd name="connsiteX8" fmla="*/ 64144 w 125695"/>
                  <a:gd name="connsiteY8" fmla="*/ 161263 h 161262"/>
                  <a:gd name="connsiteX9" fmla="*/ 65411 w 125695"/>
                  <a:gd name="connsiteY9" fmla="*/ 161263 h 161262"/>
                  <a:gd name="connsiteX10" fmla="*/ 108444 w 125695"/>
                  <a:gd name="connsiteY10" fmla="*/ 142356 h 161262"/>
                  <a:gd name="connsiteX11" fmla="*/ 125272 w 125695"/>
                  <a:gd name="connsiteY11" fmla="*/ 85738 h 161262"/>
                  <a:gd name="connsiteX12" fmla="*/ 70226 w 125695"/>
                  <a:gd name="connsiteY12" fmla="*/ 1395 h 161262"/>
                  <a:gd name="connsiteX13" fmla="*/ 97394 w 125695"/>
                  <a:gd name="connsiteY13" fmla="*/ 131864 h 161262"/>
                  <a:gd name="connsiteX14" fmla="*/ 64397 w 125695"/>
                  <a:gd name="connsiteY14" fmla="*/ 146056 h 161262"/>
                  <a:gd name="connsiteX15" fmla="*/ 29930 w 125695"/>
                  <a:gd name="connsiteY15" fmla="*/ 129684 h 161262"/>
                  <a:gd name="connsiteX16" fmla="*/ 16599 w 125695"/>
                  <a:gd name="connsiteY16" fmla="*/ 73979 h 161262"/>
                  <a:gd name="connsiteX17" fmla="*/ 22377 w 125695"/>
                  <a:gd name="connsiteY17" fmla="*/ 81988 h 161262"/>
                  <a:gd name="connsiteX18" fmla="*/ 32920 w 125695"/>
                  <a:gd name="connsiteY18" fmla="*/ 83761 h 161262"/>
                  <a:gd name="connsiteX19" fmla="*/ 71291 w 125695"/>
                  <a:gd name="connsiteY19" fmla="*/ 21365 h 161262"/>
                  <a:gd name="connsiteX20" fmla="*/ 110066 w 125695"/>
                  <a:gd name="connsiteY20" fmla="*/ 87208 h 161262"/>
                  <a:gd name="connsiteX21" fmla="*/ 97394 w 125695"/>
                  <a:gd name="connsiteY21" fmla="*/ 131864 h 161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25695" h="161262">
                    <a:moveTo>
                      <a:pt x="70226" y="1395"/>
                    </a:moveTo>
                    <a:cubicBezTo>
                      <a:pt x="67996" y="-177"/>
                      <a:pt x="65107" y="-430"/>
                      <a:pt x="62674" y="685"/>
                    </a:cubicBezTo>
                    <a:cubicBezTo>
                      <a:pt x="60190" y="1800"/>
                      <a:pt x="58517" y="4182"/>
                      <a:pt x="58315" y="6920"/>
                    </a:cubicBezTo>
                    <a:cubicBezTo>
                      <a:pt x="55881" y="33885"/>
                      <a:pt x="40016" y="56036"/>
                      <a:pt x="29930" y="66325"/>
                    </a:cubicBezTo>
                    <a:lnTo>
                      <a:pt x="20096" y="52589"/>
                    </a:lnTo>
                    <a:cubicBezTo>
                      <a:pt x="18474" y="50359"/>
                      <a:pt x="15788" y="49142"/>
                      <a:pt x="13000" y="49497"/>
                    </a:cubicBezTo>
                    <a:cubicBezTo>
                      <a:pt x="10263" y="49801"/>
                      <a:pt x="7881" y="51626"/>
                      <a:pt x="6867" y="54160"/>
                    </a:cubicBezTo>
                    <a:cubicBezTo>
                      <a:pt x="-5450" y="84522"/>
                      <a:pt x="-990" y="117266"/>
                      <a:pt x="18576" y="139670"/>
                    </a:cubicBezTo>
                    <a:cubicBezTo>
                      <a:pt x="30234" y="153001"/>
                      <a:pt x="46859" y="160857"/>
                      <a:pt x="64144" y="161263"/>
                    </a:cubicBezTo>
                    <a:cubicBezTo>
                      <a:pt x="64549" y="161263"/>
                      <a:pt x="65005" y="161263"/>
                      <a:pt x="65411" y="161263"/>
                    </a:cubicBezTo>
                    <a:cubicBezTo>
                      <a:pt x="81529" y="161263"/>
                      <a:pt x="96735" y="154572"/>
                      <a:pt x="108444" y="142356"/>
                    </a:cubicBezTo>
                    <a:cubicBezTo>
                      <a:pt x="121116" y="129076"/>
                      <a:pt x="127452" y="107889"/>
                      <a:pt x="125272" y="85738"/>
                    </a:cubicBezTo>
                    <a:cubicBezTo>
                      <a:pt x="122181" y="54211"/>
                      <a:pt x="102666" y="24255"/>
                      <a:pt x="70226" y="1395"/>
                    </a:cubicBezTo>
                    <a:close/>
                    <a:moveTo>
                      <a:pt x="97394" y="131864"/>
                    </a:moveTo>
                    <a:cubicBezTo>
                      <a:pt x="85838" y="143978"/>
                      <a:pt x="73014" y="146361"/>
                      <a:pt x="64397" y="146056"/>
                    </a:cubicBezTo>
                    <a:cubicBezTo>
                      <a:pt x="51522" y="145752"/>
                      <a:pt x="38648" y="139670"/>
                      <a:pt x="29930" y="129684"/>
                    </a:cubicBezTo>
                    <a:cubicBezTo>
                      <a:pt x="17106" y="114985"/>
                      <a:pt x="12392" y="94558"/>
                      <a:pt x="16599" y="73979"/>
                    </a:cubicBezTo>
                    <a:lnTo>
                      <a:pt x="22377" y="81988"/>
                    </a:lnTo>
                    <a:cubicBezTo>
                      <a:pt x="24810" y="85384"/>
                      <a:pt x="29524" y="86144"/>
                      <a:pt x="32920" y="83761"/>
                    </a:cubicBezTo>
                    <a:cubicBezTo>
                      <a:pt x="43260" y="76463"/>
                      <a:pt x="64144" y="52842"/>
                      <a:pt x="71291" y="21365"/>
                    </a:cubicBezTo>
                    <a:cubicBezTo>
                      <a:pt x="94100" y="40373"/>
                      <a:pt x="107735" y="63385"/>
                      <a:pt x="110066" y="87208"/>
                    </a:cubicBezTo>
                    <a:cubicBezTo>
                      <a:pt x="111790" y="104746"/>
                      <a:pt x="106924" y="121878"/>
                      <a:pt x="97394" y="131864"/>
                    </a:cubicBezTo>
                    <a:close/>
                  </a:path>
                </a:pathLst>
              </a:custGeom>
              <a:solidFill>
                <a:srgbClr val="1F1F1F"/>
              </a:solidFill>
              <a:ln w="50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  <p:sp>
          <p:nvSpPr>
            <p:cNvPr id="991" name="Frihandsfigur: Form 990">
              <a:extLst>
                <a:ext uri="{FF2B5EF4-FFF2-40B4-BE49-F238E27FC236}">
                  <a16:creationId xmlns:a16="http://schemas.microsoft.com/office/drawing/2014/main" id="{5B15DCD7-AFCC-1D19-74BA-B8E48FB4DE11}"/>
                </a:ext>
              </a:extLst>
            </p:cNvPr>
            <p:cNvSpPr/>
            <p:nvPr/>
          </p:nvSpPr>
          <p:spPr>
            <a:xfrm>
              <a:off x="3723729" y="3048541"/>
              <a:ext cx="380459" cy="380459"/>
            </a:xfrm>
            <a:custGeom>
              <a:avLst/>
              <a:gdLst>
                <a:gd name="connsiteX0" fmla="*/ 190230 w 380459"/>
                <a:gd name="connsiteY0" fmla="*/ 0 h 380459"/>
                <a:gd name="connsiteX1" fmla="*/ 0 w 380459"/>
                <a:gd name="connsiteY1" fmla="*/ 190230 h 380459"/>
                <a:gd name="connsiteX2" fmla="*/ 190230 w 380459"/>
                <a:gd name="connsiteY2" fmla="*/ 380460 h 380459"/>
                <a:gd name="connsiteX3" fmla="*/ 380459 w 380459"/>
                <a:gd name="connsiteY3" fmla="*/ 190230 h 380459"/>
                <a:gd name="connsiteX4" fmla="*/ 190230 w 380459"/>
                <a:gd name="connsiteY4" fmla="*/ 0 h 380459"/>
                <a:gd name="connsiteX5" fmla="*/ 365253 w 380459"/>
                <a:gd name="connsiteY5" fmla="*/ 190230 h 380459"/>
                <a:gd name="connsiteX6" fmla="*/ 319381 w 380459"/>
                <a:gd name="connsiteY6" fmla="*/ 308230 h 380459"/>
                <a:gd name="connsiteX7" fmla="*/ 72229 w 380459"/>
                <a:gd name="connsiteY7" fmla="*/ 61079 h 380459"/>
                <a:gd name="connsiteX8" fmla="*/ 190230 w 380459"/>
                <a:gd name="connsiteY8" fmla="*/ 15206 h 380459"/>
                <a:gd name="connsiteX9" fmla="*/ 365253 w 380459"/>
                <a:gd name="connsiteY9" fmla="*/ 190230 h 380459"/>
                <a:gd name="connsiteX10" fmla="*/ 15206 w 380459"/>
                <a:gd name="connsiteY10" fmla="*/ 190230 h 380459"/>
                <a:gd name="connsiteX11" fmla="*/ 61484 w 380459"/>
                <a:gd name="connsiteY11" fmla="*/ 71824 h 380459"/>
                <a:gd name="connsiteX12" fmla="*/ 308686 w 380459"/>
                <a:gd name="connsiteY12" fmla="*/ 319026 h 380459"/>
                <a:gd name="connsiteX13" fmla="*/ 190280 w 380459"/>
                <a:gd name="connsiteY13" fmla="*/ 365304 h 380459"/>
                <a:gd name="connsiteX14" fmla="*/ 15257 w 380459"/>
                <a:gd name="connsiteY14" fmla="*/ 190281 h 380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80459" h="380459">
                  <a:moveTo>
                    <a:pt x="190230" y="0"/>
                  </a:moveTo>
                  <a:cubicBezTo>
                    <a:pt x="85307" y="0"/>
                    <a:pt x="0" y="85358"/>
                    <a:pt x="0" y="190230"/>
                  </a:cubicBezTo>
                  <a:cubicBezTo>
                    <a:pt x="0" y="295102"/>
                    <a:pt x="85358" y="380460"/>
                    <a:pt x="190230" y="380460"/>
                  </a:cubicBezTo>
                  <a:cubicBezTo>
                    <a:pt x="295102" y="380460"/>
                    <a:pt x="380459" y="295102"/>
                    <a:pt x="380459" y="190230"/>
                  </a:cubicBezTo>
                  <a:cubicBezTo>
                    <a:pt x="380459" y="85358"/>
                    <a:pt x="295102" y="0"/>
                    <a:pt x="190230" y="0"/>
                  </a:cubicBezTo>
                  <a:close/>
                  <a:moveTo>
                    <a:pt x="365253" y="190230"/>
                  </a:moveTo>
                  <a:cubicBezTo>
                    <a:pt x="365253" y="235646"/>
                    <a:pt x="347867" y="277108"/>
                    <a:pt x="319381" y="308230"/>
                  </a:cubicBezTo>
                  <a:lnTo>
                    <a:pt x="72229" y="61079"/>
                  </a:lnTo>
                  <a:cubicBezTo>
                    <a:pt x="103352" y="32592"/>
                    <a:pt x="144814" y="15206"/>
                    <a:pt x="190230" y="15206"/>
                  </a:cubicBezTo>
                  <a:cubicBezTo>
                    <a:pt x="286738" y="15206"/>
                    <a:pt x="365253" y="93721"/>
                    <a:pt x="365253" y="190230"/>
                  </a:cubicBezTo>
                  <a:close/>
                  <a:moveTo>
                    <a:pt x="15206" y="190230"/>
                  </a:moveTo>
                  <a:cubicBezTo>
                    <a:pt x="15206" y="144611"/>
                    <a:pt x="32795" y="102997"/>
                    <a:pt x="61484" y="71824"/>
                  </a:cubicBezTo>
                  <a:lnTo>
                    <a:pt x="308686" y="319026"/>
                  </a:lnTo>
                  <a:cubicBezTo>
                    <a:pt x="277513" y="347716"/>
                    <a:pt x="235899" y="365304"/>
                    <a:pt x="190280" y="365304"/>
                  </a:cubicBezTo>
                  <a:cubicBezTo>
                    <a:pt x="93772" y="365304"/>
                    <a:pt x="15257" y="286789"/>
                    <a:pt x="15257" y="190281"/>
                  </a:cubicBezTo>
                  <a:close/>
                </a:path>
              </a:pathLst>
            </a:custGeom>
            <a:solidFill>
              <a:srgbClr val="D24723"/>
            </a:solidFill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  <p:grpSp>
        <p:nvGrpSpPr>
          <p:cNvPr id="6" name="Grupp 5">
            <a:extLst>
              <a:ext uri="{FF2B5EF4-FFF2-40B4-BE49-F238E27FC236}">
                <a16:creationId xmlns:a16="http://schemas.microsoft.com/office/drawing/2014/main" id="{49AA030F-9F26-27C0-C995-FA87C4FF23E6}"/>
              </a:ext>
            </a:extLst>
          </p:cNvPr>
          <p:cNvGrpSpPr/>
          <p:nvPr/>
        </p:nvGrpSpPr>
        <p:grpSpPr>
          <a:xfrm>
            <a:off x="1376548" y="2617113"/>
            <a:ext cx="532974" cy="532974"/>
            <a:chOff x="4311702" y="3048541"/>
            <a:chExt cx="380459" cy="380459"/>
          </a:xfrm>
        </p:grpSpPr>
        <p:grpSp>
          <p:nvGrpSpPr>
            <p:cNvPr id="983" name="Bild 3">
              <a:extLst>
                <a:ext uri="{FF2B5EF4-FFF2-40B4-BE49-F238E27FC236}">
                  <a16:creationId xmlns:a16="http://schemas.microsoft.com/office/drawing/2014/main" id="{97E1C9CD-3566-B4EA-4A31-FAD700B57789}"/>
                </a:ext>
              </a:extLst>
            </p:cNvPr>
            <p:cNvGrpSpPr/>
            <p:nvPr/>
          </p:nvGrpSpPr>
          <p:grpSpPr>
            <a:xfrm>
              <a:off x="4363100" y="3143033"/>
              <a:ext cx="277614" cy="139278"/>
              <a:chOff x="4223400" y="6856780"/>
              <a:chExt cx="277614" cy="139278"/>
            </a:xfrm>
            <a:solidFill>
              <a:srgbClr val="1F1F1F"/>
            </a:solidFill>
          </p:grpSpPr>
          <p:sp>
            <p:nvSpPr>
              <p:cNvPr id="984" name="Frihandsfigur: Form 983">
                <a:extLst>
                  <a:ext uri="{FF2B5EF4-FFF2-40B4-BE49-F238E27FC236}">
                    <a16:creationId xmlns:a16="http://schemas.microsoft.com/office/drawing/2014/main" id="{906E92FC-2524-9FCA-9C29-C321B9A6CC07}"/>
                  </a:ext>
                </a:extLst>
              </p:cNvPr>
              <p:cNvSpPr/>
              <p:nvPr/>
            </p:nvSpPr>
            <p:spPr>
              <a:xfrm>
                <a:off x="4223400" y="6927782"/>
                <a:ext cx="277614" cy="68276"/>
              </a:xfrm>
              <a:custGeom>
                <a:avLst/>
                <a:gdLst>
                  <a:gd name="connsiteX0" fmla="*/ 270012 w 277614"/>
                  <a:gd name="connsiteY0" fmla="*/ 0 h 68276"/>
                  <a:gd name="connsiteX1" fmla="*/ 7603 w 277614"/>
                  <a:gd name="connsiteY1" fmla="*/ 0 h 68276"/>
                  <a:gd name="connsiteX2" fmla="*/ 0 w 277614"/>
                  <a:gd name="connsiteY2" fmla="*/ 7603 h 68276"/>
                  <a:gd name="connsiteX3" fmla="*/ 0 w 277614"/>
                  <a:gd name="connsiteY3" fmla="*/ 60673 h 68276"/>
                  <a:gd name="connsiteX4" fmla="*/ 7603 w 277614"/>
                  <a:gd name="connsiteY4" fmla="*/ 68276 h 68276"/>
                  <a:gd name="connsiteX5" fmla="*/ 270012 w 277614"/>
                  <a:gd name="connsiteY5" fmla="*/ 68276 h 68276"/>
                  <a:gd name="connsiteX6" fmla="*/ 277615 w 277614"/>
                  <a:gd name="connsiteY6" fmla="*/ 60673 h 68276"/>
                  <a:gd name="connsiteX7" fmla="*/ 277615 w 277614"/>
                  <a:gd name="connsiteY7" fmla="*/ 7603 h 68276"/>
                  <a:gd name="connsiteX8" fmla="*/ 270012 w 277614"/>
                  <a:gd name="connsiteY8" fmla="*/ 0 h 68276"/>
                  <a:gd name="connsiteX9" fmla="*/ 15257 w 277614"/>
                  <a:gd name="connsiteY9" fmla="*/ 15206 h 68276"/>
                  <a:gd name="connsiteX10" fmla="*/ 210353 w 277614"/>
                  <a:gd name="connsiteY10" fmla="*/ 15206 h 68276"/>
                  <a:gd name="connsiteX11" fmla="*/ 210353 w 277614"/>
                  <a:gd name="connsiteY11" fmla="*/ 53070 h 68276"/>
                  <a:gd name="connsiteX12" fmla="*/ 15257 w 277614"/>
                  <a:gd name="connsiteY12" fmla="*/ 53070 h 68276"/>
                  <a:gd name="connsiteX13" fmla="*/ 15257 w 277614"/>
                  <a:gd name="connsiteY13" fmla="*/ 15206 h 68276"/>
                  <a:gd name="connsiteX14" fmla="*/ 262409 w 277614"/>
                  <a:gd name="connsiteY14" fmla="*/ 53070 h 68276"/>
                  <a:gd name="connsiteX15" fmla="*/ 225559 w 277614"/>
                  <a:gd name="connsiteY15" fmla="*/ 53070 h 68276"/>
                  <a:gd name="connsiteX16" fmla="*/ 225559 w 277614"/>
                  <a:gd name="connsiteY16" fmla="*/ 15206 h 68276"/>
                  <a:gd name="connsiteX17" fmla="*/ 262409 w 277614"/>
                  <a:gd name="connsiteY17" fmla="*/ 15206 h 68276"/>
                  <a:gd name="connsiteX18" fmla="*/ 262409 w 277614"/>
                  <a:gd name="connsiteY18" fmla="*/ 53070 h 682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77614" h="68276">
                    <a:moveTo>
                      <a:pt x="270012" y="0"/>
                    </a:moveTo>
                    <a:lnTo>
                      <a:pt x="7603" y="0"/>
                    </a:lnTo>
                    <a:cubicBezTo>
                      <a:pt x="3396" y="0"/>
                      <a:pt x="0" y="3396"/>
                      <a:pt x="0" y="7603"/>
                    </a:cubicBezTo>
                    <a:lnTo>
                      <a:pt x="0" y="60673"/>
                    </a:lnTo>
                    <a:cubicBezTo>
                      <a:pt x="0" y="64880"/>
                      <a:pt x="3396" y="68276"/>
                      <a:pt x="7603" y="68276"/>
                    </a:cubicBezTo>
                    <a:lnTo>
                      <a:pt x="270012" y="68276"/>
                    </a:lnTo>
                    <a:cubicBezTo>
                      <a:pt x="274219" y="68276"/>
                      <a:pt x="277615" y="64880"/>
                      <a:pt x="277615" y="60673"/>
                    </a:cubicBezTo>
                    <a:lnTo>
                      <a:pt x="277615" y="7603"/>
                    </a:lnTo>
                    <a:cubicBezTo>
                      <a:pt x="277615" y="3396"/>
                      <a:pt x="274219" y="0"/>
                      <a:pt x="270012" y="0"/>
                    </a:cubicBezTo>
                    <a:close/>
                    <a:moveTo>
                      <a:pt x="15257" y="15206"/>
                    </a:moveTo>
                    <a:lnTo>
                      <a:pt x="210353" y="15206"/>
                    </a:lnTo>
                    <a:lnTo>
                      <a:pt x="210353" y="53070"/>
                    </a:lnTo>
                    <a:lnTo>
                      <a:pt x="15257" y="53070"/>
                    </a:lnTo>
                    <a:lnTo>
                      <a:pt x="15257" y="15206"/>
                    </a:lnTo>
                    <a:close/>
                    <a:moveTo>
                      <a:pt x="262409" y="53070"/>
                    </a:moveTo>
                    <a:lnTo>
                      <a:pt x="225559" y="53070"/>
                    </a:lnTo>
                    <a:lnTo>
                      <a:pt x="225559" y="15206"/>
                    </a:lnTo>
                    <a:lnTo>
                      <a:pt x="262409" y="15206"/>
                    </a:lnTo>
                    <a:lnTo>
                      <a:pt x="262409" y="53070"/>
                    </a:lnTo>
                    <a:close/>
                  </a:path>
                </a:pathLst>
              </a:custGeom>
              <a:solidFill>
                <a:srgbClr val="1F1F1F"/>
              </a:solidFill>
              <a:ln w="50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985" name="Frihandsfigur: Form 984">
                <a:extLst>
                  <a:ext uri="{FF2B5EF4-FFF2-40B4-BE49-F238E27FC236}">
                    <a16:creationId xmlns:a16="http://schemas.microsoft.com/office/drawing/2014/main" id="{3632F23B-3DBB-B7C3-3196-775C8469B282}"/>
                  </a:ext>
                </a:extLst>
              </p:cNvPr>
              <p:cNvSpPr/>
              <p:nvPr/>
            </p:nvSpPr>
            <p:spPr>
              <a:xfrm>
                <a:off x="4443835" y="6856780"/>
                <a:ext cx="20181" cy="59242"/>
              </a:xfrm>
              <a:custGeom>
                <a:avLst/>
                <a:gdLst>
                  <a:gd name="connsiteX0" fmla="*/ 5123 w 20181"/>
                  <a:gd name="connsiteY0" fmla="*/ 56303 h 59242"/>
                  <a:gd name="connsiteX1" fmla="*/ 11155 w 20181"/>
                  <a:gd name="connsiteY1" fmla="*/ 59243 h 59242"/>
                  <a:gd name="connsiteX2" fmla="*/ 15818 w 20181"/>
                  <a:gd name="connsiteY2" fmla="*/ 57672 h 59242"/>
                  <a:gd name="connsiteX3" fmla="*/ 17187 w 20181"/>
                  <a:gd name="connsiteY3" fmla="*/ 47027 h 59242"/>
                  <a:gd name="connsiteX4" fmla="*/ 16781 w 20181"/>
                  <a:gd name="connsiteY4" fmla="*/ 33494 h 59242"/>
                  <a:gd name="connsiteX5" fmla="*/ 15108 w 20181"/>
                  <a:gd name="connsiteY5" fmla="*/ 2980 h 59242"/>
                  <a:gd name="connsiteX6" fmla="*/ 4464 w 20181"/>
                  <a:gd name="connsiteY6" fmla="*/ 1561 h 59242"/>
                  <a:gd name="connsiteX7" fmla="*/ 3045 w 20181"/>
                  <a:gd name="connsiteY7" fmla="*/ 12205 h 59242"/>
                  <a:gd name="connsiteX8" fmla="*/ 3197 w 20181"/>
                  <a:gd name="connsiteY8" fmla="*/ 26702 h 59242"/>
                  <a:gd name="connsiteX9" fmla="*/ 5174 w 20181"/>
                  <a:gd name="connsiteY9" fmla="*/ 56252 h 59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0181" h="59242">
                    <a:moveTo>
                      <a:pt x="5123" y="56303"/>
                    </a:moveTo>
                    <a:cubicBezTo>
                      <a:pt x="6644" y="58229"/>
                      <a:pt x="8874" y="59243"/>
                      <a:pt x="11155" y="59243"/>
                    </a:cubicBezTo>
                    <a:cubicBezTo>
                      <a:pt x="12777" y="59243"/>
                      <a:pt x="14399" y="58736"/>
                      <a:pt x="15818" y="57672"/>
                    </a:cubicBezTo>
                    <a:cubicBezTo>
                      <a:pt x="19164" y="55086"/>
                      <a:pt x="19772" y="50322"/>
                      <a:pt x="17187" y="47027"/>
                    </a:cubicBezTo>
                    <a:cubicBezTo>
                      <a:pt x="17187" y="46977"/>
                      <a:pt x="12979" y="41198"/>
                      <a:pt x="16781" y="33494"/>
                    </a:cubicBezTo>
                    <a:cubicBezTo>
                      <a:pt x="23472" y="19960"/>
                      <a:pt x="18859" y="7947"/>
                      <a:pt x="15108" y="2980"/>
                    </a:cubicBezTo>
                    <a:cubicBezTo>
                      <a:pt x="12574" y="-366"/>
                      <a:pt x="7809" y="-974"/>
                      <a:pt x="4464" y="1561"/>
                    </a:cubicBezTo>
                    <a:cubicBezTo>
                      <a:pt x="1119" y="4095"/>
                      <a:pt x="510" y="8860"/>
                      <a:pt x="3045" y="12205"/>
                    </a:cubicBezTo>
                    <a:cubicBezTo>
                      <a:pt x="3045" y="12256"/>
                      <a:pt x="7353" y="18237"/>
                      <a:pt x="3197" y="26702"/>
                    </a:cubicBezTo>
                    <a:cubicBezTo>
                      <a:pt x="-3241" y="39678"/>
                      <a:pt x="1423" y="51386"/>
                      <a:pt x="5174" y="56252"/>
                    </a:cubicBezTo>
                    <a:close/>
                  </a:path>
                </a:pathLst>
              </a:custGeom>
              <a:solidFill>
                <a:srgbClr val="1F1F1F"/>
              </a:solidFill>
              <a:ln w="50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986" name="Frihandsfigur: Form 985">
                <a:extLst>
                  <a:ext uri="{FF2B5EF4-FFF2-40B4-BE49-F238E27FC236}">
                    <a16:creationId xmlns:a16="http://schemas.microsoft.com/office/drawing/2014/main" id="{9BB6AF13-73BF-9776-1378-8F2832E50A00}"/>
                  </a:ext>
                </a:extLst>
              </p:cNvPr>
              <p:cNvSpPr/>
              <p:nvPr/>
            </p:nvSpPr>
            <p:spPr>
              <a:xfrm>
                <a:off x="4469838" y="6856806"/>
                <a:ext cx="20232" cy="59216"/>
              </a:xfrm>
              <a:custGeom>
                <a:avLst/>
                <a:gdLst>
                  <a:gd name="connsiteX0" fmla="*/ 5174 w 20232"/>
                  <a:gd name="connsiteY0" fmla="*/ 56276 h 59216"/>
                  <a:gd name="connsiteX1" fmla="*/ 11104 w 20232"/>
                  <a:gd name="connsiteY1" fmla="*/ 59216 h 59216"/>
                  <a:gd name="connsiteX2" fmla="*/ 15666 w 20232"/>
                  <a:gd name="connsiteY2" fmla="*/ 57696 h 59216"/>
                  <a:gd name="connsiteX3" fmla="*/ 17288 w 20232"/>
                  <a:gd name="connsiteY3" fmla="*/ 47102 h 59216"/>
                  <a:gd name="connsiteX4" fmla="*/ 16832 w 20232"/>
                  <a:gd name="connsiteY4" fmla="*/ 33467 h 59216"/>
                  <a:gd name="connsiteX5" fmla="*/ 15159 w 20232"/>
                  <a:gd name="connsiteY5" fmla="*/ 2953 h 59216"/>
                  <a:gd name="connsiteX6" fmla="*/ 4667 w 20232"/>
                  <a:gd name="connsiteY6" fmla="*/ 1483 h 59216"/>
                  <a:gd name="connsiteX7" fmla="*/ 2994 w 20232"/>
                  <a:gd name="connsiteY7" fmla="*/ 12077 h 59216"/>
                  <a:gd name="connsiteX8" fmla="*/ 3197 w 20232"/>
                  <a:gd name="connsiteY8" fmla="*/ 26675 h 59216"/>
                  <a:gd name="connsiteX9" fmla="*/ 5174 w 20232"/>
                  <a:gd name="connsiteY9" fmla="*/ 56226 h 592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0232" h="59216">
                    <a:moveTo>
                      <a:pt x="5174" y="56276"/>
                    </a:moveTo>
                    <a:cubicBezTo>
                      <a:pt x="6644" y="58202"/>
                      <a:pt x="8874" y="59216"/>
                      <a:pt x="11104" y="59216"/>
                    </a:cubicBezTo>
                    <a:cubicBezTo>
                      <a:pt x="12675" y="59216"/>
                      <a:pt x="14297" y="58709"/>
                      <a:pt x="15666" y="57696"/>
                    </a:cubicBezTo>
                    <a:cubicBezTo>
                      <a:pt x="19011" y="55212"/>
                      <a:pt x="19670" y="50498"/>
                      <a:pt x="17288" y="47102"/>
                    </a:cubicBezTo>
                    <a:cubicBezTo>
                      <a:pt x="16832" y="46494"/>
                      <a:pt x="13132" y="40918"/>
                      <a:pt x="16832" y="33467"/>
                    </a:cubicBezTo>
                    <a:cubicBezTo>
                      <a:pt x="23523" y="19883"/>
                      <a:pt x="18910" y="7921"/>
                      <a:pt x="15159" y="2953"/>
                    </a:cubicBezTo>
                    <a:cubicBezTo>
                      <a:pt x="12625" y="-341"/>
                      <a:pt x="8012" y="-950"/>
                      <a:pt x="4667" y="1483"/>
                    </a:cubicBezTo>
                    <a:cubicBezTo>
                      <a:pt x="1322" y="3967"/>
                      <a:pt x="612" y="8681"/>
                      <a:pt x="2994" y="12077"/>
                    </a:cubicBezTo>
                    <a:cubicBezTo>
                      <a:pt x="3450" y="12685"/>
                      <a:pt x="7252" y="18514"/>
                      <a:pt x="3197" y="26675"/>
                    </a:cubicBezTo>
                    <a:cubicBezTo>
                      <a:pt x="-3240" y="39651"/>
                      <a:pt x="1423" y="51360"/>
                      <a:pt x="5174" y="56226"/>
                    </a:cubicBezTo>
                    <a:close/>
                  </a:path>
                </a:pathLst>
              </a:custGeom>
              <a:solidFill>
                <a:srgbClr val="1F1F1F"/>
              </a:solidFill>
              <a:ln w="50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  <p:sp>
          <p:nvSpPr>
            <p:cNvPr id="992" name="Frihandsfigur: Form 991">
              <a:extLst>
                <a:ext uri="{FF2B5EF4-FFF2-40B4-BE49-F238E27FC236}">
                  <a16:creationId xmlns:a16="http://schemas.microsoft.com/office/drawing/2014/main" id="{B8C82526-DFA3-953D-CE05-E1996D4268B6}"/>
                </a:ext>
              </a:extLst>
            </p:cNvPr>
            <p:cNvSpPr/>
            <p:nvPr/>
          </p:nvSpPr>
          <p:spPr>
            <a:xfrm>
              <a:off x="4311702" y="3048541"/>
              <a:ext cx="380459" cy="380459"/>
            </a:xfrm>
            <a:custGeom>
              <a:avLst/>
              <a:gdLst>
                <a:gd name="connsiteX0" fmla="*/ 190230 w 380459"/>
                <a:gd name="connsiteY0" fmla="*/ 0 h 380459"/>
                <a:gd name="connsiteX1" fmla="*/ 0 w 380459"/>
                <a:gd name="connsiteY1" fmla="*/ 190230 h 380459"/>
                <a:gd name="connsiteX2" fmla="*/ 190230 w 380459"/>
                <a:gd name="connsiteY2" fmla="*/ 380460 h 380459"/>
                <a:gd name="connsiteX3" fmla="*/ 380459 w 380459"/>
                <a:gd name="connsiteY3" fmla="*/ 190230 h 380459"/>
                <a:gd name="connsiteX4" fmla="*/ 190230 w 380459"/>
                <a:gd name="connsiteY4" fmla="*/ 0 h 380459"/>
                <a:gd name="connsiteX5" fmla="*/ 365253 w 380459"/>
                <a:gd name="connsiteY5" fmla="*/ 190230 h 380459"/>
                <a:gd name="connsiteX6" fmla="*/ 319128 w 380459"/>
                <a:gd name="connsiteY6" fmla="*/ 308484 h 380459"/>
                <a:gd name="connsiteX7" fmla="*/ 71976 w 380459"/>
                <a:gd name="connsiteY7" fmla="*/ 61332 h 380459"/>
                <a:gd name="connsiteX8" fmla="*/ 190230 w 380459"/>
                <a:gd name="connsiteY8" fmla="*/ 15206 h 380459"/>
                <a:gd name="connsiteX9" fmla="*/ 365253 w 380459"/>
                <a:gd name="connsiteY9" fmla="*/ 190230 h 380459"/>
                <a:gd name="connsiteX10" fmla="*/ 15206 w 380459"/>
                <a:gd name="connsiteY10" fmla="*/ 190230 h 380459"/>
                <a:gd name="connsiteX11" fmla="*/ 61230 w 380459"/>
                <a:gd name="connsiteY11" fmla="*/ 72027 h 380459"/>
                <a:gd name="connsiteX12" fmla="*/ 308382 w 380459"/>
                <a:gd name="connsiteY12" fmla="*/ 319178 h 380459"/>
                <a:gd name="connsiteX13" fmla="*/ 190179 w 380459"/>
                <a:gd name="connsiteY13" fmla="*/ 365203 h 380459"/>
                <a:gd name="connsiteX14" fmla="*/ 15155 w 380459"/>
                <a:gd name="connsiteY14" fmla="*/ 190179 h 380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80459" h="380459">
                  <a:moveTo>
                    <a:pt x="190230" y="0"/>
                  </a:moveTo>
                  <a:cubicBezTo>
                    <a:pt x="85307" y="0"/>
                    <a:pt x="0" y="85358"/>
                    <a:pt x="0" y="190230"/>
                  </a:cubicBezTo>
                  <a:cubicBezTo>
                    <a:pt x="0" y="295102"/>
                    <a:pt x="85358" y="380460"/>
                    <a:pt x="190230" y="380460"/>
                  </a:cubicBezTo>
                  <a:cubicBezTo>
                    <a:pt x="295102" y="380460"/>
                    <a:pt x="380459" y="295102"/>
                    <a:pt x="380459" y="190230"/>
                  </a:cubicBezTo>
                  <a:cubicBezTo>
                    <a:pt x="380459" y="85358"/>
                    <a:pt x="295102" y="0"/>
                    <a:pt x="190230" y="0"/>
                  </a:cubicBezTo>
                  <a:close/>
                  <a:moveTo>
                    <a:pt x="365253" y="190230"/>
                  </a:moveTo>
                  <a:cubicBezTo>
                    <a:pt x="365253" y="235798"/>
                    <a:pt x="347766" y="277311"/>
                    <a:pt x="319128" y="308484"/>
                  </a:cubicBezTo>
                  <a:lnTo>
                    <a:pt x="71976" y="61332"/>
                  </a:lnTo>
                  <a:cubicBezTo>
                    <a:pt x="103149" y="32744"/>
                    <a:pt x="144662" y="15206"/>
                    <a:pt x="190230" y="15206"/>
                  </a:cubicBezTo>
                  <a:cubicBezTo>
                    <a:pt x="286738" y="15206"/>
                    <a:pt x="365253" y="93721"/>
                    <a:pt x="365253" y="190230"/>
                  </a:cubicBezTo>
                  <a:close/>
                  <a:moveTo>
                    <a:pt x="15206" y="190230"/>
                  </a:moveTo>
                  <a:cubicBezTo>
                    <a:pt x="15206" y="144713"/>
                    <a:pt x="32693" y="103200"/>
                    <a:pt x="61230" y="72027"/>
                  </a:cubicBezTo>
                  <a:lnTo>
                    <a:pt x="308382" y="319178"/>
                  </a:lnTo>
                  <a:cubicBezTo>
                    <a:pt x="277209" y="347766"/>
                    <a:pt x="235696" y="365203"/>
                    <a:pt x="190179" y="365203"/>
                  </a:cubicBezTo>
                  <a:cubicBezTo>
                    <a:pt x="93670" y="365203"/>
                    <a:pt x="15155" y="286688"/>
                    <a:pt x="15155" y="190179"/>
                  </a:cubicBezTo>
                  <a:close/>
                </a:path>
              </a:pathLst>
            </a:custGeom>
            <a:solidFill>
              <a:srgbClr val="D24723"/>
            </a:solidFill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  <p:grpSp>
        <p:nvGrpSpPr>
          <p:cNvPr id="5" name="Grupp 4">
            <a:extLst>
              <a:ext uri="{FF2B5EF4-FFF2-40B4-BE49-F238E27FC236}">
                <a16:creationId xmlns:a16="http://schemas.microsoft.com/office/drawing/2014/main" id="{6E0F94F4-1C52-D346-DF64-046580D87CA1}"/>
              </a:ext>
            </a:extLst>
          </p:cNvPr>
          <p:cNvGrpSpPr/>
          <p:nvPr/>
        </p:nvGrpSpPr>
        <p:grpSpPr>
          <a:xfrm>
            <a:off x="2351567" y="2617113"/>
            <a:ext cx="532974" cy="532974"/>
            <a:chOff x="4899676" y="3048541"/>
            <a:chExt cx="380459" cy="380459"/>
          </a:xfrm>
        </p:grpSpPr>
        <p:grpSp>
          <p:nvGrpSpPr>
            <p:cNvPr id="966" name="Bild 3">
              <a:extLst>
                <a:ext uri="{FF2B5EF4-FFF2-40B4-BE49-F238E27FC236}">
                  <a16:creationId xmlns:a16="http://schemas.microsoft.com/office/drawing/2014/main" id="{CC10A9B2-D422-853B-E09C-4E039AB98008}"/>
                </a:ext>
              </a:extLst>
            </p:cNvPr>
            <p:cNvGrpSpPr/>
            <p:nvPr/>
          </p:nvGrpSpPr>
          <p:grpSpPr>
            <a:xfrm>
              <a:off x="4968973" y="3129336"/>
              <a:ext cx="254493" cy="197528"/>
              <a:chOff x="4829273" y="6843083"/>
              <a:chExt cx="254493" cy="197528"/>
            </a:xfrm>
            <a:solidFill>
              <a:srgbClr val="1F1F1F"/>
            </a:solidFill>
          </p:grpSpPr>
          <p:sp>
            <p:nvSpPr>
              <p:cNvPr id="967" name="Frihandsfigur: Form 966">
                <a:extLst>
                  <a:ext uri="{FF2B5EF4-FFF2-40B4-BE49-F238E27FC236}">
                    <a16:creationId xmlns:a16="http://schemas.microsoft.com/office/drawing/2014/main" id="{649E9E78-CD18-CE5A-159C-B1C4F9E46DBD}"/>
                  </a:ext>
                </a:extLst>
              </p:cNvPr>
              <p:cNvSpPr/>
              <p:nvPr/>
            </p:nvSpPr>
            <p:spPr>
              <a:xfrm>
                <a:off x="4829273" y="6843083"/>
                <a:ext cx="254493" cy="197528"/>
              </a:xfrm>
              <a:custGeom>
                <a:avLst/>
                <a:gdLst>
                  <a:gd name="connsiteX0" fmla="*/ 246840 w 254493"/>
                  <a:gd name="connsiteY0" fmla="*/ 54033 h 197528"/>
                  <a:gd name="connsiteX1" fmla="*/ 188144 w 254493"/>
                  <a:gd name="connsiteY1" fmla="*/ 54033 h 197528"/>
                  <a:gd name="connsiteX2" fmla="*/ 126964 w 254493"/>
                  <a:gd name="connsiteY2" fmla="*/ 0 h 197528"/>
                  <a:gd name="connsiteX3" fmla="*/ 88543 w 254493"/>
                  <a:gd name="connsiteY3" fmla="*/ 0 h 197528"/>
                  <a:gd name="connsiteX4" fmla="*/ 26806 w 254493"/>
                  <a:gd name="connsiteY4" fmla="*/ 50941 h 197528"/>
                  <a:gd name="connsiteX5" fmla="*/ 144 w 254493"/>
                  <a:gd name="connsiteY5" fmla="*/ 188456 h 197528"/>
                  <a:gd name="connsiteX6" fmla="*/ 6176 w 254493"/>
                  <a:gd name="connsiteY6" fmla="*/ 197377 h 197528"/>
                  <a:gd name="connsiteX7" fmla="*/ 7646 w 254493"/>
                  <a:gd name="connsiteY7" fmla="*/ 197529 h 197528"/>
                  <a:gd name="connsiteX8" fmla="*/ 15097 w 254493"/>
                  <a:gd name="connsiteY8" fmla="*/ 191396 h 197528"/>
                  <a:gd name="connsiteX9" fmla="*/ 41759 w 254493"/>
                  <a:gd name="connsiteY9" fmla="*/ 53881 h 197528"/>
                  <a:gd name="connsiteX10" fmla="*/ 88594 w 254493"/>
                  <a:gd name="connsiteY10" fmla="*/ 15257 h 197528"/>
                  <a:gd name="connsiteX11" fmla="*/ 117790 w 254493"/>
                  <a:gd name="connsiteY11" fmla="*/ 15257 h 197528"/>
                  <a:gd name="connsiteX12" fmla="*/ 117790 w 254493"/>
                  <a:gd name="connsiteY12" fmla="*/ 68378 h 197528"/>
                  <a:gd name="connsiteX13" fmla="*/ 75618 w 254493"/>
                  <a:gd name="connsiteY13" fmla="*/ 110549 h 197528"/>
                  <a:gd name="connsiteX14" fmla="*/ 64314 w 254493"/>
                  <a:gd name="connsiteY14" fmla="*/ 110549 h 197528"/>
                  <a:gd name="connsiteX15" fmla="*/ 64314 w 254493"/>
                  <a:gd name="connsiteY15" fmla="*/ 95951 h 197528"/>
                  <a:gd name="connsiteX16" fmla="*/ 56711 w 254493"/>
                  <a:gd name="connsiteY16" fmla="*/ 88348 h 197528"/>
                  <a:gd name="connsiteX17" fmla="*/ 49108 w 254493"/>
                  <a:gd name="connsiteY17" fmla="*/ 95951 h 197528"/>
                  <a:gd name="connsiteX18" fmla="*/ 49108 w 254493"/>
                  <a:gd name="connsiteY18" fmla="*/ 118152 h 197528"/>
                  <a:gd name="connsiteX19" fmla="*/ 56711 w 254493"/>
                  <a:gd name="connsiteY19" fmla="*/ 125755 h 197528"/>
                  <a:gd name="connsiteX20" fmla="*/ 75618 w 254493"/>
                  <a:gd name="connsiteY20" fmla="*/ 125755 h 197528"/>
                  <a:gd name="connsiteX21" fmla="*/ 132996 w 254493"/>
                  <a:gd name="connsiteY21" fmla="*/ 68378 h 197528"/>
                  <a:gd name="connsiteX22" fmla="*/ 132996 w 254493"/>
                  <a:gd name="connsiteY22" fmla="*/ 15663 h 197528"/>
                  <a:gd name="connsiteX23" fmla="*/ 173445 w 254493"/>
                  <a:gd name="connsiteY23" fmla="*/ 61687 h 197528"/>
                  <a:gd name="connsiteX24" fmla="*/ 181048 w 254493"/>
                  <a:gd name="connsiteY24" fmla="*/ 69290 h 197528"/>
                  <a:gd name="connsiteX25" fmla="*/ 212829 w 254493"/>
                  <a:gd name="connsiteY25" fmla="*/ 69290 h 197528"/>
                  <a:gd name="connsiteX26" fmla="*/ 239237 w 254493"/>
                  <a:gd name="connsiteY26" fmla="*/ 95698 h 197528"/>
                  <a:gd name="connsiteX27" fmla="*/ 197115 w 254493"/>
                  <a:gd name="connsiteY27" fmla="*/ 137008 h 197528"/>
                  <a:gd name="connsiteX28" fmla="*/ 129701 w 254493"/>
                  <a:gd name="connsiteY28" fmla="*/ 137008 h 197528"/>
                  <a:gd name="connsiteX29" fmla="*/ 122098 w 254493"/>
                  <a:gd name="connsiteY29" fmla="*/ 144611 h 197528"/>
                  <a:gd name="connsiteX30" fmla="*/ 122098 w 254493"/>
                  <a:gd name="connsiteY30" fmla="*/ 189875 h 197528"/>
                  <a:gd name="connsiteX31" fmla="*/ 129701 w 254493"/>
                  <a:gd name="connsiteY31" fmla="*/ 197478 h 197528"/>
                  <a:gd name="connsiteX32" fmla="*/ 137304 w 254493"/>
                  <a:gd name="connsiteY32" fmla="*/ 189875 h 197528"/>
                  <a:gd name="connsiteX33" fmla="*/ 137304 w 254493"/>
                  <a:gd name="connsiteY33" fmla="*/ 152214 h 197528"/>
                  <a:gd name="connsiteX34" fmla="*/ 197115 w 254493"/>
                  <a:gd name="connsiteY34" fmla="*/ 152214 h 197528"/>
                  <a:gd name="connsiteX35" fmla="*/ 254494 w 254493"/>
                  <a:gd name="connsiteY35" fmla="*/ 94836 h 197528"/>
                  <a:gd name="connsiteX36" fmla="*/ 254494 w 254493"/>
                  <a:gd name="connsiteY36" fmla="*/ 61636 h 197528"/>
                  <a:gd name="connsiteX37" fmla="*/ 246890 w 254493"/>
                  <a:gd name="connsiteY37" fmla="*/ 54033 h 197528"/>
                  <a:gd name="connsiteX38" fmla="*/ 228694 w 254493"/>
                  <a:gd name="connsiteY38" fmla="*/ 69239 h 197528"/>
                  <a:gd name="connsiteX39" fmla="*/ 239237 w 254493"/>
                  <a:gd name="connsiteY39" fmla="*/ 69239 h 197528"/>
                  <a:gd name="connsiteX40" fmla="*/ 239237 w 254493"/>
                  <a:gd name="connsiteY40" fmla="*/ 79782 h 197528"/>
                  <a:gd name="connsiteX41" fmla="*/ 228694 w 254493"/>
                  <a:gd name="connsiteY41" fmla="*/ 69239 h 197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254493" h="197528">
                    <a:moveTo>
                      <a:pt x="246840" y="54033"/>
                    </a:moveTo>
                    <a:lnTo>
                      <a:pt x="188144" y="54033"/>
                    </a:lnTo>
                    <a:cubicBezTo>
                      <a:pt x="184393" y="23620"/>
                      <a:pt x="158390" y="0"/>
                      <a:pt x="126964" y="0"/>
                    </a:cubicBezTo>
                    <a:lnTo>
                      <a:pt x="88543" y="0"/>
                    </a:lnTo>
                    <a:cubicBezTo>
                      <a:pt x="58486" y="0"/>
                      <a:pt x="32483" y="21441"/>
                      <a:pt x="26806" y="50941"/>
                    </a:cubicBezTo>
                    <a:lnTo>
                      <a:pt x="144" y="188456"/>
                    </a:lnTo>
                    <a:cubicBezTo>
                      <a:pt x="-667" y="192562"/>
                      <a:pt x="2020" y="196566"/>
                      <a:pt x="6176" y="197377"/>
                    </a:cubicBezTo>
                    <a:cubicBezTo>
                      <a:pt x="6683" y="197478"/>
                      <a:pt x="7139" y="197529"/>
                      <a:pt x="7646" y="197529"/>
                    </a:cubicBezTo>
                    <a:cubicBezTo>
                      <a:pt x="11194" y="197529"/>
                      <a:pt x="14388" y="194994"/>
                      <a:pt x="15097" y="191396"/>
                    </a:cubicBezTo>
                    <a:lnTo>
                      <a:pt x="41759" y="53881"/>
                    </a:lnTo>
                    <a:cubicBezTo>
                      <a:pt x="46118" y="31477"/>
                      <a:pt x="65785" y="15257"/>
                      <a:pt x="88594" y="15257"/>
                    </a:cubicBezTo>
                    <a:lnTo>
                      <a:pt x="117790" y="15257"/>
                    </a:lnTo>
                    <a:lnTo>
                      <a:pt x="117790" y="68378"/>
                    </a:lnTo>
                    <a:cubicBezTo>
                      <a:pt x="117790" y="91643"/>
                      <a:pt x="98883" y="110549"/>
                      <a:pt x="75618" y="110549"/>
                    </a:cubicBezTo>
                    <a:lnTo>
                      <a:pt x="64314" y="110549"/>
                    </a:lnTo>
                    <a:lnTo>
                      <a:pt x="64314" y="95951"/>
                    </a:lnTo>
                    <a:cubicBezTo>
                      <a:pt x="64314" y="91744"/>
                      <a:pt x="60919" y="88348"/>
                      <a:pt x="56711" y="88348"/>
                    </a:cubicBezTo>
                    <a:cubicBezTo>
                      <a:pt x="52505" y="88348"/>
                      <a:pt x="49108" y="91744"/>
                      <a:pt x="49108" y="95951"/>
                    </a:cubicBezTo>
                    <a:lnTo>
                      <a:pt x="49108" y="118152"/>
                    </a:lnTo>
                    <a:cubicBezTo>
                      <a:pt x="49108" y="122359"/>
                      <a:pt x="52505" y="125755"/>
                      <a:pt x="56711" y="125755"/>
                    </a:cubicBezTo>
                    <a:lnTo>
                      <a:pt x="75618" y="125755"/>
                    </a:lnTo>
                    <a:cubicBezTo>
                      <a:pt x="107247" y="125755"/>
                      <a:pt x="132996" y="100006"/>
                      <a:pt x="132996" y="68378"/>
                    </a:cubicBezTo>
                    <a:lnTo>
                      <a:pt x="132996" y="15663"/>
                    </a:lnTo>
                    <a:cubicBezTo>
                      <a:pt x="155755" y="18602"/>
                      <a:pt x="173445" y="38117"/>
                      <a:pt x="173445" y="61687"/>
                    </a:cubicBezTo>
                    <a:cubicBezTo>
                      <a:pt x="173445" y="65894"/>
                      <a:pt x="176840" y="69290"/>
                      <a:pt x="181048" y="69290"/>
                    </a:cubicBezTo>
                    <a:lnTo>
                      <a:pt x="212829" y="69290"/>
                    </a:lnTo>
                    <a:cubicBezTo>
                      <a:pt x="215768" y="82418"/>
                      <a:pt x="226109" y="92758"/>
                      <a:pt x="239237" y="95698"/>
                    </a:cubicBezTo>
                    <a:cubicBezTo>
                      <a:pt x="238781" y="118558"/>
                      <a:pt x="220077" y="137008"/>
                      <a:pt x="197115" y="137008"/>
                    </a:cubicBezTo>
                    <a:lnTo>
                      <a:pt x="129701" y="137008"/>
                    </a:lnTo>
                    <a:cubicBezTo>
                      <a:pt x="125494" y="137008"/>
                      <a:pt x="122098" y="140404"/>
                      <a:pt x="122098" y="144611"/>
                    </a:cubicBezTo>
                    <a:lnTo>
                      <a:pt x="122098" y="189875"/>
                    </a:lnTo>
                    <a:cubicBezTo>
                      <a:pt x="122098" y="194082"/>
                      <a:pt x="125494" y="197478"/>
                      <a:pt x="129701" y="197478"/>
                    </a:cubicBezTo>
                    <a:cubicBezTo>
                      <a:pt x="133908" y="197478"/>
                      <a:pt x="137304" y="194082"/>
                      <a:pt x="137304" y="189875"/>
                    </a:cubicBezTo>
                    <a:lnTo>
                      <a:pt x="137304" y="152214"/>
                    </a:lnTo>
                    <a:lnTo>
                      <a:pt x="197115" y="152214"/>
                    </a:lnTo>
                    <a:cubicBezTo>
                      <a:pt x="228744" y="152214"/>
                      <a:pt x="254494" y="126465"/>
                      <a:pt x="254494" y="94836"/>
                    </a:cubicBezTo>
                    <a:lnTo>
                      <a:pt x="254494" y="61636"/>
                    </a:lnTo>
                    <a:cubicBezTo>
                      <a:pt x="254494" y="57429"/>
                      <a:pt x="251098" y="54033"/>
                      <a:pt x="246890" y="54033"/>
                    </a:cubicBezTo>
                    <a:close/>
                    <a:moveTo>
                      <a:pt x="228694" y="69239"/>
                    </a:moveTo>
                    <a:lnTo>
                      <a:pt x="239237" y="69239"/>
                    </a:lnTo>
                    <a:lnTo>
                      <a:pt x="239237" y="79782"/>
                    </a:lnTo>
                    <a:cubicBezTo>
                      <a:pt x="234472" y="77805"/>
                      <a:pt x="230670" y="73953"/>
                      <a:pt x="228694" y="69239"/>
                    </a:cubicBezTo>
                    <a:close/>
                  </a:path>
                </a:pathLst>
              </a:custGeom>
              <a:solidFill>
                <a:srgbClr val="1F1F1F"/>
              </a:solidFill>
              <a:ln w="50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968" name="Frihandsfigur: Form 967">
                <a:extLst>
                  <a:ext uri="{FF2B5EF4-FFF2-40B4-BE49-F238E27FC236}">
                    <a16:creationId xmlns:a16="http://schemas.microsoft.com/office/drawing/2014/main" id="{15DEB691-C5FE-2EF5-0B2D-2CF237B21C1E}"/>
                  </a:ext>
                </a:extLst>
              </p:cNvPr>
              <p:cNvSpPr/>
              <p:nvPr/>
            </p:nvSpPr>
            <p:spPr>
              <a:xfrm>
                <a:off x="4972711" y="6893923"/>
                <a:ext cx="15206" cy="18399"/>
              </a:xfrm>
              <a:custGeom>
                <a:avLst/>
                <a:gdLst>
                  <a:gd name="connsiteX0" fmla="*/ 15206 w 15206"/>
                  <a:gd name="connsiteY0" fmla="*/ 10796 h 18399"/>
                  <a:gd name="connsiteX1" fmla="*/ 15206 w 15206"/>
                  <a:gd name="connsiteY1" fmla="*/ 7603 h 18399"/>
                  <a:gd name="connsiteX2" fmla="*/ 7603 w 15206"/>
                  <a:gd name="connsiteY2" fmla="*/ 0 h 18399"/>
                  <a:gd name="connsiteX3" fmla="*/ 0 w 15206"/>
                  <a:gd name="connsiteY3" fmla="*/ 7603 h 18399"/>
                  <a:gd name="connsiteX4" fmla="*/ 0 w 15206"/>
                  <a:gd name="connsiteY4" fmla="*/ 10796 h 18399"/>
                  <a:gd name="connsiteX5" fmla="*/ 7603 w 15206"/>
                  <a:gd name="connsiteY5" fmla="*/ 18400 h 18399"/>
                  <a:gd name="connsiteX6" fmla="*/ 15206 w 15206"/>
                  <a:gd name="connsiteY6" fmla="*/ 10796 h 183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206" h="18399">
                    <a:moveTo>
                      <a:pt x="15206" y="10796"/>
                    </a:moveTo>
                    <a:lnTo>
                      <a:pt x="15206" y="7603"/>
                    </a:lnTo>
                    <a:cubicBezTo>
                      <a:pt x="15206" y="3396"/>
                      <a:pt x="11810" y="0"/>
                      <a:pt x="7603" y="0"/>
                    </a:cubicBezTo>
                    <a:cubicBezTo>
                      <a:pt x="3396" y="0"/>
                      <a:pt x="0" y="3396"/>
                      <a:pt x="0" y="7603"/>
                    </a:cubicBezTo>
                    <a:lnTo>
                      <a:pt x="0" y="10796"/>
                    </a:lnTo>
                    <a:cubicBezTo>
                      <a:pt x="0" y="15004"/>
                      <a:pt x="3396" y="18400"/>
                      <a:pt x="7603" y="18400"/>
                    </a:cubicBezTo>
                    <a:cubicBezTo>
                      <a:pt x="11810" y="18400"/>
                      <a:pt x="15206" y="15004"/>
                      <a:pt x="15206" y="10796"/>
                    </a:cubicBezTo>
                    <a:close/>
                  </a:path>
                </a:pathLst>
              </a:custGeom>
              <a:solidFill>
                <a:srgbClr val="1F1F1F"/>
              </a:solidFill>
              <a:ln w="50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  <p:sp>
          <p:nvSpPr>
            <p:cNvPr id="993" name="Frihandsfigur: Form 992">
              <a:extLst>
                <a:ext uri="{FF2B5EF4-FFF2-40B4-BE49-F238E27FC236}">
                  <a16:creationId xmlns:a16="http://schemas.microsoft.com/office/drawing/2014/main" id="{C30FBE0E-8506-9C97-3690-6A64F26DEB7D}"/>
                </a:ext>
              </a:extLst>
            </p:cNvPr>
            <p:cNvSpPr/>
            <p:nvPr/>
          </p:nvSpPr>
          <p:spPr>
            <a:xfrm>
              <a:off x="4899676" y="3048541"/>
              <a:ext cx="380459" cy="380459"/>
            </a:xfrm>
            <a:custGeom>
              <a:avLst/>
              <a:gdLst>
                <a:gd name="connsiteX0" fmla="*/ 190230 w 380459"/>
                <a:gd name="connsiteY0" fmla="*/ 0 h 380459"/>
                <a:gd name="connsiteX1" fmla="*/ 0 w 380459"/>
                <a:gd name="connsiteY1" fmla="*/ 190230 h 380459"/>
                <a:gd name="connsiteX2" fmla="*/ 190230 w 380459"/>
                <a:gd name="connsiteY2" fmla="*/ 380460 h 380459"/>
                <a:gd name="connsiteX3" fmla="*/ 380459 w 380459"/>
                <a:gd name="connsiteY3" fmla="*/ 190230 h 380459"/>
                <a:gd name="connsiteX4" fmla="*/ 190230 w 380459"/>
                <a:gd name="connsiteY4" fmla="*/ 0 h 380459"/>
                <a:gd name="connsiteX5" fmla="*/ 365253 w 380459"/>
                <a:gd name="connsiteY5" fmla="*/ 190230 h 380459"/>
                <a:gd name="connsiteX6" fmla="*/ 319381 w 380459"/>
                <a:gd name="connsiteY6" fmla="*/ 308230 h 380459"/>
                <a:gd name="connsiteX7" fmla="*/ 72229 w 380459"/>
                <a:gd name="connsiteY7" fmla="*/ 61079 h 380459"/>
                <a:gd name="connsiteX8" fmla="*/ 190230 w 380459"/>
                <a:gd name="connsiteY8" fmla="*/ 15206 h 380459"/>
                <a:gd name="connsiteX9" fmla="*/ 365253 w 380459"/>
                <a:gd name="connsiteY9" fmla="*/ 190230 h 380459"/>
                <a:gd name="connsiteX10" fmla="*/ 15206 w 380459"/>
                <a:gd name="connsiteY10" fmla="*/ 190230 h 380459"/>
                <a:gd name="connsiteX11" fmla="*/ 61484 w 380459"/>
                <a:gd name="connsiteY11" fmla="*/ 71824 h 380459"/>
                <a:gd name="connsiteX12" fmla="*/ 308686 w 380459"/>
                <a:gd name="connsiteY12" fmla="*/ 319026 h 380459"/>
                <a:gd name="connsiteX13" fmla="*/ 190280 w 380459"/>
                <a:gd name="connsiteY13" fmla="*/ 365304 h 380459"/>
                <a:gd name="connsiteX14" fmla="*/ 15257 w 380459"/>
                <a:gd name="connsiteY14" fmla="*/ 190281 h 380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80459" h="380459">
                  <a:moveTo>
                    <a:pt x="190230" y="0"/>
                  </a:moveTo>
                  <a:cubicBezTo>
                    <a:pt x="85307" y="0"/>
                    <a:pt x="0" y="85358"/>
                    <a:pt x="0" y="190230"/>
                  </a:cubicBezTo>
                  <a:cubicBezTo>
                    <a:pt x="0" y="295102"/>
                    <a:pt x="85358" y="380460"/>
                    <a:pt x="190230" y="380460"/>
                  </a:cubicBezTo>
                  <a:cubicBezTo>
                    <a:pt x="295102" y="380460"/>
                    <a:pt x="380459" y="295102"/>
                    <a:pt x="380459" y="190230"/>
                  </a:cubicBezTo>
                  <a:cubicBezTo>
                    <a:pt x="380459" y="85358"/>
                    <a:pt x="295102" y="0"/>
                    <a:pt x="190230" y="0"/>
                  </a:cubicBezTo>
                  <a:close/>
                  <a:moveTo>
                    <a:pt x="365253" y="190230"/>
                  </a:moveTo>
                  <a:cubicBezTo>
                    <a:pt x="365253" y="235646"/>
                    <a:pt x="347867" y="277108"/>
                    <a:pt x="319381" y="308230"/>
                  </a:cubicBezTo>
                  <a:lnTo>
                    <a:pt x="72229" y="61079"/>
                  </a:lnTo>
                  <a:cubicBezTo>
                    <a:pt x="103352" y="32592"/>
                    <a:pt x="144814" y="15206"/>
                    <a:pt x="190230" y="15206"/>
                  </a:cubicBezTo>
                  <a:cubicBezTo>
                    <a:pt x="286738" y="15206"/>
                    <a:pt x="365253" y="93721"/>
                    <a:pt x="365253" y="190230"/>
                  </a:cubicBezTo>
                  <a:close/>
                  <a:moveTo>
                    <a:pt x="15206" y="190230"/>
                  </a:moveTo>
                  <a:cubicBezTo>
                    <a:pt x="15206" y="144611"/>
                    <a:pt x="32795" y="102997"/>
                    <a:pt x="61484" y="71824"/>
                  </a:cubicBezTo>
                  <a:lnTo>
                    <a:pt x="308686" y="319026"/>
                  </a:lnTo>
                  <a:cubicBezTo>
                    <a:pt x="277513" y="347716"/>
                    <a:pt x="235899" y="365304"/>
                    <a:pt x="190280" y="365304"/>
                  </a:cubicBezTo>
                  <a:cubicBezTo>
                    <a:pt x="93772" y="365304"/>
                    <a:pt x="15257" y="286789"/>
                    <a:pt x="15257" y="190281"/>
                  </a:cubicBezTo>
                  <a:close/>
                </a:path>
              </a:pathLst>
            </a:custGeom>
            <a:solidFill>
              <a:srgbClr val="D24723"/>
            </a:solidFill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  <p:grpSp>
        <p:nvGrpSpPr>
          <p:cNvPr id="3" name="Grupp 2">
            <a:extLst>
              <a:ext uri="{FF2B5EF4-FFF2-40B4-BE49-F238E27FC236}">
                <a16:creationId xmlns:a16="http://schemas.microsoft.com/office/drawing/2014/main" id="{18336A24-0813-6F65-52E4-E1DB12A68D94}"/>
              </a:ext>
            </a:extLst>
          </p:cNvPr>
          <p:cNvGrpSpPr/>
          <p:nvPr/>
        </p:nvGrpSpPr>
        <p:grpSpPr>
          <a:xfrm>
            <a:off x="4301605" y="2617113"/>
            <a:ext cx="532973" cy="532974"/>
            <a:chOff x="6075623" y="3048541"/>
            <a:chExt cx="380458" cy="380459"/>
          </a:xfrm>
        </p:grpSpPr>
        <p:sp>
          <p:nvSpPr>
            <p:cNvPr id="994" name="Frihandsfigur: Form 993">
              <a:extLst>
                <a:ext uri="{FF2B5EF4-FFF2-40B4-BE49-F238E27FC236}">
                  <a16:creationId xmlns:a16="http://schemas.microsoft.com/office/drawing/2014/main" id="{F0F8D65E-1304-F978-1D79-8022A0590834}"/>
                </a:ext>
              </a:extLst>
            </p:cNvPr>
            <p:cNvSpPr/>
            <p:nvPr/>
          </p:nvSpPr>
          <p:spPr>
            <a:xfrm>
              <a:off x="6191646" y="3114941"/>
              <a:ext cx="148311" cy="247658"/>
            </a:xfrm>
            <a:custGeom>
              <a:avLst/>
              <a:gdLst>
                <a:gd name="connsiteX0" fmla="*/ 148261 w 148311"/>
                <a:gd name="connsiteY0" fmla="*/ 82316 h 247658"/>
                <a:gd name="connsiteX1" fmla="*/ 148311 w 148311"/>
                <a:gd name="connsiteY1" fmla="*/ 81556 h 247658"/>
                <a:gd name="connsiteX2" fmla="*/ 148311 w 148311"/>
                <a:gd name="connsiteY2" fmla="*/ 74156 h 247658"/>
                <a:gd name="connsiteX3" fmla="*/ 114402 w 148311"/>
                <a:gd name="connsiteY3" fmla="*/ 33910 h 247658"/>
                <a:gd name="connsiteX4" fmla="*/ 74156 w 148311"/>
                <a:gd name="connsiteY4" fmla="*/ 0 h 247658"/>
                <a:gd name="connsiteX5" fmla="*/ 33910 w 148311"/>
                <a:gd name="connsiteY5" fmla="*/ 33910 h 247658"/>
                <a:gd name="connsiteX6" fmla="*/ 0 w 148311"/>
                <a:gd name="connsiteY6" fmla="*/ 74156 h 247658"/>
                <a:gd name="connsiteX7" fmla="*/ 0 w 148311"/>
                <a:gd name="connsiteY7" fmla="*/ 81556 h 247658"/>
                <a:gd name="connsiteX8" fmla="*/ 51 w 148311"/>
                <a:gd name="connsiteY8" fmla="*/ 82316 h 247658"/>
                <a:gd name="connsiteX9" fmla="*/ 101 w 148311"/>
                <a:gd name="connsiteY9" fmla="*/ 82874 h 247658"/>
                <a:gd name="connsiteX10" fmla="*/ 558 w 148311"/>
                <a:gd name="connsiteY10" fmla="*/ 84546 h 247658"/>
                <a:gd name="connsiteX11" fmla="*/ 67111 w 148311"/>
                <a:gd name="connsiteY11" fmla="*/ 242995 h 247658"/>
                <a:gd name="connsiteX12" fmla="*/ 74105 w 148311"/>
                <a:gd name="connsiteY12" fmla="*/ 247658 h 247658"/>
                <a:gd name="connsiteX13" fmla="*/ 81100 w 148311"/>
                <a:gd name="connsiteY13" fmla="*/ 242995 h 247658"/>
                <a:gd name="connsiteX14" fmla="*/ 147652 w 148311"/>
                <a:gd name="connsiteY14" fmla="*/ 84546 h 247658"/>
                <a:gd name="connsiteX15" fmla="*/ 148109 w 148311"/>
                <a:gd name="connsiteY15" fmla="*/ 82874 h 247658"/>
                <a:gd name="connsiteX16" fmla="*/ 148160 w 148311"/>
                <a:gd name="connsiteY16" fmla="*/ 82316 h 247658"/>
                <a:gd name="connsiteX17" fmla="*/ 133105 w 148311"/>
                <a:gd name="connsiteY17" fmla="*/ 73953 h 247658"/>
                <a:gd name="connsiteX18" fmla="*/ 81809 w 148311"/>
                <a:gd name="connsiteY18" fmla="*/ 73953 h 247658"/>
                <a:gd name="connsiteX19" fmla="*/ 107458 w 148311"/>
                <a:gd name="connsiteY19" fmla="*/ 48508 h 247658"/>
                <a:gd name="connsiteX20" fmla="*/ 133105 w 148311"/>
                <a:gd name="connsiteY20" fmla="*/ 73953 h 247658"/>
                <a:gd name="connsiteX21" fmla="*/ 74206 w 148311"/>
                <a:gd name="connsiteY21" fmla="*/ 15257 h 247658"/>
                <a:gd name="connsiteX22" fmla="*/ 98891 w 148311"/>
                <a:gd name="connsiteY22" fmla="*/ 34265 h 247658"/>
                <a:gd name="connsiteX23" fmla="*/ 74206 w 148311"/>
                <a:gd name="connsiteY23" fmla="*/ 50535 h 247658"/>
                <a:gd name="connsiteX24" fmla="*/ 49522 w 148311"/>
                <a:gd name="connsiteY24" fmla="*/ 34265 h 247658"/>
                <a:gd name="connsiteX25" fmla="*/ 74206 w 148311"/>
                <a:gd name="connsiteY25" fmla="*/ 15257 h 247658"/>
                <a:gd name="connsiteX26" fmla="*/ 40905 w 148311"/>
                <a:gd name="connsiteY26" fmla="*/ 48508 h 247658"/>
                <a:gd name="connsiteX27" fmla="*/ 66553 w 148311"/>
                <a:gd name="connsiteY27" fmla="*/ 73953 h 247658"/>
                <a:gd name="connsiteX28" fmla="*/ 15257 w 148311"/>
                <a:gd name="connsiteY28" fmla="*/ 73953 h 247658"/>
                <a:gd name="connsiteX29" fmla="*/ 40905 w 148311"/>
                <a:gd name="connsiteY29" fmla="*/ 48508 h 247658"/>
                <a:gd name="connsiteX30" fmla="*/ 74206 w 148311"/>
                <a:gd name="connsiteY30" fmla="*/ 220389 h 247658"/>
                <a:gd name="connsiteX31" fmla="*/ 19109 w 148311"/>
                <a:gd name="connsiteY31" fmla="*/ 89159 h 247658"/>
                <a:gd name="connsiteX32" fmla="*/ 129304 w 148311"/>
                <a:gd name="connsiteY32" fmla="*/ 89159 h 247658"/>
                <a:gd name="connsiteX33" fmla="*/ 74206 w 148311"/>
                <a:gd name="connsiteY33" fmla="*/ 220389 h 247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48311" h="247658">
                  <a:moveTo>
                    <a:pt x="148261" y="82316"/>
                  </a:moveTo>
                  <a:cubicBezTo>
                    <a:pt x="148261" y="82316"/>
                    <a:pt x="148311" y="81809"/>
                    <a:pt x="148311" y="81556"/>
                  </a:cubicBezTo>
                  <a:lnTo>
                    <a:pt x="148311" y="74156"/>
                  </a:lnTo>
                  <a:cubicBezTo>
                    <a:pt x="148311" y="53982"/>
                    <a:pt x="133612" y="37255"/>
                    <a:pt x="114402" y="33910"/>
                  </a:cubicBezTo>
                  <a:cubicBezTo>
                    <a:pt x="111056" y="14699"/>
                    <a:pt x="94330" y="0"/>
                    <a:pt x="74156" y="0"/>
                  </a:cubicBezTo>
                  <a:cubicBezTo>
                    <a:pt x="53982" y="0"/>
                    <a:pt x="37256" y="14699"/>
                    <a:pt x="33910" y="33910"/>
                  </a:cubicBezTo>
                  <a:cubicBezTo>
                    <a:pt x="14699" y="37255"/>
                    <a:pt x="0" y="53982"/>
                    <a:pt x="0" y="74156"/>
                  </a:cubicBezTo>
                  <a:lnTo>
                    <a:pt x="0" y="81556"/>
                  </a:lnTo>
                  <a:cubicBezTo>
                    <a:pt x="0" y="81809"/>
                    <a:pt x="51" y="82063"/>
                    <a:pt x="51" y="82316"/>
                  </a:cubicBezTo>
                  <a:cubicBezTo>
                    <a:pt x="51" y="82519"/>
                    <a:pt x="51" y="82671"/>
                    <a:pt x="101" y="82874"/>
                  </a:cubicBezTo>
                  <a:cubicBezTo>
                    <a:pt x="203" y="83482"/>
                    <a:pt x="355" y="84040"/>
                    <a:pt x="558" y="84546"/>
                  </a:cubicBezTo>
                  <a:lnTo>
                    <a:pt x="67111" y="242995"/>
                  </a:lnTo>
                  <a:cubicBezTo>
                    <a:pt x="68276" y="245834"/>
                    <a:pt x="71064" y="247658"/>
                    <a:pt x="74105" y="247658"/>
                  </a:cubicBezTo>
                  <a:cubicBezTo>
                    <a:pt x="77147" y="247658"/>
                    <a:pt x="79934" y="245834"/>
                    <a:pt x="81100" y="242995"/>
                  </a:cubicBezTo>
                  <a:lnTo>
                    <a:pt x="147652" y="84546"/>
                  </a:lnTo>
                  <a:cubicBezTo>
                    <a:pt x="147855" y="84040"/>
                    <a:pt x="148007" y="83432"/>
                    <a:pt x="148109" y="82874"/>
                  </a:cubicBezTo>
                  <a:cubicBezTo>
                    <a:pt x="148109" y="82671"/>
                    <a:pt x="148109" y="82519"/>
                    <a:pt x="148160" y="82316"/>
                  </a:cubicBezTo>
                  <a:close/>
                  <a:moveTo>
                    <a:pt x="133105" y="73953"/>
                  </a:moveTo>
                  <a:lnTo>
                    <a:pt x="81809" y="73953"/>
                  </a:lnTo>
                  <a:cubicBezTo>
                    <a:pt x="81911" y="59913"/>
                    <a:pt x="93366" y="48508"/>
                    <a:pt x="107458" y="48508"/>
                  </a:cubicBezTo>
                  <a:cubicBezTo>
                    <a:pt x="121549" y="48508"/>
                    <a:pt x="133004" y="59913"/>
                    <a:pt x="133105" y="73953"/>
                  </a:cubicBezTo>
                  <a:close/>
                  <a:moveTo>
                    <a:pt x="74206" y="15257"/>
                  </a:moveTo>
                  <a:cubicBezTo>
                    <a:pt x="86017" y="15257"/>
                    <a:pt x="95901" y="23367"/>
                    <a:pt x="98891" y="34265"/>
                  </a:cubicBezTo>
                  <a:cubicBezTo>
                    <a:pt x="88754" y="36444"/>
                    <a:pt x="80036" y="42375"/>
                    <a:pt x="74206" y="50535"/>
                  </a:cubicBezTo>
                  <a:cubicBezTo>
                    <a:pt x="68378" y="42375"/>
                    <a:pt x="59659" y="36393"/>
                    <a:pt x="49522" y="34265"/>
                  </a:cubicBezTo>
                  <a:cubicBezTo>
                    <a:pt x="52462" y="23367"/>
                    <a:pt x="62346" y="15257"/>
                    <a:pt x="74206" y="15257"/>
                  </a:cubicBezTo>
                  <a:close/>
                  <a:moveTo>
                    <a:pt x="40905" y="48508"/>
                  </a:moveTo>
                  <a:cubicBezTo>
                    <a:pt x="54996" y="48508"/>
                    <a:pt x="66452" y="59913"/>
                    <a:pt x="66553" y="73953"/>
                  </a:cubicBezTo>
                  <a:lnTo>
                    <a:pt x="15257" y="73953"/>
                  </a:lnTo>
                  <a:cubicBezTo>
                    <a:pt x="15358" y="59913"/>
                    <a:pt x="26814" y="48508"/>
                    <a:pt x="40905" y="48508"/>
                  </a:cubicBezTo>
                  <a:close/>
                  <a:moveTo>
                    <a:pt x="74206" y="220389"/>
                  </a:moveTo>
                  <a:lnTo>
                    <a:pt x="19109" y="89159"/>
                  </a:lnTo>
                  <a:lnTo>
                    <a:pt x="129304" y="89159"/>
                  </a:lnTo>
                  <a:lnTo>
                    <a:pt x="74206" y="220389"/>
                  </a:lnTo>
                  <a:close/>
                </a:path>
              </a:pathLst>
            </a:custGeom>
            <a:solidFill>
              <a:srgbClr val="1F1F1F"/>
            </a:solidFill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995" name="Frihandsfigur: Form 994">
              <a:extLst>
                <a:ext uri="{FF2B5EF4-FFF2-40B4-BE49-F238E27FC236}">
                  <a16:creationId xmlns:a16="http://schemas.microsoft.com/office/drawing/2014/main" id="{B3956283-4D0A-7C78-ABB2-217C68DA7E9B}"/>
                </a:ext>
              </a:extLst>
            </p:cNvPr>
            <p:cNvSpPr/>
            <p:nvPr/>
          </p:nvSpPr>
          <p:spPr>
            <a:xfrm>
              <a:off x="6075623" y="3048541"/>
              <a:ext cx="380458" cy="380459"/>
            </a:xfrm>
            <a:custGeom>
              <a:avLst/>
              <a:gdLst>
                <a:gd name="connsiteX0" fmla="*/ 190229 w 380458"/>
                <a:gd name="connsiteY0" fmla="*/ 0 h 380459"/>
                <a:gd name="connsiteX1" fmla="*/ 0 w 380458"/>
                <a:gd name="connsiteY1" fmla="*/ 190230 h 380459"/>
                <a:gd name="connsiteX2" fmla="*/ 190229 w 380458"/>
                <a:gd name="connsiteY2" fmla="*/ 380460 h 380459"/>
                <a:gd name="connsiteX3" fmla="*/ 380459 w 380458"/>
                <a:gd name="connsiteY3" fmla="*/ 190230 h 380459"/>
                <a:gd name="connsiteX4" fmla="*/ 190229 w 380458"/>
                <a:gd name="connsiteY4" fmla="*/ 0 h 380459"/>
                <a:gd name="connsiteX5" fmla="*/ 365253 w 380458"/>
                <a:gd name="connsiteY5" fmla="*/ 190230 h 380459"/>
                <a:gd name="connsiteX6" fmla="*/ 319380 w 380458"/>
                <a:gd name="connsiteY6" fmla="*/ 308230 h 380459"/>
                <a:gd name="connsiteX7" fmla="*/ 72229 w 380458"/>
                <a:gd name="connsiteY7" fmla="*/ 61079 h 380459"/>
                <a:gd name="connsiteX8" fmla="*/ 190229 w 380458"/>
                <a:gd name="connsiteY8" fmla="*/ 15206 h 380459"/>
                <a:gd name="connsiteX9" fmla="*/ 365253 w 380458"/>
                <a:gd name="connsiteY9" fmla="*/ 190230 h 380459"/>
                <a:gd name="connsiteX10" fmla="*/ 15206 w 380458"/>
                <a:gd name="connsiteY10" fmla="*/ 190230 h 380459"/>
                <a:gd name="connsiteX11" fmla="*/ 61484 w 380458"/>
                <a:gd name="connsiteY11" fmla="*/ 71824 h 380459"/>
                <a:gd name="connsiteX12" fmla="*/ 308686 w 380458"/>
                <a:gd name="connsiteY12" fmla="*/ 319026 h 380459"/>
                <a:gd name="connsiteX13" fmla="*/ 190280 w 380458"/>
                <a:gd name="connsiteY13" fmla="*/ 365304 h 380459"/>
                <a:gd name="connsiteX14" fmla="*/ 15256 w 380458"/>
                <a:gd name="connsiteY14" fmla="*/ 190281 h 380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80458" h="380459">
                  <a:moveTo>
                    <a:pt x="190229" y="0"/>
                  </a:moveTo>
                  <a:cubicBezTo>
                    <a:pt x="85307" y="0"/>
                    <a:pt x="0" y="85358"/>
                    <a:pt x="0" y="190230"/>
                  </a:cubicBezTo>
                  <a:cubicBezTo>
                    <a:pt x="0" y="295102"/>
                    <a:pt x="85357" y="380460"/>
                    <a:pt x="190229" y="380460"/>
                  </a:cubicBezTo>
                  <a:cubicBezTo>
                    <a:pt x="295102" y="380460"/>
                    <a:pt x="380459" y="295102"/>
                    <a:pt x="380459" y="190230"/>
                  </a:cubicBezTo>
                  <a:cubicBezTo>
                    <a:pt x="380459" y="85358"/>
                    <a:pt x="295102" y="0"/>
                    <a:pt x="190229" y="0"/>
                  </a:cubicBezTo>
                  <a:close/>
                  <a:moveTo>
                    <a:pt x="365253" y="190230"/>
                  </a:moveTo>
                  <a:cubicBezTo>
                    <a:pt x="365253" y="235646"/>
                    <a:pt x="347867" y="277108"/>
                    <a:pt x="319380" y="308230"/>
                  </a:cubicBezTo>
                  <a:lnTo>
                    <a:pt x="72229" y="61079"/>
                  </a:lnTo>
                  <a:cubicBezTo>
                    <a:pt x="103351" y="32592"/>
                    <a:pt x="144814" y="15206"/>
                    <a:pt x="190229" y="15206"/>
                  </a:cubicBezTo>
                  <a:cubicBezTo>
                    <a:pt x="286738" y="15206"/>
                    <a:pt x="365253" y="93721"/>
                    <a:pt x="365253" y="190230"/>
                  </a:cubicBezTo>
                  <a:close/>
                  <a:moveTo>
                    <a:pt x="15206" y="190230"/>
                  </a:moveTo>
                  <a:cubicBezTo>
                    <a:pt x="15206" y="144611"/>
                    <a:pt x="32795" y="102997"/>
                    <a:pt x="61484" y="71824"/>
                  </a:cubicBezTo>
                  <a:lnTo>
                    <a:pt x="308686" y="319026"/>
                  </a:lnTo>
                  <a:cubicBezTo>
                    <a:pt x="277513" y="347716"/>
                    <a:pt x="235899" y="365304"/>
                    <a:pt x="190280" y="365304"/>
                  </a:cubicBezTo>
                  <a:cubicBezTo>
                    <a:pt x="93772" y="365304"/>
                    <a:pt x="15256" y="286789"/>
                    <a:pt x="15256" y="190281"/>
                  </a:cubicBezTo>
                  <a:close/>
                </a:path>
              </a:pathLst>
            </a:custGeom>
            <a:solidFill>
              <a:srgbClr val="D24723"/>
            </a:solidFill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  <p:grpSp>
        <p:nvGrpSpPr>
          <p:cNvPr id="4" name="Grupp 3">
            <a:extLst>
              <a:ext uri="{FF2B5EF4-FFF2-40B4-BE49-F238E27FC236}">
                <a16:creationId xmlns:a16="http://schemas.microsoft.com/office/drawing/2014/main" id="{988D20E4-A644-4C73-4F92-C8AFF2A78C73}"/>
              </a:ext>
            </a:extLst>
          </p:cNvPr>
          <p:cNvGrpSpPr/>
          <p:nvPr/>
        </p:nvGrpSpPr>
        <p:grpSpPr>
          <a:xfrm>
            <a:off x="3326586" y="2617113"/>
            <a:ext cx="532974" cy="532974"/>
            <a:chOff x="5487649" y="3048541"/>
            <a:chExt cx="380459" cy="380459"/>
          </a:xfrm>
        </p:grpSpPr>
        <p:sp>
          <p:nvSpPr>
            <p:cNvPr id="969" name="Frihandsfigur: Form 968">
              <a:extLst>
                <a:ext uri="{FF2B5EF4-FFF2-40B4-BE49-F238E27FC236}">
                  <a16:creationId xmlns:a16="http://schemas.microsoft.com/office/drawing/2014/main" id="{C61C7208-233B-D6C6-6D27-9AFF0D897C3E}"/>
                </a:ext>
              </a:extLst>
            </p:cNvPr>
            <p:cNvSpPr/>
            <p:nvPr/>
          </p:nvSpPr>
          <p:spPr>
            <a:xfrm>
              <a:off x="5530429" y="3141552"/>
              <a:ext cx="294949" cy="174668"/>
            </a:xfrm>
            <a:custGeom>
              <a:avLst/>
              <a:gdLst>
                <a:gd name="connsiteX0" fmla="*/ 241677 w 294949"/>
                <a:gd name="connsiteY0" fmla="*/ 68175 h 174668"/>
                <a:gd name="connsiteX1" fmla="*/ 232401 w 294949"/>
                <a:gd name="connsiteY1" fmla="*/ 69036 h 174668"/>
                <a:gd name="connsiteX2" fmla="*/ 211366 w 294949"/>
                <a:gd name="connsiteY2" fmla="*/ 5221 h 174668"/>
                <a:gd name="connsiteX3" fmla="*/ 204169 w 294949"/>
                <a:gd name="connsiteY3" fmla="*/ 0 h 174668"/>
                <a:gd name="connsiteX4" fmla="*/ 183488 w 294949"/>
                <a:gd name="connsiteY4" fmla="*/ 0 h 174668"/>
                <a:gd name="connsiteX5" fmla="*/ 175885 w 294949"/>
                <a:gd name="connsiteY5" fmla="*/ 7603 h 174668"/>
                <a:gd name="connsiteX6" fmla="*/ 183488 w 294949"/>
                <a:gd name="connsiteY6" fmla="*/ 15206 h 174668"/>
                <a:gd name="connsiteX7" fmla="*/ 198695 w 294949"/>
                <a:gd name="connsiteY7" fmla="*/ 15206 h 174668"/>
                <a:gd name="connsiteX8" fmla="*/ 203510 w 294949"/>
                <a:gd name="connsiteY8" fmla="*/ 29753 h 174668"/>
                <a:gd name="connsiteX9" fmla="*/ 117848 w 294949"/>
                <a:gd name="connsiteY9" fmla="*/ 29753 h 174668"/>
                <a:gd name="connsiteX10" fmla="*/ 115618 w 294949"/>
                <a:gd name="connsiteY10" fmla="*/ 24482 h 174668"/>
                <a:gd name="connsiteX11" fmla="*/ 118456 w 294949"/>
                <a:gd name="connsiteY11" fmla="*/ 24482 h 174668"/>
                <a:gd name="connsiteX12" fmla="*/ 126059 w 294949"/>
                <a:gd name="connsiteY12" fmla="*/ 16879 h 174668"/>
                <a:gd name="connsiteX13" fmla="*/ 118456 w 294949"/>
                <a:gd name="connsiteY13" fmla="*/ 9276 h 174668"/>
                <a:gd name="connsiteX14" fmla="*/ 104112 w 294949"/>
                <a:gd name="connsiteY14" fmla="*/ 9276 h 174668"/>
                <a:gd name="connsiteX15" fmla="*/ 104112 w 294949"/>
                <a:gd name="connsiteY15" fmla="*/ 9276 h 174668"/>
                <a:gd name="connsiteX16" fmla="*/ 95444 w 294949"/>
                <a:gd name="connsiteY16" fmla="*/ 9276 h 174668"/>
                <a:gd name="connsiteX17" fmla="*/ 87841 w 294949"/>
                <a:gd name="connsiteY17" fmla="*/ 16879 h 174668"/>
                <a:gd name="connsiteX18" fmla="*/ 95444 w 294949"/>
                <a:gd name="connsiteY18" fmla="*/ 24482 h 174668"/>
                <a:gd name="connsiteX19" fmla="*/ 99144 w 294949"/>
                <a:gd name="connsiteY19" fmla="*/ 24482 h 174668"/>
                <a:gd name="connsiteX20" fmla="*/ 104213 w 294949"/>
                <a:gd name="connsiteY20" fmla="*/ 36393 h 174668"/>
                <a:gd name="connsiteX21" fmla="*/ 77501 w 294949"/>
                <a:gd name="connsiteY21" fmla="*/ 74054 h 174668"/>
                <a:gd name="connsiteX22" fmla="*/ 53222 w 294949"/>
                <a:gd name="connsiteY22" fmla="*/ 68175 h 174668"/>
                <a:gd name="connsiteX23" fmla="*/ 0 w 294949"/>
                <a:gd name="connsiteY23" fmla="*/ 121447 h 174668"/>
                <a:gd name="connsiteX24" fmla="*/ 53222 w 294949"/>
                <a:gd name="connsiteY24" fmla="*/ 174669 h 174668"/>
                <a:gd name="connsiteX25" fmla="*/ 105886 w 294949"/>
                <a:gd name="connsiteY25" fmla="*/ 129050 h 174668"/>
                <a:gd name="connsiteX26" fmla="*/ 148717 w 294949"/>
                <a:gd name="connsiteY26" fmla="*/ 129050 h 174668"/>
                <a:gd name="connsiteX27" fmla="*/ 148717 w 294949"/>
                <a:gd name="connsiteY27" fmla="*/ 129050 h 174668"/>
                <a:gd name="connsiteX28" fmla="*/ 148717 w 294949"/>
                <a:gd name="connsiteY28" fmla="*/ 129050 h 174668"/>
                <a:gd name="connsiteX29" fmla="*/ 150339 w 294949"/>
                <a:gd name="connsiteY29" fmla="*/ 128847 h 174668"/>
                <a:gd name="connsiteX30" fmla="*/ 150846 w 294949"/>
                <a:gd name="connsiteY30" fmla="*/ 128695 h 174668"/>
                <a:gd name="connsiteX31" fmla="*/ 151657 w 294949"/>
                <a:gd name="connsiteY31" fmla="*/ 128442 h 174668"/>
                <a:gd name="connsiteX32" fmla="*/ 151859 w 294949"/>
                <a:gd name="connsiteY32" fmla="*/ 128340 h 174668"/>
                <a:gd name="connsiteX33" fmla="*/ 152417 w 294949"/>
                <a:gd name="connsiteY33" fmla="*/ 128036 h 174668"/>
                <a:gd name="connsiteX34" fmla="*/ 153279 w 294949"/>
                <a:gd name="connsiteY34" fmla="*/ 127479 h 174668"/>
                <a:gd name="connsiteX35" fmla="*/ 153735 w 294949"/>
                <a:gd name="connsiteY35" fmla="*/ 127073 h 174668"/>
                <a:gd name="connsiteX36" fmla="*/ 154445 w 294949"/>
                <a:gd name="connsiteY36" fmla="*/ 126313 h 174668"/>
                <a:gd name="connsiteX37" fmla="*/ 154698 w 294949"/>
                <a:gd name="connsiteY37" fmla="*/ 126059 h 174668"/>
                <a:gd name="connsiteX38" fmla="*/ 211265 w 294949"/>
                <a:gd name="connsiteY38" fmla="*/ 53272 h 174668"/>
                <a:gd name="connsiteX39" fmla="*/ 218006 w 294949"/>
                <a:gd name="connsiteY39" fmla="*/ 73801 h 174668"/>
                <a:gd name="connsiteX40" fmla="*/ 188456 w 294949"/>
                <a:gd name="connsiteY40" fmla="*/ 121396 h 174668"/>
                <a:gd name="connsiteX41" fmla="*/ 241728 w 294949"/>
                <a:gd name="connsiteY41" fmla="*/ 174618 h 174668"/>
                <a:gd name="connsiteX42" fmla="*/ 294950 w 294949"/>
                <a:gd name="connsiteY42" fmla="*/ 121396 h 174668"/>
                <a:gd name="connsiteX43" fmla="*/ 241728 w 294949"/>
                <a:gd name="connsiteY43" fmla="*/ 68124 h 174668"/>
                <a:gd name="connsiteX44" fmla="*/ 111157 w 294949"/>
                <a:gd name="connsiteY44" fmla="*/ 52867 h 174668"/>
                <a:gd name="connsiteX45" fmla="*/ 137160 w 294949"/>
                <a:gd name="connsiteY45" fmla="*/ 113844 h 174668"/>
                <a:gd name="connsiteX46" fmla="*/ 105835 w 294949"/>
                <a:gd name="connsiteY46" fmla="*/ 113844 h 174668"/>
                <a:gd name="connsiteX47" fmla="*/ 89818 w 294949"/>
                <a:gd name="connsiteY47" fmla="*/ 82924 h 174668"/>
                <a:gd name="connsiteX48" fmla="*/ 111107 w 294949"/>
                <a:gd name="connsiteY48" fmla="*/ 52867 h 174668"/>
                <a:gd name="connsiteX49" fmla="*/ 80948 w 294949"/>
                <a:gd name="connsiteY49" fmla="*/ 95444 h 174668"/>
                <a:gd name="connsiteX50" fmla="*/ 90477 w 294949"/>
                <a:gd name="connsiteY50" fmla="*/ 113793 h 174668"/>
                <a:gd name="connsiteX51" fmla="*/ 67921 w 294949"/>
                <a:gd name="connsiteY51" fmla="*/ 113793 h 174668"/>
                <a:gd name="connsiteX52" fmla="*/ 80948 w 294949"/>
                <a:gd name="connsiteY52" fmla="*/ 95444 h 174668"/>
                <a:gd name="connsiteX53" fmla="*/ 53222 w 294949"/>
                <a:gd name="connsiteY53" fmla="*/ 159463 h 174668"/>
                <a:gd name="connsiteX54" fmla="*/ 15206 w 294949"/>
                <a:gd name="connsiteY54" fmla="*/ 121447 h 174668"/>
                <a:gd name="connsiteX55" fmla="*/ 53222 w 294949"/>
                <a:gd name="connsiteY55" fmla="*/ 83381 h 174668"/>
                <a:gd name="connsiteX56" fmla="*/ 68580 w 294949"/>
                <a:gd name="connsiteY56" fmla="*/ 86625 h 174668"/>
                <a:gd name="connsiteX57" fmla="*/ 47038 w 294949"/>
                <a:gd name="connsiteY57" fmla="*/ 116987 h 174668"/>
                <a:gd name="connsiteX58" fmla="*/ 46480 w 294949"/>
                <a:gd name="connsiteY58" fmla="*/ 124894 h 174668"/>
                <a:gd name="connsiteX59" fmla="*/ 53222 w 294949"/>
                <a:gd name="connsiteY59" fmla="*/ 128999 h 174668"/>
                <a:gd name="connsiteX60" fmla="*/ 90477 w 294949"/>
                <a:gd name="connsiteY60" fmla="*/ 128999 h 174668"/>
                <a:gd name="connsiteX61" fmla="*/ 53222 w 294949"/>
                <a:gd name="connsiteY61" fmla="*/ 159412 h 174668"/>
                <a:gd name="connsiteX62" fmla="*/ 150592 w 294949"/>
                <a:gd name="connsiteY62" fmla="*/ 106545 h 174668"/>
                <a:gd name="connsiteX63" fmla="*/ 124336 w 294949"/>
                <a:gd name="connsiteY63" fmla="*/ 44960 h 174668"/>
                <a:gd name="connsiteX64" fmla="*/ 198492 w 294949"/>
                <a:gd name="connsiteY64" fmla="*/ 44960 h 174668"/>
                <a:gd name="connsiteX65" fmla="*/ 150643 w 294949"/>
                <a:gd name="connsiteY65" fmla="*/ 106545 h 174668"/>
                <a:gd name="connsiteX66" fmla="*/ 241677 w 294949"/>
                <a:gd name="connsiteY66" fmla="*/ 159463 h 174668"/>
                <a:gd name="connsiteX67" fmla="*/ 203611 w 294949"/>
                <a:gd name="connsiteY67" fmla="*/ 121447 h 174668"/>
                <a:gd name="connsiteX68" fmla="*/ 222771 w 294949"/>
                <a:gd name="connsiteY68" fmla="*/ 88450 h 174668"/>
                <a:gd name="connsiteX69" fmla="*/ 234429 w 294949"/>
                <a:gd name="connsiteY69" fmla="*/ 123829 h 174668"/>
                <a:gd name="connsiteX70" fmla="*/ 241627 w 294949"/>
                <a:gd name="connsiteY70" fmla="*/ 129050 h 174668"/>
                <a:gd name="connsiteX71" fmla="*/ 244009 w 294949"/>
                <a:gd name="connsiteY71" fmla="*/ 128645 h 174668"/>
                <a:gd name="connsiteX72" fmla="*/ 248875 w 294949"/>
                <a:gd name="connsiteY72" fmla="*/ 119065 h 174668"/>
                <a:gd name="connsiteX73" fmla="*/ 237217 w 294949"/>
                <a:gd name="connsiteY73" fmla="*/ 83685 h 174668"/>
                <a:gd name="connsiteX74" fmla="*/ 241677 w 294949"/>
                <a:gd name="connsiteY74" fmla="*/ 83381 h 174668"/>
                <a:gd name="connsiteX75" fmla="*/ 279693 w 294949"/>
                <a:gd name="connsiteY75" fmla="*/ 121447 h 174668"/>
                <a:gd name="connsiteX76" fmla="*/ 241677 w 294949"/>
                <a:gd name="connsiteY76" fmla="*/ 159463 h 174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294949" h="174668">
                  <a:moveTo>
                    <a:pt x="241677" y="68175"/>
                  </a:moveTo>
                  <a:cubicBezTo>
                    <a:pt x="238535" y="68175"/>
                    <a:pt x="235443" y="68479"/>
                    <a:pt x="232401" y="69036"/>
                  </a:cubicBezTo>
                  <a:lnTo>
                    <a:pt x="211366" y="5221"/>
                  </a:lnTo>
                  <a:cubicBezTo>
                    <a:pt x="210353" y="2129"/>
                    <a:pt x="207413" y="0"/>
                    <a:pt x="204169" y="0"/>
                  </a:cubicBezTo>
                  <a:lnTo>
                    <a:pt x="183488" y="0"/>
                  </a:lnTo>
                  <a:cubicBezTo>
                    <a:pt x="179281" y="0"/>
                    <a:pt x="175885" y="3396"/>
                    <a:pt x="175885" y="7603"/>
                  </a:cubicBezTo>
                  <a:cubicBezTo>
                    <a:pt x="175885" y="11810"/>
                    <a:pt x="179281" y="15206"/>
                    <a:pt x="183488" y="15206"/>
                  </a:cubicBezTo>
                  <a:lnTo>
                    <a:pt x="198695" y="15206"/>
                  </a:lnTo>
                  <a:lnTo>
                    <a:pt x="203510" y="29753"/>
                  </a:lnTo>
                  <a:lnTo>
                    <a:pt x="117848" y="29753"/>
                  </a:lnTo>
                  <a:lnTo>
                    <a:pt x="115618" y="24482"/>
                  </a:lnTo>
                  <a:lnTo>
                    <a:pt x="118456" y="24482"/>
                  </a:lnTo>
                  <a:cubicBezTo>
                    <a:pt x="122663" y="24482"/>
                    <a:pt x="126059" y="21086"/>
                    <a:pt x="126059" y="16879"/>
                  </a:cubicBezTo>
                  <a:cubicBezTo>
                    <a:pt x="126059" y="12672"/>
                    <a:pt x="122663" y="9276"/>
                    <a:pt x="118456" y="9276"/>
                  </a:cubicBezTo>
                  <a:lnTo>
                    <a:pt x="104112" y="9276"/>
                  </a:lnTo>
                  <a:cubicBezTo>
                    <a:pt x="104112" y="9276"/>
                    <a:pt x="104112" y="9276"/>
                    <a:pt x="104112" y="9276"/>
                  </a:cubicBezTo>
                  <a:lnTo>
                    <a:pt x="95444" y="9276"/>
                  </a:lnTo>
                  <a:cubicBezTo>
                    <a:pt x="91237" y="9276"/>
                    <a:pt x="87841" y="12672"/>
                    <a:pt x="87841" y="16879"/>
                  </a:cubicBezTo>
                  <a:cubicBezTo>
                    <a:pt x="87841" y="21086"/>
                    <a:pt x="91237" y="24482"/>
                    <a:pt x="95444" y="24482"/>
                  </a:cubicBezTo>
                  <a:lnTo>
                    <a:pt x="99144" y="24482"/>
                  </a:lnTo>
                  <a:lnTo>
                    <a:pt x="104213" y="36393"/>
                  </a:lnTo>
                  <a:lnTo>
                    <a:pt x="77501" y="74054"/>
                  </a:lnTo>
                  <a:cubicBezTo>
                    <a:pt x="70202" y="70303"/>
                    <a:pt x="61991" y="68175"/>
                    <a:pt x="53222" y="68175"/>
                  </a:cubicBezTo>
                  <a:cubicBezTo>
                    <a:pt x="23874" y="68175"/>
                    <a:pt x="0" y="92048"/>
                    <a:pt x="0" y="121447"/>
                  </a:cubicBezTo>
                  <a:cubicBezTo>
                    <a:pt x="0" y="150846"/>
                    <a:pt x="23874" y="174669"/>
                    <a:pt x="53222" y="174669"/>
                  </a:cubicBezTo>
                  <a:cubicBezTo>
                    <a:pt x="79985" y="174669"/>
                    <a:pt x="102135" y="154799"/>
                    <a:pt x="105886" y="129050"/>
                  </a:cubicBezTo>
                  <a:lnTo>
                    <a:pt x="148717" y="129050"/>
                  </a:lnTo>
                  <a:cubicBezTo>
                    <a:pt x="148717" y="129050"/>
                    <a:pt x="148717" y="129050"/>
                    <a:pt x="148717" y="129050"/>
                  </a:cubicBezTo>
                  <a:cubicBezTo>
                    <a:pt x="148717" y="129050"/>
                    <a:pt x="148717" y="129050"/>
                    <a:pt x="148717" y="129050"/>
                  </a:cubicBezTo>
                  <a:cubicBezTo>
                    <a:pt x="149274" y="129050"/>
                    <a:pt x="149781" y="128999"/>
                    <a:pt x="150339" y="128847"/>
                  </a:cubicBezTo>
                  <a:cubicBezTo>
                    <a:pt x="150542" y="128847"/>
                    <a:pt x="150693" y="128746"/>
                    <a:pt x="150846" y="128695"/>
                  </a:cubicBezTo>
                  <a:cubicBezTo>
                    <a:pt x="151099" y="128594"/>
                    <a:pt x="151403" y="128543"/>
                    <a:pt x="151657" y="128442"/>
                  </a:cubicBezTo>
                  <a:cubicBezTo>
                    <a:pt x="151707" y="128442"/>
                    <a:pt x="151758" y="128391"/>
                    <a:pt x="151859" y="128340"/>
                  </a:cubicBezTo>
                  <a:cubicBezTo>
                    <a:pt x="152062" y="128239"/>
                    <a:pt x="152214" y="128137"/>
                    <a:pt x="152417" y="128036"/>
                  </a:cubicBezTo>
                  <a:cubicBezTo>
                    <a:pt x="152721" y="127884"/>
                    <a:pt x="153025" y="127681"/>
                    <a:pt x="153279" y="127479"/>
                  </a:cubicBezTo>
                  <a:cubicBezTo>
                    <a:pt x="153431" y="127377"/>
                    <a:pt x="153583" y="127225"/>
                    <a:pt x="153735" y="127073"/>
                  </a:cubicBezTo>
                  <a:cubicBezTo>
                    <a:pt x="153988" y="126820"/>
                    <a:pt x="154242" y="126617"/>
                    <a:pt x="154445" y="126313"/>
                  </a:cubicBezTo>
                  <a:cubicBezTo>
                    <a:pt x="154495" y="126211"/>
                    <a:pt x="154596" y="126161"/>
                    <a:pt x="154698" y="126059"/>
                  </a:cubicBezTo>
                  <a:lnTo>
                    <a:pt x="211265" y="53272"/>
                  </a:lnTo>
                  <a:lnTo>
                    <a:pt x="218006" y="73801"/>
                  </a:lnTo>
                  <a:cubicBezTo>
                    <a:pt x="200519" y="82519"/>
                    <a:pt x="188456" y="100564"/>
                    <a:pt x="188456" y="121396"/>
                  </a:cubicBezTo>
                  <a:cubicBezTo>
                    <a:pt x="188456" y="150744"/>
                    <a:pt x="212329" y="174618"/>
                    <a:pt x="241728" y="174618"/>
                  </a:cubicBezTo>
                  <a:cubicBezTo>
                    <a:pt x="271127" y="174618"/>
                    <a:pt x="294950" y="150744"/>
                    <a:pt x="294950" y="121396"/>
                  </a:cubicBezTo>
                  <a:cubicBezTo>
                    <a:pt x="294950" y="92048"/>
                    <a:pt x="271076" y="68124"/>
                    <a:pt x="241728" y="68124"/>
                  </a:cubicBezTo>
                  <a:close/>
                  <a:moveTo>
                    <a:pt x="111157" y="52867"/>
                  </a:moveTo>
                  <a:lnTo>
                    <a:pt x="137160" y="113844"/>
                  </a:lnTo>
                  <a:lnTo>
                    <a:pt x="105835" y="113844"/>
                  </a:lnTo>
                  <a:cubicBezTo>
                    <a:pt x="104112" y="101730"/>
                    <a:pt x="98283" y="90984"/>
                    <a:pt x="89818" y="82924"/>
                  </a:cubicBezTo>
                  <a:lnTo>
                    <a:pt x="111107" y="52867"/>
                  </a:lnTo>
                  <a:close/>
                  <a:moveTo>
                    <a:pt x="80948" y="95444"/>
                  </a:moveTo>
                  <a:cubicBezTo>
                    <a:pt x="85662" y="100462"/>
                    <a:pt x="89058" y="106798"/>
                    <a:pt x="90477" y="113793"/>
                  </a:cubicBezTo>
                  <a:lnTo>
                    <a:pt x="67921" y="113793"/>
                  </a:lnTo>
                  <a:lnTo>
                    <a:pt x="80948" y="95444"/>
                  </a:lnTo>
                  <a:close/>
                  <a:moveTo>
                    <a:pt x="53222" y="159463"/>
                  </a:moveTo>
                  <a:cubicBezTo>
                    <a:pt x="32237" y="159463"/>
                    <a:pt x="15206" y="142381"/>
                    <a:pt x="15206" y="121447"/>
                  </a:cubicBezTo>
                  <a:cubicBezTo>
                    <a:pt x="15206" y="100513"/>
                    <a:pt x="32288" y="83381"/>
                    <a:pt x="53222" y="83381"/>
                  </a:cubicBezTo>
                  <a:cubicBezTo>
                    <a:pt x="58696" y="83381"/>
                    <a:pt x="63866" y="84546"/>
                    <a:pt x="68580" y="86625"/>
                  </a:cubicBezTo>
                  <a:lnTo>
                    <a:pt x="47038" y="116987"/>
                  </a:lnTo>
                  <a:cubicBezTo>
                    <a:pt x="45416" y="119318"/>
                    <a:pt x="45163" y="122359"/>
                    <a:pt x="46480" y="124894"/>
                  </a:cubicBezTo>
                  <a:cubicBezTo>
                    <a:pt x="47798" y="127428"/>
                    <a:pt x="50383" y="128999"/>
                    <a:pt x="53222" y="128999"/>
                  </a:cubicBezTo>
                  <a:lnTo>
                    <a:pt x="90477" y="128999"/>
                  </a:lnTo>
                  <a:cubicBezTo>
                    <a:pt x="86929" y="146334"/>
                    <a:pt x="71571" y="159412"/>
                    <a:pt x="53222" y="159412"/>
                  </a:cubicBezTo>
                  <a:close/>
                  <a:moveTo>
                    <a:pt x="150592" y="106545"/>
                  </a:moveTo>
                  <a:lnTo>
                    <a:pt x="124336" y="44960"/>
                  </a:lnTo>
                  <a:lnTo>
                    <a:pt x="198492" y="44960"/>
                  </a:lnTo>
                  <a:lnTo>
                    <a:pt x="150643" y="106545"/>
                  </a:lnTo>
                  <a:close/>
                  <a:moveTo>
                    <a:pt x="241677" y="159463"/>
                  </a:moveTo>
                  <a:cubicBezTo>
                    <a:pt x="220693" y="159463"/>
                    <a:pt x="203611" y="142381"/>
                    <a:pt x="203611" y="121447"/>
                  </a:cubicBezTo>
                  <a:cubicBezTo>
                    <a:pt x="203611" y="107356"/>
                    <a:pt x="211366" y="95039"/>
                    <a:pt x="222771" y="88450"/>
                  </a:cubicBezTo>
                  <a:lnTo>
                    <a:pt x="234429" y="123829"/>
                  </a:lnTo>
                  <a:cubicBezTo>
                    <a:pt x="235494" y="127023"/>
                    <a:pt x="238433" y="129050"/>
                    <a:pt x="241627" y="129050"/>
                  </a:cubicBezTo>
                  <a:cubicBezTo>
                    <a:pt x="242438" y="129050"/>
                    <a:pt x="243198" y="128949"/>
                    <a:pt x="244009" y="128645"/>
                  </a:cubicBezTo>
                  <a:cubicBezTo>
                    <a:pt x="248013" y="127327"/>
                    <a:pt x="250142" y="123018"/>
                    <a:pt x="248875" y="119065"/>
                  </a:cubicBezTo>
                  <a:lnTo>
                    <a:pt x="237217" y="83685"/>
                  </a:lnTo>
                  <a:cubicBezTo>
                    <a:pt x="238687" y="83533"/>
                    <a:pt x="240157" y="83381"/>
                    <a:pt x="241677" y="83381"/>
                  </a:cubicBezTo>
                  <a:cubicBezTo>
                    <a:pt x="262662" y="83381"/>
                    <a:pt x="279693" y="100462"/>
                    <a:pt x="279693" y="121447"/>
                  </a:cubicBezTo>
                  <a:cubicBezTo>
                    <a:pt x="279693" y="142431"/>
                    <a:pt x="262611" y="159463"/>
                    <a:pt x="241677" y="159463"/>
                  </a:cubicBezTo>
                  <a:close/>
                </a:path>
              </a:pathLst>
            </a:custGeom>
            <a:solidFill>
              <a:srgbClr val="1F1F1F"/>
            </a:solidFill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996" name="Frihandsfigur: Form 995">
              <a:extLst>
                <a:ext uri="{FF2B5EF4-FFF2-40B4-BE49-F238E27FC236}">
                  <a16:creationId xmlns:a16="http://schemas.microsoft.com/office/drawing/2014/main" id="{19337DB2-81A7-18DE-430E-D5B95B5A2D55}"/>
                </a:ext>
              </a:extLst>
            </p:cNvPr>
            <p:cNvSpPr/>
            <p:nvPr/>
          </p:nvSpPr>
          <p:spPr>
            <a:xfrm>
              <a:off x="5487649" y="3048541"/>
              <a:ext cx="380459" cy="380459"/>
            </a:xfrm>
            <a:custGeom>
              <a:avLst/>
              <a:gdLst>
                <a:gd name="connsiteX0" fmla="*/ 190230 w 380459"/>
                <a:gd name="connsiteY0" fmla="*/ 0 h 380459"/>
                <a:gd name="connsiteX1" fmla="*/ 0 w 380459"/>
                <a:gd name="connsiteY1" fmla="*/ 190230 h 380459"/>
                <a:gd name="connsiteX2" fmla="*/ 190230 w 380459"/>
                <a:gd name="connsiteY2" fmla="*/ 380460 h 380459"/>
                <a:gd name="connsiteX3" fmla="*/ 380459 w 380459"/>
                <a:gd name="connsiteY3" fmla="*/ 190230 h 380459"/>
                <a:gd name="connsiteX4" fmla="*/ 190230 w 380459"/>
                <a:gd name="connsiteY4" fmla="*/ 0 h 380459"/>
                <a:gd name="connsiteX5" fmla="*/ 365253 w 380459"/>
                <a:gd name="connsiteY5" fmla="*/ 190230 h 380459"/>
                <a:gd name="connsiteX6" fmla="*/ 319381 w 380459"/>
                <a:gd name="connsiteY6" fmla="*/ 308230 h 380459"/>
                <a:gd name="connsiteX7" fmla="*/ 72229 w 380459"/>
                <a:gd name="connsiteY7" fmla="*/ 61079 h 380459"/>
                <a:gd name="connsiteX8" fmla="*/ 190230 w 380459"/>
                <a:gd name="connsiteY8" fmla="*/ 15206 h 380459"/>
                <a:gd name="connsiteX9" fmla="*/ 365253 w 380459"/>
                <a:gd name="connsiteY9" fmla="*/ 190230 h 380459"/>
                <a:gd name="connsiteX10" fmla="*/ 15206 w 380459"/>
                <a:gd name="connsiteY10" fmla="*/ 190230 h 380459"/>
                <a:gd name="connsiteX11" fmla="*/ 61484 w 380459"/>
                <a:gd name="connsiteY11" fmla="*/ 71824 h 380459"/>
                <a:gd name="connsiteX12" fmla="*/ 308686 w 380459"/>
                <a:gd name="connsiteY12" fmla="*/ 319026 h 380459"/>
                <a:gd name="connsiteX13" fmla="*/ 190280 w 380459"/>
                <a:gd name="connsiteY13" fmla="*/ 365304 h 380459"/>
                <a:gd name="connsiteX14" fmla="*/ 15257 w 380459"/>
                <a:gd name="connsiteY14" fmla="*/ 190281 h 380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80459" h="380459">
                  <a:moveTo>
                    <a:pt x="190230" y="0"/>
                  </a:moveTo>
                  <a:cubicBezTo>
                    <a:pt x="85307" y="0"/>
                    <a:pt x="0" y="85358"/>
                    <a:pt x="0" y="190230"/>
                  </a:cubicBezTo>
                  <a:cubicBezTo>
                    <a:pt x="0" y="295102"/>
                    <a:pt x="85358" y="380460"/>
                    <a:pt x="190230" y="380460"/>
                  </a:cubicBezTo>
                  <a:cubicBezTo>
                    <a:pt x="295102" y="380460"/>
                    <a:pt x="380459" y="295102"/>
                    <a:pt x="380459" y="190230"/>
                  </a:cubicBezTo>
                  <a:cubicBezTo>
                    <a:pt x="380459" y="85358"/>
                    <a:pt x="295102" y="0"/>
                    <a:pt x="190230" y="0"/>
                  </a:cubicBezTo>
                  <a:close/>
                  <a:moveTo>
                    <a:pt x="365253" y="190230"/>
                  </a:moveTo>
                  <a:cubicBezTo>
                    <a:pt x="365253" y="235646"/>
                    <a:pt x="347867" y="277108"/>
                    <a:pt x="319381" y="308230"/>
                  </a:cubicBezTo>
                  <a:lnTo>
                    <a:pt x="72229" y="61079"/>
                  </a:lnTo>
                  <a:cubicBezTo>
                    <a:pt x="103352" y="32592"/>
                    <a:pt x="144814" y="15206"/>
                    <a:pt x="190230" y="15206"/>
                  </a:cubicBezTo>
                  <a:cubicBezTo>
                    <a:pt x="286738" y="15206"/>
                    <a:pt x="365253" y="93721"/>
                    <a:pt x="365253" y="190230"/>
                  </a:cubicBezTo>
                  <a:close/>
                  <a:moveTo>
                    <a:pt x="15206" y="190230"/>
                  </a:moveTo>
                  <a:cubicBezTo>
                    <a:pt x="15206" y="144611"/>
                    <a:pt x="32795" y="102997"/>
                    <a:pt x="61484" y="71824"/>
                  </a:cubicBezTo>
                  <a:lnTo>
                    <a:pt x="308686" y="319026"/>
                  </a:lnTo>
                  <a:cubicBezTo>
                    <a:pt x="277513" y="347716"/>
                    <a:pt x="235899" y="365304"/>
                    <a:pt x="190280" y="365304"/>
                  </a:cubicBezTo>
                  <a:cubicBezTo>
                    <a:pt x="93772" y="365304"/>
                    <a:pt x="15257" y="286789"/>
                    <a:pt x="15257" y="190281"/>
                  </a:cubicBezTo>
                  <a:close/>
                </a:path>
              </a:pathLst>
            </a:custGeom>
            <a:solidFill>
              <a:srgbClr val="D24723"/>
            </a:solidFill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  <p:grpSp>
        <p:nvGrpSpPr>
          <p:cNvPr id="1022" name="Bild 3">
            <a:extLst>
              <a:ext uri="{FF2B5EF4-FFF2-40B4-BE49-F238E27FC236}">
                <a16:creationId xmlns:a16="http://schemas.microsoft.com/office/drawing/2014/main" id="{86444E4C-172D-9D34-1CF8-6347A4ED4857}"/>
              </a:ext>
            </a:extLst>
          </p:cNvPr>
          <p:cNvGrpSpPr/>
          <p:nvPr/>
        </p:nvGrpSpPr>
        <p:grpSpPr>
          <a:xfrm>
            <a:off x="8200747" y="3764660"/>
            <a:ext cx="550146" cy="476059"/>
            <a:chOff x="644249" y="7389672"/>
            <a:chExt cx="392717" cy="339831"/>
          </a:xfrm>
          <a:solidFill>
            <a:srgbClr val="1F1F1F"/>
          </a:solidFill>
        </p:grpSpPr>
        <p:sp>
          <p:nvSpPr>
            <p:cNvPr id="1023" name="Frihandsfigur: Form 1022">
              <a:extLst>
                <a:ext uri="{FF2B5EF4-FFF2-40B4-BE49-F238E27FC236}">
                  <a16:creationId xmlns:a16="http://schemas.microsoft.com/office/drawing/2014/main" id="{91094B61-8BDF-37E7-5D57-913E99BE10CF}"/>
                </a:ext>
              </a:extLst>
            </p:cNvPr>
            <p:cNvSpPr/>
            <p:nvPr/>
          </p:nvSpPr>
          <p:spPr>
            <a:xfrm>
              <a:off x="644249" y="7389672"/>
              <a:ext cx="392717" cy="339831"/>
            </a:xfrm>
            <a:custGeom>
              <a:avLst/>
              <a:gdLst>
                <a:gd name="connsiteX0" fmla="*/ 387519 w 392717"/>
                <a:gd name="connsiteY0" fmla="*/ 126844 h 339831"/>
                <a:gd name="connsiteX1" fmla="*/ 359692 w 392717"/>
                <a:gd name="connsiteY1" fmla="*/ 118328 h 339831"/>
                <a:gd name="connsiteX2" fmla="*/ 359692 w 392717"/>
                <a:gd name="connsiteY2" fmla="*/ 118328 h 339831"/>
                <a:gd name="connsiteX3" fmla="*/ 359692 w 392717"/>
                <a:gd name="connsiteY3" fmla="*/ 118328 h 339831"/>
                <a:gd name="connsiteX4" fmla="*/ 327252 w 392717"/>
                <a:gd name="connsiteY4" fmla="*/ 108393 h 339831"/>
                <a:gd name="connsiteX5" fmla="*/ 320713 w 392717"/>
                <a:gd name="connsiteY5" fmla="*/ 66069 h 339831"/>
                <a:gd name="connsiteX6" fmla="*/ 282191 w 392717"/>
                <a:gd name="connsiteY6" fmla="*/ 34288 h 339831"/>
                <a:gd name="connsiteX7" fmla="*/ 243010 w 392717"/>
                <a:gd name="connsiteY7" fmla="*/ 22275 h 339831"/>
                <a:gd name="connsiteX8" fmla="*/ 164748 w 392717"/>
                <a:gd name="connsiteY8" fmla="*/ 54665 h 339831"/>
                <a:gd name="connsiteX9" fmla="*/ 107928 w 392717"/>
                <a:gd name="connsiteY9" fmla="*/ 161514 h 339831"/>
                <a:gd name="connsiteX10" fmla="*/ 104532 w 392717"/>
                <a:gd name="connsiteY10" fmla="*/ 159638 h 339831"/>
                <a:gd name="connsiteX11" fmla="*/ 104380 w 392717"/>
                <a:gd name="connsiteY11" fmla="*/ 159587 h 339831"/>
                <a:gd name="connsiteX12" fmla="*/ 16893 w 392717"/>
                <a:gd name="connsiteY12" fmla="*/ 3876 h 339831"/>
                <a:gd name="connsiteX13" fmla="*/ 6553 w 392717"/>
                <a:gd name="connsiteY13" fmla="*/ 986 h 339831"/>
                <a:gd name="connsiteX14" fmla="*/ 3664 w 392717"/>
                <a:gd name="connsiteY14" fmla="*/ 11327 h 339831"/>
                <a:gd name="connsiteX15" fmla="*/ 91454 w 392717"/>
                <a:gd name="connsiteY15" fmla="*/ 167596 h 339831"/>
                <a:gd name="connsiteX16" fmla="*/ 84510 w 392717"/>
                <a:gd name="connsiteY16" fmla="*/ 180167 h 339831"/>
                <a:gd name="connsiteX17" fmla="*/ 7111 w 392717"/>
                <a:gd name="connsiteY17" fmla="*/ 185438 h 339831"/>
                <a:gd name="connsiteX18" fmla="*/ 14 w 392717"/>
                <a:gd name="connsiteY18" fmla="*/ 193548 h 339831"/>
                <a:gd name="connsiteX19" fmla="*/ 7617 w 392717"/>
                <a:gd name="connsiteY19" fmla="*/ 200644 h 339831"/>
                <a:gd name="connsiteX20" fmla="*/ 8124 w 392717"/>
                <a:gd name="connsiteY20" fmla="*/ 200644 h 339831"/>
                <a:gd name="connsiteX21" fmla="*/ 87399 w 392717"/>
                <a:gd name="connsiteY21" fmla="*/ 195271 h 339831"/>
                <a:gd name="connsiteX22" fmla="*/ 213003 w 392717"/>
                <a:gd name="connsiteY22" fmla="*/ 264713 h 339831"/>
                <a:gd name="connsiteX23" fmla="*/ 214979 w 392717"/>
                <a:gd name="connsiteY23" fmla="*/ 332431 h 339831"/>
                <a:gd name="connsiteX24" fmla="*/ 222583 w 392717"/>
                <a:gd name="connsiteY24" fmla="*/ 339832 h 339831"/>
                <a:gd name="connsiteX25" fmla="*/ 222785 w 392717"/>
                <a:gd name="connsiteY25" fmla="*/ 339832 h 339831"/>
                <a:gd name="connsiteX26" fmla="*/ 230186 w 392717"/>
                <a:gd name="connsiteY26" fmla="*/ 332026 h 339831"/>
                <a:gd name="connsiteX27" fmla="*/ 228107 w 392717"/>
                <a:gd name="connsiteY27" fmla="*/ 262026 h 339831"/>
                <a:gd name="connsiteX28" fmla="*/ 238802 w 392717"/>
                <a:gd name="connsiteY28" fmla="*/ 242664 h 339831"/>
                <a:gd name="connsiteX29" fmla="*/ 239461 w 392717"/>
                <a:gd name="connsiteY29" fmla="*/ 236886 h 339831"/>
                <a:gd name="connsiteX30" fmla="*/ 235812 w 392717"/>
                <a:gd name="connsiteY30" fmla="*/ 232324 h 339831"/>
                <a:gd name="connsiteX31" fmla="*/ 232821 w 392717"/>
                <a:gd name="connsiteY31" fmla="*/ 230702 h 339831"/>
                <a:gd name="connsiteX32" fmla="*/ 232872 w 392717"/>
                <a:gd name="connsiteY32" fmla="*/ 230550 h 339831"/>
                <a:gd name="connsiteX33" fmla="*/ 244784 w 392717"/>
                <a:gd name="connsiteY33" fmla="*/ 191673 h 339831"/>
                <a:gd name="connsiteX34" fmla="*/ 306267 w 392717"/>
                <a:gd name="connsiteY34" fmla="*/ 210528 h 339831"/>
                <a:gd name="connsiteX35" fmla="*/ 352494 w 392717"/>
                <a:gd name="connsiteY35" fmla="*/ 206119 h 339831"/>
                <a:gd name="connsiteX36" fmla="*/ 382045 w 392717"/>
                <a:gd name="connsiteY36" fmla="*/ 170282 h 339831"/>
                <a:gd name="connsiteX37" fmla="*/ 383870 w 392717"/>
                <a:gd name="connsiteY37" fmla="*/ 164302 h 339831"/>
                <a:gd name="connsiteX38" fmla="*/ 383870 w 392717"/>
                <a:gd name="connsiteY38" fmla="*/ 164302 h 339831"/>
                <a:gd name="connsiteX39" fmla="*/ 383870 w 392717"/>
                <a:gd name="connsiteY39" fmla="*/ 164302 h 339831"/>
                <a:gd name="connsiteX40" fmla="*/ 392385 w 392717"/>
                <a:gd name="connsiteY40" fmla="*/ 136474 h 339831"/>
                <a:gd name="connsiteX41" fmla="*/ 387367 w 392717"/>
                <a:gd name="connsiteY41" fmla="*/ 126996 h 339831"/>
                <a:gd name="connsiteX42" fmla="*/ 372161 w 392717"/>
                <a:gd name="connsiteY42" fmla="*/ 151021 h 339831"/>
                <a:gd name="connsiteX43" fmla="*/ 363899 w 392717"/>
                <a:gd name="connsiteY43" fmla="*/ 135460 h 339831"/>
                <a:gd name="connsiteX44" fmla="*/ 375810 w 392717"/>
                <a:gd name="connsiteY44" fmla="*/ 139109 h 339831"/>
                <a:gd name="connsiteX45" fmla="*/ 372161 w 392717"/>
                <a:gd name="connsiteY45" fmla="*/ 151021 h 339831"/>
                <a:gd name="connsiteX46" fmla="*/ 103822 w 392717"/>
                <a:gd name="connsiteY46" fmla="*/ 176568 h 339831"/>
                <a:gd name="connsiteX47" fmla="*/ 221873 w 392717"/>
                <a:gd name="connsiteY47" fmla="*/ 241802 h 339831"/>
                <a:gd name="connsiteX48" fmla="*/ 217514 w 392717"/>
                <a:gd name="connsiteY48" fmla="*/ 249659 h 339831"/>
                <a:gd name="connsiteX49" fmla="*/ 99463 w 392717"/>
                <a:gd name="connsiteY49" fmla="*/ 184424 h 339831"/>
                <a:gd name="connsiteX50" fmla="*/ 103822 w 392717"/>
                <a:gd name="connsiteY50" fmla="*/ 176568 h 339831"/>
                <a:gd name="connsiteX51" fmla="*/ 345499 w 392717"/>
                <a:gd name="connsiteY51" fmla="*/ 192534 h 339831"/>
                <a:gd name="connsiteX52" fmla="*/ 310880 w 392717"/>
                <a:gd name="connsiteY52" fmla="*/ 195829 h 339831"/>
                <a:gd name="connsiteX53" fmla="*/ 242148 w 392717"/>
                <a:gd name="connsiteY53" fmla="*/ 174743 h 339831"/>
                <a:gd name="connsiteX54" fmla="*/ 232669 w 392717"/>
                <a:gd name="connsiteY54" fmla="*/ 179812 h 339831"/>
                <a:gd name="connsiteX55" fmla="*/ 219389 w 392717"/>
                <a:gd name="connsiteY55" fmla="*/ 223048 h 339831"/>
                <a:gd name="connsiteX56" fmla="*/ 121309 w 392717"/>
                <a:gd name="connsiteY56" fmla="*/ 168813 h 339831"/>
                <a:gd name="connsiteX57" fmla="*/ 178231 w 392717"/>
                <a:gd name="connsiteY57" fmla="*/ 61761 h 339831"/>
                <a:gd name="connsiteX58" fmla="*/ 238650 w 392717"/>
                <a:gd name="connsiteY58" fmla="*/ 36772 h 339831"/>
                <a:gd name="connsiteX59" fmla="*/ 268911 w 392717"/>
                <a:gd name="connsiteY59" fmla="*/ 46048 h 339831"/>
                <a:gd name="connsiteX60" fmla="*/ 252133 w 392717"/>
                <a:gd name="connsiteY60" fmla="*/ 100689 h 339831"/>
                <a:gd name="connsiteX61" fmla="*/ 195313 w 392717"/>
                <a:gd name="connsiteY61" fmla="*/ 130848 h 339831"/>
                <a:gd name="connsiteX62" fmla="*/ 183300 w 392717"/>
                <a:gd name="connsiteY62" fmla="*/ 127198 h 339831"/>
                <a:gd name="connsiteX63" fmla="*/ 188014 w 392717"/>
                <a:gd name="connsiteY63" fmla="*/ 111840 h 339831"/>
                <a:gd name="connsiteX64" fmla="*/ 182996 w 392717"/>
                <a:gd name="connsiteY64" fmla="*/ 102361 h 339831"/>
                <a:gd name="connsiteX65" fmla="*/ 173517 w 392717"/>
                <a:gd name="connsiteY65" fmla="*/ 107430 h 339831"/>
                <a:gd name="connsiteX66" fmla="*/ 166573 w 392717"/>
                <a:gd name="connsiteY66" fmla="*/ 130037 h 339831"/>
                <a:gd name="connsiteX67" fmla="*/ 171591 w 392717"/>
                <a:gd name="connsiteY67" fmla="*/ 139515 h 339831"/>
                <a:gd name="connsiteX68" fmla="*/ 190852 w 392717"/>
                <a:gd name="connsiteY68" fmla="*/ 145445 h 339831"/>
                <a:gd name="connsiteX69" fmla="*/ 208593 w 392717"/>
                <a:gd name="connsiteY69" fmla="*/ 148132 h 339831"/>
                <a:gd name="connsiteX70" fmla="*/ 266630 w 392717"/>
                <a:gd name="connsiteY70" fmla="*/ 105251 h 339831"/>
                <a:gd name="connsiteX71" fmla="*/ 283255 w 392717"/>
                <a:gd name="connsiteY71" fmla="*/ 50965 h 339831"/>
                <a:gd name="connsiteX72" fmla="*/ 307281 w 392717"/>
                <a:gd name="connsiteY72" fmla="*/ 73267 h 339831"/>
                <a:gd name="connsiteX73" fmla="*/ 310931 w 392717"/>
                <a:gd name="connsiteY73" fmla="*/ 111384 h 339831"/>
                <a:gd name="connsiteX74" fmla="*/ 311488 w 392717"/>
                <a:gd name="connsiteY74" fmla="*/ 117162 h 339831"/>
                <a:gd name="connsiteX75" fmla="*/ 315999 w 392717"/>
                <a:gd name="connsiteY75" fmla="*/ 120862 h 339831"/>
                <a:gd name="connsiteX76" fmla="*/ 348794 w 392717"/>
                <a:gd name="connsiteY76" fmla="*/ 130898 h 339831"/>
                <a:gd name="connsiteX77" fmla="*/ 367548 w 392717"/>
                <a:gd name="connsiteY77" fmla="*/ 166228 h 339831"/>
                <a:gd name="connsiteX78" fmla="*/ 345550 w 392717"/>
                <a:gd name="connsiteY78" fmla="*/ 192585 h 339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392717" h="339831">
                  <a:moveTo>
                    <a:pt x="387519" y="126844"/>
                  </a:moveTo>
                  <a:lnTo>
                    <a:pt x="359692" y="118328"/>
                  </a:lnTo>
                  <a:cubicBezTo>
                    <a:pt x="359692" y="118328"/>
                    <a:pt x="359692" y="118328"/>
                    <a:pt x="359692" y="118328"/>
                  </a:cubicBezTo>
                  <a:cubicBezTo>
                    <a:pt x="359692" y="118328"/>
                    <a:pt x="359692" y="118328"/>
                    <a:pt x="359692" y="118328"/>
                  </a:cubicBezTo>
                  <a:lnTo>
                    <a:pt x="327252" y="108393"/>
                  </a:lnTo>
                  <a:cubicBezTo>
                    <a:pt x="329888" y="93998"/>
                    <a:pt x="327657" y="79197"/>
                    <a:pt x="320713" y="66069"/>
                  </a:cubicBezTo>
                  <a:cubicBezTo>
                    <a:pt x="312553" y="50660"/>
                    <a:pt x="298867" y="39408"/>
                    <a:pt x="282191" y="34288"/>
                  </a:cubicBezTo>
                  <a:lnTo>
                    <a:pt x="243010" y="22275"/>
                  </a:lnTo>
                  <a:cubicBezTo>
                    <a:pt x="212597" y="12949"/>
                    <a:pt x="179650" y="26584"/>
                    <a:pt x="164748" y="54665"/>
                  </a:cubicBezTo>
                  <a:lnTo>
                    <a:pt x="107928" y="161514"/>
                  </a:lnTo>
                  <a:lnTo>
                    <a:pt x="104532" y="159638"/>
                  </a:lnTo>
                  <a:cubicBezTo>
                    <a:pt x="104532" y="159638"/>
                    <a:pt x="104430" y="159638"/>
                    <a:pt x="104380" y="159587"/>
                  </a:cubicBezTo>
                  <a:lnTo>
                    <a:pt x="16893" y="3876"/>
                  </a:lnTo>
                  <a:cubicBezTo>
                    <a:pt x="14815" y="227"/>
                    <a:pt x="10202" y="-1091"/>
                    <a:pt x="6553" y="986"/>
                  </a:cubicBezTo>
                  <a:cubicBezTo>
                    <a:pt x="2903" y="3065"/>
                    <a:pt x="1586" y="7677"/>
                    <a:pt x="3664" y="11327"/>
                  </a:cubicBezTo>
                  <a:lnTo>
                    <a:pt x="91454" y="167596"/>
                  </a:lnTo>
                  <a:lnTo>
                    <a:pt x="84510" y="180167"/>
                  </a:lnTo>
                  <a:lnTo>
                    <a:pt x="7111" y="185438"/>
                  </a:lnTo>
                  <a:cubicBezTo>
                    <a:pt x="2903" y="185742"/>
                    <a:pt x="-239" y="189341"/>
                    <a:pt x="14" y="193548"/>
                  </a:cubicBezTo>
                  <a:cubicBezTo>
                    <a:pt x="268" y="197552"/>
                    <a:pt x="3613" y="200644"/>
                    <a:pt x="7617" y="200644"/>
                  </a:cubicBezTo>
                  <a:cubicBezTo>
                    <a:pt x="7769" y="200644"/>
                    <a:pt x="7972" y="200644"/>
                    <a:pt x="8124" y="200644"/>
                  </a:cubicBezTo>
                  <a:lnTo>
                    <a:pt x="87399" y="195271"/>
                  </a:lnTo>
                  <a:lnTo>
                    <a:pt x="213003" y="264713"/>
                  </a:lnTo>
                  <a:lnTo>
                    <a:pt x="214979" y="332431"/>
                  </a:lnTo>
                  <a:cubicBezTo>
                    <a:pt x="215081" y="336537"/>
                    <a:pt x="218477" y="339832"/>
                    <a:pt x="222583" y="339832"/>
                  </a:cubicBezTo>
                  <a:cubicBezTo>
                    <a:pt x="222684" y="339832"/>
                    <a:pt x="222735" y="339832"/>
                    <a:pt x="222785" y="339832"/>
                  </a:cubicBezTo>
                  <a:cubicBezTo>
                    <a:pt x="226992" y="339730"/>
                    <a:pt x="230287" y="336233"/>
                    <a:pt x="230186" y="332026"/>
                  </a:cubicBezTo>
                  <a:lnTo>
                    <a:pt x="228107" y="262026"/>
                  </a:lnTo>
                  <a:lnTo>
                    <a:pt x="238802" y="242664"/>
                  </a:lnTo>
                  <a:cubicBezTo>
                    <a:pt x="239766" y="240890"/>
                    <a:pt x="240019" y="238812"/>
                    <a:pt x="239461" y="236886"/>
                  </a:cubicBezTo>
                  <a:cubicBezTo>
                    <a:pt x="238904" y="234959"/>
                    <a:pt x="237586" y="233287"/>
                    <a:pt x="235812" y="232324"/>
                  </a:cubicBezTo>
                  <a:lnTo>
                    <a:pt x="232821" y="230702"/>
                  </a:lnTo>
                  <a:cubicBezTo>
                    <a:pt x="232821" y="230702"/>
                    <a:pt x="232821" y="230600"/>
                    <a:pt x="232872" y="230550"/>
                  </a:cubicBezTo>
                  <a:lnTo>
                    <a:pt x="244784" y="191673"/>
                  </a:lnTo>
                  <a:lnTo>
                    <a:pt x="306267" y="210528"/>
                  </a:lnTo>
                  <a:cubicBezTo>
                    <a:pt x="321778" y="215293"/>
                    <a:pt x="338200" y="213722"/>
                    <a:pt x="352494" y="206119"/>
                  </a:cubicBezTo>
                  <a:cubicBezTo>
                    <a:pt x="366788" y="198516"/>
                    <a:pt x="377331" y="185793"/>
                    <a:pt x="382045" y="170282"/>
                  </a:cubicBezTo>
                  <a:lnTo>
                    <a:pt x="383870" y="164302"/>
                  </a:lnTo>
                  <a:cubicBezTo>
                    <a:pt x="383870" y="164302"/>
                    <a:pt x="383870" y="164302"/>
                    <a:pt x="383870" y="164302"/>
                  </a:cubicBezTo>
                  <a:cubicBezTo>
                    <a:pt x="383870" y="164302"/>
                    <a:pt x="383870" y="164302"/>
                    <a:pt x="383870" y="164302"/>
                  </a:cubicBezTo>
                  <a:lnTo>
                    <a:pt x="392385" y="136474"/>
                  </a:lnTo>
                  <a:cubicBezTo>
                    <a:pt x="393602" y="132470"/>
                    <a:pt x="391371" y="128212"/>
                    <a:pt x="387367" y="126996"/>
                  </a:cubicBezTo>
                  <a:close/>
                  <a:moveTo>
                    <a:pt x="372161" y="151021"/>
                  </a:moveTo>
                  <a:cubicBezTo>
                    <a:pt x="367346" y="147271"/>
                    <a:pt x="364304" y="141594"/>
                    <a:pt x="363899" y="135460"/>
                  </a:cubicBezTo>
                  <a:lnTo>
                    <a:pt x="375810" y="139109"/>
                  </a:lnTo>
                  <a:lnTo>
                    <a:pt x="372161" y="151021"/>
                  </a:lnTo>
                  <a:close/>
                  <a:moveTo>
                    <a:pt x="103822" y="176568"/>
                  </a:moveTo>
                  <a:lnTo>
                    <a:pt x="221873" y="241802"/>
                  </a:lnTo>
                  <a:lnTo>
                    <a:pt x="217514" y="249659"/>
                  </a:lnTo>
                  <a:lnTo>
                    <a:pt x="99463" y="184424"/>
                  </a:lnTo>
                  <a:lnTo>
                    <a:pt x="103822" y="176568"/>
                  </a:lnTo>
                  <a:close/>
                  <a:moveTo>
                    <a:pt x="345499" y="192534"/>
                  </a:moveTo>
                  <a:cubicBezTo>
                    <a:pt x="334754" y="198211"/>
                    <a:pt x="322487" y="199428"/>
                    <a:pt x="310880" y="195829"/>
                  </a:cubicBezTo>
                  <a:lnTo>
                    <a:pt x="242148" y="174743"/>
                  </a:lnTo>
                  <a:cubicBezTo>
                    <a:pt x="238144" y="173526"/>
                    <a:pt x="233886" y="175757"/>
                    <a:pt x="232669" y="179812"/>
                  </a:cubicBezTo>
                  <a:lnTo>
                    <a:pt x="219389" y="223048"/>
                  </a:lnTo>
                  <a:lnTo>
                    <a:pt x="121309" y="168813"/>
                  </a:lnTo>
                  <a:lnTo>
                    <a:pt x="178231" y="61761"/>
                  </a:lnTo>
                  <a:cubicBezTo>
                    <a:pt x="189737" y="40067"/>
                    <a:pt x="215131" y="29574"/>
                    <a:pt x="238650" y="36772"/>
                  </a:cubicBezTo>
                  <a:lnTo>
                    <a:pt x="268911" y="46048"/>
                  </a:lnTo>
                  <a:lnTo>
                    <a:pt x="252133" y="100689"/>
                  </a:lnTo>
                  <a:cubicBezTo>
                    <a:pt x="244784" y="124664"/>
                    <a:pt x="219288" y="138197"/>
                    <a:pt x="195313" y="130848"/>
                  </a:cubicBezTo>
                  <a:lnTo>
                    <a:pt x="183300" y="127198"/>
                  </a:lnTo>
                  <a:lnTo>
                    <a:pt x="188014" y="111840"/>
                  </a:lnTo>
                  <a:cubicBezTo>
                    <a:pt x="189230" y="107836"/>
                    <a:pt x="187000" y="103578"/>
                    <a:pt x="182996" y="102361"/>
                  </a:cubicBezTo>
                  <a:cubicBezTo>
                    <a:pt x="178991" y="101145"/>
                    <a:pt x="174734" y="103375"/>
                    <a:pt x="173517" y="107430"/>
                  </a:cubicBezTo>
                  <a:lnTo>
                    <a:pt x="166573" y="130037"/>
                  </a:lnTo>
                  <a:cubicBezTo>
                    <a:pt x="165356" y="134041"/>
                    <a:pt x="167587" y="138299"/>
                    <a:pt x="171591" y="139515"/>
                  </a:cubicBezTo>
                  <a:lnTo>
                    <a:pt x="190852" y="145445"/>
                  </a:lnTo>
                  <a:cubicBezTo>
                    <a:pt x="196732" y="147271"/>
                    <a:pt x="202713" y="148132"/>
                    <a:pt x="208593" y="148132"/>
                  </a:cubicBezTo>
                  <a:cubicBezTo>
                    <a:pt x="234545" y="148132"/>
                    <a:pt x="258672" y="131304"/>
                    <a:pt x="266630" y="105251"/>
                  </a:cubicBezTo>
                  <a:lnTo>
                    <a:pt x="283255" y="50965"/>
                  </a:lnTo>
                  <a:cubicBezTo>
                    <a:pt x="293494" y="55475"/>
                    <a:pt x="301908" y="63180"/>
                    <a:pt x="307281" y="73267"/>
                  </a:cubicBezTo>
                  <a:cubicBezTo>
                    <a:pt x="313566" y="85077"/>
                    <a:pt x="314834" y="98610"/>
                    <a:pt x="310931" y="111384"/>
                  </a:cubicBezTo>
                  <a:cubicBezTo>
                    <a:pt x="310322" y="113310"/>
                    <a:pt x="310525" y="115388"/>
                    <a:pt x="311488" y="117162"/>
                  </a:cubicBezTo>
                  <a:cubicBezTo>
                    <a:pt x="312451" y="118936"/>
                    <a:pt x="314073" y="120254"/>
                    <a:pt x="315999" y="120862"/>
                  </a:cubicBezTo>
                  <a:lnTo>
                    <a:pt x="348794" y="130898"/>
                  </a:lnTo>
                  <a:cubicBezTo>
                    <a:pt x="347527" y="145294"/>
                    <a:pt x="354877" y="159233"/>
                    <a:pt x="367548" y="166228"/>
                  </a:cubicBezTo>
                  <a:cubicBezTo>
                    <a:pt x="363899" y="177632"/>
                    <a:pt x="356144" y="186959"/>
                    <a:pt x="345550" y="192585"/>
                  </a:cubicBezTo>
                  <a:close/>
                </a:path>
              </a:pathLst>
            </a:custGeom>
            <a:solidFill>
              <a:srgbClr val="1F1F1F"/>
            </a:solidFill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024" name="Frihandsfigur: Form 1023">
              <a:extLst>
                <a:ext uri="{FF2B5EF4-FFF2-40B4-BE49-F238E27FC236}">
                  <a16:creationId xmlns:a16="http://schemas.microsoft.com/office/drawing/2014/main" id="{37367AE0-CDDC-CE6E-A0C3-518320A20432}"/>
                </a:ext>
              </a:extLst>
            </p:cNvPr>
            <p:cNvSpPr/>
            <p:nvPr/>
          </p:nvSpPr>
          <p:spPr>
            <a:xfrm>
              <a:off x="924284" y="7482933"/>
              <a:ext cx="16174" cy="18528"/>
            </a:xfrm>
            <a:custGeom>
              <a:avLst/>
              <a:gdLst>
                <a:gd name="connsiteX0" fmla="*/ 10824 w 16174"/>
                <a:gd name="connsiteY0" fmla="*/ 331 h 18528"/>
                <a:gd name="connsiteX1" fmla="*/ 1346 w 16174"/>
                <a:gd name="connsiteY1" fmla="*/ 5400 h 18528"/>
                <a:gd name="connsiteX2" fmla="*/ 332 w 16174"/>
                <a:gd name="connsiteY2" fmla="*/ 8695 h 18528"/>
                <a:gd name="connsiteX3" fmla="*/ 5350 w 16174"/>
                <a:gd name="connsiteY3" fmla="*/ 18174 h 18528"/>
                <a:gd name="connsiteX4" fmla="*/ 7580 w 16174"/>
                <a:gd name="connsiteY4" fmla="*/ 18529 h 18528"/>
                <a:gd name="connsiteX5" fmla="*/ 14828 w 16174"/>
                <a:gd name="connsiteY5" fmla="*/ 13156 h 18528"/>
                <a:gd name="connsiteX6" fmla="*/ 15842 w 16174"/>
                <a:gd name="connsiteY6" fmla="*/ 9861 h 18528"/>
                <a:gd name="connsiteX7" fmla="*/ 10824 w 16174"/>
                <a:gd name="connsiteY7" fmla="*/ 382 h 18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174" h="18528">
                  <a:moveTo>
                    <a:pt x="10824" y="331"/>
                  </a:moveTo>
                  <a:cubicBezTo>
                    <a:pt x="6820" y="-885"/>
                    <a:pt x="2562" y="1346"/>
                    <a:pt x="1346" y="5400"/>
                  </a:cubicBezTo>
                  <a:lnTo>
                    <a:pt x="332" y="8695"/>
                  </a:lnTo>
                  <a:cubicBezTo>
                    <a:pt x="-885" y="12700"/>
                    <a:pt x="1346" y="16957"/>
                    <a:pt x="5350" y="18174"/>
                  </a:cubicBezTo>
                  <a:cubicBezTo>
                    <a:pt x="6110" y="18376"/>
                    <a:pt x="6820" y="18529"/>
                    <a:pt x="7580" y="18529"/>
                  </a:cubicBezTo>
                  <a:cubicBezTo>
                    <a:pt x="10824" y="18529"/>
                    <a:pt x="13865" y="16400"/>
                    <a:pt x="14828" y="13156"/>
                  </a:cubicBezTo>
                  <a:lnTo>
                    <a:pt x="15842" y="9861"/>
                  </a:lnTo>
                  <a:cubicBezTo>
                    <a:pt x="17059" y="5857"/>
                    <a:pt x="14828" y="1599"/>
                    <a:pt x="10824" y="382"/>
                  </a:cubicBezTo>
                  <a:close/>
                </a:path>
              </a:pathLst>
            </a:custGeom>
            <a:solidFill>
              <a:srgbClr val="1F1F1F"/>
            </a:solidFill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  <p:grpSp>
        <p:nvGrpSpPr>
          <p:cNvPr id="1039" name="Bild 3">
            <a:extLst>
              <a:ext uri="{FF2B5EF4-FFF2-40B4-BE49-F238E27FC236}">
                <a16:creationId xmlns:a16="http://schemas.microsoft.com/office/drawing/2014/main" id="{6E5BE53B-B037-F886-15B1-723F35CB75B7}"/>
              </a:ext>
            </a:extLst>
          </p:cNvPr>
          <p:cNvGrpSpPr/>
          <p:nvPr/>
        </p:nvGrpSpPr>
        <p:grpSpPr>
          <a:xfrm>
            <a:off x="5276623" y="1915849"/>
            <a:ext cx="532974" cy="532974"/>
            <a:chOff x="4172002" y="7350261"/>
            <a:chExt cx="380459" cy="380459"/>
          </a:xfrm>
          <a:solidFill>
            <a:srgbClr val="1F1F1F"/>
          </a:solidFill>
        </p:grpSpPr>
        <p:grpSp>
          <p:nvGrpSpPr>
            <p:cNvPr id="1040" name="Bild 3">
              <a:extLst>
                <a:ext uri="{FF2B5EF4-FFF2-40B4-BE49-F238E27FC236}">
                  <a16:creationId xmlns:a16="http://schemas.microsoft.com/office/drawing/2014/main" id="{1C802690-D93C-1019-563D-D29208A6796A}"/>
                </a:ext>
              </a:extLst>
            </p:cNvPr>
            <p:cNvGrpSpPr/>
            <p:nvPr/>
          </p:nvGrpSpPr>
          <p:grpSpPr>
            <a:xfrm>
              <a:off x="4286455" y="7410275"/>
              <a:ext cx="151555" cy="260481"/>
              <a:chOff x="4286455" y="7410275"/>
              <a:chExt cx="151555" cy="260481"/>
            </a:xfrm>
            <a:solidFill>
              <a:srgbClr val="1F1F1F"/>
            </a:solidFill>
          </p:grpSpPr>
          <p:sp>
            <p:nvSpPr>
              <p:cNvPr id="1041" name="Frihandsfigur: Form 1040">
                <a:extLst>
                  <a:ext uri="{FF2B5EF4-FFF2-40B4-BE49-F238E27FC236}">
                    <a16:creationId xmlns:a16="http://schemas.microsoft.com/office/drawing/2014/main" id="{8D47F49B-10DA-4836-C43C-0270EBD50504}"/>
                  </a:ext>
                </a:extLst>
              </p:cNvPr>
              <p:cNvSpPr/>
              <p:nvPr/>
            </p:nvSpPr>
            <p:spPr>
              <a:xfrm>
                <a:off x="4286455" y="7410275"/>
                <a:ext cx="151555" cy="260481"/>
              </a:xfrm>
              <a:custGeom>
                <a:avLst/>
                <a:gdLst>
                  <a:gd name="connsiteX0" fmla="*/ 129557 w 151555"/>
                  <a:gd name="connsiteY0" fmla="*/ 0 h 260481"/>
                  <a:gd name="connsiteX1" fmla="*/ 21998 w 151555"/>
                  <a:gd name="connsiteY1" fmla="*/ 0 h 260481"/>
                  <a:gd name="connsiteX2" fmla="*/ 0 w 151555"/>
                  <a:gd name="connsiteY2" fmla="*/ 21998 h 260481"/>
                  <a:gd name="connsiteX3" fmla="*/ 0 w 151555"/>
                  <a:gd name="connsiteY3" fmla="*/ 238484 h 260481"/>
                  <a:gd name="connsiteX4" fmla="*/ 21998 w 151555"/>
                  <a:gd name="connsiteY4" fmla="*/ 260482 h 260481"/>
                  <a:gd name="connsiteX5" fmla="*/ 129557 w 151555"/>
                  <a:gd name="connsiteY5" fmla="*/ 260482 h 260481"/>
                  <a:gd name="connsiteX6" fmla="*/ 151555 w 151555"/>
                  <a:gd name="connsiteY6" fmla="*/ 238484 h 260481"/>
                  <a:gd name="connsiteX7" fmla="*/ 151555 w 151555"/>
                  <a:gd name="connsiteY7" fmla="*/ 21998 h 260481"/>
                  <a:gd name="connsiteX8" fmla="*/ 129557 w 151555"/>
                  <a:gd name="connsiteY8" fmla="*/ 0 h 260481"/>
                  <a:gd name="connsiteX9" fmla="*/ 45112 w 151555"/>
                  <a:gd name="connsiteY9" fmla="*/ 15206 h 260481"/>
                  <a:gd name="connsiteX10" fmla="*/ 106646 w 151555"/>
                  <a:gd name="connsiteY10" fmla="*/ 15206 h 260481"/>
                  <a:gd name="connsiteX11" fmla="*/ 106646 w 151555"/>
                  <a:gd name="connsiteY11" fmla="*/ 18805 h 260481"/>
                  <a:gd name="connsiteX12" fmla="*/ 45112 w 151555"/>
                  <a:gd name="connsiteY12" fmla="*/ 18805 h 260481"/>
                  <a:gd name="connsiteX13" fmla="*/ 45112 w 151555"/>
                  <a:gd name="connsiteY13" fmla="*/ 15206 h 260481"/>
                  <a:gd name="connsiteX14" fmla="*/ 136349 w 151555"/>
                  <a:gd name="connsiteY14" fmla="*/ 238534 h 260481"/>
                  <a:gd name="connsiteX15" fmla="*/ 129557 w 151555"/>
                  <a:gd name="connsiteY15" fmla="*/ 245326 h 260481"/>
                  <a:gd name="connsiteX16" fmla="*/ 21998 w 151555"/>
                  <a:gd name="connsiteY16" fmla="*/ 245326 h 260481"/>
                  <a:gd name="connsiteX17" fmla="*/ 15206 w 151555"/>
                  <a:gd name="connsiteY17" fmla="*/ 238534 h 260481"/>
                  <a:gd name="connsiteX18" fmla="*/ 15206 w 151555"/>
                  <a:gd name="connsiteY18" fmla="*/ 22049 h 260481"/>
                  <a:gd name="connsiteX19" fmla="*/ 21998 w 151555"/>
                  <a:gd name="connsiteY19" fmla="*/ 15256 h 260481"/>
                  <a:gd name="connsiteX20" fmla="*/ 29905 w 151555"/>
                  <a:gd name="connsiteY20" fmla="*/ 15256 h 260481"/>
                  <a:gd name="connsiteX21" fmla="*/ 29905 w 151555"/>
                  <a:gd name="connsiteY21" fmla="*/ 19717 h 260481"/>
                  <a:gd name="connsiteX22" fmla="*/ 44250 w 151555"/>
                  <a:gd name="connsiteY22" fmla="*/ 34062 h 260481"/>
                  <a:gd name="connsiteX23" fmla="*/ 107508 w 151555"/>
                  <a:gd name="connsiteY23" fmla="*/ 34062 h 260481"/>
                  <a:gd name="connsiteX24" fmla="*/ 121852 w 151555"/>
                  <a:gd name="connsiteY24" fmla="*/ 19717 h 260481"/>
                  <a:gd name="connsiteX25" fmla="*/ 121852 w 151555"/>
                  <a:gd name="connsiteY25" fmla="*/ 15256 h 260481"/>
                  <a:gd name="connsiteX26" fmla="*/ 129557 w 151555"/>
                  <a:gd name="connsiteY26" fmla="*/ 15256 h 260481"/>
                  <a:gd name="connsiteX27" fmla="*/ 136349 w 151555"/>
                  <a:gd name="connsiteY27" fmla="*/ 22049 h 260481"/>
                  <a:gd name="connsiteX28" fmla="*/ 136349 w 151555"/>
                  <a:gd name="connsiteY28" fmla="*/ 238534 h 2604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51555" h="260481">
                    <a:moveTo>
                      <a:pt x="129557" y="0"/>
                    </a:moveTo>
                    <a:lnTo>
                      <a:pt x="21998" y="0"/>
                    </a:lnTo>
                    <a:cubicBezTo>
                      <a:pt x="9884" y="0"/>
                      <a:pt x="0" y="9884"/>
                      <a:pt x="0" y="21998"/>
                    </a:cubicBezTo>
                    <a:lnTo>
                      <a:pt x="0" y="238484"/>
                    </a:lnTo>
                    <a:cubicBezTo>
                      <a:pt x="0" y="250598"/>
                      <a:pt x="9884" y="260482"/>
                      <a:pt x="21998" y="260482"/>
                    </a:cubicBezTo>
                    <a:lnTo>
                      <a:pt x="129557" y="260482"/>
                    </a:lnTo>
                    <a:cubicBezTo>
                      <a:pt x="141671" y="260482"/>
                      <a:pt x="151555" y="250598"/>
                      <a:pt x="151555" y="238484"/>
                    </a:cubicBezTo>
                    <a:lnTo>
                      <a:pt x="151555" y="21998"/>
                    </a:lnTo>
                    <a:cubicBezTo>
                      <a:pt x="151555" y="9884"/>
                      <a:pt x="141671" y="0"/>
                      <a:pt x="129557" y="0"/>
                    </a:cubicBezTo>
                    <a:close/>
                    <a:moveTo>
                      <a:pt x="45112" y="15206"/>
                    </a:moveTo>
                    <a:lnTo>
                      <a:pt x="106646" y="15206"/>
                    </a:lnTo>
                    <a:lnTo>
                      <a:pt x="106646" y="18805"/>
                    </a:lnTo>
                    <a:lnTo>
                      <a:pt x="45112" y="18805"/>
                    </a:lnTo>
                    <a:lnTo>
                      <a:pt x="45112" y="15206"/>
                    </a:lnTo>
                    <a:close/>
                    <a:moveTo>
                      <a:pt x="136349" y="238534"/>
                    </a:moveTo>
                    <a:cubicBezTo>
                      <a:pt x="136349" y="242285"/>
                      <a:pt x="133308" y="245326"/>
                      <a:pt x="129557" y="245326"/>
                    </a:cubicBezTo>
                    <a:lnTo>
                      <a:pt x="21998" y="245326"/>
                    </a:lnTo>
                    <a:cubicBezTo>
                      <a:pt x="18247" y="245326"/>
                      <a:pt x="15206" y="242285"/>
                      <a:pt x="15206" y="238534"/>
                    </a:cubicBezTo>
                    <a:lnTo>
                      <a:pt x="15206" y="22049"/>
                    </a:lnTo>
                    <a:cubicBezTo>
                      <a:pt x="15206" y="18298"/>
                      <a:pt x="18247" y="15256"/>
                      <a:pt x="21998" y="15256"/>
                    </a:cubicBezTo>
                    <a:lnTo>
                      <a:pt x="29905" y="15256"/>
                    </a:lnTo>
                    <a:lnTo>
                      <a:pt x="29905" y="19717"/>
                    </a:lnTo>
                    <a:cubicBezTo>
                      <a:pt x="29905" y="27624"/>
                      <a:pt x="36343" y="34062"/>
                      <a:pt x="44250" y="34062"/>
                    </a:cubicBezTo>
                    <a:lnTo>
                      <a:pt x="107508" y="34062"/>
                    </a:lnTo>
                    <a:cubicBezTo>
                      <a:pt x="115415" y="34062"/>
                      <a:pt x="121852" y="27624"/>
                      <a:pt x="121852" y="19717"/>
                    </a:cubicBezTo>
                    <a:lnTo>
                      <a:pt x="121852" y="15256"/>
                    </a:lnTo>
                    <a:lnTo>
                      <a:pt x="129557" y="15256"/>
                    </a:lnTo>
                    <a:cubicBezTo>
                      <a:pt x="133308" y="15256"/>
                      <a:pt x="136349" y="18298"/>
                      <a:pt x="136349" y="22049"/>
                    </a:cubicBezTo>
                    <a:lnTo>
                      <a:pt x="136349" y="238534"/>
                    </a:lnTo>
                    <a:close/>
                  </a:path>
                </a:pathLst>
              </a:custGeom>
              <a:solidFill>
                <a:srgbClr val="1F1F1F"/>
              </a:solidFill>
              <a:ln w="50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1042" name="Frihandsfigur: Form 1041">
                <a:extLst>
                  <a:ext uri="{FF2B5EF4-FFF2-40B4-BE49-F238E27FC236}">
                    <a16:creationId xmlns:a16="http://schemas.microsoft.com/office/drawing/2014/main" id="{2C6DE9AC-6F23-223D-006C-04F38963254F}"/>
                  </a:ext>
                </a:extLst>
              </p:cNvPr>
              <p:cNvSpPr/>
              <p:nvPr/>
            </p:nvSpPr>
            <p:spPr>
              <a:xfrm>
                <a:off x="4328880" y="7633451"/>
                <a:ext cx="66704" cy="15206"/>
              </a:xfrm>
              <a:custGeom>
                <a:avLst/>
                <a:gdLst>
                  <a:gd name="connsiteX0" fmla="*/ 59101 w 66704"/>
                  <a:gd name="connsiteY0" fmla="*/ 0 h 15206"/>
                  <a:gd name="connsiteX1" fmla="*/ 7603 w 66704"/>
                  <a:gd name="connsiteY1" fmla="*/ 0 h 15206"/>
                  <a:gd name="connsiteX2" fmla="*/ 0 w 66704"/>
                  <a:gd name="connsiteY2" fmla="*/ 7603 h 15206"/>
                  <a:gd name="connsiteX3" fmla="*/ 7603 w 66704"/>
                  <a:gd name="connsiteY3" fmla="*/ 15206 h 15206"/>
                  <a:gd name="connsiteX4" fmla="*/ 59101 w 66704"/>
                  <a:gd name="connsiteY4" fmla="*/ 15206 h 15206"/>
                  <a:gd name="connsiteX5" fmla="*/ 66704 w 66704"/>
                  <a:gd name="connsiteY5" fmla="*/ 7603 h 15206"/>
                  <a:gd name="connsiteX6" fmla="*/ 59101 w 66704"/>
                  <a:gd name="connsiteY6" fmla="*/ 0 h 152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704" h="15206">
                    <a:moveTo>
                      <a:pt x="59101" y="0"/>
                    </a:moveTo>
                    <a:lnTo>
                      <a:pt x="7603" y="0"/>
                    </a:lnTo>
                    <a:cubicBezTo>
                      <a:pt x="3396" y="0"/>
                      <a:pt x="0" y="3396"/>
                      <a:pt x="0" y="7603"/>
                    </a:cubicBezTo>
                    <a:cubicBezTo>
                      <a:pt x="0" y="11811"/>
                      <a:pt x="3396" y="15206"/>
                      <a:pt x="7603" y="15206"/>
                    </a:cubicBezTo>
                    <a:lnTo>
                      <a:pt x="59101" y="15206"/>
                    </a:lnTo>
                    <a:cubicBezTo>
                      <a:pt x="63308" y="15206"/>
                      <a:pt x="66704" y="11811"/>
                      <a:pt x="66704" y="7603"/>
                    </a:cubicBezTo>
                    <a:cubicBezTo>
                      <a:pt x="66704" y="3396"/>
                      <a:pt x="63308" y="0"/>
                      <a:pt x="59101" y="0"/>
                    </a:cubicBezTo>
                    <a:close/>
                  </a:path>
                </a:pathLst>
              </a:custGeom>
              <a:solidFill>
                <a:srgbClr val="1F1F1F"/>
              </a:solidFill>
              <a:ln w="50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  <p:sp>
          <p:nvSpPr>
            <p:cNvPr id="1043" name="Frihandsfigur: Form 1042">
              <a:extLst>
                <a:ext uri="{FF2B5EF4-FFF2-40B4-BE49-F238E27FC236}">
                  <a16:creationId xmlns:a16="http://schemas.microsoft.com/office/drawing/2014/main" id="{9981B6DF-8C95-FD67-0252-A3DE5723FEDD}"/>
                </a:ext>
              </a:extLst>
            </p:cNvPr>
            <p:cNvSpPr/>
            <p:nvPr/>
          </p:nvSpPr>
          <p:spPr>
            <a:xfrm>
              <a:off x="4172002" y="7350261"/>
              <a:ext cx="380459" cy="380459"/>
            </a:xfrm>
            <a:custGeom>
              <a:avLst/>
              <a:gdLst>
                <a:gd name="connsiteX0" fmla="*/ 190230 w 380459"/>
                <a:gd name="connsiteY0" fmla="*/ 0 h 380459"/>
                <a:gd name="connsiteX1" fmla="*/ 0 w 380459"/>
                <a:gd name="connsiteY1" fmla="*/ 190230 h 380459"/>
                <a:gd name="connsiteX2" fmla="*/ 190230 w 380459"/>
                <a:gd name="connsiteY2" fmla="*/ 380460 h 380459"/>
                <a:gd name="connsiteX3" fmla="*/ 380459 w 380459"/>
                <a:gd name="connsiteY3" fmla="*/ 190230 h 380459"/>
                <a:gd name="connsiteX4" fmla="*/ 190230 w 380459"/>
                <a:gd name="connsiteY4" fmla="*/ 0 h 380459"/>
                <a:gd name="connsiteX5" fmla="*/ 365253 w 380459"/>
                <a:gd name="connsiteY5" fmla="*/ 190230 h 380459"/>
                <a:gd name="connsiteX6" fmla="*/ 319128 w 380459"/>
                <a:gd name="connsiteY6" fmla="*/ 308483 h 380459"/>
                <a:gd name="connsiteX7" fmla="*/ 71976 w 380459"/>
                <a:gd name="connsiteY7" fmla="*/ 61332 h 380459"/>
                <a:gd name="connsiteX8" fmla="*/ 190230 w 380459"/>
                <a:gd name="connsiteY8" fmla="*/ 15206 h 380459"/>
                <a:gd name="connsiteX9" fmla="*/ 365253 w 380459"/>
                <a:gd name="connsiteY9" fmla="*/ 190230 h 380459"/>
                <a:gd name="connsiteX10" fmla="*/ 15206 w 380459"/>
                <a:gd name="connsiteY10" fmla="*/ 190230 h 380459"/>
                <a:gd name="connsiteX11" fmla="*/ 61230 w 380459"/>
                <a:gd name="connsiteY11" fmla="*/ 72027 h 380459"/>
                <a:gd name="connsiteX12" fmla="*/ 308382 w 380459"/>
                <a:gd name="connsiteY12" fmla="*/ 319178 h 380459"/>
                <a:gd name="connsiteX13" fmla="*/ 190179 w 380459"/>
                <a:gd name="connsiteY13" fmla="*/ 365203 h 380459"/>
                <a:gd name="connsiteX14" fmla="*/ 15155 w 380459"/>
                <a:gd name="connsiteY14" fmla="*/ 190179 h 380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80459" h="380459">
                  <a:moveTo>
                    <a:pt x="190230" y="0"/>
                  </a:moveTo>
                  <a:cubicBezTo>
                    <a:pt x="85307" y="0"/>
                    <a:pt x="0" y="85358"/>
                    <a:pt x="0" y="190230"/>
                  </a:cubicBezTo>
                  <a:cubicBezTo>
                    <a:pt x="0" y="295102"/>
                    <a:pt x="85358" y="380460"/>
                    <a:pt x="190230" y="380460"/>
                  </a:cubicBezTo>
                  <a:cubicBezTo>
                    <a:pt x="295102" y="380460"/>
                    <a:pt x="380459" y="295102"/>
                    <a:pt x="380459" y="190230"/>
                  </a:cubicBezTo>
                  <a:cubicBezTo>
                    <a:pt x="380459" y="85358"/>
                    <a:pt x="295102" y="0"/>
                    <a:pt x="190230" y="0"/>
                  </a:cubicBezTo>
                  <a:close/>
                  <a:moveTo>
                    <a:pt x="365253" y="190230"/>
                  </a:moveTo>
                  <a:cubicBezTo>
                    <a:pt x="365253" y="235798"/>
                    <a:pt x="347766" y="277311"/>
                    <a:pt x="319128" y="308483"/>
                  </a:cubicBezTo>
                  <a:lnTo>
                    <a:pt x="71976" y="61332"/>
                  </a:lnTo>
                  <a:cubicBezTo>
                    <a:pt x="103149" y="32744"/>
                    <a:pt x="144662" y="15206"/>
                    <a:pt x="190230" y="15206"/>
                  </a:cubicBezTo>
                  <a:cubicBezTo>
                    <a:pt x="286738" y="15206"/>
                    <a:pt x="365253" y="93721"/>
                    <a:pt x="365253" y="190230"/>
                  </a:cubicBezTo>
                  <a:close/>
                  <a:moveTo>
                    <a:pt x="15206" y="190230"/>
                  </a:moveTo>
                  <a:cubicBezTo>
                    <a:pt x="15206" y="144713"/>
                    <a:pt x="32693" y="103199"/>
                    <a:pt x="61230" y="72027"/>
                  </a:cubicBezTo>
                  <a:lnTo>
                    <a:pt x="308382" y="319178"/>
                  </a:lnTo>
                  <a:cubicBezTo>
                    <a:pt x="277209" y="347766"/>
                    <a:pt x="235696" y="365203"/>
                    <a:pt x="190179" y="365203"/>
                  </a:cubicBezTo>
                  <a:cubicBezTo>
                    <a:pt x="93670" y="365203"/>
                    <a:pt x="15155" y="286688"/>
                    <a:pt x="15155" y="190179"/>
                  </a:cubicBezTo>
                  <a:close/>
                </a:path>
              </a:pathLst>
            </a:custGeom>
            <a:solidFill>
              <a:srgbClr val="1F1F1F"/>
            </a:solidFill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  <p:grpSp>
        <p:nvGrpSpPr>
          <p:cNvPr id="12" name="Grupp 11">
            <a:extLst>
              <a:ext uri="{FF2B5EF4-FFF2-40B4-BE49-F238E27FC236}">
                <a16:creationId xmlns:a16="http://schemas.microsoft.com/office/drawing/2014/main" id="{F8616E41-51B6-04DB-4686-F524162BC57F}"/>
              </a:ext>
            </a:extLst>
          </p:cNvPr>
          <p:cNvGrpSpPr/>
          <p:nvPr/>
        </p:nvGrpSpPr>
        <p:grpSpPr>
          <a:xfrm>
            <a:off x="5276623" y="2617113"/>
            <a:ext cx="532974" cy="532974"/>
            <a:chOff x="4899676" y="3636514"/>
            <a:chExt cx="380459" cy="380459"/>
          </a:xfrm>
        </p:grpSpPr>
        <p:grpSp>
          <p:nvGrpSpPr>
            <p:cNvPr id="1044" name="Bild 3">
              <a:extLst>
                <a:ext uri="{FF2B5EF4-FFF2-40B4-BE49-F238E27FC236}">
                  <a16:creationId xmlns:a16="http://schemas.microsoft.com/office/drawing/2014/main" id="{F1F62C8A-6B16-1CE6-C511-34241D8D005D}"/>
                </a:ext>
              </a:extLst>
            </p:cNvPr>
            <p:cNvGrpSpPr/>
            <p:nvPr/>
          </p:nvGrpSpPr>
          <p:grpSpPr>
            <a:xfrm>
              <a:off x="5014128" y="3696528"/>
              <a:ext cx="151555" cy="260481"/>
              <a:chOff x="4874428" y="7410275"/>
              <a:chExt cx="151555" cy="260481"/>
            </a:xfrm>
            <a:solidFill>
              <a:srgbClr val="1F1F1F"/>
            </a:solidFill>
          </p:grpSpPr>
          <p:sp>
            <p:nvSpPr>
              <p:cNvPr id="1045" name="Frihandsfigur: Form 1044">
                <a:extLst>
                  <a:ext uri="{FF2B5EF4-FFF2-40B4-BE49-F238E27FC236}">
                    <a16:creationId xmlns:a16="http://schemas.microsoft.com/office/drawing/2014/main" id="{6097A467-D540-C84D-3EF1-94443924EF28}"/>
                  </a:ext>
                </a:extLst>
              </p:cNvPr>
              <p:cNvSpPr/>
              <p:nvPr/>
            </p:nvSpPr>
            <p:spPr>
              <a:xfrm>
                <a:off x="4874428" y="7410275"/>
                <a:ext cx="151555" cy="260481"/>
              </a:xfrm>
              <a:custGeom>
                <a:avLst/>
                <a:gdLst>
                  <a:gd name="connsiteX0" fmla="*/ 129557 w 151555"/>
                  <a:gd name="connsiteY0" fmla="*/ 0 h 260481"/>
                  <a:gd name="connsiteX1" fmla="*/ 21998 w 151555"/>
                  <a:gd name="connsiteY1" fmla="*/ 0 h 260481"/>
                  <a:gd name="connsiteX2" fmla="*/ 0 w 151555"/>
                  <a:gd name="connsiteY2" fmla="*/ 21998 h 260481"/>
                  <a:gd name="connsiteX3" fmla="*/ 0 w 151555"/>
                  <a:gd name="connsiteY3" fmla="*/ 238484 h 260481"/>
                  <a:gd name="connsiteX4" fmla="*/ 21998 w 151555"/>
                  <a:gd name="connsiteY4" fmla="*/ 260482 h 260481"/>
                  <a:gd name="connsiteX5" fmla="*/ 129557 w 151555"/>
                  <a:gd name="connsiteY5" fmla="*/ 260482 h 260481"/>
                  <a:gd name="connsiteX6" fmla="*/ 151555 w 151555"/>
                  <a:gd name="connsiteY6" fmla="*/ 238484 h 260481"/>
                  <a:gd name="connsiteX7" fmla="*/ 151555 w 151555"/>
                  <a:gd name="connsiteY7" fmla="*/ 21998 h 260481"/>
                  <a:gd name="connsiteX8" fmla="*/ 129557 w 151555"/>
                  <a:gd name="connsiteY8" fmla="*/ 0 h 260481"/>
                  <a:gd name="connsiteX9" fmla="*/ 45112 w 151555"/>
                  <a:gd name="connsiteY9" fmla="*/ 15206 h 260481"/>
                  <a:gd name="connsiteX10" fmla="*/ 106646 w 151555"/>
                  <a:gd name="connsiteY10" fmla="*/ 15206 h 260481"/>
                  <a:gd name="connsiteX11" fmla="*/ 106646 w 151555"/>
                  <a:gd name="connsiteY11" fmla="*/ 18805 h 260481"/>
                  <a:gd name="connsiteX12" fmla="*/ 45112 w 151555"/>
                  <a:gd name="connsiteY12" fmla="*/ 18805 h 260481"/>
                  <a:gd name="connsiteX13" fmla="*/ 45112 w 151555"/>
                  <a:gd name="connsiteY13" fmla="*/ 15206 h 260481"/>
                  <a:gd name="connsiteX14" fmla="*/ 136349 w 151555"/>
                  <a:gd name="connsiteY14" fmla="*/ 238534 h 260481"/>
                  <a:gd name="connsiteX15" fmla="*/ 129557 w 151555"/>
                  <a:gd name="connsiteY15" fmla="*/ 245326 h 260481"/>
                  <a:gd name="connsiteX16" fmla="*/ 21998 w 151555"/>
                  <a:gd name="connsiteY16" fmla="*/ 245326 h 260481"/>
                  <a:gd name="connsiteX17" fmla="*/ 15206 w 151555"/>
                  <a:gd name="connsiteY17" fmla="*/ 238534 h 260481"/>
                  <a:gd name="connsiteX18" fmla="*/ 15206 w 151555"/>
                  <a:gd name="connsiteY18" fmla="*/ 22049 h 260481"/>
                  <a:gd name="connsiteX19" fmla="*/ 21998 w 151555"/>
                  <a:gd name="connsiteY19" fmla="*/ 15256 h 260481"/>
                  <a:gd name="connsiteX20" fmla="*/ 29905 w 151555"/>
                  <a:gd name="connsiteY20" fmla="*/ 15256 h 260481"/>
                  <a:gd name="connsiteX21" fmla="*/ 29905 w 151555"/>
                  <a:gd name="connsiteY21" fmla="*/ 19717 h 260481"/>
                  <a:gd name="connsiteX22" fmla="*/ 44250 w 151555"/>
                  <a:gd name="connsiteY22" fmla="*/ 34062 h 260481"/>
                  <a:gd name="connsiteX23" fmla="*/ 107508 w 151555"/>
                  <a:gd name="connsiteY23" fmla="*/ 34062 h 260481"/>
                  <a:gd name="connsiteX24" fmla="*/ 121852 w 151555"/>
                  <a:gd name="connsiteY24" fmla="*/ 19717 h 260481"/>
                  <a:gd name="connsiteX25" fmla="*/ 121852 w 151555"/>
                  <a:gd name="connsiteY25" fmla="*/ 15256 h 260481"/>
                  <a:gd name="connsiteX26" fmla="*/ 129557 w 151555"/>
                  <a:gd name="connsiteY26" fmla="*/ 15256 h 260481"/>
                  <a:gd name="connsiteX27" fmla="*/ 136349 w 151555"/>
                  <a:gd name="connsiteY27" fmla="*/ 22049 h 260481"/>
                  <a:gd name="connsiteX28" fmla="*/ 136349 w 151555"/>
                  <a:gd name="connsiteY28" fmla="*/ 238534 h 2604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51555" h="260481">
                    <a:moveTo>
                      <a:pt x="129557" y="0"/>
                    </a:moveTo>
                    <a:lnTo>
                      <a:pt x="21998" y="0"/>
                    </a:lnTo>
                    <a:cubicBezTo>
                      <a:pt x="9884" y="0"/>
                      <a:pt x="0" y="9884"/>
                      <a:pt x="0" y="21998"/>
                    </a:cubicBezTo>
                    <a:lnTo>
                      <a:pt x="0" y="238484"/>
                    </a:lnTo>
                    <a:cubicBezTo>
                      <a:pt x="0" y="250598"/>
                      <a:pt x="9884" y="260482"/>
                      <a:pt x="21998" y="260482"/>
                    </a:cubicBezTo>
                    <a:lnTo>
                      <a:pt x="129557" y="260482"/>
                    </a:lnTo>
                    <a:cubicBezTo>
                      <a:pt x="141671" y="260482"/>
                      <a:pt x="151555" y="250598"/>
                      <a:pt x="151555" y="238484"/>
                    </a:cubicBezTo>
                    <a:lnTo>
                      <a:pt x="151555" y="21998"/>
                    </a:lnTo>
                    <a:cubicBezTo>
                      <a:pt x="151555" y="9884"/>
                      <a:pt x="141671" y="0"/>
                      <a:pt x="129557" y="0"/>
                    </a:cubicBezTo>
                    <a:close/>
                    <a:moveTo>
                      <a:pt x="45112" y="15206"/>
                    </a:moveTo>
                    <a:lnTo>
                      <a:pt x="106646" y="15206"/>
                    </a:lnTo>
                    <a:lnTo>
                      <a:pt x="106646" y="18805"/>
                    </a:lnTo>
                    <a:lnTo>
                      <a:pt x="45112" y="18805"/>
                    </a:lnTo>
                    <a:lnTo>
                      <a:pt x="45112" y="15206"/>
                    </a:lnTo>
                    <a:close/>
                    <a:moveTo>
                      <a:pt x="136349" y="238534"/>
                    </a:moveTo>
                    <a:cubicBezTo>
                      <a:pt x="136349" y="242285"/>
                      <a:pt x="133308" y="245326"/>
                      <a:pt x="129557" y="245326"/>
                    </a:cubicBezTo>
                    <a:lnTo>
                      <a:pt x="21998" y="245326"/>
                    </a:lnTo>
                    <a:cubicBezTo>
                      <a:pt x="18247" y="245326"/>
                      <a:pt x="15206" y="242285"/>
                      <a:pt x="15206" y="238534"/>
                    </a:cubicBezTo>
                    <a:lnTo>
                      <a:pt x="15206" y="22049"/>
                    </a:lnTo>
                    <a:cubicBezTo>
                      <a:pt x="15206" y="18298"/>
                      <a:pt x="18247" y="15256"/>
                      <a:pt x="21998" y="15256"/>
                    </a:cubicBezTo>
                    <a:lnTo>
                      <a:pt x="29905" y="15256"/>
                    </a:lnTo>
                    <a:lnTo>
                      <a:pt x="29905" y="19717"/>
                    </a:lnTo>
                    <a:cubicBezTo>
                      <a:pt x="29905" y="27624"/>
                      <a:pt x="36343" y="34062"/>
                      <a:pt x="44250" y="34062"/>
                    </a:cubicBezTo>
                    <a:lnTo>
                      <a:pt x="107508" y="34062"/>
                    </a:lnTo>
                    <a:cubicBezTo>
                      <a:pt x="115415" y="34062"/>
                      <a:pt x="121852" y="27624"/>
                      <a:pt x="121852" y="19717"/>
                    </a:cubicBezTo>
                    <a:lnTo>
                      <a:pt x="121852" y="15256"/>
                    </a:lnTo>
                    <a:lnTo>
                      <a:pt x="129557" y="15256"/>
                    </a:lnTo>
                    <a:cubicBezTo>
                      <a:pt x="133308" y="15256"/>
                      <a:pt x="136349" y="18298"/>
                      <a:pt x="136349" y="22049"/>
                    </a:cubicBezTo>
                    <a:lnTo>
                      <a:pt x="136349" y="238534"/>
                    </a:lnTo>
                    <a:close/>
                  </a:path>
                </a:pathLst>
              </a:custGeom>
              <a:solidFill>
                <a:srgbClr val="1F1F1F"/>
              </a:solidFill>
              <a:ln w="50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1046" name="Frihandsfigur: Form 1045">
                <a:extLst>
                  <a:ext uri="{FF2B5EF4-FFF2-40B4-BE49-F238E27FC236}">
                    <a16:creationId xmlns:a16="http://schemas.microsoft.com/office/drawing/2014/main" id="{53A2D6A7-BB71-8672-2A2E-8D78C4AE990F}"/>
                  </a:ext>
                </a:extLst>
              </p:cNvPr>
              <p:cNvSpPr/>
              <p:nvPr/>
            </p:nvSpPr>
            <p:spPr>
              <a:xfrm>
                <a:off x="4916853" y="7633451"/>
                <a:ext cx="66704" cy="15206"/>
              </a:xfrm>
              <a:custGeom>
                <a:avLst/>
                <a:gdLst>
                  <a:gd name="connsiteX0" fmla="*/ 59101 w 66704"/>
                  <a:gd name="connsiteY0" fmla="*/ 0 h 15206"/>
                  <a:gd name="connsiteX1" fmla="*/ 7603 w 66704"/>
                  <a:gd name="connsiteY1" fmla="*/ 0 h 15206"/>
                  <a:gd name="connsiteX2" fmla="*/ 0 w 66704"/>
                  <a:gd name="connsiteY2" fmla="*/ 7603 h 15206"/>
                  <a:gd name="connsiteX3" fmla="*/ 7603 w 66704"/>
                  <a:gd name="connsiteY3" fmla="*/ 15206 h 15206"/>
                  <a:gd name="connsiteX4" fmla="*/ 59101 w 66704"/>
                  <a:gd name="connsiteY4" fmla="*/ 15206 h 15206"/>
                  <a:gd name="connsiteX5" fmla="*/ 66704 w 66704"/>
                  <a:gd name="connsiteY5" fmla="*/ 7603 h 15206"/>
                  <a:gd name="connsiteX6" fmla="*/ 59101 w 66704"/>
                  <a:gd name="connsiteY6" fmla="*/ 0 h 152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704" h="15206">
                    <a:moveTo>
                      <a:pt x="59101" y="0"/>
                    </a:moveTo>
                    <a:lnTo>
                      <a:pt x="7603" y="0"/>
                    </a:lnTo>
                    <a:cubicBezTo>
                      <a:pt x="3396" y="0"/>
                      <a:pt x="0" y="3396"/>
                      <a:pt x="0" y="7603"/>
                    </a:cubicBezTo>
                    <a:cubicBezTo>
                      <a:pt x="0" y="11811"/>
                      <a:pt x="3396" y="15206"/>
                      <a:pt x="7603" y="15206"/>
                    </a:cubicBezTo>
                    <a:lnTo>
                      <a:pt x="59101" y="15206"/>
                    </a:lnTo>
                    <a:cubicBezTo>
                      <a:pt x="63308" y="15206"/>
                      <a:pt x="66704" y="11811"/>
                      <a:pt x="66704" y="7603"/>
                    </a:cubicBezTo>
                    <a:cubicBezTo>
                      <a:pt x="66704" y="3396"/>
                      <a:pt x="63308" y="0"/>
                      <a:pt x="59101" y="0"/>
                    </a:cubicBezTo>
                    <a:close/>
                  </a:path>
                </a:pathLst>
              </a:custGeom>
              <a:solidFill>
                <a:srgbClr val="1F1F1F"/>
              </a:solidFill>
              <a:ln w="50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  <p:sp>
          <p:nvSpPr>
            <p:cNvPr id="1047" name="Frihandsfigur: Form 1046">
              <a:extLst>
                <a:ext uri="{FF2B5EF4-FFF2-40B4-BE49-F238E27FC236}">
                  <a16:creationId xmlns:a16="http://schemas.microsoft.com/office/drawing/2014/main" id="{8BEEFBCA-7969-7DB3-594F-492E74F36509}"/>
                </a:ext>
              </a:extLst>
            </p:cNvPr>
            <p:cNvSpPr/>
            <p:nvPr/>
          </p:nvSpPr>
          <p:spPr>
            <a:xfrm>
              <a:off x="4899676" y="3636514"/>
              <a:ext cx="380459" cy="380459"/>
            </a:xfrm>
            <a:custGeom>
              <a:avLst/>
              <a:gdLst>
                <a:gd name="connsiteX0" fmla="*/ 190230 w 380459"/>
                <a:gd name="connsiteY0" fmla="*/ 0 h 380459"/>
                <a:gd name="connsiteX1" fmla="*/ 0 w 380459"/>
                <a:gd name="connsiteY1" fmla="*/ 190230 h 380459"/>
                <a:gd name="connsiteX2" fmla="*/ 190230 w 380459"/>
                <a:gd name="connsiteY2" fmla="*/ 380460 h 380459"/>
                <a:gd name="connsiteX3" fmla="*/ 380459 w 380459"/>
                <a:gd name="connsiteY3" fmla="*/ 190230 h 380459"/>
                <a:gd name="connsiteX4" fmla="*/ 190230 w 380459"/>
                <a:gd name="connsiteY4" fmla="*/ 0 h 380459"/>
                <a:gd name="connsiteX5" fmla="*/ 365253 w 380459"/>
                <a:gd name="connsiteY5" fmla="*/ 190230 h 380459"/>
                <a:gd name="connsiteX6" fmla="*/ 319128 w 380459"/>
                <a:gd name="connsiteY6" fmla="*/ 308483 h 380459"/>
                <a:gd name="connsiteX7" fmla="*/ 71976 w 380459"/>
                <a:gd name="connsiteY7" fmla="*/ 61332 h 380459"/>
                <a:gd name="connsiteX8" fmla="*/ 190230 w 380459"/>
                <a:gd name="connsiteY8" fmla="*/ 15206 h 380459"/>
                <a:gd name="connsiteX9" fmla="*/ 365253 w 380459"/>
                <a:gd name="connsiteY9" fmla="*/ 190230 h 380459"/>
                <a:gd name="connsiteX10" fmla="*/ 15206 w 380459"/>
                <a:gd name="connsiteY10" fmla="*/ 190230 h 380459"/>
                <a:gd name="connsiteX11" fmla="*/ 61230 w 380459"/>
                <a:gd name="connsiteY11" fmla="*/ 72027 h 380459"/>
                <a:gd name="connsiteX12" fmla="*/ 308382 w 380459"/>
                <a:gd name="connsiteY12" fmla="*/ 319178 h 380459"/>
                <a:gd name="connsiteX13" fmla="*/ 190179 w 380459"/>
                <a:gd name="connsiteY13" fmla="*/ 365203 h 380459"/>
                <a:gd name="connsiteX14" fmla="*/ 15155 w 380459"/>
                <a:gd name="connsiteY14" fmla="*/ 190179 h 380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80459" h="380459">
                  <a:moveTo>
                    <a:pt x="190230" y="0"/>
                  </a:moveTo>
                  <a:cubicBezTo>
                    <a:pt x="85307" y="0"/>
                    <a:pt x="0" y="85358"/>
                    <a:pt x="0" y="190230"/>
                  </a:cubicBezTo>
                  <a:cubicBezTo>
                    <a:pt x="0" y="295102"/>
                    <a:pt x="85358" y="380460"/>
                    <a:pt x="190230" y="380460"/>
                  </a:cubicBezTo>
                  <a:cubicBezTo>
                    <a:pt x="295102" y="380460"/>
                    <a:pt x="380459" y="295102"/>
                    <a:pt x="380459" y="190230"/>
                  </a:cubicBezTo>
                  <a:cubicBezTo>
                    <a:pt x="380459" y="85358"/>
                    <a:pt x="295102" y="0"/>
                    <a:pt x="190230" y="0"/>
                  </a:cubicBezTo>
                  <a:close/>
                  <a:moveTo>
                    <a:pt x="365253" y="190230"/>
                  </a:moveTo>
                  <a:cubicBezTo>
                    <a:pt x="365253" y="235798"/>
                    <a:pt x="347766" y="277311"/>
                    <a:pt x="319128" y="308483"/>
                  </a:cubicBezTo>
                  <a:lnTo>
                    <a:pt x="71976" y="61332"/>
                  </a:lnTo>
                  <a:cubicBezTo>
                    <a:pt x="103149" y="32744"/>
                    <a:pt x="144662" y="15206"/>
                    <a:pt x="190230" y="15206"/>
                  </a:cubicBezTo>
                  <a:cubicBezTo>
                    <a:pt x="286738" y="15206"/>
                    <a:pt x="365253" y="93721"/>
                    <a:pt x="365253" y="190230"/>
                  </a:cubicBezTo>
                  <a:close/>
                  <a:moveTo>
                    <a:pt x="15206" y="190230"/>
                  </a:moveTo>
                  <a:cubicBezTo>
                    <a:pt x="15206" y="144713"/>
                    <a:pt x="32693" y="103199"/>
                    <a:pt x="61230" y="72027"/>
                  </a:cubicBezTo>
                  <a:lnTo>
                    <a:pt x="308382" y="319178"/>
                  </a:lnTo>
                  <a:cubicBezTo>
                    <a:pt x="277209" y="347766"/>
                    <a:pt x="235696" y="365203"/>
                    <a:pt x="190179" y="365203"/>
                  </a:cubicBezTo>
                  <a:cubicBezTo>
                    <a:pt x="93670" y="365203"/>
                    <a:pt x="15155" y="286688"/>
                    <a:pt x="15155" y="190179"/>
                  </a:cubicBezTo>
                  <a:close/>
                </a:path>
              </a:pathLst>
            </a:custGeom>
            <a:solidFill>
              <a:srgbClr val="D24723"/>
            </a:solidFill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  <p:grpSp>
        <p:nvGrpSpPr>
          <p:cNvPr id="13" name="Grupp 12">
            <a:extLst>
              <a:ext uri="{FF2B5EF4-FFF2-40B4-BE49-F238E27FC236}">
                <a16:creationId xmlns:a16="http://schemas.microsoft.com/office/drawing/2014/main" id="{0014C9E4-BE79-AF3D-9BD8-A580B3D30133}"/>
              </a:ext>
            </a:extLst>
          </p:cNvPr>
          <p:cNvGrpSpPr/>
          <p:nvPr/>
        </p:nvGrpSpPr>
        <p:grpSpPr>
          <a:xfrm>
            <a:off x="6251642" y="1916417"/>
            <a:ext cx="531838" cy="531838"/>
            <a:chOff x="5488460" y="3637325"/>
            <a:chExt cx="379648" cy="379648"/>
          </a:xfrm>
        </p:grpSpPr>
        <p:grpSp>
          <p:nvGrpSpPr>
            <p:cNvPr id="1048" name="Bild 3">
              <a:extLst>
                <a:ext uri="{FF2B5EF4-FFF2-40B4-BE49-F238E27FC236}">
                  <a16:creationId xmlns:a16="http://schemas.microsoft.com/office/drawing/2014/main" id="{4957D56F-A9E6-CFDD-A771-C4EB28B82563}"/>
                </a:ext>
              </a:extLst>
            </p:cNvPr>
            <p:cNvGrpSpPr/>
            <p:nvPr/>
          </p:nvGrpSpPr>
          <p:grpSpPr>
            <a:xfrm>
              <a:off x="5557091" y="3729171"/>
              <a:ext cx="252727" cy="182778"/>
              <a:chOff x="5417391" y="7442918"/>
              <a:chExt cx="252727" cy="182778"/>
            </a:xfrm>
            <a:solidFill>
              <a:srgbClr val="1F1F1F"/>
            </a:solidFill>
          </p:grpSpPr>
          <p:sp>
            <p:nvSpPr>
              <p:cNvPr id="1049" name="Frihandsfigur: Form 1048">
                <a:extLst>
                  <a:ext uri="{FF2B5EF4-FFF2-40B4-BE49-F238E27FC236}">
                    <a16:creationId xmlns:a16="http://schemas.microsoft.com/office/drawing/2014/main" id="{6B233C70-A54B-C417-8294-895306696B9C}"/>
                  </a:ext>
                </a:extLst>
              </p:cNvPr>
              <p:cNvSpPr/>
              <p:nvPr/>
            </p:nvSpPr>
            <p:spPr>
              <a:xfrm>
                <a:off x="5417391" y="7442918"/>
                <a:ext cx="252727" cy="182778"/>
              </a:xfrm>
              <a:custGeom>
                <a:avLst/>
                <a:gdLst>
                  <a:gd name="connsiteX0" fmla="*/ 238078 w 252727"/>
                  <a:gd name="connsiteY0" fmla="*/ 22404 h 182778"/>
                  <a:gd name="connsiteX1" fmla="*/ 74105 w 252727"/>
                  <a:gd name="connsiteY1" fmla="*/ 22404 h 182778"/>
                  <a:gd name="connsiteX2" fmla="*/ 74105 w 252727"/>
                  <a:gd name="connsiteY2" fmla="*/ 7603 h 182778"/>
                  <a:gd name="connsiteX3" fmla="*/ 66502 w 252727"/>
                  <a:gd name="connsiteY3" fmla="*/ 0 h 182778"/>
                  <a:gd name="connsiteX4" fmla="*/ 31882 w 252727"/>
                  <a:gd name="connsiteY4" fmla="*/ 0 h 182778"/>
                  <a:gd name="connsiteX5" fmla="*/ 24279 w 252727"/>
                  <a:gd name="connsiteY5" fmla="*/ 7603 h 182778"/>
                  <a:gd name="connsiteX6" fmla="*/ 24279 w 252727"/>
                  <a:gd name="connsiteY6" fmla="*/ 22404 h 182778"/>
                  <a:gd name="connsiteX7" fmla="*/ 14649 w 252727"/>
                  <a:gd name="connsiteY7" fmla="*/ 22404 h 182778"/>
                  <a:gd name="connsiteX8" fmla="*/ 0 w 252727"/>
                  <a:gd name="connsiteY8" fmla="*/ 37053 h 182778"/>
                  <a:gd name="connsiteX9" fmla="*/ 0 w 252727"/>
                  <a:gd name="connsiteY9" fmla="*/ 168130 h 182778"/>
                  <a:gd name="connsiteX10" fmla="*/ 14649 w 252727"/>
                  <a:gd name="connsiteY10" fmla="*/ 182779 h 182778"/>
                  <a:gd name="connsiteX11" fmla="*/ 238078 w 252727"/>
                  <a:gd name="connsiteY11" fmla="*/ 182779 h 182778"/>
                  <a:gd name="connsiteX12" fmla="*/ 252727 w 252727"/>
                  <a:gd name="connsiteY12" fmla="*/ 168130 h 182778"/>
                  <a:gd name="connsiteX13" fmla="*/ 252727 w 252727"/>
                  <a:gd name="connsiteY13" fmla="*/ 37053 h 182778"/>
                  <a:gd name="connsiteX14" fmla="*/ 238078 w 252727"/>
                  <a:gd name="connsiteY14" fmla="*/ 22404 h 182778"/>
                  <a:gd name="connsiteX15" fmla="*/ 39485 w 252727"/>
                  <a:gd name="connsiteY15" fmla="*/ 15206 h 182778"/>
                  <a:gd name="connsiteX16" fmla="*/ 58899 w 252727"/>
                  <a:gd name="connsiteY16" fmla="*/ 15206 h 182778"/>
                  <a:gd name="connsiteX17" fmla="*/ 58899 w 252727"/>
                  <a:gd name="connsiteY17" fmla="*/ 22404 h 182778"/>
                  <a:gd name="connsiteX18" fmla="*/ 39485 w 252727"/>
                  <a:gd name="connsiteY18" fmla="*/ 22404 h 182778"/>
                  <a:gd name="connsiteX19" fmla="*/ 39485 w 252727"/>
                  <a:gd name="connsiteY19" fmla="*/ 15206 h 182778"/>
                  <a:gd name="connsiteX20" fmla="*/ 237521 w 252727"/>
                  <a:gd name="connsiteY20" fmla="*/ 167573 h 182778"/>
                  <a:gd name="connsiteX21" fmla="*/ 15206 w 252727"/>
                  <a:gd name="connsiteY21" fmla="*/ 167573 h 182778"/>
                  <a:gd name="connsiteX22" fmla="*/ 15206 w 252727"/>
                  <a:gd name="connsiteY22" fmla="*/ 37560 h 182778"/>
                  <a:gd name="connsiteX23" fmla="*/ 237521 w 252727"/>
                  <a:gd name="connsiteY23" fmla="*/ 37560 h 182778"/>
                  <a:gd name="connsiteX24" fmla="*/ 237521 w 252727"/>
                  <a:gd name="connsiteY24" fmla="*/ 167573 h 1827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52727" h="182778">
                    <a:moveTo>
                      <a:pt x="238078" y="22404"/>
                    </a:moveTo>
                    <a:lnTo>
                      <a:pt x="74105" y="22404"/>
                    </a:lnTo>
                    <a:lnTo>
                      <a:pt x="74105" y="7603"/>
                    </a:lnTo>
                    <a:cubicBezTo>
                      <a:pt x="74105" y="3396"/>
                      <a:pt x="70709" y="0"/>
                      <a:pt x="66502" y="0"/>
                    </a:cubicBezTo>
                    <a:lnTo>
                      <a:pt x="31882" y="0"/>
                    </a:lnTo>
                    <a:cubicBezTo>
                      <a:pt x="27675" y="0"/>
                      <a:pt x="24279" y="3396"/>
                      <a:pt x="24279" y="7603"/>
                    </a:cubicBezTo>
                    <a:lnTo>
                      <a:pt x="24279" y="22404"/>
                    </a:lnTo>
                    <a:lnTo>
                      <a:pt x="14649" y="22404"/>
                    </a:lnTo>
                    <a:cubicBezTo>
                      <a:pt x="6589" y="22404"/>
                      <a:pt x="0" y="28993"/>
                      <a:pt x="0" y="37053"/>
                    </a:cubicBezTo>
                    <a:lnTo>
                      <a:pt x="0" y="168130"/>
                    </a:lnTo>
                    <a:cubicBezTo>
                      <a:pt x="0" y="176189"/>
                      <a:pt x="6589" y="182779"/>
                      <a:pt x="14649" y="182779"/>
                    </a:cubicBezTo>
                    <a:lnTo>
                      <a:pt x="238078" y="182779"/>
                    </a:lnTo>
                    <a:cubicBezTo>
                      <a:pt x="246138" y="182779"/>
                      <a:pt x="252727" y="176189"/>
                      <a:pt x="252727" y="168130"/>
                    </a:cubicBezTo>
                    <a:lnTo>
                      <a:pt x="252727" y="37053"/>
                    </a:lnTo>
                    <a:cubicBezTo>
                      <a:pt x="252727" y="28993"/>
                      <a:pt x="246138" y="22404"/>
                      <a:pt x="238078" y="22404"/>
                    </a:cubicBezTo>
                    <a:close/>
                    <a:moveTo>
                      <a:pt x="39485" y="15206"/>
                    </a:moveTo>
                    <a:lnTo>
                      <a:pt x="58899" y="15206"/>
                    </a:lnTo>
                    <a:lnTo>
                      <a:pt x="58899" y="22404"/>
                    </a:lnTo>
                    <a:lnTo>
                      <a:pt x="39485" y="22404"/>
                    </a:lnTo>
                    <a:lnTo>
                      <a:pt x="39485" y="15206"/>
                    </a:lnTo>
                    <a:close/>
                    <a:moveTo>
                      <a:pt x="237521" y="167573"/>
                    </a:moveTo>
                    <a:lnTo>
                      <a:pt x="15206" y="167573"/>
                    </a:lnTo>
                    <a:lnTo>
                      <a:pt x="15206" y="37560"/>
                    </a:lnTo>
                    <a:lnTo>
                      <a:pt x="237521" y="37560"/>
                    </a:lnTo>
                    <a:lnTo>
                      <a:pt x="237521" y="167573"/>
                    </a:lnTo>
                    <a:close/>
                  </a:path>
                </a:pathLst>
              </a:custGeom>
              <a:solidFill>
                <a:srgbClr val="1F1F1F"/>
              </a:solidFill>
              <a:ln w="50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1050" name="Frihandsfigur: Form 1049">
                <a:extLst>
                  <a:ext uri="{FF2B5EF4-FFF2-40B4-BE49-F238E27FC236}">
                    <a16:creationId xmlns:a16="http://schemas.microsoft.com/office/drawing/2014/main" id="{B4E41145-95A0-F4F9-3474-AD5FCBC51E75}"/>
                  </a:ext>
                </a:extLst>
              </p:cNvPr>
              <p:cNvSpPr/>
              <p:nvPr/>
            </p:nvSpPr>
            <p:spPr>
              <a:xfrm>
                <a:off x="5492408" y="7494162"/>
                <a:ext cx="102692" cy="102692"/>
              </a:xfrm>
              <a:custGeom>
                <a:avLst/>
                <a:gdLst>
                  <a:gd name="connsiteX0" fmla="*/ 51346 w 102692"/>
                  <a:gd name="connsiteY0" fmla="*/ 102693 h 102692"/>
                  <a:gd name="connsiteX1" fmla="*/ 102693 w 102692"/>
                  <a:gd name="connsiteY1" fmla="*/ 51346 h 102692"/>
                  <a:gd name="connsiteX2" fmla="*/ 51346 w 102692"/>
                  <a:gd name="connsiteY2" fmla="*/ 0 h 102692"/>
                  <a:gd name="connsiteX3" fmla="*/ 0 w 102692"/>
                  <a:gd name="connsiteY3" fmla="*/ 51346 h 102692"/>
                  <a:gd name="connsiteX4" fmla="*/ 51346 w 102692"/>
                  <a:gd name="connsiteY4" fmla="*/ 102693 h 102692"/>
                  <a:gd name="connsiteX5" fmla="*/ 51346 w 102692"/>
                  <a:gd name="connsiteY5" fmla="*/ 15206 h 102692"/>
                  <a:gd name="connsiteX6" fmla="*/ 87486 w 102692"/>
                  <a:gd name="connsiteY6" fmla="*/ 51346 h 102692"/>
                  <a:gd name="connsiteX7" fmla="*/ 51346 w 102692"/>
                  <a:gd name="connsiteY7" fmla="*/ 87486 h 102692"/>
                  <a:gd name="connsiteX8" fmla="*/ 15206 w 102692"/>
                  <a:gd name="connsiteY8" fmla="*/ 51346 h 102692"/>
                  <a:gd name="connsiteX9" fmla="*/ 51346 w 102692"/>
                  <a:gd name="connsiteY9" fmla="*/ 15206 h 102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2692" h="102692">
                    <a:moveTo>
                      <a:pt x="51346" y="102693"/>
                    </a:moveTo>
                    <a:cubicBezTo>
                      <a:pt x="79681" y="102693"/>
                      <a:pt x="102693" y="79680"/>
                      <a:pt x="102693" y="51346"/>
                    </a:cubicBezTo>
                    <a:cubicBezTo>
                      <a:pt x="102693" y="23012"/>
                      <a:pt x="79681" y="0"/>
                      <a:pt x="51346" y="0"/>
                    </a:cubicBezTo>
                    <a:cubicBezTo>
                      <a:pt x="23012" y="0"/>
                      <a:pt x="0" y="23012"/>
                      <a:pt x="0" y="51346"/>
                    </a:cubicBezTo>
                    <a:cubicBezTo>
                      <a:pt x="0" y="79680"/>
                      <a:pt x="23012" y="102693"/>
                      <a:pt x="51346" y="102693"/>
                    </a:cubicBezTo>
                    <a:close/>
                    <a:moveTo>
                      <a:pt x="51346" y="15206"/>
                    </a:moveTo>
                    <a:cubicBezTo>
                      <a:pt x="71266" y="15206"/>
                      <a:pt x="87486" y="31427"/>
                      <a:pt x="87486" y="51346"/>
                    </a:cubicBezTo>
                    <a:cubicBezTo>
                      <a:pt x="87486" y="71267"/>
                      <a:pt x="71266" y="87486"/>
                      <a:pt x="51346" y="87486"/>
                    </a:cubicBezTo>
                    <a:cubicBezTo>
                      <a:pt x="31426" y="87486"/>
                      <a:pt x="15206" y="71267"/>
                      <a:pt x="15206" y="51346"/>
                    </a:cubicBezTo>
                    <a:cubicBezTo>
                      <a:pt x="15206" y="31427"/>
                      <a:pt x="31426" y="15206"/>
                      <a:pt x="51346" y="15206"/>
                    </a:cubicBezTo>
                    <a:close/>
                  </a:path>
                </a:pathLst>
              </a:custGeom>
              <a:solidFill>
                <a:srgbClr val="1F1F1F"/>
              </a:solidFill>
              <a:ln w="50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1051" name="Frihandsfigur: Form 1050">
                <a:extLst>
                  <a:ext uri="{FF2B5EF4-FFF2-40B4-BE49-F238E27FC236}">
                    <a16:creationId xmlns:a16="http://schemas.microsoft.com/office/drawing/2014/main" id="{1EBAC2FD-B7EB-5211-B20B-FF901D510634}"/>
                  </a:ext>
                </a:extLst>
              </p:cNvPr>
              <p:cNvSpPr/>
              <p:nvPr/>
            </p:nvSpPr>
            <p:spPr>
              <a:xfrm>
                <a:off x="5597331" y="7485697"/>
                <a:ext cx="52207" cy="38928"/>
              </a:xfrm>
              <a:custGeom>
                <a:avLst/>
                <a:gdLst>
                  <a:gd name="connsiteX0" fmla="*/ 7603 w 52207"/>
                  <a:gd name="connsiteY0" fmla="*/ 38928 h 38928"/>
                  <a:gd name="connsiteX1" fmla="*/ 44605 w 52207"/>
                  <a:gd name="connsiteY1" fmla="*/ 38928 h 38928"/>
                  <a:gd name="connsiteX2" fmla="*/ 52208 w 52207"/>
                  <a:gd name="connsiteY2" fmla="*/ 31325 h 38928"/>
                  <a:gd name="connsiteX3" fmla="*/ 52208 w 52207"/>
                  <a:gd name="connsiteY3" fmla="*/ 7603 h 38928"/>
                  <a:gd name="connsiteX4" fmla="*/ 44605 w 52207"/>
                  <a:gd name="connsiteY4" fmla="*/ 0 h 38928"/>
                  <a:gd name="connsiteX5" fmla="*/ 7603 w 52207"/>
                  <a:gd name="connsiteY5" fmla="*/ 0 h 38928"/>
                  <a:gd name="connsiteX6" fmla="*/ 0 w 52207"/>
                  <a:gd name="connsiteY6" fmla="*/ 7603 h 38928"/>
                  <a:gd name="connsiteX7" fmla="*/ 0 w 52207"/>
                  <a:gd name="connsiteY7" fmla="*/ 31325 h 38928"/>
                  <a:gd name="connsiteX8" fmla="*/ 7603 w 52207"/>
                  <a:gd name="connsiteY8" fmla="*/ 38928 h 38928"/>
                  <a:gd name="connsiteX9" fmla="*/ 15206 w 52207"/>
                  <a:gd name="connsiteY9" fmla="*/ 15206 h 38928"/>
                  <a:gd name="connsiteX10" fmla="*/ 37002 w 52207"/>
                  <a:gd name="connsiteY10" fmla="*/ 15206 h 38928"/>
                  <a:gd name="connsiteX11" fmla="*/ 37002 w 52207"/>
                  <a:gd name="connsiteY11" fmla="*/ 23722 h 38928"/>
                  <a:gd name="connsiteX12" fmla="*/ 15206 w 52207"/>
                  <a:gd name="connsiteY12" fmla="*/ 23722 h 38928"/>
                  <a:gd name="connsiteX13" fmla="*/ 15206 w 52207"/>
                  <a:gd name="connsiteY13" fmla="*/ 15206 h 389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2207" h="38928">
                    <a:moveTo>
                      <a:pt x="7603" y="38928"/>
                    </a:moveTo>
                    <a:lnTo>
                      <a:pt x="44605" y="38928"/>
                    </a:lnTo>
                    <a:cubicBezTo>
                      <a:pt x="48812" y="38928"/>
                      <a:pt x="52208" y="35532"/>
                      <a:pt x="52208" y="31325"/>
                    </a:cubicBezTo>
                    <a:lnTo>
                      <a:pt x="52208" y="7603"/>
                    </a:lnTo>
                    <a:cubicBezTo>
                      <a:pt x="52208" y="3396"/>
                      <a:pt x="48812" y="0"/>
                      <a:pt x="44605" y="0"/>
                    </a:cubicBezTo>
                    <a:lnTo>
                      <a:pt x="7603" y="0"/>
                    </a:lnTo>
                    <a:cubicBezTo>
                      <a:pt x="3396" y="0"/>
                      <a:pt x="0" y="3396"/>
                      <a:pt x="0" y="7603"/>
                    </a:cubicBezTo>
                    <a:lnTo>
                      <a:pt x="0" y="31325"/>
                    </a:lnTo>
                    <a:cubicBezTo>
                      <a:pt x="0" y="35532"/>
                      <a:pt x="3396" y="38928"/>
                      <a:pt x="7603" y="38928"/>
                    </a:cubicBezTo>
                    <a:close/>
                    <a:moveTo>
                      <a:pt x="15206" y="15206"/>
                    </a:moveTo>
                    <a:lnTo>
                      <a:pt x="37002" y="15206"/>
                    </a:lnTo>
                    <a:lnTo>
                      <a:pt x="37002" y="23722"/>
                    </a:lnTo>
                    <a:lnTo>
                      <a:pt x="15206" y="23722"/>
                    </a:lnTo>
                    <a:lnTo>
                      <a:pt x="15206" y="15206"/>
                    </a:lnTo>
                    <a:close/>
                  </a:path>
                </a:pathLst>
              </a:custGeom>
              <a:solidFill>
                <a:srgbClr val="1F1F1F"/>
              </a:solidFill>
              <a:ln w="50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  <p:sp>
          <p:nvSpPr>
            <p:cNvPr id="1052" name="Frihandsfigur: Form 1051">
              <a:extLst>
                <a:ext uri="{FF2B5EF4-FFF2-40B4-BE49-F238E27FC236}">
                  <a16:creationId xmlns:a16="http://schemas.microsoft.com/office/drawing/2014/main" id="{F835AE27-2CF8-5C2C-045C-BBAA75127847}"/>
                </a:ext>
              </a:extLst>
            </p:cNvPr>
            <p:cNvSpPr/>
            <p:nvPr/>
          </p:nvSpPr>
          <p:spPr>
            <a:xfrm>
              <a:off x="5488460" y="3637325"/>
              <a:ext cx="379648" cy="379648"/>
            </a:xfrm>
            <a:custGeom>
              <a:avLst/>
              <a:gdLst>
                <a:gd name="connsiteX0" fmla="*/ 189824 w 379648"/>
                <a:gd name="connsiteY0" fmla="*/ 0 h 379648"/>
                <a:gd name="connsiteX1" fmla="*/ 0 w 379648"/>
                <a:gd name="connsiteY1" fmla="*/ 189824 h 379648"/>
                <a:gd name="connsiteX2" fmla="*/ 189824 w 379648"/>
                <a:gd name="connsiteY2" fmla="*/ 379648 h 379648"/>
                <a:gd name="connsiteX3" fmla="*/ 379648 w 379648"/>
                <a:gd name="connsiteY3" fmla="*/ 189824 h 379648"/>
                <a:gd name="connsiteX4" fmla="*/ 189824 w 379648"/>
                <a:gd name="connsiteY4" fmla="*/ 0 h 379648"/>
                <a:gd name="connsiteX5" fmla="*/ 364442 w 379648"/>
                <a:gd name="connsiteY5" fmla="*/ 189824 h 379648"/>
                <a:gd name="connsiteX6" fmla="*/ 318468 w 379648"/>
                <a:gd name="connsiteY6" fmla="*/ 307774 h 379648"/>
                <a:gd name="connsiteX7" fmla="*/ 71875 w 379648"/>
                <a:gd name="connsiteY7" fmla="*/ 61179 h 379648"/>
                <a:gd name="connsiteX8" fmla="*/ 189824 w 379648"/>
                <a:gd name="connsiteY8" fmla="*/ 15206 h 379648"/>
                <a:gd name="connsiteX9" fmla="*/ 364442 w 379648"/>
                <a:gd name="connsiteY9" fmla="*/ 189824 h 379648"/>
                <a:gd name="connsiteX10" fmla="*/ 15155 w 379648"/>
                <a:gd name="connsiteY10" fmla="*/ 189824 h 379648"/>
                <a:gd name="connsiteX11" fmla="*/ 61078 w 379648"/>
                <a:gd name="connsiteY11" fmla="*/ 71925 h 379648"/>
                <a:gd name="connsiteX12" fmla="*/ 307672 w 379648"/>
                <a:gd name="connsiteY12" fmla="*/ 318519 h 379648"/>
                <a:gd name="connsiteX13" fmla="*/ 189773 w 379648"/>
                <a:gd name="connsiteY13" fmla="*/ 364442 h 379648"/>
                <a:gd name="connsiteX14" fmla="*/ 15155 w 379648"/>
                <a:gd name="connsiteY14" fmla="*/ 189824 h 37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79648" h="379648">
                  <a:moveTo>
                    <a:pt x="189824" y="0"/>
                  </a:moveTo>
                  <a:cubicBezTo>
                    <a:pt x="85155" y="0"/>
                    <a:pt x="0" y="85155"/>
                    <a:pt x="0" y="189824"/>
                  </a:cubicBezTo>
                  <a:cubicBezTo>
                    <a:pt x="0" y="294493"/>
                    <a:pt x="85155" y="379648"/>
                    <a:pt x="189824" y="379648"/>
                  </a:cubicBezTo>
                  <a:cubicBezTo>
                    <a:pt x="294493" y="379648"/>
                    <a:pt x="379648" y="294493"/>
                    <a:pt x="379648" y="189824"/>
                  </a:cubicBezTo>
                  <a:cubicBezTo>
                    <a:pt x="379648" y="85155"/>
                    <a:pt x="294493" y="0"/>
                    <a:pt x="189824" y="0"/>
                  </a:cubicBezTo>
                  <a:close/>
                  <a:moveTo>
                    <a:pt x="364442" y="189824"/>
                  </a:moveTo>
                  <a:cubicBezTo>
                    <a:pt x="364442" y="235240"/>
                    <a:pt x="347005" y="276702"/>
                    <a:pt x="318468" y="307774"/>
                  </a:cubicBezTo>
                  <a:lnTo>
                    <a:pt x="71875" y="61179"/>
                  </a:lnTo>
                  <a:cubicBezTo>
                    <a:pt x="102996" y="32642"/>
                    <a:pt x="144408" y="15206"/>
                    <a:pt x="189824" y="15206"/>
                  </a:cubicBezTo>
                  <a:cubicBezTo>
                    <a:pt x="286130" y="15206"/>
                    <a:pt x="364442" y="93569"/>
                    <a:pt x="364442" y="189824"/>
                  </a:cubicBezTo>
                  <a:close/>
                  <a:moveTo>
                    <a:pt x="15155" y="189824"/>
                  </a:moveTo>
                  <a:cubicBezTo>
                    <a:pt x="15155" y="144408"/>
                    <a:pt x="32592" y="102996"/>
                    <a:pt x="61078" y="71925"/>
                  </a:cubicBezTo>
                  <a:lnTo>
                    <a:pt x="307672" y="318519"/>
                  </a:lnTo>
                  <a:cubicBezTo>
                    <a:pt x="276601" y="347005"/>
                    <a:pt x="235189" y="364442"/>
                    <a:pt x="189773" y="364442"/>
                  </a:cubicBezTo>
                  <a:cubicBezTo>
                    <a:pt x="93468" y="364442"/>
                    <a:pt x="15155" y="286079"/>
                    <a:pt x="15155" y="189824"/>
                  </a:cubicBezTo>
                  <a:close/>
                </a:path>
              </a:pathLst>
            </a:custGeom>
            <a:solidFill>
              <a:srgbClr val="1F1F1F"/>
            </a:solidFill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  <p:grpSp>
        <p:nvGrpSpPr>
          <p:cNvPr id="14" name="Grupp 13">
            <a:extLst>
              <a:ext uri="{FF2B5EF4-FFF2-40B4-BE49-F238E27FC236}">
                <a16:creationId xmlns:a16="http://schemas.microsoft.com/office/drawing/2014/main" id="{6D3C798D-3C4B-2461-6932-02B61EA0FC6F}"/>
              </a:ext>
            </a:extLst>
          </p:cNvPr>
          <p:cNvGrpSpPr/>
          <p:nvPr/>
        </p:nvGrpSpPr>
        <p:grpSpPr>
          <a:xfrm>
            <a:off x="6251642" y="2617681"/>
            <a:ext cx="531838" cy="531838"/>
            <a:chOff x="6076433" y="3637325"/>
            <a:chExt cx="379648" cy="379648"/>
          </a:xfrm>
        </p:grpSpPr>
        <p:grpSp>
          <p:nvGrpSpPr>
            <p:cNvPr id="1053" name="Bild 3">
              <a:extLst>
                <a:ext uri="{FF2B5EF4-FFF2-40B4-BE49-F238E27FC236}">
                  <a16:creationId xmlns:a16="http://schemas.microsoft.com/office/drawing/2014/main" id="{3C81EC22-A9B9-5940-B020-B7BBB2AC0B49}"/>
                </a:ext>
              </a:extLst>
            </p:cNvPr>
            <p:cNvGrpSpPr/>
            <p:nvPr/>
          </p:nvGrpSpPr>
          <p:grpSpPr>
            <a:xfrm>
              <a:off x="6145064" y="3729171"/>
              <a:ext cx="252727" cy="182778"/>
              <a:chOff x="6005364" y="7442918"/>
              <a:chExt cx="252727" cy="182778"/>
            </a:xfrm>
            <a:solidFill>
              <a:srgbClr val="1F1F1F"/>
            </a:solidFill>
          </p:grpSpPr>
          <p:sp>
            <p:nvSpPr>
              <p:cNvPr id="1054" name="Frihandsfigur: Form 1053">
                <a:extLst>
                  <a:ext uri="{FF2B5EF4-FFF2-40B4-BE49-F238E27FC236}">
                    <a16:creationId xmlns:a16="http://schemas.microsoft.com/office/drawing/2014/main" id="{8EF54A1B-1504-C359-E87E-A6A525751DD4}"/>
                  </a:ext>
                </a:extLst>
              </p:cNvPr>
              <p:cNvSpPr/>
              <p:nvPr/>
            </p:nvSpPr>
            <p:spPr>
              <a:xfrm>
                <a:off x="6005364" y="7442918"/>
                <a:ext cx="252727" cy="182778"/>
              </a:xfrm>
              <a:custGeom>
                <a:avLst/>
                <a:gdLst>
                  <a:gd name="connsiteX0" fmla="*/ 238078 w 252727"/>
                  <a:gd name="connsiteY0" fmla="*/ 22404 h 182778"/>
                  <a:gd name="connsiteX1" fmla="*/ 74105 w 252727"/>
                  <a:gd name="connsiteY1" fmla="*/ 22404 h 182778"/>
                  <a:gd name="connsiteX2" fmla="*/ 74105 w 252727"/>
                  <a:gd name="connsiteY2" fmla="*/ 7603 h 182778"/>
                  <a:gd name="connsiteX3" fmla="*/ 66502 w 252727"/>
                  <a:gd name="connsiteY3" fmla="*/ 0 h 182778"/>
                  <a:gd name="connsiteX4" fmla="*/ 31883 w 252727"/>
                  <a:gd name="connsiteY4" fmla="*/ 0 h 182778"/>
                  <a:gd name="connsiteX5" fmla="*/ 24279 w 252727"/>
                  <a:gd name="connsiteY5" fmla="*/ 7603 h 182778"/>
                  <a:gd name="connsiteX6" fmla="*/ 24279 w 252727"/>
                  <a:gd name="connsiteY6" fmla="*/ 22404 h 182778"/>
                  <a:gd name="connsiteX7" fmla="*/ 14649 w 252727"/>
                  <a:gd name="connsiteY7" fmla="*/ 22404 h 182778"/>
                  <a:gd name="connsiteX8" fmla="*/ 0 w 252727"/>
                  <a:gd name="connsiteY8" fmla="*/ 37053 h 182778"/>
                  <a:gd name="connsiteX9" fmla="*/ 0 w 252727"/>
                  <a:gd name="connsiteY9" fmla="*/ 168130 h 182778"/>
                  <a:gd name="connsiteX10" fmla="*/ 14649 w 252727"/>
                  <a:gd name="connsiteY10" fmla="*/ 182779 h 182778"/>
                  <a:gd name="connsiteX11" fmla="*/ 238078 w 252727"/>
                  <a:gd name="connsiteY11" fmla="*/ 182779 h 182778"/>
                  <a:gd name="connsiteX12" fmla="*/ 252727 w 252727"/>
                  <a:gd name="connsiteY12" fmla="*/ 168130 h 182778"/>
                  <a:gd name="connsiteX13" fmla="*/ 252727 w 252727"/>
                  <a:gd name="connsiteY13" fmla="*/ 37053 h 182778"/>
                  <a:gd name="connsiteX14" fmla="*/ 238078 w 252727"/>
                  <a:gd name="connsiteY14" fmla="*/ 22404 h 182778"/>
                  <a:gd name="connsiteX15" fmla="*/ 39486 w 252727"/>
                  <a:gd name="connsiteY15" fmla="*/ 15206 h 182778"/>
                  <a:gd name="connsiteX16" fmla="*/ 58899 w 252727"/>
                  <a:gd name="connsiteY16" fmla="*/ 15206 h 182778"/>
                  <a:gd name="connsiteX17" fmla="*/ 58899 w 252727"/>
                  <a:gd name="connsiteY17" fmla="*/ 22404 h 182778"/>
                  <a:gd name="connsiteX18" fmla="*/ 39486 w 252727"/>
                  <a:gd name="connsiteY18" fmla="*/ 22404 h 182778"/>
                  <a:gd name="connsiteX19" fmla="*/ 39486 w 252727"/>
                  <a:gd name="connsiteY19" fmla="*/ 15206 h 182778"/>
                  <a:gd name="connsiteX20" fmla="*/ 237521 w 252727"/>
                  <a:gd name="connsiteY20" fmla="*/ 167573 h 182778"/>
                  <a:gd name="connsiteX21" fmla="*/ 15206 w 252727"/>
                  <a:gd name="connsiteY21" fmla="*/ 167573 h 182778"/>
                  <a:gd name="connsiteX22" fmla="*/ 15206 w 252727"/>
                  <a:gd name="connsiteY22" fmla="*/ 37560 h 182778"/>
                  <a:gd name="connsiteX23" fmla="*/ 237521 w 252727"/>
                  <a:gd name="connsiteY23" fmla="*/ 37560 h 182778"/>
                  <a:gd name="connsiteX24" fmla="*/ 237521 w 252727"/>
                  <a:gd name="connsiteY24" fmla="*/ 167573 h 1827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52727" h="182778">
                    <a:moveTo>
                      <a:pt x="238078" y="22404"/>
                    </a:moveTo>
                    <a:lnTo>
                      <a:pt x="74105" y="22404"/>
                    </a:lnTo>
                    <a:lnTo>
                      <a:pt x="74105" y="7603"/>
                    </a:lnTo>
                    <a:cubicBezTo>
                      <a:pt x="74105" y="3396"/>
                      <a:pt x="70709" y="0"/>
                      <a:pt x="66502" y="0"/>
                    </a:cubicBezTo>
                    <a:lnTo>
                      <a:pt x="31883" y="0"/>
                    </a:lnTo>
                    <a:cubicBezTo>
                      <a:pt x="27675" y="0"/>
                      <a:pt x="24279" y="3396"/>
                      <a:pt x="24279" y="7603"/>
                    </a:cubicBezTo>
                    <a:lnTo>
                      <a:pt x="24279" y="22404"/>
                    </a:lnTo>
                    <a:lnTo>
                      <a:pt x="14649" y="22404"/>
                    </a:lnTo>
                    <a:cubicBezTo>
                      <a:pt x="6590" y="22404"/>
                      <a:pt x="0" y="28993"/>
                      <a:pt x="0" y="37053"/>
                    </a:cubicBezTo>
                    <a:lnTo>
                      <a:pt x="0" y="168130"/>
                    </a:lnTo>
                    <a:cubicBezTo>
                      <a:pt x="0" y="176189"/>
                      <a:pt x="6590" y="182779"/>
                      <a:pt x="14649" y="182779"/>
                    </a:cubicBezTo>
                    <a:lnTo>
                      <a:pt x="238078" y="182779"/>
                    </a:lnTo>
                    <a:cubicBezTo>
                      <a:pt x="246138" y="182779"/>
                      <a:pt x="252727" y="176189"/>
                      <a:pt x="252727" y="168130"/>
                    </a:cubicBezTo>
                    <a:lnTo>
                      <a:pt x="252727" y="37053"/>
                    </a:lnTo>
                    <a:cubicBezTo>
                      <a:pt x="252727" y="28993"/>
                      <a:pt x="246138" y="22404"/>
                      <a:pt x="238078" y="22404"/>
                    </a:cubicBezTo>
                    <a:close/>
                    <a:moveTo>
                      <a:pt x="39486" y="15206"/>
                    </a:moveTo>
                    <a:lnTo>
                      <a:pt x="58899" y="15206"/>
                    </a:lnTo>
                    <a:lnTo>
                      <a:pt x="58899" y="22404"/>
                    </a:lnTo>
                    <a:lnTo>
                      <a:pt x="39486" y="22404"/>
                    </a:lnTo>
                    <a:lnTo>
                      <a:pt x="39486" y="15206"/>
                    </a:lnTo>
                    <a:close/>
                    <a:moveTo>
                      <a:pt x="237521" y="167573"/>
                    </a:moveTo>
                    <a:lnTo>
                      <a:pt x="15206" y="167573"/>
                    </a:lnTo>
                    <a:lnTo>
                      <a:pt x="15206" y="37560"/>
                    </a:lnTo>
                    <a:lnTo>
                      <a:pt x="237521" y="37560"/>
                    </a:lnTo>
                    <a:lnTo>
                      <a:pt x="237521" y="167573"/>
                    </a:lnTo>
                    <a:close/>
                  </a:path>
                </a:pathLst>
              </a:custGeom>
              <a:solidFill>
                <a:srgbClr val="1F1F1F"/>
              </a:solidFill>
              <a:ln w="50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1055" name="Frihandsfigur: Form 1054">
                <a:extLst>
                  <a:ext uri="{FF2B5EF4-FFF2-40B4-BE49-F238E27FC236}">
                    <a16:creationId xmlns:a16="http://schemas.microsoft.com/office/drawing/2014/main" id="{4DDAE975-DEA3-1261-EC78-AEE0CAB0A017}"/>
                  </a:ext>
                </a:extLst>
              </p:cNvPr>
              <p:cNvSpPr/>
              <p:nvPr/>
            </p:nvSpPr>
            <p:spPr>
              <a:xfrm>
                <a:off x="6080382" y="7494162"/>
                <a:ext cx="102692" cy="102692"/>
              </a:xfrm>
              <a:custGeom>
                <a:avLst/>
                <a:gdLst>
                  <a:gd name="connsiteX0" fmla="*/ 51346 w 102692"/>
                  <a:gd name="connsiteY0" fmla="*/ 102693 h 102692"/>
                  <a:gd name="connsiteX1" fmla="*/ 102692 w 102692"/>
                  <a:gd name="connsiteY1" fmla="*/ 51346 h 102692"/>
                  <a:gd name="connsiteX2" fmla="*/ 51346 w 102692"/>
                  <a:gd name="connsiteY2" fmla="*/ 0 h 102692"/>
                  <a:gd name="connsiteX3" fmla="*/ 0 w 102692"/>
                  <a:gd name="connsiteY3" fmla="*/ 51346 h 102692"/>
                  <a:gd name="connsiteX4" fmla="*/ 51346 w 102692"/>
                  <a:gd name="connsiteY4" fmla="*/ 102693 h 102692"/>
                  <a:gd name="connsiteX5" fmla="*/ 51346 w 102692"/>
                  <a:gd name="connsiteY5" fmla="*/ 15206 h 102692"/>
                  <a:gd name="connsiteX6" fmla="*/ 87486 w 102692"/>
                  <a:gd name="connsiteY6" fmla="*/ 51346 h 102692"/>
                  <a:gd name="connsiteX7" fmla="*/ 51346 w 102692"/>
                  <a:gd name="connsiteY7" fmla="*/ 87486 h 102692"/>
                  <a:gd name="connsiteX8" fmla="*/ 15206 w 102692"/>
                  <a:gd name="connsiteY8" fmla="*/ 51346 h 102692"/>
                  <a:gd name="connsiteX9" fmla="*/ 51346 w 102692"/>
                  <a:gd name="connsiteY9" fmla="*/ 15206 h 102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2692" h="102692">
                    <a:moveTo>
                      <a:pt x="51346" y="102693"/>
                    </a:moveTo>
                    <a:cubicBezTo>
                      <a:pt x="79680" y="102693"/>
                      <a:pt x="102692" y="79680"/>
                      <a:pt x="102692" y="51346"/>
                    </a:cubicBezTo>
                    <a:cubicBezTo>
                      <a:pt x="102692" y="23012"/>
                      <a:pt x="79680" y="0"/>
                      <a:pt x="51346" y="0"/>
                    </a:cubicBezTo>
                    <a:cubicBezTo>
                      <a:pt x="23012" y="0"/>
                      <a:pt x="0" y="23012"/>
                      <a:pt x="0" y="51346"/>
                    </a:cubicBezTo>
                    <a:cubicBezTo>
                      <a:pt x="0" y="79680"/>
                      <a:pt x="23012" y="102693"/>
                      <a:pt x="51346" y="102693"/>
                    </a:cubicBezTo>
                    <a:close/>
                    <a:moveTo>
                      <a:pt x="51346" y="15206"/>
                    </a:moveTo>
                    <a:cubicBezTo>
                      <a:pt x="71266" y="15206"/>
                      <a:pt x="87486" y="31427"/>
                      <a:pt x="87486" y="51346"/>
                    </a:cubicBezTo>
                    <a:cubicBezTo>
                      <a:pt x="87486" y="71267"/>
                      <a:pt x="71266" y="87486"/>
                      <a:pt x="51346" y="87486"/>
                    </a:cubicBezTo>
                    <a:cubicBezTo>
                      <a:pt x="31426" y="87486"/>
                      <a:pt x="15206" y="71267"/>
                      <a:pt x="15206" y="51346"/>
                    </a:cubicBezTo>
                    <a:cubicBezTo>
                      <a:pt x="15206" y="31427"/>
                      <a:pt x="31426" y="15206"/>
                      <a:pt x="51346" y="15206"/>
                    </a:cubicBezTo>
                    <a:close/>
                  </a:path>
                </a:pathLst>
              </a:custGeom>
              <a:solidFill>
                <a:srgbClr val="1F1F1F"/>
              </a:solidFill>
              <a:ln w="50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1056" name="Frihandsfigur: Form 1055">
                <a:extLst>
                  <a:ext uri="{FF2B5EF4-FFF2-40B4-BE49-F238E27FC236}">
                    <a16:creationId xmlns:a16="http://schemas.microsoft.com/office/drawing/2014/main" id="{97D1CBDB-55A3-5C8B-9F0F-277AABEDB1F1}"/>
                  </a:ext>
                </a:extLst>
              </p:cNvPr>
              <p:cNvSpPr/>
              <p:nvPr/>
            </p:nvSpPr>
            <p:spPr>
              <a:xfrm>
                <a:off x="6185304" y="7485697"/>
                <a:ext cx="52208" cy="38928"/>
              </a:xfrm>
              <a:custGeom>
                <a:avLst/>
                <a:gdLst>
                  <a:gd name="connsiteX0" fmla="*/ 7603 w 52208"/>
                  <a:gd name="connsiteY0" fmla="*/ 38928 h 38928"/>
                  <a:gd name="connsiteX1" fmla="*/ 44605 w 52208"/>
                  <a:gd name="connsiteY1" fmla="*/ 38928 h 38928"/>
                  <a:gd name="connsiteX2" fmla="*/ 52208 w 52208"/>
                  <a:gd name="connsiteY2" fmla="*/ 31325 h 38928"/>
                  <a:gd name="connsiteX3" fmla="*/ 52208 w 52208"/>
                  <a:gd name="connsiteY3" fmla="*/ 7603 h 38928"/>
                  <a:gd name="connsiteX4" fmla="*/ 44605 w 52208"/>
                  <a:gd name="connsiteY4" fmla="*/ 0 h 38928"/>
                  <a:gd name="connsiteX5" fmla="*/ 7603 w 52208"/>
                  <a:gd name="connsiteY5" fmla="*/ 0 h 38928"/>
                  <a:gd name="connsiteX6" fmla="*/ 0 w 52208"/>
                  <a:gd name="connsiteY6" fmla="*/ 7603 h 38928"/>
                  <a:gd name="connsiteX7" fmla="*/ 0 w 52208"/>
                  <a:gd name="connsiteY7" fmla="*/ 31325 h 38928"/>
                  <a:gd name="connsiteX8" fmla="*/ 7603 w 52208"/>
                  <a:gd name="connsiteY8" fmla="*/ 38928 h 38928"/>
                  <a:gd name="connsiteX9" fmla="*/ 15206 w 52208"/>
                  <a:gd name="connsiteY9" fmla="*/ 15206 h 38928"/>
                  <a:gd name="connsiteX10" fmla="*/ 37002 w 52208"/>
                  <a:gd name="connsiteY10" fmla="*/ 15206 h 38928"/>
                  <a:gd name="connsiteX11" fmla="*/ 37002 w 52208"/>
                  <a:gd name="connsiteY11" fmla="*/ 23722 h 38928"/>
                  <a:gd name="connsiteX12" fmla="*/ 15206 w 52208"/>
                  <a:gd name="connsiteY12" fmla="*/ 23722 h 38928"/>
                  <a:gd name="connsiteX13" fmla="*/ 15206 w 52208"/>
                  <a:gd name="connsiteY13" fmla="*/ 15206 h 389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2208" h="38928">
                    <a:moveTo>
                      <a:pt x="7603" y="38928"/>
                    </a:moveTo>
                    <a:lnTo>
                      <a:pt x="44605" y="38928"/>
                    </a:lnTo>
                    <a:cubicBezTo>
                      <a:pt x="48812" y="38928"/>
                      <a:pt x="52208" y="35532"/>
                      <a:pt x="52208" y="31325"/>
                    </a:cubicBezTo>
                    <a:lnTo>
                      <a:pt x="52208" y="7603"/>
                    </a:lnTo>
                    <a:cubicBezTo>
                      <a:pt x="52208" y="3396"/>
                      <a:pt x="48812" y="0"/>
                      <a:pt x="44605" y="0"/>
                    </a:cubicBezTo>
                    <a:lnTo>
                      <a:pt x="7603" y="0"/>
                    </a:lnTo>
                    <a:cubicBezTo>
                      <a:pt x="3396" y="0"/>
                      <a:pt x="0" y="3396"/>
                      <a:pt x="0" y="7603"/>
                    </a:cubicBezTo>
                    <a:lnTo>
                      <a:pt x="0" y="31325"/>
                    </a:lnTo>
                    <a:cubicBezTo>
                      <a:pt x="0" y="35532"/>
                      <a:pt x="3396" y="38928"/>
                      <a:pt x="7603" y="38928"/>
                    </a:cubicBezTo>
                    <a:close/>
                    <a:moveTo>
                      <a:pt x="15206" y="15206"/>
                    </a:moveTo>
                    <a:lnTo>
                      <a:pt x="37002" y="15206"/>
                    </a:lnTo>
                    <a:lnTo>
                      <a:pt x="37002" y="23722"/>
                    </a:lnTo>
                    <a:lnTo>
                      <a:pt x="15206" y="23722"/>
                    </a:lnTo>
                    <a:lnTo>
                      <a:pt x="15206" y="15206"/>
                    </a:lnTo>
                    <a:close/>
                  </a:path>
                </a:pathLst>
              </a:custGeom>
              <a:solidFill>
                <a:srgbClr val="1F1F1F"/>
              </a:solidFill>
              <a:ln w="50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  <p:sp>
          <p:nvSpPr>
            <p:cNvPr id="1057" name="Frihandsfigur: Form 1056">
              <a:extLst>
                <a:ext uri="{FF2B5EF4-FFF2-40B4-BE49-F238E27FC236}">
                  <a16:creationId xmlns:a16="http://schemas.microsoft.com/office/drawing/2014/main" id="{50F45337-1F99-A954-F1CC-B66438414F57}"/>
                </a:ext>
              </a:extLst>
            </p:cNvPr>
            <p:cNvSpPr/>
            <p:nvPr/>
          </p:nvSpPr>
          <p:spPr>
            <a:xfrm>
              <a:off x="6076433" y="3637325"/>
              <a:ext cx="379648" cy="379648"/>
            </a:xfrm>
            <a:custGeom>
              <a:avLst/>
              <a:gdLst>
                <a:gd name="connsiteX0" fmla="*/ 189825 w 379648"/>
                <a:gd name="connsiteY0" fmla="*/ 0 h 379648"/>
                <a:gd name="connsiteX1" fmla="*/ 0 w 379648"/>
                <a:gd name="connsiteY1" fmla="*/ 189824 h 379648"/>
                <a:gd name="connsiteX2" fmla="*/ 189825 w 379648"/>
                <a:gd name="connsiteY2" fmla="*/ 379648 h 379648"/>
                <a:gd name="connsiteX3" fmla="*/ 379648 w 379648"/>
                <a:gd name="connsiteY3" fmla="*/ 189824 h 379648"/>
                <a:gd name="connsiteX4" fmla="*/ 189825 w 379648"/>
                <a:gd name="connsiteY4" fmla="*/ 0 h 379648"/>
                <a:gd name="connsiteX5" fmla="*/ 364442 w 379648"/>
                <a:gd name="connsiteY5" fmla="*/ 189824 h 379648"/>
                <a:gd name="connsiteX6" fmla="*/ 318469 w 379648"/>
                <a:gd name="connsiteY6" fmla="*/ 307774 h 379648"/>
                <a:gd name="connsiteX7" fmla="*/ 71875 w 379648"/>
                <a:gd name="connsiteY7" fmla="*/ 61179 h 379648"/>
                <a:gd name="connsiteX8" fmla="*/ 189825 w 379648"/>
                <a:gd name="connsiteY8" fmla="*/ 15206 h 379648"/>
                <a:gd name="connsiteX9" fmla="*/ 364442 w 379648"/>
                <a:gd name="connsiteY9" fmla="*/ 189824 h 379648"/>
                <a:gd name="connsiteX10" fmla="*/ 15155 w 379648"/>
                <a:gd name="connsiteY10" fmla="*/ 189824 h 379648"/>
                <a:gd name="connsiteX11" fmla="*/ 61079 w 379648"/>
                <a:gd name="connsiteY11" fmla="*/ 71925 h 379648"/>
                <a:gd name="connsiteX12" fmla="*/ 307673 w 379648"/>
                <a:gd name="connsiteY12" fmla="*/ 318519 h 379648"/>
                <a:gd name="connsiteX13" fmla="*/ 189774 w 379648"/>
                <a:gd name="connsiteY13" fmla="*/ 364442 h 379648"/>
                <a:gd name="connsiteX14" fmla="*/ 15155 w 379648"/>
                <a:gd name="connsiteY14" fmla="*/ 189824 h 37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79648" h="379648">
                  <a:moveTo>
                    <a:pt x="189825" y="0"/>
                  </a:moveTo>
                  <a:cubicBezTo>
                    <a:pt x="85155" y="0"/>
                    <a:pt x="0" y="85155"/>
                    <a:pt x="0" y="189824"/>
                  </a:cubicBezTo>
                  <a:cubicBezTo>
                    <a:pt x="0" y="294493"/>
                    <a:pt x="85155" y="379648"/>
                    <a:pt x="189825" y="379648"/>
                  </a:cubicBezTo>
                  <a:cubicBezTo>
                    <a:pt x="294493" y="379648"/>
                    <a:pt x="379648" y="294493"/>
                    <a:pt x="379648" y="189824"/>
                  </a:cubicBezTo>
                  <a:cubicBezTo>
                    <a:pt x="379648" y="85155"/>
                    <a:pt x="294493" y="0"/>
                    <a:pt x="189825" y="0"/>
                  </a:cubicBezTo>
                  <a:close/>
                  <a:moveTo>
                    <a:pt x="364442" y="189824"/>
                  </a:moveTo>
                  <a:cubicBezTo>
                    <a:pt x="364442" y="235240"/>
                    <a:pt x="347006" y="276702"/>
                    <a:pt x="318469" y="307774"/>
                  </a:cubicBezTo>
                  <a:lnTo>
                    <a:pt x="71875" y="61179"/>
                  </a:lnTo>
                  <a:cubicBezTo>
                    <a:pt x="102997" y="32642"/>
                    <a:pt x="144408" y="15206"/>
                    <a:pt x="189825" y="15206"/>
                  </a:cubicBezTo>
                  <a:cubicBezTo>
                    <a:pt x="286131" y="15206"/>
                    <a:pt x="364442" y="93569"/>
                    <a:pt x="364442" y="189824"/>
                  </a:cubicBezTo>
                  <a:close/>
                  <a:moveTo>
                    <a:pt x="15155" y="189824"/>
                  </a:moveTo>
                  <a:cubicBezTo>
                    <a:pt x="15155" y="144408"/>
                    <a:pt x="32592" y="102996"/>
                    <a:pt x="61079" y="71925"/>
                  </a:cubicBezTo>
                  <a:lnTo>
                    <a:pt x="307673" y="318519"/>
                  </a:lnTo>
                  <a:cubicBezTo>
                    <a:pt x="276601" y="347005"/>
                    <a:pt x="235189" y="364442"/>
                    <a:pt x="189774" y="364442"/>
                  </a:cubicBezTo>
                  <a:cubicBezTo>
                    <a:pt x="93468" y="364442"/>
                    <a:pt x="15155" y="286079"/>
                    <a:pt x="15155" y="189824"/>
                  </a:cubicBezTo>
                  <a:close/>
                </a:path>
              </a:pathLst>
            </a:custGeom>
            <a:solidFill>
              <a:srgbClr val="D24723"/>
            </a:solidFill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  <p:grpSp>
        <p:nvGrpSpPr>
          <p:cNvPr id="15" name="Grupp 14">
            <a:extLst>
              <a:ext uri="{FF2B5EF4-FFF2-40B4-BE49-F238E27FC236}">
                <a16:creationId xmlns:a16="http://schemas.microsoft.com/office/drawing/2014/main" id="{DDFF0E9B-6F2C-7DBA-4E7C-8F80B3BE2353}"/>
              </a:ext>
            </a:extLst>
          </p:cNvPr>
          <p:cNvGrpSpPr/>
          <p:nvPr/>
        </p:nvGrpSpPr>
        <p:grpSpPr>
          <a:xfrm>
            <a:off x="7225525" y="1915494"/>
            <a:ext cx="533684" cy="533684"/>
            <a:chOff x="6663748" y="3637325"/>
            <a:chExt cx="380966" cy="380966"/>
          </a:xfrm>
        </p:grpSpPr>
        <p:sp>
          <p:nvSpPr>
            <p:cNvPr id="1058" name="Frihandsfigur: Form 1057">
              <a:extLst>
                <a:ext uri="{FF2B5EF4-FFF2-40B4-BE49-F238E27FC236}">
                  <a16:creationId xmlns:a16="http://schemas.microsoft.com/office/drawing/2014/main" id="{DEE61901-B05A-79BC-36A8-9B9DFDD62F5E}"/>
                </a:ext>
              </a:extLst>
            </p:cNvPr>
            <p:cNvSpPr/>
            <p:nvPr/>
          </p:nvSpPr>
          <p:spPr>
            <a:xfrm>
              <a:off x="6711660" y="3732823"/>
              <a:ext cx="278451" cy="185968"/>
            </a:xfrm>
            <a:custGeom>
              <a:avLst/>
              <a:gdLst>
                <a:gd name="connsiteX0" fmla="*/ 275169 w 278451"/>
                <a:gd name="connsiteY0" fmla="*/ 27165 h 185968"/>
                <a:gd name="connsiteX1" fmla="*/ 274865 w 278451"/>
                <a:gd name="connsiteY1" fmla="*/ 26455 h 185968"/>
                <a:gd name="connsiteX2" fmla="*/ 274409 w 278451"/>
                <a:gd name="connsiteY2" fmla="*/ 25543 h 185968"/>
                <a:gd name="connsiteX3" fmla="*/ 274409 w 278451"/>
                <a:gd name="connsiteY3" fmla="*/ 25442 h 185968"/>
                <a:gd name="connsiteX4" fmla="*/ 274409 w 278451"/>
                <a:gd name="connsiteY4" fmla="*/ 25442 h 185968"/>
                <a:gd name="connsiteX5" fmla="*/ 274409 w 278451"/>
                <a:gd name="connsiteY5" fmla="*/ 25442 h 185968"/>
                <a:gd name="connsiteX6" fmla="*/ 274004 w 278451"/>
                <a:gd name="connsiteY6" fmla="*/ 24732 h 185968"/>
                <a:gd name="connsiteX7" fmla="*/ 220985 w 278451"/>
                <a:gd name="connsiteY7" fmla="*/ 1619 h 185968"/>
                <a:gd name="connsiteX8" fmla="*/ 209985 w 278451"/>
                <a:gd name="connsiteY8" fmla="*/ 6535 h 185968"/>
                <a:gd name="connsiteX9" fmla="*/ 196249 w 278451"/>
                <a:gd name="connsiteY9" fmla="*/ 15507 h 185968"/>
                <a:gd name="connsiteX10" fmla="*/ 181702 w 278451"/>
                <a:gd name="connsiteY10" fmla="*/ 23871 h 185968"/>
                <a:gd name="connsiteX11" fmla="*/ 120776 w 278451"/>
                <a:gd name="connsiteY11" fmla="*/ 53725 h 185968"/>
                <a:gd name="connsiteX12" fmla="*/ 59849 w 278451"/>
                <a:gd name="connsiteY12" fmla="*/ 83580 h 185968"/>
                <a:gd name="connsiteX13" fmla="*/ 44339 w 278451"/>
                <a:gd name="connsiteY13" fmla="*/ 89916 h 185968"/>
                <a:gd name="connsiteX14" fmla="*/ 28525 w 278451"/>
                <a:gd name="connsiteY14" fmla="*/ 95391 h 185968"/>
                <a:gd name="connsiteX15" fmla="*/ 18185 w 278451"/>
                <a:gd name="connsiteY15" fmla="*/ 100966 h 185968"/>
                <a:gd name="connsiteX16" fmla="*/ 3992 w 278451"/>
                <a:gd name="connsiteY16" fmla="*/ 157077 h 185968"/>
                <a:gd name="connsiteX17" fmla="*/ 4296 w 278451"/>
                <a:gd name="connsiteY17" fmla="*/ 157736 h 185968"/>
                <a:gd name="connsiteX18" fmla="*/ 4752 w 278451"/>
                <a:gd name="connsiteY18" fmla="*/ 158699 h 185968"/>
                <a:gd name="connsiteX19" fmla="*/ 4752 w 278451"/>
                <a:gd name="connsiteY19" fmla="*/ 158699 h 185968"/>
                <a:gd name="connsiteX20" fmla="*/ 4752 w 278451"/>
                <a:gd name="connsiteY20" fmla="*/ 158699 h 185968"/>
                <a:gd name="connsiteX21" fmla="*/ 4752 w 278451"/>
                <a:gd name="connsiteY21" fmla="*/ 158699 h 185968"/>
                <a:gd name="connsiteX22" fmla="*/ 5158 w 278451"/>
                <a:gd name="connsiteY22" fmla="*/ 159409 h 185968"/>
                <a:gd name="connsiteX23" fmla="*/ 46164 w 278451"/>
                <a:gd name="connsiteY23" fmla="*/ 181761 h 185968"/>
                <a:gd name="connsiteX24" fmla="*/ 62080 w 278451"/>
                <a:gd name="connsiteY24" fmla="*/ 179886 h 185968"/>
                <a:gd name="connsiteX25" fmla="*/ 82355 w 278451"/>
                <a:gd name="connsiteY25" fmla="*/ 173094 h 185968"/>
                <a:gd name="connsiteX26" fmla="*/ 83267 w 278451"/>
                <a:gd name="connsiteY26" fmla="*/ 172740 h 185968"/>
                <a:gd name="connsiteX27" fmla="*/ 84129 w 278451"/>
                <a:gd name="connsiteY27" fmla="*/ 175628 h 185968"/>
                <a:gd name="connsiteX28" fmla="*/ 96192 w 278451"/>
                <a:gd name="connsiteY28" fmla="*/ 185361 h 185968"/>
                <a:gd name="connsiteX29" fmla="*/ 101464 w 278451"/>
                <a:gd name="connsiteY29" fmla="*/ 185969 h 185968"/>
                <a:gd name="connsiteX30" fmla="*/ 111551 w 278451"/>
                <a:gd name="connsiteY30" fmla="*/ 183840 h 185968"/>
                <a:gd name="connsiteX31" fmla="*/ 124121 w 278451"/>
                <a:gd name="connsiteY31" fmla="*/ 158142 h 185968"/>
                <a:gd name="connsiteX32" fmla="*/ 124121 w 278451"/>
                <a:gd name="connsiteY32" fmla="*/ 158142 h 185968"/>
                <a:gd name="connsiteX33" fmla="*/ 121992 w 278451"/>
                <a:gd name="connsiteY33" fmla="*/ 154593 h 185968"/>
                <a:gd name="connsiteX34" fmla="*/ 160819 w 278451"/>
                <a:gd name="connsiteY34" fmla="*/ 135585 h 185968"/>
                <a:gd name="connsiteX35" fmla="*/ 201267 w 278451"/>
                <a:gd name="connsiteY35" fmla="*/ 115767 h 185968"/>
                <a:gd name="connsiteX36" fmla="*/ 202028 w 278451"/>
                <a:gd name="connsiteY36" fmla="*/ 118251 h 185968"/>
                <a:gd name="connsiteX37" fmla="*/ 219262 w 278451"/>
                <a:gd name="connsiteY37" fmla="*/ 128641 h 185968"/>
                <a:gd name="connsiteX38" fmla="*/ 229399 w 278451"/>
                <a:gd name="connsiteY38" fmla="*/ 126462 h 185968"/>
                <a:gd name="connsiteX39" fmla="*/ 241969 w 278451"/>
                <a:gd name="connsiteY39" fmla="*/ 100763 h 185968"/>
                <a:gd name="connsiteX40" fmla="*/ 238928 w 278451"/>
                <a:gd name="connsiteY40" fmla="*/ 96303 h 185968"/>
                <a:gd name="connsiteX41" fmla="*/ 256263 w 278451"/>
                <a:gd name="connsiteY41" fmla="*/ 84696 h 185968"/>
                <a:gd name="connsiteX42" fmla="*/ 274967 w 278451"/>
                <a:gd name="connsiteY42" fmla="*/ 27114 h 185968"/>
                <a:gd name="connsiteX43" fmla="*/ 106887 w 278451"/>
                <a:gd name="connsiteY43" fmla="*/ 163007 h 185968"/>
                <a:gd name="connsiteX44" fmla="*/ 110284 w 278451"/>
                <a:gd name="connsiteY44" fmla="*/ 164224 h 185968"/>
                <a:gd name="connsiteX45" fmla="*/ 105519 w 278451"/>
                <a:gd name="connsiteY45" fmla="*/ 169901 h 185968"/>
                <a:gd name="connsiteX46" fmla="*/ 99893 w 278451"/>
                <a:gd name="connsiteY46" fmla="*/ 170610 h 185968"/>
                <a:gd name="connsiteX47" fmla="*/ 98169 w 278451"/>
                <a:gd name="connsiteY47" fmla="*/ 169546 h 185968"/>
                <a:gd name="connsiteX48" fmla="*/ 101920 w 278451"/>
                <a:gd name="connsiteY48" fmla="*/ 164477 h 185968"/>
                <a:gd name="connsiteX49" fmla="*/ 103593 w 278451"/>
                <a:gd name="connsiteY49" fmla="*/ 163666 h 185968"/>
                <a:gd name="connsiteX50" fmla="*/ 106887 w 278451"/>
                <a:gd name="connsiteY50" fmla="*/ 163007 h 185968"/>
                <a:gd name="connsiteX51" fmla="*/ 223418 w 278451"/>
                <a:gd name="connsiteY51" fmla="*/ 112574 h 185968"/>
                <a:gd name="connsiteX52" fmla="*/ 216017 w 278451"/>
                <a:gd name="connsiteY52" fmla="*/ 112219 h 185968"/>
                <a:gd name="connsiteX53" fmla="*/ 220782 w 278451"/>
                <a:gd name="connsiteY53" fmla="*/ 106542 h 185968"/>
                <a:gd name="connsiteX54" fmla="*/ 224736 w 278451"/>
                <a:gd name="connsiteY54" fmla="*/ 105680 h 185968"/>
                <a:gd name="connsiteX55" fmla="*/ 228132 w 278451"/>
                <a:gd name="connsiteY55" fmla="*/ 106897 h 185968"/>
                <a:gd name="connsiteX56" fmla="*/ 223367 w 278451"/>
                <a:gd name="connsiteY56" fmla="*/ 112574 h 185968"/>
                <a:gd name="connsiteX57" fmla="*/ 246835 w 278451"/>
                <a:gd name="connsiteY57" fmla="*/ 72987 h 185968"/>
                <a:gd name="connsiteX58" fmla="*/ 230869 w 278451"/>
                <a:gd name="connsiteY58" fmla="*/ 83580 h 185968"/>
                <a:gd name="connsiteX59" fmla="*/ 214395 w 278451"/>
                <a:gd name="connsiteY59" fmla="*/ 92501 h 185968"/>
                <a:gd name="connsiteX60" fmla="*/ 154229 w 278451"/>
                <a:gd name="connsiteY60" fmla="*/ 121951 h 185968"/>
                <a:gd name="connsiteX61" fmla="*/ 97460 w 278451"/>
                <a:gd name="connsiteY61" fmla="*/ 149727 h 185968"/>
                <a:gd name="connsiteX62" fmla="*/ 96801 w 278451"/>
                <a:gd name="connsiteY62" fmla="*/ 149930 h 185968"/>
                <a:gd name="connsiteX63" fmla="*/ 94875 w 278451"/>
                <a:gd name="connsiteY63" fmla="*/ 150944 h 185968"/>
                <a:gd name="connsiteX64" fmla="*/ 94013 w 278451"/>
                <a:gd name="connsiteY64" fmla="*/ 151349 h 185968"/>
                <a:gd name="connsiteX65" fmla="*/ 76830 w 278451"/>
                <a:gd name="connsiteY65" fmla="*/ 158901 h 185968"/>
                <a:gd name="connsiteX66" fmla="*/ 58734 w 278451"/>
                <a:gd name="connsiteY66" fmla="*/ 164984 h 185968"/>
                <a:gd name="connsiteX67" fmla="*/ 18185 w 278451"/>
                <a:gd name="connsiteY67" fmla="*/ 151349 h 185968"/>
                <a:gd name="connsiteX68" fmla="*/ 27207 w 278451"/>
                <a:gd name="connsiteY68" fmla="*/ 113030 h 185968"/>
                <a:gd name="connsiteX69" fmla="*/ 33745 w 278451"/>
                <a:gd name="connsiteY69" fmla="*/ 109481 h 185968"/>
                <a:gd name="connsiteX70" fmla="*/ 49256 w 278451"/>
                <a:gd name="connsiteY70" fmla="*/ 104159 h 185968"/>
                <a:gd name="connsiteX71" fmla="*/ 66490 w 278451"/>
                <a:gd name="connsiteY71" fmla="*/ 97063 h 185968"/>
                <a:gd name="connsiteX72" fmla="*/ 127416 w 278451"/>
                <a:gd name="connsiteY72" fmla="*/ 67208 h 185968"/>
                <a:gd name="connsiteX73" fmla="*/ 188342 w 278451"/>
                <a:gd name="connsiteY73" fmla="*/ 37404 h 185968"/>
                <a:gd name="connsiteX74" fmla="*/ 204511 w 278451"/>
                <a:gd name="connsiteY74" fmla="*/ 28128 h 185968"/>
                <a:gd name="connsiteX75" fmla="*/ 217994 w 278451"/>
                <a:gd name="connsiteY75" fmla="*/ 19360 h 185968"/>
                <a:gd name="connsiteX76" fmla="*/ 225090 w 278451"/>
                <a:gd name="connsiteY76" fmla="*/ 16217 h 185968"/>
                <a:gd name="connsiteX77" fmla="*/ 260977 w 278451"/>
                <a:gd name="connsiteY77" fmla="*/ 32690 h 185968"/>
                <a:gd name="connsiteX78" fmla="*/ 246835 w 278451"/>
                <a:gd name="connsiteY78" fmla="*/ 72987 h 185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278451" h="185968">
                  <a:moveTo>
                    <a:pt x="275169" y="27165"/>
                  </a:moveTo>
                  <a:cubicBezTo>
                    <a:pt x="275169" y="27165"/>
                    <a:pt x="274967" y="26709"/>
                    <a:pt x="274865" y="26455"/>
                  </a:cubicBezTo>
                  <a:lnTo>
                    <a:pt x="274409" y="25543"/>
                  </a:lnTo>
                  <a:lnTo>
                    <a:pt x="274409" y="25442"/>
                  </a:lnTo>
                  <a:cubicBezTo>
                    <a:pt x="274409" y="25442"/>
                    <a:pt x="274409" y="25442"/>
                    <a:pt x="274409" y="25442"/>
                  </a:cubicBezTo>
                  <a:cubicBezTo>
                    <a:pt x="274409" y="25442"/>
                    <a:pt x="274409" y="25442"/>
                    <a:pt x="274409" y="25442"/>
                  </a:cubicBezTo>
                  <a:cubicBezTo>
                    <a:pt x="274308" y="25188"/>
                    <a:pt x="274156" y="24986"/>
                    <a:pt x="274004" y="24732"/>
                  </a:cubicBezTo>
                  <a:cubicBezTo>
                    <a:pt x="263714" y="5775"/>
                    <a:pt x="241310" y="-4109"/>
                    <a:pt x="220985" y="1619"/>
                  </a:cubicBezTo>
                  <a:cubicBezTo>
                    <a:pt x="217386" y="2632"/>
                    <a:pt x="213888" y="4153"/>
                    <a:pt x="209985" y="6535"/>
                  </a:cubicBezTo>
                  <a:lnTo>
                    <a:pt x="196249" y="15507"/>
                  </a:lnTo>
                  <a:cubicBezTo>
                    <a:pt x="189710" y="19765"/>
                    <a:pt x="186872" y="21336"/>
                    <a:pt x="181702" y="23871"/>
                  </a:cubicBezTo>
                  <a:lnTo>
                    <a:pt x="120776" y="53725"/>
                  </a:lnTo>
                  <a:lnTo>
                    <a:pt x="59849" y="83580"/>
                  </a:lnTo>
                  <a:cubicBezTo>
                    <a:pt x="54679" y="86114"/>
                    <a:pt x="51689" y="87382"/>
                    <a:pt x="44339" y="89916"/>
                  </a:cubicBezTo>
                  <a:lnTo>
                    <a:pt x="28525" y="95391"/>
                  </a:lnTo>
                  <a:cubicBezTo>
                    <a:pt x="24520" y="96962"/>
                    <a:pt x="21175" y="98786"/>
                    <a:pt x="18185" y="100966"/>
                  </a:cubicBezTo>
                  <a:cubicBezTo>
                    <a:pt x="1204" y="113486"/>
                    <a:pt x="-4726" y="137309"/>
                    <a:pt x="3992" y="157077"/>
                  </a:cubicBezTo>
                  <a:cubicBezTo>
                    <a:pt x="4093" y="157280"/>
                    <a:pt x="4195" y="157533"/>
                    <a:pt x="4296" y="157736"/>
                  </a:cubicBezTo>
                  <a:lnTo>
                    <a:pt x="4752" y="158699"/>
                  </a:lnTo>
                  <a:cubicBezTo>
                    <a:pt x="4752" y="158699"/>
                    <a:pt x="4752" y="158699"/>
                    <a:pt x="4752" y="158699"/>
                  </a:cubicBezTo>
                  <a:lnTo>
                    <a:pt x="4752" y="158699"/>
                  </a:lnTo>
                  <a:cubicBezTo>
                    <a:pt x="4752" y="158699"/>
                    <a:pt x="4752" y="158699"/>
                    <a:pt x="4752" y="158699"/>
                  </a:cubicBezTo>
                  <a:cubicBezTo>
                    <a:pt x="4854" y="158952"/>
                    <a:pt x="5006" y="159206"/>
                    <a:pt x="5158" y="159409"/>
                  </a:cubicBezTo>
                  <a:cubicBezTo>
                    <a:pt x="13014" y="173804"/>
                    <a:pt x="27967" y="181761"/>
                    <a:pt x="46164" y="181761"/>
                  </a:cubicBezTo>
                  <a:cubicBezTo>
                    <a:pt x="51233" y="181761"/>
                    <a:pt x="56605" y="181153"/>
                    <a:pt x="62080" y="179886"/>
                  </a:cubicBezTo>
                  <a:cubicBezTo>
                    <a:pt x="69936" y="178061"/>
                    <a:pt x="81898" y="173297"/>
                    <a:pt x="82355" y="173094"/>
                  </a:cubicBezTo>
                  <a:cubicBezTo>
                    <a:pt x="82659" y="172993"/>
                    <a:pt x="82963" y="172840"/>
                    <a:pt x="83267" y="172740"/>
                  </a:cubicBezTo>
                  <a:cubicBezTo>
                    <a:pt x="83470" y="173702"/>
                    <a:pt x="83724" y="174666"/>
                    <a:pt x="84129" y="175628"/>
                  </a:cubicBezTo>
                  <a:cubicBezTo>
                    <a:pt x="86207" y="180444"/>
                    <a:pt x="90617" y="183992"/>
                    <a:pt x="96192" y="185361"/>
                  </a:cubicBezTo>
                  <a:cubicBezTo>
                    <a:pt x="97916" y="185766"/>
                    <a:pt x="99690" y="185969"/>
                    <a:pt x="101464" y="185969"/>
                  </a:cubicBezTo>
                  <a:cubicBezTo>
                    <a:pt x="104809" y="185969"/>
                    <a:pt x="108307" y="185259"/>
                    <a:pt x="111551" y="183840"/>
                  </a:cubicBezTo>
                  <a:cubicBezTo>
                    <a:pt x="122753" y="178923"/>
                    <a:pt x="128277" y="167671"/>
                    <a:pt x="124121" y="158142"/>
                  </a:cubicBezTo>
                  <a:lnTo>
                    <a:pt x="124121" y="158142"/>
                  </a:lnTo>
                  <a:cubicBezTo>
                    <a:pt x="123564" y="156824"/>
                    <a:pt x="122803" y="155658"/>
                    <a:pt x="121992" y="154593"/>
                  </a:cubicBezTo>
                  <a:lnTo>
                    <a:pt x="160819" y="135585"/>
                  </a:lnTo>
                  <a:lnTo>
                    <a:pt x="201267" y="115767"/>
                  </a:lnTo>
                  <a:cubicBezTo>
                    <a:pt x="201470" y="116628"/>
                    <a:pt x="201673" y="117439"/>
                    <a:pt x="202028" y="118251"/>
                  </a:cubicBezTo>
                  <a:cubicBezTo>
                    <a:pt x="204917" y="124890"/>
                    <a:pt x="211658" y="128641"/>
                    <a:pt x="219262" y="128641"/>
                  </a:cubicBezTo>
                  <a:cubicBezTo>
                    <a:pt x="222556" y="128641"/>
                    <a:pt x="226003" y="127931"/>
                    <a:pt x="229399" y="126462"/>
                  </a:cubicBezTo>
                  <a:cubicBezTo>
                    <a:pt x="240601" y="121545"/>
                    <a:pt x="246125" y="110292"/>
                    <a:pt x="241969" y="100763"/>
                  </a:cubicBezTo>
                  <a:cubicBezTo>
                    <a:pt x="241209" y="99040"/>
                    <a:pt x="240145" y="97621"/>
                    <a:pt x="238928" y="96303"/>
                  </a:cubicBezTo>
                  <a:cubicBezTo>
                    <a:pt x="241107" y="95035"/>
                    <a:pt x="250637" y="89308"/>
                    <a:pt x="256263" y="84696"/>
                  </a:cubicBezTo>
                  <a:cubicBezTo>
                    <a:pt x="276336" y="68323"/>
                    <a:pt x="283381" y="46426"/>
                    <a:pt x="274967" y="27114"/>
                  </a:cubicBezTo>
                  <a:close/>
                  <a:moveTo>
                    <a:pt x="106887" y="163007"/>
                  </a:moveTo>
                  <a:cubicBezTo>
                    <a:pt x="108712" y="163007"/>
                    <a:pt x="110030" y="163616"/>
                    <a:pt x="110284" y="164224"/>
                  </a:cubicBezTo>
                  <a:cubicBezTo>
                    <a:pt x="110740" y="165237"/>
                    <a:pt x="109219" y="168279"/>
                    <a:pt x="105519" y="169901"/>
                  </a:cubicBezTo>
                  <a:cubicBezTo>
                    <a:pt x="103593" y="170763"/>
                    <a:pt x="101565" y="171016"/>
                    <a:pt x="99893" y="170610"/>
                  </a:cubicBezTo>
                  <a:cubicBezTo>
                    <a:pt x="98980" y="170408"/>
                    <a:pt x="98322" y="170002"/>
                    <a:pt x="98169" y="169546"/>
                  </a:cubicBezTo>
                  <a:cubicBezTo>
                    <a:pt x="97763" y="168634"/>
                    <a:pt x="99031" y="166150"/>
                    <a:pt x="101920" y="164477"/>
                  </a:cubicBezTo>
                  <a:lnTo>
                    <a:pt x="103593" y="163666"/>
                  </a:lnTo>
                  <a:cubicBezTo>
                    <a:pt x="104758" y="163261"/>
                    <a:pt x="105925" y="163007"/>
                    <a:pt x="106887" y="163007"/>
                  </a:cubicBezTo>
                  <a:close/>
                  <a:moveTo>
                    <a:pt x="223418" y="112574"/>
                  </a:moveTo>
                  <a:cubicBezTo>
                    <a:pt x="219718" y="114195"/>
                    <a:pt x="216473" y="113233"/>
                    <a:pt x="216017" y="112219"/>
                  </a:cubicBezTo>
                  <a:cubicBezTo>
                    <a:pt x="215561" y="111205"/>
                    <a:pt x="217082" y="108164"/>
                    <a:pt x="220782" y="106542"/>
                  </a:cubicBezTo>
                  <a:cubicBezTo>
                    <a:pt x="222252" y="105933"/>
                    <a:pt x="223621" y="105680"/>
                    <a:pt x="224736" y="105680"/>
                  </a:cubicBezTo>
                  <a:cubicBezTo>
                    <a:pt x="226560" y="105680"/>
                    <a:pt x="227878" y="106288"/>
                    <a:pt x="228132" y="106897"/>
                  </a:cubicBezTo>
                  <a:cubicBezTo>
                    <a:pt x="228588" y="107910"/>
                    <a:pt x="227067" y="110951"/>
                    <a:pt x="223367" y="112574"/>
                  </a:cubicBezTo>
                  <a:close/>
                  <a:moveTo>
                    <a:pt x="246835" y="72987"/>
                  </a:moveTo>
                  <a:cubicBezTo>
                    <a:pt x="241513" y="77346"/>
                    <a:pt x="231021" y="83479"/>
                    <a:pt x="230869" y="83580"/>
                  </a:cubicBezTo>
                  <a:cubicBezTo>
                    <a:pt x="225547" y="86773"/>
                    <a:pt x="219971" y="89764"/>
                    <a:pt x="214395" y="92501"/>
                  </a:cubicBezTo>
                  <a:lnTo>
                    <a:pt x="154229" y="121951"/>
                  </a:lnTo>
                  <a:lnTo>
                    <a:pt x="97460" y="149727"/>
                  </a:lnTo>
                  <a:cubicBezTo>
                    <a:pt x="97460" y="149727"/>
                    <a:pt x="97004" y="149880"/>
                    <a:pt x="96801" y="149930"/>
                  </a:cubicBezTo>
                  <a:cubicBezTo>
                    <a:pt x="96142" y="150234"/>
                    <a:pt x="95534" y="150639"/>
                    <a:pt x="94875" y="150944"/>
                  </a:cubicBezTo>
                  <a:lnTo>
                    <a:pt x="94013" y="151349"/>
                  </a:lnTo>
                  <a:cubicBezTo>
                    <a:pt x="88386" y="154086"/>
                    <a:pt x="82608" y="156621"/>
                    <a:pt x="76830" y="158901"/>
                  </a:cubicBezTo>
                  <a:cubicBezTo>
                    <a:pt x="76729" y="158901"/>
                    <a:pt x="65425" y="163463"/>
                    <a:pt x="58734" y="164984"/>
                  </a:cubicBezTo>
                  <a:cubicBezTo>
                    <a:pt x="44187" y="168330"/>
                    <a:pt x="25940" y="166504"/>
                    <a:pt x="18185" y="151349"/>
                  </a:cubicBezTo>
                  <a:cubicBezTo>
                    <a:pt x="12001" y="138069"/>
                    <a:pt x="15904" y="121342"/>
                    <a:pt x="27207" y="113030"/>
                  </a:cubicBezTo>
                  <a:cubicBezTo>
                    <a:pt x="29082" y="111610"/>
                    <a:pt x="31363" y="110445"/>
                    <a:pt x="33745" y="109481"/>
                  </a:cubicBezTo>
                  <a:lnTo>
                    <a:pt x="49256" y="104159"/>
                  </a:lnTo>
                  <a:cubicBezTo>
                    <a:pt x="57315" y="101371"/>
                    <a:pt x="60762" y="99902"/>
                    <a:pt x="66490" y="97063"/>
                  </a:cubicBezTo>
                  <a:lnTo>
                    <a:pt x="127416" y="67208"/>
                  </a:lnTo>
                  <a:lnTo>
                    <a:pt x="188342" y="37404"/>
                  </a:lnTo>
                  <a:cubicBezTo>
                    <a:pt x="194069" y="34616"/>
                    <a:pt x="197364" y="32791"/>
                    <a:pt x="204511" y="28128"/>
                  </a:cubicBezTo>
                  <a:lnTo>
                    <a:pt x="217994" y="19360"/>
                  </a:lnTo>
                  <a:cubicBezTo>
                    <a:pt x="220478" y="17889"/>
                    <a:pt x="222809" y="16825"/>
                    <a:pt x="225090" y="16217"/>
                  </a:cubicBezTo>
                  <a:cubicBezTo>
                    <a:pt x="238624" y="12415"/>
                    <a:pt x="254286" y="19613"/>
                    <a:pt x="260977" y="32690"/>
                  </a:cubicBezTo>
                  <a:cubicBezTo>
                    <a:pt x="268124" y="48048"/>
                    <a:pt x="258392" y="63559"/>
                    <a:pt x="246835" y="72987"/>
                  </a:cubicBezTo>
                  <a:close/>
                </a:path>
              </a:pathLst>
            </a:custGeom>
            <a:solidFill>
              <a:srgbClr val="1F1F1F"/>
            </a:solidFill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059" name="Frihandsfigur: Form 1058">
              <a:extLst>
                <a:ext uri="{FF2B5EF4-FFF2-40B4-BE49-F238E27FC236}">
                  <a16:creationId xmlns:a16="http://schemas.microsoft.com/office/drawing/2014/main" id="{3EEEBFC2-787D-0A1D-B114-2CA3FEEFE811}"/>
                </a:ext>
              </a:extLst>
            </p:cNvPr>
            <p:cNvSpPr/>
            <p:nvPr/>
          </p:nvSpPr>
          <p:spPr>
            <a:xfrm>
              <a:off x="6663748" y="3637325"/>
              <a:ext cx="380966" cy="380966"/>
            </a:xfrm>
            <a:custGeom>
              <a:avLst/>
              <a:gdLst>
                <a:gd name="connsiteX0" fmla="*/ 190484 w 380966"/>
                <a:gd name="connsiteY0" fmla="*/ 0 h 380966"/>
                <a:gd name="connsiteX1" fmla="*/ 0 w 380966"/>
                <a:gd name="connsiteY1" fmla="*/ 190483 h 380966"/>
                <a:gd name="connsiteX2" fmla="*/ 190484 w 380966"/>
                <a:gd name="connsiteY2" fmla="*/ 380966 h 380966"/>
                <a:gd name="connsiteX3" fmla="*/ 380966 w 380966"/>
                <a:gd name="connsiteY3" fmla="*/ 190483 h 380966"/>
                <a:gd name="connsiteX4" fmla="*/ 190484 w 380966"/>
                <a:gd name="connsiteY4" fmla="*/ 0 h 380966"/>
                <a:gd name="connsiteX5" fmla="*/ 365811 w 380966"/>
                <a:gd name="connsiteY5" fmla="*/ 190483 h 380966"/>
                <a:gd name="connsiteX6" fmla="*/ 319838 w 380966"/>
                <a:gd name="connsiteY6" fmla="*/ 308635 h 380966"/>
                <a:gd name="connsiteX7" fmla="*/ 72331 w 380966"/>
                <a:gd name="connsiteY7" fmla="*/ 61129 h 380966"/>
                <a:gd name="connsiteX8" fmla="*/ 190484 w 380966"/>
                <a:gd name="connsiteY8" fmla="*/ 15155 h 380966"/>
                <a:gd name="connsiteX9" fmla="*/ 365760 w 380966"/>
                <a:gd name="connsiteY9" fmla="*/ 190432 h 380966"/>
                <a:gd name="connsiteX10" fmla="*/ 15206 w 380966"/>
                <a:gd name="connsiteY10" fmla="*/ 190483 h 380966"/>
                <a:gd name="connsiteX11" fmla="*/ 61585 w 380966"/>
                <a:gd name="connsiteY11" fmla="*/ 71875 h 380966"/>
                <a:gd name="connsiteX12" fmla="*/ 309142 w 380966"/>
                <a:gd name="connsiteY12" fmla="*/ 319432 h 380966"/>
                <a:gd name="connsiteX13" fmla="*/ 190534 w 380966"/>
                <a:gd name="connsiteY13" fmla="*/ 365811 h 380966"/>
                <a:gd name="connsiteX14" fmla="*/ 15257 w 380966"/>
                <a:gd name="connsiteY14" fmla="*/ 190534 h 38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80966" h="380966">
                  <a:moveTo>
                    <a:pt x="190484" y="0"/>
                  </a:moveTo>
                  <a:cubicBezTo>
                    <a:pt x="85459" y="0"/>
                    <a:pt x="0" y="85459"/>
                    <a:pt x="0" y="190483"/>
                  </a:cubicBezTo>
                  <a:cubicBezTo>
                    <a:pt x="0" y="295508"/>
                    <a:pt x="85459" y="380966"/>
                    <a:pt x="190484" y="380966"/>
                  </a:cubicBezTo>
                  <a:cubicBezTo>
                    <a:pt x="295508" y="380966"/>
                    <a:pt x="380966" y="295508"/>
                    <a:pt x="380966" y="190483"/>
                  </a:cubicBezTo>
                  <a:cubicBezTo>
                    <a:pt x="380966" y="85459"/>
                    <a:pt x="295508" y="0"/>
                    <a:pt x="190484" y="0"/>
                  </a:cubicBezTo>
                  <a:close/>
                  <a:moveTo>
                    <a:pt x="365811" y="190483"/>
                  </a:moveTo>
                  <a:cubicBezTo>
                    <a:pt x="365811" y="236000"/>
                    <a:pt x="348374" y="277463"/>
                    <a:pt x="319838" y="308635"/>
                  </a:cubicBezTo>
                  <a:lnTo>
                    <a:pt x="72331" y="61129"/>
                  </a:lnTo>
                  <a:cubicBezTo>
                    <a:pt x="103504" y="32592"/>
                    <a:pt x="145016" y="15155"/>
                    <a:pt x="190484" y="15155"/>
                  </a:cubicBezTo>
                  <a:cubicBezTo>
                    <a:pt x="287144" y="15155"/>
                    <a:pt x="365760" y="93772"/>
                    <a:pt x="365760" y="190432"/>
                  </a:cubicBezTo>
                  <a:close/>
                  <a:moveTo>
                    <a:pt x="15206" y="190483"/>
                  </a:moveTo>
                  <a:cubicBezTo>
                    <a:pt x="15206" y="144763"/>
                    <a:pt x="32795" y="103098"/>
                    <a:pt x="61585" y="71875"/>
                  </a:cubicBezTo>
                  <a:lnTo>
                    <a:pt x="309142" y="319432"/>
                  </a:lnTo>
                  <a:cubicBezTo>
                    <a:pt x="277919" y="348171"/>
                    <a:pt x="236254" y="365811"/>
                    <a:pt x="190534" y="365811"/>
                  </a:cubicBezTo>
                  <a:cubicBezTo>
                    <a:pt x="93873" y="365811"/>
                    <a:pt x="15257" y="287195"/>
                    <a:pt x="15257" y="190534"/>
                  </a:cubicBezTo>
                  <a:close/>
                </a:path>
              </a:pathLst>
            </a:custGeom>
            <a:solidFill>
              <a:srgbClr val="1F1F1F"/>
            </a:solidFill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  <p:grpSp>
        <p:nvGrpSpPr>
          <p:cNvPr id="16" name="Grupp 15">
            <a:extLst>
              <a:ext uri="{FF2B5EF4-FFF2-40B4-BE49-F238E27FC236}">
                <a16:creationId xmlns:a16="http://schemas.microsoft.com/office/drawing/2014/main" id="{4988F4B6-3166-8F6F-15F0-FEAE5F585FE9}"/>
              </a:ext>
            </a:extLst>
          </p:cNvPr>
          <p:cNvGrpSpPr/>
          <p:nvPr/>
        </p:nvGrpSpPr>
        <p:grpSpPr>
          <a:xfrm>
            <a:off x="7225525" y="2616758"/>
            <a:ext cx="533684" cy="533684"/>
            <a:chOff x="7251721" y="3637325"/>
            <a:chExt cx="380966" cy="380966"/>
          </a:xfrm>
        </p:grpSpPr>
        <p:sp>
          <p:nvSpPr>
            <p:cNvPr id="1060" name="Frihandsfigur: Form 1059">
              <a:extLst>
                <a:ext uri="{FF2B5EF4-FFF2-40B4-BE49-F238E27FC236}">
                  <a16:creationId xmlns:a16="http://schemas.microsoft.com/office/drawing/2014/main" id="{EECB8040-48D5-C2FF-1AFE-04FEE2EE3BC2}"/>
                </a:ext>
              </a:extLst>
            </p:cNvPr>
            <p:cNvSpPr/>
            <p:nvPr/>
          </p:nvSpPr>
          <p:spPr>
            <a:xfrm>
              <a:off x="7299633" y="3732823"/>
              <a:ext cx="278451" cy="185968"/>
            </a:xfrm>
            <a:custGeom>
              <a:avLst/>
              <a:gdLst>
                <a:gd name="connsiteX0" fmla="*/ 275169 w 278451"/>
                <a:gd name="connsiteY0" fmla="*/ 27165 h 185968"/>
                <a:gd name="connsiteX1" fmla="*/ 274865 w 278451"/>
                <a:gd name="connsiteY1" fmla="*/ 26455 h 185968"/>
                <a:gd name="connsiteX2" fmla="*/ 274409 w 278451"/>
                <a:gd name="connsiteY2" fmla="*/ 25543 h 185968"/>
                <a:gd name="connsiteX3" fmla="*/ 274409 w 278451"/>
                <a:gd name="connsiteY3" fmla="*/ 25442 h 185968"/>
                <a:gd name="connsiteX4" fmla="*/ 274409 w 278451"/>
                <a:gd name="connsiteY4" fmla="*/ 25442 h 185968"/>
                <a:gd name="connsiteX5" fmla="*/ 274409 w 278451"/>
                <a:gd name="connsiteY5" fmla="*/ 25442 h 185968"/>
                <a:gd name="connsiteX6" fmla="*/ 274004 w 278451"/>
                <a:gd name="connsiteY6" fmla="*/ 24732 h 185968"/>
                <a:gd name="connsiteX7" fmla="*/ 220985 w 278451"/>
                <a:gd name="connsiteY7" fmla="*/ 1619 h 185968"/>
                <a:gd name="connsiteX8" fmla="*/ 209985 w 278451"/>
                <a:gd name="connsiteY8" fmla="*/ 6535 h 185968"/>
                <a:gd name="connsiteX9" fmla="*/ 196249 w 278451"/>
                <a:gd name="connsiteY9" fmla="*/ 15507 h 185968"/>
                <a:gd name="connsiteX10" fmla="*/ 181702 w 278451"/>
                <a:gd name="connsiteY10" fmla="*/ 23871 h 185968"/>
                <a:gd name="connsiteX11" fmla="*/ 120776 w 278451"/>
                <a:gd name="connsiteY11" fmla="*/ 53725 h 185968"/>
                <a:gd name="connsiteX12" fmla="*/ 59849 w 278451"/>
                <a:gd name="connsiteY12" fmla="*/ 83580 h 185968"/>
                <a:gd name="connsiteX13" fmla="*/ 44339 w 278451"/>
                <a:gd name="connsiteY13" fmla="*/ 89916 h 185968"/>
                <a:gd name="connsiteX14" fmla="*/ 28525 w 278451"/>
                <a:gd name="connsiteY14" fmla="*/ 95391 h 185968"/>
                <a:gd name="connsiteX15" fmla="*/ 18185 w 278451"/>
                <a:gd name="connsiteY15" fmla="*/ 100966 h 185968"/>
                <a:gd name="connsiteX16" fmla="*/ 3992 w 278451"/>
                <a:gd name="connsiteY16" fmla="*/ 157077 h 185968"/>
                <a:gd name="connsiteX17" fmla="*/ 4296 w 278451"/>
                <a:gd name="connsiteY17" fmla="*/ 157736 h 185968"/>
                <a:gd name="connsiteX18" fmla="*/ 4752 w 278451"/>
                <a:gd name="connsiteY18" fmla="*/ 158699 h 185968"/>
                <a:gd name="connsiteX19" fmla="*/ 4752 w 278451"/>
                <a:gd name="connsiteY19" fmla="*/ 158699 h 185968"/>
                <a:gd name="connsiteX20" fmla="*/ 4752 w 278451"/>
                <a:gd name="connsiteY20" fmla="*/ 158699 h 185968"/>
                <a:gd name="connsiteX21" fmla="*/ 4752 w 278451"/>
                <a:gd name="connsiteY21" fmla="*/ 158699 h 185968"/>
                <a:gd name="connsiteX22" fmla="*/ 5158 w 278451"/>
                <a:gd name="connsiteY22" fmla="*/ 159409 h 185968"/>
                <a:gd name="connsiteX23" fmla="*/ 46164 w 278451"/>
                <a:gd name="connsiteY23" fmla="*/ 181761 h 185968"/>
                <a:gd name="connsiteX24" fmla="*/ 62080 w 278451"/>
                <a:gd name="connsiteY24" fmla="*/ 179886 h 185968"/>
                <a:gd name="connsiteX25" fmla="*/ 82355 w 278451"/>
                <a:gd name="connsiteY25" fmla="*/ 173094 h 185968"/>
                <a:gd name="connsiteX26" fmla="*/ 83267 w 278451"/>
                <a:gd name="connsiteY26" fmla="*/ 172740 h 185968"/>
                <a:gd name="connsiteX27" fmla="*/ 84129 w 278451"/>
                <a:gd name="connsiteY27" fmla="*/ 175628 h 185968"/>
                <a:gd name="connsiteX28" fmla="*/ 96192 w 278451"/>
                <a:gd name="connsiteY28" fmla="*/ 185361 h 185968"/>
                <a:gd name="connsiteX29" fmla="*/ 101464 w 278451"/>
                <a:gd name="connsiteY29" fmla="*/ 185969 h 185968"/>
                <a:gd name="connsiteX30" fmla="*/ 111551 w 278451"/>
                <a:gd name="connsiteY30" fmla="*/ 183840 h 185968"/>
                <a:gd name="connsiteX31" fmla="*/ 124121 w 278451"/>
                <a:gd name="connsiteY31" fmla="*/ 158142 h 185968"/>
                <a:gd name="connsiteX32" fmla="*/ 124121 w 278451"/>
                <a:gd name="connsiteY32" fmla="*/ 158142 h 185968"/>
                <a:gd name="connsiteX33" fmla="*/ 121992 w 278451"/>
                <a:gd name="connsiteY33" fmla="*/ 154593 h 185968"/>
                <a:gd name="connsiteX34" fmla="*/ 160819 w 278451"/>
                <a:gd name="connsiteY34" fmla="*/ 135585 h 185968"/>
                <a:gd name="connsiteX35" fmla="*/ 201267 w 278451"/>
                <a:gd name="connsiteY35" fmla="*/ 115767 h 185968"/>
                <a:gd name="connsiteX36" fmla="*/ 202028 w 278451"/>
                <a:gd name="connsiteY36" fmla="*/ 118251 h 185968"/>
                <a:gd name="connsiteX37" fmla="*/ 219262 w 278451"/>
                <a:gd name="connsiteY37" fmla="*/ 128641 h 185968"/>
                <a:gd name="connsiteX38" fmla="*/ 229399 w 278451"/>
                <a:gd name="connsiteY38" fmla="*/ 126462 h 185968"/>
                <a:gd name="connsiteX39" fmla="*/ 241969 w 278451"/>
                <a:gd name="connsiteY39" fmla="*/ 100763 h 185968"/>
                <a:gd name="connsiteX40" fmla="*/ 238928 w 278451"/>
                <a:gd name="connsiteY40" fmla="*/ 96303 h 185968"/>
                <a:gd name="connsiteX41" fmla="*/ 256263 w 278451"/>
                <a:gd name="connsiteY41" fmla="*/ 84696 h 185968"/>
                <a:gd name="connsiteX42" fmla="*/ 274967 w 278451"/>
                <a:gd name="connsiteY42" fmla="*/ 27114 h 185968"/>
                <a:gd name="connsiteX43" fmla="*/ 106887 w 278451"/>
                <a:gd name="connsiteY43" fmla="*/ 163007 h 185968"/>
                <a:gd name="connsiteX44" fmla="*/ 110284 w 278451"/>
                <a:gd name="connsiteY44" fmla="*/ 164224 h 185968"/>
                <a:gd name="connsiteX45" fmla="*/ 105519 w 278451"/>
                <a:gd name="connsiteY45" fmla="*/ 169901 h 185968"/>
                <a:gd name="connsiteX46" fmla="*/ 99893 w 278451"/>
                <a:gd name="connsiteY46" fmla="*/ 170610 h 185968"/>
                <a:gd name="connsiteX47" fmla="*/ 98169 w 278451"/>
                <a:gd name="connsiteY47" fmla="*/ 169546 h 185968"/>
                <a:gd name="connsiteX48" fmla="*/ 101920 w 278451"/>
                <a:gd name="connsiteY48" fmla="*/ 164477 h 185968"/>
                <a:gd name="connsiteX49" fmla="*/ 103593 w 278451"/>
                <a:gd name="connsiteY49" fmla="*/ 163666 h 185968"/>
                <a:gd name="connsiteX50" fmla="*/ 106887 w 278451"/>
                <a:gd name="connsiteY50" fmla="*/ 163007 h 185968"/>
                <a:gd name="connsiteX51" fmla="*/ 223418 w 278451"/>
                <a:gd name="connsiteY51" fmla="*/ 112574 h 185968"/>
                <a:gd name="connsiteX52" fmla="*/ 216017 w 278451"/>
                <a:gd name="connsiteY52" fmla="*/ 112219 h 185968"/>
                <a:gd name="connsiteX53" fmla="*/ 220782 w 278451"/>
                <a:gd name="connsiteY53" fmla="*/ 106542 h 185968"/>
                <a:gd name="connsiteX54" fmla="*/ 224736 w 278451"/>
                <a:gd name="connsiteY54" fmla="*/ 105680 h 185968"/>
                <a:gd name="connsiteX55" fmla="*/ 228132 w 278451"/>
                <a:gd name="connsiteY55" fmla="*/ 106897 h 185968"/>
                <a:gd name="connsiteX56" fmla="*/ 223367 w 278451"/>
                <a:gd name="connsiteY56" fmla="*/ 112574 h 185968"/>
                <a:gd name="connsiteX57" fmla="*/ 246835 w 278451"/>
                <a:gd name="connsiteY57" fmla="*/ 72987 h 185968"/>
                <a:gd name="connsiteX58" fmla="*/ 230869 w 278451"/>
                <a:gd name="connsiteY58" fmla="*/ 83580 h 185968"/>
                <a:gd name="connsiteX59" fmla="*/ 214395 w 278451"/>
                <a:gd name="connsiteY59" fmla="*/ 92501 h 185968"/>
                <a:gd name="connsiteX60" fmla="*/ 154229 w 278451"/>
                <a:gd name="connsiteY60" fmla="*/ 121951 h 185968"/>
                <a:gd name="connsiteX61" fmla="*/ 97460 w 278451"/>
                <a:gd name="connsiteY61" fmla="*/ 149727 h 185968"/>
                <a:gd name="connsiteX62" fmla="*/ 96801 w 278451"/>
                <a:gd name="connsiteY62" fmla="*/ 149930 h 185968"/>
                <a:gd name="connsiteX63" fmla="*/ 94875 w 278451"/>
                <a:gd name="connsiteY63" fmla="*/ 150944 h 185968"/>
                <a:gd name="connsiteX64" fmla="*/ 94013 w 278451"/>
                <a:gd name="connsiteY64" fmla="*/ 151349 h 185968"/>
                <a:gd name="connsiteX65" fmla="*/ 76830 w 278451"/>
                <a:gd name="connsiteY65" fmla="*/ 158901 h 185968"/>
                <a:gd name="connsiteX66" fmla="*/ 58734 w 278451"/>
                <a:gd name="connsiteY66" fmla="*/ 164984 h 185968"/>
                <a:gd name="connsiteX67" fmla="*/ 18185 w 278451"/>
                <a:gd name="connsiteY67" fmla="*/ 151349 h 185968"/>
                <a:gd name="connsiteX68" fmla="*/ 27207 w 278451"/>
                <a:gd name="connsiteY68" fmla="*/ 113030 h 185968"/>
                <a:gd name="connsiteX69" fmla="*/ 33745 w 278451"/>
                <a:gd name="connsiteY69" fmla="*/ 109481 h 185968"/>
                <a:gd name="connsiteX70" fmla="*/ 49256 w 278451"/>
                <a:gd name="connsiteY70" fmla="*/ 104159 h 185968"/>
                <a:gd name="connsiteX71" fmla="*/ 66490 w 278451"/>
                <a:gd name="connsiteY71" fmla="*/ 97063 h 185968"/>
                <a:gd name="connsiteX72" fmla="*/ 127416 w 278451"/>
                <a:gd name="connsiteY72" fmla="*/ 67208 h 185968"/>
                <a:gd name="connsiteX73" fmla="*/ 188342 w 278451"/>
                <a:gd name="connsiteY73" fmla="*/ 37404 h 185968"/>
                <a:gd name="connsiteX74" fmla="*/ 204511 w 278451"/>
                <a:gd name="connsiteY74" fmla="*/ 28128 h 185968"/>
                <a:gd name="connsiteX75" fmla="*/ 217994 w 278451"/>
                <a:gd name="connsiteY75" fmla="*/ 19360 h 185968"/>
                <a:gd name="connsiteX76" fmla="*/ 225090 w 278451"/>
                <a:gd name="connsiteY76" fmla="*/ 16217 h 185968"/>
                <a:gd name="connsiteX77" fmla="*/ 260977 w 278451"/>
                <a:gd name="connsiteY77" fmla="*/ 32690 h 185968"/>
                <a:gd name="connsiteX78" fmla="*/ 246835 w 278451"/>
                <a:gd name="connsiteY78" fmla="*/ 72987 h 185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278451" h="185968">
                  <a:moveTo>
                    <a:pt x="275169" y="27165"/>
                  </a:moveTo>
                  <a:cubicBezTo>
                    <a:pt x="275169" y="27165"/>
                    <a:pt x="274967" y="26709"/>
                    <a:pt x="274865" y="26455"/>
                  </a:cubicBezTo>
                  <a:lnTo>
                    <a:pt x="274409" y="25543"/>
                  </a:lnTo>
                  <a:lnTo>
                    <a:pt x="274409" y="25442"/>
                  </a:lnTo>
                  <a:cubicBezTo>
                    <a:pt x="274409" y="25442"/>
                    <a:pt x="274409" y="25442"/>
                    <a:pt x="274409" y="25442"/>
                  </a:cubicBezTo>
                  <a:cubicBezTo>
                    <a:pt x="274409" y="25442"/>
                    <a:pt x="274409" y="25442"/>
                    <a:pt x="274409" y="25442"/>
                  </a:cubicBezTo>
                  <a:cubicBezTo>
                    <a:pt x="274308" y="25188"/>
                    <a:pt x="274156" y="24986"/>
                    <a:pt x="274004" y="24732"/>
                  </a:cubicBezTo>
                  <a:cubicBezTo>
                    <a:pt x="263714" y="5775"/>
                    <a:pt x="241310" y="-4109"/>
                    <a:pt x="220985" y="1619"/>
                  </a:cubicBezTo>
                  <a:cubicBezTo>
                    <a:pt x="217386" y="2632"/>
                    <a:pt x="213888" y="4153"/>
                    <a:pt x="209985" y="6535"/>
                  </a:cubicBezTo>
                  <a:lnTo>
                    <a:pt x="196249" y="15507"/>
                  </a:lnTo>
                  <a:cubicBezTo>
                    <a:pt x="189710" y="19765"/>
                    <a:pt x="186872" y="21336"/>
                    <a:pt x="181702" y="23871"/>
                  </a:cubicBezTo>
                  <a:lnTo>
                    <a:pt x="120776" y="53725"/>
                  </a:lnTo>
                  <a:lnTo>
                    <a:pt x="59849" y="83580"/>
                  </a:lnTo>
                  <a:cubicBezTo>
                    <a:pt x="54679" y="86114"/>
                    <a:pt x="51689" y="87382"/>
                    <a:pt x="44339" y="89916"/>
                  </a:cubicBezTo>
                  <a:lnTo>
                    <a:pt x="28525" y="95391"/>
                  </a:lnTo>
                  <a:cubicBezTo>
                    <a:pt x="24520" y="96962"/>
                    <a:pt x="21175" y="98786"/>
                    <a:pt x="18185" y="100966"/>
                  </a:cubicBezTo>
                  <a:cubicBezTo>
                    <a:pt x="1204" y="113486"/>
                    <a:pt x="-4726" y="137309"/>
                    <a:pt x="3992" y="157077"/>
                  </a:cubicBezTo>
                  <a:cubicBezTo>
                    <a:pt x="4093" y="157280"/>
                    <a:pt x="4195" y="157533"/>
                    <a:pt x="4296" y="157736"/>
                  </a:cubicBezTo>
                  <a:lnTo>
                    <a:pt x="4752" y="158699"/>
                  </a:lnTo>
                  <a:cubicBezTo>
                    <a:pt x="4752" y="158699"/>
                    <a:pt x="4752" y="158699"/>
                    <a:pt x="4752" y="158699"/>
                  </a:cubicBezTo>
                  <a:lnTo>
                    <a:pt x="4752" y="158699"/>
                  </a:lnTo>
                  <a:cubicBezTo>
                    <a:pt x="4752" y="158699"/>
                    <a:pt x="4752" y="158699"/>
                    <a:pt x="4752" y="158699"/>
                  </a:cubicBezTo>
                  <a:cubicBezTo>
                    <a:pt x="4854" y="158952"/>
                    <a:pt x="5006" y="159206"/>
                    <a:pt x="5158" y="159409"/>
                  </a:cubicBezTo>
                  <a:cubicBezTo>
                    <a:pt x="13014" y="173804"/>
                    <a:pt x="27967" y="181761"/>
                    <a:pt x="46164" y="181761"/>
                  </a:cubicBezTo>
                  <a:cubicBezTo>
                    <a:pt x="51233" y="181761"/>
                    <a:pt x="56605" y="181153"/>
                    <a:pt x="62080" y="179886"/>
                  </a:cubicBezTo>
                  <a:cubicBezTo>
                    <a:pt x="69936" y="178061"/>
                    <a:pt x="81898" y="173297"/>
                    <a:pt x="82355" y="173094"/>
                  </a:cubicBezTo>
                  <a:cubicBezTo>
                    <a:pt x="82659" y="172993"/>
                    <a:pt x="82963" y="172840"/>
                    <a:pt x="83267" y="172740"/>
                  </a:cubicBezTo>
                  <a:cubicBezTo>
                    <a:pt x="83470" y="173702"/>
                    <a:pt x="83724" y="174666"/>
                    <a:pt x="84129" y="175628"/>
                  </a:cubicBezTo>
                  <a:cubicBezTo>
                    <a:pt x="86207" y="180444"/>
                    <a:pt x="90617" y="183992"/>
                    <a:pt x="96192" y="185361"/>
                  </a:cubicBezTo>
                  <a:cubicBezTo>
                    <a:pt x="97916" y="185766"/>
                    <a:pt x="99690" y="185969"/>
                    <a:pt x="101464" y="185969"/>
                  </a:cubicBezTo>
                  <a:cubicBezTo>
                    <a:pt x="104809" y="185969"/>
                    <a:pt x="108307" y="185259"/>
                    <a:pt x="111551" y="183840"/>
                  </a:cubicBezTo>
                  <a:cubicBezTo>
                    <a:pt x="122753" y="178923"/>
                    <a:pt x="128277" y="167671"/>
                    <a:pt x="124121" y="158142"/>
                  </a:cubicBezTo>
                  <a:lnTo>
                    <a:pt x="124121" y="158142"/>
                  </a:lnTo>
                  <a:cubicBezTo>
                    <a:pt x="123564" y="156824"/>
                    <a:pt x="122803" y="155658"/>
                    <a:pt x="121992" y="154593"/>
                  </a:cubicBezTo>
                  <a:lnTo>
                    <a:pt x="160819" y="135585"/>
                  </a:lnTo>
                  <a:lnTo>
                    <a:pt x="201267" y="115767"/>
                  </a:lnTo>
                  <a:cubicBezTo>
                    <a:pt x="201470" y="116628"/>
                    <a:pt x="201673" y="117439"/>
                    <a:pt x="202028" y="118251"/>
                  </a:cubicBezTo>
                  <a:cubicBezTo>
                    <a:pt x="204917" y="124890"/>
                    <a:pt x="211658" y="128641"/>
                    <a:pt x="219262" y="128641"/>
                  </a:cubicBezTo>
                  <a:cubicBezTo>
                    <a:pt x="222556" y="128641"/>
                    <a:pt x="226003" y="127931"/>
                    <a:pt x="229399" y="126462"/>
                  </a:cubicBezTo>
                  <a:cubicBezTo>
                    <a:pt x="240601" y="121545"/>
                    <a:pt x="246125" y="110292"/>
                    <a:pt x="241969" y="100763"/>
                  </a:cubicBezTo>
                  <a:cubicBezTo>
                    <a:pt x="241209" y="99040"/>
                    <a:pt x="240145" y="97621"/>
                    <a:pt x="238928" y="96303"/>
                  </a:cubicBezTo>
                  <a:cubicBezTo>
                    <a:pt x="241107" y="95035"/>
                    <a:pt x="250637" y="89308"/>
                    <a:pt x="256263" y="84696"/>
                  </a:cubicBezTo>
                  <a:cubicBezTo>
                    <a:pt x="276336" y="68323"/>
                    <a:pt x="283381" y="46426"/>
                    <a:pt x="274967" y="27114"/>
                  </a:cubicBezTo>
                  <a:close/>
                  <a:moveTo>
                    <a:pt x="106887" y="163007"/>
                  </a:moveTo>
                  <a:cubicBezTo>
                    <a:pt x="108712" y="163007"/>
                    <a:pt x="110030" y="163616"/>
                    <a:pt x="110284" y="164224"/>
                  </a:cubicBezTo>
                  <a:cubicBezTo>
                    <a:pt x="110740" y="165237"/>
                    <a:pt x="109219" y="168279"/>
                    <a:pt x="105519" y="169901"/>
                  </a:cubicBezTo>
                  <a:cubicBezTo>
                    <a:pt x="103593" y="170763"/>
                    <a:pt x="101565" y="171016"/>
                    <a:pt x="99893" y="170610"/>
                  </a:cubicBezTo>
                  <a:cubicBezTo>
                    <a:pt x="98980" y="170408"/>
                    <a:pt x="98322" y="170002"/>
                    <a:pt x="98169" y="169546"/>
                  </a:cubicBezTo>
                  <a:cubicBezTo>
                    <a:pt x="97763" y="168634"/>
                    <a:pt x="99031" y="166150"/>
                    <a:pt x="101920" y="164477"/>
                  </a:cubicBezTo>
                  <a:lnTo>
                    <a:pt x="103593" y="163666"/>
                  </a:lnTo>
                  <a:cubicBezTo>
                    <a:pt x="104758" y="163261"/>
                    <a:pt x="105925" y="163007"/>
                    <a:pt x="106887" y="163007"/>
                  </a:cubicBezTo>
                  <a:close/>
                  <a:moveTo>
                    <a:pt x="223418" y="112574"/>
                  </a:moveTo>
                  <a:cubicBezTo>
                    <a:pt x="219718" y="114195"/>
                    <a:pt x="216473" y="113233"/>
                    <a:pt x="216017" y="112219"/>
                  </a:cubicBezTo>
                  <a:cubicBezTo>
                    <a:pt x="215561" y="111205"/>
                    <a:pt x="217082" y="108164"/>
                    <a:pt x="220782" y="106542"/>
                  </a:cubicBezTo>
                  <a:cubicBezTo>
                    <a:pt x="222252" y="105933"/>
                    <a:pt x="223621" y="105680"/>
                    <a:pt x="224736" y="105680"/>
                  </a:cubicBezTo>
                  <a:cubicBezTo>
                    <a:pt x="226560" y="105680"/>
                    <a:pt x="227878" y="106288"/>
                    <a:pt x="228132" y="106897"/>
                  </a:cubicBezTo>
                  <a:cubicBezTo>
                    <a:pt x="228588" y="107910"/>
                    <a:pt x="227067" y="110951"/>
                    <a:pt x="223367" y="112574"/>
                  </a:cubicBezTo>
                  <a:close/>
                  <a:moveTo>
                    <a:pt x="246835" y="72987"/>
                  </a:moveTo>
                  <a:cubicBezTo>
                    <a:pt x="241513" y="77346"/>
                    <a:pt x="231021" y="83479"/>
                    <a:pt x="230869" y="83580"/>
                  </a:cubicBezTo>
                  <a:cubicBezTo>
                    <a:pt x="225547" y="86773"/>
                    <a:pt x="219971" y="89764"/>
                    <a:pt x="214395" y="92501"/>
                  </a:cubicBezTo>
                  <a:lnTo>
                    <a:pt x="154229" y="121951"/>
                  </a:lnTo>
                  <a:lnTo>
                    <a:pt x="97460" y="149727"/>
                  </a:lnTo>
                  <a:cubicBezTo>
                    <a:pt x="97460" y="149727"/>
                    <a:pt x="97004" y="149880"/>
                    <a:pt x="96801" y="149930"/>
                  </a:cubicBezTo>
                  <a:cubicBezTo>
                    <a:pt x="96142" y="150234"/>
                    <a:pt x="95534" y="150639"/>
                    <a:pt x="94875" y="150944"/>
                  </a:cubicBezTo>
                  <a:lnTo>
                    <a:pt x="94013" y="151349"/>
                  </a:lnTo>
                  <a:cubicBezTo>
                    <a:pt x="88386" y="154086"/>
                    <a:pt x="82608" y="156621"/>
                    <a:pt x="76830" y="158901"/>
                  </a:cubicBezTo>
                  <a:cubicBezTo>
                    <a:pt x="76729" y="158901"/>
                    <a:pt x="65425" y="163463"/>
                    <a:pt x="58734" y="164984"/>
                  </a:cubicBezTo>
                  <a:cubicBezTo>
                    <a:pt x="44187" y="168330"/>
                    <a:pt x="25940" y="166504"/>
                    <a:pt x="18185" y="151349"/>
                  </a:cubicBezTo>
                  <a:cubicBezTo>
                    <a:pt x="12001" y="138069"/>
                    <a:pt x="15904" y="121342"/>
                    <a:pt x="27207" y="113030"/>
                  </a:cubicBezTo>
                  <a:cubicBezTo>
                    <a:pt x="29082" y="111610"/>
                    <a:pt x="31363" y="110445"/>
                    <a:pt x="33745" y="109481"/>
                  </a:cubicBezTo>
                  <a:lnTo>
                    <a:pt x="49256" y="104159"/>
                  </a:lnTo>
                  <a:cubicBezTo>
                    <a:pt x="57315" y="101371"/>
                    <a:pt x="60762" y="99902"/>
                    <a:pt x="66490" y="97063"/>
                  </a:cubicBezTo>
                  <a:lnTo>
                    <a:pt x="127416" y="67208"/>
                  </a:lnTo>
                  <a:lnTo>
                    <a:pt x="188342" y="37404"/>
                  </a:lnTo>
                  <a:cubicBezTo>
                    <a:pt x="194069" y="34616"/>
                    <a:pt x="197364" y="32791"/>
                    <a:pt x="204511" y="28128"/>
                  </a:cubicBezTo>
                  <a:lnTo>
                    <a:pt x="217994" y="19360"/>
                  </a:lnTo>
                  <a:cubicBezTo>
                    <a:pt x="220478" y="17889"/>
                    <a:pt x="222809" y="16825"/>
                    <a:pt x="225090" y="16217"/>
                  </a:cubicBezTo>
                  <a:cubicBezTo>
                    <a:pt x="238624" y="12415"/>
                    <a:pt x="254286" y="19613"/>
                    <a:pt x="260977" y="32690"/>
                  </a:cubicBezTo>
                  <a:cubicBezTo>
                    <a:pt x="268124" y="48048"/>
                    <a:pt x="258392" y="63559"/>
                    <a:pt x="246835" y="72987"/>
                  </a:cubicBezTo>
                  <a:close/>
                </a:path>
              </a:pathLst>
            </a:custGeom>
            <a:solidFill>
              <a:srgbClr val="1F1F1F"/>
            </a:solidFill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061" name="Frihandsfigur: Form 1060">
              <a:extLst>
                <a:ext uri="{FF2B5EF4-FFF2-40B4-BE49-F238E27FC236}">
                  <a16:creationId xmlns:a16="http://schemas.microsoft.com/office/drawing/2014/main" id="{FA9B7141-6303-4508-4CC5-DCEA507AC448}"/>
                </a:ext>
              </a:extLst>
            </p:cNvPr>
            <p:cNvSpPr/>
            <p:nvPr/>
          </p:nvSpPr>
          <p:spPr>
            <a:xfrm>
              <a:off x="7251721" y="3637325"/>
              <a:ext cx="380966" cy="380966"/>
            </a:xfrm>
            <a:custGeom>
              <a:avLst/>
              <a:gdLst>
                <a:gd name="connsiteX0" fmla="*/ 190484 w 380966"/>
                <a:gd name="connsiteY0" fmla="*/ 0 h 380966"/>
                <a:gd name="connsiteX1" fmla="*/ 0 w 380966"/>
                <a:gd name="connsiteY1" fmla="*/ 190483 h 380966"/>
                <a:gd name="connsiteX2" fmla="*/ 190484 w 380966"/>
                <a:gd name="connsiteY2" fmla="*/ 380966 h 380966"/>
                <a:gd name="connsiteX3" fmla="*/ 380966 w 380966"/>
                <a:gd name="connsiteY3" fmla="*/ 190483 h 380966"/>
                <a:gd name="connsiteX4" fmla="*/ 190484 w 380966"/>
                <a:gd name="connsiteY4" fmla="*/ 0 h 380966"/>
                <a:gd name="connsiteX5" fmla="*/ 365811 w 380966"/>
                <a:gd name="connsiteY5" fmla="*/ 190483 h 380966"/>
                <a:gd name="connsiteX6" fmla="*/ 319838 w 380966"/>
                <a:gd name="connsiteY6" fmla="*/ 308635 h 380966"/>
                <a:gd name="connsiteX7" fmla="*/ 72331 w 380966"/>
                <a:gd name="connsiteY7" fmla="*/ 61129 h 380966"/>
                <a:gd name="connsiteX8" fmla="*/ 190484 w 380966"/>
                <a:gd name="connsiteY8" fmla="*/ 15155 h 380966"/>
                <a:gd name="connsiteX9" fmla="*/ 365760 w 380966"/>
                <a:gd name="connsiteY9" fmla="*/ 190432 h 380966"/>
                <a:gd name="connsiteX10" fmla="*/ 15206 w 380966"/>
                <a:gd name="connsiteY10" fmla="*/ 190483 h 380966"/>
                <a:gd name="connsiteX11" fmla="*/ 61585 w 380966"/>
                <a:gd name="connsiteY11" fmla="*/ 71875 h 380966"/>
                <a:gd name="connsiteX12" fmla="*/ 309142 w 380966"/>
                <a:gd name="connsiteY12" fmla="*/ 319432 h 380966"/>
                <a:gd name="connsiteX13" fmla="*/ 190534 w 380966"/>
                <a:gd name="connsiteY13" fmla="*/ 365811 h 380966"/>
                <a:gd name="connsiteX14" fmla="*/ 15257 w 380966"/>
                <a:gd name="connsiteY14" fmla="*/ 190534 h 38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80966" h="380966">
                  <a:moveTo>
                    <a:pt x="190484" y="0"/>
                  </a:moveTo>
                  <a:cubicBezTo>
                    <a:pt x="85459" y="0"/>
                    <a:pt x="0" y="85459"/>
                    <a:pt x="0" y="190483"/>
                  </a:cubicBezTo>
                  <a:cubicBezTo>
                    <a:pt x="0" y="295508"/>
                    <a:pt x="85459" y="380966"/>
                    <a:pt x="190484" y="380966"/>
                  </a:cubicBezTo>
                  <a:cubicBezTo>
                    <a:pt x="295508" y="380966"/>
                    <a:pt x="380966" y="295508"/>
                    <a:pt x="380966" y="190483"/>
                  </a:cubicBezTo>
                  <a:cubicBezTo>
                    <a:pt x="380966" y="85459"/>
                    <a:pt x="295508" y="0"/>
                    <a:pt x="190484" y="0"/>
                  </a:cubicBezTo>
                  <a:close/>
                  <a:moveTo>
                    <a:pt x="365811" y="190483"/>
                  </a:moveTo>
                  <a:cubicBezTo>
                    <a:pt x="365811" y="236000"/>
                    <a:pt x="348374" y="277463"/>
                    <a:pt x="319838" y="308635"/>
                  </a:cubicBezTo>
                  <a:lnTo>
                    <a:pt x="72331" y="61129"/>
                  </a:lnTo>
                  <a:cubicBezTo>
                    <a:pt x="103504" y="32592"/>
                    <a:pt x="145016" y="15155"/>
                    <a:pt x="190484" y="15155"/>
                  </a:cubicBezTo>
                  <a:cubicBezTo>
                    <a:pt x="287144" y="15155"/>
                    <a:pt x="365760" y="93772"/>
                    <a:pt x="365760" y="190432"/>
                  </a:cubicBezTo>
                  <a:close/>
                  <a:moveTo>
                    <a:pt x="15206" y="190483"/>
                  </a:moveTo>
                  <a:cubicBezTo>
                    <a:pt x="15206" y="144763"/>
                    <a:pt x="32795" y="103098"/>
                    <a:pt x="61585" y="71875"/>
                  </a:cubicBezTo>
                  <a:lnTo>
                    <a:pt x="309142" y="319432"/>
                  </a:lnTo>
                  <a:cubicBezTo>
                    <a:pt x="277919" y="348171"/>
                    <a:pt x="236254" y="365811"/>
                    <a:pt x="190534" y="365811"/>
                  </a:cubicBezTo>
                  <a:cubicBezTo>
                    <a:pt x="93873" y="365811"/>
                    <a:pt x="15257" y="287195"/>
                    <a:pt x="15257" y="190534"/>
                  </a:cubicBezTo>
                  <a:close/>
                </a:path>
              </a:pathLst>
            </a:custGeom>
            <a:solidFill>
              <a:srgbClr val="D24723"/>
            </a:solidFill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  <p:grpSp>
        <p:nvGrpSpPr>
          <p:cNvPr id="17" name="Grupp 16">
            <a:extLst>
              <a:ext uri="{FF2B5EF4-FFF2-40B4-BE49-F238E27FC236}">
                <a16:creationId xmlns:a16="http://schemas.microsoft.com/office/drawing/2014/main" id="{3BA2950D-F2E1-0A37-18BD-C34D786BEBDA}"/>
              </a:ext>
            </a:extLst>
          </p:cNvPr>
          <p:cNvGrpSpPr/>
          <p:nvPr/>
        </p:nvGrpSpPr>
        <p:grpSpPr>
          <a:xfrm>
            <a:off x="8201254" y="1915494"/>
            <a:ext cx="533684" cy="533684"/>
            <a:chOff x="7839289" y="3637325"/>
            <a:chExt cx="380966" cy="380966"/>
          </a:xfrm>
        </p:grpSpPr>
        <p:sp>
          <p:nvSpPr>
            <p:cNvPr id="1062" name="Frihandsfigur: Form 1061">
              <a:extLst>
                <a:ext uri="{FF2B5EF4-FFF2-40B4-BE49-F238E27FC236}">
                  <a16:creationId xmlns:a16="http://schemas.microsoft.com/office/drawing/2014/main" id="{B43BC743-345D-8699-0C05-B20A6C5B6A61}"/>
                </a:ext>
              </a:extLst>
            </p:cNvPr>
            <p:cNvSpPr/>
            <p:nvPr/>
          </p:nvSpPr>
          <p:spPr>
            <a:xfrm>
              <a:off x="7927287" y="3697187"/>
              <a:ext cx="220984" cy="251764"/>
            </a:xfrm>
            <a:custGeom>
              <a:avLst/>
              <a:gdLst>
                <a:gd name="connsiteX0" fmla="*/ 220384 w 220984"/>
                <a:gd name="connsiteY0" fmla="*/ 180954 h 251764"/>
                <a:gd name="connsiteX1" fmla="*/ 220435 w 220984"/>
                <a:gd name="connsiteY1" fmla="*/ 180549 h 251764"/>
                <a:gd name="connsiteX2" fmla="*/ 218154 w 220984"/>
                <a:gd name="connsiteY2" fmla="*/ 151555 h 251764"/>
                <a:gd name="connsiteX3" fmla="*/ 205938 w 220984"/>
                <a:gd name="connsiteY3" fmla="*/ 134524 h 251764"/>
                <a:gd name="connsiteX4" fmla="*/ 181608 w 220984"/>
                <a:gd name="connsiteY4" fmla="*/ 128189 h 251764"/>
                <a:gd name="connsiteX5" fmla="*/ 178111 w 220984"/>
                <a:gd name="connsiteY5" fmla="*/ 128138 h 251764"/>
                <a:gd name="connsiteX6" fmla="*/ 140703 w 220984"/>
                <a:gd name="connsiteY6" fmla="*/ 118305 h 251764"/>
                <a:gd name="connsiteX7" fmla="*/ 116830 w 220984"/>
                <a:gd name="connsiteY7" fmla="*/ 84800 h 251764"/>
                <a:gd name="connsiteX8" fmla="*/ 115461 w 220984"/>
                <a:gd name="connsiteY8" fmla="*/ 39333 h 251764"/>
                <a:gd name="connsiteX9" fmla="*/ 119060 w 220984"/>
                <a:gd name="connsiteY9" fmla="*/ 8617 h 251764"/>
                <a:gd name="connsiteX10" fmla="*/ 117286 w 220984"/>
                <a:gd name="connsiteY10" fmla="*/ 2636 h 251764"/>
                <a:gd name="connsiteX11" fmla="*/ 111609 w 220984"/>
                <a:gd name="connsiteY11" fmla="*/ 0 h 251764"/>
                <a:gd name="connsiteX12" fmla="*/ 79574 w 220984"/>
                <a:gd name="connsiteY12" fmla="*/ 9986 h 251764"/>
                <a:gd name="connsiteX13" fmla="*/ 22703 w 220984"/>
                <a:gd name="connsiteY13" fmla="*/ 10949 h 251764"/>
                <a:gd name="connsiteX14" fmla="*/ 15455 w 220984"/>
                <a:gd name="connsiteY14" fmla="*/ 11608 h 251764"/>
                <a:gd name="connsiteX15" fmla="*/ 12059 w 220984"/>
                <a:gd name="connsiteY15" fmla="*/ 18045 h 251764"/>
                <a:gd name="connsiteX16" fmla="*/ 8967 w 220984"/>
                <a:gd name="connsiteY16" fmla="*/ 106697 h 251764"/>
                <a:gd name="connsiteX17" fmla="*/ 6382 w 220984"/>
                <a:gd name="connsiteY17" fmla="*/ 117443 h 251764"/>
                <a:gd name="connsiteX18" fmla="*/ 198 w 220984"/>
                <a:gd name="connsiteY18" fmla="*/ 153380 h 251764"/>
                <a:gd name="connsiteX19" fmla="*/ 1871 w 220984"/>
                <a:gd name="connsiteY19" fmla="*/ 169194 h 251764"/>
                <a:gd name="connsiteX20" fmla="*/ 7395 w 220984"/>
                <a:gd name="connsiteY20" fmla="*/ 201634 h 251764"/>
                <a:gd name="connsiteX21" fmla="*/ 8004 w 220984"/>
                <a:gd name="connsiteY21" fmla="*/ 204017 h 251764"/>
                <a:gd name="connsiteX22" fmla="*/ 8207 w 220984"/>
                <a:gd name="connsiteY22" fmla="*/ 204473 h 251764"/>
                <a:gd name="connsiteX23" fmla="*/ 2935 w 220984"/>
                <a:gd name="connsiteY23" fmla="*/ 221453 h 251764"/>
                <a:gd name="connsiteX24" fmla="*/ 33247 w 220984"/>
                <a:gd name="connsiteY24" fmla="*/ 251764 h 251764"/>
                <a:gd name="connsiteX25" fmla="*/ 58083 w 220984"/>
                <a:gd name="connsiteY25" fmla="*/ 238738 h 251764"/>
                <a:gd name="connsiteX26" fmla="*/ 82920 w 220984"/>
                <a:gd name="connsiteY26" fmla="*/ 251764 h 251764"/>
                <a:gd name="connsiteX27" fmla="*/ 107757 w 220984"/>
                <a:gd name="connsiteY27" fmla="*/ 238789 h 251764"/>
                <a:gd name="connsiteX28" fmla="*/ 132594 w 220984"/>
                <a:gd name="connsiteY28" fmla="*/ 251764 h 251764"/>
                <a:gd name="connsiteX29" fmla="*/ 157431 w 220984"/>
                <a:gd name="connsiteY29" fmla="*/ 238789 h 251764"/>
                <a:gd name="connsiteX30" fmla="*/ 182267 w 220984"/>
                <a:gd name="connsiteY30" fmla="*/ 251764 h 251764"/>
                <a:gd name="connsiteX31" fmla="*/ 212578 w 220984"/>
                <a:gd name="connsiteY31" fmla="*/ 221453 h 251764"/>
                <a:gd name="connsiteX32" fmla="*/ 209993 w 220984"/>
                <a:gd name="connsiteY32" fmla="*/ 208985 h 251764"/>
                <a:gd name="connsiteX33" fmla="*/ 209993 w 220984"/>
                <a:gd name="connsiteY33" fmla="*/ 208934 h 251764"/>
                <a:gd name="connsiteX34" fmla="*/ 210348 w 220984"/>
                <a:gd name="connsiteY34" fmla="*/ 207565 h 251764"/>
                <a:gd name="connsiteX35" fmla="*/ 219928 w 220984"/>
                <a:gd name="connsiteY35" fmla="*/ 182221 h 251764"/>
                <a:gd name="connsiteX36" fmla="*/ 220080 w 220984"/>
                <a:gd name="connsiteY36" fmla="*/ 181613 h 251764"/>
                <a:gd name="connsiteX37" fmla="*/ 220232 w 220984"/>
                <a:gd name="connsiteY37" fmla="*/ 181258 h 251764"/>
                <a:gd name="connsiteX38" fmla="*/ 220282 w 220984"/>
                <a:gd name="connsiteY38" fmla="*/ 180954 h 251764"/>
                <a:gd name="connsiteX39" fmla="*/ 197017 w 220984"/>
                <a:gd name="connsiteY39" fmla="*/ 200165 h 251764"/>
                <a:gd name="connsiteX40" fmla="*/ 110342 w 220984"/>
                <a:gd name="connsiteY40" fmla="*/ 200520 h 251764"/>
                <a:gd name="connsiteX41" fmla="*/ 21842 w 220984"/>
                <a:gd name="connsiteY41" fmla="*/ 195146 h 251764"/>
                <a:gd name="connsiteX42" fmla="*/ 20524 w 220984"/>
                <a:gd name="connsiteY42" fmla="*/ 187290 h 251764"/>
                <a:gd name="connsiteX43" fmla="*/ 25643 w 220984"/>
                <a:gd name="connsiteY43" fmla="*/ 188710 h 251764"/>
                <a:gd name="connsiteX44" fmla="*/ 136800 w 220984"/>
                <a:gd name="connsiteY44" fmla="*/ 195856 h 251764"/>
                <a:gd name="connsiteX45" fmla="*/ 200413 w 220984"/>
                <a:gd name="connsiteY45" fmla="*/ 191092 h 251764"/>
                <a:gd name="connsiteX46" fmla="*/ 197017 w 220984"/>
                <a:gd name="connsiteY46" fmla="*/ 200114 h 251764"/>
                <a:gd name="connsiteX47" fmla="*/ 15506 w 220984"/>
                <a:gd name="connsiteY47" fmla="*/ 154546 h 251764"/>
                <a:gd name="connsiteX48" fmla="*/ 21284 w 220984"/>
                <a:gd name="connsiteY48" fmla="*/ 121143 h 251764"/>
                <a:gd name="connsiteX49" fmla="*/ 23920 w 220984"/>
                <a:gd name="connsiteY49" fmla="*/ 110043 h 251764"/>
                <a:gd name="connsiteX50" fmla="*/ 27519 w 220984"/>
                <a:gd name="connsiteY50" fmla="*/ 27929 h 251764"/>
                <a:gd name="connsiteX51" fmla="*/ 88597 w 220984"/>
                <a:gd name="connsiteY51" fmla="*/ 22353 h 251764"/>
                <a:gd name="connsiteX52" fmla="*/ 102891 w 220984"/>
                <a:gd name="connsiteY52" fmla="*/ 16119 h 251764"/>
                <a:gd name="connsiteX53" fmla="*/ 100458 w 220984"/>
                <a:gd name="connsiteY53" fmla="*/ 37813 h 251764"/>
                <a:gd name="connsiteX54" fmla="*/ 99292 w 220984"/>
                <a:gd name="connsiteY54" fmla="*/ 68834 h 251764"/>
                <a:gd name="connsiteX55" fmla="*/ 78409 w 220984"/>
                <a:gd name="connsiteY55" fmla="*/ 70456 h 251764"/>
                <a:gd name="connsiteX56" fmla="*/ 71414 w 220984"/>
                <a:gd name="connsiteY56" fmla="*/ 78616 h 251764"/>
                <a:gd name="connsiteX57" fmla="*/ 78966 w 220984"/>
                <a:gd name="connsiteY57" fmla="*/ 85611 h 251764"/>
                <a:gd name="connsiteX58" fmla="*/ 79574 w 220984"/>
                <a:gd name="connsiteY58" fmla="*/ 85611 h 251764"/>
                <a:gd name="connsiteX59" fmla="*/ 101066 w 220984"/>
                <a:gd name="connsiteY59" fmla="*/ 83939 h 251764"/>
                <a:gd name="connsiteX60" fmla="*/ 102283 w 220984"/>
                <a:gd name="connsiteY60" fmla="*/ 89007 h 251764"/>
                <a:gd name="connsiteX61" fmla="*/ 107858 w 220984"/>
                <a:gd name="connsiteY61" fmla="*/ 103707 h 251764"/>
                <a:gd name="connsiteX62" fmla="*/ 89003 w 220984"/>
                <a:gd name="connsiteY62" fmla="*/ 113135 h 251764"/>
                <a:gd name="connsiteX63" fmla="*/ 85606 w 220984"/>
                <a:gd name="connsiteY63" fmla="*/ 123323 h 251764"/>
                <a:gd name="connsiteX64" fmla="*/ 92398 w 220984"/>
                <a:gd name="connsiteY64" fmla="*/ 127530 h 251764"/>
                <a:gd name="connsiteX65" fmla="*/ 95795 w 220984"/>
                <a:gd name="connsiteY65" fmla="*/ 126718 h 251764"/>
                <a:gd name="connsiteX66" fmla="*/ 115917 w 220984"/>
                <a:gd name="connsiteY66" fmla="*/ 116632 h 251764"/>
                <a:gd name="connsiteX67" fmla="*/ 129755 w 220984"/>
                <a:gd name="connsiteY67" fmla="*/ 129405 h 251764"/>
                <a:gd name="connsiteX68" fmla="*/ 120175 w 220984"/>
                <a:gd name="connsiteY68" fmla="*/ 146183 h 251764"/>
                <a:gd name="connsiteX69" fmla="*/ 123014 w 220984"/>
                <a:gd name="connsiteY69" fmla="*/ 156573 h 251764"/>
                <a:gd name="connsiteX70" fmla="*/ 126764 w 220984"/>
                <a:gd name="connsiteY70" fmla="*/ 157587 h 251764"/>
                <a:gd name="connsiteX71" fmla="*/ 133354 w 220984"/>
                <a:gd name="connsiteY71" fmla="*/ 153735 h 251764"/>
                <a:gd name="connsiteX72" fmla="*/ 143339 w 220984"/>
                <a:gd name="connsiteY72" fmla="*/ 136248 h 251764"/>
                <a:gd name="connsiteX73" fmla="*/ 177604 w 220984"/>
                <a:gd name="connsiteY73" fmla="*/ 143445 h 251764"/>
                <a:gd name="connsiteX74" fmla="*/ 181406 w 220984"/>
                <a:gd name="connsiteY74" fmla="*/ 143547 h 251764"/>
                <a:gd name="connsiteX75" fmla="*/ 196916 w 220984"/>
                <a:gd name="connsiteY75" fmla="*/ 146893 h 251764"/>
                <a:gd name="connsiteX76" fmla="*/ 203910 w 220984"/>
                <a:gd name="connsiteY76" fmla="*/ 156878 h 251764"/>
                <a:gd name="connsiteX77" fmla="*/ 205786 w 220984"/>
                <a:gd name="connsiteY77" fmla="*/ 174263 h 251764"/>
                <a:gd name="connsiteX78" fmla="*/ 28634 w 220984"/>
                <a:gd name="connsiteY78" fmla="*/ 174010 h 251764"/>
                <a:gd name="connsiteX79" fmla="*/ 17685 w 220984"/>
                <a:gd name="connsiteY79" fmla="*/ 167066 h 251764"/>
                <a:gd name="connsiteX80" fmla="*/ 16722 w 220984"/>
                <a:gd name="connsiteY80" fmla="*/ 165241 h 251764"/>
                <a:gd name="connsiteX81" fmla="*/ 15658 w 220984"/>
                <a:gd name="connsiteY81" fmla="*/ 159108 h 251764"/>
                <a:gd name="connsiteX82" fmla="*/ 15303 w 220984"/>
                <a:gd name="connsiteY82" fmla="*/ 157891 h 251764"/>
                <a:gd name="connsiteX83" fmla="*/ 15455 w 220984"/>
                <a:gd name="connsiteY83" fmla="*/ 154647 h 251764"/>
                <a:gd name="connsiteX84" fmla="*/ 33398 w 220984"/>
                <a:gd name="connsiteY84" fmla="*/ 236507 h 251764"/>
                <a:gd name="connsiteX85" fmla="*/ 18293 w 220984"/>
                <a:gd name="connsiteY85" fmla="*/ 221403 h 251764"/>
                <a:gd name="connsiteX86" fmla="*/ 22957 w 220984"/>
                <a:gd name="connsiteY86" fmla="*/ 210657 h 251764"/>
                <a:gd name="connsiteX87" fmla="*/ 45817 w 220984"/>
                <a:gd name="connsiteY87" fmla="*/ 212938 h 251764"/>
                <a:gd name="connsiteX88" fmla="*/ 48503 w 220984"/>
                <a:gd name="connsiteY88" fmla="*/ 221403 h 251764"/>
                <a:gd name="connsiteX89" fmla="*/ 33398 w 220984"/>
                <a:gd name="connsiteY89" fmla="*/ 236507 h 251764"/>
                <a:gd name="connsiteX90" fmla="*/ 83072 w 220984"/>
                <a:gd name="connsiteY90" fmla="*/ 236507 h 251764"/>
                <a:gd name="connsiteX91" fmla="*/ 67967 w 220984"/>
                <a:gd name="connsiteY91" fmla="*/ 221403 h 251764"/>
                <a:gd name="connsiteX92" fmla="*/ 69792 w 220984"/>
                <a:gd name="connsiteY92" fmla="*/ 214256 h 251764"/>
                <a:gd name="connsiteX93" fmla="*/ 96808 w 220984"/>
                <a:gd name="connsiteY93" fmla="*/ 215270 h 251764"/>
                <a:gd name="connsiteX94" fmla="*/ 98126 w 220984"/>
                <a:gd name="connsiteY94" fmla="*/ 221352 h 251764"/>
                <a:gd name="connsiteX95" fmla="*/ 83021 w 220984"/>
                <a:gd name="connsiteY95" fmla="*/ 236457 h 251764"/>
                <a:gd name="connsiteX96" fmla="*/ 132746 w 220984"/>
                <a:gd name="connsiteY96" fmla="*/ 236507 h 251764"/>
                <a:gd name="connsiteX97" fmla="*/ 117640 w 220984"/>
                <a:gd name="connsiteY97" fmla="*/ 221403 h 251764"/>
                <a:gd name="connsiteX98" fmla="*/ 118705 w 220984"/>
                <a:gd name="connsiteY98" fmla="*/ 215979 h 251764"/>
                <a:gd name="connsiteX99" fmla="*/ 146938 w 220984"/>
                <a:gd name="connsiteY99" fmla="*/ 216537 h 251764"/>
                <a:gd name="connsiteX100" fmla="*/ 147851 w 220984"/>
                <a:gd name="connsiteY100" fmla="*/ 221403 h 251764"/>
                <a:gd name="connsiteX101" fmla="*/ 132746 w 220984"/>
                <a:gd name="connsiteY101" fmla="*/ 236507 h 251764"/>
                <a:gd name="connsiteX102" fmla="*/ 182419 w 220984"/>
                <a:gd name="connsiteY102" fmla="*/ 236507 h 251764"/>
                <a:gd name="connsiteX103" fmla="*/ 167314 w 220984"/>
                <a:gd name="connsiteY103" fmla="*/ 221403 h 251764"/>
                <a:gd name="connsiteX104" fmla="*/ 168176 w 220984"/>
                <a:gd name="connsiteY104" fmla="*/ 216638 h 251764"/>
                <a:gd name="connsiteX105" fmla="*/ 196409 w 220984"/>
                <a:gd name="connsiteY105" fmla="*/ 215472 h 251764"/>
                <a:gd name="connsiteX106" fmla="*/ 197473 w 220984"/>
                <a:gd name="connsiteY106" fmla="*/ 221403 h 251764"/>
                <a:gd name="connsiteX107" fmla="*/ 182368 w 220984"/>
                <a:gd name="connsiteY107" fmla="*/ 236507 h 251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</a:cxnLst>
              <a:rect l="l" t="t" r="r" b="b"/>
              <a:pathLst>
                <a:path w="220984" h="251764">
                  <a:moveTo>
                    <a:pt x="220384" y="180954"/>
                  </a:moveTo>
                  <a:cubicBezTo>
                    <a:pt x="220384" y="180954"/>
                    <a:pt x="220384" y="180650"/>
                    <a:pt x="220435" y="180549"/>
                  </a:cubicBezTo>
                  <a:cubicBezTo>
                    <a:pt x="221347" y="175379"/>
                    <a:pt x="221449" y="160629"/>
                    <a:pt x="218154" y="151555"/>
                  </a:cubicBezTo>
                  <a:cubicBezTo>
                    <a:pt x="214859" y="142533"/>
                    <a:pt x="209689" y="137313"/>
                    <a:pt x="205938" y="134524"/>
                  </a:cubicBezTo>
                  <a:cubicBezTo>
                    <a:pt x="197676" y="128391"/>
                    <a:pt x="189161" y="128290"/>
                    <a:pt x="181608" y="128189"/>
                  </a:cubicBezTo>
                  <a:cubicBezTo>
                    <a:pt x="180442" y="128189"/>
                    <a:pt x="179277" y="128189"/>
                    <a:pt x="178111" y="128138"/>
                  </a:cubicBezTo>
                  <a:cubicBezTo>
                    <a:pt x="158596" y="127428"/>
                    <a:pt x="143542" y="119825"/>
                    <a:pt x="140703" y="118305"/>
                  </a:cubicBezTo>
                  <a:cubicBezTo>
                    <a:pt x="129451" y="112222"/>
                    <a:pt x="121442" y="100969"/>
                    <a:pt x="116830" y="84800"/>
                  </a:cubicBezTo>
                  <a:cubicBezTo>
                    <a:pt x="113839" y="74257"/>
                    <a:pt x="113383" y="59355"/>
                    <a:pt x="115461" y="39333"/>
                  </a:cubicBezTo>
                  <a:cubicBezTo>
                    <a:pt x="116526" y="29145"/>
                    <a:pt x="117742" y="18856"/>
                    <a:pt x="119060" y="8617"/>
                  </a:cubicBezTo>
                  <a:cubicBezTo>
                    <a:pt x="119364" y="6437"/>
                    <a:pt x="118705" y="4258"/>
                    <a:pt x="117286" y="2636"/>
                  </a:cubicBezTo>
                  <a:cubicBezTo>
                    <a:pt x="115867" y="1014"/>
                    <a:pt x="113788" y="51"/>
                    <a:pt x="111609" y="0"/>
                  </a:cubicBezTo>
                  <a:cubicBezTo>
                    <a:pt x="105070" y="51"/>
                    <a:pt x="91841" y="1116"/>
                    <a:pt x="79574" y="9986"/>
                  </a:cubicBezTo>
                  <a:cubicBezTo>
                    <a:pt x="66649" y="19363"/>
                    <a:pt x="31117" y="14598"/>
                    <a:pt x="22703" y="10949"/>
                  </a:cubicBezTo>
                  <a:cubicBezTo>
                    <a:pt x="20321" y="9935"/>
                    <a:pt x="17584" y="10188"/>
                    <a:pt x="15455" y="11608"/>
                  </a:cubicBezTo>
                  <a:cubicBezTo>
                    <a:pt x="13326" y="13027"/>
                    <a:pt x="12059" y="15460"/>
                    <a:pt x="12059" y="18045"/>
                  </a:cubicBezTo>
                  <a:cubicBezTo>
                    <a:pt x="12718" y="60166"/>
                    <a:pt x="12870" y="89109"/>
                    <a:pt x="8967" y="106697"/>
                  </a:cubicBezTo>
                  <a:cubicBezTo>
                    <a:pt x="8105" y="110600"/>
                    <a:pt x="7244" y="114047"/>
                    <a:pt x="6382" y="117443"/>
                  </a:cubicBezTo>
                  <a:cubicBezTo>
                    <a:pt x="3848" y="127682"/>
                    <a:pt x="1415" y="137363"/>
                    <a:pt x="198" y="153380"/>
                  </a:cubicBezTo>
                  <a:cubicBezTo>
                    <a:pt x="-55" y="156422"/>
                    <a:pt x="-461" y="162555"/>
                    <a:pt x="1871" y="169194"/>
                  </a:cubicBezTo>
                  <a:lnTo>
                    <a:pt x="7395" y="201634"/>
                  </a:lnTo>
                  <a:cubicBezTo>
                    <a:pt x="7446" y="202446"/>
                    <a:pt x="7649" y="203257"/>
                    <a:pt x="8004" y="204017"/>
                  </a:cubicBezTo>
                  <a:cubicBezTo>
                    <a:pt x="8054" y="204169"/>
                    <a:pt x="8156" y="204321"/>
                    <a:pt x="8207" y="204473"/>
                  </a:cubicBezTo>
                  <a:cubicBezTo>
                    <a:pt x="4861" y="209441"/>
                    <a:pt x="2935" y="215371"/>
                    <a:pt x="2935" y="221453"/>
                  </a:cubicBezTo>
                  <a:cubicBezTo>
                    <a:pt x="2935" y="238130"/>
                    <a:pt x="16519" y="251764"/>
                    <a:pt x="33247" y="251764"/>
                  </a:cubicBezTo>
                  <a:cubicBezTo>
                    <a:pt x="43536" y="251764"/>
                    <a:pt x="52609" y="246594"/>
                    <a:pt x="58083" y="238738"/>
                  </a:cubicBezTo>
                  <a:cubicBezTo>
                    <a:pt x="63557" y="246594"/>
                    <a:pt x="72630" y="251764"/>
                    <a:pt x="82920" y="251764"/>
                  </a:cubicBezTo>
                  <a:cubicBezTo>
                    <a:pt x="93209" y="251764"/>
                    <a:pt x="102283" y="246594"/>
                    <a:pt x="107757" y="238789"/>
                  </a:cubicBezTo>
                  <a:cubicBezTo>
                    <a:pt x="113231" y="246645"/>
                    <a:pt x="122304" y="251764"/>
                    <a:pt x="132594" y="251764"/>
                  </a:cubicBezTo>
                  <a:cubicBezTo>
                    <a:pt x="142883" y="251764"/>
                    <a:pt x="151956" y="246594"/>
                    <a:pt x="157431" y="238789"/>
                  </a:cubicBezTo>
                  <a:cubicBezTo>
                    <a:pt x="162905" y="246645"/>
                    <a:pt x="171978" y="251764"/>
                    <a:pt x="182267" y="251764"/>
                  </a:cubicBezTo>
                  <a:cubicBezTo>
                    <a:pt x="198943" y="251764"/>
                    <a:pt x="212578" y="238180"/>
                    <a:pt x="212578" y="221453"/>
                  </a:cubicBezTo>
                  <a:cubicBezTo>
                    <a:pt x="212578" y="216739"/>
                    <a:pt x="211666" y="212685"/>
                    <a:pt x="209993" y="208985"/>
                  </a:cubicBezTo>
                  <a:cubicBezTo>
                    <a:pt x="209993" y="208985"/>
                    <a:pt x="209993" y="208985"/>
                    <a:pt x="209993" y="208934"/>
                  </a:cubicBezTo>
                  <a:cubicBezTo>
                    <a:pt x="210145" y="208477"/>
                    <a:pt x="210297" y="208072"/>
                    <a:pt x="210348" y="207565"/>
                  </a:cubicBezTo>
                  <a:lnTo>
                    <a:pt x="219928" y="182221"/>
                  </a:lnTo>
                  <a:cubicBezTo>
                    <a:pt x="219928" y="182221"/>
                    <a:pt x="220029" y="181816"/>
                    <a:pt x="220080" y="181613"/>
                  </a:cubicBezTo>
                  <a:cubicBezTo>
                    <a:pt x="220080" y="181512"/>
                    <a:pt x="220182" y="181360"/>
                    <a:pt x="220232" y="181258"/>
                  </a:cubicBezTo>
                  <a:cubicBezTo>
                    <a:pt x="220232" y="181157"/>
                    <a:pt x="220232" y="181005"/>
                    <a:pt x="220282" y="180954"/>
                  </a:cubicBezTo>
                  <a:close/>
                  <a:moveTo>
                    <a:pt x="197017" y="200165"/>
                  </a:moveTo>
                  <a:cubicBezTo>
                    <a:pt x="190884" y="200976"/>
                    <a:pt x="171319" y="202243"/>
                    <a:pt x="110342" y="200520"/>
                  </a:cubicBezTo>
                  <a:cubicBezTo>
                    <a:pt x="49162" y="198796"/>
                    <a:pt x="28634" y="196414"/>
                    <a:pt x="21842" y="195146"/>
                  </a:cubicBezTo>
                  <a:lnTo>
                    <a:pt x="20524" y="187290"/>
                  </a:lnTo>
                  <a:cubicBezTo>
                    <a:pt x="22095" y="187848"/>
                    <a:pt x="23768" y="188354"/>
                    <a:pt x="25643" y="188710"/>
                  </a:cubicBezTo>
                  <a:cubicBezTo>
                    <a:pt x="33905" y="190382"/>
                    <a:pt x="87076" y="195856"/>
                    <a:pt x="136800" y="195856"/>
                  </a:cubicBezTo>
                  <a:cubicBezTo>
                    <a:pt x="160522" y="195856"/>
                    <a:pt x="183483" y="194589"/>
                    <a:pt x="200413" y="191092"/>
                  </a:cubicBezTo>
                  <a:lnTo>
                    <a:pt x="197017" y="200114"/>
                  </a:lnTo>
                  <a:close/>
                  <a:moveTo>
                    <a:pt x="15506" y="154546"/>
                  </a:moveTo>
                  <a:cubicBezTo>
                    <a:pt x="16621" y="139847"/>
                    <a:pt x="18749" y="131179"/>
                    <a:pt x="21284" y="121143"/>
                  </a:cubicBezTo>
                  <a:cubicBezTo>
                    <a:pt x="22146" y="117646"/>
                    <a:pt x="23058" y="114047"/>
                    <a:pt x="23920" y="110043"/>
                  </a:cubicBezTo>
                  <a:cubicBezTo>
                    <a:pt x="27873" y="92251"/>
                    <a:pt x="28076" y="66705"/>
                    <a:pt x="27519" y="27929"/>
                  </a:cubicBezTo>
                  <a:cubicBezTo>
                    <a:pt x="44043" y="31274"/>
                    <a:pt x="73137" y="33505"/>
                    <a:pt x="88597" y="22353"/>
                  </a:cubicBezTo>
                  <a:cubicBezTo>
                    <a:pt x="93463" y="18856"/>
                    <a:pt x="98582" y="17031"/>
                    <a:pt x="102891" y="16119"/>
                  </a:cubicBezTo>
                  <a:cubicBezTo>
                    <a:pt x="101978" y="23367"/>
                    <a:pt x="101167" y="30615"/>
                    <a:pt x="100458" y="37813"/>
                  </a:cubicBezTo>
                  <a:cubicBezTo>
                    <a:pt x="99241" y="49775"/>
                    <a:pt x="98836" y="59964"/>
                    <a:pt x="99292" y="68834"/>
                  </a:cubicBezTo>
                  <a:lnTo>
                    <a:pt x="78409" y="70456"/>
                  </a:lnTo>
                  <a:cubicBezTo>
                    <a:pt x="74202" y="70760"/>
                    <a:pt x="71110" y="74460"/>
                    <a:pt x="71414" y="78616"/>
                  </a:cubicBezTo>
                  <a:cubicBezTo>
                    <a:pt x="71718" y="82621"/>
                    <a:pt x="75064" y="85611"/>
                    <a:pt x="78966" y="85611"/>
                  </a:cubicBezTo>
                  <a:cubicBezTo>
                    <a:pt x="79169" y="85611"/>
                    <a:pt x="79372" y="85611"/>
                    <a:pt x="79574" y="85611"/>
                  </a:cubicBezTo>
                  <a:lnTo>
                    <a:pt x="101066" y="83939"/>
                  </a:lnTo>
                  <a:cubicBezTo>
                    <a:pt x="101421" y="85713"/>
                    <a:pt x="101826" y="87386"/>
                    <a:pt x="102283" y="89007"/>
                  </a:cubicBezTo>
                  <a:cubicBezTo>
                    <a:pt x="103752" y="94279"/>
                    <a:pt x="105628" y="99145"/>
                    <a:pt x="107858" y="103707"/>
                  </a:cubicBezTo>
                  <a:lnTo>
                    <a:pt x="89003" y="113135"/>
                  </a:lnTo>
                  <a:cubicBezTo>
                    <a:pt x="85252" y="115010"/>
                    <a:pt x="83731" y="119572"/>
                    <a:pt x="85606" y="123323"/>
                  </a:cubicBezTo>
                  <a:cubicBezTo>
                    <a:pt x="86924" y="126009"/>
                    <a:pt x="89611" y="127530"/>
                    <a:pt x="92398" y="127530"/>
                  </a:cubicBezTo>
                  <a:cubicBezTo>
                    <a:pt x="93564" y="127530"/>
                    <a:pt x="94680" y="127277"/>
                    <a:pt x="95795" y="126718"/>
                  </a:cubicBezTo>
                  <a:lnTo>
                    <a:pt x="115917" y="116632"/>
                  </a:lnTo>
                  <a:cubicBezTo>
                    <a:pt x="119922" y="121751"/>
                    <a:pt x="124535" y="126009"/>
                    <a:pt x="129755" y="129405"/>
                  </a:cubicBezTo>
                  <a:lnTo>
                    <a:pt x="120175" y="146183"/>
                  </a:lnTo>
                  <a:cubicBezTo>
                    <a:pt x="118097" y="149832"/>
                    <a:pt x="119364" y="154496"/>
                    <a:pt x="123014" y="156573"/>
                  </a:cubicBezTo>
                  <a:cubicBezTo>
                    <a:pt x="124230" y="157232"/>
                    <a:pt x="125497" y="157587"/>
                    <a:pt x="126764" y="157587"/>
                  </a:cubicBezTo>
                  <a:cubicBezTo>
                    <a:pt x="129400" y="157587"/>
                    <a:pt x="131985" y="156219"/>
                    <a:pt x="133354" y="153735"/>
                  </a:cubicBezTo>
                  <a:lnTo>
                    <a:pt x="143339" y="136248"/>
                  </a:lnTo>
                  <a:cubicBezTo>
                    <a:pt x="151449" y="139390"/>
                    <a:pt x="163462" y="142939"/>
                    <a:pt x="177604" y="143445"/>
                  </a:cubicBezTo>
                  <a:cubicBezTo>
                    <a:pt x="178871" y="143445"/>
                    <a:pt x="180138" y="143496"/>
                    <a:pt x="181406" y="143547"/>
                  </a:cubicBezTo>
                  <a:cubicBezTo>
                    <a:pt x="187640" y="143648"/>
                    <a:pt x="192607" y="143699"/>
                    <a:pt x="196916" y="146893"/>
                  </a:cubicBezTo>
                  <a:cubicBezTo>
                    <a:pt x="198994" y="148413"/>
                    <a:pt x="201883" y="151404"/>
                    <a:pt x="203910" y="156878"/>
                  </a:cubicBezTo>
                  <a:cubicBezTo>
                    <a:pt x="205584" y="161541"/>
                    <a:pt x="205887" y="169448"/>
                    <a:pt x="205786" y="174263"/>
                  </a:cubicBezTo>
                  <a:cubicBezTo>
                    <a:pt x="165084" y="187594"/>
                    <a:pt x="43891" y="177051"/>
                    <a:pt x="28634" y="174010"/>
                  </a:cubicBezTo>
                  <a:cubicBezTo>
                    <a:pt x="21385" y="172540"/>
                    <a:pt x="19105" y="169144"/>
                    <a:pt x="17685" y="167066"/>
                  </a:cubicBezTo>
                  <a:cubicBezTo>
                    <a:pt x="17280" y="166458"/>
                    <a:pt x="16975" y="165850"/>
                    <a:pt x="16722" y="165241"/>
                  </a:cubicBezTo>
                  <a:lnTo>
                    <a:pt x="15658" y="159108"/>
                  </a:lnTo>
                  <a:cubicBezTo>
                    <a:pt x="15607" y="158702"/>
                    <a:pt x="15455" y="158297"/>
                    <a:pt x="15303" y="157891"/>
                  </a:cubicBezTo>
                  <a:cubicBezTo>
                    <a:pt x="15303" y="156675"/>
                    <a:pt x="15354" y="155509"/>
                    <a:pt x="15455" y="154647"/>
                  </a:cubicBezTo>
                  <a:close/>
                  <a:moveTo>
                    <a:pt x="33398" y="236507"/>
                  </a:moveTo>
                  <a:cubicBezTo>
                    <a:pt x="25085" y="236507"/>
                    <a:pt x="18293" y="229766"/>
                    <a:pt x="18293" y="221403"/>
                  </a:cubicBezTo>
                  <a:cubicBezTo>
                    <a:pt x="18293" y="217247"/>
                    <a:pt x="20017" y="213445"/>
                    <a:pt x="22957" y="210657"/>
                  </a:cubicBezTo>
                  <a:cubicBezTo>
                    <a:pt x="28229" y="211468"/>
                    <a:pt x="35578" y="212229"/>
                    <a:pt x="45817" y="212938"/>
                  </a:cubicBezTo>
                  <a:cubicBezTo>
                    <a:pt x="47540" y="215421"/>
                    <a:pt x="48503" y="218362"/>
                    <a:pt x="48503" y="221403"/>
                  </a:cubicBezTo>
                  <a:cubicBezTo>
                    <a:pt x="48503" y="229715"/>
                    <a:pt x="41762" y="236507"/>
                    <a:pt x="33398" y="236507"/>
                  </a:cubicBezTo>
                  <a:close/>
                  <a:moveTo>
                    <a:pt x="83072" y="236507"/>
                  </a:moveTo>
                  <a:cubicBezTo>
                    <a:pt x="74759" y="236507"/>
                    <a:pt x="67967" y="229766"/>
                    <a:pt x="67967" y="221403"/>
                  </a:cubicBezTo>
                  <a:cubicBezTo>
                    <a:pt x="67967" y="218868"/>
                    <a:pt x="68626" y="216435"/>
                    <a:pt x="69792" y="214256"/>
                  </a:cubicBezTo>
                  <a:cubicBezTo>
                    <a:pt x="77699" y="214611"/>
                    <a:pt x="86671" y="214965"/>
                    <a:pt x="96808" y="215270"/>
                  </a:cubicBezTo>
                  <a:cubicBezTo>
                    <a:pt x="97670" y="217196"/>
                    <a:pt x="98126" y="219223"/>
                    <a:pt x="98126" y="221352"/>
                  </a:cubicBezTo>
                  <a:cubicBezTo>
                    <a:pt x="98126" y="229665"/>
                    <a:pt x="91385" y="236457"/>
                    <a:pt x="83021" y="236457"/>
                  </a:cubicBezTo>
                  <a:close/>
                  <a:moveTo>
                    <a:pt x="132746" y="236507"/>
                  </a:moveTo>
                  <a:cubicBezTo>
                    <a:pt x="124433" y="236507"/>
                    <a:pt x="117640" y="229766"/>
                    <a:pt x="117640" y="221403"/>
                  </a:cubicBezTo>
                  <a:cubicBezTo>
                    <a:pt x="117640" y="219527"/>
                    <a:pt x="118046" y="217703"/>
                    <a:pt x="118705" y="215979"/>
                  </a:cubicBezTo>
                  <a:cubicBezTo>
                    <a:pt x="129299" y="216232"/>
                    <a:pt x="138676" y="216435"/>
                    <a:pt x="146938" y="216537"/>
                  </a:cubicBezTo>
                  <a:cubicBezTo>
                    <a:pt x="147495" y="218108"/>
                    <a:pt x="147851" y="219730"/>
                    <a:pt x="147851" y="221403"/>
                  </a:cubicBezTo>
                  <a:cubicBezTo>
                    <a:pt x="147851" y="229715"/>
                    <a:pt x="141109" y="236507"/>
                    <a:pt x="132746" y="236507"/>
                  </a:cubicBezTo>
                  <a:close/>
                  <a:moveTo>
                    <a:pt x="182419" y="236507"/>
                  </a:moveTo>
                  <a:cubicBezTo>
                    <a:pt x="174106" y="236507"/>
                    <a:pt x="167314" y="229766"/>
                    <a:pt x="167314" y="221403"/>
                  </a:cubicBezTo>
                  <a:cubicBezTo>
                    <a:pt x="167314" y="219781"/>
                    <a:pt x="167669" y="218159"/>
                    <a:pt x="168176" y="216638"/>
                  </a:cubicBezTo>
                  <a:cubicBezTo>
                    <a:pt x="181456" y="216537"/>
                    <a:pt x="190377" y="216131"/>
                    <a:pt x="196409" y="215472"/>
                  </a:cubicBezTo>
                  <a:cubicBezTo>
                    <a:pt x="197119" y="217145"/>
                    <a:pt x="197473" y="218970"/>
                    <a:pt x="197473" y="221403"/>
                  </a:cubicBezTo>
                  <a:cubicBezTo>
                    <a:pt x="197473" y="229715"/>
                    <a:pt x="190732" y="236507"/>
                    <a:pt x="182368" y="236507"/>
                  </a:cubicBezTo>
                  <a:close/>
                </a:path>
              </a:pathLst>
            </a:custGeom>
            <a:solidFill>
              <a:srgbClr val="1F1F1F"/>
            </a:solidFill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063" name="Frihandsfigur: Form 1062">
              <a:extLst>
                <a:ext uri="{FF2B5EF4-FFF2-40B4-BE49-F238E27FC236}">
                  <a16:creationId xmlns:a16="http://schemas.microsoft.com/office/drawing/2014/main" id="{70452EA9-83AF-901C-8C4E-8078DC6AE5EB}"/>
                </a:ext>
              </a:extLst>
            </p:cNvPr>
            <p:cNvSpPr/>
            <p:nvPr/>
          </p:nvSpPr>
          <p:spPr>
            <a:xfrm>
              <a:off x="7839289" y="3637325"/>
              <a:ext cx="380966" cy="380966"/>
            </a:xfrm>
            <a:custGeom>
              <a:avLst/>
              <a:gdLst>
                <a:gd name="connsiteX0" fmla="*/ 190483 w 380966"/>
                <a:gd name="connsiteY0" fmla="*/ 0 h 380966"/>
                <a:gd name="connsiteX1" fmla="*/ 0 w 380966"/>
                <a:gd name="connsiteY1" fmla="*/ 190483 h 380966"/>
                <a:gd name="connsiteX2" fmla="*/ 190483 w 380966"/>
                <a:gd name="connsiteY2" fmla="*/ 380966 h 380966"/>
                <a:gd name="connsiteX3" fmla="*/ 380966 w 380966"/>
                <a:gd name="connsiteY3" fmla="*/ 190483 h 380966"/>
                <a:gd name="connsiteX4" fmla="*/ 190483 w 380966"/>
                <a:gd name="connsiteY4" fmla="*/ 0 h 380966"/>
                <a:gd name="connsiteX5" fmla="*/ 365760 w 380966"/>
                <a:gd name="connsiteY5" fmla="*/ 190483 h 380966"/>
                <a:gd name="connsiteX6" fmla="*/ 319786 w 380966"/>
                <a:gd name="connsiteY6" fmla="*/ 308635 h 380966"/>
                <a:gd name="connsiteX7" fmla="*/ 72280 w 380966"/>
                <a:gd name="connsiteY7" fmla="*/ 61129 h 380966"/>
                <a:gd name="connsiteX8" fmla="*/ 190483 w 380966"/>
                <a:gd name="connsiteY8" fmla="*/ 15155 h 380966"/>
                <a:gd name="connsiteX9" fmla="*/ 365760 w 380966"/>
                <a:gd name="connsiteY9" fmla="*/ 190432 h 380966"/>
                <a:gd name="connsiteX10" fmla="*/ 15206 w 380966"/>
                <a:gd name="connsiteY10" fmla="*/ 190483 h 380966"/>
                <a:gd name="connsiteX11" fmla="*/ 61585 w 380966"/>
                <a:gd name="connsiteY11" fmla="*/ 71875 h 380966"/>
                <a:gd name="connsiteX12" fmla="*/ 309142 w 380966"/>
                <a:gd name="connsiteY12" fmla="*/ 319432 h 380966"/>
                <a:gd name="connsiteX13" fmla="*/ 190534 w 380966"/>
                <a:gd name="connsiteY13" fmla="*/ 365811 h 380966"/>
                <a:gd name="connsiteX14" fmla="*/ 15257 w 380966"/>
                <a:gd name="connsiteY14" fmla="*/ 190534 h 38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80966" h="380966">
                  <a:moveTo>
                    <a:pt x="190483" y="0"/>
                  </a:moveTo>
                  <a:cubicBezTo>
                    <a:pt x="85459" y="0"/>
                    <a:pt x="0" y="85459"/>
                    <a:pt x="0" y="190483"/>
                  </a:cubicBezTo>
                  <a:cubicBezTo>
                    <a:pt x="0" y="295508"/>
                    <a:pt x="85459" y="380966"/>
                    <a:pt x="190483" y="380966"/>
                  </a:cubicBezTo>
                  <a:cubicBezTo>
                    <a:pt x="295508" y="380966"/>
                    <a:pt x="380966" y="295508"/>
                    <a:pt x="380966" y="190483"/>
                  </a:cubicBezTo>
                  <a:cubicBezTo>
                    <a:pt x="380966" y="85459"/>
                    <a:pt x="295508" y="0"/>
                    <a:pt x="190483" y="0"/>
                  </a:cubicBezTo>
                  <a:close/>
                  <a:moveTo>
                    <a:pt x="365760" y="190483"/>
                  </a:moveTo>
                  <a:cubicBezTo>
                    <a:pt x="365760" y="236000"/>
                    <a:pt x="348323" y="277463"/>
                    <a:pt x="319786" y="308635"/>
                  </a:cubicBezTo>
                  <a:lnTo>
                    <a:pt x="72280" y="61129"/>
                  </a:lnTo>
                  <a:cubicBezTo>
                    <a:pt x="103453" y="32592"/>
                    <a:pt x="144966" y="15155"/>
                    <a:pt x="190483" y="15155"/>
                  </a:cubicBezTo>
                  <a:cubicBezTo>
                    <a:pt x="287144" y="15155"/>
                    <a:pt x="365760" y="93772"/>
                    <a:pt x="365760" y="190432"/>
                  </a:cubicBezTo>
                  <a:close/>
                  <a:moveTo>
                    <a:pt x="15206" y="190483"/>
                  </a:moveTo>
                  <a:cubicBezTo>
                    <a:pt x="15206" y="144763"/>
                    <a:pt x="32795" y="103098"/>
                    <a:pt x="61585" y="71875"/>
                  </a:cubicBezTo>
                  <a:lnTo>
                    <a:pt x="309142" y="319432"/>
                  </a:lnTo>
                  <a:cubicBezTo>
                    <a:pt x="277919" y="348171"/>
                    <a:pt x="236254" y="365811"/>
                    <a:pt x="190534" y="365811"/>
                  </a:cubicBezTo>
                  <a:cubicBezTo>
                    <a:pt x="93873" y="365811"/>
                    <a:pt x="15257" y="287195"/>
                    <a:pt x="15257" y="190534"/>
                  </a:cubicBezTo>
                  <a:close/>
                </a:path>
              </a:pathLst>
            </a:custGeom>
            <a:solidFill>
              <a:srgbClr val="1F1F1F"/>
            </a:solidFill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  <p:grpSp>
        <p:nvGrpSpPr>
          <p:cNvPr id="18" name="Grupp 17">
            <a:extLst>
              <a:ext uri="{FF2B5EF4-FFF2-40B4-BE49-F238E27FC236}">
                <a16:creationId xmlns:a16="http://schemas.microsoft.com/office/drawing/2014/main" id="{764B79D2-78AF-A2F6-CC33-FC164CAC95AD}"/>
              </a:ext>
            </a:extLst>
          </p:cNvPr>
          <p:cNvGrpSpPr/>
          <p:nvPr/>
        </p:nvGrpSpPr>
        <p:grpSpPr>
          <a:xfrm>
            <a:off x="8201254" y="2616758"/>
            <a:ext cx="533684" cy="533684"/>
            <a:chOff x="8427263" y="3637325"/>
            <a:chExt cx="380966" cy="380966"/>
          </a:xfrm>
        </p:grpSpPr>
        <p:sp>
          <p:nvSpPr>
            <p:cNvPr id="1064" name="Frihandsfigur: Form 1063">
              <a:extLst>
                <a:ext uri="{FF2B5EF4-FFF2-40B4-BE49-F238E27FC236}">
                  <a16:creationId xmlns:a16="http://schemas.microsoft.com/office/drawing/2014/main" id="{E112F49E-FA2F-7C2E-5514-3EE804FF97E2}"/>
                </a:ext>
              </a:extLst>
            </p:cNvPr>
            <p:cNvSpPr/>
            <p:nvPr/>
          </p:nvSpPr>
          <p:spPr>
            <a:xfrm>
              <a:off x="8515261" y="3697187"/>
              <a:ext cx="220984" cy="251764"/>
            </a:xfrm>
            <a:custGeom>
              <a:avLst/>
              <a:gdLst>
                <a:gd name="connsiteX0" fmla="*/ 220384 w 220984"/>
                <a:gd name="connsiteY0" fmla="*/ 180954 h 251764"/>
                <a:gd name="connsiteX1" fmla="*/ 220435 w 220984"/>
                <a:gd name="connsiteY1" fmla="*/ 180549 h 251764"/>
                <a:gd name="connsiteX2" fmla="*/ 218154 w 220984"/>
                <a:gd name="connsiteY2" fmla="*/ 151555 h 251764"/>
                <a:gd name="connsiteX3" fmla="*/ 205938 w 220984"/>
                <a:gd name="connsiteY3" fmla="*/ 134524 h 251764"/>
                <a:gd name="connsiteX4" fmla="*/ 181608 w 220984"/>
                <a:gd name="connsiteY4" fmla="*/ 128189 h 251764"/>
                <a:gd name="connsiteX5" fmla="*/ 178111 w 220984"/>
                <a:gd name="connsiteY5" fmla="*/ 128138 h 251764"/>
                <a:gd name="connsiteX6" fmla="*/ 140703 w 220984"/>
                <a:gd name="connsiteY6" fmla="*/ 118305 h 251764"/>
                <a:gd name="connsiteX7" fmla="*/ 116830 w 220984"/>
                <a:gd name="connsiteY7" fmla="*/ 84800 h 251764"/>
                <a:gd name="connsiteX8" fmla="*/ 115461 w 220984"/>
                <a:gd name="connsiteY8" fmla="*/ 39333 h 251764"/>
                <a:gd name="connsiteX9" fmla="*/ 119060 w 220984"/>
                <a:gd name="connsiteY9" fmla="*/ 8617 h 251764"/>
                <a:gd name="connsiteX10" fmla="*/ 117286 w 220984"/>
                <a:gd name="connsiteY10" fmla="*/ 2636 h 251764"/>
                <a:gd name="connsiteX11" fmla="*/ 111609 w 220984"/>
                <a:gd name="connsiteY11" fmla="*/ 0 h 251764"/>
                <a:gd name="connsiteX12" fmla="*/ 111001 w 220984"/>
                <a:gd name="connsiteY12" fmla="*/ 0 h 251764"/>
                <a:gd name="connsiteX13" fmla="*/ 79574 w 220984"/>
                <a:gd name="connsiteY13" fmla="*/ 9986 h 251764"/>
                <a:gd name="connsiteX14" fmla="*/ 22703 w 220984"/>
                <a:gd name="connsiteY14" fmla="*/ 10949 h 251764"/>
                <a:gd name="connsiteX15" fmla="*/ 15455 w 220984"/>
                <a:gd name="connsiteY15" fmla="*/ 11608 h 251764"/>
                <a:gd name="connsiteX16" fmla="*/ 12059 w 220984"/>
                <a:gd name="connsiteY16" fmla="*/ 18045 h 251764"/>
                <a:gd name="connsiteX17" fmla="*/ 8967 w 220984"/>
                <a:gd name="connsiteY17" fmla="*/ 106697 h 251764"/>
                <a:gd name="connsiteX18" fmla="*/ 6382 w 220984"/>
                <a:gd name="connsiteY18" fmla="*/ 117443 h 251764"/>
                <a:gd name="connsiteX19" fmla="*/ 198 w 220984"/>
                <a:gd name="connsiteY19" fmla="*/ 153380 h 251764"/>
                <a:gd name="connsiteX20" fmla="*/ 1871 w 220984"/>
                <a:gd name="connsiteY20" fmla="*/ 169194 h 251764"/>
                <a:gd name="connsiteX21" fmla="*/ 7395 w 220984"/>
                <a:gd name="connsiteY21" fmla="*/ 201634 h 251764"/>
                <a:gd name="connsiteX22" fmla="*/ 8004 w 220984"/>
                <a:gd name="connsiteY22" fmla="*/ 204017 h 251764"/>
                <a:gd name="connsiteX23" fmla="*/ 8207 w 220984"/>
                <a:gd name="connsiteY23" fmla="*/ 204473 h 251764"/>
                <a:gd name="connsiteX24" fmla="*/ 2935 w 220984"/>
                <a:gd name="connsiteY24" fmla="*/ 221453 h 251764"/>
                <a:gd name="connsiteX25" fmla="*/ 33247 w 220984"/>
                <a:gd name="connsiteY25" fmla="*/ 251764 h 251764"/>
                <a:gd name="connsiteX26" fmla="*/ 58083 w 220984"/>
                <a:gd name="connsiteY26" fmla="*/ 238738 h 251764"/>
                <a:gd name="connsiteX27" fmla="*/ 82920 w 220984"/>
                <a:gd name="connsiteY27" fmla="*/ 251764 h 251764"/>
                <a:gd name="connsiteX28" fmla="*/ 107757 w 220984"/>
                <a:gd name="connsiteY28" fmla="*/ 238789 h 251764"/>
                <a:gd name="connsiteX29" fmla="*/ 132594 w 220984"/>
                <a:gd name="connsiteY29" fmla="*/ 251764 h 251764"/>
                <a:gd name="connsiteX30" fmla="*/ 157431 w 220984"/>
                <a:gd name="connsiteY30" fmla="*/ 238789 h 251764"/>
                <a:gd name="connsiteX31" fmla="*/ 182267 w 220984"/>
                <a:gd name="connsiteY31" fmla="*/ 251764 h 251764"/>
                <a:gd name="connsiteX32" fmla="*/ 212578 w 220984"/>
                <a:gd name="connsiteY32" fmla="*/ 221453 h 251764"/>
                <a:gd name="connsiteX33" fmla="*/ 209993 w 220984"/>
                <a:gd name="connsiteY33" fmla="*/ 208985 h 251764"/>
                <a:gd name="connsiteX34" fmla="*/ 209993 w 220984"/>
                <a:gd name="connsiteY34" fmla="*/ 208934 h 251764"/>
                <a:gd name="connsiteX35" fmla="*/ 210348 w 220984"/>
                <a:gd name="connsiteY35" fmla="*/ 207565 h 251764"/>
                <a:gd name="connsiteX36" fmla="*/ 219928 w 220984"/>
                <a:gd name="connsiteY36" fmla="*/ 182221 h 251764"/>
                <a:gd name="connsiteX37" fmla="*/ 220080 w 220984"/>
                <a:gd name="connsiteY37" fmla="*/ 181613 h 251764"/>
                <a:gd name="connsiteX38" fmla="*/ 220232 w 220984"/>
                <a:gd name="connsiteY38" fmla="*/ 181258 h 251764"/>
                <a:gd name="connsiteX39" fmla="*/ 220282 w 220984"/>
                <a:gd name="connsiteY39" fmla="*/ 180954 h 251764"/>
                <a:gd name="connsiteX40" fmla="*/ 197017 w 220984"/>
                <a:gd name="connsiteY40" fmla="*/ 200165 h 251764"/>
                <a:gd name="connsiteX41" fmla="*/ 110342 w 220984"/>
                <a:gd name="connsiteY41" fmla="*/ 200520 h 251764"/>
                <a:gd name="connsiteX42" fmla="*/ 21842 w 220984"/>
                <a:gd name="connsiteY42" fmla="*/ 195146 h 251764"/>
                <a:gd name="connsiteX43" fmla="*/ 20524 w 220984"/>
                <a:gd name="connsiteY43" fmla="*/ 187290 h 251764"/>
                <a:gd name="connsiteX44" fmla="*/ 25643 w 220984"/>
                <a:gd name="connsiteY44" fmla="*/ 188710 h 251764"/>
                <a:gd name="connsiteX45" fmla="*/ 136800 w 220984"/>
                <a:gd name="connsiteY45" fmla="*/ 195856 h 251764"/>
                <a:gd name="connsiteX46" fmla="*/ 200413 w 220984"/>
                <a:gd name="connsiteY46" fmla="*/ 191092 h 251764"/>
                <a:gd name="connsiteX47" fmla="*/ 197017 w 220984"/>
                <a:gd name="connsiteY47" fmla="*/ 200114 h 251764"/>
                <a:gd name="connsiteX48" fmla="*/ 15506 w 220984"/>
                <a:gd name="connsiteY48" fmla="*/ 154546 h 251764"/>
                <a:gd name="connsiteX49" fmla="*/ 21284 w 220984"/>
                <a:gd name="connsiteY49" fmla="*/ 121143 h 251764"/>
                <a:gd name="connsiteX50" fmla="*/ 23920 w 220984"/>
                <a:gd name="connsiteY50" fmla="*/ 110043 h 251764"/>
                <a:gd name="connsiteX51" fmla="*/ 27519 w 220984"/>
                <a:gd name="connsiteY51" fmla="*/ 27929 h 251764"/>
                <a:gd name="connsiteX52" fmla="*/ 88597 w 220984"/>
                <a:gd name="connsiteY52" fmla="*/ 22353 h 251764"/>
                <a:gd name="connsiteX53" fmla="*/ 102891 w 220984"/>
                <a:gd name="connsiteY53" fmla="*/ 16119 h 251764"/>
                <a:gd name="connsiteX54" fmla="*/ 100458 w 220984"/>
                <a:gd name="connsiteY54" fmla="*/ 37813 h 251764"/>
                <a:gd name="connsiteX55" fmla="*/ 99292 w 220984"/>
                <a:gd name="connsiteY55" fmla="*/ 68834 h 251764"/>
                <a:gd name="connsiteX56" fmla="*/ 78409 w 220984"/>
                <a:gd name="connsiteY56" fmla="*/ 70456 h 251764"/>
                <a:gd name="connsiteX57" fmla="*/ 71414 w 220984"/>
                <a:gd name="connsiteY57" fmla="*/ 78616 h 251764"/>
                <a:gd name="connsiteX58" fmla="*/ 78966 w 220984"/>
                <a:gd name="connsiteY58" fmla="*/ 85611 h 251764"/>
                <a:gd name="connsiteX59" fmla="*/ 79574 w 220984"/>
                <a:gd name="connsiteY59" fmla="*/ 85611 h 251764"/>
                <a:gd name="connsiteX60" fmla="*/ 101066 w 220984"/>
                <a:gd name="connsiteY60" fmla="*/ 83939 h 251764"/>
                <a:gd name="connsiteX61" fmla="*/ 102283 w 220984"/>
                <a:gd name="connsiteY61" fmla="*/ 89007 h 251764"/>
                <a:gd name="connsiteX62" fmla="*/ 107858 w 220984"/>
                <a:gd name="connsiteY62" fmla="*/ 103707 h 251764"/>
                <a:gd name="connsiteX63" fmla="*/ 89003 w 220984"/>
                <a:gd name="connsiteY63" fmla="*/ 113135 h 251764"/>
                <a:gd name="connsiteX64" fmla="*/ 85606 w 220984"/>
                <a:gd name="connsiteY64" fmla="*/ 123323 h 251764"/>
                <a:gd name="connsiteX65" fmla="*/ 92398 w 220984"/>
                <a:gd name="connsiteY65" fmla="*/ 127530 h 251764"/>
                <a:gd name="connsiteX66" fmla="*/ 95795 w 220984"/>
                <a:gd name="connsiteY66" fmla="*/ 126718 h 251764"/>
                <a:gd name="connsiteX67" fmla="*/ 115917 w 220984"/>
                <a:gd name="connsiteY67" fmla="*/ 116632 h 251764"/>
                <a:gd name="connsiteX68" fmla="*/ 129755 w 220984"/>
                <a:gd name="connsiteY68" fmla="*/ 129405 h 251764"/>
                <a:gd name="connsiteX69" fmla="*/ 120175 w 220984"/>
                <a:gd name="connsiteY69" fmla="*/ 146183 h 251764"/>
                <a:gd name="connsiteX70" fmla="*/ 123014 w 220984"/>
                <a:gd name="connsiteY70" fmla="*/ 156573 h 251764"/>
                <a:gd name="connsiteX71" fmla="*/ 126764 w 220984"/>
                <a:gd name="connsiteY71" fmla="*/ 157587 h 251764"/>
                <a:gd name="connsiteX72" fmla="*/ 133354 w 220984"/>
                <a:gd name="connsiteY72" fmla="*/ 153735 h 251764"/>
                <a:gd name="connsiteX73" fmla="*/ 143339 w 220984"/>
                <a:gd name="connsiteY73" fmla="*/ 136248 h 251764"/>
                <a:gd name="connsiteX74" fmla="*/ 177604 w 220984"/>
                <a:gd name="connsiteY74" fmla="*/ 143445 h 251764"/>
                <a:gd name="connsiteX75" fmla="*/ 181406 w 220984"/>
                <a:gd name="connsiteY75" fmla="*/ 143547 h 251764"/>
                <a:gd name="connsiteX76" fmla="*/ 196916 w 220984"/>
                <a:gd name="connsiteY76" fmla="*/ 146893 h 251764"/>
                <a:gd name="connsiteX77" fmla="*/ 203910 w 220984"/>
                <a:gd name="connsiteY77" fmla="*/ 156878 h 251764"/>
                <a:gd name="connsiteX78" fmla="*/ 205786 w 220984"/>
                <a:gd name="connsiteY78" fmla="*/ 174263 h 251764"/>
                <a:gd name="connsiteX79" fmla="*/ 28634 w 220984"/>
                <a:gd name="connsiteY79" fmla="*/ 174010 h 251764"/>
                <a:gd name="connsiteX80" fmla="*/ 17685 w 220984"/>
                <a:gd name="connsiteY80" fmla="*/ 167066 h 251764"/>
                <a:gd name="connsiteX81" fmla="*/ 16722 w 220984"/>
                <a:gd name="connsiteY81" fmla="*/ 165241 h 251764"/>
                <a:gd name="connsiteX82" fmla="*/ 15658 w 220984"/>
                <a:gd name="connsiteY82" fmla="*/ 159108 h 251764"/>
                <a:gd name="connsiteX83" fmla="*/ 15303 w 220984"/>
                <a:gd name="connsiteY83" fmla="*/ 157891 h 251764"/>
                <a:gd name="connsiteX84" fmla="*/ 15455 w 220984"/>
                <a:gd name="connsiteY84" fmla="*/ 154647 h 251764"/>
                <a:gd name="connsiteX85" fmla="*/ 33398 w 220984"/>
                <a:gd name="connsiteY85" fmla="*/ 236507 h 251764"/>
                <a:gd name="connsiteX86" fmla="*/ 18293 w 220984"/>
                <a:gd name="connsiteY86" fmla="*/ 221403 h 251764"/>
                <a:gd name="connsiteX87" fmla="*/ 22957 w 220984"/>
                <a:gd name="connsiteY87" fmla="*/ 210657 h 251764"/>
                <a:gd name="connsiteX88" fmla="*/ 45817 w 220984"/>
                <a:gd name="connsiteY88" fmla="*/ 212938 h 251764"/>
                <a:gd name="connsiteX89" fmla="*/ 48503 w 220984"/>
                <a:gd name="connsiteY89" fmla="*/ 221403 h 251764"/>
                <a:gd name="connsiteX90" fmla="*/ 33398 w 220984"/>
                <a:gd name="connsiteY90" fmla="*/ 236507 h 251764"/>
                <a:gd name="connsiteX91" fmla="*/ 83072 w 220984"/>
                <a:gd name="connsiteY91" fmla="*/ 236507 h 251764"/>
                <a:gd name="connsiteX92" fmla="*/ 67967 w 220984"/>
                <a:gd name="connsiteY92" fmla="*/ 221403 h 251764"/>
                <a:gd name="connsiteX93" fmla="*/ 69792 w 220984"/>
                <a:gd name="connsiteY93" fmla="*/ 214256 h 251764"/>
                <a:gd name="connsiteX94" fmla="*/ 96808 w 220984"/>
                <a:gd name="connsiteY94" fmla="*/ 215270 h 251764"/>
                <a:gd name="connsiteX95" fmla="*/ 98126 w 220984"/>
                <a:gd name="connsiteY95" fmla="*/ 221352 h 251764"/>
                <a:gd name="connsiteX96" fmla="*/ 83021 w 220984"/>
                <a:gd name="connsiteY96" fmla="*/ 236457 h 251764"/>
                <a:gd name="connsiteX97" fmla="*/ 132746 w 220984"/>
                <a:gd name="connsiteY97" fmla="*/ 236507 h 251764"/>
                <a:gd name="connsiteX98" fmla="*/ 117640 w 220984"/>
                <a:gd name="connsiteY98" fmla="*/ 221403 h 251764"/>
                <a:gd name="connsiteX99" fmla="*/ 118705 w 220984"/>
                <a:gd name="connsiteY99" fmla="*/ 215979 h 251764"/>
                <a:gd name="connsiteX100" fmla="*/ 146938 w 220984"/>
                <a:gd name="connsiteY100" fmla="*/ 216537 h 251764"/>
                <a:gd name="connsiteX101" fmla="*/ 147851 w 220984"/>
                <a:gd name="connsiteY101" fmla="*/ 221403 h 251764"/>
                <a:gd name="connsiteX102" fmla="*/ 132746 w 220984"/>
                <a:gd name="connsiteY102" fmla="*/ 236507 h 251764"/>
                <a:gd name="connsiteX103" fmla="*/ 182419 w 220984"/>
                <a:gd name="connsiteY103" fmla="*/ 236507 h 251764"/>
                <a:gd name="connsiteX104" fmla="*/ 167314 w 220984"/>
                <a:gd name="connsiteY104" fmla="*/ 221403 h 251764"/>
                <a:gd name="connsiteX105" fmla="*/ 168176 w 220984"/>
                <a:gd name="connsiteY105" fmla="*/ 216638 h 251764"/>
                <a:gd name="connsiteX106" fmla="*/ 196409 w 220984"/>
                <a:gd name="connsiteY106" fmla="*/ 215472 h 251764"/>
                <a:gd name="connsiteX107" fmla="*/ 197473 w 220984"/>
                <a:gd name="connsiteY107" fmla="*/ 221403 h 251764"/>
                <a:gd name="connsiteX108" fmla="*/ 182368 w 220984"/>
                <a:gd name="connsiteY108" fmla="*/ 236507 h 251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</a:cxnLst>
              <a:rect l="l" t="t" r="r" b="b"/>
              <a:pathLst>
                <a:path w="220984" h="251764">
                  <a:moveTo>
                    <a:pt x="220384" y="180954"/>
                  </a:moveTo>
                  <a:cubicBezTo>
                    <a:pt x="220384" y="180954"/>
                    <a:pt x="220384" y="180650"/>
                    <a:pt x="220435" y="180549"/>
                  </a:cubicBezTo>
                  <a:cubicBezTo>
                    <a:pt x="221347" y="175379"/>
                    <a:pt x="221449" y="160629"/>
                    <a:pt x="218154" y="151555"/>
                  </a:cubicBezTo>
                  <a:cubicBezTo>
                    <a:pt x="214859" y="142533"/>
                    <a:pt x="209689" y="137313"/>
                    <a:pt x="205938" y="134524"/>
                  </a:cubicBezTo>
                  <a:cubicBezTo>
                    <a:pt x="197676" y="128391"/>
                    <a:pt x="189161" y="128290"/>
                    <a:pt x="181608" y="128189"/>
                  </a:cubicBezTo>
                  <a:cubicBezTo>
                    <a:pt x="180442" y="128189"/>
                    <a:pt x="179277" y="128189"/>
                    <a:pt x="178111" y="128138"/>
                  </a:cubicBezTo>
                  <a:cubicBezTo>
                    <a:pt x="158596" y="127428"/>
                    <a:pt x="143542" y="119825"/>
                    <a:pt x="140703" y="118305"/>
                  </a:cubicBezTo>
                  <a:cubicBezTo>
                    <a:pt x="129451" y="112222"/>
                    <a:pt x="121442" y="100969"/>
                    <a:pt x="116830" y="84800"/>
                  </a:cubicBezTo>
                  <a:cubicBezTo>
                    <a:pt x="113839" y="74257"/>
                    <a:pt x="113383" y="59355"/>
                    <a:pt x="115461" y="39333"/>
                  </a:cubicBezTo>
                  <a:cubicBezTo>
                    <a:pt x="116526" y="29145"/>
                    <a:pt x="117742" y="18856"/>
                    <a:pt x="119060" y="8617"/>
                  </a:cubicBezTo>
                  <a:cubicBezTo>
                    <a:pt x="119364" y="6437"/>
                    <a:pt x="118705" y="4258"/>
                    <a:pt x="117286" y="2636"/>
                  </a:cubicBezTo>
                  <a:cubicBezTo>
                    <a:pt x="115867" y="1014"/>
                    <a:pt x="113788" y="51"/>
                    <a:pt x="111609" y="0"/>
                  </a:cubicBezTo>
                  <a:cubicBezTo>
                    <a:pt x="111406" y="0"/>
                    <a:pt x="111204" y="0"/>
                    <a:pt x="111001" y="0"/>
                  </a:cubicBezTo>
                  <a:cubicBezTo>
                    <a:pt x="104158" y="0"/>
                    <a:pt x="91486" y="1369"/>
                    <a:pt x="79574" y="9986"/>
                  </a:cubicBezTo>
                  <a:cubicBezTo>
                    <a:pt x="66649" y="19363"/>
                    <a:pt x="31117" y="14598"/>
                    <a:pt x="22703" y="10949"/>
                  </a:cubicBezTo>
                  <a:cubicBezTo>
                    <a:pt x="20321" y="9935"/>
                    <a:pt x="17634" y="10188"/>
                    <a:pt x="15455" y="11608"/>
                  </a:cubicBezTo>
                  <a:cubicBezTo>
                    <a:pt x="13326" y="13027"/>
                    <a:pt x="12059" y="15460"/>
                    <a:pt x="12059" y="18045"/>
                  </a:cubicBezTo>
                  <a:cubicBezTo>
                    <a:pt x="12718" y="60166"/>
                    <a:pt x="12870" y="89109"/>
                    <a:pt x="8967" y="106697"/>
                  </a:cubicBezTo>
                  <a:cubicBezTo>
                    <a:pt x="8105" y="110600"/>
                    <a:pt x="7244" y="114047"/>
                    <a:pt x="6382" y="117443"/>
                  </a:cubicBezTo>
                  <a:cubicBezTo>
                    <a:pt x="3848" y="127682"/>
                    <a:pt x="1415" y="137363"/>
                    <a:pt x="198" y="153380"/>
                  </a:cubicBezTo>
                  <a:cubicBezTo>
                    <a:pt x="-55" y="156422"/>
                    <a:pt x="-461" y="162555"/>
                    <a:pt x="1871" y="169194"/>
                  </a:cubicBezTo>
                  <a:lnTo>
                    <a:pt x="7395" y="201634"/>
                  </a:lnTo>
                  <a:cubicBezTo>
                    <a:pt x="7446" y="202446"/>
                    <a:pt x="7649" y="203257"/>
                    <a:pt x="8004" y="204017"/>
                  </a:cubicBezTo>
                  <a:cubicBezTo>
                    <a:pt x="8054" y="204169"/>
                    <a:pt x="8156" y="204321"/>
                    <a:pt x="8207" y="204473"/>
                  </a:cubicBezTo>
                  <a:cubicBezTo>
                    <a:pt x="4861" y="209441"/>
                    <a:pt x="2935" y="215371"/>
                    <a:pt x="2935" y="221453"/>
                  </a:cubicBezTo>
                  <a:cubicBezTo>
                    <a:pt x="2935" y="238130"/>
                    <a:pt x="16519" y="251764"/>
                    <a:pt x="33247" y="251764"/>
                  </a:cubicBezTo>
                  <a:cubicBezTo>
                    <a:pt x="43536" y="251764"/>
                    <a:pt x="52609" y="246594"/>
                    <a:pt x="58083" y="238738"/>
                  </a:cubicBezTo>
                  <a:cubicBezTo>
                    <a:pt x="63557" y="246594"/>
                    <a:pt x="72630" y="251764"/>
                    <a:pt x="82920" y="251764"/>
                  </a:cubicBezTo>
                  <a:cubicBezTo>
                    <a:pt x="93209" y="251764"/>
                    <a:pt x="102283" y="246594"/>
                    <a:pt x="107757" y="238789"/>
                  </a:cubicBezTo>
                  <a:cubicBezTo>
                    <a:pt x="113231" y="246645"/>
                    <a:pt x="122304" y="251764"/>
                    <a:pt x="132594" y="251764"/>
                  </a:cubicBezTo>
                  <a:cubicBezTo>
                    <a:pt x="142883" y="251764"/>
                    <a:pt x="151956" y="246594"/>
                    <a:pt x="157431" y="238789"/>
                  </a:cubicBezTo>
                  <a:cubicBezTo>
                    <a:pt x="162905" y="246645"/>
                    <a:pt x="171978" y="251764"/>
                    <a:pt x="182267" y="251764"/>
                  </a:cubicBezTo>
                  <a:cubicBezTo>
                    <a:pt x="198943" y="251764"/>
                    <a:pt x="212578" y="238180"/>
                    <a:pt x="212578" y="221453"/>
                  </a:cubicBezTo>
                  <a:cubicBezTo>
                    <a:pt x="212578" y="216739"/>
                    <a:pt x="211666" y="212685"/>
                    <a:pt x="209993" y="208985"/>
                  </a:cubicBezTo>
                  <a:cubicBezTo>
                    <a:pt x="209993" y="208985"/>
                    <a:pt x="209993" y="208985"/>
                    <a:pt x="209993" y="208934"/>
                  </a:cubicBezTo>
                  <a:cubicBezTo>
                    <a:pt x="210145" y="208477"/>
                    <a:pt x="210297" y="208072"/>
                    <a:pt x="210348" y="207565"/>
                  </a:cubicBezTo>
                  <a:lnTo>
                    <a:pt x="219928" y="182221"/>
                  </a:lnTo>
                  <a:cubicBezTo>
                    <a:pt x="219928" y="182221"/>
                    <a:pt x="220029" y="181816"/>
                    <a:pt x="220080" y="181613"/>
                  </a:cubicBezTo>
                  <a:cubicBezTo>
                    <a:pt x="220080" y="181512"/>
                    <a:pt x="220182" y="181360"/>
                    <a:pt x="220232" y="181258"/>
                  </a:cubicBezTo>
                  <a:cubicBezTo>
                    <a:pt x="220232" y="181157"/>
                    <a:pt x="220232" y="181005"/>
                    <a:pt x="220282" y="180954"/>
                  </a:cubicBezTo>
                  <a:close/>
                  <a:moveTo>
                    <a:pt x="197017" y="200165"/>
                  </a:moveTo>
                  <a:cubicBezTo>
                    <a:pt x="190884" y="200976"/>
                    <a:pt x="171319" y="202243"/>
                    <a:pt x="110342" y="200520"/>
                  </a:cubicBezTo>
                  <a:cubicBezTo>
                    <a:pt x="49162" y="198796"/>
                    <a:pt x="28634" y="196414"/>
                    <a:pt x="21842" y="195146"/>
                  </a:cubicBezTo>
                  <a:lnTo>
                    <a:pt x="20524" y="187290"/>
                  </a:lnTo>
                  <a:cubicBezTo>
                    <a:pt x="22095" y="187848"/>
                    <a:pt x="23768" y="188354"/>
                    <a:pt x="25643" y="188710"/>
                  </a:cubicBezTo>
                  <a:cubicBezTo>
                    <a:pt x="33905" y="190382"/>
                    <a:pt x="87076" y="195856"/>
                    <a:pt x="136800" y="195856"/>
                  </a:cubicBezTo>
                  <a:cubicBezTo>
                    <a:pt x="160522" y="195856"/>
                    <a:pt x="183483" y="194589"/>
                    <a:pt x="200413" y="191092"/>
                  </a:cubicBezTo>
                  <a:lnTo>
                    <a:pt x="197017" y="200114"/>
                  </a:lnTo>
                  <a:close/>
                  <a:moveTo>
                    <a:pt x="15506" y="154546"/>
                  </a:moveTo>
                  <a:cubicBezTo>
                    <a:pt x="16621" y="139847"/>
                    <a:pt x="18749" y="131179"/>
                    <a:pt x="21284" y="121143"/>
                  </a:cubicBezTo>
                  <a:cubicBezTo>
                    <a:pt x="22146" y="117646"/>
                    <a:pt x="23058" y="114047"/>
                    <a:pt x="23920" y="110043"/>
                  </a:cubicBezTo>
                  <a:cubicBezTo>
                    <a:pt x="27873" y="92251"/>
                    <a:pt x="28076" y="66705"/>
                    <a:pt x="27519" y="27929"/>
                  </a:cubicBezTo>
                  <a:cubicBezTo>
                    <a:pt x="44043" y="31274"/>
                    <a:pt x="73137" y="33505"/>
                    <a:pt x="88597" y="22353"/>
                  </a:cubicBezTo>
                  <a:cubicBezTo>
                    <a:pt x="93463" y="18856"/>
                    <a:pt x="98582" y="17031"/>
                    <a:pt x="102891" y="16119"/>
                  </a:cubicBezTo>
                  <a:cubicBezTo>
                    <a:pt x="101978" y="23367"/>
                    <a:pt x="101167" y="30615"/>
                    <a:pt x="100458" y="37813"/>
                  </a:cubicBezTo>
                  <a:cubicBezTo>
                    <a:pt x="99241" y="49775"/>
                    <a:pt x="98836" y="59964"/>
                    <a:pt x="99292" y="68834"/>
                  </a:cubicBezTo>
                  <a:lnTo>
                    <a:pt x="78409" y="70456"/>
                  </a:lnTo>
                  <a:cubicBezTo>
                    <a:pt x="74202" y="70760"/>
                    <a:pt x="71110" y="74460"/>
                    <a:pt x="71414" y="78616"/>
                  </a:cubicBezTo>
                  <a:cubicBezTo>
                    <a:pt x="71718" y="82621"/>
                    <a:pt x="75064" y="85611"/>
                    <a:pt x="78966" y="85611"/>
                  </a:cubicBezTo>
                  <a:cubicBezTo>
                    <a:pt x="79169" y="85611"/>
                    <a:pt x="79372" y="85611"/>
                    <a:pt x="79574" y="85611"/>
                  </a:cubicBezTo>
                  <a:lnTo>
                    <a:pt x="101066" y="83939"/>
                  </a:lnTo>
                  <a:cubicBezTo>
                    <a:pt x="101421" y="85713"/>
                    <a:pt x="101826" y="87386"/>
                    <a:pt x="102283" y="89007"/>
                  </a:cubicBezTo>
                  <a:cubicBezTo>
                    <a:pt x="103752" y="94279"/>
                    <a:pt x="105628" y="99145"/>
                    <a:pt x="107858" y="103707"/>
                  </a:cubicBezTo>
                  <a:lnTo>
                    <a:pt x="89003" y="113135"/>
                  </a:lnTo>
                  <a:cubicBezTo>
                    <a:pt x="85252" y="115010"/>
                    <a:pt x="83731" y="119572"/>
                    <a:pt x="85606" y="123323"/>
                  </a:cubicBezTo>
                  <a:cubicBezTo>
                    <a:pt x="86924" y="126009"/>
                    <a:pt x="89611" y="127530"/>
                    <a:pt x="92398" y="127530"/>
                  </a:cubicBezTo>
                  <a:cubicBezTo>
                    <a:pt x="93564" y="127530"/>
                    <a:pt x="94680" y="127277"/>
                    <a:pt x="95795" y="126718"/>
                  </a:cubicBezTo>
                  <a:lnTo>
                    <a:pt x="115917" y="116632"/>
                  </a:lnTo>
                  <a:cubicBezTo>
                    <a:pt x="119922" y="121751"/>
                    <a:pt x="124535" y="126009"/>
                    <a:pt x="129755" y="129405"/>
                  </a:cubicBezTo>
                  <a:lnTo>
                    <a:pt x="120175" y="146183"/>
                  </a:lnTo>
                  <a:cubicBezTo>
                    <a:pt x="118097" y="149832"/>
                    <a:pt x="119364" y="154496"/>
                    <a:pt x="123014" y="156573"/>
                  </a:cubicBezTo>
                  <a:cubicBezTo>
                    <a:pt x="124230" y="157232"/>
                    <a:pt x="125497" y="157587"/>
                    <a:pt x="126764" y="157587"/>
                  </a:cubicBezTo>
                  <a:cubicBezTo>
                    <a:pt x="129400" y="157587"/>
                    <a:pt x="131985" y="156219"/>
                    <a:pt x="133354" y="153735"/>
                  </a:cubicBezTo>
                  <a:lnTo>
                    <a:pt x="143339" y="136248"/>
                  </a:lnTo>
                  <a:cubicBezTo>
                    <a:pt x="151449" y="139390"/>
                    <a:pt x="163462" y="142939"/>
                    <a:pt x="177604" y="143445"/>
                  </a:cubicBezTo>
                  <a:cubicBezTo>
                    <a:pt x="178871" y="143445"/>
                    <a:pt x="180138" y="143496"/>
                    <a:pt x="181406" y="143547"/>
                  </a:cubicBezTo>
                  <a:cubicBezTo>
                    <a:pt x="187640" y="143648"/>
                    <a:pt x="192607" y="143699"/>
                    <a:pt x="196916" y="146893"/>
                  </a:cubicBezTo>
                  <a:cubicBezTo>
                    <a:pt x="198994" y="148413"/>
                    <a:pt x="201883" y="151404"/>
                    <a:pt x="203910" y="156878"/>
                  </a:cubicBezTo>
                  <a:cubicBezTo>
                    <a:pt x="205584" y="161541"/>
                    <a:pt x="205887" y="169448"/>
                    <a:pt x="205786" y="174263"/>
                  </a:cubicBezTo>
                  <a:cubicBezTo>
                    <a:pt x="165084" y="187594"/>
                    <a:pt x="43891" y="177051"/>
                    <a:pt x="28634" y="174010"/>
                  </a:cubicBezTo>
                  <a:cubicBezTo>
                    <a:pt x="21385" y="172540"/>
                    <a:pt x="19105" y="169144"/>
                    <a:pt x="17685" y="167066"/>
                  </a:cubicBezTo>
                  <a:cubicBezTo>
                    <a:pt x="17280" y="166458"/>
                    <a:pt x="16975" y="165850"/>
                    <a:pt x="16722" y="165241"/>
                  </a:cubicBezTo>
                  <a:lnTo>
                    <a:pt x="15658" y="159108"/>
                  </a:lnTo>
                  <a:cubicBezTo>
                    <a:pt x="15607" y="158702"/>
                    <a:pt x="15455" y="158297"/>
                    <a:pt x="15303" y="157891"/>
                  </a:cubicBezTo>
                  <a:cubicBezTo>
                    <a:pt x="15303" y="156675"/>
                    <a:pt x="15354" y="155509"/>
                    <a:pt x="15455" y="154647"/>
                  </a:cubicBezTo>
                  <a:close/>
                  <a:moveTo>
                    <a:pt x="33398" y="236507"/>
                  </a:moveTo>
                  <a:cubicBezTo>
                    <a:pt x="25085" y="236507"/>
                    <a:pt x="18293" y="229766"/>
                    <a:pt x="18293" y="221403"/>
                  </a:cubicBezTo>
                  <a:cubicBezTo>
                    <a:pt x="18293" y="217247"/>
                    <a:pt x="20017" y="213445"/>
                    <a:pt x="22957" y="210657"/>
                  </a:cubicBezTo>
                  <a:cubicBezTo>
                    <a:pt x="28229" y="211468"/>
                    <a:pt x="35578" y="212229"/>
                    <a:pt x="45817" y="212938"/>
                  </a:cubicBezTo>
                  <a:cubicBezTo>
                    <a:pt x="47540" y="215421"/>
                    <a:pt x="48503" y="218362"/>
                    <a:pt x="48503" y="221403"/>
                  </a:cubicBezTo>
                  <a:cubicBezTo>
                    <a:pt x="48503" y="229715"/>
                    <a:pt x="41762" y="236507"/>
                    <a:pt x="33398" y="236507"/>
                  </a:cubicBezTo>
                  <a:close/>
                  <a:moveTo>
                    <a:pt x="83072" y="236507"/>
                  </a:moveTo>
                  <a:cubicBezTo>
                    <a:pt x="74759" y="236507"/>
                    <a:pt x="67967" y="229766"/>
                    <a:pt x="67967" y="221403"/>
                  </a:cubicBezTo>
                  <a:cubicBezTo>
                    <a:pt x="67967" y="218868"/>
                    <a:pt x="68626" y="216435"/>
                    <a:pt x="69792" y="214256"/>
                  </a:cubicBezTo>
                  <a:cubicBezTo>
                    <a:pt x="77699" y="214611"/>
                    <a:pt x="86671" y="214965"/>
                    <a:pt x="96808" y="215270"/>
                  </a:cubicBezTo>
                  <a:cubicBezTo>
                    <a:pt x="97670" y="217196"/>
                    <a:pt x="98126" y="219223"/>
                    <a:pt x="98126" y="221352"/>
                  </a:cubicBezTo>
                  <a:cubicBezTo>
                    <a:pt x="98126" y="229665"/>
                    <a:pt x="91385" y="236457"/>
                    <a:pt x="83021" y="236457"/>
                  </a:cubicBezTo>
                  <a:close/>
                  <a:moveTo>
                    <a:pt x="132746" y="236507"/>
                  </a:moveTo>
                  <a:cubicBezTo>
                    <a:pt x="124433" y="236507"/>
                    <a:pt x="117640" y="229766"/>
                    <a:pt x="117640" y="221403"/>
                  </a:cubicBezTo>
                  <a:cubicBezTo>
                    <a:pt x="117640" y="219527"/>
                    <a:pt x="118046" y="217703"/>
                    <a:pt x="118705" y="215979"/>
                  </a:cubicBezTo>
                  <a:cubicBezTo>
                    <a:pt x="129299" y="216232"/>
                    <a:pt x="138676" y="216435"/>
                    <a:pt x="146938" y="216537"/>
                  </a:cubicBezTo>
                  <a:cubicBezTo>
                    <a:pt x="147495" y="218108"/>
                    <a:pt x="147851" y="219730"/>
                    <a:pt x="147851" y="221403"/>
                  </a:cubicBezTo>
                  <a:cubicBezTo>
                    <a:pt x="147851" y="229715"/>
                    <a:pt x="141109" y="236507"/>
                    <a:pt x="132746" y="236507"/>
                  </a:cubicBezTo>
                  <a:close/>
                  <a:moveTo>
                    <a:pt x="182419" y="236507"/>
                  </a:moveTo>
                  <a:cubicBezTo>
                    <a:pt x="174106" y="236507"/>
                    <a:pt x="167314" y="229766"/>
                    <a:pt x="167314" y="221403"/>
                  </a:cubicBezTo>
                  <a:cubicBezTo>
                    <a:pt x="167314" y="219781"/>
                    <a:pt x="167669" y="218159"/>
                    <a:pt x="168176" y="216638"/>
                  </a:cubicBezTo>
                  <a:cubicBezTo>
                    <a:pt x="181456" y="216537"/>
                    <a:pt x="190377" y="216131"/>
                    <a:pt x="196409" y="215472"/>
                  </a:cubicBezTo>
                  <a:cubicBezTo>
                    <a:pt x="197119" y="217145"/>
                    <a:pt x="197473" y="218970"/>
                    <a:pt x="197473" y="221403"/>
                  </a:cubicBezTo>
                  <a:cubicBezTo>
                    <a:pt x="197473" y="229715"/>
                    <a:pt x="190732" y="236507"/>
                    <a:pt x="182368" y="236507"/>
                  </a:cubicBezTo>
                  <a:close/>
                </a:path>
              </a:pathLst>
            </a:custGeom>
            <a:solidFill>
              <a:srgbClr val="1F1F1F"/>
            </a:solidFill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065" name="Frihandsfigur: Form 1064">
              <a:extLst>
                <a:ext uri="{FF2B5EF4-FFF2-40B4-BE49-F238E27FC236}">
                  <a16:creationId xmlns:a16="http://schemas.microsoft.com/office/drawing/2014/main" id="{132440BC-221D-C2D4-27FA-5CC0997309E2}"/>
                </a:ext>
              </a:extLst>
            </p:cNvPr>
            <p:cNvSpPr/>
            <p:nvPr/>
          </p:nvSpPr>
          <p:spPr>
            <a:xfrm>
              <a:off x="8427263" y="3637325"/>
              <a:ext cx="380966" cy="380966"/>
            </a:xfrm>
            <a:custGeom>
              <a:avLst/>
              <a:gdLst>
                <a:gd name="connsiteX0" fmla="*/ 190483 w 380966"/>
                <a:gd name="connsiteY0" fmla="*/ 0 h 380966"/>
                <a:gd name="connsiteX1" fmla="*/ 0 w 380966"/>
                <a:gd name="connsiteY1" fmla="*/ 190483 h 380966"/>
                <a:gd name="connsiteX2" fmla="*/ 190483 w 380966"/>
                <a:gd name="connsiteY2" fmla="*/ 380966 h 380966"/>
                <a:gd name="connsiteX3" fmla="*/ 380966 w 380966"/>
                <a:gd name="connsiteY3" fmla="*/ 190483 h 380966"/>
                <a:gd name="connsiteX4" fmla="*/ 190483 w 380966"/>
                <a:gd name="connsiteY4" fmla="*/ 0 h 380966"/>
                <a:gd name="connsiteX5" fmla="*/ 365760 w 380966"/>
                <a:gd name="connsiteY5" fmla="*/ 190483 h 380966"/>
                <a:gd name="connsiteX6" fmla="*/ 319786 w 380966"/>
                <a:gd name="connsiteY6" fmla="*/ 308635 h 380966"/>
                <a:gd name="connsiteX7" fmla="*/ 72280 w 380966"/>
                <a:gd name="connsiteY7" fmla="*/ 61129 h 380966"/>
                <a:gd name="connsiteX8" fmla="*/ 190483 w 380966"/>
                <a:gd name="connsiteY8" fmla="*/ 15155 h 380966"/>
                <a:gd name="connsiteX9" fmla="*/ 365760 w 380966"/>
                <a:gd name="connsiteY9" fmla="*/ 190432 h 380966"/>
                <a:gd name="connsiteX10" fmla="*/ 15206 w 380966"/>
                <a:gd name="connsiteY10" fmla="*/ 190483 h 380966"/>
                <a:gd name="connsiteX11" fmla="*/ 61585 w 380966"/>
                <a:gd name="connsiteY11" fmla="*/ 71875 h 380966"/>
                <a:gd name="connsiteX12" fmla="*/ 309142 w 380966"/>
                <a:gd name="connsiteY12" fmla="*/ 319432 h 380966"/>
                <a:gd name="connsiteX13" fmla="*/ 190534 w 380966"/>
                <a:gd name="connsiteY13" fmla="*/ 365811 h 380966"/>
                <a:gd name="connsiteX14" fmla="*/ 15257 w 380966"/>
                <a:gd name="connsiteY14" fmla="*/ 190534 h 38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80966" h="380966">
                  <a:moveTo>
                    <a:pt x="190483" y="0"/>
                  </a:moveTo>
                  <a:cubicBezTo>
                    <a:pt x="85459" y="0"/>
                    <a:pt x="0" y="85459"/>
                    <a:pt x="0" y="190483"/>
                  </a:cubicBezTo>
                  <a:cubicBezTo>
                    <a:pt x="0" y="295508"/>
                    <a:pt x="85459" y="380966"/>
                    <a:pt x="190483" y="380966"/>
                  </a:cubicBezTo>
                  <a:cubicBezTo>
                    <a:pt x="295508" y="380966"/>
                    <a:pt x="380966" y="295508"/>
                    <a:pt x="380966" y="190483"/>
                  </a:cubicBezTo>
                  <a:cubicBezTo>
                    <a:pt x="380966" y="85459"/>
                    <a:pt x="295508" y="0"/>
                    <a:pt x="190483" y="0"/>
                  </a:cubicBezTo>
                  <a:close/>
                  <a:moveTo>
                    <a:pt x="365760" y="190483"/>
                  </a:moveTo>
                  <a:cubicBezTo>
                    <a:pt x="365760" y="236000"/>
                    <a:pt x="348323" y="277463"/>
                    <a:pt x="319786" y="308635"/>
                  </a:cubicBezTo>
                  <a:lnTo>
                    <a:pt x="72280" y="61129"/>
                  </a:lnTo>
                  <a:cubicBezTo>
                    <a:pt x="103453" y="32592"/>
                    <a:pt x="144966" y="15155"/>
                    <a:pt x="190483" y="15155"/>
                  </a:cubicBezTo>
                  <a:cubicBezTo>
                    <a:pt x="287144" y="15155"/>
                    <a:pt x="365760" y="93772"/>
                    <a:pt x="365760" y="190432"/>
                  </a:cubicBezTo>
                  <a:close/>
                  <a:moveTo>
                    <a:pt x="15206" y="190483"/>
                  </a:moveTo>
                  <a:cubicBezTo>
                    <a:pt x="15206" y="144763"/>
                    <a:pt x="32795" y="103098"/>
                    <a:pt x="61585" y="71875"/>
                  </a:cubicBezTo>
                  <a:lnTo>
                    <a:pt x="309142" y="319432"/>
                  </a:lnTo>
                  <a:cubicBezTo>
                    <a:pt x="277919" y="348171"/>
                    <a:pt x="236254" y="365811"/>
                    <a:pt x="190534" y="365811"/>
                  </a:cubicBezTo>
                  <a:cubicBezTo>
                    <a:pt x="93873" y="365811"/>
                    <a:pt x="15257" y="287195"/>
                    <a:pt x="15257" y="190534"/>
                  </a:cubicBezTo>
                  <a:close/>
                </a:path>
              </a:pathLst>
            </a:custGeom>
            <a:solidFill>
              <a:srgbClr val="D24723"/>
            </a:solidFill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  <p:grpSp>
        <p:nvGrpSpPr>
          <p:cNvPr id="19" name="Grupp 18">
            <a:extLst>
              <a:ext uri="{FF2B5EF4-FFF2-40B4-BE49-F238E27FC236}">
                <a16:creationId xmlns:a16="http://schemas.microsoft.com/office/drawing/2014/main" id="{DD15E062-D5A4-206F-F7F6-D59FED066FE7}"/>
              </a:ext>
            </a:extLst>
          </p:cNvPr>
          <p:cNvGrpSpPr/>
          <p:nvPr/>
        </p:nvGrpSpPr>
        <p:grpSpPr>
          <a:xfrm>
            <a:off x="9176983" y="1915494"/>
            <a:ext cx="533684" cy="533684"/>
            <a:chOff x="9016503" y="3637325"/>
            <a:chExt cx="380966" cy="380966"/>
          </a:xfrm>
        </p:grpSpPr>
        <p:grpSp>
          <p:nvGrpSpPr>
            <p:cNvPr id="1066" name="Bild 3">
              <a:extLst>
                <a:ext uri="{FF2B5EF4-FFF2-40B4-BE49-F238E27FC236}">
                  <a16:creationId xmlns:a16="http://schemas.microsoft.com/office/drawing/2014/main" id="{715719A9-C1D0-48E5-E275-477933AEE4D7}"/>
                </a:ext>
              </a:extLst>
            </p:cNvPr>
            <p:cNvGrpSpPr/>
            <p:nvPr/>
          </p:nvGrpSpPr>
          <p:grpSpPr>
            <a:xfrm>
              <a:off x="9074997" y="3733530"/>
              <a:ext cx="245193" cy="191395"/>
              <a:chOff x="8935297" y="7447277"/>
              <a:chExt cx="245193" cy="191395"/>
            </a:xfrm>
            <a:solidFill>
              <a:srgbClr val="1F1F1F"/>
            </a:solidFill>
          </p:grpSpPr>
          <p:sp>
            <p:nvSpPr>
              <p:cNvPr id="1067" name="Frihandsfigur: Form 1066">
                <a:extLst>
                  <a:ext uri="{FF2B5EF4-FFF2-40B4-BE49-F238E27FC236}">
                    <a16:creationId xmlns:a16="http://schemas.microsoft.com/office/drawing/2014/main" id="{8B83C8B8-693A-F59D-C36A-7899FAD0BBC6}"/>
                  </a:ext>
                </a:extLst>
              </p:cNvPr>
              <p:cNvSpPr/>
              <p:nvPr/>
            </p:nvSpPr>
            <p:spPr>
              <a:xfrm>
                <a:off x="8935297" y="7519751"/>
                <a:ext cx="124082" cy="118920"/>
              </a:xfrm>
              <a:custGeom>
                <a:avLst/>
                <a:gdLst>
                  <a:gd name="connsiteX0" fmla="*/ 78362 w 124082"/>
                  <a:gd name="connsiteY0" fmla="*/ 19067 h 118920"/>
                  <a:gd name="connsiteX1" fmla="*/ 71266 w 124082"/>
                  <a:gd name="connsiteY1" fmla="*/ 19625 h 118920"/>
                  <a:gd name="connsiteX2" fmla="*/ 74915 w 124082"/>
                  <a:gd name="connsiteY2" fmla="*/ 13491 h 118920"/>
                  <a:gd name="connsiteX3" fmla="*/ 76132 w 124082"/>
                  <a:gd name="connsiteY3" fmla="*/ 2948 h 118920"/>
                  <a:gd name="connsiteX4" fmla="*/ 65488 w 124082"/>
                  <a:gd name="connsiteY4" fmla="*/ 1580 h 118920"/>
                  <a:gd name="connsiteX5" fmla="*/ 55502 w 124082"/>
                  <a:gd name="connsiteY5" fmla="*/ 20081 h 118920"/>
                  <a:gd name="connsiteX6" fmla="*/ 45719 w 124082"/>
                  <a:gd name="connsiteY6" fmla="*/ 19067 h 118920"/>
                  <a:gd name="connsiteX7" fmla="*/ 0 w 124082"/>
                  <a:gd name="connsiteY7" fmla="*/ 64787 h 118920"/>
                  <a:gd name="connsiteX8" fmla="*/ 45719 w 124082"/>
                  <a:gd name="connsiteY8" fmla="*/ 118921 h 118920"/>
                  <a:gd name="connsiteX9" fmla="*/ 62041 w 124082"/>
                  <a:gd name="connsiteY9" fmla="*/ 116184 h 118920"/>
                  <a:gd name="connsiteX10" fmla="*/ 78362 w 124082"/>
                  <a:gd name="connsiteY10" fmla="*/ 118921 h 118920"/>
                  <a:gd name="connsiteX11" fmla="*/ 124083 w 124082"/>
                  <a:gd name="connsiteY11" fmla="*/ 64787 h 118920"/>
                  <a:gd name="connsiteX12" fmla="*/ 78362 w 124082"/>
                  <a:gd name="connsiteY12" fmla="*/ 19067 h 118920"/>
                  <a:gd name="connsiteX13" fmla="*/ 78362 w 124082"/>
                  <a:gd name="connsiteY13" fmla="*/ 103766 h 118920"/>
                  <a:gd name="connsiteX14" fmla="*/ 64981 w 124082"/>
                  <a:gd name="connsiteY14" fmla="*/ 101079 h 118920"/>
                  <a:gd name="connsiteX15" fmla="*/ 62041 w 124082"/>
                  <a:gd name="connsiteY15" fmla="*/ 100471 h 118920"/>
                  <a:gd name="connsiteX16" fmla="*/ 59101 w 124082"/>
                  <a:gd name="connsiteY16" fmla="*/ 101079 h 118920"/>
                  <a:gd name="connsiteX17" fmla="*/ 45719 w 124082"/>
                  <a:gd name="connsiteY17" fmla="*/ 103766 h 118920"/>
                  <a:gd name="connsiteX18" fmla="*/ 15206 w 124082"/>
                  <a:gd name="connsiteY18" fmla="*/ 64837 h 118920"/>
                  <a:gd name="connsiteX19" fmla="*/ 45719 w 124082"/>
                  <a:gd name="connsiteY19" fmla="*/ 34324 h 118920"/>
                  <a:gd name="connsiteX20" fmla="*/ 59101 w 124082"/>
                  <a:gd name="connsiteY20" fmla="*/ 37010 h 118920"/>
                  <a:gd name="connsiteX21" fmla="*/ 59304 w 124082"/>
                  <a:gd name="connsiteY21" fmla="*/ 37061 h 118920"/>
                  <a:gd name="connsiteX22" fmla="*/ 60520 w 124082"/>
                  <a:gd name="connsiteY22" fmla="*/ 37416 h 118920"/>
                  <a:gd name="connsiteX23" fmla="*/ 61027 w 124082"/>
                  <a:gd name="connsiteY23" fmla="*/ 37467 h 118920"/>
                  <a:gd name="connsiteX24" fmla="*/ 61991 w 124082"/>
                  <a:gd name="connsiteY24" fmla="*/ 37568 h 118920"/>
                  <a:gd name="connsiteX25" fmla="*/ 63004 w 124082"/>
                  <a:gd name="connsiteY25" fmla="*/ 37467 h 118920"/>
                  <a:gd name="connsiteX26" fmla="*/ 63511 w 124082"/>
                  <a:gd name="connsiteY26" fmla="*/ 37467 h 118920"/>
                  <a:gd name="connsiteX27" fmla="*/ 64727 w 124082"/>
                  <a:gd name="connsiteY27" fmla="*/ 37112 h 118920"/>
                  <a:gd name="connsiteX28" fmla="*/ 64930 w 124082"/>
                  <a:gd name="connsiteY28" fmla="*/ 37061 h 118920"/>
                  <a:gd name="connsiteX29" fmla="*/ 78312 w 124082"/>
                  <a:gd name="connsiteY29" fmla="*/ 34374 h 118920"/>
                  <a:gd name="connsiteX30" fmla="*/ 108826 w 124082"/>
                  <a:gd name="connsiteY30" fmla="*/ 64888 h 118920"/>
                  <a:gd name="connsiteX31" fmla="*/ 78312 w 124082"/>
                  <a:gd name="connsiteY31" fmla="*/ 103816 h 1189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24082" h="118920">
                    <a:moveTo>
                      <a:pt x="78362" y="19067"/>
                    </a:moveTo>
                    <a:cubicBezTo>
                      <a:pt x="75980" y="19067"/>
                      <a:pt x="73598" y="19269"/>
                      <a:pt x="71266" y="19625"/>
                    </a:cubicBezTo>
                    <a:cubicBezTo>
                      <a:pt x="72736" y="15569"/>
                      <a:pt x="74662" y="13694"/>
                      <a:pt x="74915" y="13491"/>
                    </a:cubicBezTo>
                    <a:cubicBezTo>
                      <a:pt x="78109" y="10907"/>
                      <a:pt x="78666" y="6192"/>
                      <a:pt x="76132" y="2948"/>
                    </a:cubicBezTo>
                    <a:cubicBezTo>
                      <a:pt x="73547" y="-397"/>
                      <a:pt x="68782" y="-955"/>
                      <a:pt x="65488" y="1580"/>
                    </a:cubicBezTo>
                    <a:cubicBezTo>
                      <a:pt x="64576" y="2289"/>
                      <a:pt x="58037" y="7916"/>
                      <a:pt x="55502" y="20081"/>
                    </a:cubicBezTo>
                    <a:cubicBezTo>
                      <a:pt x="52309" y="19422"/>
                      <a:pt x="49014" y="19067"/>
                      <a:pt x="45719" y="19067"/>
                    </a:cubicBezTo>
                    <a:cubicBezTo>
                      <a:pt x="17943" y="19067"/>
                      <a:pt x="0" y="37010"/>
                      <a:pt x="0" y="64787"/>
                    </a:cubicBezTo>
                    <a:cubicBezTo>
                      <a:pt x="0" y="92564"/>
                      <a:pt x="17132" y="118921"/>
                      <a:pt x="45719" y="118921"/>
                    </a:cubicBezTo>
                    <a:cubicBezTo>
                      <a:pt x="51346" y="118921"/>
                      <a:pt x="56820" y="118008"/>
                      <a:pt x="62041" y="116184"/>
                    </a:cubicBezTo>
                    <a:cubicBezTo>
                      <a:pt x="67262" y="118008"/>
                      <a:pt x="72736" y="118921"/>
                      <a:pt x="78362" y="118921"/>
                    </a:cubicBezTo>
                    <a:cubicBezTo>
                      <a:pt x="107001" y="118921"/>
                      <a:pt x="124083" y="91397"/>
                      <a:pt x="124083" y="64787"/>
                    </a:cubicBezTo>
                    <a:cubicBezTo>
                      <a:pt x="124083" y="38176"/>
                      <a:pt x="106139" y="19067"/>
                      <a:pt x="78362" y="19067"/>
                    </a:cubicBezTo>
                    <a:close/>
                    <a:moveTo>
                      <a:pt x="78362" y="103766"/>
                    </a:moveTo>
                    <a:cubicBezTo>
                      <a:pt x="73699" y="103766"/>
                      <a:pt x="69188" y="102853"/>
                      <a:pt x="64981" y="101079"/>
                    </a:cubicBezTo>
                    <a:cubicBezTo>
                      <a:pt x="64018" y="100674"/>
                      <a:pt x="63055" y="100471"/>
                      <a:pt x="62041" y="100471"/>
                    </a:cubicBezTo>
                    <a:cubicBezTo>
                      <a:pt x="61027" y="100471"/>
                      <a:pt x="60064" y="100674"/>
                      <a:pt x="59101" y="101079"/>
                    </a:cubicBezTo>
                    <a:cubicBezTo>
                      <a:pt x="54843" y="102853"/>
                      <a:pt x="50332" y="103766"/>
                      <a:pt x="45719" y="103766"/>
                    </a:cubicBezTo>
                    <a:cubicBezTo>
                      <a:pt x="26611" y="103766"/>
                      <a:pt x="15206" y="83947"/>
                      <a:pt x="15206" y="64837"/>
                    </a:cubicBezTo>
                    <a:cubicBezTo>
                      <a:pt x="15206" y="45729"/>
                      <a:pt x="26611" y="34324"/>
                      <a:pt x="45719" y="34324"/>
                    </a:cubicBezTo>
                    <a:cubicBezTo>
                      <a:pt x="50383" y="34324"/>
                      <a:pt x="54894" y="35236"/>
                      <a:pt x="59101" y="37010"/>
                    </a:cubicBezTo>
                    <a:cubicBezTo>
                      <a:pt x="59152" y="37010"/>
                      <a:pt x="59253" y="37010"/>
                      <a:pt x="59304" y="37061"/>
                    </a:cubicBezTo>
                    <a:cubicBezTo>
                      <a:pt x="59709" y="37213"/>
                      <a:pt x="60115" y="37365"/>
                      <a:pt x="60520" y="37416"/>
                    </a:cubicBezTo>
                    <a:cubicBezTo>
                      <a:pt x="60673" y="37416"/>
                      <a:pt x="60876" y="37416"/>
                      <a:pt x="61027" y="37467"/>
                    </a:cubicBezTo>
                    <a:cubicBezTo>
                      <a:pt x="61332" y="37467"/>
                      <a:pt x="61686" y="37568"/>
                      <a:pt x="61991" y="37568"/>
                    </a:cubicBezTo>
                    <a:cubicBezTo>
                      <a:pt x="62294" y="37568"/>
                      <a:pt x="62650" y="37517"/>
                      <a:pt x="63004" y="37467"/>
                    </a:cubicBezTo>
                    <a:cubicBezTo>
                      <a:pt x="63156" y="37467"/>
                      <a:pt x="63359" y="37467"/>
                      <a:pt x="63511" y="37467"/>
                    </a:cubicBezTo>
                    <a:cubicBezTo>
                      <a:pt x="63917" y="37365"/>
                      <a:pt x="64322" y="37264"/>
                      <a:pt x="64727" y="37112"/>
                    </a:cubicBezTo>
                    <a:cubicBezTo>
                      <a:pt x="64778" y="37112"/>
                      <a:pt x="64879" y="37112"/>
                      <a:pt x="64930" y="37061"/>
                    </a:cubicBezTo>
                    <a:cubicBezTo>
                      <a:pt x="69188" y="35287"/>
                      <a:pt x="73699" y="34374"/>
                      <a:pt x="78312" y="34374"/>
                    </a:cubicBezTo>
                    <a:cubicBezTo>
                      <a:pt x="97421" y="34374"/>
                      <a:pt x="108826" y="45779"/>
                      <a:pt x="108826" y="64888"/>
                    </a:cubicBezTo>
                    <a:cubicBezTo>
                      <a:pt x="108826" y="83997"/>
                      <a:pt x="97421" y="103816"/>
                      <a:pt x="78312" y="103816"/>
                    </a:cubicBezTo>
                    <a:close/>
                  </a:path>
                </a:pathLst>
              </a:custGeom>
              <a:solidFill>
                <a:srgbClr val="1F1F1F"/>
              </a:solidFill>
              <a:ln w="50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1068" name="Frihandsfigur: Form 1067">
                <a:extLst>
                  <a:ext uri="{FF2B5EF4-FFF2-40B4-BE49-F238E27FC236}">
                    <a16:creationId xmlns:a16="http://schemas.microsoft.com/office/drawing/2014/main" id="{82F5BC85-EF37-F51D-8FE7-E9467D639D76}"/>
                  </a:ext>
                </a:extLst>
              </p:cNvPr>
              <p:cNvSpPr/>
              <p:nvPr/>
            </p:nvSpPr>
            <p:spPr>
              <a:xfrm>
                <a:off x="9064631" y="7447277"/>
                <a:ext cx="115859" cy="191395"/>
              </a:xfrm>
              <a:custGeom>
                <a:avLst/>
                <a:gdLst>
                  <a:gd name="connsiteX0" fmla="*/ 113863 w 115859"/>
                  <a:gd name="connsiteY0" fmla="*/ 2433 h 191395"/>
                  <a:gd name="connsiteX1" fmla="*/ 108288 w 115859"/>
                  <a:gd name="connsiteY1" fmla="*/ 0 h 191395"/>
                  <a:gd name="connsiteX2" fmla="*/ 7622 w 115859"/>
                  <a:gd name="connsiteY2" fmla="*/ 0 h 191395"/>
                  <a:gd name="connsiteX3" fmla="*/ 2047 w 115859"/>
                  <a:gd name="connsiteY3" fmla="*/ 2433 h 191395"/>
                  <a:gd name="connsiteX4" fmla="*/ 19 w 115859"/>
                  <a:gd name="connsiteY4" fmla="*/ 8161 h 191395"/>
                  <a:gd name="connsiteX5" fmla="*/ 12438 w 115859"/>
                  <a:gd name="connsiteY5" fmla="*/ 184350 h 191395"/>
                  <a:gd name="connsiteX6" fmla="*/ 20041 w 115859"/>
                  <a:gd name="connsiteY6" fmla="*/ 191396 h 191395"/>
                  <a:gd name="connsiteX7" fmla="*/ 95818 w 115859"/>
                  <a:gd name="connsiteY7" fmla="*/ 191396 h 191395"/>
                  <a:gd name="connsiteX8" fmla="*/ 103421 w 115859"/>
                  <a:gd name="connsiteY8" fmla="*/ 184350 h 191395"/>
                  <a:gd name="connsiteX9" fmla="*/ 115840 w 115859"/>
                  <a:gd name="connsiteY9" fmla="*/ 8161 h 191395"/>
                  <a:gd name="connsiteX10" fmla="*/ 113813 w 115859"/>
                  <a:gd name="connsiteY10" fmla="*/ 2433 h 191395"/>
                  <a:gd name="connsiteX11" fmla="*/ 100177 w 115859"/>
                  <a:gd name="connsiteY11" fmla="*/ 15206 h 191395"/>
                  <a:gd name="connsiteX12" fmla="*/ 98049 w 115859"/>
                  <a:gd name="connsiteY12" fmla="*/ 45669 h 191395"/>
                  <a:gd name="connsiteX13" fmla="*/ 69816 w 115859"/>
                  <a:gd name="connsiteY13" fmla="*/ 52056 h 191395"/>
                  <a:gd name="connsiteX14" fmla="*/ 57245 w 115859"/>
                  <a:gd name="connsiteY14" fmla="*/ 48812 h 191395"/>
                  <a:gd name="connsiteX15" fmla="*/ 38238 w 115859"/>
                  <a:gd name="connsiteY15" fmla="*/ 44554 h 191395"/>
                  <a:gd name="connsiteX16" fmla="*/ 18115 w 115859"/>
                  <a:gd name="connsiteY16" fmla="*/ 47443 h 191395"/>
                  <a:gd name="connsiteX17" fmla="*/ 15834 w 115859"/>
                  <a:gd name="connsiteY17" fmla="*/ 15206 h 191395"/>
                  <a:gd name="connsiteX18" fmla="*/ 100177 w 115859"/>
                  <a:gd name="connsiteY18" fmla="*/ 15206 h 191395"/>
                  <a:gd name="connsiteX19" fmla="*/ 88823 w 115859"/>
                  <a:gd name="connsiteY19" fmla="*/ 176240 h 191395"/>
                  <a:gd name="connsiteX20" fmla="*/ 27188 w 115859"/>
                  <a:gd name="connsiteY20" fmla="*/ 176240 h 191395"/>
                  <a:gd name="connsiteX21" fmla="*/ 19230 w 115859"/>
                  <a:gd name="connsiteY21" fmla="*/ 63207 h 191395"/>
                  <a:gd name="connsiteX22" fmla="*/ 37731 w 115859"/>
                  <a:gd name="connsiteY22" fmla="*/ 59811 h 191395"/>
                  <a:gd name="connsiteX23" fmla="*/ 51923 w 115859"/>
                  <a:gd name="connsiteY23" fmla="*/ 63106 h 191395"/>
                  <a:gd name="connsiteX24" fmla="*/ 68498 w 115859"/>
                  <a:gd name="connsiteY24" fmla="*/ 67262 h 191395"/>
                  <a:gd name="connsiteX25" fmla="*/ 73009 w 115859"/>
                  <a:gd name="connsiteY25" fmla="*/ 67465 h 191395"/>
                  <a:gd name="connsiteX26" fmla="*/ 96832 w 115859"/>
                  <a:gd name="connsiteY26" fmla="*/ 62700 h 191395"/>
                  <a:gd name="connsiteX27" fmla="*/ 88823 w 115859"/>
                  <a:gd name="connsiteY27" fmla="*/ 176291 h 1913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15859" h="191395">
                    <a:moveTo>
                      <a:pt x="113863" y="2433"/>
                    </a:moveTo>
                    <a:cubicBezTo>
                      <a:pt x="112444" y="913"/>
                      <a:pt x="110416" y="0"/>
                      <a:pt x="108288" y="0"/>
                    </a:cubicBezTo>
                    <a:lnTo>
                      <a:pt x="7622" y="0"/>
                    </a:lnTo>
                    <a:cubicBezTo>
                      <a:pt x="5494" y="0"/>
                      <a:pt x="3517" y="862"/>
                      <a:pt x="2047" y="2433"/>
                    </a:cubicBezTo>
                    <a:cubicBezTo>
                      <a:pt x="628" y="3954"/>
                      <a:pt x="-133" y="6032"/>
                      <a:pt x="19" y="8161"/>
                    </a:cubicBezTo>
                    <a:lnTo>
                      <a:pt x="12438" y="184350"/>
                    </a:lnTo>
                    <a:cubicBezTo>
                      <a:pt x="12742" y="188354"/>
                      <a:pt x="16036" y="191396"/>
                      <a:pt x="20041" y="191396"/>
                    </a:cubicBezTo>
                    <a:lnTo>
                      <a:pt x="95818" y="191396"/>
                    </a:lnTo>
                    <a:cubicBezTo>
                      <a:pt x="99823" y="191396"/>
                      <a:pt x="103118" y="188304"/>
                      <a:pt x="103421" y="184350"/>
                    </a:cubicBezTo>
                    <a:lnTo>
                      <a:pt x="115840" y="8161"/>
                    </a:lnTo>
                    <a:cubicBezTo>
                      <a:pt x="115992" y="6032"/>
                      <a:pt x="115232" y="4004"/>
                      <a:pt x="113813" y="2433"/>
                    </a:cubicBezTo>
                    <a:close/>
                    <a:moveTo>
                      <a:pt x="100177" y="15206"/>
                    </a:moveTo>
                    <a:lnTo>
                      <a:pt x="98049" y="45669"/>
                    </a:lnTo>
                    <a:cubicBezTo>
                      <a:pt x="83653" y="52157"/>
                      <a:pt x="75442" y="52563"/>
                      <a:pt x="69816" y="52056"/>
                    </a:cubicBezTo>
                    <a:cubicBezTo>
                      <a:pt x="64798" y="51600"/>
                      <a:pt x="61301" y="50333"/>
                      <a:pt x="57245" y="48812"/>
                    </a:cubicBezTo>
                    <a:cubicBezTo>
                      <a:pt x="52278" y="46937"/>
                      <a:pt x="46601" y="44858"/>
                      <a:pt x="38238" y="44554"/>
                    </a:cubicBezTo>
                    <a:cubicBezTo>
                      <a:pt x="31598" y="44351"/>
                      <a:pt x="24907" y="45315"/>
                      <a:pt x="18115" y="47443"/>
                    </a:cubicBezTo>
                    <a:lnTo>
                      <a:pt x="15834" y="15206"/>
                    </a:lnTo>
                    <a:lnTo>
                      <a:pt x="100177" y="15206"/>
                    </a:lnTo>
                    <a:close/>
                    <a:moveTo>
                      <a:pt x="88823" y="176240"/>
                    </a:moveTo>
                    <a:lnTo>
                      <a:pt x="27188" y="176240"/>
                    </a:lnTo>
                    <a:lnTo>
                      <a:pt x="19230" y="63207"/>
                    </a:lnTo>
                    <a:cubicBezTo>
                      <a:pt x="25566" y="60825"/>
                      <a:pt x="31749" y="59608"/>
                      <a:pt x="37731" y="59811"/>
                    </a:cubicBezTo>
                    <a:cubicBezTo>
                      <a:pt x="43611" y="60014"/>
                      <a:pt x="47463" y="61433"/>
                      <a:pt x="51923" y="63106"/>
                    </a:cubicBezTo>
                    <a:cubicBezTo>
                      <a:pt x="56384" y="64779"/>
                      <a:pt x="61402" y="66654"/>
                      <a:pt x="68498" y="67262"/>
                    </a:cubicBezTo>
                    <a:cubicBezTo>
                      <a:pt x="69968" y="67414"/>
                      <a:pt x="71489" y="67465"/>
                      <a:pt x="73009" y="67465"/>
                    </a:cubicBezTo>
                    <a:cubicBezTo>
                      <a:pt x="80410" y="67465"/>
                      <a:pt x="88215" y="65894"/>
                      <a:pt x="96832" y="62700"/>
                    </a:cubicBezTo>
                    <a:lnTo>
                      <a:pt x="88823" y="176291"/>
                    </a:lnTo>
                    <a:close/>
                  </a:path>
                </a:pathLst>
              </a:custGeom>
              <a:solidFill>
                <a:srgbClr val="1F1F1F"/>
              </a:solidFill>
              <a:ln w="50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  <p:sp>
          <p:nvSpPr>
            <p:cNvPr id="1069" name="Frihandsfigur: Form 1068">
              <a:extLst>
                <a:ext uri="{FF2B5EF4-FFF2-40B4-BE49-F238E27FC236}">
                  <a16:creationId xmlns:a16="http://schemas.microsoft.com/office/drawing/2014/main" id="{44843124-71D9-55C9-DCC0-0675134EC37E}"/>
                </a:ext>
              </a:extLst>
            </p:cNvPr>
            <p:cNvSpPr/>
            <p:nvPr/>
          </p:nvSpPr>
          <p:spPr>
            <a:xfrm>
              <a:off x="9016503" y="3637325"/>
              <a:ext cx="380966" cy="380966"/>
            </a:xfrm>
            <a:custGeom>
              <a:avLst/>
              <a:gdLst>
                <a:gd name="connsiteX0" fmla="*/ 190483 w 380966"/>
                <a:gd name="connsiteY0" fmla="*/ 0 h 380966"/>
                <a:gd name="connsiteX1" fmla="*/ 0 w 380966"/>
                <a:gd name="connsiteY1" fmla="*/ 190483 h 380966"/>
                <a:gd name="connsiteX2" fmla="*/ 190483 w 380966"/>
                <a:gd name="connsiteY2" fmla="*/ 380966 h 380966"/>
                <a:gd name="connsiteX3" fmla="*/ 380966 w 380966"/>
                <a:gd name="connsiteY3" fmla="*/ 190483 h 380966"/>
                <a:gd name="connsiteX4" fmla="*/ 190483 w 380966"/>
                <a:gd name="connsiteY4" fmla="*/ 0 h 380966"/>
                <a:gd name="connsiteX5" fmla="*/ 365811 w 380966"/>
                <a:gd name="connsiteY5" fmla="*/ 190483 h 380966"/>
                <a:gd name="connsiteX6" fmla="*/ 319888 w 380966"/>
                <a:gd name="connsiteY6" fmla="*/ 308635 h 380966"/>
                <a:gd name="connsiteX7" fmla="*/ 72382 w 380966"/>
                <a:gd name="connsiteY7" fmla="*/ 61129 h 380966"/>
                <a:gd name="connsiteX8" fmla="*/ 190534 w 380966"/>
                <a:gd name="connsiteY8" fmla="*/ 15155 h 380966"/>
                <a:gd name="connsiteX9" fmla="*/ 365811 w 380966"/>
                <a:gd name="connsiteY9" fmla="*/ 190432 h 380966"/>
                <a:gd name="connsiteX10" fmla="*/ 15206 w 380966"/>
                <a:gd name="connsiteY10" fmla="*/ 190483 h 380966"/>
                <a:gd name="connsiteX11" fmla="*/ 61585 w 380966"/>
                <a:gd name="connsiteY11" fmla="*/ 71875 h 380966"/>
                <a:gd name="connsiteX12" fmla="*/ 309142 w 380966"/>
                <a:gd name="connsiteY12" fmla="*/ 319432 h 380966"/>
                <a:gd name="connsiteX13" fmla="*/ 190534 w 380966"/>
                <a:gd name="connsiteY13" fmla="*/ 365811 h 380966"/>
                <a:gd name="connsiteX14" fmla="*/ 15257 w 380966"/>
                <a:gd name="connsiteY14" fmla="*/ 190534 h 38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80966" h="380966">
                  <a:moveTo>
                    <a:pt x="190483" y="0"/>
                  </a:moveTo>
                  <a:cubicBezTo>
                    <a:pt x="85459" y="0"/>
                    <a:pt x="0" y="85459"/>
                    <a:pt x="0" y="190483"/>
                  </a:cubicBezTo>
                  <a:cubicBezTo>
                    <a:pt x="0" y="295508"/>
                    <a:pt x="85459" y="380966"/>
                    <a:pt x="190483" y="380966"/>
                  </a:cubicBezTo>
                  <a:cubicBezTo>
                    <a:pt x="295508" y="380966"/>
                    <a:pt x="380966" y="295508"/>
                    <a:pt x="380966" y="190483"/>
                  </a:cubicBezTo>
                  <a:cubicBezTo>
                    <a:pt x="380966" y="85459"/>
                    <a:pt x="295508" y="0"/>
                    <a:pt x="190483" y="0"/>
                  </a:cubicBezTo>
                  <a:close/>
                  <a:moveTo>
                    <a:pt x="365811" y="190483"/>
                  </a:moveTo>
                  <a:cubicBezTo>
                    <a:pt x="365811" y="236000"/>
                    <a:pt x="348374" y="277463"/>
                    <a:pt x="319888" y="308635"/>
                  </a:cubicBezTo>
                  <a:lnTo>
                    <a:pt x="72382" y="61129"/>
                  </a:lnTo>
                  <a:cubicBezTo>
                    <a:pt x="103555" y="32592"/>
                    <a:pt x="145067" y="15155"/>
                    <a:pt x="190534" y="15155"/>
                  </a:cubicBezTo>
                  <a:cubicBezTo>
                    <a:pt x="287195" y="15155"/>
                    <a:pt x="365811" y="93772"/>
                    <a:pt x="365811" y="190432"/>
                  </a:cubicBezTo>
                  <a:close/>
                  <a:moveTo>
                    <a:pt x="15206" y="190483"/>
                  </a:moveTo>
                  <a:cubicBezTo>
                    <a:pt x="15206" y="144763"/>
                    <a:pt x="32795" y="103098"/>
                    <a:pt x="61585" y="71875"/>
                  </a:cubicBezTo>
                  <a:lnTo>
                    <a:pt x="309142" y="319432"/>
                  </a:lnTo>
                  <a:cubicBezTo>
                    <a:pt x="277919" y="348171"/>
                    <a:pt x="236254" y="365811"/>
                    <a:pt x="190534" y="365811"/>
                  </a:cubicBezTo>
                  <a:cubicBezTo>
                    <a:pt x="93873" y="365811"/>
                    <a:pt x="15257" y="287195"/>
                    <a:pt x="15257" y="190534"/>
                  </a:cubicBezTo>
                  <a:close/>
                </a:path>
              </a:pathLst>
            </a:custGeom>
            <a:solidFill>
              <a:srgbClr val="1F1F1F"/>
            </a:solidFill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  <p:grpSp>
        <p:nvGrpSpPr>
          <p:cNvPr id="20" name="Grupp 19">
            <a:extLst>
              <a:ext uri="{FF2B5EF4-FFF2-40B4-BE49-F238E27FC236}">
                <a16:creationId xmlns:a16="http://schemas.microsoft.com/office/drawing/2014/main" id="{28372A30-8D5A-69B6-D810-B14FF347D72C}"/>
              </a:ext>
            </a:extLst>
          </p:cNvPr>
          <p:cNvGrpSpPr/>
          <p:nvPr/>
        </p:nvGrpSpPr>
        <p:grpSpPr>
          <a:xfrm>
            <a:off x="9176983" y="2616758"/>
            <a:ext cx="533684" cy="533684"/>
            <a:chOff x="784876" y="4225298"/>
            <a:chExt cx="380966" cy="380966"/>
          </a:xfrm>
        </p:grpSpPr>
        <p:grpSp>
          <p:nvGrpSpPr>
            <p:cNvPr id="1070" name="Bild 3">
              <a:extLst>
                <a:ext uri="{FF2B5EF4-FFF2-40B4-BE49-F238E27FC236}">
                  <a16:creationId xmlns:a16="http://schemas.microsoft.com/office/drawing/2014/main" id="{CF6F8EDD-6368-D2AF-725E-7287277E993D}"/>
                </a:ext>
              </a:extLst>
            </p:cNvPr>
            <p:cNvGrpSpPr/>
            <p:nvPr/>
          </p:nvGrpSpPr>
          <p:grpSpPr>
            <a:xfrm>
              <a:off x="843369" y="4321503"/>
              <a:ext cx="245244" cy="191395"/>
              <a:chOff x="703669" y="8035250"/>
              <a:chExt cx="245244" cy="191395"/>
            </a:xfrm>
            <a:solidFill>
              <a:srgbClr val="1F1F1F"/>
            </a:solidFill>
          </p:grpSpPr>
          <p:sp>
            <p:nvSpPr>
              <p:cNvPr id="1071" name="Frihandsfigur: Form 1070">
                <a:extLst>
                  <a:ext uri="{FF2B5EF4-FFF2-40B4-BE49-F238E27FC236}">
                    <a16:creationId xmlns:a16="http://schemas.microsoft.com/office/drawing/2014/main" id="{710C1832-427C-EA24-B4E6-CD285C7863A3}"/>
                  </a:ext>
                </a:extLst>
              </p:cNvPr>
              <p:cNvSpPr/>
              <p:nvPr/>
            </p:nvSpPr>
            <p:spPr>
              <a:xfrm>
                <a:off x="703669" y="8107725"/>
                <a:ext cx="124082" cy="118920"/>
              </a:xfrm>
              <a:custGeom>
                <a:avLst/>
                <a:gdLst>
                  <a:gd name="connsiteX0" fmla="*/ 78363 w 124082"/>
                  <a:gd name="connsiteY0" fmla="*/ 19067 h 118920"/>
                  <a:gd name="connsiteX1" fmla="*/ 71266 w 124082"/>
                  <a:gd name="connsiteY1" fmla="*/ 19625 h 118920"/>
                  <a:gd name="connsiteX2" fmla="*/ 74916 w 124082"/>
                  <a:gd name="connsiteY2" fmla="*/ 13491 h 118920"/>
                  <a:gd name="connsiteX3" fmla="*/ 76132 w 124082"/>
                  <a:gd name="connsiteY3" fmla="*/ 2948 h 118920"/>
                  <a:gd name="connsiteX4" fmla="*/ 65488 w 124082"/>
                  <a:gd name="connsiteY4" fmla="*/ 1580 h 118920"/>
                  <a:gd name="connsiteX5" fmla="*/ 55503 w 124082"/>
                  <a:gd name="connsiteY5" fmla="*/ 20081 h 118920"/>
                  <a:gd name="connsiteX6" fmla="*/ 45720 w 124082"/>
                  <a:gd name="connsiteY6" fmla="*/ 19067 h 118920"/>
                  <a:gd name="connsiteX7" fmla="*/ 0 w 124082"/>
                  <a:gd name="connsiteY7" fmla="*/ 64787 h 118920"/>
                  <a:gd name="connsiteX8" fmla="*/ 45720 w 124082"/>
                  <a:gd name="connsiteY8" fmla="*/ 118921 h 118920"/>
                  <a:gd name="connsiteX9" fmla="*/ 62041 w 124082"/>
                  <a:gd name="connsiteY9" fmla="*/ 116184 h 118920"/>
                  <a:gd name="connsiteX10" fmla="*/ 78363 w 124082"/>
                  <a:gd name="connsiteY10" fmla="*/ 118921 h 118920"/>
                  <a:gd name="connsiteX11" fmla="*/ 124083 w 124082"/>
                  <a:gd name="connsiteY11" fmla="*/ 64787 h 118920"/>
                  <a:gd name="connsiteX12" fmla="*/ 78363 w 124082"/>
                  <a:gd name="connsiteY12" fmla="*/ 19067 h 118920"/>
                  <a:gd name="connsiteX13" fmla="*/ 78363 w 124082"/>
                  <a:gd name="connsiteY13" fmla="*/ 103766 h 118920"/>
                  <a:gd name="connsiteX14" fmla="*/ 64981 w 124082"/>
                  <a:gd name="connsiteY14" fmla="*/ 101079 h 118920"/>
                  <a:gd name="connsiteX15" fmla="*/ 62041 w 124082"/>
                  <a:gd name="connsiteY15" fmla="*/ 100471 h 118920"/>
                  <a:gd name="connsiteX16" fmla="*/ 59101 w 124082"/>
                  <a:gd name="connsiteY16" fmla="*/ 101079 h 118920"/>
                  <a:gd name="connsiteX17" fmla="*/ 45720 w 124082"/>
                  <a:gd name="connsiteY17" fmla="*/ 103766 h 118920"/>
                  <a:gd name="connsiteX18" fmla="*/ 15206 w 124082"/>
                  <a:gd name="connsiteY18" fmla="*/ 64837 h 118920"/>
                  <a:gd name="connsiteX19" fmla="*/ 45720 w 124082"/>
                  <a:gd name="connsiteY19" fmla="*/ 34324 h 118920"/>
                  <a:gd name="connsiteX20" fmla="*/ 59101 w 124082"/>
                  <a:gd name="connsiteY20" fmla="*/ 37010 h 118920"/>
                  <a:gd name="connsiteX21" fmla="*/ 59101 w 124082"/>
                  <a:gd name="connsiteY21" fmla="*/ 37010 h 118920"/>
                  <a:gd name="connsiteX22" fmla="*/ 59101 w 124082"/>
                  <a:gd name="connsiteY22" fmla="*/ 37010 h 118920"/>
                  <a:gd name="connsiteX23" fmla="*/ 59304 w 124082"/>
                  <a:gd name="connsiteY23" fmla="*/ 37061 h 118920"/>
                  <a:gd name="connsiteX24" fmla="*/ 60571 w 124082"/>
                  <a:gd name="connsiteY24" fmla="*/ 37467 h 118920"/>
                  <a:gd name="connsiteX25" fmla="*/ 61078 w 124082"/>
                  <a:gd name="connsiteY25" fmla="*/ 37517 h 118920"/>
                  <a:gd name="connsiteX26" fmla="*/ 62041 w 124082"/>
                  <a:gd name="connsiteY26" fmla="*/ 37618 h 118920"/>
                  <a:gd name="connsiteX27" fmla="*/ 63004 w 124082"/>
                  <a:gd name="connsiteY27" fmla="*/ 37517 h 118920"/>
                  <a:gd name="connsiteX28" fmla="*/ 63511 w 124082"/>
                  <a:gd name="connsiteY28" fmla="*/ 37467 h 118920"/>
                  <a:gd name="connsiteX29" fmla="*/ 64778 w 124082"/>
                  <a:gd name="connsiteY29" fmla="*/ 37061 h 118920"/>
                  <a:gd name="connsiteX30" fmla="*/ 64981 w 124082"/>
                  <a:gd name="connsiteY30" fmla="*/ 37010 h 118920"/>
                  <a:gd name="connsiteX31" fmla="*/ 64981 w 124082"/>
                  <a:gd name="connsiteY31" fmla="*/ 37010 h 118920"/>
                  <a:gd name="connsiteX32" fmla="*/ 64981 w 124082"/>
                  <a:gd name="connsiteY32" fmla="*/ 37010 h 118920"/>
                  <a:gd name="connsiteX33" fmla="*/ 78363 w 124082"/>
                  <a:gd name="connsiteY33" fmla="*/ 34324 h 118920"/>
                  <a:gd name="connsiteX34" fmla="*/ 108876 w 124082"/>
                  <a:gd name="connsiteY34" fmla="*/ 64837 h 118920"/>
                  <a:gd name="connsiteX35" fmla="*/ 78363 w 124082"/>
                  <a:gd name="connsiteY35" fmla="*/ 103766 h 1189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24082" h="118920">
                    <a:moveTo>
                      <a:pt x="78363" y="19067"/>
                    </a:moveTo>
                    <a:cubicBezTo>
                      <a:pt x="75980" y="19067"/>
                      <a:pt x="73598" y="19269"/>
                      <a:pt x="71266" y="19625"/>
                    </a:cubicBezTo>
                    <a:cubicBezTo>
                      <a:pt x="72736" y="15569"/>
                      <a:pt x="74662" y="13694"/>
                      <a:pt x="74916" y="13491"/>
                    </a:cubicBezTo>
                    <a:cubicBezTo>
                      <a:pt x="78109" y="10907"/>
                      <a:pt x="78667" y="6192"/>
                      <a:pt x="76132" y="2948"/>
                    </a:cubicBezTo>
                    <a:cubicBezTo>
                      <a:pt x="73547" y="-397"/>
                      <a:pt x="68783" y="-955"/>
                      <a:pt x="65488" y="1580"/>
                    </a:cubicBezTo>
                    <a:cubicBezTo>
                      <a:pt x="64576" y="2289"/>
                      <a:pt x="58037" y="7916"/>
                      <a:pt x="55503" y="20081"/>
                    </a:cubicBezTo>
                    <a:cubicBezTo>
                      <a:pt x="52309" y="19422"/>
                      <a:pt x="49015" y="19067"/>
                      <a:pt x="45720" y="19067"/>
                    </a:cubicBezTo>
                    <a:cubicBezTo>
                      <a:pt x="17943" y="19067"/>
                      <a:pt x="0" y="37010"/>
                      <a:pt x="0" y="64787"/>
                    </a:cubicBezTo>
                    <a:cubicBezTo>
                      <a:pt x="0" y="92564"/>
                      <a:pt x="17132" y="118921"/>
                      <a:pt x="45720" y="118921"/>
                    </a:cubicBezTo>
                    <a:cubicBezTo>
                      <a:pt x="51346" y="118921"/>
                      <a:pt x="56821" y="118008"/>
                      <a:pt x="62041" y="116184"/>
                    </a:cubicBezTo>
                    <a:cubicBezTo>
                      <a:pt x="67262" y="118008"/>
                      <a:pt x="72736" y="118921"/>
                      <a:pt x="78363" y="118921"/>
                    </a:cubicBezTo>
                    <a:cubicBezTo>
                      <a:pt x="107001" y="118921"/>
                      <a:pt x="124083" y="91397"/>
                      <a:pt x="124083" y="64787"/>
                    </a:cubicBezTo>
                    <a:cubicBezTo>
                      <a:pt x="124083" y="38176"/>
                      <a:pt x="106139" y="19067"/>
                      <a:pt x="78363" y="19067"/>
                    </a:cubicBezTo>
                    <a:close/>
                    <a:moveTo>
                      <a:pt x="78363" y="103766"/>
                    </a:moveTo>
                    <a:cubicBezTo>
                      <a:pt x="73699" y="103766"/>
                      <a:pt x="69188" y="102853"/>
                      <a:pt x="64981" y="101079"/>
                    </a:cubicBezTo>
                    <a:cubicBezTo>
                      <a:pt x="64018" y="100674"/>
                      <a:pt x="63055" y="100471"/>
                      <a:pt x="62041" y="100471"/>
                    </a:cubicBezTo>
                    <a:cubicBezTo>
                      <a:pt x="61028" y="100471"/>
                      <a:pt x="60065" y="100674"/>
                      <a:pt x="59101" y="101079"/>
                    </a:cubicBezTo>
                    <a:cubicBezTo>
                      <a:pt x="54844" y="102853"/>
                      <a:pt x="50333" y="103766"/>
                      <a:pt x="45720" y="103766"/>
                    </a:cubicBezTo>
                    <a:cubicBezTo>
                      <a:pt x="26611" y="103766"/>
                      <a:pt x="15206" y="83947"/>
                      <a:pt x="15206" y="64837"/>
                    </a:cubicBezTo>
                    <a:cubicBezTo>
                      <a:pt x="15206" y="45729"/>
                      <a:pt x="26611" y="34324"/>
                      <a:pt x="45720" y="34324"/>
                    </a:cubicBezTo>
                    <a:cubicBezTo>
                      <a:pt x="50333" y="34324"/>
                      <a:pt x="54844" y="35236"/>
                      <a:pt x="59101" y="37010"/>
                    </a:cubicBezTo>
                    <a:cubicBezTo>
                      <a:pt x="59101" y="37010"/>
                      <a:pt x="59101" y="37010"/>
                      <a:pt x="59101" y="37010"/>
                    </a:cubicBezTo>
                    <a:cubicBezTo>
                      <a:pt x="59101" y="37010"/>
                      <a:pt x="59101" y="37010"/>
                      <a:pt x="59101" y="37010"/>
                    </a:cubicBezTo>
                    <a:cubicBezTo>
                      <a:pt x="59152" y="37010"/>
                      <a:pt x="59203" y="37010"/>
                      <a:pt x="59304" y="37061"/>
                    </a:cubicBezTo>
                    <a:cubicBezTo>
                      <a:pt x="59710" y="37213"/>
                      <a:pt x="60115" y="37365"/>
                      <a:pt x="60571" y="37467"/>
                    </a:cubicBezTo>
                    <a:cubicBezTo>
                      <a:pt x="60723" y="37467"/>
                      <a:pt x="60926" y="37467"/>
                      <a:pt x="61078" y="37517"/>
                    </a:cubicBezTo>
                    <a:cubicBezTo>
                      <a:pt x="61382" y="37517"/>
                      <a:pt x="61737" y="37618"/>
                      <a:pt x="62041" y="37618"/>
                    </a:cubicBezTo>
                    <a:cubicBezTo>
                      <a:pt x="62345" y="37618"/>
                      <a:pt x="62700" y="37568"/>
                      <a:pt x="63004" y="37517"/>
                    </a:cubicBezTo>
                    <a:cubicBezTo>
                      <a:pt x="63156" y="37517"/>
                      <a:pt x="63359" y="37517"/>
                      <a:pt x="63511" y="37467"/>
                    </a:cubicBezTo>
                    <a:cubicBezTo>
                      <a:pt x="63967" y="37365"/>
                      <a:pt x="64373" y="37264"/>
                      <a:pt x="64778" y="37061"/>
                    </a:cubicBezTo>
                    <a:cubicBezTo>
                      <a:pt x="64829" y="37061"/>
                      <a:pt x="64880" y="37061"/>
                      <a:pt x="64981" y="37010"/>
                    </a:cubicBezTo>
                    <a:cubicBezTo>
                      <a:pt x="64981" y="37010"/>
                      <a:pt x="64981" y="37010"/>
                      <a:pt x="64981" y="37010"/>
                    </a:cubicBezTo>
                    <a:cubicBezTo>
                      <a:pt x="64981" y="37010"/>
                      <a:pt x="64981" y="37010"/>
                      <a:pt x="64981" y="37010"/>
                    </a:cubicBezTo>
                    <a:cubicBezTo>
                      <a:pt x="69239" y="35236"/>
                      <a:pt x="73699" y="34324"/>
                      <a:pt x="78363" y="34324"/>
                    </a:cubicBezTo>
                    <a:cubicBezTo>
                      <a:pt x="97472" y="34324"/>
                      <a:pt x="108876" y="45729"/>
                      <a:pt x="108876" y="64837"/>
                    </a:cubicBezTo>
                    <a:cubicBezTo>
                      <a:pt x="108876" y="83947"/>
                      <a:pt x="97472" y="103766"/>
                      <a:pt x="78363" y="103766"/>
                    </a:cubicBezTo>
                    <a:close/>
                  </a:path>
                </a:pathLst>
              </a:custGeom>
              <a:solidFill>
                <a:srgbClr val="1F1F1F"/>
              </a:solidFill>
              <a:ln w="50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1072" name="Frihandsfigur: Form 1071">
                <a:extLst>
                  <a:ext uri="{FF2B5EF4-FFF2-40B4-BE49-F238E27FC236}">
                    <a16:creationId xmlns:a16="http://schemas.microsoft.com/office/drawing/2014/main" id="{FCB6D42B-F04B-0855-AF2A-D8979CBF7C2A}"/>
                  </a:ext>
                </a:extLst>
              </p:cNvPr>
              <p:cNvSpPr/>
              <p:nvPr/>
            </p:nvSpPr>
            <p:spPr>
              <a:xfrm>
                <a:off x="833054" y="8035250"/>
                <a:ext cx="115859" cy="191395"/>
              </a:xfrm>
              <a:custGeom>
                <a:avLst/>
                <a:gdLst>
                  <a:gd name="connsiteX0" fmla="*/ 113813 w 115859"/>
                  <a:gd name="connsiteY0" fmla="*/ 2433 h 191395"/>
                  <a:gd name="connsiteX1" fmla="*/ 108238 w 115859"/>
                  <a:gd name="connsiteY1" fmla="*/ 0 h 191395"/>
                  <a:gd name="connsiteX2" fmla="*/ 7623 w 115859"/>
                  <a:gd name="connsiteY2" fmla="*/ 0 h 191395"/>
                  <a:gd name="connsiteX3" fmla="*/ 2048 w 115859"/>
                  <a:gd name="connsiteY3" fmla="*/ 2433 h 191395"/>
                  <a:gd name="connsiteX4" fmla="*/ 20 w 115859"/>
                  <a:gd name="connsiteY4" fmla="*/ 8161 h 191395"/>
                  <a:gd name="connsiteX5" fmla="*/ 12439 w 115859"/>
                  <a:gd name="connsiteY5" fmla="*/ 184350 h 191395"/>
                  <a:gd name="connsiteX6" fmla="*/ 20042 w 115859"/>
                  <a:gd name="connsiteY6" fmla="*/ 191396 h 191395"/>
                  <a:gd name="connsiteX7" fmla="*/ 95819 w 115859"/>
                  <a:gd name="connsiteY7" fmla="*/ 191396 h 191395"/>
                  <a:gd name="connsiteX8" fmla="*/ 103422 w 115859"/>
                  <a:gd name="connsiteY8" fmla="*/ 184350 h 191395"/>
                  <a:gd name="connsiteX9" fmla="*/ 115841 w 115859"/>
                  <a:gd name="connsiteY9" fmla="*/ 8161 h 191395"/>
                  <a:gd name="connsiteX10" fmla="*/ 113813 w 115859"/>
                  <a:gd name="connsiteY10" fmla="*/ 2433 h 191395"/>
                  <a:gd name="connsiteX11" fmla="*/ 100128 w 115859"/>
                  <a:gd name="connsiteY11" fmla="*/ 15206 h 191395"/>
                  <a:gd name="connsiteX12" fmla="*/ 97999 w 115859"/>
                  <a:gd name="connsiteY12" fmla="*/ 45669 h 191395"/>
                  <a:gd name="connsiteX13" fmla="*/ 69766 w 115859"/>
                  <a:gd name="connsiteY13" fmla="*/ 52056 h 191395"/>
                  <a:gd name="connsiteX14" fmla="*/ 57196 w 115859"/>
                  <a:gd name="connsiteY14" fmla="*/ 48812 h 191395"/>
                  <a:gd name="connsiteX15" fmla="*/ 38188 w 115859"/>
                  <a:gd name="connsiteY15" fmla="*/ 44554 h 191395"/>
                  <a:gd name="connsiteX16" fmla="*/ 18065 w 115859"/>
                  <a:gd name="connsiteY16" fmla="*/ 47443 h 191395"/>
                  <a:gd name="connsiteX17" fmla="*/ 15784 w 115859"/>
                  <a:gd name="connsiteY17" fmla="*/ 15206 h 191395"/>
                  <a:gd name="connsiteX18" fmla="*/ 100128 w 115859"/>
                  <a:gd name="connsiteY18" fmla="*/ 15206 h 191395"/>
                  <a:gd name="connsiteX19" fmla="*/ 88774 w 115859"/>
                  <a:gd name="connsiteY19" fmla="*/ 176240 h 191395"/>
                  <a:gd name="connsiteX20" fmla="*/ 27138 w 115859"/>
                  <a:gd name="connsiteY20" fmla="*/ 176240 h 191395"/>
                  <a:gd name="connsiteX21" fmla="*/ 19180 w 115859"/>
                  <a:gd name="connsiteY21" fmla="*/ 63207 h 191395"/>
                  <a:gd name="connsiteX22" fmla="*/ 37681 w 115859"/>
                  <a:gd name="connsiteY22" fmla="*/ 59811 h 191395"/>
                  <a:gd name="connsiteX23" fmla="*/ 51873 w 115859"/>
                  <a:gd name="connsiteY23" fmla="*/ 63106 h 191395"/>
                  <a:gd name="connsiteX24" fmla="*/ 68448 w 115859"/>
                  <a:gd name="connsiteY24" fmla="*/ 67262 h 191395"/>
                  <a:gd name="connsiteX25" fmla="*/ 72959 w 115859"/>
                  <a:gd name="connsiteY25" fmla="*/ 67465 h 191395"/>
                  <a:gd name="connsiteX26" fmla="*/ 96782 w 115859"/>
                  <a:gd name="connsiteY26" fmla="*/ 62700 h 191395"/>
                  <a:gd name="connsiteX27" fmla="*/ 88774 w 115859"/>
                  <a:gd name="connsiteY27" fmla="*/ 176291 h 1913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15859" h="191395">
                    <a:moveTo>
                      <a:pt x="113813" y="2433"/>
                    </a:moveTo>
                    <a:cubicBezTo>
                      <a:pt x="112394" y="913"/>
                      <a:pt x="110367" y="0"/>
                      <a:pt x="108238" y="0"/>
                    </a:cubicBezTo>
                    <a:lnTo>
                      <a:pt x="7623" y="0"/>
                    </a:lnTo>
                    <a:cubicBezTo>
                      <a:pt x="5494" y="0"/>
                      <a:pt x="3518" y="862"/>
                      <a:pt x="2048" y="2433"/>
                    </a:cubicBezTo>
                    <a:cubicBezTo>
                      <a:pt x="578" y="4004"/>
                      <a:pt x="-132" y="6032"/>
                      <a:pt x="20" y="8161"/>
                    </a:cubicBezTo>
                    <a:lnTo>
                      <a:pt x="12439" y="184350"/>
                    </a:lnTo>
                    <a:cubicBezTo>
                      <a:pt x="12743" y="188354"/>
                      <a:pt x="16037" y="191396"/>
                      <a:pt x="20042" y="191396"/>
                    </a:cubicBezTo>
                    <a:lnTo>
                      <a:pt x="95819" y="191396"/>
                    </a:lnTo>
                    <a:cubicBezTo>
                      <a:pt x="99824" y="191396"/>
                      <a:pt x="103118" y="188304"/>
                      <a:pt x="103422" y="184350"/>
                    </a:cubicBezTo>
                    <a:lnTo>
                      <a:pt x="115841" y="8161"/>
                    </a:lnTo>
                    <a:cubicBezTo>
                      <a:pt x="115993" y="6032"/>
                      <a:pt x="115233" y="4004"/>
                      <a:pt x="113813" y="2433"/>
                    </a:cubicBezTo>
                    <a:close/>
                    <a:moveTo>
                      <a:pt x="100128" y="15206"/>
                    </a:moveTo>
                    <a:lnTo>
                      <a:pt x="97999" y="45669"/>
                    </a:lnTo>
                    <a:cubicBezTo>
                      <a:pt x="83604" y="52157"/>
                      <a:pt x="75342" y="52563"/>
                      <a:pt x="69766" y="52056"/>
                    </a:cubicBezTo>
                    <a:cubicBezTo>
                      <a:pt x="64748" y="51600"/>
                      <a:pt x="61251" y="50333"/>
                      <a:pt x="57196" y="48812"/>
                    </a:cubicBezTo>
                    <a:cubicBezTo>
                      <a:pt x="52228" y="46937"/>
                      <a:pt x="46551" y="44858"/>
                      <a:pt x="38188" y="44554"/>
                    </a:cubicBezTo>
                    <a:cubicBezTo>
                      <a:pt x="31598" y="44351"/>
                      <a:pt x="24857" y="45366"/>
                      <a:pt x="18065" y="47443"/>
                    </a:cubicBezTo>
                    <a:lnTo>
                      <a:pt x="15784" y="15206"/>
                    </a:lnTo>
                    <a:lnTo>
                      <a:pt x="100128" y="15206"/>
                    </a:lnTo>
                    <a:close/>
                    <a:moveTo>
                      <a:pt x="88774" y="176240"/>
                    </a:moveTo>
                    <a:lnTo>
                      <a:pt x="27138" y="176240"/>
                    </a:lnTo>
                    <a:lnTo>
                      <a:pt x="19180" y="63207"/>
                    </a:lnTo>
                    <a:cubicBezTo>
                      <a:pt x="25516" y="60774"/>
                      <a:pt x="31700" y="59608"/>
                      <a:pt x="37681" y="59811"/>
                    </a:cubicBezTo>
                    <a:cubicBezTo>
                      <a:pt x="43561" y="60014"/>
                      <a:pt x="47413" y="61433"/>
                      <a:pt x="51873" y="63106"/>
                    </a:cubicBezTo>
                    <a:cubicBezTo>
                      <a:pt x="56334" y="64779"/>
                      <a:pt x="61352" y="66654"/>
                      <a:pt x="68448" y="67262"/>
                    </a:cubicBezTo>
                    <a:cubicBezTo>
                      <a:pt x="69918" y="67414"/>
                      <a:pt x="71439" y="67465"/>
                      <a:pt x="72959" y="67465"/>
                    </a:cubicBezTo>
                    <a:cubicBezTo>
                      <a:pt x="80360" y="67465"/>
                      <a:pt x="88166" y="65894"/>
                      <a:pt x="96782" y="62700"/>
                    </a:cubicBezTo>
                    <a:lnTo>
                      <a:pt x="88774" y="176291"/>
                    </a:lnTo>
                    <a:close/>
                  </a:path>
                </a:pathLst>
              </a:custGeom>
              <a:solidFill>
                <a:srgbClr val="1F1F1F"/>
              </a:solidFill>
              <a:ln w="50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  <p:sp>
          <p:nvSpPr>
            <p:cNvPr id="1073" name="Frihandsfigur: Form 1072">
              <a:extLst>
                <a:ext uri="{FF2B5EF4-FFF2-40B4-BE49-F238E27FC236}">
                  <a16:creationId xmlns:a16="http://schemas.microsoft.com/office/drawing/2014/main" id="{01F6FB09-E8E9-6DB8-6438-7255DDA4C265}"/>
                </a:ext>
              </a:extLst>
            </p:cNvPr>
            <p:cNvSpPr/>
            <p:nvPr/>
          </p:nvSpPr>
          <p:spPr>
            <a:xfrm>
              <a:off x="784876" y="4225298"/>
              <a:ext cx="380966" cy="380966"/>
            </a:xfrm>
            <a:custGeom>
              <a:avLst/>
              <a:gdLst>
                <a:gd name="connsiteX0" fmla="*/ 190483 w 380966"/>
                <a:gd name="connsiteY0" fmla="*/ 0 h 380966"/>
                <a:gd name="connsiteX1" fmla="*/ 0 w 380966"/>
                <a:gd name="connsiteY1" fmla="*/ 190483 h 380966"/>
                <a:gd name="connsiteX2" fmla="*/ 190483 w 380966"/>
                <a:gd name="connsiteY2" fmla="*/ 380966 h 380966"/>
                <a:gd name="connsiteX3" fmla="*/ 380966 w 380966"/>
                <a:gd name="connsiteY3" fmla="*/ 190483 h 380966"/>
                <a:gd name="connsiteX4" fmla="*/ 190483 w 380966"/>
                <a:gd name="connsiteY4" fmla="*/ 0 h 380966"/>
                <a:gd name="connsiteX5" fmla="*/ 365811 w 380966"/>
                <a:gd name="connsiteY5" fmla="*/ 190483 h 380966"/>
                <a:gd name="connsiteX6" fmla="*/ 319837 w 380966"/>
                <a:gd name="connsiteY6" fmla="*/ 308635 h 380966"/>
                <a:gd name="connsiteX7" fmla="*/ 72331 w 380966"/>
                <a:gd name="connsiteY7" fmla="*/ 61129 h 380966"/>
                <a:gd name="connsiteX8" fmla="*/ 190483 w 380966"/>
                <a:gd name="connsiteY8" fmla="*/ 15155 h 380966"/>
                <a:gd name="connsiteX9" fmla="*/ 365760 w 380966"/>
                <a:gd name="connsiteY9" fmla="*/ 190432 h 380966"/>
                <a:gd name="connsiteX10" fmla="*/ 15206 w 380966"/>
                <a:gd name="connsiteY10" fmla="*/ 190483 h 380966"/>
                <a:gd name="connsiteX11" fmla="*/ 61585 w 380966"/>
                <a:gd name="connsiteY11" fmla="*/ 71875 h 380966"/>
                <a:gd name="connsiteX12" fmla="*/ 309142 w 380966"/>
                <a:gd name="connsiteY12" fmla="*/ 319432 h 380966"/>
                <a:gd name="connsiteX13" fmla="*/ 190534 w 380966"/>
                <a:gd name="connsiteY13" fmla="*/ 365811 h 380966"/>
                <a:gd name="connsiteX14" fmla="*/ 15257 w 380966"/>
                <a:gd name="connsiteY14" fmla="*/ 190534 h 38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80966" h="380966">
                  <a:moveTo>
                    <a:pt x="190483" y="0"/>
                  </a:moveTo>
                  <a:cubicBezTo>
                    <a:pt x="85459" y="0"/>
                    <a:pt x="0" y="85459"/>
                    <a:pt x="0" y="190483"/>
                  </a:cubicBezTo>
                  <a:cubicBezTo>
                    <a:pt x="0" y="295508"/>
                    <a:pt x="85459" y="380966"/>
                    <a:pt x="190483" y="380966"/>
                  </a:cubicBezTo>
                  <a:cubicBezTo>
                    <a:pt x="295507" y="380966"/>
                    <a:pt x="380966" y="295508"/>
                    <a:pt x="380966" y="190483"/>
                  </a:cubicBezTo>
                  <a:cubicBezTo>
                    <a:pt x="380966" y="85459"/>
                    <a:pt x="295507" y="0"/>
                    <a:pt x="190483" y="0"/>
                  </a:cubicBezTo>
                  <a:close/>
                  <a:moveTo>
                    <a:pt x="365811" y="190483"/>
                  </a:moveTo>
                  <a:cubicBezTo>
                    <a:pt x="365811" y="236000"/>
                    <a:pt x="348374" y="277463"/>
                    <a:pt x="319837" y="308635"/>
                  </a:cubicBezTo>
                  <a:lnTo>
                    <a:pt x="72331" y="61129"/>
                  </a:lnTo>
                  <a:cubicBezTo>
                    <a:pt x="103504" y="32592"/>
                    <a:pt x="145017" y="15155"/>
                    <a:pt x="190483" y="15155"/>
                  </a:cubicBezTo>
                  <a:cubicBezTo>
                    <a:pt x="287144" y="15155"/>
                    <a:pt x="365760" y="93772"/>
                    <a:pt x="365760" y="190432"/>
                  </a:cubicBezTo>
                  <a:close/>
                  <a:moveTo>
                    <a:pt x="15206" y="190483"/>
                  </a:moveTo>
                  <a:cubicBezTo>
                    <a:pt x="15206" y="144763"/>
                    <a:pt x="32795" y="103098"/>
                    <a:pt x="61585" y="71875"/>
                  </a:cubicBezTo>
                  <a:lnTo>
                    <a:pt x="309142" y="319432"/>
                  </a:lnTo>
                  <a:cubicBezTo>
                    <a:pt x="277919" y="348171"/>
                    <a:pt x="236254" y="365811"/>
                    <a:pt x="190534" y="365811"/>
                  </a:cubicBezTo>
                  <a:cubicBezTo>
                    <a:pt x="93873" y="365811"/>
                    <a:pt x="15257" y="287195"/>
                    <a:pt x="15257" y="190534"/>
                  </a:cubicBezTo>
                  <a:close/>
                </a:path>
              </a:pathLst>
            </a:custGeom>
            <a:solidFill>
              <a:srgbClr val="D24723"/>
            </a:solidFill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  <p:grpSp>
        <p:nvGrpSpPr>
          <p:cNvPr id="21" name="Grupp 20">
            <a:extLst>
              <a:ext uri="{FF2B5EF4-FFF2-40B4-BE49-F238E27FC236}">
                <a16:creationId xmlns:a16="http://schemas.microsoft.com/office/drawing/2014/main" id="{EAE5EF4B-DBC9-7A6D-BF70-B22DC046BDE0}"/>
              </a:ext>
            </a:extLst>
          </p:cNvPr>
          <p:cNvGrpSpPr/>
          <p:nvPr/>
        </p:nvGrpSpPr>
        <p:grpSpPr>
          <a:xfrm>
            <a:off x="10152712" y="1915494"/>
            <a:ext cx="533684" cy="533684"/>
            <a:chOff x="1371582" y="4225298"/>
            <a:chExt cx="380966" cy="380966"/>
          </a:xfrm>
        </p:grpSpPr>
        <p:sp>
          <p:nvSpPr>
            <p:cNvPr id="1074" name="Frihandsfigur: Form 1073">
              <a:extLst>
                <a:ext uri="{FF2B5EF4-FFF2-40B4-BE49-F238E27FC236}">
                  <a16:creationId xmlns:a16="http://schemas.microsoft.com/office/drawing/2014/main" id="{0BD2FE95-82CA-48DD-8C7A-6F036CC77CF2}"/>
                </a:ext>
              </a:extLst>
            </p:cNvPr>
            <p:cNvSpPr/>
            <p:nvPr/>
          </p:nvSpPr>
          <p:spPr>
            <a:xfrm>
              <a:off x="1438022" y="4297390"/>
              <a:ext cx="249173" cy="226811"/>
            </a:xfrm>
            <a:custGeom>
              <a:avLst/>
              <a:gdLst>
                <a:gd name="connsiteX0" fmla="*/ 245490 w 249173"/>
                <a:gd name="connsiteY0" fmla="*/ 16865 h 226811"/>
                <a:gd name="connsiteX1" fmla="*/ 235048 w 249173"/>
                <a:gd name="connsiteY1" fmla="*/ 19449 h 226811"/>
                <a:gd name="connsiteX2" fmla="*/ 125310 w 249173"/>
                <a:gd name="connsiteY2" fmla="*/ 200707 h 226811"/>
                <a:gd name="connsiteX3" fmla="*/ 107874 w 249173"/>
                <a:gd name="connsiteY3" fmla="*/ 210845 h 226811"/>
                <a:gd name="connsiteX4" fmla="*/ 100321 w 249173"/>
                <a:gd name="connsiteY4" fmla="*/ 210845 h 226811"/>
                <a:gd name="connsiteX5" fmla="*/ 98496 w 249173"/>
                <a:gd name="connsiteY5" fmla="*/ 188492 h 226811"/>
                <a:gd name="connsiteX6" fmla="*/ 100423 w 249173"/>
                <a:gd name="connsiteY6" fmla="*/ 188492 h 226811"/>
                <a:gd name="connsiteX7" fmla="*/ 134079 w 249173"/>
                <a:gd name="connsiteY7" fmla="*/ 170549 h 226811"/>
                <a:gd name="connsiteX8" fmla="*/ 232869 w 249173"/>
                <a:gd name="connsiteY8" fmla="*/ 11644 h 226811"/>
                <a:gd name="connsiteX9" fmla="*/ 230436 w 249173"/>
                <a:gd name="connsiteY9" fmla="*/ 1151 h 226811"/>
                <a:gd name="connsiteX10" fmla="*/ 219943 w 249173"/>
                <a:gd name="connsiteY10" fmla="*/ 3585 h 226811"/>
                <a:gd name="connsiteX11" fmla="*/ 121154 w 249173"/>
                <a:gd name="connsiteY11" fmla="*/ 162490 h 226811"/>
                <a:gd name="connsiteX12" fmla="*/ 100879 w 249173"/>
                <a:gd name="connsiteY12" fmla="*/ 173337 h 226811"/>
                <a:gd name="connsiteX13" fmla="*/ 24696 w 249173"/>
                <a:gd name="connsiteY13" fmla="*/ 170954 h 226811"/>
                <a:gd name="connsiteX14" fmla="*/ 6904 w 249173"/>
                <a:gd name="connsiteY14" fmla="*/ 183626 h 226811"/>
                <a:gd name="connsiteX15" fmla="*/ 822 w 249173"/>
                <a:gd name="connsiteY15" fmla="*/ 203495 h 226811"/>
                <a:gd name="connsiteX16" fmla="*/ 3610 w 249173"/>
                <a:gd name="connsiteY16" fmla="*/ 219564 h 226811"/>
                <a:gd name="connsiteX17" fmla="*/ 18056 w 249173"/>
                <a:gd name="connsiteY17" fmla="*/ 226812 h 226811"/>
                <a:gd name="connsiteX18" fmla="*/ 18208 w 249173"/>
                <a:gd name="connsiteY18" fmla="*/ 226812 h 226811"/>
                <a:gd name="connsiteX19" fmla="*/ 107975 w 249173"/>
                <a:gd name="connsiteY19" fmla="*/ 226051 h 226811"/>
                <a:gd name="connsiteX20" fmla="*/ 138387 w 249173"/>
                <a:gd name="connsiteY20" fmla="*/ 208513 h 226811"/>
                <a:gd name="connsiteX21" fmla="*/ 248075 w 249173"/>
                <a:gd name="connsiteY21" fmla="*/ 27306 h 226811"/>
                <a:gd name="connsiteX22" fmla="*/ 245490 w 249173"/>
                <a:gd name="connsiteY22" fmla="*/ 16865 h 226811"/>
                <a:gd name="connsiteX23" fmla="*/ 85064 w 249173"/>
                <a:gd name="connsiteY23" fmla="*/ 210997 h 226811"/>
                <a:gd name="connsiteX24" fmla="*/ 48620 w 249173"/>
                <a:gd name="connsiteY24" fmla="*/ 211301 h 226811"/>
                <a:gd name="connsiteX25" fmla="*/ 53030 w 249173"/>
                <a:gd name="connsiteY25" fmla="*/ 187022 h 226811"/>
                <a:gd name="connsiteX26" fmla="*/ 83189 w 249173"/>
                <a:gd name="connsiteY26" fmla="*/ 187985 h 226811"/>
                <a:gd name="connsiteX27" fmla="*/ 85014 w 249173"/>
                <a:gd name="connsiteY27" fmla="*/ 211048 h 226811"/>
                <a:gd name="connsiteX28" fmla="*/ 18106 w 249173"/>
                <a:gd name="connsiteY28" fmla="*/ 211555 h 226811"/>
                <a:gd name="connsiteX29" fmla="*/ 18106 w 249173"/>
                <a:gd name="connsiteY29" fmla="*/ 211555 h 226811"/>
                <a:gd name="connsiteX30" fmla="*/ 15876 w 249173"/>
                <a:gd name="connsiteY30" fmla="*/ 210440 h 226811"/>
                <a:gd name="connsiteX31" fmla="*/ 15471 w 249173"/>
                <a:gd name="connsiteY31" fmla="*/ 207956 h 226811"/>
                <a:gd name="connsiteX32" fmla="*/ 21553 w 249173"/>
                <a:gd name="connsiteY32" fmla="*/ 188086 h 226811"/>
                <a:gd name="connsiteX33" fmla="*/ 24341 w 249173"/>
                <a:gd name="connsiteY33" fmla="*/ 186109 h 226811"/>
                <a:gd name="connsiteX34" fmla="*/ 37773 w 249173"/>
                <a:gd name="connsiteY34" fmla="*/ 186515 h 226811"/>
                <a:gd name="connsiteX35" fmla="*/ 33262 w 249173"/>
                <a:gd name="connsiteY35" fmla="*/ 211403 h 226811"/>
                <a:gd name="connsiteX36" fmla="*/ 18157 w 249173"/>
                <a:gd name="connsiteY36" fmla="*/ 211504 h 226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49173" h="226811">
                  <a:moveTo>
                    <a:pt x="245490" y="16865"/>
                  </a:moveTo>
                  <a:cubicBezTo>
                    <a:pt x="241891" y="14685"/>
                    <a:pt x="237228" y="15851"/>
                    <a:pt x="235048" y="19449"/>
                  </a:cubicBezTo>
                  <a:lnTo>
                    <a:pt x="125310" y="200707"/>
                  </a:lnTo>
                  <a:cubicBezTo>
                    <a:pt x="121711" y="206892"/>
                    <a:pt x="115021" y="210794"/>
                    <a:pt x="107874" y="210845"/>
                  </a:cubicBezTo>
                  <a:lnTo>
                    <a:pt x="100321" y="210845"/>
                  </a:lnTo>
                  <a:cubicBezTo>
                    <a:pt x="100321" y="210845"/>
                    <a:pt x="98496" y="188492"/>
                    <a:pt x="98496" y="188492"/>
                  </a:cubicBezTo>
                  <a:lnTo>
                    <a:pt x="100423" y="188492"/>
                  </a:lnTo>
                  <a:cubicBezTo>
                    <a:pt x="114007" y="188999"/>
                    <a:pt x="126881" y="182055"/>
                    <a:pt x="134079" y="170549"/>
                  </a:cubicBezTo>
                  <a:lnTo>
                    <a:pt x="232869" y="11644"/>
                  </a:lnTo>
                  <a:cubicBezTo>
                    <a:pt x="235099" y="8095"/>
                    <a:pt x="233984" y="3382"/>
                    <a:pt x="230436" y="1151"/>
                  </a:cubicBezTo>
                  <a:cubicBezTo>
                    <a:pt x="226837" y="-1079"/>
                    <a:pt x="222174" y="36"/>
                    <a:pt x="219943" y="3585"/>
                  </a:cubicBezTo>
                  <a:lnTo>
                    <a:pt x="121154" y="162490"/>
                  </a:lnTo>
                  <a:cubicBezTo>
                    <a:pt x="116845" y="169434"/>
                    <a:pt x="109039" y="173488"/>
                    <a:pt x="100879" y="173337"/>
                  </a:cubicBezTo>
                  <a:lnTo>
                    <a:pt x="24696" y="170954"/>
                  </a:lnTo>
                  <a:cubicBezTo>
                    <a:pt x="16738" y="170752"/>
                    <a:pt x="9287" y="175922"/>
                    <a:pt x="6904" y="183626"/>
                  </a:cubicBezTo>
                  <a:lnTo>
                    <a:pt x="822" y="203495"/>
                  </a:lnTo>
                  <a:cubicBezTo>
                    <a:pt x="-901" y="209020"/>
                    <a:pt x="112" y="214900"/>
                    <a:pt x="3610" y="219564"/>
                  </a:cubicBezTo>
                  <a:cubicBezTo>
                    <a:pt x="7056" y="224176"/>
                    <a:pt x="12328" y="226812"/>
                    <a:pt x="18056" y="226812"/>
                  </a:cubicBezTo>
                  <a:lnTo>
                    <a:pt x="18208" y="226812"/>
                  </a:lnTo>
                  <a:lnTo>
                    <a:pt x="107975" y="226051"/>
                  </a:lnTo>
                  <a:cubicBezTo>
                    <a:pt x="120444" y="225950"/>
                    <a:pt x="132153" y="219158"/>
                    <a:pt x="138387" y="208513"/>
                  </a:cubicBezTo>
                  <a:lnTo>
                    <a:pt x="248075" y="27306"/>
                  </a:lnTo>
                  <a:cubicBezTo>
                    <a:pt x="250254" y="23708"/>
                    <a:pt x="249089" y="19044"/>
                    <a:pt x="245490" y="16865"/>
                  </a:cubicBezTo>
                  <a:close/>
                  <a:moveTo>
                    <a:pt x="85064" y="210997"/>
                  </a:moveTo>
                  <a:lnTo>
                    <a:pt x="48620" y="211301"/>
                  </a:lnTo>
                  <a:lnTo>
                    <a:pt x="53030" y="187022"/>
                  </a:lnTo>
                  <a:lnTo>
                    <a:pt x="83189" y="187985"/>
                  </a:lnTo>
                  <a:lnTo>
                    <a:pt x="85014" y="211048"/>
                  </a:lnTo>
                  <a:close/>
                  <a:moveTo>
                    <a:pt x="18106" y="211555"/>
                  </a:moveTo>
                  <a:lnTo>
                    <a:pt x="18106" y="211555"/>
                  </a:lnTo>
                  <a:cubicBezTo>
                    <a:pt x="16890" y="211555"/>
                    <a:pt x="16180" y="210845"/>
                    <a:pt x="15876" y="210440"/>
                  </a:cubicBezTo>
                  <a:cubicBezTo>
                    <a:pt x="15572" y="210034"/>
                    <a:pt x="15065" y="209122"/>
                    <a:pt x="15471" y="207956"/>
                  </a:cubicBezTo>
                  <a:lnTo>
                    <a:pt x="21553" y="188086"/>
                  </a:lnTo>
                  <a:cubicBezTo>
                    <a:pt x="21908" y="186870"/>
                    <a:pt x="23074" y="186059"/>
                    <a:pt x="24341" y="186109"/>
                  </a:cubicBezTo>
                  <a:lnTo>
                    <a:pt x="37773" y="186515"/>
                  </a:lnTo>
                  <a:lnTo>
                    <a:pt x="33262" y="211403"/>
                  </a:lnTo>
                  <a:lnTo>
                    <a:pt x="18157" y="211504"/>
                  </a:lnTo>
                  <a:close/>
                </a:path>
              </a:pathLst>
            </a:custGeom>
            <a:solidFill>
              <a:srgbClr val="1F1F1F"/>
            </a:solidFill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075" name="Frihandsfigur: Form 1074">
              <a:extLst>
                <a:ext uri="{FF2B5EF4-FFF2-40B4-BE49-F238E27FC236}">
                  <a16:creationId xmlns:a16="http://schemas.microsoft.com/office/drawing/2014/main" id="{FF1C2608-13AD-55AA-CB40-D7BBF52DCA1C}"/>
                </a:ext>
              </a:extLst>
            </p:cNvPr>
            <p:cNvSpPr/>
            <p:nvPr/>
          </p:nvSpPr>
          <p:spPr>
            <a:xfrm>
              <a:off x="1371582" y="4225298"/>
              <a:ext cx="380966" cy="380966"/>
            </a:xfrm>
            <a:custGeom>
              <a:avLst/>
              <a:gdLst>
                <a:gd name="connsiteX0" fmla="*/ 190483 w 380966"/>
                <a:gd name="connsiteY0" fmla="*/ 0 h 380966"/>
                <a:gd name="connsiteX1" fmla="*/ 0 w 380966"/>
                <a:gd name="connsiteY1" fmla="*/ 190483 h 380966"/>
                <a:gd name="connsiteX2" fmla="*/ 190483 w 380966"/>
                <a:gd name="connsiteY2" fmla="*/ 380966 h 380966"/>
                <a:gd name="connsiteX3" fmla="*/ 380966 w 380966"/>
                <a:gd name="connsiteY3" fmla="*/ 190483 h 380966"/>
                <a:gd name="connsiteX4" fmla="*/ 190483 w 380966"/>
                <a:gd name="connsiteY4" fmla="*/ 0 h 380966"/>
                <a:gd name="connsiteX5" fmla="*/ 365760 w 380966"/>
                <a:gd name="connsiteY5" fmla="*/ 190483 h 380966"/>
                <a:gd name="connsiteX6" fmla="*/ 319787 w 380966"/>
                <a:gd name="connsiteY6" fmla="*/ 308635 h 380966"/>
                <a:gd name="connsiteX7" fmla="*/ 72280 w 380966"/>
                <a:gd name="connsiteY7" fmla="*/ 61129 h 380966"/>
                <a:gd name="connsiteX8" fmla="*/ 190432 w 380966"/>
                <a:gd name="connsiteY8" fmla="*/ 15155 h 380966"/>
                <a:gd name="connsiteX9" fmla="*/ 365709 w 380966"/>
                <a:gd name="connsiteY9" fmla="*/ 190432 h 380966"/>
                <a:gd name="connsiteX10" fmla="*/ 15206 w 380966"/>
                <a:gd name="connsiteY10" fmla="*/ 190483 h 380966"/>
                <a:gd name="connsiteX11" fmla="*/ 61585 w 380966"/>
                <a:gd name="connsiteY11" fmla="*/ 71875 h 380966"/>
                <a:gd name="connsiteX12" fmla="*/ 309142 w 380966"/>
                <a:gd name="connsiteY12" fmla="*/ 319432 h 380966"/>
                <a:gd name="connsiteX13" fmla="*/ 190534 w 380966"/>
                <a:gd name="connsiteY13" fmla="*/ 365811 h 380966"/>
                <a:gd name="connsiteX14" fmla="*/ 15257 w 380966"/>
                <a:gd name="connsiteY14" fmla="*/ 190534 h 38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80966" h="380966">
                  <a:moveTo>
                    <a:pt x="190483" y="0"/>
                  </a:moveTo>
                  <a:cubicBezTo>
                    <a:pt x="85459" y="0"/>
                    <a:pt x="0" y="85459"/>
                    <a:pt x="0" y="190483"/>
                  </a:cubicBezTo>
                  <a:cubicBezTo>
                    <a:pt x="0" y="295508"/>
                    <a:pt x="85459" y="380966"/>
                    <a:pt x="190483" y="380966"/>
                  </a:cubicBezTo>
                  <a:cubicBezTo>
                    <a:pt x="295507" y="380966"/>
                    <a:pt x="380966" y="295508"/>
                    <a:pt x="380966" y="190483"/>
                  </a:cubicBezTo>
                  <a:cubicBezTo>
                    <a:pt x="380966" y="85459"/>
                    <a:pt x="295507" y="0"/>
                    <a:pt x="190483" y="0"/>
                  </a:cubicBezTo>
                  <a:close/>
                  <a:moveTo>
                    <a:pt x="365760" y="190483"/>
                  </a:moveTo>
                  <a:cubicBezTo>
                    <a:pt x="365760" y="236000"/>
                    <a:pt x="348324" y="277463"/>
                    <a:pt x="319787" y="308635"/>
                  </a:cubicBezTo>
                  <a:lnTo>
                    <a:pt x="72280" y="61129"/>
                  </a:lnTo>
                  <a:cubicBezTo>
                    <a:pt x="103453" y="32592"/>
                    <a:pt x="144966" y="15155"/>
                    <a:pt x="190432" y="15155"/>
                  </a:cubicBezTo>
                  <a:cubicBezTo>
                    <a:pt x="287093" y="15155"/>
                    <a:pt x="365709" y="93772"/>
                    <a:pt x="365709" y="190432"/>
                  </a:cubicBezTo>
                  <a:close/>
                  <a:moveTo>
                    <a:pt x="15206" y="190483"/>
                  </a:moveTo>
                  <a:cubicBezTo>
                    <a:pt x="15206" y="144763"/>
                    <a:pt x="32795" y="103098"/>
                    <a:pt x="61585" y="71875"/>
                  </a:cubicBezTo>
                  <a:lnTo>
                    <a:pt x="309142" y="319432"/>
                  </a:lnTo>
                  <a:cubicBezTo>
                    <a:pt x="277919" y="348171"/>
                    <a:pt x="236254" y="365811"/>
                    <a:pt x="190534" y="365811"/>
                  </a:cubicBezTo>
                  <a:cubicBezTo>
                    <a:pt x="93873" y="365811"/>
                    <a:pt x="15257" y="287195"/>
                    <a:pt x="15257" y="190534"/>
                  </a:cubicBezTo>
                  <a:close/>
                </a:path>
              </a:pathLst>
            </a:custGeom>
            <a:solidFill>
              <a:srgbClr val="1F1F1F"/>
            </a:solidFill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  <p:grpSp>
        <p:nvGrpSpPr>
          <p:cNvPr id="22" name="Grupp 21">
            <a:extLst>
              <a:ext uri="{FF2B5EF4-FFF2-40B4-BE49-F238E27FC236}">
                <a16:creationId xmlns:a16="http://schemas.microsoft.com/office/drawing/2014/main" id="{8CF97E0D-DE23-81FB-F72B-C74D67687632}"/>
              </a:ext>
            </a:extLst>
          </p:cNvPr>
          <p:cNvGrpSpPr/>
          <p:nvPr/>
        </p:nvGrpSpPr>
        <p:grpSpPr>
          <a:xfrm>
            <a:off x="10152712" y="2616758"/>
            <a:ext cx="533684" cy="533684"/>
            <a:chOff x="1959556" y="4225298"/>
            <a:chExt cx="380966" cy="380966"/>
          </a:xfrm>
        </p:grpSpPr>
        <p:sp>
          <p:nvSpPr>
            <p:cNvPr id="1076" name="Frihandsfigur: Form 1075">
              <a:extLst>
                <a:ext uri="{FF2B5EF4-FFF2-40B4-BE49-F238E27FC236}">
                  <a16:creationId xmlns:a16="http://schemas.microsoft.com/office/drawing/2014/main" id="{2F7C4241-1DE1-32C0-E1D0-2E959C0F756A}"/>
                </a:ext>
              </a:extLst>
            </p:cNvPr>
            <p:cNvSpPr/>
            <p:nvPr/>
          </p:nvSpPr>
          <p:spPr>
            <a:xfrm>
              <a:off x="2025996" y="4297390"/>
              <a:ext cx="249173" cy="226811"/>
            </a:xfrm>
            <a:custGeom>
              <a:avLst/>
              <a:gdLst>
                <a:gd name="connsiteX0" fmla="*/ 245490 w 249173"/>
                <a:gd name="connsiteY0" fmla="*/ 16865 h 226811"/>
                <a:gd name="connsiteX1" fmla="*/ 235048 w 249173"/>
                <a:gd name="connsiteY1" fmla="*/ 19449 h 226811"/>
                <a:gd name="connsiteX2" fmla="*/ 125310 w 249173"/>
                <a:gd name="connsiteY2" fmla="*/ 200707 h 226811"/>
                <a:gd name="connsiteX3" fmla="*/ 107874 w 249173"/>
                <a:gd name="connsiteY3" fmla="*/ 210845 h 226811"/>
                <a:gd name="connsiteX4" fmla="*/ 100321 w 249173"/>
                <a:gd name="connsiteY4" fmla="*/ 210845 h 226811"/>
                <a:gd name="connsiteX5" fmla="*/ 98497 w 249173"/>
                <a:gd name="connsiteY5" fmla="*/ 188492 h 226811"/>
                <a:gd name="connsiteX6" fmla="*/ 100423 w 249173"/>
                <a:gd name="connsiteY6" fmla="*/ 188492 h 226811"/>
                <a:gd name="connsiteX7" fmla="*/ 134079 w 249173"/>
                <a:gd name="connsiteY7" fmla="*/ 170549 h 226811"/>
                <a:gd name="connsiteX8" fmla="*/ 232869 w 249173"/>
                <a:gd name="connsiteY8" fmla="*/ 11644 h 226811"/>
                <a:gd name="connsiteX9" fmla="*/ 230436 w 249173"/>
                <a:gd name="connsiteY9" fmla="*/ 1151 h 226811"/>
                <a:gd name="connsiteX10" fmla="*/ 219943 w 249173"/>
                <a:gd name="connsiteY10" fmla="*/ 3585 h 226811"/>
                <a:gd name="connsiteX11" fmla="*/ 121154 w 249173"/>
                <a:gd name="connsiteY11" fmla="*/ 162490 h 226811"/>
                <a:gd name="connsiteX12" fmla="*/ 100879 w 249173"/>
                <a:gd name="connsiteY12" fmla="*/ 173337 h 226811"/>
                <a:gd name="connsiteX13" fmla="*/ 24696 w 249173"/>
                <a:gd name="connsiteY13" fmla="*/ 170954 h 226811"/>
                <a:gd name="connsiteX14" fmla="*/ 6904 w 249173"/>
                <a:gd name="connsiteY14" fmla="*/ 183626 h 226811"/>
                <a:gd name="connsiteX15" fmla="*/ 822 w 249173"/>
                <a:gd name="connsiteY15" fmla="*/ 203495 h 226811"/>
                <a:gd name="connsiteX16" fmla="*/ 3610 w 249173"/>
                <a:gd name="connsiteY16" fmla="*/ 219564 h 226811"/>
                <a:gd name="connsiteX17" fmla="*/ 18056 w 249173"/>
                <a:gd name="connsiteY17" fmla="*/ 226812 h 226811"/>
                <a:gd name="connsiteX18" fmla="*/ 18208 w 249173"/>
                <a:gd name="connsiteY18" fmla="*/ 226812 h 226811"/>
                <a:gd name="connsiteX19" fmla="*/ 107975 w 249173"/>
                <a:gd name="connsiteY19" fmla="*/ 226051 h 226811"/>
                <a:gd name="connsiteX20" fmla="*/ 138387 w 249173"/>
                <a:gd name="connsiteY20" fmla="*/ 208513 h 226811"/>
                <a:gd name="connsiteX21" fmla="*/ 248075 w 249173"/>
                <a:gd name="connsiteY21" fmla="*/ 27306 h 226811"/>
                <a:gd name="connsiteX22" fmla="*/ 245490 w 249173"/>
                <a:gd name="connsiteY22" fmla="*/ 16865 h 226811"/>
                <a:gd name="connsiteX23" fmla="*/ 85064 w 249173"/>
                <a:gd name="connsiteY23" fmla="*/ 210997 h 226811"/>
                <a:gd name="connsiteX24" fmla="*/ 48620 w 249173"/>
                <a:gd name="connsiteY24" fmla="*/ 211301 h 226811"/>
                <a:gd name="connsiteX25" fmla="*/ 53030 w 249173"/>
                <a:gd name="connsiteY25" fmla="*/ 187022 h 226811"/>
                <a:gd name="connsiteX26" fmla="*/ 83189 w 249173"/>
                <a:gd name="connsiteY26" fmla="*/ 187985 h 226811"/>
                <a:gd name="connsiteX27" fmla="*/ 85014 w 249173"/>
                <a:gd name="connsiteY27" fmla="*/ 211048 h 226811"/>
                <a:gd name="connsiteX28" fmla="*/ 18106 w 249173"/>
                <a:gd name="connsiteY28" fmla="*/ 211555 h 226811"/>
                <a:gd name="connsiteX29" fmla="*/ 18106 w 249173"/>
                <a:gd name="connsiteY29" fmla="*/ 211555 h 226811"/>
                <a:gd name="connsiteX30" fmla="*/ 15876 w 249173"/>
                <a:gd name="connsiteY30" fmla="*/ 210440 h 226811"/>
                <a:gd name="connsiteX31" fmla="*/ 15471 w 249173"/>
                <a:gd name="connsiteY31" fmla="*/ 207956 h 226811"/>
                <a:gd name="connsiteX32" fmla="*/ 21553 w 249173"/>
                <a:gd name="connsiteY32" fmla="*/ 188086 h 226811"/>
                <a:gd name="connsiteX33" fmla="*/ 24341 w 249173"/>
                <a:gd name="connsiteY33" fmla="*/ 186109 h 226811"/>
                <a:gd name="connsiteX34" fmla="*/ 37773 w 249173"/>
                <a:gd name="connsiteY34" fmla="*/ 186515 h 226811"/>
                <a:gd name="connsiteX35" fmla="*/ 33262 w 249173"/>
                <a:gd name="connsiteY35" fmla="*/ 211403 h 226811"/>
                <a:gd name="connsiteX36" fmla="*/ 18157 w 249173"/>
                <a:gd name="connsiteY36" fmla="*/ 211504 h 226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49173" h="226811">
                  <a:moveTo>
                    <a:pt x="245490" y="16865"/>
                  </a:moveTo>
                  <a:cubicBezTo>
                    <a:pt x="241891" y="14685"/>
                    <a:pt x="237228" y="15851"/>
                    <a:pt x="235048" y="19449"/>
                  </a:cubicBezTo>
                  <a:lnTo>
                    <a:pt x="125310" y="200707"/>
                  </a:lnTo>
                  <a:cubicBezTo>
                    <a:pt x="121711" y="206892"/>
                    <a:pt x="115021" y="210794"/>
                    <a:pt x="107874" y="210845"/>
                  </a:cubicBezTo>
                  <a:lnTo>
                    <a:pt x="100321" y="210845"/>
                  </a:lnTo>
                  <a:cubicBezTo>
                    <a:pt x="100321" y="210845"/>
                    <a:pt x="98497" y="188492"/>
                    <a:pt x="98497" y="188492"/>
                  </a:cubicBezTo>
                  <a:lnTo>
                    <a:pt x="100423" y="188492"/>
                  </a:lnTo>
                  <a:cubicBezTo>
                    <a:pt x="113956" y="188999"/>
                    <a:pt x="126881" y="182055"/>
                    <a:pt x="134079" y="170549"/>
                  </a:cubicBezTo>
                  <a:lnTo>
                    <a:pt x="232869" y="11644"/>
                  </a:lnTo>
                  <a:cubicBezTo>
                    <a:pt x="235099" y="8095"/>
                    <a:pt x="233984" y="3382"/>
                    <a:pt x="230436" y="1151"/>
                  </a:cubicBezTo>
                  <a:cubicBezTo>
                    <a:pt x="226888" y="-1079"/>
                    <a:pt x="222174" y="36"/>
                    <a:pt x="219943" y="3585"/>
                  </a:cubicBezTo>
                  <a:lnTo>
                    <a:pt x="121154" y="162490"/>
                  </a:lnTo>
                  <a:cubicBezTo>
                    <a:pt x="116845" y="169434"/>
                    <a:pt x="109039" y="173488"/>
                    <a:pt x="100879" y="173337"/>
                  </a:cubicBezTo>
                  <a:lnTo>
                    <a:pt x="24696" y="170954"/>
                  </a:lnTo>
                  <a:cubicBezTo>
                    <a:pt x="16687" y="170752"/>
                    <a:pt x="9287" y="175922"/>
                    <a:pt x="6904" y="183626"/>
                  </a:cubicBezTo>
                  <a:lnTo>
                    <a:pt x="822" y="203495"/>
                  </a:lnTo>
                  <a:cubicBezTo>
                    <a:pt x="-901" y="209020"/>
                    <a:pt x="112" y="214900"/>
                    <a:pt x="3610" y="219564"/>
                  </a:cubicBezTo>
                  <a:cubicBezTo>
                    <a:pt x="7056" y="224176"/>
                    <a:pt x="12328" y="226812"/>
                    <a:pt x="18056" y="226812"/>
                  </a:cubicBezTo>
                  <a:lnTo>
                    <a:pt x="18208" y="226812"/>
                  </a:lnTo>
                  <a:lnTo>
                    <a:pt x="107975" y="226051"/>
                  </a:lnTo>
                  <a:cubicBezTo>
                    <a:pt x="120444" y="225950"/>
                    <a:pt x="132153" y="219158"/>
                    <a:pt x="138387" y="208513"/>
                  </a:cubicBezTo>
                  <a:lnTo>
                    <a:pt x="248075" y="27306"/>
                  </a:lnTo>
                  <a:cubicBezTo>
                    <a:pt x="250254" y="23708"/>
                    <a:pt x="249089" y="19044"/>
                    <a:pt x="245490" y="16865"/>
                  </a:cubicBezTo>
                  <a:close/>
                  <a:moveTo>
                    <a:pt x="85064" y="210997"/>
                  </a:moveTo>
                  <a:lnTo>
                    <a:pt x="48620" y="211301"/>
                  </a:lnTo>
                  <a:lnTo>
                    <a:pt x="53030" y="187022"/>
                  </a:lnTo>
                  <a:lnTo>
                    <a:pt x="83189" y="187985"/>
                  </a:lnTo>
                  <a:lnTo>
                    <a:pt x="85014" y="211048"/>
                  </a:lnTo>
                  <a:close/>
                  <a:moveTo>
                    <a:pt x="18106" y="211555"/>
                  </a:moveTo>
                  <a:lnTo>
                    <a:pt x="18106" y="211555"/>
                  </a:lnTo>
                  <a:cubicBezTo>
                    <a:pt x="16890" y="211555"/>
                    <a:pt x="16180" y="210845"/>
                    <a:pt x="15876" y="210440"/>
                  </a:cubicBezTo>
                  <a:cubicBezTo>
                    <a:pt x="15572" y="210034"/>
                    <a:pt x="15065" y="209122"/>
                    <a:pt x="15471" y="207956"/>
                  </a:cubicBezTo>
                  <a:lnTo>
                    <a:pt x="21553" y="188086"/>
                  </a:lnTo>
                  <a:cubicBezTo>
                    <a:pt x="21908" y="186870"/>
                    <a:pt x="23124" y="186059"/>
                    <a:pt x="24341" y="186109"/>
                  </a:cubicBezTo>
                  <a:lnTo>
                    <a:pt x="37773" y="186515"/>
                  </a:lnTo>
                  <a:lnTo>
                    <a:pt x="33262" y="211403"/>
                  </a:lnTo>
                  <a:lnTo>
                    <a:pt x="18157" y="211504"/>
                  </a:lnTo>
                  <a:close/>
                </a:path>
              </a:pathLst>
            </a:custGeom>
            <a:solidFill>
              <a:srgbClr val="1F1F1F"/>
            </a:solidFill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077" name="Frihandsfigur: Form 1076">
              <a:extLst>
                <a:ext uri="{FF2B5EF4-FFF2-40B4-BE49-F238E27FC236}">
                  <a16:creationId xmlns:a16="http://schemas.microsoft.com/office/drawing/2014/main" id="{C77F06DE-E428-DE7E-01B3-E2514C8DEC4F}"/>
                </a:ext>
              </a:extLst>
            </p:cNvPr>
            <p:cNvSpPr/>
            <p:nvPr/>
          </p:nvSpPr>
          <p:spPr>
            <a:xfrm>
              <a:off x="1959556" y="4225298"/>
              <a:ext cx="380966" cy="380966"/>
            </a:xfrm>
            <a:custGeom>
              <a:avLst/>
              <a:gdLst>
                <a:gd name="connsiteX0" fmla="*/ 190483 w 380966"/>
                <a:gd name="connsiteY0" fmla="*/ 0 h 380966"/>
                <a:gd name="connsiteX1" fmla="*/ 0 w 380966"/>
                <a:gd name="connsiteY1" fmla="*/ 190483 h 380966"/>
                <a:gd name="connsiteX2" fmla="*/ 190483 w 380966"/>
                <a:gd name="connsiteY2" fmla="*/ 380966 h 380966"/>
                <a:gd name="connsiteX3" fmla="*/ 380966 w 380966"/>
                <a:gd name="connsiteY3" fmla="*/ 190483 h 380966"/>
                <a:gd name="connsiteX4" fmla="*/ 190483 w 380966"/>
                <a:gd name="connsiteY4" fmla="*/ 0 h 380966"/>
                <a:gd name="connsiteX5" fmla="*/ 365760 w 380966"/>
                <a:gd name="connsiteY5" fmla="*/ 190483 h 380966"/>
                <a:gd name="connsiteX6" fmla="*/ 319787 w 380966"/>
                <a:gd name="connsiteY6" fmla="*/ 308635 h 380966"/>
                <a:gd name="connsiteX7" fmla="*/ 72280 w 380966"/>
                <a:gd name="connsiteY7" fmla="*/ 61129 h 380966"/>
                <a:gd name="connsiteX8" fmla="*/ 190432 w 380966"/>
                <a:gd name="connsiteY8" fmla="*/ 15155 h 380966"/>
                <a:gd name="connsiteX9" fmla="*/ 365709 w 380966"/>
                <a:gd name="connsiteY9" fmla="*/ 190432 h 380966"/>
                <a:gd name="connsiteX10" fmla="*/ 15206 w 380966"/>
                <a:gd name="connsiteY10" fmla="*/ 190483 h 380966"/>
                <a:gd name="connsiteX11" fmla="*/ 61585 w 380966"/>
                <a:gd name="connsiteY11" fmla="*/ 71875 h 380966"/>
                <a:gd name="connsiteX12" fmla="*/ 309142 w 380966"/>
                <a:gd name="connsiteY12" fmla="*/ 319432 h 380966"/>
                <a:gd name="connsiteX13" fmla="*/ 190534 w 380966"/>
                <a:gd name="connsiteY13" fmla="*/ 365811 h 380966"/>
                <a:gd name="connsiteX14" fmla="*/ 15257 w 380966"/>
                <a:gd name="connsiteY14" fmla="*/ 190534 h 38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80966" h="380966">
                  <a:moveTo>
                    <a:pt x="190483" y="0"/>
                  </a:moveTo>
                  <a:cubicBezTo>
                    <a:pt x="85459" y="0"/>
                    <a:pt x="0" y="85459"/>
                    <a:pt x="0" y="190483"/>
                  </a:cubicBezTo>
                  <a:cubicBezTo>
                    <a:pt x="0" y="295508"/>
                    <a:pt x="85459" y="380966"/>
                    <a:pt x="190483" y="380966"/>
                  </a:cubicBezTo>
                  <a:cubicBezTo>
                    <a:pt x="295507" y="380966"/>
                    <a:pt x="380966" y="295508"/>
                    <a:pt x="380966" y="190483"/>
                  </a:cubicBezTo>
                  <a:cubicBezTo>
                    <a:pt x="380966" y="85459"/>
                    <a:pt x="295507" y="0"/>
                    <a:pt x="190483" y="0"/>
                  </a:cubicBezTo>
                  <a:close/>
                  <a:moveTo>
                    <a:pt x="365760" y="190483"/>
                  </a:moveTo>
                  <a:cubicBezTo>
                    <a:pt x="365760" y="236000"/>
                    <a:pt x="348324" y="277463"/>
                    <a:pt x="319787" y="308635"/>
                  </a:cubicBezTo>
                  <a:lnTo>
                    <a:pt x="72280" y="61129"/>
                  </a:lnTo>
                  <a:cubicBezTo>
                    <a:pt x="103453" y="32592"/>
                    <a:pt x="144966" y="15155"/>
                    <a:pt x="190432" y="15155"/>
                  </a:cubicBezTo>
                  <a:cubicBezTo>
                    <a:pt x="287093" y="15155"/>
                    <a:pt x="365709" y="93772"/>
                    <a:pt x="365709" y="190432"/>
                  </a:cubicBezTo>
                  <a:close/>
                  <a:moveTo>
                    <a:pt x="15206" y="190483"/>
                  </a:moveTo>
                  <a:cubicBezTo>
                    <a:pt x="15206" y="144763"/>
                    <a:pt x="32795" y="103098"/>
                    <a:pt x="61585" y="71875"/>
                  </a:cubicBezTo>
                  <a:lnTo>
                    <a:pt x="309142" y="319432"/>
                  </a:lnTo>
                  <a:cubicBezTo>
                    <a:pt x="277919" y="348171"/>
                    <a:pt x="236254" y="365811"/>
                    <a:pt x="190534" y="365811"/>
                  </a:cubicBezTo>
                  <a:cubicBezTo>
                    <a:pt x="93873" y="365811"/>
                    <a:pt x="15257" y="287195"/>
                    <a:pt x="15257" y="190534"/>
                  </a:cubicBezTo>
                  <a:close/>
                </a:path>
              </a:pathLst>
            </a:custGeom>
            <a:solidFill>
              <a:srgbClr val="D24723"/>
            </a:solidFill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  <p:grpSp>
        <p:nvGrpSpPr>
          <p:cNvPr id="25" name="Grupp 24">
            <a:extLst>
              <a:ext uri="{FF2B5EF4-FFF2-40B4-BE49-F238E27FC236}">
                <a16:creationId xmlns:a16="http://schemas.microsoft.com/office/drawing/2014/main" id="{9D48B166-47D0-5AA4-5E56-5C1D47D3DFB6}"/>
              </a:ext>
            </a:extLst>
          </p:cNvPr>
          <p:cNvGrpSpPr/>
          <p:nvPr/>
        </p:nvGrpSpPr>
        <p:grpSpPr>
          <a:xfrm>
            <a:off x="401529" y="3734673"/>
            <a:ext cx="533684" cy="533684"/>
            <a:chOff x="2547529" y="4225298"/>
            <a:chExt cx="380966" cy="380966"/>
          </a:xfrm>
        </p:grpSpPr>
        <p:grpSp>
          <p:nvGrpSpPr>
            <p:cNvPr id="1078" name="Bild 3">
              <a:extLst>
                <a:ext uri="{FF2B5EF4-FFF2-40B4-BE49-F238E27FC236}">
                  <a16:creationId xmlns:a16="http://schemas.microsoft.com/office/drawing/2014/main" id="{639C950E-E1C8-7017-2F36-313F2D125E95}"/>
                </a:ext>
              </a:extLst>
            </p:cNvPr>
            <p:cNvGrpSpPr/>
            <p:nvPr/>
          </p:nvGrpSpPr>
          <p:grpSpPr>
            <a:xfrm>
              <a:off x="2645398" y="4282271"/>
              <a:ext cx="226941" cy="270011"/>
              <a:chOff x="2505698" y="7996018"/>
              <a:chExt cx="226941" cy="270011"/>
            </a:xfrm>
            <a:solidFill>
              <a:srgbClr val="1F1F1F"/>
            </a:solidFill>
          </p:grpSpPr>
          <p:sp>
            <p:nvSpPr>
              <p:cNvPr id="1079" name="Frihandsfigur: Form 1078">
                <a:extLst>
                  <a:ext uri="{FF2B5EF4-FFF2-40B4-BE49-F238E27FC236}">
                    <a16:creationId xmlns:a16="http://schemas.microsoft.com/office/drawing/2014/main" id="{12F427C3-E316-8BCD-76C5-2F454A5FF107}"/>
                  </a:ext>
                </a:extLst>
              </p:cNvPr>
              <p:cNvSpPr/>
              <p:nvPr/>
            </p:nvSpPr>
            <p:spPr>
              <a:xfrm>
                <a:off x="2550248" y="8085874"/>
                <a:ext cx="83558" cy="83545"/>
              </a:xfrm>
              <a:custGeom>
                <a:avLst/>
                <a:gdLst>
                  <a:gd name="connsiteX0" fmla="*/ 36406 w 83558"/>
                  <a:gd name="connsiteY0" fmla="*/ 2243 h 83545"/>
                  <a:gd name="connsiteX1" fmla="*/ 2243 w 83558"/>
                  <a:gd name="connsiteY1" fmla="*/ 36406 h 83545"/>
                  <a:gd name="connsiteX2" fmla="*/ 2243 w 83558"/>
                  <a:gd name="connsiteY2" fmla="*/ 47152 h 83545"/>
                  <a:gd name="connsiteX3" fmla="*/ 36406 w 83558"/>
                  <a:gd name="connsiteY3" fmla="*/ 81315 h 83545"/>
                  <a:gd name="connsiteX4" fmla="*/ 41779 w 83558"/>
                  <a:gd name="connsiteY4" fmla="*/ 83545 h 83545"/>
                  <a:gd name="connsiteX5" fmla="*/ 47152 w 83558"/>
                  <a:gd name="connsiteY5" fmla="*/ 81315 h 83545"/>
                  <a:gd name="connsiteX6" fmla="*/ 81315 w 83558"/>
                  <a:gd name="connsiteY6" fmla="*/ 47152 h 83545"/>
                  <a:gd name="connsiteX7" fmla="*/ 81315 w 83558"/>
                  <a:gd name="connsiteY7" fmla="*/ 36406 h 83545"/>
                  <a:gd name="connsiteX8" fmla="*/ 47152 w 83558"/>
                  <a:gd name="connsiteY8" fmla="*/ 2243 h 83545"/>
                  <a:gd name="connsiteX9" fmla="*/ 36406 w 83558"/>
                  <a:gd name="connsiteY9" fmla="*/ 2243 h 83545"/>
                  <a:gd name="connsiteX10" fmla="*/ 41779 w 83558"/>
                  <a:gd name="connsiteY10" fmla="*/ 65146 h 83545"/>
                  <a:gd name="connsiteX11" fmla="*/ 18412 w 83558"/>
                  <a:gd name="connsiteY11" fmla="*/ 41779 h 83545"/>
                  <a:gd name="connsiteX12" fmla="*/ 41779 w 83558"/>
                  <a:gd name="connsiteY12" fmla="*/ 18412 h 83545"/>
                  <a:gd name="connsiteX13" fmla="*/ 65146 w 83558"/>
                  <a:gd name="connsiteY13" fmla="*/ 41779 h 83545"/>
                  <a:gd name="connsiteX14" fmla="*/ 41779 w 83558"/>
                  <a:gd name="connsiteY14" fmla="*/ 65146 h 835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83558" h="83545">
                    <a:moveTo>
                      <a:pt x="36406" y="2243"/>
                    </a:moveTo>
                    <a:lnTo>
                      <a:pt x="2243" y="36406"/>
                    </a:lnTo>
                    <a:cubicBezTo>
                      <a:pt x="-748" y="39397"/>
                      <a:pt x="-748" y="44212"/>
                      <a:pt x="2243" y="47152"/>
                    </a:cubicBezTo>
                    <a:lnTo>
                      <a:pt x="36406" y="81315"/>
                    </a:lnTo>
                    <a:cubicBezTo>
                      <a:pt x="37876" y="82786"/>
                      <a:pt x="39853" y="83545"/>
                      <a:pt x="41779" y="83545"/>
                    </a:cubicBezTo>
                    <a:cubicBezTo>
                      <a:pt x="43705" y="83545"/>
                      <a:pt x="45682" y="82786"/>
                      <a:pt x="47152" y="81315"/>
                    </a:cubicBezTo>
                    <a:lnTo>
                      <a:pt x="81315" y="47152"/>
                    </a:lnTo>
                    <a:cubicBezTo>
                      <a:pt x="84306" y="44162"/>
                      <a:pt x="84306" y="39346"/>
                      <a:pt x="81315" y="36406"/>
                    </a:cubicBezTo>
                    <a:lnTo>
                      <a:pt x="47152" y="2243"/>
                    </a:lnTo>
                    <a:cubicBezTo>
                      <a:pt x="44161" y="-748"/>
                      <a:pt x="39346" y="-748"/>
                      <a:pt x="36406" y="2243"/>
                    </a:cubicBezTo>
                    <a:close/>
                    <a:moveTo>
                      <a:pt x="41779" y="65146"/>
                    </a:moveTo>
                    <a:lnTo>
                      <a:pt x="18412" y="41779"/>
                    </a:lnTo>
                    <a:lnTo>
                      <a:pt x="41779" y="18412"/>
                    </a:lnTo>
                    <a:lnTo>
                      <a:pt x="65146" y="41779"/>
                    </a:lnTo>
                    <a:lnTo>
                      <a:pt x="41779" y="65146"/>
                    </a:lnTo>
                    <a:close/>
                  </a:path>
                </a:pathLst>
              </a:custGeom>
              <a:solidFill>
                <a:srgbClr val="1F1F1F"/>
              </a:solidFill>
              <a:ln w="50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1080" name="Frihandsfigur: Form 1079">
                <a:extLst>
                  <a:ext uri="{FF2B5EF4-FFF2-40B4-BE49-F238E27FC236}">
                    <a16:creationId xmlns:a16="http://schemas.microsoft.com/office/drawing/2014/main" id="{9690BA6B-A8DF-D027-2102-13850B3DFA43}"/>
                  </a:ext>
                </a:extLst>
              </p:cNvPr>
              <p:cNvSpPr/>
              <p:nvPr/>
            </p:nvSpPr>
            <p:spPr>
              <a:xfrm>
                <a:off x="2505698" y="7996018"/>
                <a:ext cx="226941" cy="270011"/>
              </a:xfrm>
              <a:custGeom>
                <a:avLst/>
                <a:gdLst>
                  <a:gd name="connsiteX0" fmla="*/ 226175 w 226941"/>
                  <a:gd name="connsiteY0" fmla="*/ 73446 h 270011"/>
                  <a:gd name="connsiteX1" fmla="*/ 211983 w 226941"/>
                  <a:gd name="connsiteY1" fmla="*/ 48913 h 270011"/>
                  <a:gd name="connsiteX2" fmla="*/ 170166 w 226941"/>
                  <a:gd name="connsiteY2" fmla="*/ 39080 h 270011"/>
                  <a:gd name="connsiteX3" fmla="*/ 110811 w 226941"/>
                  <a:gd name="connsiteY3" fmla="*/ 13483 h 270011"/>
                  <a:gd name="connsiteX4" fmla="*/ 96365 w 226941"/>
                  <a:gd name="connsiteY4" fmla="*/ 0 h 270011"/>
                  <a:gd name="connsiteX5" fmla="*/ 76445 w 226941"/>
                  <a:gd name="connsiteY5" fmla="*/ 0 h 270011"/>
                  <a:gd name="connsiteX6" fmla="*/ 61897 w 226941"/>
                  <a:gd name="connsiteY6" fmla="*/ 14547 h 270011"/>
                  <a:gd name="connsiteX7" fmla="*/ 61897 w 226941"/>
                  <a:gd name="connsiteY7" fmla="*/ 41919 h 270011"/>
                  <a:gd name="connsiteX8" fmla="*/ 41420 w 226941"/>
                  <a:gd name="connsiteY8" fmla="*/ 41919 h 270011"/>
                  <a:gd name="connsiteX9" fmla="*/ 33969 w 226941"/>
                  <a:gd name="connsiteY9" fmla="*/ 47950 h 270011"/>
                  <a:gd name="connsiteX10" fmla="*/ 160 w 226941"/>
                  <a:gd name="connsiteY10" fmla="*/ 209085 h 270011"/>
                  <a:gd name="connsiteX11" fmla="*/ 2086 w 226941"/>
                  <a:gd name="connsiteY11" fmla="*/ 215877 h 270011"/>
                  <a:gd name="connsiteX12" fmla="*/ 50898 w 226941"/>
                  <a:gd name="connsiteY12" fmla="*/ 267630 h 270011"/>
                  <a:gd name="connsiteX13" fmla="*/ 56423 w 226941"/>
                  <a:gd name="connsiteY13" fmla="*/ 270012 h 270011"/>
                  <a:gd name="connsiteX14" fmla="*/ 116538 w 226941"/>
                  <a:gd name="connsiteY14" fmla="*/ 270012 h 270011"/>
                  <a:gd name="connsiteX15" fmla="*/ 122215 w 226941"/>
                  <a:gd name="connsiteY15" fmla="*/ 267477 h 270011"/>
                  <a:gd name="connsiteX16" fmla="*/ 168392 w 226941"/>
                  <a:gd name="connsiteY16" fmla="*/ 215726 h 270011"/>
                  <a:gd name="connsiteX17" fmla="*/ 170166 w 226941"/>
                  <a:gd name="connsiteY17" fmla="*/ 209238 h 270011"/>
                  <a:gd name="connsiteX18" fmla="*/ 138942 w 226941"/>
                  <a:gd name="connsiteY18" fmla="*/ 48102 h 270011"/>
                  <a:gd name="connsiteX19" fmla="*/ 131491 w 226941"/>
                  <a:gd name="connsiteY19" fmla="*/ 41969 h 270011"/>
                  <a:gd name="connsiteX20" fmla="*/ 111014 w 226941"/>
                  <a:gd name="connsiteY20" fmla="*/ 41969 h 270011"/>
                  <a:gd name="connsiteX21" fmla="*/ 111014 w 226941"/>
                  <a:gd name="connsiteY21" fmla="*/ 28740 h 270011"/>
                  <a:gd name="connsiteX22" fmla="*/ 158862 w 226941"/>
                  <a:gd name="connsiteY22" fmla="*/ 49217 h 270011"/>
                  <a:gd name="connsiteX23" fmla="*/ 155618 w 226941"/>
                  <a:gd name="connsiteY23" fmla="*/ 70202 h 270011"/>
                  <a:gd name="connsiteX24" fmla="*/ 169811 w 226941"/>
                  <a:gd name="connsiteY24" fmla="*/ 94735 h 270011"/>
                  <a:gd name="connsiteX25" fmla="*/ 199362 w 226941"/>
                  <a:gd name="connsiteY25" fmla="*/ 107102 h 270011"/>
                  <a:gd name="connsiteX26" fmla="*/ 219991 w 226941"/>
                  <a:gd name="connsiteY26" fmla="*/ 98688 h 270011"/>
                  <a:gd name="connsiteX27" fmla="*/ 226327 w 226941"/>
                  <a:gd name="connsiteY27" fmla="*/ 73547 h 270011"/>
                  <a:gd name="connsiteX28" fmla="*/ 77053 w 226941"/>
                  <a:gd name="connsiteY28" fmla="*/ 15155 h 270011"/>
                  <a:gd name="connsiteX29" fmla="*/ 95706 w 226941"/>
                  <a:gd name="connsiteY29" fmla="*/ 15155 h 270011"/>
                  <a:gd name="connsiteX30" fmla="*/ 95706 w 226941"/>
                  <a:gd name="connsiteY30" fmla="*/ 41919 h 270011"/>
                  <a:gd name="connsiteX31" fmla="*/ 77053 w 226941"/>
                  <a:gd name="connsiteY31" fmla="*/ 41919 h 270011"/>
                  <a:gd name="connsiteX32" fmla="*/ 77053 w 226941"/>
                  <a:gd name="connsiteY32" fmla="*/ 15155 h 270011"/>
                  <a:gd name="connsiteX33" fmla="*/ 154402 w 226941"/>
                  <a:gd name="connsiteY33" fmla="*/ 208376 h 270011"/>
                  <a:gd name="connsiteX34" fmla="*/ 112990 w 226941"/>
                  <a:gd name="connsiteY34" fmla="*/ 254805 h 270011"/>
                  <a:gd name="connsiteX35" fmla="*/ 59566 w 226941"/>
                  <a:gd name="connsiteY35" fmla="*/ 254805 h 270011"/>
                  <a:gd name="connsiteX36" fmla="*/ 15721 w 226941"/>
                  <a:gd name="connsiteY36" fmla="*/ 208325 h 270011"/>
                  <a:gd name="connsiteX37" fmla="*/ 47452 w 226941"/>
                  <a:gd name="connsiteY37" fmla="*/ 57125 h 270011"/>
                  <a:gd name="connsiteX38" fmla="*/ 75735 w 226941"/>
                  <a:gd name="connsiteY38" fmla="*/ 57125 h 270011"/>
                  <a:gd name="connsiteX39" fmla="*/ 76039 w 226941"/>
                  <a:gd name="connsiteY39" fmla="*/ 57125 h 270011"/>
                  <a:gd name="connsiteX40" fmla="*/ 76343 w 226941"/>
                  <a:gd name="connsiteY40" fmla="*/ 57125 h 270011"/>
                  <a:gd name="connsiteX41" fmla="*/ 96263 w 226941"/>
                  <a:gd name="connsiteY41" fmla="*/ 57125 h 270011"/>
                  <a:gd name="connsiteX42" fmla="*/ 96568 w 226941"/>
                  <a:gd name="connsiteY42" fmla="*/ 57125 h 270011"/>
                  <a:gd name="connsiteX43" fmla="*/ 96872 w 226941"/>
                  <a:gd name="connsiteY43" fmla="*/ 57125 h 270011"/>
                  <a:gd name="connsiteX44" fmla="*/ 125054 w 226941"/>
                  <a:gd name="connsiteY44" fmla="*/ 57125 h 270011"/>
                  <a:gd name="connsiteX45" fmla="*/ 154351 w 226941"/>
                  <a:gd name="connsiteY45" fmla="*/ 208376 h 270011"/>
                  <a:gd name="connsiteX46" fmla="*/ 208688 w 226941"/>
                  <a:gd name="connsiteY46" fmla="*/ 88247 h 270011"/>
                  <a:gd name="connsiteX47" fmla="*/ 179999 w 226941"/>
                  <a:gd name="connsiteY47" fmla="*/ 83431 h 270011"/>
                  <a:gd name="connsiteX48" fmla="*/ 170419 w 226941"/>
                  <a:gd name="connsiteY48" fmla="*/ 67211 h 270011"/>
                  <a:gd name="connsiteX49" fmla="*/ 172953 w 226941"/>
                  <a:gd name="connsiteY49" fmla="*/ 55249 h 270011"/>
                  <a:gd name="connsiteX50" fmla="*/ 182432 w 226941"/>
                  <a:gd name="connsiteY50" fmla="*/ 51600 h 270011"/>
                  <a:gd name="connsiteX51" fmla="*/ 201643 w 226941"/>
                  <a:gd name="connsiteY51" fmla="*/ 60014 h 270011"/>
                  <a:gd name="connsiteX52" fmla="*/ 211222 w 226941"/>
                  <a:gd name="connsiteY52" fmla="*/ 76234 h 270011"/>
                  <a:gd name="connsiteX53" fmla="*/ 208688 w 226941"/>
                  <a:gd name="connsiteY53" fmla="*/ 88196 h 2700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</a:cxnLst>
                <a:rect l="l" t="t" r="r" b="b"/>
                <a:pathLst>
                  <a:path w="226941" h="270011">
                    <a:moveTo>
                      <a:pt x="226175" y="73446"/>
                    </a:moveTo>
                    <a:cubicBezTo>
                      <a:pt x="224452" y="64525"/>
                      <a:pt x="219434" y="55807"/>
                      <a:pt x="211983" y="48913"/>
                    </a:cubicBezTo>
                    <a:cubicBezTo>
                      <a:pt x="199260" y="37103"/>
                      <a:pt x="182381" y="33656"/>
                      <a:pt x="170166" y="39080"/>
                    </a:cubicBezTo>
                    <a:cubicBezTo>
                      <a:pt x="154453" y="23418"/>
                      <a:pt x="133772" y="14497"/>
                      <a:pt x="110811" y="13483"/>
                    </a:cubicBezTo>
                    <a:cubicBezTo>
                      <a:pt x="110253" y="5931"/>
                      <a:pt x="104019" y="0"/>
                      <a:pt x="96365" y="0"/>
                    </a:cubicBezTo>
                    <a:lnTo>
                      <a:pt x="76445" y="0"/>
                    </a:lnTo>
                    <a:cubicBezTo>
                      <a:pt x="68436" y="0"/>
                      <a:pt x="61897" y="6539"/>
                      <a:pt x="61897" y="14547"/>
                    </a:cubicBezTo>
                    <a:lnTo>
                      <a:pt x="61897" y="41919"/>
                    </a:lnTo>
                    <a:lnTo>
                      <a:pt x="41420" y="41919"/>
                    </a:lnTo>
                    <a:cubicBezTo>
                      <a:pt x="37821" y="41919"/>
                      <a:pt x="34729" y="44453"/>
                      <a:pt x="33969" y="47950"/>
                    </a:cubicBezTo>
                    <a:lnTo>
                      <a:pt x="160" y="209085"/>
                    </a:lnTo>
                    <a:cubicBezTo>
                      <a:pt x="-347" y="211518"/>
                      <a:pt x="363" y="214053"/>
                      <a:pt x="2086" y="215877"/>
                    </a:cubicBezTo>
                    <a:lnTo>
                      <a:pt x="50898" y="267630"/>
                    </a:lnTo>
                    <a:cubicBezTo>
                      <a:pt x="52318" y="269150"/>
                      <a:pt x="54345" y="270012"/>
                      <a:pt x="56423" y="270012"/>
                    </a:cubicBezTo>
                    <a:lnTo>
                      <a:pt x="116538" y="270012"/>
                    </a:lnTo>
                    <a:cubicBezTo>
                      <a:pt x="118718" y="270012"/>
                      <a:pt x="120746" y="269099"/>
                      <a:pt x="122215" y="267477"/>
                    </a:cubicBezTo>
                    <a:lnTo>
                      <a:pt x="168392" y="215726"/>
                    </a:lnTo>
                    <a:cubicBezTo>
                      <a:pt x="169963" y="213951"/>
                      <a:pt x="170622" y="211569"/>
                      <a:pt x="170166" y="209238"/>
                    </a:cubicBezTo>
                    <a:lnTo>
                      <a:pt x="138942" y="48102"/>
                    </a:lnTo>
                    <a:cubicBezTo>
                      <a:pt x="138233" y="44504"/>
                      <a:pt x="135141" y="41969"/>
                      <a:pt x="131491" y="41969"/>
                    </a:cubicBezTo>
                    <a:lnTo>
                      <a:pt x="111014" y="41969"/>
                    </a:lnTo>
                    <a:lnTo>
                      <a:pt x="111014" y="28740"/>
                    </a:lnTo>
                    <a:cubicBezTo>
                      <a:pt x="129464" y="29804"/>
                      <a:pt x="146140" y="36901"/>
                      <a:pt x="158862" y="49217"/>
                    </a:cubicBezTo>
                    <a:cubicBezTo>
                      <a:pt x="155365" y="55097"/>
                      <a:pt x="154149" y="62497"/>
                      <a:pt x="155618" y="70202"/>
                    </a:cubicBezTo>
                    <a:cubicBezTo>
                      <a:pt x="157342" y="79123"/>
                      <a:pt x="162360" y="87841"/>
                      <a:pt x="169811" y="94735"/>
                    </a:cubicBezTo>
                    <a:cubicBezTo>
                      <a:pt x="178630" y="102896"/>
                      <a:pt x="189478" y="107102"/>
                      <a:pt x="199362" y="107102"/>
                    </a:cubicBezTo>
                    <a:cubicBezTo>
                      <a:pt x="207370" y="107102"/>
                      <a:pt x="214771" y="104365"/>
                      <a:pt x="219991" y="98688"/>
                    </a:cubicBezTo>
                    <a:cubicBezTo>
                      <a:pt x="225871" y="92352"/>
                      <a:pt x="228152" y="83178"/>
                      <a:pt x="226327" y="73547"/>
                    </a:cubicBezTo>
                    <a:close/>
                    <a:moveTo>
                      <a:pt x="77053" y="15155"/>
                    </a:moveTo>
                    <a:lnTo>
                      <a:pt x="95706" y="15155"/>
                    </a:lnTo>
                    <a:lnTo>
                      <a:pt x="95706" y="41919"/>
                    </a:lnTo>
                    <a:lnTo>
                      <a:pt x="77053" y="41919"/>
                    </a:lnTo>
                    <a:lnTo>
                      <a:pt x="77053" y="15155"/>
                    </a:lnTo>
                    <a:close/>
                    <a:moveTo>
                      <a:pt x="154402" y="208376"/>
                    </a:moveTo>
                    <a:lnTo>
                      <a:pt x="112990" y="254805"/>
                    </a:lnTo>
                    <a:lnTo>
                      <a:pt x="59566" y="254805"/>
                    </a:lnTo>
                    <a:lnTo>
                      <a:pt x="15721" y="208325"/>
                    </a:lnTo>
                    <a:lnTo>
                      <a:pt x="47452" y="57125"/>
                    </a:lnTo>
                    <a:lnTo>
                      <a:pt x="75735" y="57125"/>
                    </a:lnTo>
                    <a:cubicBezTo>
                      <a:pt x="75735" y="57125"/>
                      <a:pt x="75938" y="57125"/>
                      <a:pt x="76039" y="57125"/>
                    </a:cubicBezTo>
                    <a:cubicBezTo>
                      <a:pt x="76141" y="57125"/>
                      <a:pt x="76242" y="57125"/>
                      <a:pt x="76343" y="57125"/>
                    </a:cubicBezTo>
                    <a:lnTo>
                      <a:pt x="96263" y="57125"/>
                    </a:lnTo>
                    <a:cubicBezTo>
                      <a:pt x="96263" y="57125"/>
                      <a:pt x="96466" y="57125"/>
                      <a:pt x="96568" y="57125"/>
                    </a:cubicBezTo>
                    <a:cubicBezTo>
                      <a:pt x="96669" y="57125"/>
                      <a:pt x="96770" y="57125"/>
                      <a:pt x="96872" y="57125"/>
                    </a:cubicBezTo>
                    <a:lnTo>
                      <a:pt x="125054" y="57125"/>
                    </a:lnTo>
                    <a:lnTo>
                      <a:pt x="154351" y="208376"/>
                    </a:lnTo>
                    <a:close/>
                    <a:moveTo>
                      <a:pt x="208688" y="88247"/>
                    </a:moveTo>
                    <a:cubicBezTo>
                      <a:pt x="202808" y="94583"/>
                      <a:pt x="189680" y="92403"/>
                      <a:pt x="179999" y="83431"/>
                    </a:cubicBezTo>
                    <a:cubicBezTo>
                      <a:pt x="174981" y="78819"/>
                      <a:pt x="171484" y="72888"/>
                      <a:pt x="170419" y="67211"/>
                    </a:cubicBezTo>
                    <a:cubicBezTo>
                      <a:pt x="169862" y="64373"/>
                      <a:pt x="169456" y="59000"/>
                      <a:pt x="172953" y="55249"/>
                    </a:cubicBezTo>
                    <a:cubicBezTo>
                      <a:pt x="175234" y="52766"/>
                      <a:pt x="178580" y="51600"/>
                      <a:pt x="182432" y="51600"/>
                    </a:cubicBezTo>
                    <a:cubicBezTo>
                      <a:pt x="188464" y="51600"/>
                      <a:pt x="195712" y="54540"/>
                      <a:pt x="201643" y="60014"/>
                    </a:cubicBezTo>
                    <a:cubicBezTo>
                      <a:pt x="206661" y="64626"/>
                      <a:pt x="210158" y="70557"/>
                      <a:pt x="211222" y="76234"/>
                    </a:cubicBezTo>
                    <a:cubicBezTo>
                      <a:pt x="211780" y="79072"/>
                      <a:pt x="212185" y="84445"/>
                      <a:pt x="208688" y="88196"/>
                    </a:cubicBezTo>
                    <a:close/>
                  </a:path>
                </a:pathLst>
              </a:custGeom>
              <a:solidFill>
                <a:srgbClr val="1F1F1F"/>
              </a:solidFill>
              <a:ln w="50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  <p:sp>
          <p:nvSpPr>
            <p:cNvPr id="1081" name="Frihandsfigur: Form 1080">
              <a:extLst>
                <a:ext uri="{FF2B5EF4-FFF2-40B4-BE49-F238E27FC236}">
                  <a16:creationId xmlns:a16="http://schemas.microsoft.com/office/drawing/2014/main" id="{B0FB336B-98C7-61F1-1CA8-31A096584340}"/>
                </a:ext>
              </a:extLst>
            </p:cNvPr>
            <p:cNvSpPr/>
            <p:nvPr/>
          </p:nvSpPr>
          <p:spPr>
            <a:xfrm>
              <a:off x="2547529" y="4225298"/>
              <a:ext cx="380966" cy="380966"/>
            </a:xfrm>
            <a:custGeom>
              <a:avLst/>
              <a:gdLst>
                <a:gd name="connsiteX0" fmla="*/ 190483 w 380966"/>
                <a:gd name="connsiteY0" fmla="*/ 0 h 380966"/>
                <a:gd name="connsiteX1" fmla="*/ 0 w 380966"/>
                <a:gd name="connsiteY1" fmla="*/ 190483 h 380966"/>
                <a:gd name="connsiteX2" fmla="*/ 190483 w 380966"/>
                <a:gd name="connsiteY2" fmla="*/ 380966 h 380966"/>
                <a:gd name="connsiteX3" fmla="*/ 380966 w 380966"/>
                <a:gd name="connsiteY3" fmla="*/ 190483 h 380966"/>
                <a:gd name="connsiteX4" fmla="*/ 190483 w 380966"/>
                <a:gd name="connsiteY4" fmla="*/ 0 h 380966"/>
                <a:gd name="connsiteX5" fmla="*/ 365760 w 380966"/>
                <a:gd name="connsiteY5" fmla="*/ 190483 h 380966"/>
                <a:gd name="connsiteX6" fmla="*/ 319787 w 380966"/>
                <a:gd name="connsiteY6" fmla="*/ 308635 h 380966"/>
                <a:gd name="connsiteX7" fmla="*/ 72280 w 380966"/>
                <a:gd name="connsiteY7" fmla="*/ 61129 h 380966"/>
                <a:gd name="connsiteX8" fmla="*/ 190432 w 380966"/>
                <a:gd name="connsiteY8" fmla="*/ 15155 h 380966"/>
                <a:gd name="connsiteX9" fmla="*/ 365709 w 380966"/>
                <a:gd name="connsiteY9" fmla="*/ 190432 h 380966"/>
                <a:gd name="connsiteX10" fmla="*/ 15206 w 380966"/>
                <a:gd name="connsiteY10" fmla="*/ 190483 h 380966"/>
                <a:gd name="connsiteX11" fmla="*/ 61585 w 380966"/>
                <a:gd name="connsiteY11" fmla="*/ 71875 h 380966"/>
                <a:gd name="connsiteX12" fmla="*/ 309142 w 380966"/>
                <a:gd name="connsiteY12" fmla="*/ 319432 h 380966"/>
                <a:gd name="connsiteX13" fmla="*/ 190534 w 380966"/>
                <a:gd name="connsiteY13" fmla="*/ 365811 h 380966"/>
                <a:gd name="connsiteX14" fmla="*/ 15257 w 380966"/>
                <a:gd name="connsiteY14" fmla="*/ 190534 h 38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80966" h="380966">
                  <a:moveTo>
                    <a:pt x="190483" y="0"/>
                  </a:moveTo>
                  <a:cubicBezTo>
                    <a:pt x="85459" y="0"/>
                    <a:pt x="0" y="85459"/>
                    <a:pt x="0" y="190483"/>
                  </a:cubicBezTo>
                  <a:cubicBezTo>
                    <a:pt x="0" y="295508"/>
                    <a:pt x="85459" y="380966"/>
                    <a:pt x="190483" y="380966"/>
                  </a:cubicBezTo>
                  <a:cubicBezTo>
                    <a:pt x="295507" y="380966"/>
                    <a:pt x="380966" y="295508"/>
                    <a:pt x="380966" y="190483"/>
                  </a:cubicBezTo>
                  <a:cubicBezTo>
                    <a:pt x="380966" y="85459"/>
                    <a:pt x="295507" y="0"/>
                    <a:pt x="190483" y="0"/>
                  </a:cubicBezTo>
                  <a:close/>
                  <a:moveTo>
                    <a:pt x="365760" y="190483"/>
                  </a:moveTo>
                  <a:cubicBezTo>
                    <a:pt x="365760" y="236000"/>
                    <a:pt x="348324" y="277463"/>
                    <a:pt x="319787" y="308635"/>
                  </a:cubicBezTo>
                  <a:lnTo>
                    <a:pt x="72280" y="61129"/>
                  </a:lnTo>
                  <a:cubicBezTo>
                    <a:pt x="103453" y="32592"/>
                    <a:pt x="144966" y="15155"/>
                    <a:pt x="190432" y="15155"/>
                  </a:cubicBezTo>
                  <a:cubicBezTo>
                    <a:pt x="287093" y="15155"/>
                    <a:pt x="365709" y="93772"/>
                    <a:pt x="365709" y="190432"/>
                  </a:cubicBezTo>
                  <a:close/>
                  <a:moveTo>
                    <a:pt x="15206" y="190483"/>
                  </a:moveTo>
                  <a:cubicBezTo>
                    <a:pt x="15206" y="144763"/>
                    <a:pt x="32795" y="103098"/>
                    <a:pt x="61585" y="71875"/>
                  </a:cubicBezTo>
                  <a:lnTo>
                    <a:pt x="309142" y="319432"/>
                  </a:lnTo>
                  <a:cubicBezTo>
                    <a:pt x="277919" y="348171"/>
                    <a:pt x="236254" y="365811"/>
                    <a:pt x="190534" y="365811"/>
                  </a:cubicBezTo>
                  <a:cubicBezTo>
                    <a:pt x="93873" y="365811"/>
                    <a:pt x="15257" y="287195"/>
                    <a:pt x="15257" y="190534"/>
                  </a:cubicBezTo>
                  <a:close/>
                </a:path>
              </a:pathLst>
            </a:custGeom>
            <a:solidFill>
              <a:srgbClr val="1F1F1F"/>
            </a:solidFill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  <p:grpSp>
        <p:nvGrpSpPr>
          <p:cNvPr id="26" name="Grupp 25">
            <a:extLst>
              <a:ext uri="{FF2B5EF4-FFF2-40B4-BE49-F238E27FC236}">
                <a16:creationId xmlns:a16="http://schemas.microsoft.com/office/drawing/2014/main" id="{46EA439D-F936-53BC-ED39-082D1925D3E8}"/>
              </a:ext>
            </a:extLst>
          </p:cNvPr>
          <p:cNvGrpSpPr/>
          <p:nvPr/>
        </p:nvGrpSpPr>
        <p:grpSpPr>
          <a:xfrm>
            <a:off x="401529" y="4423194"/>
            <a:ext cx="533684" cy="533684"/>
            <a:chOff x="3135502" y="4225298"/>
            <a:chExt cx="380966" cy="380966"/>
          </a:xfrm>
        </p:grpSpPr>
        <p:grpSp>
          <p:nvGrpSpPr>
            <p:cNvPr id="1082" name="Bild 3">
              <a:extLst>
                <a:ext uri="{FF2B5EF4-FFF2-40B4-BE49-F238E27FC236}">
                  <a16:creationId xmlns:a16="http://schemas.microsoft.com/office/drawing/2014/main" id="{DCE078E0-F64A-1DE2-0E1D-0825FD70CEDF}"/>
                </a:ext>
              </a:extLst>
            </p:cNvPr>
            <p:cNvGrpSpPr/>
            <p:nvPr/>
          </p:nvGrpSpPr>
          <p:grpSpPr>
            <a:xfrm>
              <a:off x="3233371" y="4282271"/>
              <a:ext cx="226941" cy="270011"/>
              <a:chOff x="3093671" y="7996018"/>
              <a:chExt cx="226941" cy="270011"/>
            </a:xfrm>
            <a:solidFill>
              <a:srgbClr val="1F1F1F"/>
            </a:solidFill>
          </p:grpSpPr>
          <p:sp>
            <p:nvSpPr>
              <p:cNvPr id="1083" name="Frihandsfigur: Form 1082">
                <a:extLst>
                  <a:ext uri="{FF2B5EF4-FFF2-40B4-BE49-F238E27FC236}">
                    <a16:creationId xmlns:a16="http://schemas.microsoft.com/office/drawing/2014/main" id="{8756F5A8-61DC-932B-C398-83FD9D5C2786}"/>
                  </a:ext>
                </a:extLst>
              </p:cNvPr>
              <p:cNvSpPr/>
              <p:nvPr/>
            </p:nvSpPr>
            <p:spPr>
              <a:xfrm>
                <a:off x="3138221" y="8085874"/>
                <a:ext cx="83558" cy="83545"/>
              </a:xfrm>
              <a:custGeom>
                <a:avLst/>
                <a:gdLst>
                  <a:gd name="connsiteX0" fmla="*/ 36406 w 83558"/>
                  <a:gd name="connsiteY0" fmla="*/ 2243 h 83545"/>
                  <a:gd name="connsiteX1" fmla="*/ 2243 w 83558"/>
                  <a:gd name="connsiteY1" fmla="*/ 36406 h 83545"/>
                  <a:gd name="connsiteX2" fmla="*/ 2243 w 83558"/>
                  <a:gd name="connsiteY2" fmla="*/ 47152 h 83545"/>
                  <a:gd name="connsiteX3" fmla="*/ 36406 w 83558"/>
                  <a:gd name="connsiteY3" fmla="*/ 81315 h 83545"/>
                  <a:gd name="connsiteX4" fmla="*/ 41779 w 83558"/>
                  <a:gd name="connsiteY4" fmla="*/ 83545 h 83545"/>
                  <a:gd name="connsiteX5" fmla="*/ 47152 w 83558"/>
                  <a:gd name="connsiteY5" fmla="*/ 81315 h 83545"/>
                  <a:gd name="connsiteX6" fmla="*/ 81315 w 83558"/>
                  <a:gd name="connsiteY6" fmla="*/ 47152 h 83545"/>
                  <a:gd name="connsiteX7" fmla="*/ 81315 w 83558"/>
                  <a:gd name="connsiteY7" fmla="*/ 36406 h 83545"/>
                  <a:gd name="connsiteX8" fmla="*/ 47152 w 83558"/>
                  <a:gd name="connsiteY8" fmla="*/ 2243 h 83545"/>
                  <a:gd name="connsiteX9" fmla="*/ 36406 w 83558"/>
                  <a:gd name="connsiteY9" fmla="*/ 2243 h 83545"/>
                  <a:gd name="connsiteX10" fmla="*/ 41779 w 83558"/>
                  <a:gd name="connsiteY10" fmla="*/ 65146 h 83545"/>
                  <a:gd name="connsiteX11" fmla="*/ 18412 w 83558"/>
                  <a:gd name="connsiteY11" fmla="*/ 41779 h 83545"/>
                  <a:gd name="connsiteX12" fmla="*/ 41779 w 83558"/>
                  <a:gd name="connsiteY12" fmla="*/ 18412 h 83545"/>
                  <a:gd name="connsiteX13" fmla="*/ 65146 w 83558"/>
                  <a:gd name="connsiteY13" fmla="*/ 41779 h 83545"/>
                  <a:gd name="connsiteX14" fmla="*/ 41779 w 83558"/>
                  <a:gd name="connsiteY14" fmla="*/ 65146 h 835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83558" h="83545">
                    <a:moveTo>
                      <a:pt x="36406" y="2243"/>
                    </a:moveTo>
                    <a:lnTo>
                      <a:pt x="2243" y="36406"/>
                    </a:lnTo>
                    <a:cubicBezTo>
                      <a:pt x="-748" y="39397"/>
                      <a:pt x="-748" y="44212"/>
                      <a:pt x="2243" y="47152"/>
                    </a:cubicBezTo>
                    <a:lnTo>
                      <a:pt x="36406" y="81315"/>
                    </a:lnTo>
                    <a:cubicBezTo>
                      <a:pt x="37876" y="82786"/>
                      <a:pt x="39853" y="83545"/>
                      <a:pt x="41779" y="83545"/>
                    </a:cubicBezTo>
                    <a:cubicBezTo>
                      <a:pt x="43705" y="83545"/>
                      <a:pt x="45682" y="82786"/>
                      <a:pt x="47152" y="81315"/>
                    </a:cubicBezTo>
                    <a:lnTo>
                      <a:pt x="81315" y="47152"/>
                    </a:lnTo>
                    <a:cubicBezTo>
                      <a:pt x="84306" y="44162"/>
                      <a:pt x="84306" y="39346"/>
                      <a:pt x="81315" y="36406"/>
                    </a:cubicBezTo>
                    <a:lnTo>
                      <a:pt x="47152" y="2243"/>
                    </a:lnTo>
                    <a:cubicBezTo>
                      <a:pt x="44161" y="-748"/>
                      <a:pt x="39346" y="-748"/>
                      <a:pt x="36406" y="2243"/>
                    </a:cubicBezTo>
                    <a:close/>
                    <a:moveTo>
                      <a:pt x="41779" y="65146"/>
                    </a:moveTo>
                    <a:lnTo>
                      <a:pt x="18412" y="41779"/>
                    </a:lnTo>
                    <a:lnTo>
                      <a:pt x="41779" y="18412"/>
                    </a:lnTo>
                    <a:lnTo>
                      <a:pt x="65146" y="41779"/>
                    </a:lnTo>
                    <a:lnTo>
                      <a:pt x="41779" y="65146"/>
                    </a:lnTo>
                    <a:close/>
                  </a:path>
                </a:pathLst>
              </a:custGeom>
              <a:solidFill>
                <a:srgbClr val="1F1F1F"/>
              </a:solidFill>
              <a:ln w="50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1084" name="Frihandsfigur: Form 1083">
                <a:extLst>
                  <a:ext uri="{FF2B5EF4-FFF2-40B4-BE49-F238E27FC236}">
                    <a16:creationId xmlns:a16="http://schemas.microsoft.com/office/drawing/2014/main" id="{6FE7DBEE-3FB8-F79D-C8CD-A7A856BD20FD}"/>
                  </a:ext>
                </a:extLst>
              </p:cNvPr>
              <p:cNvSpPr/>
              <p:nvPr/>
            </p:nvSpPr>
            <p:spPr>
              <a:xfrm>
                <a:off x="3093671" y="7996018"/>
                <a:ext cx="226941" cy="270011"/>
              </a:xfrm>
              <a:custGeom>
                <a:avLst/>
                <a:gdLst>
                  <a:gd name="connsiteX0" fmla="*/ 226175 w 226941"/>
                  <a:gd name="connsiteY0" fmla="*/ 73446 h 270011"/>
                  <a:gd name="connsiteX1" fmla="*/ 211983 w 226941"/>
                  <a:gd name="connsiteY1" fmla="*/ 48913 h 270011"/>
                  <a:gd name="connsiteX2" fmla="*/ 170166 w 226941"/>
                  <a:gd name="connsiteY2" fmla="*/ 39080 h 270011"/>
                  <a:gd name="connsiteX3" fmla="*/ 110811 w 226941"/>
                  <a:gd name="connsiteY3" fmla="*/ 13483 h 270011"/>
                  <a:gd name="connsiteX4" fmla="*/ 96365 w 226941"/>
                  <a:gd name="connsiteY4" fmla="*/ 0 h 270011"/>
                  <a:gd name="connsiteX5" fmla="*/ 76445 w 226941"/>
                  <a:gd name="connsiteY5" fmla="*/ 0 h 270011"/>
                  <a:gd name="connsiteX6" fmla="*/ 61897 w 226941"/>
                  <a:gd name="connsiteY6" fmla="*/ 14547 h 270011"/>
                  <a:gd name="connsiteX7" fmla="*/ 61897 w 226941"/>
                  <a:gd name="connsiteY7" fmla="*/ 41919 h 270011"/>
                  <a:gd name="connsiteX8" fmla="*/ 41420 w 226941"/>
                  <a:gd name="connsiteY8" fmla="*/ 41919 h 270011"/>
                  <a:gd name="connsiteX9" fmla="*/ 33969 w 226941"/>
                  <a:gd name="connsiteY9" fmla="*/ 47950 h 270011"/>
                  <a:gd name="connsiteX10" fmla="*/ 160 w 226941"/>
                  <a:gd name="connsiteY10" fmla="*/ 209085 h 270011"/>
                  <a:gd name="connsiteX11" fmla="*/ 2086 w 226941"/>
                  <a:gd name="connsiteY11" fmla="*/ 215877 h 270011"/>
                  <a:gd name="connsiteX12" fmla="*/ 50898 w 226941"/>
                  <a:gd name="connsiteY12" fmla="*/ 267630 h 270011"/>
                  <a:gd name="connsiteX13" fmla="*/ 56423 w 226941"/>
                  <a:gd name="connsiteY13" fmla="*/ 270012 h 270011"/>
                  <a:gd name="connsiteX14" fmla="*/ 116538 w 226941"/>
                  <a:gd name="connsiteY14" fmla="*/ 270012 h 270011"/>
                  <a:gd name="connsiteX15" fmla="*/ 122215 w 226941"/>
                  <a:gd name="connsiteY15" fmla="*/ 267477 h 270011"/>
                  <a:gd name="connsiteX16" fmla="*/ 168391 w 226941"/>
                  <a:gd name="connsiteY16" fmla="*/ 215726 h 270011"/>
                  <a:gd name="connsiteX17" fmla="*/ 170166 w 226941"/>
                  <a:gd name="connsiteY17" fmla="*/ 209238 h 270011"/>
                  <a:gd name="connsiteX18" fmla="*/ 138942 w 226941"/>
                  <a:gd name="connsiteY18" fmla="*/ 48102 h 270011"/>
                  <a:gd name="connsiteX19" fmla="*/ 131491 w 226941"/>
                  <a:gd name="connsiteY19" fmla="*/ 41969 h 270011"/>
                  <a:gd name="connsiteX20" fmla="*/ 111014 w 226941"/>
                  <a:gd name="connsiteY20" fmla="*/ 41969 h 270011"/>
                  <a:gd name="connsiteX21" fmla="*/ 111014 w 226941"/>
                  <a:gd name="connsiteY21" fmla="*/ 28740 h 270011"/>
                  <a:gd name="connsiteX22" fmla="*/ 158863 w 226941"/>
                  <a:gd name="connsiteY22" fmla="*/ 49217 h 270011"/>
                  <a:gd name="connsiteX23" fmla="*/ 155618 w 226941"/>
                  <a:gd name="connsiteY23" fmla="*/ 70202 h 270011"/>
                  <a:gd name="connsiteX24" fmla="*/ 169811 w 226941"/>
                  <a:gd name="connsiteY24" fmla="*/ 94735 h 270011"/>
                  <a:gd name="connsiteX25" fmla="*/ 199362 w 226941"/>
                  <a:gd name="connsiteY25" fmla="*/ 107102 h 270011"/>
                  <a:gd name="connsiteX26" fmla="*/ 219992 w 226941"/>
                  <a:gd name="connsiteY26" fmla="*/ 98688 h 270011"/>
                  <a:gd name="connsiteX27" fmla="*/ 226327 w 226941"/>
                  <a:gd name="connsiteY27" fmla="*/ 73547 h 270011"/>
                  <a:gd name="connsiteX28" fmla="*/ 77053 w 226941"/>
                  <a:gd name="connsiteY28" fmla="*/ 15155 h 270011"/>
                  <a:gd name="connsiteX29" fmla="*/ 95706 w 226941"/>
                  <a:gd name="connsiteY29" fmla="*/ 15155 h 270011"/>
                  <a:gd name="connsiteX30" fmla="*/ 95706 w 226941"/>
                  <a:gd name="connsiteY30" fmla="*/ 41919 h 270011"/>
                  <a:gd name="connsiteX31" fmla="*/ 77053 w 226941"/>
                  <a:gd name="connsiteY31" fmla="*/ 41919 h 270011"/>
                  <a:gd name="connsiteX32" fmla="*/ 77053 w 226941"/>
                  <a:gd name="connsiteY32" fmla="*/ 15155 h 270011"/>
                  <a:gd name="connsiteX33" fmla="*/ 154402 w 226941"/>
                  <a:gd name="connsiteY33" fmla="*/ 208376 h 270011"/>
                  <a:gd name="connsiteX34" fmla="*/ 112990 w 226941"/>
                  <a:gd name="connsiteY34" fmla="*/ 254805 h 270011"/>
                  <a:gd name="connsiteX35" fmla="*/ 59566 w 226941"/>
                  <a:gd name="connsiteY35" fmla="*/ 254805 h 270011"/>
                  <a:gd name="connsiteX36" fmla="*/ 15721 w 226941"/>
                  <a:gd name="connsiteY36" fmla="*/ 208325 h 270011"/>
                  <a:gd name="connsiteX37" fmla="*/ 47452 w 226941"/>
                  <a:gd name="connsiteY37" fmla="*/ 57125 h 270011"/>
                  <a:gd name="connsiteX38" fmla="*/ 75735 w 226941"/>
                  <a:gd name="connsiteY38" fmla="*/ 57125 h 270011"/>
                  <a:gd name="connsiteX39" fmla="*/ 76039 w 226941"/>
                  <a:gd name="connsiteY39" fmla="*/ 57125 h 270011"/>
                  <a:gd name="connsiteX40" fmla="*/ 76343 w 226941"/>
                  <a:gd name="connsiteY40" fmla="*/ 57125 h 270011"/>
                  <a:gd name="connsiteX41" fmla="*/ 96263 w 226941"/>
                  <a:gd name="connsiteY41" fmla="*/ 57125 h 270011"/>
                  <a:gd name="connsiteX42" fmla="*/ 96568 w 226941"/>
                  <a:gd name="connsiteY42" fmla="*/ 57125 h 270011"/>
                  <a:gd name="connsiteX43" fmla="*/ 96872 w 226941"/>
                  <a:gd name="connsiteY43" fmla="*/ 57125 h 270011"/>
                  <a:gd name="connsiteX44" fmla="*/ 125054 w 226941"/>
                  <a:gd name="connsiteY44" fmla="*/ 57125 h 270011"/>
                  <a:gd name="connsiteX45" fmla="*/ 154351 w 226941"/>
                  <a:gd name="connsiteY45" fmla="*/ 208376 h 270011"/>
                  <a:gd name="connsiteX46" fmla="*/ 208688 w 226941"/>
                  <a:gd name="connsiteY46" fmla="*/ 88247 h 270011"/>
                  <a:gd name="connsiteX47" fmla="*/ 179999 w 226941"/>
                  <a:gd name="connsiteY47" fmla="*/ 83431 h 270011"/>
                  <a:gd name="connsiteX48" fmla="*/ 170419 w 226941"/>
                  <a:gd name="connsiteY48" fmla="*/ 67211 h 270011"/>
                  <a:gd name="connsiteX49" fmla="*/ 172953 w 226941"/>
                  <a:gd name="connsiteY49" fmla="*/ 55249 h 270011"/>
                  <a:gd name="connsiteX50" fmla="*/ 182432 w 226941"/>
                  <a:gd name="connsiteY50" fmla="*/ 51600 h 270011"/>
                  <a:gd name="connsiteX51" fmla="*/ 201642 w 226941"/>
                  <a:gd name="connsiteY51" fmla="*/ 60014 h 270011"/>
                  <a:gd name="connsiteX52" fmla="*/ 211222 w 226941"/>
                  <a:gd name="connsiteY52" fmla="*/ 76234 h 270011"/>
                  <a:gd name="connsiteX53" fmla="*/ 208688 w 226941"/>
                  <a:gd name="connsiteY53" fmla="*/ 88196 h 2700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</a:cxnLst>
                <a:rect l="l" t="t" r="r" b="b"/>
                <a:pathLst>
                  <a:path w="226941" h="270011">
                    <a:moveTo>
                      <a:pt x="226175" y="73446"/>
                    </a:moveTo>
                    <a:cubicBezTo>
                      <a:pt x="224452" y="64525"/>
                      <a:pt x="219434" y="55807"/>
                      <a:pt x="211983" y="48913"/>
                    </a:cubicBezTo>
                    <a:cubicBezTo>
                      <a:pt x="199210" y="37103"/>
                      <a:pt x="182381" y="33656"/>
                      <a:pt x="170166" y="39080"/>
                    </a:cubicBezTo>
                    <a:cubicBezTo>
                      <a:pt x="154452" y="23418"/>
                      <a:pt x="133772" y="14497"/>
                      <a:pt x="110811" y="13483"/>
                    </a:cubicBezTo>
                    <a:cubicBezTo>
                      <a:pt x="110253" y="5931"/>
                      <a:pt x="104019" y="0"/>
                      <a:pt x="96365" y="0"/>
                    </a:cubicBezTo>
                    <a:lnTo>
                      <a:pt x="76445" y="0"/>
                    </a:lnTo>
                    <a:cubicBezTo>
                      <a:pt x="68436" y="0"/>
                      <a:pt x="61897" y="6539"/>
                      <a:pt x="61897" y="14547"/>
                    </a:cubicBezTo>
                    <a:lnTo>
                      <a:pt x="61897" y="41919"/>
                    </a:lnTo>
                    <a:lnTo>
                      <a:pt x="41420" y="41919"/>
                    </a:lnTo>
                    <a:cubicBezTo>
                      <a:pt x="37821" y="41919"/>
                      <a:pt x="34729" y="44453"/>
                      <a:pt x="33969" y="47950"/>
                    </a:cubicBezTo>
                    <a:lnTo>
                      <a:pt x="160" y="209085"/>
                    </a:lnTo>
                    <a:cubicBezTo>
                      <a:pt x="-347" y="211518"/>
                      <a:pt x="363" y="214053"/>
                      <a:pt x="2086" y="215877"/>
                    </a:cubicBezTo>
                    <a:lnTo>
                      <a:pt x="50898" y="267630"/>
                    </a:lnTo>
                    <a:cubicBezTo>
                      <a:pt x="52318" y="269150"/>
                      <a:pt x="54345" y="270012"/>
                      <a:pt x="56423" y="270012"/>
                    </a:cubicBezTo>
                    <a:lnTo>
                      <a:pt x="116538" y="270012"/>
                    </a:lnTo>
                    <a:cubicBezTo>
                      <a:pt x="118718" y="270012"/>
                      <a:pt x="120746" y="269099"/>
                      <a:pt x="122215" y="267477"/>
                    </a:cubicBezTo>
                    <a:lnTo>
                      <a:pt x="168391" y="215726"/>
                    </a:lnTo>
                    <a:cubicBezTo>
                      <a:pt x="169963" y="213951"/>
                      <a:pt x="170622" y="211569"/>
                      <a:pt x="170166" y="209238"/>
                    </a:cubicBezTo>
                    <a:lnTo>
                      <a:pt x="138942" y="48102"/>
                    </a:lnTo>
                    <a:cubicBezTo>
                      <a:pt x="138233" y="44504"/>
                      <a:pt x="135141" y="41969"/>
                      <a:pt x="131491" y="41969"/>
                    </a:cubicBezTo>
                    <a:lnTo>
                      <a:pt x="111014" y="41969"/>
                    </a:lnTo>
                    <a:lnTo>
                      <a:pt x="111014" y="28740"/>
                    </a:lnTo>
                    <a:cubicBezTo>
                      <a:pt x="129413" y="29804"/>
                      <a:pt x="146089" y="36901"/>
                      <a:pt x="158863" y="49217"/>
                    </a:cubicBezTo>
                    <a:cubicBezTo>
                      <a:pt x="155365" y="55097"/>
                      <a:pt x="154148" y="62497"/>
                      <a:pt x="155618" y="70202"/>
                    </a:cubicBezTo>
                    <a:cubicBezTo>
                      <a:pt x="157342" y="79123"/>
                      <a:pt x="162360" y="87841"/>
                      <a:pt x="169811" y="94735"/>
                    </a:cubicBezTo>
                    <a:cubicBezTo>
                      <a:pt x="178630" y="102896"/>
                      <a:pt x="189478" y="107102"/>
                      <a:pt x="199362" y="107102"/>
                    </a:cubicBezTo>
                    <a:cubicBezTo>
                      <a:pt x="207370" y="107102"/>
                      <a:pt x="214771" y="104365"/>
                      <a:pt x="219992" y="98688"/>
                    </a:cubicBezTo>
                    <a:cubicBezTo>
                      <a:pt x="225871" y="92352"/>
                      <a:pt x="228152" y="83178"/>
                      <a:pt x="226327" y="73547"/>
                    </a:cubicBezTo>
                    <a:close/>
                    <a:moveTo>
                      <a:pt x="77053" y="15155"/>
                    </a:moveTo>
                    <a:lnTo>
                      <a:pt x="95706" y="15155"/>
                    </a:lnTo>
                    <a:lnTo>
                      <a:pt x="95706" y="41919"/>
                    </a:lnTo>
                    <a:lnTo>
                      <a:pt x="77053" y="41919"/>
                    </a:lnTo>
                    <a:lnTo>
                      <a:pt x="77053" y="15155"/>
                    </a:lnTo>
                    <a:close/>
                    <a:moveTo>
                      <a:pt x="154402" y="208376"/>
                    </a:moveTo>
                    <a:lnTo>
                      <a:pt x="112990" y="254805"/>
                    </a:lnTo>
                    <a:lnTo>
                      <a:pt x="59566" y="254805"/>
                    </a:lnTo>
                    <a:lnTo>
                      <a:pt x="15721" y="208325"/>
                    </a:lnTo>
                    <a:lnTo>
                      <a:pt x="47452" y="57125"/>
                    </a:lnTo>
                    <a:lnTo>
                      <a:pt x="75735" y="57125"/>
                    </a:lnTo>
                    <a:cubicBezTo>
                      <a:pt x="75735" y="57125"/>
                      <a:pt x="75938" y="57125"/>
                      <a:pt x="76039" y="57125"/>
                    </a:cubicBezTo>
                    <a:cubicBezTo>
                      <a:pt x="76141" y="57125"/>
                      <a:pt x="76242" y="57125"/>
                      <a:pt x="76343" y="57125"/>
                    </a:cubicBezTo>
                    <a:lnTo>
                      <a:pt x="96263" y="57125"/>
                    </a:lnTo>
                    <a:cubicBezTo>
                      <a:pt x="96263" y="57125"/>
                      <a:pt x="96466" y="57125"/>
                      <a:pt x="96568" y="57125"/>
                    </a:cubicBezTo>
                    <a:cubicBezTo>
                      <a:pt x="96669" y="57125"/>
                      <a:pt x="96770" y="57125"/>
                      <a:pt x="96872" y="57125"/>
                    </a:cubicBezTo>
                    <a:lnTo>
                      <a:pt x="125054" y="57125"/>
                    </a:lnTo>
                    <a:lnTo>
                      <a:pt x="154351" y="208376"/>
                    </a:lnTo>
                    <a:close/>
                    <a:moveTo>
                      <a:pt x="208688" y="88247"/>
                    </a:moveTo>
                    <a:cubicBezTo>
                      <a:pt x="202808" y="94583"/>
                      <a:pt x="189680" y="92403"/>
                      <a:pt x="179999" y="83431"/>
                    </a:cubicBezTo>
                    <a:cubicBezTo>
                      <a:pt x="174981" y="78819"/>
                      <a:pt x="171484" y="72888"/>
                      <a:pt x="170419" y="67211"/>
                    </a:cubicBezTo>
                    <a:cubicBezTo>
                      <a:pt x="169862" y="64373"/>
                      <a:pt x="169456" y="59000"/>
                      <a:pt x="172953" y="55249"/>
                    </a:cubicBezTo>
                    <a:cubicBezTo>
                      <a:pt x="175234" y="52766"/>
                      <a:pt x="178580" y="51600"/>
                      <a:pt x="182432" y="51600"/>
                    </a:cubicBezTo>
                    <a:cubicBezTo>
                      <a:pt x="188464" y="51600"/>
                      <a:pt x="195712" y="54540"/>
                      <a:pt x="201642" y="60014"/>
                    </a:cubicBezTo>
                    <a:cubicBezTo>
                      <a:pt x="206661" y="64626"/>
                      <a:pt x="210158" y="70557"/>
                      <a:pt x="211222" y="76234"/>
                    </a:cubicBezTo>
                    <a:cubicBezTo>
                      <a:pt x="211780" y="79072"/>
                      <a:pt x="212185" y="84445"/>
                      <a:pt x="208688" y="88196"/>
                    </a:cubicBezTo>
                    <a:close/>
                  </a:path>
                </a:pathLst>
              </a:custGeom>
              <a:solidFill>
                <a:srgbClr val="1F1F1F"/>
              </a:solidFill>
              <a:ln w="50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  <p:sp>
          <p:nvSpPr>
            <p:cNvPr id="1085" name="Frihandsfigur: Form 1084">
              <a:extLst>
                <a:ext uri="{FF2B5EF4-FFF2-40B4-BE49-F238E27FC236}">
                  <a16:creationId xmlns:a16="http://schemas.microsoft.com/office/drawing/2014/main" id="{7B7E59B8-E40F-61B0-A7E2-435655ADDF41}"/>
                </a:ext>
              </a:extLst>
            </p:cNvPr>
            <p:cNvSpPr/>
            <p:nvPr/>
          </p:nvSpPr>
          <p:spPr>
            <a:xfrm>
              <a:off x="3135502" y="4225298"/>
              <a:ext cx="380966" cy="380966"/>
            </a:xfrm>
            <a:custGeom>
              <a:avLst/>
              <a:gdLst>
                <a:gd name="connsiteX0" fmla="*/ 190483 w 380966"/>
                <a:gd name="connsiteY0" fmla="*/ 0 h 380966"/>
                <a:gd name="connsiteX1" fmla="*/ 0 w 380966"/>
                <a:gd name="connsiteY1" fmla="*/ 190483 h 380966"/>
                <a:gd name="connsiteX2" fmla="*/ 190483 w 380966"/>
                <a:gd name="connsiteY2" fmla="*/ 380966 h 380966"/>
                <a:gd name="connsiteX3" fmla="*/ 380966 w 380966"/>
                <a:gd name="connsiteY3" fmla="*/ 190483 h 380966"/>
                <a:gd name="connsiteX4" fmla="*/ 190483 w 380966"/>
                <a:gd name="connsiteY4" fmla="*/ 0 h 380966"/>
                <a:gd name="connsiteX5" fmla="*/ 365760 w 380966"/>
                <a:gd name="connsiteY5" fmla="*/ 190483 h 380966"/>
                <a:gd name="connsiteX6" fmla="*/ 319786 w 380966"/>
                <a:gd name="connsiteY6" fmla="*/ 308635 h 380966"/>
                <a:gd name="connsiteX7" fmla="*/ 72280 w 380966"/>
                <a:gd name="connsiteY7" fmla="*/ 61129 h 380966"/>
                <a:gd name="connsiteX8" fmla="*/ 190432 w 380966"/>
                <a:gd name="connsiteY8" fmla="*/ 15155 h 380966"/>
                <a:gd name="connsiteX9" fmla="*/ 365709 w 380966"/>
                <a:gd name="connsiteY9" fmla="*/ 190432 h 380966"/>
                <a:gd name="connsiteX10" fmla="*/ 15206 w 380966"/>
                <a:gd name="connsiteY10" fmla="*/ 190483 h 380966"/>
                <a:gd name="connsiteX11" fmla="*/ 61585 w 380966"/>
                <a:gd name="connsiteY11" fmla="*/ 71875 h 380966"/>
                <a:gd name="connsiteX12" fmla="*/ 309142 w 380966"/>
                <a:gd name="connsiteY12" fmla="*/ 319432 h 380966"/>
                <a:gd name="connsiteX13" fmla="*/ 190534 w 380966"/>
                <a:gd name="connsiteY13" fmla="*/ 365811 h 380966"/>
                <a:gd name="connsiteX14" fmla="*/ 15257 w 380966"/>
                <a:gd name="connsiteY14" fmla="*/ 190534 h 38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80966" h="380966">
                  <a:moveTo>
                    <a:pt x="190483" y="0"/>
                  </a:moveTo>
                  <a:cubicBezTo>
                    <a:pt x="85459" y="0"/>
                    <a:pt x="0" y="85459"/>
                    <a:pt x="0" y="190483"/>
                  </a:cubicBezTo>
                  <a:cubicBezTo>
                    <a:pt x="0" y="295508"/>
                    <a:pt x="85459" y="380966"/>
                    <a:pt x="190483" y="380966"/>
                  </a:cubicBezTo>
                  <a:cubicBezTo>
                    <a:pt x="295507" y="380966"/>
                    <a:pt x="380966" y="295508"/>
                    <a:pt x="380966" y="190483"/>
                  </a:cubicBezTo>
                  <a:cubicBezTo>
                    <a:pt x="380966" y="85459"/>
                    <a:pt x="295507" y="0"/>
                    <a:pt x="190483" y="0"/>
                  </a:cubicBezTo>
                  <a:close/>
                  <a:moveTo>
                    <a:pt x="365760" y="190483"/>
                  </a:moveTo>
                  <a:cubicBezTo>
                    <a:pt x="365760" y="236000"/>
                    <a:pt x="348323" y="277463"/>
                    <a:pt x="319786" y="308635"/>
                  </a:cubicBezTo>
                  <a:lnTo>
                    <a:pt x="72280" y="61129"/>
                  </a:lnTo>
                  <a:cubicBezTo>
                    <a:pt x="103453" y="32592"/>
                    <a:pt x="144966" y="15155"/>
                    <a:pt x="190432" y="15155"/>
                  </a:cubicBezTo>
                  <a:cubicBezTo>
                    <a:pt x="287093" y="15155"/>
                    <a:pt x="365709" y="93772"/>
                    <a:pt x="365709" y="190432"/>
                  </a:cubicBezTo>
                  <a:close/>
                  <a:moveTo>
                    <a:pt x="15206" y="190483"/>
                  </a:moveTo>
                  <a:cubicBezTo>
                    <a:pt x="15206" y="144763"/>
                    <a:pt x="32795" y="103098"/>
                    <a:pt x="61585" y="71875"/>
                  </a:cubicBezTo>
                  <a:lnTo>
                    <a:pt x="309142" y="319432"/>
                  </a:lnTo>
                  <a:cubicBezTo>
                    <a:pt x="277919" y="348171"/>
                    <a:pt x="236254" y="365811"/>
                    <a:pt x="190534" y="365811"/>
                  </a:cubicBezTo>
                  <a:cubicBezTo>
                    <a:pt x="93873" y="365811"/>
                    <a:pt x="15257" y="287195"/>
                    <a:pt x="15257" y="190534"/>
                  </a:cubicBezTo>
                  <a:close/>
                </a:path>
              </a:pathLst>
            </a:custGeom>
            <a:solidFill>
              <a:srgbClr val="D24723"/>
            </a:solidFill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  <p:grpSp>
        <p:nvGrpSpPr>
          <p:cNvPr id="28" name="Grupp 27">
            <a:extLst>
              <a:ext uri="{FF2B5EF4-FFF2-40B4-BE49-F238E27FC236}">
                <a16:creationId xmlns:a16="http://schemas.microsoft.com/office/drawing/2014/main" id="{D849FD60-D8DE-9528-E582-6C5BB5B652F5}"/>
              </a:ext>
            </a:extLst>
          </p:cNvPr>
          <p:cNvGrpSpPr/>
          <p:nvPr/>
        </p:nvGrpSpPr>
        <p:grpSpPr>
          <a:xfrm>
            <a:off x="1373779" y="4423194"/>
            <a:ext cx="533684" cy="533684"/>
            <a:chOff x="4311449" y="4225298"/>
            <a:chExt cx="380966" cy="380966"/>
          </a:xfrm>
        </p:grpSpPr>
        <p:grpSp>
          <p:nvGrpSpPr>
            <p:cNvPr id="1090" name="Bild 3">
              <a:extLst>
                <a:ext uri="{FF2B5EF4-FFF2-40B4-BE49-F238E27FC236}">
                  <a16:creationId xmlns:a16="http://schemas.microsoft.com/office/drawing/2014/main" id="{055DA08A-E115-B62C-0440-66909131FB09}"/>
                </a:ext>
              </a:extLst>
            </p:cNvPr>
            <p:cNvGrpSpPr/>
            <p:nvPr/>
          </p:nvGrpSpPr>
          <p:grpSpPr>
            <a:xfrm>
              <a:off x="4376733" y="4289980"/>
              <a:ext cx="257598" cy="251506"/>
              <a:chOff x="4237033" y="8003727"/>
              <a:chExt cx="257598" cy="251506"/>
            </a:xfrm>
            <a:solidFill>
              <a:srgbClr val="1F1F1F"/>
            </a:solidFill>
          </p:grpSpPr>
          <p:sp>
            <p:nvSpPr>
              <p:cNvPr id="1091" name="Frihandsfigur: Form 1090">
                <a:extLst>
                  <a:ext uri="{FF2B5EF4-FFF2-40B4-BE49-F238E27FC236}">
                    <a16:creationId xmlns:a16="http://schemas.microsoft.com/office/drawing/2014/main" id="{7F5126BC-97ED-8AE8-1952-CA852F97A03E}"/>
                  </a:ext>
                </a:extLst>
              </p:cNvPr>
              <p:cNvSpPr/>
              <p:nvPr/>
            </p:nvSpPr>
            <p:spPr>
              <a:xfrm>
                <a:off x="4237033" y="8003727"/>
                <a:ext cx="257598" cy="251506"/>
              </a:xfrm>
              <a:custGeom>
                <a:avLst/>
                <a:gdLst>
                  <a:gd name="connsiteX0" fmla="*/ 226371 w 257598"/>
                  <a:gd name="connsiteY0" fmla="*/ 44550 h 251506"/>
                  <a:gd name="connsiteX1" fmla="*/ 86272 w 257598"/>
                  <a:gd name="connsiteY1" fmla="*/ 15557 h 251506"/>
                  <a:gd name="connsiteX2" fmla="*/ 84346 w 257598"/>
                  <a:gd name="connsiteY2" fmla="*/ 16722 h 251506"/>
                  <a:gd name="connsiteX3" fmla="*/ 81912 w 257598"/>
                  <a:gd name="connsiteY3" fmla="*/ 18851 h 251506"/>
                  <a:gd name="connsiteX4" fmla="*/ 81507 w 257598"/>
                  <a:gd name="connsiteY4" fmla="*/ 19156 h 251506"/>
                  <a:gd name="connsiteX5" fmla="*/ 81000 w 257598"/>
                  <a:gd name="connsiteY5" fmla="*/ 19612 h 251506"/>
                  <a:gd name="connsiteX6" fmla="*/ 11508 w 257598"/>
                  <a:gd name="connsiteY6" fmla="*/ 198995 h 251506"/>
                  <a:gd name="connsiteX7" fmla="*/ 14245 w 257598"/>
                  <a:gd name="connsiteY7" fmla="*/ 230471 h 251506"/>
                  <a:gd name="connsiteX8" fmla="*/ 47547 w 257598"/>
                  <a:gd name="connsiteY8" fmla="*/ 236807 h 251506"/>
                  <a:gd name="connsiteX9" fmla="*/ 102796 w 257598"/>
                  <a:gd name="connsiteY9" fmla="*/ 251507 h 251506"/>
                  <a:gd name="connsiteX10" fmla="*/ 228551 w 257598"/>
                  <a:gd name="connsiteY10" fmla="*/ 191898 h 251506"/>
                  <a:gd name="connsiteX11" fmla="*/ 229058 w 257598"/>
                  <a:gd name="connsiteY11" fmla="*/ 191493 h 251506"/>
                  <a:gd name="connsiteX12" fmla="*/ 229311 w 257598"/>
                  <a:gd name="connsiteY12" fmla="*/ 191239 h 251506"/>
                  <a:gd name="connsiteX13" fmla="*/ 231897 w 257598"/>
                  <a:gd name="connsiteY13" fmla="*/ 189059 h 251506"/>
                  <a:gd name="connsiteX14" fmla="*/ 233366 w 257598"/>
                  <a:gd name="connsiteY14" fmla="*/ 187336 h 251506"/>
                  <a:gd name="connsiteX15" fmla="*/ 226321 w 257598"/>
                  <a:gd name="connsiteY15" fmla="*/ 44449 h 251506"/>
                  <a:gd name="connsiteX16" fmla="*/ 135945 w 257598"/>
                  <a:gd name="connsiteY16" fmla="*/ 15050 h 251506"/>
                  <a:gd name="connsiteX17" fmla="*/ 214815 w 257598"/>
                  <a:gd name="connsiteY17" fmla="*/ 54434 h 251506"/>
                  <a:gd name="connsiteX18" fmla="*/ 219731 w 257598"/>
                  <a:gd name="connsiteY18" fmla="*/ 179531 h 251506"/>
                  <a:gd name="connsiteX19" fmla="*/ 218160 w 257598"/>
                  <a:gd name="connsiteY19" fmla="*/ 180848 h 251506"/>
                  <a:gd name="connsiteX20" fmla="*/ 95750 w 257598"/>
                  <a:gd name="connsiteY20" fmla="*/ 156366 h 251506"/>
                  <a:gd name="connsiteX21" fmla="*/ 90884 w 257598"/>
                  <a:gd name="connsiteY21" fmla="*/ 31219 h 251506"/>
                  <a:gd name="connsiteX22" fmla="*/ 91847 w 257598"/>
                  <a:gd name="connsiteY22" fmla="*/ 30408 h 251506"/>
                  <a:gd name="connsiteX23" fmla="*/ 135895 w 257598"/>
                  <a:gd name="connsiteY23" fmla="*/ 15101 h 251506"/>
                  <a:gd name="connsiteX24" fmla="*/ 51247 w 257598"/>
                  <a:gd name="connsiteY24" fmla="*/ 221398 h 251506"/>
                  <a:gd name="connsiteX25" fmla="*/ 42478 w 257598"/>
                  <a:gd name="connsiteY25" fmla="*/ 222108 h 251506"/>
                  <a:gd name="connsiteX26" fmla="*/ 25903 w 257598"/>
                  <a:gd name="connsiteY26" fmla="*/ 220638 h 251506"/>
                  <a:gd name="connsiteX27" fmla="*/ 26106 w 257598"/>
                  <a:gd name="connsiteY27" fmla="*/ 204874 h 251506"/>
                  <a:gd name="connsiteX28" fmla="*/ 27170 w 257598"/>
                  <a:gd name="connsiteY28" fmla="*/ 196054 h 251506"/>
                  <a:gd name="connsiteX29" fmla="*/ 54592 w 257598"/>
                  <a:gd name="connsiteY29" fmla="*/ 67207 h 251506"/>
                  <a:gd name="connsiteX30" fmla="*/ 84244 w 257598"/>
                  <a:gd name="connsiteY30" fmla="*/ 166250 h 251506"/>
                  <a:gd name="connsiteX31" fmla="*/ 174772 w 257598"/>
                  <a:gd name="connsiteY31" fmla="*/ 210855 h 251506"/>
                  <a:gd name="connsiteX32" fmla="*/ 177813 w 257598"/>
                  <a:gd name="connsiteY32" fmla="*/ 210754 h 251506"/>
                  <a:gd name="connsiteX33" fmla="*/ 51247 w 257598"/>
                  <a:gd name="connsiteY33" fmla="*/ 221398 h 2515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257598" h="251506">
                    <a:moveTo>
                      <a:pt x="226371" y="44550"/>
                    </a:moveTo>
                    <a:cubicBezTo>
                      <a:pt x="187292" y="-1119"/>
                      <a:pt x="125808" y="-13284"/>
                      <a:pt x="86272" y="15557"/>
                    </a:cubicBezTo>
                    <a:cubicBezTo>
                      <a:pt x="85613" y="15861"/>
                      <a:pt x="84954" y="16216"/>
                      <a:pt x="84346" y="16722"/>
                    </a:cubicBezTo>
                    <a:cubicBezTo>
                      <a:pt x="83484" y="17432"/>
                      <a:pt x="82724" y="18142"/>
                      <a:pt x="81912" y="18851"/>
                    </a:cubicBezTo>
                    <a:cubicBezTo>
                      <a:pt x="81761" y="18953"/>
                      <a:pt x="81659" y="19054"/>
                      <a:pt x="81507" y="19156"/>
                    </a:cubicBezTo>
                    <a:cubicBezTo>
                      <a:pt x="81355" y="19307"/>
                      <a:pt x="81203" y="19460"/>
                      <a:pt x="81000" y="19612"/>
                    </a:cubicBezTo>
                    <a:cubicBezTo>
                      <a:pt x="6388" y="84644"/>
                      <a:pt x="-16421" y="143391"/>
                      <a:pt x="11508" y="198995"/>
                    </a:cubicBezTo>
                    <a:cubicBezTo>
                      <a:pt x="5679" y="208777"/>
                      <a:pt x="6540" y="221449"/>
                      <a:pt x="14245" y="230471"/>
                    </a:cubicBezTo>
                    <a:cubicBezTo>
                      <a:pt x="22608" y="240254"/>
                      <a:pt x="36598" y="242636"/>
                      <a:pt x="47547" y="236807"/>
                    </a:cubicBezTo>
                    <a:cubicBezTo>
                      <a:pt x="66301" y="247147"/>
                      <a:pt x="84802" y="251507"/>
                      <a:pt x="102796" y="251507"/>
                    </a:cubicBezTo>
                    <a:cubicBezTo>
                      <a:pt x="149631" y="251507"/>
                      <a:pt x="192969" y="221956"/>
                      <a:pt x="228551" y="191898"/>
                    </a:cubicBezTo>
                    <a:cubicBezTo>
                      <a:pt x="228703" y="191746"/>
                      <a:pt x="228906" y="191644"/>
                      <a:pt x="229058" y="191493"/>
                    </a:cubicBezTo>
                    <a:cubicBezTo>
                      <a:pt x="229159" y="191391"/>
                      <a:pt x="229261" y="191290"/>
                      <a:pt x="229311" y="191239"/>
                    </a:cubicBezTo>
                    <a:cubicBezTo>
                      <a:pt x="230173" y="190529"/>
                      <a:pt x="231035" y="189769"/>
                      <a:pt x="231897" y="189059"/>
                    </a:cubicBezTo>
                    <a:cubicBezTo>
                      <a:pt x="232505" y="188553"/>
                      <a:pt x="232961" y="187944"/>
                      <a:pt x="233366" y="187336"/>
                    </a:cubicBezTo>
                    <a:cubicBezTo>
                      <a:pt x="267986" y="152717"/>
                      <a:pt x="265401" y="90118"/>
                      <a:pt x="226321" y="44449"/>
                    </a:cubicBezTo>
                    <a:close/>
                    <a:moveTo>
                      <a:pt x="135945" y="15050"/>
                    </a:moveTo>
                    <a:cubicBezTo>
                      <a:pt x="163164" y="15050"/>
                      <a:pt x="192867" y="28837"/>
                      <a:pt x="214815" y="54434"/>
                    </a:cubicBezTo>
                    <a:cubicBezTo>
                      <a:pt x="249840" y="95338"/>
                      <a:pt x="251969" y="151247"/>
                      <a:pt x="219731" y="179531"/>
                    </a:cubicBezTo>
                    <a:cubicBezTo>
                      <a:pt x="219225" y="179987"/>
                      <a:pt x="218667" y="180392"/>
                      <a:pt x="218160" y="180848"/>
                    </a:cubicBezTo>
                    <a:cubicBezTo>
                      <a:pt x="185213" y="207916"/>
                      <a:pt x="130623" y="197119"/>
                      <a:pt x="95750" y="156366"/>
                    </a:cubicBezTo>
                    <a:cubicBezTo>
                      <a:pt x="60674" y="115411"/>
                      <a:pt x="58596" y="59452"/>
                      <a:pt x="90884" y="31219"/>
                    </a:cubicBezTo>
                    <a:cubicBezTo>
                      <a:pt x="91188" y="30966"/>
                      <a:pt x="91492" y="30661"/>
                      <a:pt x="91847" y="30408"/>
                    </a:cubicBezTo>
                    <a:cubicBezTo>
                      <a:pt x="104164" y="20068"/>
                      <a:pt x="119573" y="15101"/>
                      <a:pt x="135895" y="15101"/>
                    </a:cubicBezTo>
                    <a:close/>
                    <a:moveTo>
                      <a:pt x="51247" y="221398"/>
                    </a:moveTo>
                    <a:cubicBezTo>
                      <a:pt x="48459" y="219725"/>
                      <a:pt x="44961" y="220030"/>
                      <a:pt x="42478" y="222108"/>
                    </a:cubicBezTo>
                    <a:cubicBezTo>
                      <a:pt x="37561" y="226264"/>
                      <a:pt x="30110" y="225555"/>
                      <a:pt x="25903" y="220638"/>
                    </a:cubicBezTo>
                    <a:cubicBezTo>
                      <a:pt x="21950" y="216025"/>
                      <a:pt x="22051" y="209284"/>
                      <a:pt x="26106" y="204874"/>
                    </a:cubicBezTo>
                    <a:cubicBezTo>
                      <a:pt x="28336" y="202492"/>
                      <a:pt x="28741" y="198893"/>
                      <a:pt x="27170" y="196054"/>
                    </a:cubicBezTo>
                    <a:cubicBezTo>
                      <a:pt x="5273" y="156366"/>
                      <a:pt x="14245" y="113941"/>
                      <a:pt x="54592" y="67207"/>
                    </a:cubicBezTo>
                    <a:cubicBezTo>
                      <a:pt x="48662" y="99089"/>
                      <a:pt x="58596" y="136294"/>
                      <a:pt x="84244" y="166250"/>
                    </a:cubicBezTo>
                    <a:cubicBezTo>
                      <a:pt x="109132" y="195345"/>
                      <a:pt x="143143" y="210855"/>
                      <a:pt x="174772" y="210855"/>
                    </a:cubicBezTo>
                    <a:cubicBezTo>
                      <a:pt x="175786" y="210855"/>
                      <a:pt x="176799" y="210754"/>
                      <a:pt x="177813" y="210754"/>
                    </a:cubicBezTo>
                    <a:cubicBezTo>
                      <a:pt x="129102" y="241471"/>
                      <a:pt x="89617" y="244410"/>
                      <a:pt x="51247" y="221398"/>
                    </a:cubicBezTo>
                    <a:close/>
                  </a:path>
                </a:pathLst>
              </a:custGeom>
              <a:solidFill>
                <a:srgbClr val="1F1F1F"/>
              </a:solidFill>
              <a:ln w="50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1092" name="Frihandsfigur: Form 1091">
                <a:extLst>
                  <a:ext uri="{FF2B5EF4-FFF2-40B4-BE49-F238E27FC236}">
                    <a16:creationId xmlns:a16="http://schemas.microsoft.com/office/drawing/2014/main" id="{465618B7-8732-813D-5E09-9BFEE13DFCB2}"/>
                  </a:ext>
                </a:extLst>
              </p:cNvPr>
              <p:cNvSpPr/>
              <p:nvPr/>
            </p:nvSpPr>
            <p:spPr>
              <a:xfrm>
                <a:off x="4268251" y="8123649"/>
                <a:ext cx="22434" cy="57986"/>
              </a:xfrm>
              <a:custGeom>
                <a:avLst/>
                <a:gdLst>
                  <a:gd name="connsiteX0" fmla="*/ 15619 w 22434"/>
                  <a:gd name="connsiteY0" fmla="*/ 29247 h 57986"/>
                  <a:gd name="connsiteX1" fmla="*/ 17139 w 22434"/>
                  <a:gd name="connsiteY1" fmla="*/ 9732 h 57986"/>
                  <a:gd name="connsiteX2" fmla="*/ 11970 w 22434"/>
                  <a:gd name="connsiteY2" fmla="*/ 304 h 57986"/>
                  <a:gd name="connsiteX3" fmla="*/ 2541 w 22434"/>
                  <a:gd name="connsiteY3" fmla="*/ 5475 h 57986"/>
                  <a:gd name="connsiteX4" fmla="*/ 514 w 22434"/>
                  <a:gd name="connsiteY4" fmla="*/ 31224 h 57986"/>
                  <a:gd name="connsiteX5" fmla="*/ 8168 w 22434"/>
                  <a:gd name="connsiteY5" fmla="*/ 54134 h 57986"/>
                  <a:gd name="connsiteX6" fmla="*/ 14808 w 22434"/>
                  <a:gd name="connsiteY6" fmla="*/ 57987 h 57986"/>
                  <a:gd name="connsiteX7" fmla="*/ 18559 w 22434"/>
                  <a:gd name="connsiteY7" fmla="*/ 57024 h 57986"/>
                  <a:gd name="connsiteX8" fmla="*/ 21448 w 22434"/>
                  <a:gd name="connsiteY8" fmla="*/ 46683 h 57986"/>
                  <a:gd name="connsiteX9" fmla="*/ 15670 w 22434"/>
                  <a:gd name="connsiteY9" fmla="*/ 29297 h 579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2434" h="57986">
                    <a:moveTo>
                      <a:pt x="15619" y="29247"/>
                    </a:moveTo>
                    <a:cubicBezTo>
                      <a:pt x="14757" y="22759"/>
                      <a:pt x="15315" y="16017"/>
                      <a:pt x="17139" y="9732"/>
                    </a:cubicBezTo>
                    <a:cubicBezTo>
                      <a:pt x="18305" y="5678"/>
                      <a:pt x="16024" y="1470"/>
                      <a:pt x="11970" y="304"/>
                    </a:cubicBezTo>
                    <a:cubicBezTo>
                      <a:pt x="7965" y="-861"/>
                      <a:pt x="3707" y="1419"/>
                      <a:pt x="2541" y="5475"/>
                    </a:cubicBezTo>
                    <a:cubicBezTo>
                      <a:pt x="109" y="13787"/>
                      <a:pt x="-601" y="22658"/>
                      <a:pt x="514" y="31224"/>
                    </a:cubicBezTo>
                    <a:cubicBezTo>
                      <a:pt x="1578" y="39334"/>
                      <a:pt x="4113" y="47038"/>
                      <a:pt x="8168" y="54134"/>
                    </a:cubicBezTo>
                    <a:cubicBezTo>
                      <a:pt x="9587" y="56618"/>
                      <a:pt x="12121" y="57987"/>
                      <a:pt x="14808" y="57987"/>
                    </a:cubicBezTo>
                    <a:cubicBezTo>
                      <a:pt x="16075" y="57987"/>
                      <a:pt x="17342" y="57683"/>
                      <a:pt x="18559" y="57024"/>
                    </a:cubicBezTo>
                    <a:cubicBezTo>
                      <a:pt x="22208" y="54945"/>
                      <a:pt x="23526" y="50333"/>
                      <a:pt x="21448" y="46683"/>
                    </a:cubicBezTo>
                    <a:cubicBezTo>
                      <a:pt x="18407" y="41260"/>
                      <a:pt x="16430" y="35431"/>
                      <a:pt x="15670" y="29297"/>
                    </a:cubicBezTo>
                    <a:close/>
                  </a:path>
                </a:pathLst>
              </a:custGeom>
              <a:solidFill>
                <a:srgbClr val="1F1F1F"/>
              </a:solidFill>
              <a:ln w="50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1093" name="Frihandsfigur: Form 1092">
                <a:extLst>
                  <a:ext uri="{FF2B5EF4-FFF2-40B4-BE49-F238E27FC236}">
                    <a16:creationId xmlns:a16="http://schemas.microsoft.com/office/drawing/2014/main" id="{2028A551-5F3D-8AFC-E6D2-E86AE0741721}"/>
                  </a:ext>
                </a:extLst>
              </p:cNvPr>
              <p:cNvSpPr/>
              <p:nvPr/>
            </p:nvSpPr>
            <p:spPr>
              <a:xfrm>
                <a:off x="4316194" y="8028608"/>
                <a:ext cx="155719" cy="158602"/>
              </a:xfrm>
              <a:custGeom>
                <a:avLst/>
                <a:gdLst>
                  <a:gd name="connsiteX0" fmla="*/ 10202 w 155719"/>
                  <a:gd name="connsiteY0" fmla="*/ 28184 h 158602"/>
                  <a:gd name="connsiteX1" fmla="*/ 14 w 155719"/>
                  <a:gd name="connsiteY1" fmla="*/ 59001 h 158602"/>
                  <a:gd name="connsiteX2" fmla="*/ 4221 w 155719"/>
                  <a:gd name="connsiteY2" fmla="*/ 71775 h 158602"/>
                  <a:gd name="connsiteX3" fmla="*/ 3714 w 155719"/>
                  <a:gd name="connsiteY3" fmla="*/ 76184 h 158602"/>
                  <a:gd name="connsiteX4" fmla="*/ 12787 w 155719"/>
                  <a:gd name="connsiteY4" fmla="*/ 107813 h 158602"/>
                  <a:gd name="connsiteX5" fmla="*/ 21860 w 155719"/>
                  <a:gd name="connsiteY5" fmla="*/ 116380 h 158602"/>
                  <a:gd name="connsiteX6" fmla="*/ 26675 w 155719"/>
                  <a:gd name="connsiteY6" fmla="*/ 127784 h 158602"/>
                  <a:gd name="connsiteX7" fmla="*/ 53134 w 155719"/>
                  <a:gd name="connsiteY7" fmla="*/ 148363 h 158602"/>
                  <a:gd name="connsiteX8" fmla="*/ 61143 w 155719"/>
                  <a:gd name="connsiteY8" fmla="*/ 149986 h 158602"/>
                  <a:gd name="connsiteX9" fmla="*/ 62613 w 155719"/>
                  <a:gd name="connsiteY9" fmla="*/ 149884 h 158602"/>
                  <a:gd name="connsiteX10" fmla="*/ 72750 w 155719"/>
                  <a:gd name="connsiteY10" fmla="*/ 156524 h 158602"/>
                  <a:gd name="connsiteX11" fmla="*/ 90744 w 155719"/>
                  <a:gd name="connsiteY11" fmla="*/ 158602 h 158602"/>
                  <a:gd name="connsiteX12" fmla="*/ 104126 w 155719"/>
                  <a:gd name="connsiteY12" fmla="*/ 156879 h 158602"/>
                  <a:gd name="connsiteX13" fmla="*/ 110867 w 155719"/>
                  <a:gd name="connsiteY13" fmla="*/ 152469 h 158602"/>
                  <a:gd name="connsiteX14" fmla="*/ 116443 w 155719"/>
                  <a:gd name="connsiteY14" fmla="*/ 153382 h 158602"/>
                  <a:gd name="connsiteX15" fmla="*/ 124046 w 155719"/>
                  <a:gd name="connsiteY15" fmla="*/ 151912 h 158602"/>
                  <a:gd name="connsiteX16" fmla="*/ 146754 w 155719"/>
                  <a:gd name="connsiteY16" fmla="*/ 129711 h 158602"/>
                  <a:gd name="connsiteX17" fmla="*/ 148376 w 155719"/>
                  <a:gd name="connsiteY17" fmla="*/ 117951 h 158602"/>
                  <a:gd name="connsiteX18" fmla="*/ 153546 w 155719"/>
                  <a:gd name="connsiteY18" fmla="*/ 110500 h 158602"/>
                  <a:gd name="connsiteX19" fmla="*/ 154205 w 155719"/>
                  <a:gd name="connsiteY19" fmla="*/ 76996 h 158602"/>
                  <a:gd name="connsiteX20" fmla="*/ 147514 w 155719"/>
                  <a:gd name="connsiteY20" fmla="*/ 65895 h 158602"/>
                  <a:gd name="connsiteX21" fmla="*/ 146196 w 155719"/>
                  <a:gd name="connsiteY21" fmla="*/ 53375 h 158602"/>
                  <a:gd name="connsiteX22" fmla="*/ 124705 w 155719"/>
                  <a:gd name="connsiteY22" fmla="*/ 25295 h 158602"/>
                  <a:gd name="connsiteX23" fmla="*/ 115885 w 155719"/>
                  <a:gd name="connsiteY23" fmla="*/ 20885 h 158602"/>
                  <a:gd name="connsiteX24" fmla="*/ 108029 w 155719"/>
                  <a:gd name="connsiteY24" fmla="*/ 11862 h 158602"/>
                  <a:gd name="connsiteX25" fmla="*/ 75842 w 155719"/>
                  <a:gd name="connsiteY25" fmla="*/ 2 h 158602"/>
                  <a:gd name="connsiteX26" fmla="*/ 64691 w 155719"/>
                  <a:gd name="connsiteY26" fmla="*/ 2941 h 158602"/>
                  <a:gd name="connsiteX27" fmla="*/ 52830 w 155719"/>
                  <a:gd name="connsiteY27" fmla="*/ 559 h 158602"/>
                  <a:gd name="connsiteX28" fmla="*/ 23837 w 155719"/>
                  <a:gd name="connsiteY28" fmla="*/ 14042 h 158602"/>
                  <a:gd name="connsiteX29" fmla="*/ 19528 w 155719"/>
                  <a:gd name="connsiteY29" fmla="*/ 21848 h 158602"/>
                  <a:gd name="connsiteX30" fmla="*/ 10151 w 155719"/>
                  <a:gd name="connsiteY30" fmla="*/ 28133 h 158602"/>
                  <a:gd name="connsiteX31" fmla="*/ 21962 w 155719"/>
                  <a:gd name="connsiteY31" fmla="*/ 37814 h 158602"/>
                  <a:gd name="connsiteX32" fmla="*/ 22621 w 155719"/>
                  <a:gd name="connsiteY32" fmla="*/ 37105 h 158602"/>
                  <a:gd name="connsiteX33" fmla="*/ 32555 w 155719"/>
                  <a:gd name="connsiteY33" fmla="*/ 46178 h 158602"/>
                  <a:gd name="connsiteX34" fmla="*/ 53489 w 155719"/>
                  <a:gd name="connsiteY34" fmla="*/ 65642 h 158602"/>
                  <a:gd name="connsiteX35" fmla="*/ 53489 w 155719"/>
                  <a:gd name="connsiteY35" fmla="*/ 65743 h 158602"/>
                  <a:gd name="connsiteX36" fmla="*/ 53083 w 155719"/>
                  <a:gd name="connsiteY36" fmla="*/ 66960 h 158602"/>
                  <a:gd name="connsiteX37" fmla="*/ 52881 w 155719"/>
                  <a:gd name="connsiteY37" fmla="*/ 67669 h 158602"/>
                  <a:gd name="connsiteX38" fmla="*/ 45126 w 155719"/>
                  <a:gd name="connsiteY38" fmla="*/ 66757 h 158602"/>
                  <a:gd name="connsiteX39" fmla="*/ 19326 w 155719"/>
                  <a:gd name="connsiteY39" fmla="*/ 61080 h 158602"/>
                  <a:gd name="connsiteX40" fmla="*/ 15524 w 155719"/>
                  <a:gd name="connsiteY40" fmla="*/ 60827 h 158602"/>
                  <a:gd name="connsiteX41" fmla="*/ 15169 w 155719"/>
                  <a:gd name="connsiteY41" fmla="*/ 58495 h 158602"/>
                  <a:gd name="connsiteX42" fmla="*/ 21911 w 155719"/>
                  <a:gd name="connsiteY42" fmla="*/ 37814 h 158602"/>
                  <a:gd name="connsiteX43" fmla="*/ 137934 w 155719"/>
                  <a:gd name="connsiteY43" fmla="*/ 77655 h 158602"/>
                  <a:gd name="connsiteX44" fmla="*/ 139607 w 155719"/>
                  <a:gd name="connsiteY44" fmla="*/ 81304 h 158602"/>
                  <a:gd name="connsiteX45" fmla="*/ 139404 w 155719"/>
                  <a:gd name="connsiteY45" fmla="*/ 104924 h 158602"/>
                  <a:gd name="connsiteX46" fmla="*/ 138694 w 155719"/>
                  <a:gd name="connsiteY46" fmla="*/ 106242 h 158602"/>
                  <a:gd name="connsiteX47" fmla="*/ 129267 w 155719"/>
                  <a:gd name="connsiteY47" fmla="*/ 100667 h 158602"/>
                  <a:gd name="connsiteX48" fmla="*/ 102656 w 155719"/>
                  <a:gd name="connsiteY48" fmla="*/ 84548 h 158602"/>
                  <a:gd name="connsiteX49" fmla="*/ 102554 w 155719"/>
                  <a:gd name="connsiteY49" fmla="*/ 84143 h 158602"/>
                  <a:gd name="connsiteX50" fmla="*/ 102402 w 155719"/>
                  <a:gd name="connsiteY50" fmla="*/ 83281 h 158602"/>
                  <a:gd name="connsiteX51" fmla="*/ 114973 w 155719"/>
                  <a:gd name="connsiteY51" fmla="*/ 80696 h 158602"/>
                  <a:gd name="connsiteX52" fmla="*/ 137833 w 155719"/>
                  <a:gd name="connsiteY52" fmla="*/ 77655 h 158602"/>
                  <a:gd name="connsiteX53" fmla="*/ 28348 w 155719"/>
                  <a:gd name="connsiteY53" fmla="*/ 102745 h 158602"/>
                  <a:gd name="connsiteX54" fmla="*/ 25560 w 155719"/>
                  <a:gd name="connsiteY54" fmla="*/ 99653 h 158602"/>
                  <a:gd name="connsiteX55" fmla="*/ 19174 w 155719"/>
                  <a:gd name="connsiteY55" fmla="*/ 78922 h 158602"/>
                  <a:gd name="connsiteX56" fmla="*/ 42642 w 155719"/>
                  <a:gd name="connsiteY56" fmla="*/ 81710 h 158602"/>
                  <a:gd name="connsiteX57" fmla="*/ 54655 w 155719"/>
                  <a:gd name="connsiteY57" fmla="*/ 84345 h 158602"/>
                  <a:gd name="connsiteX58" fmla="*/ 55111 w 155719"/>
                  <a:gd name="connsiteY58" fmla="*/ 85359 h 158602"/>
                  <a:gd name="connsiteX59" fmla="*/ 55111 w 155719"/>
                  <a:gd name="connsiteY59" fmla="*/ 85461 h 158602"/>
                  <a:gd name="connsiteX60" fmla="*/ 44517 w 155719"/>
                  <a:gd name="connsiteY60" fmla="*/ 93013 h 158602"/>
                  <a:gd name="connsiteX61" fmla="*/ 28348 w 155719"/>
                  <a:gd name="connsiteY61" fmla="*/ 102745 h 158602"/>
                  <a:gd name="connsiteX62" fmla="*/ 67580 w 155719"/>
                  <a:gd name="connsiteY62" fmla="*/ 71775 h 158602"/>
                  <a:gd name="connsiteX63" fmla="*/ 67834 w 155719"/>
                  <a:gd name="connsiteY63" fmla="*/ 70761 h 158602"/>
                  <a:gd name="connsiteX64" fmla="*/ 67834 w 155719"/>
                  <a:gd name="connsiteY64" fmla="*/ 70609 h 158602"/>
                  <a:gd name="connsiteX65" fmla="*/ 68239 w 155719"/>
                  <a:gd name="connsiteY65" fmla="*/ 70051 h 158602"/>
                  <a:gd name="connsiteX66" fmla="*/ 68391 w 155719"/>
                  <a:gd name="connsiteY66" fmla="*/ 69849 h 158602"/>
                  <a:gd name="connsiteX67" fmla="*/ 68442 w 155719"/>
                  <a:gd name="connsiteY67" fmla="*/ 69849 h 158602"/>
                  <a:gd name="connsiteX68" fmla="*/ 68442 w 155719"/>
                  <a:gd name="connsiteY68" fmla="*/ 69849 h 158602"/>
                  <a:gd name="connsiteX69" fmla="*/ 68898 w 155719"/>
                  <a:gd name="connsiteY69" fmla="*/ 69595 h 158602"/>
                  <a:gd name="connsiteX70" fmla="*/ 69303 w 155719"/>
                  <a:gd name="connsiteY70" fmla="*/ 69443 h 158602"/>
                  <a:gd name="connsiteX71" fmla="*/ 69861 w 155719"/>
                  <a:gd name="connsiteY71" fmla="*/ 69393 h 158602"/>
                  <a:gd name="connsiteX72" fmla="*/ 70520 w 155719"/>
                  <a:gd name="connsiteY72" fmla="*/ 69342 h 158602"/>
                  <a:gd name="connsiteX73" fmla="*/ 72649 w 155719"/>
                  <a:gd name="connsiteY73" fmla="*/ 69646 h 158602"/>
                  <a:gd name="connsiteX74" fmla="*/ 73206 w 155719"/>
                  <a:gd name="connsiteY74" fmla="*/ 69798 h 158602"/>
                  <a:gd name="connsiteX75" fmla="*/ 75589 w 155719"/>
                  <a:gd name="connsiteY75" fmla="*/ 70761 h 158602"/>
                  <a:gd name="connsiteX76" fmla="*/ 76197 w 155719"/>
                  <a:gd name="connsiteY76" fmla="*/ 71065 h 158602"/>
                  <a:gd name="connsiteX77" fmla="*/ 78934 w 155719"/>
                  <a:gd name="connsiteY77" fmla="*/ 72890 h 158602"/>
                  <a:gd name="connsiteX78" fmla="*/ 79593 w 155719"/>
                  <a:gd name="connsiteY78" fmla="*/ 73448 h 158602"/>
                  <a:gd name="connsiteX79" fmla="*/ 82533 w 155719"/>
                  <a:gd name="connsiteY79" fmla="*/ 76337 h 158602"/>
                  <a:gd name="connsiteX80" fmla="*/ 84307 w 155719"/>
                  <a:gd name="connsiteY80" fmla="*/ 78668 h 158602"/>
                  <a:gd name="connsiteX81" fmla="*/ 85422 w 155719"/>
                  <a:gd name="connsiteY81" fmla="*/ 80543 h 158602"/>
                  <a:gd name="connsiteX82" fmla="*/ 85422 w 155719"/>
                  <a:gd name="connsiteY82" fmla="*/ 80594 h 158602"/>
                  <a:gd name="connsiteX83" fmla="*/ 86132 w 155719"/>
                  <a:gd name="connsiteY83" fmla="*/ 81963 h 158602"/>
                  <a:gd name="connsiteX84" fmla="*/ 86588 w 155719"/>
                  <a:gd name="connsiteY84" fmla="*/ 83078 h 158602"/>
                  <a:gd name="connsiteX85" fmla="*/ 87044 w 155719"/>
                  <a:gd name="connsiteY85" fmla="*/ 84396 h 158602"/>
                  <a:gd name="connsiteX86" fmla="*/ 87348 w 155719"/>
                  <a:gd name="connsiteY86" fmla="*/ 85764 h 158602"/>
                  <a:gd name="connsiteX87" fmla="*/ 87601 w 155719"/>
                  <a:gd name="connsiteY87" fmla="*/ 88654 h 158602"/>
                  <a:gd name="connsiteX88" fmla="*/ 87601 w 155719"/>
                  <a:gd name="connsiteY88" fmla="*/ 88958 h 158602"/>
                  <a:gd name="connsiteX89" fmla="*/ 87450 w 155719"/>
                  <a:gd name="connsiteY89" fmla="*/ 89769 h 158602"/>
                  <a:gd name="connsiteX90" fmla="*/ 87348 w 155719"/>
                  <a:gd name="connsiteY90" fmla="*/ 90123 h 158602"/>
                  <a:gd name="connsiteX91" fmla="*/ 86689 w 155719"/>
                  <a:gd name="connsiteY91" fmla="*/ 91290 h 158602"/>
                  <a:gd name="connsiteX92" fmla="*/ 86689 w 155719"/>
                  <a:gd name="connsiteY92" fmla="*/ 91290 h 158602"/>
                  <a:gd name="connsiteX93" fmla="*/ 86385 w 155719"/>
                  <a:gd name="connsiteY93" fmla="*/ 91441 h 158602"/>
                  <a:gd name="connsiteX94" fmla="*/ 84662 w 155719"/>
                  <a:gd name="connsiteY94" fmla="*/ 91847 h 158602"/>
                  <a:gd name="connsiteX95" fmla="*/ 79948 w 155719"/>
                  <a:gd name="connsiteY95" fmla="*/ 90631 h 158602"/>
                  <a:gd name="connsiteX96" fmla="*/ 79289 w 155719"/>
                  <a:gd name="connsiteY96" fmla="*/ 90326 h 158602"/>
                  <a:gd name="connsiteX97" fmla="*/ 78326 w 155719"/>
                  <a:gd name="connsiteY97" fmla="*/ 89769 h 158602"/>
                  <a:gd name="connsiteX98" fmla="*/ 77464 w 155719"/>
                  <a:gd name="connsiteY98" fmla="*/ 89262 h 158602"/>
                  <a:gd name="connsiteX99" fmla="*/ 75335 w 155719"/>
                  <a:gd name="connsiteY99" fmla="*/ 87640 h 158602"/>
                  <a:gd name="connsiteX100" fmla="*/ 74879 w 155719"/>
                  <a:gd name="connsiteY100" fmla="*/ 87285 h 158602"/>
                  <a:gd name="connsiteX101" fmla="*/ 72497 w 155719"/>
                  <a:gd name="connsiteY101" fmla="*/ 84903 h 158602"/>
                  <a:gd name="connsiteX102" fmla="*/ 71280 w 155719"/>
                  <a:gd name="connsiteY102" fmla="*/ 83332 h 158602"/>
                  <a:gd name="connsiteX103" fmla="*/ 70216 w 155719"/>
                  <a:gd name="connsiteY103" fmla="*/ 81761 h 158602"/>
                  <a:gd name="connsiteX104" fmla="*/ 69253 w 155719"/>
                  <a:gd name="connsiteY104" fmla="*/ 80087 h 158602"/>
                  <a:gd name="connsiteX105" fmla="*/ 68797 w 155719"/>
                  <a:gd name="connsiteY105" fmla="*/ 79023 h 158602"/>
                  <a:gd name="connsiteX106" fmla="*/ 68290 w 155719"/>
                  <a:gd name="connsiteY106" fmla="*/ 77705 h 158602"/>
                  <a:gd name="connsiteX107" fmla="*/ 67935 w 155719"/>
                  <a:gd name="connsiteY107" fmla="*/ 76540 h 158602"/>
                  <a:gd name="connsiteX108" fmla="*/ 67529 w 155719"/>
                  <a:gd name="connsiteY108" fmla="*/ 74816 h 158602"/>
                  <a:gd name="connsiteX109" fmla="*/ 67377 w 155719"/>
                  <a:gd name="connsiteY109" fmla="*/ 73346 h 158602"/>
                  <a:gd name="connsiteX110" fmla="*/ 67377 w 155719"/>
                  <a:gd name="connsiteY110" fmla="*/ 73346 h 158602"/>
                  <a:gd name="connsiteX111" fmla="*/ 67479 w 155719"/>
                  <a:gd name="connsiteY111" fmla="*/ 71927 h 158602"/>
                  <a:gd name="connsiteX112" fmla="*/ 67479 w 155719"/>
                  <a:gd name="connsiteY112" fmla="*/ 71927 h 158602"/>
                  <a:gd name="connsiteX113" fmla="*/ 38790 w 155719"/>
                  <a:gd name="connsiteY113" fmla="*/ 118711 h 158602"/>
                  <a:gd name="connsiteX114" fmla="*/ 37472 w 155719"/>
                  <a:gd name="connsiteY114" fmla="*/ 116684 h 158602"/>
                  <a:gd name="connsiteX115" fmla="*/ 52830 w 155719"/>
                  <a:gd name="connsiteY115" fmla="*/ 105736 h 158602"/>
                  <a:gd name="connsiteX116" fmla="*/ 64792 w 155719"/>
                  <a:gd name="connsiteY116" fmla="*/ 98538 h 158602"/>
                  <a:gd name="connsiteX117" fmla="*/ 65096 w 155719"/>
                  <a:gd name="connsiteY117" fmla="*/ 98842 h 158602"/>
                  <a:gd name="connsiteX118" fmla="*/ 61041 w 155719"/>
                  <a:gd name="connsiteY118" fmla="*/ 127328 h 158602"/>
                  <a:gd name="connsiteX119" fmla="*/ 59926 w 155719"/>
                  <a:gd name="connsiteY119" fmla="*/ 134627 h 158602"/>
                  <a:gd name="connsiteX120" fmla="*/ 58507 w 155719"/>
                  <a:gd name="connsiteY120" fmla="*/ 134171 h 158602"/>
                  <a:gd name="connsiteX121" fmla="*/ 38739 w 155719"/>
                  <a:gd name="connsiteY121" fmla="*/ 118660 h 158602"/>
                  <a:gd name="connsiteX122" fmla="*/ 98702 w 155719"/>
                  <a:gd name="connsiteY122" fmla="*/ 142737 h 158602"/>
                  <a:gd name="connsiteX123" fmla="*/ 77667 w 155719"/>
                  <a:gd name="connsiteY123" fmla="*/ 142230 h 158602"/>
                  <a:gd name="connsiteX124" fmla="*/ 74575 w 155719"/>
                  <a:gd name="connsiteY124" fmla="*/ 140659 h 158602"/>
                  <a:gd name="connsiteX125" fmla="*/ 76146 w 155719"/>
                  <a:gd name="connsiteY125" fmla="*/ 129609 h 158602"/>
                  <a:gd name="connsiteX126" fmla="*/ 79745 w 155719"/>
                  <a:gd name="connsiteY126" fmla="*/ 106496 h 158602"/>
                  <a:gd name="connsiteX127" fmla="*/ 80404 w 155719"/>
                  <a:gd name="connsiteY127" fmla="*/ 106648 h 158602"/>
                  <a:gd name="connsiteX128" fmla="*/ 99564 w 155719"/>
                  <a:gd name="connsiteY128" fmla="*/ 142332 h 158602"/>
                  <a:gd name="connsiteX129" fmla="*/ 98702 w 155719"/>
                  <a:gd name="connsiteY129" fmla="*/ 142737 h 158602"/>
                  <a:gd name="connsiteX130" fmla="*/ 99767 w 155719"/>
                  <a:gd name="connsiteY130" fmla="*/ 142382 h 158602"/>
                  <a:gd name="connsiteX131" fmla="*/ 100172 w 155719"/>
                  <a:gd name="connsiteY131" fmla="*/ 142180 h 158602"/>
                  <a:gd name="connsiteX132" fmla="*/ 100324 w 155719"/>
                  <a:gd name="connsiteY132" fmla="*/ 142433 h 158602"/>
                  <a:gd name="connsiteX133" fmla="*/ 99767 w 155719"/>
                  <a:gd name="connsiteY133" fmla="*/ 142788 h 158602"/>
                  <a:gd name="connsiteX134" fmla="*/ 99767 w 155719"/>
                  <a:gd name="connsiteY134" fmla="*/ 142382 h 158602"/>
                  <a:gd name="connsiteX135" fmla="*/ 132815 w 155719"/>
                  <a:gd name="connsiteY135" fmla="*/ 123527 h 158602"/>
                  <a:gd name="connsiteX136" fmla="*/ 118470 w 155719"/>
                  <a:gd name="connsiteY136" fmla="*/ 137770 h 158602"/>
                  <a:gd name="connsiteX137" fmla="*/ 114618 w 155719"/>
                  <a:gd name="connsiteY137" fmla="*/ 137162 h 158602"/>
                  <a:gd name="connsiteX138" fmla="*/ 97689 w 155719"/>
                  <a:gd name="connsiteY138" fmla="*/ 101731 h 158602"/>
                  <a:gd name="connsiteX139" fmla="*/ 97993 w 155719"/>
                  <a:gd name="connsiteY139" fmla="*/ 101377 h 158602"/>
                  <a:gd name="connsiteX140" fmla="*/ 98652 w 155719"/>
                  <a:gd name="connsiteY140" fmla="*/ 100616 h 158602"/>
                  <a:gd name="connsiteX141" fmla="*/ 98905 w 155719"/>
                  <a:gd name="connsiteY141" fmla="*/ 100312 h 158602"/>
                  <a:gd name="connsiteX142" fmla="*/ 121410 w 155719"/>
                  <a:gd name="connsiteY142" fmla="*/ 113693 h 158602"/>
                  <a:gd name="connsiteX143" fmla="*/ 133372 w 155719"/>
                  <a:gd name="connsiteY143" fmla="*/ 120942 h 158602"/>
                  <a:gd name="connsiteX144" fmla="*/ 133372 w 155719"/>
                  <a:gd name="connsiteY144" fmla="*/ 120790 h 158602"/>
                  <a:gd name="connsiteX145" fmla="*/ 132764 w 155719"/>
                  <a:gd name="connsiteY145" fmla="*/ 123476 h 158602"/>
                  <a:gd name="connsiteX146" fmla="*/ 132004 w 155719"/>
                  <a:gd name="connsiteY146" fmla="*/ 58850 h 158602"/>
                  <a:gd name="connsiteX147" fmla="*/ 132713 w 155719"/>
                  <a:gd name="connsiteY147" fmla="*/ 61586 h 158602"/>
                  <a:gd name="connsiteX148" fmla="*/ 112540 w 155719"/>
                  <a:gd name="connsiteY148" fmla="*/ 65743 h 158602"/>
                  <a:gd name="connsiteX149" fmla="*/ 95408 w 155719"/>
                  <a:gd name="connsiteY149" fmla="*/ 68024 h 158602"/>
                  <a:gd name="connsiteX150" fmla="*/ 95002 w 155719"/>
                  <a:gd name="connsiteY150" fmla="*/ 67466 h 158602"/>
                  <a:gd name="connsiteX151" fmla="*/ 113756 w 155719"/>
                  <a:gd name="connsiteY151" fmla="*/ 36344 h 158602"/>
                  <a:gd name="connsiteX152" fmla="*/ 115530 w 155719"/>
                  <a:gd name="connsiteY152" fmla="*/ 37510 h 158602"/>
                  <a:gd name="connsiteX153" fmla="*/ 132004 w 155719"/>
                  <a:gd name="connsiteY153" fmla="*/ 58901 h 158602"/>
                  <a:gd name="connsiteX154" fmla="*/ 75538 w 155719"/>
                  <a:gd name="connsiteY154" fmla="*/ 15259 h 158602"/>
                  <a:gd name="connsiteX155" fmla="*/ 99006 w 155719"/>
                  <a:gd name="connsiteY155" fmla="*/ 24129 h 158602"/>
                  <a:gd name="connsiteX156" fmla="*/ 99006 w 155719"/>
                  <a:gd name="connsiteY156" fmla="*/ 24129 h 158602"/>
                  <a:gd name="connsiteX157" fmla="*/ 101642 w 155719"/>
                  <a:gd name="connsiteY157" fmla="*/ 26562 h 158602"/>
                  <a:gd name="connsiteX158" fmla="*/ 82583 w 155719"/>
                  <a:gd name="connsiteY158" fmla="*/ 56974 h 158602"/>
                  <a:gd name="connsiteX159" fmla="*/ 78123 w 155719"/>
                  <a:gd name="connsiteY159" fmla="*/ 38372 h 158602"/>
                  <a:gd name="connsiteX160" fmla="*/ 74017 w 155719"/>
                  <a:gd name="connsiteY160" fmla="*/ 15360 h 158602"/>
                  <a:gd name="connsiteX161" fmla="*/ 75538 w 155719"/>
                  <a:gd name="connsiteY161" fmla="*/ 15259 h 158602"/>
                  <a:gd name="connsiteX162" fmla="*/ 35242 w 155719"/>
                  <a:gd name="connsiteY162" fmla="*/ 24230 h 158602"/>
                  <a:gd name="connsiteX163" fmla="*/ 53996 w 155719"/>
                  <a:gd name="connsiteY163" fmla="*/ 15766 h 158602"/>
                  <a:gd name="connsiteX164" fmla="*/ 54858 w 155719"/>
                  <a:gd name="connsiteY164" fmla="*/ 15766 h 158602"/>
                  <a:gd name="connsiteX165" fmla="*/ 57189 w 155719"/>
                  <a:gd name="connsiteY165" fmla="*/ 16120 h 158602"/>
                  <a:gd name="connsiteX166" fmla="*/ 63272 w 155719"/>
                  <a:gd name="connsiteY166" fmla="*/ 41464 h 158602"/>
                  <a:gd name="connsiteX167" fmla="*/ 65654 w 155719"/>
                  <a:gd name="connsiteY167" fmla="*/ 54693 h 158602"/>
                  <a:gd name="connsiteX168" fmla="*/ 64843 w 155719"/>
                  <a:gd name="connsiteY168" fmla="*/ 54896 h 158602"/>
                  <a:gd name="connsiteX169" fmla="*/ 42895 w 155719"/>
                  <a:gd name="connsiteY169" fmla="*/ 34925 h 158602"/>
                  <a:gd name="connsiteX170" fmla="*/ 34684 w 155719"/>
                  <a:gd name="connsiteY170" fmla="*/ 27322 h 158602"/>
                  <a:gd name="connsiteX171" fmla="*/ 35242 w 155719"/>
                  <a:gd name="connsiteY171" fmla="*/ 24281 h 1586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</a:cxnLst>
                <a:rect l="l" t="t" r="r" b="b"/>
                <a:pathLst>
                  <a:path w="155719" h="158602">
                    <a:moveTo>
                      <a:pt x="10202" y="28184"/>
                    </a:moveTo>
                    <a:cubicBezTo>
                      <a:pt x="6198" y="33049"/>
                      <a:pt x="-341" y="50131"/>
                      <a:pt x="14" y="59001"/>
                    </a:cubicBezTo>
                    <a:cubicBezTo>
                      <a:pt x="217" y="64070"/>
                      <a:pt x="1737" y="68430"/>
                      <a:pt x="4221" y="71775"/>
                    </a:cubicBezTo>
                    <a:cubicBezTo>
                      <a:pt x="3917" y="73143"/>
                      <a:pt x="3765" y="74613"/>
                      <a:pt x="3714" y="76184"/>
                    </a:cubicBezTo>
                    <a:cubicBezTo>
                      <a:pt x="3613" y="82267"/>
                      <a:pt x="8124" y="100565"/>
                      <a:pt x="12787" y="107813"/>
                    </a:cubicBezTo>
                    <a:cubicBezTo>
                      <a:pt x="15524" y="112072"/>
                      <a:pt x="18667" y="114808"/>
                      <a:pt x="21860" y="116380"/>
                    </a:cubicBezTo>
                    <a:cubicBezTo>
                      <a:pt x="22113" y="119978"/>
                      <a:pt x="23685" y="123780"/>
                      <a:pt x="26675" y="127784"/>
                    </a:cubicBezTo>
                    <a:cubicBezTo>
                      <a:pt x="30224" y="132498"/>
                      <a:pt x="45024" y="145221"/>
                      <a:pt x="53134" y="148363"/>
                    </a:cubicBezTo>
                    <a:cubicBezTo>
                      <a:pt x="56176" y="149530"/>
                      <a:pt x="58862" y="149986"/>
                      <a:pt x="61143" y="149986"/>
                    </a:cubicBezTo>
                    <a:cubicBezTo>
                      <a:pt x="61650" y="149986"/>
                      <a:pt x="62106" y="149935"/>
                      <a:pt x="62613" y="149884"/>
                    </a:cubicBezTo>
                    <a:cubicBezTo>
                      <a:pt x="64944" y="152723"/>
                      <a:pt x="68340" y="155054"/>
                      <a:pt x="72750" y="156524"/>
                    </a:cubicBezTo>
                    <a:cubicBezTo>
                      <a:pt x="75994" y="157639"/>
                      <a:pt x="83496" y="158602"/>
                      <a:pt x="90744" y="158602"/>
                    </a:cubicBezTo>
                    <a:cubicBezTo>
                      <a:pt x="95914" y="158602"/>
                      <a:pt x="100932" y="158146"/>
                      <a:pt x="104126" y="156879"/>
                    </a:cubicBezTo>
                    <a:cubicBezTo>
                      <a:pt x="106812" y="155865"/>
                      <a:pt x="109093" y="154294"/>
                      <a:pt x="110867" y="152469"/>
                    </a:cubicBezTo>
                    <a:cubicBezTo>
                      <a:pt x="112641" y="153027"/>
                      <a:pt x="114466" y="153382"/>
                      <a:pt x="116443" y="153382"/>
                    </a:cubicBezTo>
                    <a:cubicBezTo>
                      <a:pt x="118927" y="153382"/>
                      <a:pt x="121461" y="152925"/>
                      <a:pt x="124046" y="151912"/>
                    </a:cubicBezTo>
                    <a:cubicBezTo>
                      <a:pt x="131902" y="148871"/>
                      <a:pt x="144118" y="135641"/>
                      <a:pt x="146754" y="129711"/>
                    </a:cubicBezTo>
                    <a:cubicBezTo>
                      <a:pt x="148579" y="125605"/>
                      <a:pt x="149085" y="121550"/>
                      <a:pt x="148376" y="117951"/>
                    </a:cubicBezTo>
                    <a:cubicBezTo>
                      <a:pt x="150555" y="116075"/>
                      <a:pt x="152329" y="113592"/>
                      <a:pt x="153546" y="110500"/>
                    </a:cubicBezTo>
                    <a:cubicBezTo>
                      <a:pt x="156739" y="102492"/>
                      <a:pt x="155928" y="82876"/>
                      <a:pt x="154205" y="76996"/>
                    </a:cubicBezTo>
                    <a:cubicBezTo>
                      <a:pt x="152633" y="71724"/>
                      <a:pt x="150251" y="68227"/>
                      <a:pt x="147514" y="65895"/>
                    </a:cubicBezTo>
                    <a:cubicBezTo>
                      <a:pt x="148224" y="62803"/>
                      <a:pt x="148224" y="58698"/>
                      <a:pt x="146196" y="53375"/>
                    </a:cubicBezTo>
                    <a:cubicBezTo>
                      <a:pt x="143053" y="45164"/>
                      <a:pt x="130128" y="29400"/>
                      <a:pt x="124705" y="25295"/>
                    </a:cubicBezTo>
                    <a:cubicBezTo>
                      <a:pt x="121664" y="22963"/>
                      <a:pt x="118724" y="21544"/>
                      <a:pt x="115885" y="20885"/>
                    </a:cubicBezTo>
                    <a:cubicBezTo>
                      <a:pt x="114516" y="17894"/>
                      <a:pt x="112033" y="14802"/>
                      <a:pt x="108029" y="11862"/>
                    </a:cubicBezTo>
                    <a:cubicBezTo>
                      <a:pt x="103061" y="8162"/>
                      <a:pt x="84662" y="204"/>
                      <a:pt x="75842" y="2"/>
                    </a:cubicBezTo>
                    <a:cubicBezTo>
                      <a:pt x="71483" y="-49"/>
                      <a:pt x="67631" y="965"/>
                      <a:pt x="64691" y="2941"/>
                    </a:cubicBezTo>
                    <a:cubicBezTo>
                      <a:pt x="61498" y="1117"/>
                      <a:pt x="57443" y="255"/>
                      <a:pt x="52830" y="559"/>
                    </a:cubicBezTo>
                    <a:cubicBezTo>
                      <a:pt x="46900" y="965"/>
                      <a:pt x="29717" y="7503"/>
                      <a:pt x="23837" y="14042"/>
                    </a:cubicBezTo>
                    <a:cubicBezTo>
                      <a:pt x="21657" y="16424"/>
                      <a:pt x="20289" y="19110"/>
                      <a:pt x="19528" y="21848"/>
                    </a:cubicBezTo>
                    <a:cubicBezTo>
                      <a:pt x="16082" y="22710"/>
                      <a:pt x="12888" y="24787"/>
                      <a:pt x="10151" y="28133"/>
                    </a:cubicBezTo>
                    <a:close/>
                    <a:moveTo>
                      <a:pt x="21962" y="37814"/>
                    </a:moveTo>
                    <a:cubicBezTo>
                      <a:pt x="22215" y="37510"/>
                      <a:pt x="22418" y="37257"/>
                      <a:pt x="22621" y="37105"/>
                    </a:cubicBezTo>
                    <a:lnTo>
                      <a:pt x="32555" y="46178"/>
                    </a:lnTo>
                    <a:lnTo>
                      <a:pt x="53489" y="65642"/>
                    </a:lnTo>
                    <a:cubicBezTo>
                      <a:pt x="53489" y="65642"/>
                      <a:pt x="53489" y="65692"/>
                      <a:pt x="53489" y="65743"/>
                    </a:cubicBezTo>
                    <a:cubicBezTo>
                      <a:pt x="53337" y="66148"/>
                      <a:pt x="53236" y="66554"/>
                      <a:pt x="53083" y="66960"/>
                    </a:cubicBezTo>
                    <a:cubicBezTo>
                      <a:pt x="53033" y="67213"/>
                      <a:pt x="52931" y="67416"/>
                      <a:pt x="52881" y="67669"/>
                    </a:cubicBezTo>
                    <a:lnTo>
                      <a:pt x="45126" y="66757"/>
                    </a:lnTo>
                    <a:lnTo>
                      <a:pt x="19326" y="61080"/>
                    </a:lnTo>
                    <a:cubicBezTo>
                      <a:pt x="18008" y="60776"/>
                      <a:pt x="16741" y="60776"/>
                      <a:pt x="15524" y="60827"/>
                    </a:cubicBezTo>
                    <a:cubicBezTo>
                      <a:pt x="15372" y="60168"/>
                      <a:pt x="15220" y="59407"/>
                      <a:pt x="15169" y="58495"/>
                    </a:cubicBezTo>
                    <a:cubicBezTo>
                      <a:pt x="14967" y="53629"/>
                      <a:pt x="20035" y="40349"/>
                      <a:pt x="21911" y="37814"/>
                    </a:cubicBezTo>
                    <a:close/>
                    <a:moveTo>
                      <a:pt x="137934" y="77655"/>
                    </a:moveTo>
                    <a:cubicBezTo>
                      <a:pt x="138340" y="78161"/>
                      <a:pt x="138999" y="79327"/>
                      <a:pt x="139607" y="81304"/>
                    </a:cubicBezTo>
                    <a:cubicBezTo>
                      <a:pt x="140722" y="85055"/>
                      <a:pt x="140975" y="100920"/>
                      <a:pt x="139404" y="104924"/>
                    </a:cubicBezTo>
                    <a:cubicBezTo>
                      <a:pt x="139151" y="105533"/>
                      <a:pt x="138897" y="105989"/>
                      <a:pt x="138694" y="106242"/>
                    </a:cubicBezTo>
                    <a:lnTo>
                      <a:pt x="129267" y="100667"/>
                    </a:lnTo>
                    <a:lnTo>
                      <a:pt x="102656" y="84548"/>
                    </a:lnTo>
                    <a:cubicBezTo>
                      <a:pt x="102656" y="84548"/>
                      <a:pt x="102605" y="84244"/>
                      <a:pt x="102554" y="84143"/>
                    </a:cubicBezTo>
                    <a:cubicBezTo>
                      <a:pt x="102554" y="83838"/>
                      <a:pt x="102453" y="83585"/>
                      <a:pt x="102402" y="83281"/>
                    </a:cubicBezTo>
                    <a:lnTo>
                      <a:pt x="114973" y="80696"/>
                    </a:lnTo>
                    <a:lnTo>
                      <a:pt x="137833" y="77655"/>
                    </a:lnTo>
                    <a:close/>
                    <a:moveTo>
                      <a:pt x="28348" y="102745"/>
                    </a:moveTo>
                    <a:cubicBezTo>
                      <a:pt x="27740" y="102339"/>
                      <a:pt x="26726" y="101427"/>
                      <a:pt x="25560" y="99653"/>
                    </a:cubicBezTo>
                    <a:cubicBezTo>
                      <a:pt x="23077" y="95750"/>
                      <a:pt x="20035" y="84396"/>
                      <a:pt x="19174" y="78922"/>
                    </a:cubicBezTo>
                    <a:lnTo>
                      <a:pt x="42642" y="81710"/>
                    </a:lnTo>
                    <a:lnTo>
                      <a:pt x="54655" y="84345"/>
                    </a:lnTo>
                    <a:cubicBezTo>
                      <a:pt x="54807" y="84700"/>
                      <a:pt x="54959" y="85004"/>
                      <a:pt x="55111" y="85359"/>
                    </a:cubicBezTo>
                    <a:cubicBezTo>
                      <a:pt x="55111" y="85359"/>
                      <a:pt x="55111" y="85410"/>
                      <a:pt x="55111" y="85461"/>
                    </a:cubicBezTo>
                    <a:lnTo>
                      <a:pt x="44517" y="93013"/>
                    </a:lnTo>
                    <a:lnTo>
                      <a:pt x="28348" y="102745"/>
                    </a:lnTo>
                    <a:close/>
                    <a:moveTo>
                      <a:pt x="67580" y="71775"/>
                    </a:moveTo>
                    <a:cubicBezTo>
                      <a:pt x="67631" y="71369"/>
                      <a:pt x="67732" y="71065"/>
                      <a:pt x="67834" y="70761"/>
                    </a:cubicBezTo>
                    <a:cubicBezTo>
                      <a:pt x="67834" y="70761"/>
                      <a:pt x="67834" y="70660"/>
                      <a:pt x="67834" y="70609"/>
                    </a:cubicBezTo>
                    <a:cubicBezTo>
                      <a:pt x="67935" y="70356"/>
                      <a:pt x="68087" y="70204"/>
                      <a:pt x="68239" y="70051"/>
                    </a:cubicBezTo>
                    <a:cubicBezTo>
                      <a:pt x="68239" y="70001"/>
                      <a:pt x="68340" y="69899"/>
                      <a:pt x="68391" y="69849"/>
                    </a:cubicBezTo>
                    <a:cubicBezTo>
                      <a:pt x="68391" y="69849"/>
                      <a:pt x="68391" y="69849"/>
                      <a:pt x="68442" y="69849"/>
                    </a:cubicBezTo>
                    <a:cubicBezTo>
                      <a:pt x="68442" y="69849"/>
                      <a:pt x="68442" y="69849"/>
                      <a:pt x="68442" y="69849"/>
                    </a:cubicBezTo>
                    <a:cubicBezTo>
                      <a:pt x="68543" y="69748"/>
                      <a:pt x="68746" y="69697"/>
                      <a:pt x="68898" y="69595"/>
                    </a:cubicBezTo>
                    <a:cubicBezTo>
                      <a:pt x="69050" y="69545"/>
                      <a:pt x="69152" y="69443"/>
                      <a:pt x="69303" y="69443"/>
                    </a:cubicBezTo>
                    <a:cubicBezTo>
                      <a:pt x="69456" y="69443"/>
                      <a:pt x="69658" y="69443"/>
                      <a:pt x="69861" y="69393"/>
                    </a:cubicBezTo>
                    <a:cubicBezTo>
                      <a:pt x="70064" y="69393"/>
                      <a:pt x="70266" y="69342"/>
                      <a:pt x="70520" y="69342"/>
                    </a:cubicBezTo>
                    <a:cubicBezTo>
                      <a:pt x="71128" y="69342"/>
                      <a:pt x="71838" y="69494"/>
                      <a:pt x="72649" y="69646"/>
                    </a:cubicBezTo>
                    <a:cubicBezTo>
                      <a:pt x="72801" y="69646"/>
                      <a:pt x="73004" y="69748"/>
                      <a:pt x="73206" y="69798"/>
                    </a:cubicBezTo>
                    <a:cubicBezTo>
                      <a:pt x="73967" y="70001"/>
                      <a:pt x="74778" y="70356"/>
                      <a:pt x="75589" y="70761"/>
                    </a:cubicBezTo>
                    <a:cubicBezTo>
                      <a:pt x="75792" y="70863"/>
                      <a:pt x="75994" y="70964"/>
                      <a:pt x="76197" y="71065"/>
                    </a:cubicBezTo>
                    <a:cubicBezTo>
                      <a:pt x="77059" y="71572"/>
                      <a:pt x="78022" y="72130"/>
                      <a:pt x="78934" y="72890"/>
                    </a:cubicBezTo>
                    <a:cubicBezTo>
                      <a:pt x="79137" y="73042"/>
                      <a:pt x="79390" y="73245"/>
                      <a:pt x="79593" y="73448"/>
                    </a:cubicBezTo>
                    <a:cubicBezTo>
                      <a:pt x="80607" y="74258"/>
                      <a:pt x="81570" y="75222"/>
                      <a:pt x="82533" y="76337"/>
                    </a:cubicBezTo>
                    <a:cubicBezTo>
                      <a:pt x="83192" y="77097"/>
                      <a:pt x="83749" y="77908"/>
                      <a:pt x="84307" y="78668"/>
                    </a:cubicBezTo>
                    <a:cubicBezTo>
                      <a:pt x="84713" y="79276"/>
                      <a:pt x="85067" y="79885"/>
                      <a:pt x="85422" y="80543"/>
                    </a:cubicBezTo>
                    <a:cubicBezTo>
                      <a:pt x="85422" y="80543"/>
                      <a:pt x="85422" y="80543"/>
                      <a:pt x="85422" y="80594"/>
                    </a:cubicBezTo>
                    <a:cubicBezTo>
                      <a:pt x="85676" y="81051"/>
                      <a:pt x="85929" y="81507"/>
                      <a:pt x="86132" y="81963"/>
                    </a:cubicBezTo>
                    <a:cubicBezTo>
                      <a:pt x="86284" y="82318"/>
                      <a:pt x="86436" y="82723"/>
                      <a:pt x="86588" y="83078"/>
                    </a:cubicBezTo>
                    <a:cubicBezTo>
                      <a:pt x="86740" y="83534"/>
                      <a:pt x="86943" y="83991"/>
                      <a:pt x="87044" y="84396"/>
                    </a:cubicBezTo>
                    <a:cubicBezTo>
                      <a:pt x="87196" y="84852"/>
                      <a:pt x="87247" y="85308"/>
                      <a:pt x="87348" y="85764"/>
                    </a:cubicBezTo>
                    <a:cubicBezTo>
                      <a:pt x="87551" y="86779"/>
                      <a:pt x="87652" y="87741"/>
                      <a:pt x="87601" y="88654"/>
                    </a:cubicBezTo>
                    <a:cubicBezTo>
                      <a:pt x="87601" y="88755"/>
                      <a:pt x="87601" y="88856"/>
                      <a:pt x="87601" y="88958"/>
                    </a:cubicBezTo>
                    <a:cubicBezTo>
                      <a:pt x="87601" y="89211"/>
                      <a:pt x="87551" y="89465"/>
                      <a:pt x="87450" y="89769"/>
                    </a:cubicBezTo>
                    <a:cubicBezTo>
                      <a:pt x="87450" y="89870"/>
                      <a:pt x="87399" y="90023"/>
                      <a:pt x="87348" y="90123"/>
                    </a:cubicBezTo>
                    <a:cubicBezTo>
                      <a:pt x="87196" y="90580"/>
                      <a:pt x="86993" y="90985"/>
                      <a:pt x="86689" y="91290"/>
                    </a:cubicBezTo>
                    <a:cubicBezTo>
                      <a:pt x="86689" y="91290"/>
                      <a:pt x="86689" y="91290"/>
                      <a:pt x="86689" y="91290"/>
                    </a:cubicBezTo>
                    <a:cubicBezTo>
                      <a:pt x="86638" y="91340"/>
                      <a:pt x="86486" y="91391"/>
                      <a:pt x="86385" y="91441"/>
                    </a:cubicBezTo>
                    <a:cubicBezTo>
                      <a:pt x="85980" y="91695"/>
                      <a:pt x="85371" y="91847"/>
                      <a:pt x="84662" y="91847"/>
                    </a:cubicBezTo>
                    <a:cubicBezTo>
                      <a:pt x="83293" y="91847"/>
                      <a:pt x="81620" y="91391"/>
                      <a:pt x="79948" y="90631"/>
                    </a:cubicBezTo>
                    <a:cubicBezTo>
                      <a:pt x="79694" y="90529"/>
                      <a:pt x="79492" y="90428"/>
                      <a:pt x="79289" y="90326"/>
                    </a:cubicBezTo>
                    <a:cubicBezTo>
                      <a:pt x="78985" y="90174"/>
                      <a:pt x="78681" y="89972"/>
                      <a:pt x="78326" y="89769"/>
                    </a:cubicBezTo>
                    <a:cubicBezTo>
                      <a:pt x="78022" y="89617"/>
                      <a:pt x="77768" y="89414"/>
                      <a:pt x="77464" y="89262"/>
                    </a:cubicBezTo>
                    <a:cubicBezTo>
                      <a:pt x="76755" y="88755"/>
                      <a:pt x="76045" y="88248"/>
                      <a:pt x="75335" y="87640"/>
                    </a:cubicBezTo>
                    <a:cubicBezTo>
                      <a:pt x="75183" y="87488"/>
                      <a:pt x="75031" y="87387"/>
                      <a:pt x="74879" y="87285"/>
                    </a:cubicBezTo>
                    <a:cubicBezTo>
                      <a:pt x="74068" y="86525"/>
                      <a:pt x="73257" y="85764"/>
                      <a:pt x="72497" y="84903"/>
                    </a:cubicBezTo>
                    <a:cubicBezTo>
                      <a:pt x="72041" y="84396"/>
                      <a:pt x="71686" y="83838"/>
                      <a:pt x="71280" y="83332"/>
                    </a:cubicBezTo>
                    <a:cubicBezTo>
                      <a:pt x="70875" y="82825"/>
                      <a:pt x="70520" y="82267"/>
                      <a:pt x="70216" y="81761"/>
                    </a:cubicBezTo>
                    <a:cubicBezTo>
                      <a:pt x="69861" y="81202"/>
                      <a:pt x="69557" y="80645"/>
                      <a:pt x="69253" y="80087"/>
                    </a:cubicBezTo>
                    <a:cubicBezTo>
                      <a:pt x="69050" y="79733"/>
                      <a:pt x="68949" y="79378"/>
                      <a:pt x="68797" y="79023"/>
                    </a:cubicBezTo>
                    <a:cubicBezTo>
                      <a:pt x="68594" y="78567"/>
                      <a:pt x="68442" y="78161"/>
                      <a:pt x="68290" y="77705"/>
                    </a:cubicBezTo>
                    <a:cubicBezTo>
                      <a:pt x="68138" y="77300"/>
                      <a:pt x="68036" y="76945"/>
                      <a:pt x="67935" y="76540"/>
                    </a:cubicBezTo>
                    <a:cubicBezTo>
                      <a:pt x="67783" y="75982"/>
                      <a:pt x="67631" y="75374"/>
                      <a:pt x="67529" y="74816"/>
                    </a:cubicBezTo>
                    <a:cubicBezTo>
                      <a:pt x="67428" y="74309"/>
                      <a:pt x="67377" y="73802"/>
                      <a:pt x="67377" y="73346"/>
                    </a:cubicBezTo>
                    <a:cubicBezTo>
                      <a:pt x="67377" y="73346"/>
                      <a:pt x="67377" y="73346"/>
                      <a:pt x="67377" y="73346"/>
                    </a:cubicBezTo>
                    <a:cubicBezTo>
                      <a:pt x="67377" y="72840"/>
                      <a:pt x="67377" y="72332"/>
                      <a:pt x="67479" y="71927"/>
                    </a:cubicBezTo>
                    <a:cubicBezTo>
                      <a:pt x="67479" y="71927"/>
                      <a:pt x="67479" y="71927"/>
                      <a:pt x="67479" y="71927"/>
                    </a:cubicBezTo>
                    <a:close/>
                    <a:moveTo>
                      <a:pt x="38790" y="118711"/>
                    </a:moveTo>
                    <a:cubicBezTo>
                      <a:pt x="38181" y="117901"/>
                      <a:pt x="37776" y="117242"/>
                      <a:pt x="37472" y="116684"/>
                    </a:cubicBezTo>
                    <a:lnTo>
                      <a:pt x="52830" y="105736"/>
                    </a:lnTo>
                    <a:lnTo>
                      <a:pt x="64792" y="98538"/>
                    </a:lnTo>
                    <a:cubicBezTo>
                      <a:pt x="64792" y="98538"/>
                      <a:pt x="64995" y="98741"/>
                      <a:pt x="65096" y="98842"/>
                    </a:cubicBezTo>
                    <a:lnTo>
                      <a:pt x="61041" y="127328"/>
                    </a:lnTo>
                    <a:lnTo>
                      <a:pt x="59926" y="134627"/>
                    </a:lnTo>
                    <a:cubicBezTo>
                      <a:pt x="59521" y="134526"/>
                      <a:pt x="59065" y="134374"/>
                      <a:pt x="58507" y="134171"/>
                    </a:cubicBezTo>
                    <a:cubicBezTo>
                      <a:pt x="53996" y="132448"/>
                      <a:pt x="41172" y="121905"/>
                      <a:pt x="38739" y="118660"/>
                    </a:cubicBezTo>
                    <a:close/>
                    <a:moveTo>
                      <a:pt x="98702" y="142737"/>
                    </a:moveTo>
                    <a:cubicBezTo>
                      <a:pt x="95458" y="144004"/>
                      <a:pt x="81215" y="143447"/>
                      <a:pt x="77667" y="142230"/>
                    </a:cubicBezTo>
                    <a:cubicBezTo>
                      <a:pt x="75994" y="141673"/>
                      <a:pt x="75031" y="141014"/>
                      <a:pt x="74575" y="140659"/>
                    </a:cubicBezTo>
                    <a:lnTo>
                      <a:pt x="76146" y="129609"/>
                    </a:lnTo>
                    <a:lnTo>
                      <a:pt x="79745" y="106496"/>
                    </a:lnTo>
                    <a:cubicBezTo>
                      <a:pt x="79745" y="106496"/>
                      <a:pt x="80151" y="106597"/>
                      <a:pt x="80404" y="106648"/>
                    </a:cubicBezTo>
                    <a:lnTo>
                      <a:pt x="99564" y="142332"/>
                    </a:lnTo>
                    <a:cubicBezTo>
                      <a:pt x="99564" y="142332"/>
                      <a:pt x="99108" y="142585"/>
                      <a:pt x="98702" y="142737"/>
                    </a:cubicBezTo>
                    <a:close/>
                    <a:moveTo>
                      <a:pt x="99767" y="142382"/>
                    </a:moveTo>
                    <a:lnTo>
                      <a:pt x="100172" y="142180"/>
                    </a:lnTo>
                    <a:lnTo>
                      <a:pt x="100324" y="142433"/>
                    </a:lnTo>
                    <a:lnTo>
                      <a:pt x="99767" y="142788"/>
                    </a:lnTo>
                    <a:cubicBezTo>
                      <a:pt x="99767" y="142788"/>
                      <a:pt x="99767" y="142535"/>
                      <a:pt x="99767" y="142382"/>
                    </a:cubicBezTo>
                    <a:close/>
                    <a:moveTo>
                      <a:pt x="132815" y="123527"/>
                    </a:moveTo>
                    <a:cubicBezTo>
                      <a:pt x="131395" y="126517"/>
                      <a:pt x="122018" y="136401"/>
                      <a:pt x="118470" y="137770"/>
                    </a:cubicBezTo>
                    <a:cubicBezTo>
                      <a:pt x="117102" y="138276"/>
                      <a:pt x="115328" y="138632"/>
                      <a:pt x="114618" y="137162"/>
                    </a:cubicBezTo>
                    <a:lnTo>
                      <a:pt x="97689" y="101731"/>
                    </a:lnTo>
                    <a:cubicBezTo>
                      <a:pt x="97689" y="101731"/>
                      <a:pt x="97891" y="101477"/>
                      <a:pt x="97993" y="101377"/>
                    </a:cubicBezTo>
                    <a:cubicBezTo>
                      <a:pt x="98246" y="101123"/>
                      <a:pt x="98449" y="100869"/>
                      <a:pt x="98652" y="100616"/>
                    </a:cubicBezTo>
                    <a:cubicBezTo>
                      <a:pt x="98753" y="100515"/>
                      <a:pt x="98803" y="100413"/>
                      <a:pt x="98905" y="100312"/>
                    </a:cubicBezTo>
                    <a:lnTo>
                      <a:pt x="121410" y="113693"/>
                    </a:lnTo>
                    <a:lnTo>
                      <a:pt x="133372" y="120942"/>
                    </a:lnTo>
                    <a:lnTo>
                      <a:pt x="133372" y="120790"/>
                    </a:lnTo>
                    <a:cubicBezTo>
                      <a:pt x="133372" y="120790"/>
                      <a:pt x="133423" y="121955"/>
                      <a:pt x="132764" y="123476"/>
                    </a:cubicBezTo>
                    <a:close/>
                    <a:moveTo>
                      <a:pt x="132004" y="58850"/>
                    </a:moveTo>
                    <a:cubicBezTo>
                      <a:pt x="132460" y="60066"/>
                      <a:pt x="132663" y="60978"/>
                      <a:pt x="132713" y="61586"/>
                    </a:cubicBezTo>
                    <a:lnTo>
                      <a:pt x="112540" y="65743"/>
                    </a:lnTo>
                    <a:lnTo>
                      <a:pt x="95408" y="68024"/>
                    </a:lnTo>
                    <a:cubicBezTo>
                      <a:pt x="95408" y="68024"/>
                      <a:pt x="95154" y="67669"/>
                      <a:pt x="95002" y="67466"/>
                    </a:cubicBezTo>
                    <a:lnTo>
                      <a:pt x="113756" y="36344"/>
                    </a:lnTo>
                    <a:cubicBezTo>
                      <a:pt x="114263" y="36649"/>
                      <a:pt x="114821" y="37003"/>
                      <a:pt x="115530" y="37510"/>
                    </a:cubicBezTo>
                    <a:cubicBezTo>
                      <a:pt x="119028" y="40146"/>
                      <a:pt x="130027" y="53781"/>
                      <a:pt x="132004" y="58901"/>
                    </a:cubicBezTo>
                    <a:close/>
                    <a:moveTo>
                      <a:pt x="75538" y="15259"/>
                    </a:moveTo>
                    <a:cubicBezTo>
                      <a:pt x="80252" y="15360"/>
                      <a:pt x="95661" y="21645"/>
                      <a:pt x="99006" y="24129"/>
                    </a:cubicBezTo>
                    <a:cubicBezTo>
                      <a:pt x="99006" y="24129"/>
                      <a:pt x="99006" y="24129"/>
                      <a:pt x="99006" y="24129"/>
                    </a:cubicBezTo>
                    <a:cubicBezTo>
                      <a:pt x="100375" y="25143"/>
                      <a:pt x="101186" y="26004"/>
                      <a:pt x="101642" y="26562"/>
                    </a:cubicBezTo>
                    <a:lnTo>
                      <a:pt x="82583" y="56974"/>
                    </a:lnTo>
                    <a:lnTo>
                      <a:pt x="78123" y="38372"/>
                    </a:lnTo>
                    <a:lnTo>
                      <a:pt x="74017" y="15360"/>
                    </a:lnTo>
                    <a:cubicBezTo>
                      <a:pt x="74372" y="15309"/>
                      <a:pt x="74879" y="15208"/>
                      <a:pt x="75538" y="15259"/>
                    </a:cubicBezTo>
                    <a:close/>
                    <a:moveTo>
                      <a:pt x="35242" y="24230"/>
                    </a:moveTo>
                    <a:cubicBezTo>
                      <a:pt x="37827" y="21341"/>
                      <a:pt x="50600" y="16019"/>
                      <a:pt x="53996" y="15766"/>
                    </a:cubicBezTo>
                    <a:cubicBezTo>
                      <a:pt x="54300" y="15766"/>
                      <a:pt x="54604" y="15766"/>
                      <a:pt x="54858" y="15766"/>
                    </a:cubicBezTo>
                    <a:cubicBezTo>
                      <a:pt x="56378" y="15766"/>
                      <a:pt x="57139" y="16069"/>
                      <a:pt x="57189" y="16120"/>
                    </a:cubicBezTo>
                    <a:lnTo>
                      <a:pt x="63272" y="41464"/>
                    </a:lnTo>
                    <a:lnTo>
                      <a:pt x="65654" y="54693"/>
                    </a:lnTo>
                    <a:cubicBezTo>
                      <a:pt x="65401" y="54744"/>
                      <a:pt x="65096" y="54845"/>
                      <a:pt x="64843" y="54896"/>
                    </a:cubicBezTo>
                    <a:lnTo>
                      <a:pt x="42895" y="34925"/>
                    </a:lnTo>
                    <a:lnTo>
                      <a:pt x="34684" y="27322"/>
                    </a:lnTo>
                    <a:cubicBezTo>
                      <a:pt x="34279" y="26916"/>
                      <a:pt x="33518" y="26207"/>
                      <a:pt x="35242" y="24281"/>
                    </a:cubicBezTo>
                    <a:close/>
                  </a:path>
                </a:pathLst>
              </a:custGeom>
              <a:solidFill>
                <a:srgbClr val="1F1F1F"/>
              </a:solidFill>
              <a:ln w="50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  <p:sp>
          <p:nvSpPr>
            <p:cNvPr id="1094" name="Frihandsfigur: Form 1093">
              <a:extLst>
                <a:ext uri="{FF2B5EF4-FFF2-40B4-BE49-F238E27FC236}">
                  <a16:creationId xmlns:a16="http://schemas.microsoft.com/office/drawing/2014/main" id="{2516BCDA-0A82-D32A-2962-EE9CE0926831}"/>
                </a:ext>
              </a:extLst>
            </p:cNvPr>
            <p:cNvSpPr/>
            <p:nvPr/>
          </p:nvSpPr>
          <p:spPr>
            <a:xfrm>
              <a:off x="4311449" y="4225298"/>
              <a:ext cx="380966" cy="380966"/>
            </a:xfrm>
            <a:custGeom>
              <a:avLst/>
              <a:gdLst>
                <a:gd name="connsiteX0" fmla="*/ 190483 w 380966"/>
                <a:gd name="connsiteY0" fmla="*/ 0 h 380966"/>
                <a:gd name="connsiteX1" fmla="*/ 0 w 380966"/>
                <a:gd name="connsiteY1" fmla="*/ 190483 h 380966"/>
                <a:gd name="connsiteX2" fmla="*/ 190483 w 380966"/>
                <a:gd name="connsiteY2" fmla="*/ 380966 h 380966"/>
                <a:gd name="connsiteX3" fmla="*/ 380966 w 380966"/>
                <a:gd name="connsiteY3" fmla="*/ 190483 h 380966"/>
                <a:gd name="connsiteX4" fmla="*/ 190483 w 380966"/>
                <a:gd name="connsiteY4" fmla="*/ 0 h 380966"/>
                <a:gd name="connsiteX5" fmla="*/ 365760 w 380966"/>
                <a:gd name="connsiteY5" fmla="*/ 190483 h 380966"/>
                <a:gd name="connsiteX6" fmla="*/ 319786 w 380966"/>
                <a:gd name="connsiteY6" fmla="*/ 308635 h 380966"/>
                <a:gd name="connsiteX7" fmla="*/ 72280 w 380966"/>
                <a:gd name="connsiteY7" fmla="*/ 61129 h 380966"/>
                <a:gd name="connsiteX8" fmla="*/ 190432 w 380966"/>
                <a:gd name="connsiteY8" fmla="*/ 15155 h 380966"/>
                <a:gd name="connsiteX9" fmla="*/ 365709 w 380966"/>
                <a:gd name="connsiteY9" fmla="*/ 190432 h 380966"/>
                <a:gd name="connsiteX10" fmla="*/ 15206 w 380966"/>
                <a:gd name="connsiteY10" fmla="*/ 190483 h 380966"/>
                <a:gd name="connsiteX11" fmla="*/ 61585 w 380966"/>
                <a:gd name="connsiteY11" fmla="*/ 71875 h 380966"/>
                <a:gd name="connsiteX12" fmla="*/ 309142 w 380966"/>
                <a:gd name="connsiteY12" fmla="*/ 319432 h 380966"/>
                <a:gd name="connsiteX13" fmla="*/ 190534 w 380966"/>
                <a:gd name="connsiteY13" fmla="*/ 365811 h 380966"/>
                <a:gd name="connsiteX14" fmla="*/ 15257 w 380966"/>
                <a:gd name="connsiteY14" fmla="*/ 190534 h 38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80966" h="380966">
                  <a:moveTo>
                    <a:pt x="190483" y="0"/>
                  </a:moveTo>
                  <a:cubicBezTo>
                    <a:pt x="85459" y="0"/>
                    <a:pt x="0" y="85459"/>
                    <a:pt x="0" y="190483"/>
                  </a:cubicBezTo>
                  <a:cubicBezTo>
                    <a:pt x="0" y="295508"/>
                    <a:pt x="85459" y="380966"/>
                    <a:pt x="190483" y="380966"/>
                  </a:cubicBezTo>
                  <a:cubicBezTo>
                    <a:pt x="295507" y="380966"/>
                    <a:pt x="380966" y="295508"/>
                    <a:pt x="380966" y="190483"/>
                  </a:cubicBezTo>
                  <a:cubicBezTo>
                    <a:pt x="380966" y="85459"/>
                    <a:pt x="295507" y="0"/>
                    <a:pt x="190483" y="0"/>
                  </a:cubicBezTo>
                  <a:close/>
                  <a:moveTo>
                    <a:pt x="365760" y="190483"/>
                  </a:moveTo>
                  <a:cubicBezTo>
                    <a:pt x="365760" y="236000"/>
                    <a:pt x="348323" y="277463"/>
                    <a:pt x="319786" y="308635"/>
                  </a:cubicBezTo>
                  <a:lnTo>
                    <a:pt x="72280" y="61129"/>
                  </a:lnTo>
                  <a:cubicBezTo>
                    <a:pt x="103453" y="32592"/>
                    <a:pt x="144966" y="15155"/>
                    <a:pt x="190432" y="15155"/>
                  </a:cubicBezTo>
                  <a:cubicBezTo>
                    <a:pt x="287093" y="15155"/>
                    <a:pt x="365709" y="93772"/>
                    <a:pt x="365709" y="190432"/>
                  </a:cubicBezTo>
                  <a:close/>
                  <a:moveTo>
                    <a:pt x="15206" y="190483"/>
                  </a:moveTo>
                  <a:cubicBezTo>
                    <a:pt x="15206" y="144763"/>
                    <a:pt x="32795" y="103098"/>
                    <a:pt x="61585" y="71875"/>
                  </a:cubicBezTo>
                  <a:lnTo>
                    <a:pt x="309142" y="319432"/>
                  </a:lnTo>
                  <a:cubicBezTo>
                    <a:pt x="277919" y="348171"/>
                    <a:pt x="236254" y="365811"/>
                    <a:pt x="190534" y="365811"/>
                  </a:cubicBezTo>
                  <a:cubicBezTo>
                    <a:pt x="93873" y="365811"/>
                    <a:pt x="15257" y="287195"/>
                    <a:pt x="15257" y="190534"/>
                  </a:cubicBezTo>
                  <a:close/>
                </a:path>
              </a:pathLst>
            </a:custGeom>
            <a:solidFill>
              <a:srgbClr val="D24723"/>
            </a:solidFill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  <p:grpSp>
        <p:nvGrpSpPr>
          <p:cNvPr id="29" name="Grupp 28">
            <a:extLst>
              <a:ext uri="{FF2B5EF4-FFF2-40B4-BE49-F238E27FC236}">
                <a16:creationId xmlns:a16="http://schemas.microsoft.com/office/drawing/2014/main" id="{28E4E761-9623-4F33-CD7D-E88D522B5803}"/>
              </a:ext>
            </a:extLst>
          </p:cNvPr>
          <p:cNvGrpSpPr/>
          <p:nvPr/>
        </p:nvGrpSpPr>
        <p:grpSpPr>
          <a:xfrm>
            <a:off x="2346029" y="3733040"/>
            <a:ext cx="536950" cy="536950"/>
            <a:chOff x="4898257" y="4222967"/>
            <a:chExt cx="383297" cy="383297"/>
          </a:xfrm>
        </p:grpSpPr>
        <p:grpSp>
          <p:nvGrpSpPr>
            <p:cNvPr id="1095" name="Bild 3">
              <a:extLst>
                <a:ext uri="{FF2B5EF4-FFF2-40B4-BE49-F238E27FC236}">
                  <a16:creationId xmlns:a16="http://schemas.microsoft.com/office/drawing/2014/main" id="{A266AB14-0A50-3784-68CA-49588879F9E2}"/>
                </a:ext>
              </a:extLst>
            </p:cNvPr>
            <p:cNvGrpSpPr/>
            <p:nvPr/>
          </p:nvGrpSpPr>
          <p:grpSpPr>
            <a:xfrm>
              <a:off x="4978841" y="4291926"/>
              <a:ext cx="228876" cy="251334"/>
              <a:chOff x="4839141" y="8005673"/>
              <a:chExt cx="228876" cy="251334"/>
            </a:xfrm>
            <a:solidFill>
              <a:srgbClr val="1F1F1F"/>
            </a:solidFill>
          </p:grpSpPr>
          <p:sp>
            <p:nvSpPr>
              <p:cNvPr id="1096" name="Frihandsfigur: Form 1095">
                <a:extLst>
                  <a:ext uri="{FF2B5EF4-FFF2-40B4-BE49-F238E27FC236}">
                    <a16:creationId xmlns:a16="http://schemas.microsoft.com/office/drawing/2014/main" id="{F25D899F-B6CD-06A9-59A2-0916CB2695FD}"/>
                  </a:ext>
                </a:extLst>
              </p:cNvPr>
              <p:cNvSpPr/>
              <p:nvPr/>
            </p:nvSpPr>
            <p:spPr>
              <a:xfrm>
                <a:off x="4839141" y="8005673"/>
                <a:ext cx="228876" cy="251334"/>
              </a:xfrm>
              <a:custGeom>
                <a:avLst/>
                <a:gdLst>
                  <a:gd name="connsiteX0" fmla="*/ 222526 w 228876"/>
                  <a:gd name="connsiteY0" fmla="*/ 13408 h 251334"/>
                  <a:gd name="connsiteX1" fmla="*/ 217457 w 228876"/>
                  <a:gd name="connsiteY1" fmla="*/ 7933 h 251334"/>
                  <a:gd name="connsiteX2" fmla="*/ 170723 w 228876"/>
                  <a:gd name="connsiteY2" fmla="*/ 77 h 251334"/>
                  <a:gd name="connsiteX3" fmla="*/ 118160 w 228876"/>
                  <a:gd name="connsiteY3" fmla="*/ 17716 h 251334"/>
                  <a:gd name="connsiteX4" fmla="*/ 96466 w 228876"/>
                  <a:gd name="connsiteY4" fmla="*/ 56492 h 251334"/>
                  <a:gd name="connsiteX5" fmla="*/ 94946 w 228876"/>
                  <a:gd name="connsiteY5" fmla="*/ 60445 h 251334"/>
                  <a:gd name="connsiteX6" fmla="*/ 70920 w 228876"/>
                  <a:gd name="connsiteY6" fmla="*/ 100793 h 251334"/>
                  <a:gd name="connsiteX7" fmla="*/ 54142 w 228876"/>
                  <a:gd name="connsiteY7" fmla="*/ 112147 h 251334"/>
                  <a:gd name="connsiteX8" fmla="*/ 33816 w 228876"/>
                  <a:gd name="connsiteY8" fmla="*/ 126086 h 251334"/>
                  <a:gd name="connsiteX9" fmla="*/ 14302 w 228876"/>
                  <a:gd name="connsiteY9" fmla="*/ 149402 h 251334"/>
                  <a:gd name="connsiteX10" fmla="*/ 8 w 228876"/>
                  <a:gd name="connsiteY10" fmla="*/ 203586 h 251334"/>
                  <a:gd name="connsiteX11" fmla="*/ 8 w 228876"/>
                  <a:gd name="connsiteY11" fmla="*/ 204043 h 251334"/>
                  <a:gd name="connsiteX12" fmla="*/ 2391 w 228876"/>
                  <a:gd name="connsiteY12" fmla="*/ 237649 h 251334"/>
                  <a:gd name="connsiteX13" fmla="*/ 8169 w 228876"/>
                  <a:gd name="connsiteY13" fmla="*/ 244492 h 251334"/>
                  <a:gd name="connsiteX14" fmla="*/ 23629 w 228876"/>
                  <a:gd name="connsiteY14" fmla="*/ 248344 h 251334"/>
                  <a:gd name="connsiteX15" fmla="*/ 51456 w 228876"/>
                  <a:gd name="connsiteY15" fmla="*/ 251334 h 251334"/>
                  <a:gd name="connsiteX16" fmla="*/ 89471 w 228876"/>
                  <a:gd name="connsiteY16" fmla="*/ 245606 h 251334"/>
                  <a:gd name="connsiteX17" fmla="*/ 137675 w 228876"/>
                  <a:gd name="connsiteY17" fmla="*/ 196541 h 251334"/>
                  <a:gd name="connsiteX18" fmla="*/ 182128 w 228876"/>
                  <a:gd name="connsiteY18" fmla="*/ 133283 h 251334"/>
                  <a:gd name="connsiteX19" fmla="*/ 190795 w 228876"/>
                  <a:gd name="connsiteY19" fmla="*/ 127201 h 251334"/>
                  <a:gd name="connsiteX20" fmla="*/ 222475 w 228876"/>
                  <a:gd name="connsiteY20" fmla="*/ 13307 h 251334"/>
                  <a:gd name="connsiteX21" fmla="*/ 27379 w 228876"/>
                  <a:gd name="connsiteY21" fmla="*/ 157309 h 251334"/>
                  <a:gd name="connsiteX22" fmla="*/ 43701 w 228876"/>
                  <a:gd name="connsiteY22" fmla="*/ 137744 h 251334"/>
                  <a:gd name="connsiteX23" fmla="*/ 61745 w 228876"/>
                  <a:gd name="connsiteY23" fmla="*/ 125376 h 251334"/>
                  <a:gd name="connsiteX24" fmla="*/ 80753 w 228876"/>
                  <a:gd name="connsiteY24" fmla="*/ 112501 h 251334"/>
                  <a:gd name="connsiteX25" fmla="*/ 109290 w 228876"/>
                  <a:gd name="connsiteY25" fmla="*/ 65869 h 251334"/>
                  <a:gd name="connsiteX26" fmla="*/ 110811 w 228876"/>
                  <a:gd name="connsiteY26" fmla="*/ 61865 h 251334"/>
                  <a:gd name="connsiteX27" fmla="*/ 128855 w 228876"/>
                  <a:gd name="connsiteY27" fmla="*/ 28614 h 251334"/>
                  <a:gd name="connsiteX28" fmla="*/ 170166 w 228876"/>
                  <a:gd name="connsiteY28" fmla="*/ 15283 h 251334"/>
                  <a:gd name="connsiteX29" fmla="*/ 203467 w 228876"/>
                  <a:gd name="connsiteY29" fmla="*/ 19642 h 251334"/>
                  <a:gd name="connsiteX30" fmla="*/ 181874 w 228876"/>
                  <a:gd name="connsiteY30" fmla="*/ 82292 h 251334"/>
                  <a:gd name="connsiteX31" fmla="*/ 160991 w 228876"/>
                  <a:gd name="connsiteY31" fmla="*/ 97752 h 251334"/>
                  <a:gd name="connsiteX32" fmla="*/ 136661 w 228876"/>
                  <a:gd name="connsiteY32" fmla="*/ 116101 h 251334"/>
                  <a:gd name="connsiteX33" fmla="*/ 104019 w 228876"/>
                  <a:gd name="connsiteY33" fmla="*/ 176621 h 251334"/>
                  <a:gd name="connsiteX34" fmla="*/ 74569 w 228876"/>
                  <a:gd name="connsiteY34" fmla="*/ 211291 h 251334"/>
                  <a:gd name="connsiteX35" fmla="*/ 25757 w 228876"/>
                  <a:gd name="connsiteY35" fmla="*/ 225990 h 251334"/>
                  <a:gd name="connsiteX36" fmla="*/ 17090 w 228876"/>
                  <a:gd name="connsiteY36" fmla="*/ 227764 h 251334"/>
                  <a:gd name="connsiteX37" fmla="*/ 15316 w 228876"/>
                  <a:gd name="connsiteY37" fmla="*/ 203283 h 251334"/>
                  <a:gd name="connsiteX38" fmla="*/ 27430 w 228876"/>
                  <a:gd name="connsiteY38" fmla="*/ 157309 h 251334"/>
                  <a:gd name="connsiteX39" fmla="*/ 182027 w 228876"/>
                  <a:gd name="connsiteY39" fmla="*/ 114884 h 251334"/>
                  <a:gd name="connsiteX40" fmla="*/ 173511 w 228876"/>
                  <a:gd name="connsiteY40" fmla="*/ 120814 h 251334"/>
                  <a:gd name="connsiteX41" fmla="*/ 123280 w 228876"/>
                  <a:gd name="connsiteY41" fmla="*/ 191827 h 251334"/>
                  <a:gd name="connsiteX42" fmla="*/ 84301 w 228876"/>
                  <a:gd name="connsiteY42" fmla="*/ 231364 h 251334"/>
                  <a:gd name="connsiteX43" fmla="*/ 50391 w 228876"/>
                  <a:gd name="connsiteY43" fmla="*/ 236128 h 251334"/>
                  <a:gd name="connsiteX44" fmla="*/ 82932 w 228876"/>
                  <a:gd name="connsiteY44" fmla="*/ 223861 h 251334"/>
                  <a:gd name="connsiteX45" fmla="*/ 118312 w 228876"/>
                  <a:gd name="connsiteY45" fmla="*/ 181487 h 251334"/>
                  <a:gd name="connsiteX46" fmla="*/ 147204 w 228876"/>
                  <a:gd name="connsiteY46" fmla="*/ 126947 h 251334"/>
                  <a:gd name="connsiteX47" fmla="*/ 169202 w 228876"/>
                  <a:gd name="connsiteY47" fmla="*/ 110474 h 251334"/>
                  <a:gd name="connsiteX48" fmla="*/ 192164 w 228876"/>
                  <a:gd name="connsiteY48" fmla="*/ 93392 h 251334"/>
                  <a:gd name="connsiteX49" fmla="*/ 213554 w 228876"/>
                  <a:gd name="connsiteY49" fmla="*/ 61307 h 251334"/>
                  <a:gd name="connsiteX50" fmla="*/ 181976 w 228876"/>
                  <a:gd name="connsiteY50" fmla="*/ 114884 h 2513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228876" h="251334">
                    <a:moveTo>
                      <a:pt x="222526" y="13408"/>
                    </a:moveTo>
                    <a:cubicBezTo>
                      <a:pt x="221917" y="10823"/>
                      <a:pt x="219991" y="8745"/>
                      <a:pt x="217457" y="7933"/>
                    </a:cubicBezTo>
                    <a:cubicBezTo>
                      <a:pt x="200020" y="2256"/>
                      <a:pt x="187602" y="787"/>
                      <a:pt x="170723" y="77"/>
                    </a:cubicBezTo>
                    <a:cubicBezTo>
                      <a:pt x="149739" y="-785"/>
                      <a:pt x="130579" y="5602"/>
                      <a:pt x="118160" y="17716"/>
                    </a:cubicBezTo>
                    <a:cubicBezTo>
                      <a:pt x="107060" y="28513"/>
                      <a:pt x="101687" y="42756"/>
                      <a:pt x="96466" y="56492"/>
                    </a:cubicBezTo>
                    <a:lnTo>
                      <a:pt x="94946" y="60445"/>
                    </a:lnTo>
                    <a:cubicBezTo>
                      <a:pt x="88660" y="76818"/>
                      <a:pt x="82527" y="91162"/>
                      <a:pt x="70920" y="100793"/>
                    </a:cubicBezTo>
                    <a:cubicBezTo>
                      <a:pt x="64026" y="106521"/>
                      <a:pt x="59211" y="109257"/>
                      <a:pt x="54142" y="112147"/>
                    </a:cubicBezTo>
                    <a:cubicBezTo>
                      <a:pt x="48414" y="115391"/>
                      <a:pt x="42484" y="118787"/>
                      <a:pt x="33816" y="126086"/>
                    </a:cubicBezTo>
                    <a:cubicBezTo>
                      <a:pt x="27024" y="131864"/>
                      <a:pt x="19523" y="140785"/>
                      <a:pt x="14302" y="149402"/>
                    </a:cubicBezTo>
                    <a:cubicBezTo>
                      <a:pt x="3404" y="167396"/>
                      <a:pt x="-195" y="181082"/>
                      <a:pt x="8" y="203586"/>
                    </a:cubicBezTo>
                    <a:cubicBezTo>
                      <a:pt x="8" y="203739"/>
                      <a:pt x="8" y="203891"/>
                      <a:pt x="8" y="204043"/>
                    </a:cubicBezTo>
                    <a:lnTo>
                      <a:pt x="2391" y="237649"/>
                    </a:lnTo>
                    <a:cubicBezTo>
                      <a:pt x="2644" y="240944"/>
                      <a:pt x="4976" y="243680"/>
                      <a:pt x="8169" y="244492"/>
                    </a:cubicBezTo>
                    <a:cubicBezTo>
                      <a:pt x="8169" y="244492"/>
                      <a:pt x="19117" y="247178"/>
                      <a:pt x="23629" y="248344"/>
                    </a:cubicBezTo>
                    <a:cubicBezTo>
                      <a:pt x="31079" y="250270"/>
                      <a:pt x="41014" y="251334"/>
                      <a:pt x="51456" y="251334"/>
                    </a:cubicBezTo>
                    <a:cubicBezTo>
                      <a:pt x="64533" y="251334"/>
                      <a:pt x="78472" y="249611"/>
                      <a:pt x="89471" y="245606"/>
                    </a:cubicBezTo>
                    <a:cubicBezTo>
                      <a:pt x="112636" y="237192"/>
                      <a:pt x="130224" y="219300"/>
                      <a:pt x="137675" y="196541"/>
                    </a:cubicBezTo>
                    <a:cubicBezTo>
                      <a:pt x="151513" y="154471"/>
                      <a:pt x="161093" y="147830"/>
                      <a:pt x="182128" y="133283"/>
                    </a:cubicBezTo>
                    <a:cubicBezTo>
                      <a:pt x="184865" y="131408"/>
                      <a:pt x="187703" y="129431"/>
                      <a:pt x="190795" y="127201"/>
                    </a:cubicBezTo>
                    <a:cubicBezTo>
                      <a:pt x="237276" y="94051"/>
                      <a:pt x="231953" y="52792"/>
                      <a:pt x="222475" y="13307"/>
                    </a:cubicBezTo>
                    <a:close/>
                    <a:moveTo>
                      <a:pt x="27379" y="157309"/>
                    </a:moveTo>
                    <a:cubicBezTo>
                      <a:pt x="31738" y="150112"/>
                      <a:pt x="38125" y="142407"/>
                      <a:pt x="43701" y="137744"/>
                    </a:cubicBezTo>
                    <a:cubicBezTo>
                      <a:pt x="51304" y="131307"/>
                      <a:pt x="56372" y="128468"/>
                      <a:pt x="61745" y="125376"/>
                    </a:cubicBezTo>
                    <a:cubicBezTo>
                      <a:pt x="67169" y="122284"/>
                      <a:pt x="72795" y="119091"/>
                      <a:pt x="80753" y="112501"/>
                    </a:cubicBezTo>
                    <a:cubicBezTo>
                      <a:pt x="95199" y="100539"/>
                      <a:pt x="102498" y="83610"/>
                      <a:pt x="109290" y="65869"/>
                    </a:cubicBezTo>
                    <a:lnTo>
                      <a:pt x="110811" y="61865"/>
                    </a:lnTo>
                    <a:cubicBezTo>
                      <a:pt x="115626" y="49142"/>
                      <a:pt x="120188" y="37079"/>
                      <a:pt x="128855" y="28614"/>
                    </a:cubicBezTo>
                    <a:cubicBezTo>
                      <a:pt x="138283" y="19389"/>
                      <a:pt x="153337" y="14472"/>
                      <a:pt x="170166" y="15283"/>
                    </a:cubicBezTo>
                    <a:cubicBezTo>
                      <a:pt x="182736" y="15841"/>
                      <a:pt x="192214" y="16753"/>
                      <a:pt x="203467" y="19642"/>
                    </a:cubicBezTo>
                    <a:cubicBezTo>
                      <a:pt x="206863" y="42249"/>
                      <a:pt x="198500" y="66680"/>
                      <a:pt x="181874" y="82292"/>
                    </a:cubicBezTo>
                    <a:cubicBezTo>
                      <a:pt x="175691" y="88070"/>
                      <a:pt x="168544" y="92784"/>
                      <a:pt x="160991" y="97752"/>
                    </a:cubicBezTo>
                    <a:cubicBezTo>
                      <a:pt x="152678" y="103175"/>
                      <a:pt x="144112" y="108801"/>
                      <a:pt x="136661" y="116101"/>
                    </a:cubicBezTo>
                    <a:cubicBezTo>
                      <a:pt x="119985" y="132473"/>
                      <a:pt x="111419" y="154977"/>
                      <a:pt x="104019" y="176621"/>
                    </a:cubicBezTo>
                    <a:cubicBezTo>
                      <a:pt x="99811" y="189039"/>
                      <a:pt x="89319" y="201357"/>
                      <a:pt x="74569" y="211291"/>
                    </a:cubicBezTo>
                    <a:cubicBezTo>
                      <a:pt x="64077" y="218337"/>
                      <a:pt x="41014" y="222949"/>
                      <a:pt x="25757" y="225990"/>
                    </a:cubicBezTo>
                    <a:cubicBezTo>
                      <a:pt x="22615" y="226599"/>
                      <a:pt x="19675" y="227207"/>
                      <a:pt x="17090" y="227764"/>
                    </a:cubicBezTo>
                    <a:lnTo>
                      <a:pt x="15316" y="203283"/>
                    </a:lnTo>
                    <a:cubicBezTo>
                      <a:pt x="15164" y="183616"/>
                      <a:pt x="18002" y="172870"/>
                      <a:pt x="27430" y="157309"/>
                    </a:cubicBezTo>
                    <a:close/>
                    <a:moveTo>
                      <a:pt x="182027" y="114884"/>
                    </a:moveTo>
                    <a:cubicBezTo>
                      <a:pt x="179036" y="117013"/>
                      <a:pt x="176197" y="118990"/>
                      <a:pt x="173511" y="120814"/>
                    </a:cubicBezTo>
                    <a:cubicBezTo>
                      <a:pt x="151056" y="136376"/>
                      <a:pt x="138689" y="144941"/>
                      <a:pt x="123280" y="191827"/>
                    </a:cubicBezTo>
                    <a:cubicBezTo>
                      <a:pt x="117248" y="210176"/>
                      <a:pt x="103056" y="224571"/>
                      <a:pt x="84301" y="231364"/>
                    </a:cubicBezTo>
                    <a:cubicBezTo>
                      <a:pt x="74671" y="234861"/>
                      <a:pt x="62100" y="236229"/>
                      <a:pt x="50391" y="236128"/>
                    </a:cubicBezTo>
                    <a:cubicBezTo>
                      <a:pt x="62658" y="233138"/>
                      <a:pt x="74873" y="229235"/>
                      <a:pt x="82932" y="223861"/>
                    </a:cubicBezTo>
                    <a:cubicBezTo>
                      <a:pt x="100470" y="212102"/>
                      <a:pt x="113041" y="197048"/>
                      <a:pt x="118312" y="181487"/>
                    </a:cubicBezTo>
                    <a:cubicBezTo>
                      <a:pt x="125358" y="160756"/>
                      <a:pt x="132860" y="140988"/>
                      <a:pt x="147204" y="126947"/>
                    </a:cubicBezTo>
                    <a:cubicBezTo>
                      <a:pt x="153591" y="120713"/>
                      <a:pt x="161143" y="115695"/>
                      <a:pt x="169202" y="110474"/>
                    </a:cubicBezTo>
                    <a:cubicBezTo>
                      <a:pt x="177008" y="105355"/>
                      <a:pt x="185068" y="100083"/>
                      <a:pt x="192164" y="93392"/>
                    </a:cubicBezTo>
                    <a:cubicBezTo>
                      <a:pt x="201693" y="84421"/>
                      <a:pt x="208942" y="73371"/>
                      <a:pt x="213554" y="61307"/>
                    </a:cubicBezTo>
                    <a:cubicBezTo>
                      <a:pt x="212540" y="80822"/>
                      <a:pt x="204582" y="98765"/>
                      <a:pt x="181976" y="114884"/>
                    </a:cubicBezTo>
                    <a:close/>
                  </a:path>
                </a:pathLst>
              </a:custGeom>
              <a:solidFill>
                <a:srgbClr val="1F1F1F"/>
              </a:solidFill>
              <a:ln w="50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1097" name="Frihandsfigur: Form 1096">
                <a:extLst>
                  <a:ext uri="{FF2B5EF4-FFF2-40B4-BE49-F238E27FC236}">
                    <a16:creationId xmlns:a16="http://schemas.microsoft.com/office/drawing/2014/main" id="{5003C568-AE88-D44A-89E0-1BA9D52E5D3C}"/>
                  </a:ext>
                </a:extLst>
              </p:cNvPr>
              <p:cNvSpPr/>
              <p:nvPr/>
            </p:nvSpPr>
            <p:spPr>
              <a:xfrm>
                <a:off x="5005645" y="8025787"/>
                <a:ext cx="30926" cy="33235"/>
              </a:xfrm>
              <a:custGeom>
                <a:avLst/>
                <a:gdLst>
                  <a:gd name="connsiteX0" fmla="*/ 7971 w 30926"/>
                  <a:gd name="connsiteY0" fmla="*/ 33236 h 33235"/>
                  <a:gd name="connsiteX1" fmla="*/ 9441 w 30926"/>
                  <a:gd name="connsiteY1" fmla="*/ 33083 h 33235"/>
                  <a:gd name="connsiteX2" fmla="*/ 15422 w 30926"/>
                  <a:gd name="connsiteY2" fmla="*/ 24162 h 33235"/>
                  <a:gd name="connsiteX3" fmla="*/ 17905 w 30926"/>
                  <a:gd name="connsiteY3" fmla="*/ 16306 h 33235"/>
                  <a:gd name="connsiteX4" fmla="*/ 22518 w 30926"/>
                  <a:gd name="connsiteY4" fmla="*/ 15241 h 33235"/>
                  <a:gd name="connsiteX5" fmla="*/ 30881 w 30926"/>
                  <a:gd name="connsiteY5" fmla="*/ 8500 h 33235"/>
                  <a:gd name="connsiteX6" fmla="*/ 24140 w 30926"/>
                  <a:gd name="connsiteY6" fmla="*/ 137 h 33235"/>
                  <a:gd name="connsiteX7" fmla="*/ 9035 w 30926"/>
                  <a:gd name="connsiteY7" fmla="*/ 3938 h 33235"/>
                  <a:gd name="connsiteX8" fmla="*/ 469 w 30926"/>
                  <a:gd name="connsiteY8" fmla="*/ 27051 h 33235"/>
                  <a:gd name="connsiteX9" fmla="*/ 7920 w 30926"/>
                  <a:gd name="connsiteY9" fmla="*/ 33185 h 332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0926" h="33235">
                    <a:moveTo>
                      <a:pt x="7971" y="33236"/>
                    </a:moveTo>
                    <a:cubicBezTo>
                      <a:pt x="8478" y="33236"/>
                      <a:pt x="8934" y="33236"/>
                      <a:pt x="9441" y="33083"/>
                    </a:cubicBezTo>
                    <a:cubicBezTo>
                      <a:pt x="13546" y="32272"/>
                      <a:pt x="16233" y="28268"/>
                      <a:pt x="15422" y="24162"/>
                    </a:cubicBezTo>
                    <a:cubicBezTo>
                      <a:pt x="14814" y="20969"/>
                      <a:pt x="15777" y="17826"/>
                      <a:pt x="17905" y="16306"/>
                    </a:cubicBezTo>
                    <a:cubicBezTo>
                      <a:pt x="19578" y="15089"/>
                      <a:pt x="21707" y="15191"/>
                      <a:pt x="22518" y="15241"/>
                    </a:cubicBezTo>
                    <a:cubicBezTo>
                      <a:pt x="26674" y="15697"/>
                      <a:pt x="30425" y="12656"/>
                      <a:pt x="30881" y="8500"/>
                    </a:cubicBezTo>
                    <a:cubicBezTo>
                      <a:pt x="31338" y="4343"/>
                      <a:pt x="28296" y="593"/>
                      <a:pt x="24140" y="137"/>
                    </a:cubicBezTo>
                    <a:cubicBezTo>
                      <a:pt x="20947" y="-219"/>
                      <a:pt x="14763" y="-168"/>
                      <a:pt x="9035" y="3938"/>
                    </a:cubicBezTo>
                    <a:cubicBezTo>
                      <a:pt x="2040" y="8956"/>
                      <a:pt x="-1305" y="18029"/>
                      <a:pt x="469" y="27051"/>
                    </a:cubicBezTo>
                    <a:cubicBezTo>
                      <a:pt x="1179" y="30701"/>
                      <a:pt x="4372" y="33185"/>
                      <a:pt x="7920" y="33185"/>
                    </a:cubicBezTo>
                    <a:close/>
                  </a:path>
                </a:pathLst>
              </a:custGeom>
              <a:solidFill>
                <a:srgbClr val="1F1F1F"/>
              </a:solidFill>
              <a:ln w="50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1098" name="Frihandsfigur: Form 1097">
                <a:extLst>
                  <a:ext uri="{FF2B5EF4-FFF2-40B4-BE49-F238E27FC236}">
                    <a16:creationId xmlns:a16="http://schemas.microsoft.com/office/drawing/2014/main" id="{061F8BA0-F561-6925-97AC-FB3159C1328A}"/>
                  </a:ext>
                </a:extLst>
              </p:cNvPr>
              <p:cNvSpPr/>
              <p:nvPr/>
            </p:nvSpPr>
            <p:spPr>
              <a:xfrm>
                <a:off x="4989222" y="8066033"/>
                <a:ext cx="30936" cy="33286"/>
              </a:xfrm>
              <a:custGeom>
                <a:avLst/>
                <a:gdLst>
                  <a:gd name="connsiteX0" fmla="*/ 469 w 30936"/>
                  <a:gd name="connsiteY0" fmla="*/ 27153 h 33286"/>
                  <a:gd name="connsiteX1" fmla="*/ 7920 w 30936"/>
                  <a:gd name="connsiteY1" fmla="*/ 33286 h 33286"/>
                  <a:gd name="connsiteX2" fmla="*/ 9390 w 30936"/>
                  <a:gd name="connsiteY2" fmla="*/ 33134 h 33286"/>
                  <a:gd name="connsiteX3" fmla="*/ 15371 w 30936"/>
                  <a:gd name="connsiteY3" fmla="*/ 24213 h 33286"/>
                  <a:gd name="connsiteX4" fmla="*/ 17855 w 30936"/>
                  <a:gd name="connsiteY4" fmla="*/ 16357 h 33286"/>
                  <a:gd name="connsiteX5" fmla="*/ 22467 w 30936"/>
                  <a:gd name="connsiteY5" fmla="*/ 15292 h 33286"/>
                  <a:gd name="connsiteX6" fmla="*/ 30881 w 30936"/>
                  <a:gd name="connsiteY6" fmla="*/ 8551 h 33286"/>
                  <a:gd name="connsiteX7" fmla="*/ 24140 w 30936"/>
                  <a:gd name="connsiteY7" fmla="*/ 136 h 33286"/>
                  <a:gd name="connsiteX8" fmla="*/ 9035 w 30936"/>
                  <a:gd name="connsiteY8" fmla="*/ 3938 h 33286"/>
                  <a:gd name="connsiteX9" fmla="*/ 469 w 30936"/>
                  <a:gd name="connsiteY9" fmla="*/ 27052 h 332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0936" h="33286">
                    <a:moveTo>
                      <a:pt x="469" y="27153"/>
                    </a:moveTo>
                    <a:cubicBezTo>
                      <a:pt x="1179" y="30802"/>
                      <a:pt x="4372" y="33286"/>
                      <a:pt x="7920" y="33286"/>
                    </a:cubicBezTo>
                    <a:cubicBezTo>
                      <a:pt x="8427" y="33286"/>
                      <a:pt x="8883" y="33286"/>
                      <a:pt x="9390" y="33134"/>
                    </a:cubicBezTo>
                    <a:cubicBezTo>
                      <a:pt x="13496" y="32323"/>
                      <a:pt x="16182" y="28319"/>
                      <a:pt x="15371" y="24213"/>
                    </a:cubicBezTo>
                    <a:cubicBezTo>
                      <a:pt x="14763" y="21019"/>
                      <a:pt x="15777" y="17877"/>
                      <a:pt x="17855" y="16357"/>
                    </a:cubicBezTo>
                    <a:cubicBezTo>
                      <a:pt x="19527" y="15140"/>
                      <a:pt x="21656" y="15191"/>
                      <a:pt x="22467" y="15292"/>
                    </a:cubicBezTo>
                    <a:cubicBezTo>
                      <a:pt x="26674" y="15748"/>
                      <a:pt x="30375" y="12757"/>
                      <a:pt x="30881" y="8551"/>
                    </a:cubicBezTo>
                    <a:cubicBezTo>
                      <a:pt x="31388" y="4344"/>
                      <a:pt x="28347" y="644"/>
                      <a:pt x="24140" y="136"/>
                    </a:cubicBezTo>
                    <a:cubicBezTo>
                      <a:pt x="20947" y="-218"/>
                      <a:pt x="14763" y="-168"/>
                      <a:pt x="9035" y="3938"/>
                    </a:cubicBezTo>
                    <a:cubicBezTo>
                      <a:pt x="2040" y="8956"/>
                      <a:pt x="-1305" y="18029"/>
                      <a:pt x="469" y="27052"/>
                    </a:cubicBezTo>
                    <a:close/>
                  </a:path>
                </a:pathLst>
              </a:custGeom>
              <a:solidFill>
                <a:srgbClr val="1F1F1F"/>
              </a:solidFill>
              <a:ln w="50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1099" name="Frihandsfigur: Form 1098">
                <a:extLst>
                  <a:ext uri="{FF2B5EF4-FFF2-40B4-BE49-F238E27FC236}">
                    <a16:creationId xmlns:a16="http://schemas.microsoft.com/office/drawing/2014/main" id="{64100354-1459-4D30-25C9-3309251266B3}"/>
                  </a:ext>
                </a:extLst>
              </p:cNvPr>
              <p:cNvSpPr/>
              <p:nvPr/>
            </p:nvSpPr>
            <p:spPr>
              <a:xfrm>
                <a:off x="4863771" y="8189102"/>
                <a:ext cx="30926" cy="33235"/>
              </a:xfrm>
              <a:custGeom>
                <a:avLst/>
                <a:gdLst>
                  <a:gd name="connsiteX0" fmla="*/ 520 w 30926"/>
                  <a:gd name="connsiteY0" fmla="*/ 27102 h 33235"/>
                  <a:gd name="connsiteX1" fmla="*/ 7971 w 30926"/>
                  <a:gd name="connsiteY1" fmla="*/ 33235 h 33235"/>
                  <a:gd name="connsiteX2" fmla="*/ 9441 w 30926"/>
                  <a:gd name="connsiteY2" fmla="*/ 33083 h 33235"/>
                  <a:gd name="connsiteX3" fmla="*/ 15422 w 30926"/>
                  <a:gd name="connsiteY3" fmla="*/ 24162 h 33235"/>
                  <a:gd name="connsiteX4" fmla="*/ 17905 w 30926"/>
                  <a:gd name="connsiteY4" fmla="*/ 16306 h 33235"/>
                  <a:gd name="connsiteX5" fmla="*/ 22518 w 30926"/>
                  <a:gd name="connsiteY5" fmla="*/ 15241 h 33235"/>
                  <a:gd name="connsiteX6" fmla="*/ 30881 w 30926"/>
                  <a:gd name="connsiteY6" fmla="*/ 8500 h 33235"/>
                  <a:gd name="connsiteX7" fmla="*/ 24140 w 30926"/>
                  <a:gd name="connsiteY7" fmla="*/ 136 h 33235"/>
                  <a:gd name="connsiteX8" fmla="*/ 9035 w 30926"/>
                  <a:gd name="connsiteY8" fmla="*/ 3938 h 33235"/>
                  <a:gd name="connsiteX9" fmla="*/ 469 w 30926"/>
                  <a:gd name="connsiteY9" fmla="*/ 27052 h 332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0926" h="33235">
                    <a:moveTo>
                      <a:pt x="520" y="27102"/>
                    </a:moveTo>
                    <a:cubicBezTo>
                      <a:pt x="1229" y="30752"/>
                      <a:pt x="4423" y="33235"/>
                      <a:pt x="7971" y="33235"/>
                    </a:cubicBezTo>
                    <a:cubicBezTo>
                      <a:pt x="8478" y="33235"/>
                      <a:pt x="8934" y="33235"/>
                      <a:pt x="9441" y="33083"/>
                    </a:cubicBezTo>
                    <a:cubicBezTo>
                      <a:pt x="13546" y="32272"/>
                      <a:pt x="16233" y="28268"/>
                      <a:pt x="15422" y="24162"/>
                    </a:cubicBezTo>
                    <a:cubicBezTo>
                      <a:pt x="14814" y="20969"/>
                      <a:pt x="15777" y="17826"/>
                      <a:pt x="17905" y="16306"/>
                    </a:cubicBezTo>
                    <a:cubicBezTo>
                      <a:pt x="19578" y="15089"/>
                      <a:pt x="21707" y="15190"/>
                      <a:pt x="22518" y="15241"/>
                    </a:cubicBezTo>
                    <a:cubicBezTo>
                      <a:pt x="26674" y="15698"/>
                      <a:pt x="30425" y="12656"/>
                      <a:pt x="30881" y="8500"/>
                    </a:cubicBezTo>
                    <a:cubicBezTo>
                      <a:pt x="31338" y="4343"/>
                      <a:pt x="28296" y="592"/>
                      <a:pt x="24140" y="136"/>
                    </a:cubicBezTo>
                    <a:cubicBezTo>
                      <a:pt x="20947" y="-218"/>
                      <a:pt x="14763" y="-168"/>
                      <a:pt x="9035" y="3938"/>
                    </a:cubicBezTo>
                    <a:cubicBezTo>
                      <a:pt x="2040" y="8956"/>
                      <a:pt x="-1305" y="18029"/>
                      <a:pt x="469" y="27052"/>
                    </a:cubicBezTo>
                    <a:close/>
                  </a:path>
                </a:pathLst>
              </a:custGeom>
              <a:solidFill>
                <a:srgbClr val="1F1F1F"/>
              </a:solidFill>
              <a:ln w="50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1100" name="Frihandsfigur: Form 1099">
                <a:extLst>
                  <a:ext uri="{FF2B5EF4-FFF2-40B4-BE49-F238E27FC236}">
                    <a16:creationId xmlns:a16="http://schemas.microsoft.com/office/drawing/2014/main" id="{4CB259C8-84A4-40C3-20AD-2AA8F05622D3}"/>
                  </a:ext>
                </a:extLst>
              </p:cNvPr>
              <p:cNvSpPr/>
              <p:nvPr/>
            </p:nvSpPr>
            <p:spPr>
              <a:xfrm>
                <a:off x="4940511" y="8097104"/>
                <a:ext cx="30927" cy="33286"/>
              </a:xfrm>
              <a:custGeom>
                <a:avLst/>
                <a:gdLst>
                  <a:gd name="connsiteX0" fmla="*/ 7920 w 30927"/>
                  <a:gd name="connsiteY0" fmla="*/ 33286 h 33286"/>
                  <a:gd name="connsiteX1" fmla="*/ 9390 w 30927"/>
                  <a:gd name="connsiteY1" fmla="*/ 33134 h 33286"/>
                  <a:gd name="connsiteX2" fmla="*/ 15371 w 30927"/>
                  <a:gd name="connsiteY2" fmla="*/ 24213 h 33286"/>
                  <a:gd name="connsiteX3" fmla="*/ 17855 w 30927"/>
                  <a:gd name="connsiteY3" fmla="*/ 16357 h 33286"/>
                  <a:gd name="connsiteX4" fmla="*/ 22467 w 30927"/>
                  <a:gd name="connsiteY4" fmla="*/ 15292 h 33286"/>
                  <a:gd name="connsiteX5" fmla="*/ 30882 w 30927"/>
                  <a:gd name="connsiteY5" fmla="*/ 8551 h 33286"/>
                  <a:gd name="connsiteX6" fmla="*/ 24140 w 30927"/>
                  <a:gd name="connsiteY6" fmla="*/ 136 h 33286"/>
                  <a:gd name="connsiteX7" fmla="*/ 9035 w 30927"/>
                  <a:gd name="connsiteY7" fmla="*/ 3938 h 33286"/>
                  <a:gd name="connsiteX8" fmla="*/ 469 w 30927"/>
                  <a:gd name="connsiteY8" fmla="*/ 27052 h 33286"/>
                  <a:gd name="connsiteX9" fmla="*/ 7920 w 30927"/>
                  <a:gd name="connsiteY9" fmla="*/ 33185 h 332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0927" h="33286">
                    <a:moveTo>
                      <a:pt x="7920" y="33286"/>
                    </a:moveTo>
                    <a:cubicBezTo>
                      <a:pt x="8427" y="33286"/>
                      <a:pt x="8883" y="33286"/>
                      <a:pt x="9390" y="33134"/>
                    </a:cubicBezTo>
                    <a:cubicBezTo>
                      <a:pt x="13496" y="32323"/>
                      <a:pt x="16182" y="28319"/>
                      <a:pt x="15371" y="24213"/>
                    </a:cubicBezTo>
                    <a:cubicBezTo>
                      <a:pt x="14763" y="21019"/>
                      <a:pt x="15726" y="17877"/>
                      <a:pt x="17855" y="16357"/>
                    </a:cubicBezTo>
                    <a:cubicBezTo>
                      <a:pt x="19528" y="15140"/>
                      <a:pt x="21656" y="15241"/>
                      <a:pt x="22467" y="15292"/>
                    </a:cubicBezTo>
                    <a:cubicBezTo>
                      <a:pt x="26573" y="15698"/>
                      <a:pt x="30425" y="12757"/>
                      <a:pt x="30882" y="8551"/>
                    </a:cubicBezTo>
                    <a:cubicBezTo>
                      <a:pt x="31338" y="4394"/>
                      <a:pt x="28347" y="643"/>
                      <a:pt x="24140" y="136"/>
                    </a:cubicBezTo>
                    <a:cubicBezTo>
                      <a:pt x="20947" y="-218"/>
                      <a:pt x="14763" y="-168"/>
                      <a:pt x="9035" y="3938"/>
                    </a:cubicBezTo>
                    <a:cubicBezTo>
                      <a:pt x="2040" y="8905"/>
                      <a:pt x="-1305" y="17978"/>
                      <a:pt x="469" y="27052"/>
                    </a:cubicBezTo>
                    <a:cubicBezTo>
                      <a:pt x="1179" y="30701"/>
                      <a:pt x="4372" y="33185"/>
                      <a:pt x="7920" y="33185"/>
                    </a:cubicBezTo>
                    <a:close/>
                  </a:path>
                </a:pathLst>
              </a:custGeom>
              <a:solidFill>
                <a:srgbClr val="1F1F1F"/>
              </a:solidFill>
              <a:ln w="50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1101" name="Frihandsfigur: Form 1100">
                <a:extLst>
                  <a:ext uri="{FF2B5EF4-FFF2-40B4-BE49-F238E27FC236}">
                    <a16:creationId xmlns:a16="http://schemas.microsoft.com/office/drawing/2014/main" id="{D4ABC098-3E99-47E5-7C1D-EE982BE9C881}"/>
                  </a:ext>
                </a:extLst>
              </p:cNvPr>
              <p:cNvSpPr/>
              <p:nvPr/>
            </p:nvSpPr>
            <p:spPr>
              <a:xfrm>
                <a:off x="4963726" y="8038408"/>
                <a:ext cx="30927" cy="33286"/>
              </a:xfrm>
              <a:custGeom>
                <a:avLst/>
                <a:gdLst>
                  <a:gd name="connsiteX0" fmla="*/ 7920 w 30927"/>
                  <a:gd name="connsiteY0" fmla="*/ 33286 h 33286"/>
                  <a:gd name="connsiteX1" fmla="*/ 9390 w 30927"/>
                  <a:gd name="connsiteY1" fmla="*/ 33134 h 33286"/>
                  <a:gd name="connsiteX2" fmla="*/ 15371 w 30927"/>
                  <a:gd name="connsiteY2" fmla="*/ 24213 h 33286"/>
                  <a:gd name="connsiteX3" fmla="*/ 17855 w 30927"/>
                  <a:gd name="connsiteY3" fmla="*/ 16356 h 33286"/>
                  <a:gd name="connsiteX4" fmla="*/ 22467 w 30927"/>
                  <a:gd name="connsiteY4" fmla="*/ 15292 h 33286"/>
                  <a:gd name="connsiteX5" fmla="*/ 30881 w 30927"/>
                  <a:gd name="connsiteY5" fmla="*/ 8551 h 33286"/>
                  <a:gd name="connsiteX6" fmla="*/ 24140 w 30927"/>
                  <a:gd name="connsiteY6" fmla="*/ 137 h 33286"/>
                  <a:gd name="connsiteX7" fmla="*/ 9035 w 30927"/>
                  <a:gd name="connsiteY7" fmla="*/ 3938 h 33286"/>
                  <a:gd name="connsiteX8" fmla="*/ 469 w 30927"/>
                  <a:gd name="connsiteY8" fmla="*/ 27051 h 33286"/>
                  <a:gd name="connsiteX9" fmla="*/ 7920 w 30927"/>
                  <a:gd name="connsiteY9" fmla="*/ 33185 h 332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0927" h="33286">
                    <a:moveTo>
                      <a:pt x="7920" y="33286"/>
                    </a:moveTo>
                    <a:cubicBezTo>
                      <a:pt x="8427" y="33286"/>
                      <a:pt x="8883" y="33286"/>
                      <a:pt x="9390" y="33134"/>
                    </a:cubicBezTo>
                    <a:cubicBezTo>
                      <a:pt x="13496" y="32323"/>
                      <a:pt x="16182" y="28318"/>
                      <a:pt x="15371" y="24213"/>
                    </a:cubicBezTo>
                    <a:cubicBezTo>
                      <a:pt x="14763" y="21020"/>
                      <a:pt x="15726" y="17877"/>
                      <a:pt x="17855" y="16356"/>
                    </a:cubicBezTo>
                    <a:cubicBezTo>
                      <a:pt x="19527" y="15140"/>
                      <a:pt x="21606" y="15241"/>
                      <a:pt x="22467" y="15292"/>
                    </a:cubicBezTo>
                    <a:cubicBezTo>
                      <a:pt x="26573" y="15697"/>
                      <a:pt x="30425" y="12758"/>
                      <a:pt x="30881" y="8551"/>
                    </a:cubicBezTo>
                    <a:cubicBezTo>
                      <a:pt x="31338" y="4394"/>
                      <a:pt x="28347" y="643"/>
                      <a:pt x="24140" y="137"/>
                    </a:cubicBezTo>
                    <a:cubicBezTo>
                      <a:pt x="20947" y="-219"/>
                      <a:pt x="14763" y="-168"/>
                      <a:pt x="9035" y="3938"/>
                    </a:cubicBezTo>
                    <a:cubicBezTo>
                      <a:pt x="2041" y="8905"/>
                      <a:pt x="-1305" y="17979"/>
                      <a:pt x="469" y="27051"/>
                    </a:cubicBezTo>
                    <a:cubicBezTo>
                      <a:pt x="1179" y="30701"/>
                      <a:pt x="4372" y="33185"/>
                      <a:pt x="7920" y="33185"/>
                    </a:cubicBezTo>
                    <a:close/>
                  </a:path>
                </a:pathLst>
              </a:custGeom>
              <a:solidFill>
                <a:srgbClr val="1F1F1F"/>
              </a:solidFill>
              <a:ln w="50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1102" name="Frihandsfigur: Form 1101">
                <a:extLst>
                  <a:ext uri="{FF2B5EF4-FFF2-40B4-BE49-F238E27FC236}">
                    <a16:creationId xmlns:a16="http://schemas.microsoft.com/office/drawing/2014/main" id="{C2BD98A1-8904-2046-2477-71EA12A39DE2}"/>
                  </a:ext>
                </a:extLst>
              </p:cNvPr>
              <p:cNvSpPr/>
              <p:nvPr/>
            </p:nvSpPr>
            <p:spPr>
              <a:xfrm>
                <a:off x="4908832" y="8168067"/>
                <a:ext cx="30927" cy="33286"/>
              </a:xfrm>
              <a:custGeom>
                <a:avLst/>
                <a:gdLst>
                  <a:gd name="connsiteX0" fmla="*/ 469 w 30927"/>
                  <a:gd name="connsiteY0" fmla="*/ 27153 h 33286"/>
                  <a:gd name="connsiteX1" fmla="*/ 7920 w 30927"/>
                  <a:gd name="connsiteY1" fmla="*/ 33286 h 33286"/>
                  <a:gd name="connsiteX2" fmla="*/ 9390 w 30927"/>
                  <a:gd name="connsiteY2" fmla="*/ 33134 h 33286"/>
                  <a:gd name="connsiteX3" fmla="*/ 15371 w 30927"/>
                  <a:gd name="connsiteY3" fmla="*/ 24213 h 33286"/>
                  <a:gd name="connsiteX4" fmla="*/ 17855 w 30927"/>
                  <a:gd name="connsiteY4" fmla="*/ 16357 h 33286"/>
                  <a:gd name="connsiteX5" fmla="*/ 22467 w 30927"/>
                  <a:gd name="connsiteY5" fmla="*/ 15292 h 33286"/>
                  <a:gd name="connsiteX6" fmla="*/ 30882 w 30927"/>
                  <a:gd name="connsiteY6" fmla="*/ 8551 h 33286"/>
                  <a:gd name="connsiteX7" fmla="*/ 24140 w 30927"/>
                  <a:gd name="connsiteY7" fmla="*/ 136 h 33286"/>
                  <a:gd name="connsiteX8" fmla="*/ 9035 w 30927"/>
                  <a:gd name="connsiteY8" fmla="*/ 3938 h 33286"/>
                  <a:gd name="connsiteX9" fmla="*/ 469 w 30927"/>
                  <a:gd name="connsiteY9" fmla="*/ 27052 h 332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0927" h="33286">
                    <a:moveTo>
                      <a:pt x="469" y="27153"/>
                    </a:moveTo>
                    <a:cubicBezTo>
                      <a:pt x="1179" y="30802"/>
                      <a:pt x="4372" y="33286"/>
                      <a:pt x="7920" y="33286"/>
                    </a:cubicBezTo>
                    <a:cubicBezTo>
                      <a:pt x="8427" y="33286"/>
                      <a:pt x="8883" y="33286"/>
                      <a:pt x="9390" y="33134"/>
                    </a:cubicBezTo>
                    <a:cubicBezTo>
                      <a:pt x="13496" y="32323"/>
                      <a:pt x="16182" y="28319"/>
                      <a:pt x="15371" y="24213"/>
                    </a:cubicBezTo>
                    <a:cubicBezTo>
                      <a:pt x="14763" y="21019"/>
                      <a:pt x="15726" y="17877"/>
                      <a:pt x="17855" y="16357"/>
                    </a:cubicBezTo>
                    <a:cubicBezTo>
                      <a:pt x="19528" y="15140"/>
                      <a:pt x="21606" y="15191"/>
                      <a:pt x="22467" y="15292"/>
                    </a:cubicBezTo>
                    <a:cubicBezTo>
                      <a:pt x="26624" y="15698"/>
                      <a:pt x="30374" y="12757"/>
                      <a:pt x="30882" y="8551"/>
                    </a:cubicBezTo>
                    <a:cubicBezTo>
                      <a:pt x="31338" y="4394"/>
                      <a:pt x="28347" y="593"/>
                      <a:pt x="24140" y="136"/>
                    </a:cubicBezTo>
                    <a:cubicBezTo>
                      <a:pt x="20947" y="-218"/>
                      <a:pt x="14763" y="-168"/>
                      <a:pt x="9035" y="3938"/>
                    </a:cubicBezTo>
                    <a:cubicBezTo>
                      <a:pt x="2040" y="8905"/>
                      <a:pt x="-1305" y="17978"/>
                      <a:pt x="469" y="27052"/>
                    </a:cubicBezTo>
                    <a:close/>
                  </a:path>
                </a:pathLst>
              </a:custGeom>
              <a:solidFill>
                <a:srgbClr val="1F1F1F"/>
              </a:solidFill>
              <a:ln w="50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1103" name="Frihandsfigur: Form 1102">
                <a:extLst>
                  <a:ext uri="{FF2B5EF4-FFF2-40B4-BE49-F238E27FC236}">
                    <a16:creationId xmlns:a16="http://schemas.microsoft.com/office/drawing/2014/main" id="{D2DAAF56-C118-B0BA-A033-F6E7C8142E1C}"/>
                  </a:ext>
                </a:extLst>
              </p:cNvPr>
              <p:cNvSpPr/>
              <p:nvPr/>
            </p:nvSpPr>
            <p:spPr>
              <a:xfrm>
                <a:off x="4882677" y="8143280"/>
                <a:ext cx="30927" cy="33286"/>
              </a:xfrm>
              <a:custGeom>
                <a:avLst/>
                <a:gdLst>
                  <a:gd name="connsiteX0" fmla="*/ 7920 w 30927"/>
                  <a:gd name="connsiteY0" fmla="*/ 33286 h 33286"/>
                  <a:gd name="connsiteX1" fmla="*/ 9390 w 30927"/>
                  <a:gd name="connsiteY1" fmla="*/ 33134 h 33286"/>
                  <a:gd name="connsiteX2" fmla="*/ 15371 w 30927"/>
                  <a:gd name="connsiteY2" fmla="*/ 24213 h 33286"/>
                  <a:gd name="connsiteX3" fmla="*/ 17855 w 30927"/>
                  <a:gd name="connsiteY3" fmla="*/ 16357 h 33286"/>
                  <a:gd name="connsiteX4" fmla="*/ 22467 w 30927"/>
                  <a:gd name="connsiteY4" fmla="*/ 15292 h 33286"/>
                  <a:gd name="connsiteX5" fmla="*/ 30881 w 30927"/>
                  <a:gd name="connsiteY5" fmla="*/ 8551 h 33286"/>
                  <a:gd name="connsiteX6" fmla="*/ 24140 w 30927"/>
                  <a:gd name="connsiteY6" fmla="*/ 136 h 33286"/>
                  <a:gd name="connsiteX7" fmla="*/ 9035 w 30927"/>
                  <a:gd name="connsiteY7" fmla="*/ 3938 h 33286"/>
                  <a:gd name="connsiteX8" fmla="*/ 469 w 30927"/>
                  <a:gd name="connsiteY8" fmla="*/ 27052 h 33286"/>
                  <a:gd name="connsiteX9" fmla="*/ 7920 w 30927"/>
                  <a:gd name="connsiteY9" fmla="*/ 33185 h 332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0927" h="33286">
                    <a:moveTo>
                      <a:pt x="7920" y="33286"/>
                    </a:moveTo>
                    <a:cubicBezTo>
                      <a:pt x="8427" y="33286"/>
                      <a:pt x="8883" y="33286"/>
                      <a:pt x="9390" y="33134"/>
                    </a:cubicBezTo>
                    <a:cubicBezTo>
                      <a:pt x="13496" y="32323"/>
                      <a:pt x="16182" y="28319"/>
                      <a:pt x="15371" y="24213"/>
                    </a:cubicBezTo>
                    <a:cubicBezTo>
                      <a:pt x="14763" y="21019"/>
                      <a:pt x="15726" y="17877"/>
                      <a:pt x="17855" y="16357"/>
                    </a:cubicBezTo>
                    <a:cubicBezTo>
                      <a:pt x="19527" y="15140"/>
                      <a:pt x="21606" y="15242"/>
                      <a:pt x="22467" y="15292"/>
                    </a:cubicBezTo>
                    <a:cubicBezTo>
                      <a:pt x="26624" y="15698"/>
                      <a:pt x="30375" y="12757"/>
                      <a:pt x="30881" y="8551"/>
                    </a:cubicBezTo>
                    <a:cubicBezTo>
                      <a:pt x="31338" y="4394"/>
                      <a:pt x="28347" y="593"/>
                      <a:pt x="24140" y="136"/>
                    </a:cubicBezTo>
                    <a:cubicBezTo>
                      <a:pt x="20947" y="-218"/>
                      <a:pt x="14763" y="-168"/>
                      <a:pt x="9035" y="3938"/>
                    </a:cubicBezTo>
                    <a:cubicBezTo>
                      <a:pt x="2040" y="8906"/>
                      <a:pt x="-1305" y="17978"/>
                      <a:pt x="469" y="27052"/>
                    </a:cubicBezTo>
                    <a:cubicBezTo>
                      <a:pt x="1179" y="30701"/>
                      <a:pt x="4372" y="33185"/>
                      <a:pt x="7920" y="33185"/>
                    </a:cubicBezTo>
                    <a:close/>
                  </a:path>
                </a:pathLst>
              </a:custGeom>
              <a:solidFill>
                <a:srgbClr val="1F1F1F"/>
              </a:solidFill>
              <a:ln w="50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  <p:sp>
          <p:nvSpPr>
            <p:cNvPr id="1104" name="Frihandsfigur: Form 1103">
              <a:extLst>
                <a:ext uri="{FF2B5EF4-FFF2-40B4-BE49-F238E27FC236}">
                  <a16:creationId xmlns:a16="http://schemas.microsoft.com/office/drawing/2014/main" id="{57DB7B12-B76A-7C33-E9F3-C39BA400E1D7}"/>
                </a:ext>
              </a:extLst>
            </p:cNvPr>
            <p:cNvSpPr/>
            <p:nvPr/>
          </p:nvSpPr>
          <p:spPr>
            <a:xfrm>
              <a:off x="4898257" y="4222967"/>
              <a:ext cx="383297" cy="383297"/>
            </a:xfrm>
            <a:custGeom>
              <a:avLst/>
              <a:gdLst>
                <a:gd name="connsiteX0" fmla="*/ 191649 w 383297"/>
                <a:gd name="connsiteY0" fmla="*/ 0 h 383297"/>
                <a:gd name="connsiteX1" fmla="*/ 0 w 383297"/>
                <a:gd name="connsiteY1" fmla="*/ 191649 h 383297"/>
                <a:gd name="connsiteX2" fmla="*/ 191649 w 383297"/>
                <a:gd name="connsiteY2" fmla="*/ 383298 h 383297"/>
                <a:gd name="connsiteX3" fmla="*/ 383298 w 383297"/>
                <a:gd name="connsiteY3" fmla="*/ 191649 h 383297"/>
                <a:gd name="connsiteX4" fmla="*/ 191649 w 383297"/>
                <a:gd name="connsiteY4" fmla="*/ 0 h 383297"/>
                <a:gd name="connsiteX5" fmla="*/ 368092 w 383297"/>
                <a:gd name="connsiteY5" fmla="*/ 191649 h 383297"/>
                <a:gd name="connsiteX6" fmla="*/ 321814 w 383297"/>
                <a:gd name="connsiteY6" fmla="*/ 310662 h 383297"/>
                <a:gd name="connsiteX7" fmla="*/ 72635 w 383297"/>
                <a:gd name="connsiteY7" fmla="*/ 61484 h 383297"/>
                <a:gd name="connsiteX8" fmla="*/ 191649 w 383297"/>
                <a:gd name="connsiteY8" fmla="*/ 15206 h 383297"/>
                <a:gd name="connsiteX9" fmla="*/ 368092 w 383297"/>
                <a:gd name="connsiteY9" fmla="*/ 191649 h 383297"/>
                <a:gd name="connsiteX10" fmla="*/ 15206 w 383297"/>
                <a:gd name="connsiteY10" fmla="*/ 191649 h 383297"/>
                <a:gd name="connsiteX11" fmla="*/ 61889 w 383297"/>
                <a:gd name="connsiteY11" fmla="*/ 72229 h 383297"/>
                <a:gd name="connsiteX12" fmla="*/ 311068 w 383297"/>
                <a:gd name="connsiteY12" fmla="*/ 321408 h 383297"/>
                <a:gd name="connsiteX13" fmla="*/ 191649 w 383297"/>
                <a:gd name="connsiteY13" fmla="*/ 368092 h 383297"/>
                <a:gd name="connsiteX14" fmla="*/ 15206 w 383297"/>
                <a:gd name="connsiteY14" fmla="*/ 191649 h 383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83297" h="383297">
                  <a:moveTo>
                    <a:pt x="191649" y="0"/>
                  </a:moveTo>
                  <a:cubicBezTo>
                    <a:pt x="85966" y="0"/>
                    <a:pt x="0" y="85966"/>
                    <a:pt x="0" y="191649"/>
                  </a:cubicBezTo>
                  <a:cubicBezTo>
                    <a:pt x="0" y="297332"/>
                    <a:pt x="85966" y="383298"/>
                    <a:pt x="191649" y="383298"/>
                  </a:cubicBezTo>
                  <a:cubicBezTo>
                    <a:pt x="297332" y="383298"/>
                    <a:pt x="383298" y="297332"/>
                    <a:pt x="383298" y="191649"/>
                  </a:cubicBezTo>
                  <a:cubicBezTo>
                    <a:pt x="383298" y="85966"/>
                    <a:pt x="297332" y="0"/>
                    <a:pt x="191649" y="0"/>
                  </a:cubicBezTo>
                  <a:close/>
                  <a:moveTo>
                    <a:pt x="368092" y="191649"/>
                  </a:moveTo>
                  <a:cubicBezTo>
                    <a:pt x="368092" y="237470"/>
                    <a:pt x="350554" y="279237"/>
                    <a:pt x="321814" y="310662"/>
                  </a:cubicBezTo>
                  <a:lnTo>
                    <a:pt x="72635" y="61484"/>
                  </a:lnTo>
                  <a:cubicBezTo>
                    <a:pt x="104061" y="32744"/>
                    <a:pt x="145827" y="15206"/>
                    <a:pt x="191649" y="15206"/>
                  </a:cubicBezTo>
                  <a:cubicBezTo>
                    <a:pt x="288968" y="15206"/>
                    <a:pt x="368092" y="94380"/>
                    <a:pt x="368092" y="191649"/>
                  </a:cubicBezTo>
                  <a:close/>
                  <a:moveTo>
                    <a:pt x="15206" y="191649"/>
                  </a:moveTo>
                  <a:cubicBezTo>
                    <a:pt x="15206" y="145625"/>
                    <a:pt x="32947" y="103655"/>
                    <a:pt x="61889" y="72229"/>
                  </a:cubicBezTo>
                  <a:lnTo>
                    <a:pt x="311068" y="321408"/>
                  </a:lnTo>
                  <a:cubicBezTo>
                    <a:pt x="279642" y="350351"/>
                    <a:pt x="237673" y="368092"/>
                    <a:pt x="191649" y="368092"/>
                  </a:cubicBezTo>
                  <a:cubicBezTo>
                    <a:pt x="94329" y="368092"/>
                    <a:pt x="15206" y="288918"/>
                    <a:pt x="15206" y="191649"/>
                  </a:cubicBezTo>
                  <a:close/>
                </a:path>
              </a:pathLst>
            </a:custGeom>
            <a:solidFill>
              <a:srgbClr val="1F1F1F"/>
            </a:solidFill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  <p:grpSp>
        <p:nvGrpSpPr>
          <p:cNvPr id="30" name="Grupp 29">
            <a:extLst>
              <a:ext uri="{FF2B5EF4-FFF2-40B4-BE49-F238E27FC236}">
                <a16:creationId xmlns:a16="http://schemas.microsoft.com/office/drawing/2014/main" id="{73D7A7D3-5034-9919-6732-A37C530FF557}"/>
              </a:ext>
            </a:extLst>
          </p:cNvPr>
          <p:cNvGrpSpPr/>
          <p:nvPr/>
        </p:nvGrpSpPr>
        <p:grpSpPr>
          <a:xfrm>
            <a:off x="2346029" y="4421561"/>
            <a:ext cx="536950" cy="536950"/>
            <a:chOff x="5486230" y="4222967"/>
            <a:chExt cx="383297" cy="383297"/>
          </a:xfrm>
        </p:grpSpPr>
        <p:grpSp>
          <p:nvGrpSpPr>
            <p:cNvPr id="1105" name="Bild 3">
              <a:extLst>
                <a:ext uri="{FF2B5EF4-FFF2-40B4-BE49-F238E27FC236}">
                  <a16:creationId xmlns:a16="http://schemas.microsoft.com/office/drawing/2014/main" id="{C5CAF7FC-0800-BFE3-36BF-9FB452DD0301}"/>
                </a:ext>
              </a:extLst>
            </p:cNvPr>
            <p:cNvGrpSpPr/>
            <p:nvPr/>
          </p:nvGrpSpPr>
          <p:grpSpPr>
            <a:xfrm>
              <a:off x="5566815" y="4291926"/>
              <a:ext cx="228876" cy="251334"/>
              <a:chOff x="5427115" y="8005673"/>
              <a:chExt cx="228876" cy="251334"/>
            </a:xfrm>
            <a:solidFill>
              <a:srgbClr val="1F1F1F"/>
            </a:solidFill>
          </p:grpSpPr>
          <p:sp>
            <p:nvSpPr>
              <p:cNvPr id="1106" name="Frihandsfigur: Form 1105">
                <a:extLst>
                  <a:ext uri="{FF2B5EF4-FFF2-40B4-BE49-F238E27FC236}">
                    <a16:creationId xmlns:a16="http://schemas.microsoft.com/office/drawing/2014/main" id="{F2F980B5-46E9-01EA-8B45-F0598471E2EF}"/>
                  </a:ext>
                </a:extLst>
              </p:cNvPr>
              <p:cNvSpPr/>
              <p:nvPr/>
            </p:nvSpPr>
            <p:spPr>
              <a:xfrm>
                <a:off x="5427115" y="8005673"/>
                <a:ext cx="228876" cy="251334"/>
              </a:xfrm>
              <a:custGeom>
                <a:avLst/>
                <a:gdLst>
                  <a:gd name="connsiteX0" fmla="*/ 222526 w 228876"/>
                  <a:gd name="connsiteY0" fmla="*/ 13408 h 251334"/>
                  <a:gd name="connsiteX1" fmla="*/ 217457 w 228876"/>
                  <a:gd name="connsiteY1" fmla="*/ 7933 h 251334"/>
                  <a:gd name="connsiteX2" fmla="*/ 170723 w 228876"/>
                  <a:gd name="connsiteY2" fmla="*/ 77 h 251334"/>
                  <a:gd name="connsiteX3" fmla="*/ 118160 w 228876"/>
                  <a:gd name="connsiteY3" fmla="*/ 17716 h 251334"/>
                  <a:gd name="connsiteX4" fmla="*/ 96466 w 228876"/>
                  <a:gd name="connsiteY4" fmla="*/ 56492 h 251334"/>
                  <a:gd name="connsiteX5" fmla="*/ 94946 w 228876"/>
                  <a:gd name="connsiteY5" fmla="*/ 60445 h 251334"/>
                  <a:gd name="connsiteX6" fmla="*/ 70920 w 228876"/>
                  <a:gd name="connsiteY6" fmla="*/ 100793 h 251334"/>
                  <a:gd name="connsiteX7" fmla="*/ 54142 w 228876"/>
                  <a:gd name="connsiteY7" fmla="*/ 112147 h 251334"/>
                  <a:gd name="connsiteX8" fmla="*/ 33816 w 228876"/>
                  <a:gd name="connsiteY8" fmla="*/ 126086 h 251334"/>
                  <a:gd name="connsiteX9" fmla="*/ 14302 w 228876"/>
                  <a:gd name="connsiteY9" fmla="*/ 149402 h 251334"/>
                  <a:gd name="connsiteX10" fmla="*/ 8 w 228876"/>
                  <a:gd name="connsiteY10" fmla="*/ 203586 h 251334"/>
                  <a:gd name="connsiteX11" fmla="*/ 8 w 228876"/>
                  <a:gd name="connsiteY11" fmla="*/ 204043 h 251334"/>
                  <a:gd name="connsiteX12" fmla="*/ 2391 w 228876"/>
                  <a:gd name="connsiteY12" fmla="*/ 237649 h 251334"/>
                  <a:gd name="connsiteX13" fmla="*/ 8169 w 228876"/>
                  <a:gd name="connsiteY13" fmla="*/ 244492 h 251334"/>
                  <a:gd name="connsiteX14" fmla="*/ 23629 w 228876"/>
                  <a:gd name="connsiteY14" fmla="*/ 248344 h 251334"/>
                  <a:gd name="connsiteX15" fmla="*/ 51456 w 228876"/>
                  <a:gd name="connsiteY15" fmla="*/ 251334 h 251334"/>
                  <a:gd name="connsiteX16" fmla="*/ 89471 w 228876"/>
                  <a:gd name="connsiteY16" fmla="*/ 245606 h 251334"/>
                  <a:gd name="connsiteX17" fmla="*/ 137675 w 228876"/>
                  <a:gd name="connsiteY17" fmla="*/ 196541 h 251334"/>
                  <a:gd name="connsiteX18" fmla="*/ 182128 w 228876"/>
                  <a:gd name="connsiteY18" fmla="*/ 133283 h 251334"/>
                  <a:gd name="connsiteX19" fmla="*/ 190795 w 228876"/>
                  <a:gd name="connsiteY19" fmla="*/ 127201 h 251334"/>
                  <a:gd name="connsiteX20" fmla="*/ 222475 w 228876"/>
                  <a:gd name="connsiteY20" fmla="*/ 13307 h 251334"/>
                  <a:gd name="connsiteX21" fmla="*/ 27379 w 228876"/>
                  <a:gd name="connsiteY21" fmla="*/ 157309 h 251334"/>
                  <a:gd name="connsiteX22" fmla="*/ 43701 w 228876"/>
                  <a:gd name="connsiteY22" fmla="*/ 137744 h 251334"/>
                  <a:gd name="connsiteX23" fmla="*/ 61745 w 228876"/>
                  <a:gd name="connsiteY23" fmla="*/ 125376 h 251334"/>
                  <a:gd name="connsiteX24" fmla="*/ 80753 w 228876"/>
                  <a:gd name="connsiteY24" fmla="*/ 112501 h 251334"/>
                  <a:gd name="connsiteX25" fmla="*/ 109290 w 228876"/>
                  <a:gd name="connsiteY25" fmla="*/ 65869 h 251334"/>
                  <a:gd name="connsiteX26" fmla="*/ 110811 w 228876"/>
                  <a:gd name="connsiteY26" fmla="*/ 61865 h 251334"/>
                  <a:gd name="connsiteX27" fmla="*/ 128906 w 228876"/>
                  <a:gd name="connsiteY27" fmla="*/ 28614 h 251334"/>
                  <a:gd name="connsiteX28" fmla="*/ 170216 w 228876"/>
                  <a:gd name="connsiteY28" fmla="*/ 15283 h 251334"/>
                  <a:gd name="connsiteX29" fmla="*/ 203518 w 228876"/>
                  <a:gd name="connsiteY29" fmla="*/ 19642 h 251334"/>
                  <a:gd name="connsiteX30" fmla="*/ 181925 w 228876"/>
                  <a:gd name="connsiteY30" fmla="*/ 82292 h 251334"/>
                  <a:gd name="connsiteX31" fmla="*/ 161042 w 228876"/>
                  <a:gd name="connsiteY31" fmla="*/ 97752 h 251334"/>
                  <a:gd name="connsiteX32" fmla="*/ 136712 w 228876"/>
                  <a:gd name="connsiteY32" fmla="*/ 116101 h 251334"/>
                  <a:gd name="connsiteX33" fmla="*/ 104069 w 228876"/>
                  <a:gd name="connsiteY33" fmla="*/ 176621 h 251334"/>
                  <a:gd name="connsiteX34" fmla="*/ 74620 w 228876"/>
                  <a:gd name="connsiteY34" fmla="*/ 211291 h 251334"/>
                  <a:gd name="connsiteX35" fmla="*/ 25808 w 228876"/>
                  <a:gd name="connsiteY35" fmla="*/ 225990 h 251334"/>
                  <a:gd name="connsiteX36" fmla="*/ 17140 w 228876"/>
                  <a:gd name="connsiteY36" fmla="*/ 227764 h 251334"/>
                  <a:gd name="connsiteX37" fmla="*/ 15366 w 228876"/>
                  <a:gd name="connsiteY37" fmla="*/ 203283 h 251334"/>
                  <a:gd name="connsiteX38" fmla="*/ 27480 w 228876"/>
                  <a:gd name="connsiteY38" fmla="*/ 157309 h 251334"/>
                  <a:gd name="connsiteX39" fmla="*/ 182027 w 228876"/>
                  <a:gd name="connsiteY39" fmla="*/ 114884 h 251334"/>
                  <a:gd name="connsiteX40" fmla="*/ 173511 w 228876"/>
                  <a:gd name="connsiteY40" fmla="*/ 120814 h 251334"/>
                  <a:gd name="connsiteX41" fmla="*/ 123280 w 228876"/>
                  <a:gd name="connsiteY41" fmla="*/ 191827 h 251334"/>
                  <a:gd name="connsiteX42" fmla="*/ 84301 w 228876"/>
                  <a:gd name="connsiteY42" fmla="*/ 231364 h 251334"/>
                  <a:gd name="connsiteX43" fmla="*/ 50442 w 228876"/>
                  <a:gd name="connsiteY43" fmla="*/ 236128 h 251334"/>
                  <a:gd name="connsiteX44" fmla="*/ 82983 w 228876"/>
                  <a:gd name="connsiteY44" fmla="*/ 223861 h 251334"/>
                  <a:gd name="connsiteX45" fmla="*/ 118363 w 228876"/>
                  <a:gd name="connsiteY45" fmla="*/ 181487 h 251334"/>
                  <a:gd name="connsiteX46" fmla="*/ 147255 w 228876"/>
                  <a:gd name="connsiteY46" fmla="*/ 126947 h 251334"/>
                  <a:gd name="connsiteX47" fmla="*/ 169253 w 228876"/>
                  <a:gd name="connsiteY47" fmla="*/ 110474 h 251334"/>
                  <a:gd name="connsiteX48" fmla="*/ 192214 w 228876"/>
                  <a:gd name="connsiteY48" fmla="*/ 93392 h 251334"/>
                  <a:gd name="connsiteX49" fmla="*/ 213605 w 228876"/>
                  <a:gd name="connsiteY49" fmla="*/ 61307 h 251334"/>
                  <a:gd name="connsiteX50" fmla="*/ 182027 w 228876"/>
                  <a:gd name="connsiteY50" fmla="*/ 114884 h 2513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228876" h="251334">
                    <a:moveTo>
                      <a:pt x="222526" y="13408"/>
                    </a:moveTo>
                    <a:cubicBezTo>
                      <a:pt x="221917" y="10823"/>
                      <a:pt x="219991" y="8745"/>
                      <a:pt x="217457" y="7933"/>
                    </a:cubicBezTo>
                    <a:cubicBezTo>
                      <a:pt x="200020" y="2256"/>
                      <a:pt x="187602" y="787"/>
                      <a:pt x="170723" y="77"/>
                    </a:cubicBezTo>
                    <a:cubicBezTo>
                      <a:pt x="149739" y="-785"/>
                      <a:pt x="130579" y="5602"/>
                      <a:pt x="118160" y="17716"/>
                    </a:cubicBezTo>
                    <a:cubicBezTo>
                      <a:pt x="107060" y="28563"/>
                      <a:pt x="101687" y="42756"/>
                      <a:pt x="96466" y="56492"/>
                    </a:cubicBezTo>
                    <a:lnTo>
                      <a:pt x="94946" y="60445"/>
                    </a:lnTo>
                    <a:cubicBezTo>
                      <a:pt x="88660" y="76818"/>
                      <a:pt x="82527" y="91213"/>
                      <a:pt x="70920" y="100793"/>
                    </a:cubicBezTo>
                    <a:cubicBezTo>
                      <a:pt x="64026" y="106521"/>
                      <a:pt x="59211" y="109257"/>
                      <a:pt x="54142" y="112147"/>
                    </a:cubicBezTo>
                    <a:cubicBezTo>
                      <a:pt x="48414" y="115391"/>
                      <a:pt x="42484" y="118787"/>
                      <a:pt x="33816" y="126086"/>
                    </a:cubicBezTo>
                    <a:cubicBezTo>
                      <a:pt x="27024" y="131864"/>
                      <a:pt x="19523" y="140785"/>
                      <a:pt x="14302" y="149402"/>
                    </a:cubicBezTo>
                    <a:cubicBezTo>
                      <a:pt x="3404" y="167396"/>
                      <a:pt x="-195" y="181031"/>
                      <a:pt x="8" y="203586"/>
                    </a:cubicBezTo>
                    <a:cubicBezTo>
                      <a:pt x="8" y="203739"/>
                      <a:pt x="8" y="203891"/>
                      <a:pt x="8" y="204043"/>
                    </a:cubicBezTo>
                    <a:lnTo>
                      <a:pt x="2391" y="237649"/>
                    </a:lnTo>
                    <a:cubicBezTo>
                      <a:pt x="2644" y="240944"/>
                      <a:pt x="4976" y="243680"/>
                      <a:pt x="8169" y="244492"/>
                    </a:cubicBezTo>
                    <a:cubicBezTo>
                      <a:pt x="8169" y="244492"/>
                      <a:pt x="19117" y="247178"/>
                      <a:pt x="23629" y="248344"/>
                    </a:cubicBezTo>
                    <a:cubicBezTo>
                      <a:pt x="31079" y="250270"/>
                      <a:pt x="40964" y="251334"/>
                      <a:pt x="51456" y="251334"/>
                    </a:cubicBezTo>
                    <a:cubicBezTo>
                      <a:pt x="64533" y="251334"/>
                      <a:pt x="78472" y="249611"/>
                      <a:pt x="89471" y="245606"/>
                    </a:cubicBezTo>
                    <a:cubicBezTo>
                      <a:pt x="112636" y="237192"/>
                      <a:pt x="130224" y="219300"/>
                      <a:pt x="137675" y="196541"/>
                    </a:cubicBezTo>
                    <a:cubicBezTo>
                      <a:pt x="151513" y="154471"/>
                      <a:pt x="161093" y="147830"/>
                      <a:pt x="182128" y="133283"/>
                    </a:cubicBezTo>
                    <a:cubicBezTo>
                      <a:pt x="184865" y="131408"/>
                      <a:pt x="187703" y="129431"/>
                      <a:pt x="190795" y="127201"/>
                    </a:cubicBezTo>
                    <a:cubicBezTo>
                      <a:pt x="237276" y="94051"/>
                      <a:pt x="231953" y="52792"/>
                      <a:pt x="222475" y="13307"/>
                    </a:cubicBezTo>
                    <a:close/>
                    <a:moveTo>
                      <a:pt x="27379" y="157309"/>
                    </a:moveTo>
                    <a:cubicBezTo>
                      <a:pt x="31738" y="150112"/>
                      <a:pt x="38125" y="142407"/>
                      <a:pt x="43701" y="137744"/>
                    </a:cubicBezTo>
                    <a:cubicBezTo>
                      <a:pt x="51304" y="131307"/>
                      <a:pt x="56372" y="128468"/>
                      <a:pt x="61745" y="125376"/>
                    </a:cubicBezTo>
                    <a:cubicBezTo>
                      <a:pt x="67169" y="122284"/>
                      <a:pt x="72795" y="119091"/>
                      <a:pt x="80753" y="112501"/>
                    </a:cubicBezTo>
                    <a:cubicBezTo>
                      <a:pt x="95148" y="100539"/>
                      <a:pt x="102447" y="83610"/>
                      <a:pt x="109290" y="65869"/>
                    </a:cubicBezTo>
                    <a:lnTo>
                      <a:pt x="110811" y="61865"/>
                    </a:lnTo>
                    <a:cubicBezTo>
                      <a:pt x="115626" y="49142"/>
                      <a:pt x="120188" y="37079"/>
                      <a:pt x="128906" y="28614"/>
                    </a:cubicBezTo>
                    <a:cubicBezTo>
                      <a:pt x="138334" y="19389"/>
                      <a:pt x="153388" y="14472"/>
                      <a:pt x="170216" y="15283"/>
                    </a:cubicBezTo>
                    <a:cubicBezTo>
                      <a:pt x="182787" y="15841"/>
                      <a:pt x="192265" y="16753"/>
                      <a:pt x="203518" y="19642"/>
                    </a:cubicBezTo>
                    <a:cubicBezTo>
                      <a:pt x="206914" y="42249"/>
                      <a:pt x="198550" y="66680"/>
                      <a:pt x="181925" y="82292"/>
                    </a:cubicBezTo>
                    <a:cubicBezTo>
                      <a:pt x="175741" y="88070"/>
                      <a:pt x="168594" y="92784"/>
                      <a:pt x="161042" y="97752"/>
                    </a:cubicBezTo>
                    <a:cubicBezTo>
                      <a:pt x="152729" y="103175"/>
                      <a:pt x="144163" y="108801"/>
                      <a:pt x="136712" y="116101"/>
                    </a:cubicBezTo>
                    <a:cubicBezTo>
                      <a:pt x="120036" y="132473"/>
                      <a:pt x="111469" y="154977"/>
                      <a:pt x="104069" y="176621"/>
                    </a:cubicBezTo>
                    <a:cubicBezTo>
                      <a:pt x="99862" y="189039"/>
                      <a:pt x="89370" y="201357"/>
                      <a:pt x="74620" y="211291"/>
                    </a:cubicBezTo>
                    <a:cubicBezTo>
                      <a:pt x="64128" y="218337"/>
                      <a:pt x="41065" y="222949"/>
                      <a:pt x="25808" y="225990"/>
                    </a:cubicBezTo>
                    <a:cubicBezTo>
                      <a:pt x="22665" y="226599"/>
                      <a:pt x="19725" y="227207"/>
                      <a:pt x="17140" y="227764"/>
                    </a:cubicBezTo>
                    <a:lnTo>
                      <a:pt x="15366" y="203283"/>
                    </a:lnTo>
                    <a:cubicBezTo>
                      <a:pt x="15214" y="183616"/>
                      <a:pt x="18053" y="172870"/>
                      <a:pt x="27480" y="157309"/>
                    </a:cubicBezTo>
                    <a:close/>
                    <a:moveTo>
                      <a:pt x="182027" y="114884"/>
                    </a:moveTo>
                    <a:cubicBezTo>
                      <a:pt x="179036" y="117013"/>
                      <a:pt x="176197" y="118990"/>
                      <a:pt x="173511" y="120814"/>
                    </a:cubicBezTo>
                    <a:cubicBezTo>
                      <a:pt x="151056" y="136376"/>
                      <a:pt x="138689" y="144941"/>
                      <a:pt x="123280" y="191827"/>
                    </a:cubicBezTo>
                    <a:cubicBezTo>
                      <a:pt x="117248" y="210176"/>
                      <a:pt x="103056" y="224571"/>
                      <a:pt x="84301" y="231364"/>
                    </a:cubicBezTo>
                    <a:cubicBezTo>
                      <a:pt x="74671" y="234861"/>
                      <a:pt x="62100" y="236229"/>
                      <a:pt x="50442" y="236128"/>
                    </a:cubicBezTo>
                    <a:cubicBezTo>
                      <a:pt x="62708" y="233138"/>
                      <a:pt x="74924" y="229235"/>
                      <a:pt x="82983" y="223861"/>
                    </a:cubicBezTo>
                    <a:cubicBezTo>
                      <a:pt x="100521" y="212102"/>
                      <a:pt x="113092" y="197048"/>
                      <a:pt x="118363" y="181487"/>
                    </a:cubicBezTo>
                    <a:cubicBezTo>
                      <a:pt x="125409" y="160756"/>
                      <a:pt x="132910" y="140988"/>
                      <a:pt x="147255" y="126947"/>
                    </a:cubicBezTo>
                    <a:cubicBezTo>
                      <a:pt x="153641" y="120713"/>
                      <a:pt x="161194" y="115695"/>
                      <a:pt x="169253" y="110474"/>
                    </a:cubicBezTo>
                    <a:cubicBezTo>
                      <a:pt x="177059" y="105355"/>
                      <a:pt x="185118" y="100083"/>
                      <a:pt x="192214" y="93392"/>
                    </a:cubicBezTo>
                    <a:cubicBezTo>
                      <a:pt x="201744" y="84421"/>
                      <a:pt x="208992" y="73371"/>
                      <a:pt x="213605" y="61307"/>
                    </a:cubicBezTo>
                    <a:cubicBezTo>
                      <a:pt x="212591" y="80822"/>
                      <a:pt x="204633" y="98765"/>
                      <a:pt x="182027" y="114884"/>
                    </a:cubicBezTo>
                    <a:close/>
                  </a:path>
                </a:pathLst>
              </a:custGeom>
              <a:solidFill>
                <a:srgbClr val="1F1F1F"/>
              </a:solidFill>
              <a:ln w="50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1107" name="Frihandsfigur: Form 1106">
                <a:extLst>
                  <a:ext uri="{FF2B5EF4-FFF2-40B4-BE49-F238E27FC236}">
                    <a16:creationId xmlns:a16="http://schemas.microsoft.com/office/drawing/2014/main" id="{24363908-5BD5-803D-6926-A9A716B552E2}"/>
                  </a:ext>
                </a:extLst>
              </p:cNvPr>
              <p:cNvSpPr/>
              <p:nvPr/>
            </p:nvSpPr>
            <p:spPr>
              <a:xfrm>
                <a:off x="5593618" y="8025787"/>
                <a:ext cx="30926" cy="33235"/>
              </a:xfrm>
              <a:custGeom>
                <a:avLst/>
                <a:gdLst>
                  <a:gd name="connsiteX0" fmla="*/ 7971 w 30926"/>
                  <a:gd name="connsiteY0" fmla="*/ 33236 h 33235"/>
                  <a:gd name="connsiteX1" fmla="*/ 9441 w 30926"/>
                  <a:gd name="connsiteY1" fmla="*/ 33083 h 33235"/>
                  <a:gd name="connsiteX2" fmla="*/ 15422 w 30926"/>
                  <a:gd name="connsiteY2" fmla="*/ 24162 h 33235"/>
                  <a:gd name="connsiteX3" fmla="*/ 17905 w 30926"/>
                  <a:gd name="connsiteY3" fmla="*/ 16306 h 33235"/>
                  <a:gd name="connsiteX4" fmla="*/ 22518 w 30926"/>
                  <a:gd name="connsiteY4" fmla="*/ 15241 h 33235"/>
                  <a:gd name="connsiteX5" fmla="*/ 30881 w 30926"/>
                  <a:gd name="connsiteY5" fmla="*/ 8500 h 33235"/>
                  <a:gd name="connsiteX6" fmla="*/ 24140 w 30926"/>
                  <a:gd name="connsiteY6" fmla="*/ 137 h 33235"/>
                  <a:gd name="connsiteX7" fmla="*/ 9035 w 30926"/>
                  <a:gd name="connsiteY7" fmla="*/ 3938 h 33235"/>
                  <a:gd name="connsiteX8" fmla="*/ 469 w 30926"/>
                  <a:gd name="connsiteY8" fmla="*/ 27051 h 33235"/>
                  <a:gd name="connsiteX9" fmla="*/ 7920 w 30926"/>
                  <a:gd name="connsiteY9" fmla="*/ 33185 h 332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0926" h="33235">
                    <a:moveTo>
                      <a:pt x="7971" y="33236"/>
                    </a:moveTo>
                    <a:cubicBezTo>
                      <a:pt x="8478" y="33236"/>
                      <a:pt x="8934" y="33236"/>
                      <a:pt x="9441" y="33083"/>
                    </a:cubicBezTo>
                    <a:cubicBezTo>
                      <a:pt x="13546" y="32272"/>
                      <a:pt x="16233" y="28268"/>
                      <a:pt x="15422" y="24162"/>
                    </a:cubicBezTo>
                    <a:cubicBezTo>
                      <a:pt x="14814" y="20969"/>
                      <a:pt x="15777" y="17826"/>
                      <a:pt x="17905" y="16306"/>
                    </a:cubicBezTo>
                    <a:cubicBezTo>
                      <a:pt x="19578" y="15089"/>
                      <a:pt x="21707" y="15191"/>
                      <a:pt x="22518" y="15241"/>
                    </a:cubicBezTo>
                    <a:cubicBezTo>
                      <a:pt x="26674" y="15697"/>
                      <a:pt x="30425" y="12656"/>
                      <a:pt x="30881" y="8500"/>
                    </a:cubicBezTo>
                    <a:cubicBezTo>
                      <a:pt x="31338" y="4343"/>
                      <a:pt x="28296" y="593"/>
                      <a:pt x="24140" y="137"/>
                    </a:cubicBezTo>
                    <a:cubicBezTo>
                      <a:pt x="20947" y="-219"/>
                      <a:pt x="14763" y="-168"/>
                      <a:pt x="9035" y="3938"/>
                    </a:cubicBezTo>
                    <a:cubicBezTo>
                      <a:pt x="2040" y="8956"/>
                      <a:pt x="-1305" y="18029"/>
                      <a:pt x="469" y="27051"/>
                    </a:cubicBezTo>
                    <a:cubicBezTo>
                      <a:pt x="1179" y="30701"/>
                      <a:pt x="4372" y="33185"/>
                      <a:pt x="7920" y="33185"/>
                    </a:cubicBezTo>
                    <a:close/>
                  </a:path>
                </a:pathLst>
              </a:custGeom>
              <a:solidFill>
                <a:srgbClr val="1F1F1F"/>
              </a:solidFill>
              <a:ln w="50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1108" name="Frihandsfigur: Form 1107">
                <a:extLst>
                  <a:ext uri="{FF2B5EF4-FFF2-40B4-BE49-F238E27FC236}">
                    <a16:creationId xmlns:a16="http://schemas.microsoft.com/office/drawing/2014/main" id="{4CE51135-293C-EAC1-4546-733F3315D483}"/>
                  </a:ext>
                </a:extLst>
              </p:cNvPr>
              <p:cNvSpPr/>
              <p:nvPr/>
            </p:nvSpPr>
            <p:spPr>
              <a:xfrm>
                <a:off x="5577195" y="8066033"/>
                <a:ext cx="30936" cy="33286"/>
              </a:xfrm>
              <a:custGeom>
                <a:avLst/>
                <a:gdLst>
                  <a:gd name="connsiteX0" fmla="*/ 469 w 30936"/>
                  <a:gd name="connsiteY0" fmla="*/ 27153 h 33286"/>
                  <a:gd name="connsiteX1" fmla="*/ 7920 w 30936"/>
                  <a:gd name="connsiteY1" fmla="*/ 33286 h 33286"/>
                  <a:gd name="connsiteX2" fmla="*/ 9390 w 30936"/>
                  <a:gd name="connsiteY2" fmla="*/ 33134 h 33286"/>
                  <a:gd name="connsiteX3" fmla="*/ 15371 w 30936"/>
                  <a:gd name="connsiteY3" fmla="*/ 24213 h 33286"/>
                  <a:gd name="connsiteX4" fmla="*/ 17855 w 30936"/>
                  <a:gd name="connsiteY4" fmla="*/ 16357 h 33286"/>
                  <a:gd name="connsiteX5" fmla="*/ 22467 w 30936"/>
                  <a:gd name="connsiteY5" fmla="*/ 15292 h 33286"/>
                  <a:gd name="connsiteX6" fmla="*/ 30881 w 30936"/>
                  <a:gd name="connsiteY6" fmla="*/ 8551 h 33286"/>
                  <a:gd name="connsiteX7" fmla="*/ 24140 w 30936"/>
                  <a:gd name="connsiteY7" fmla="*/ 136 h 33286"/>
                  <a:gd name="connsiteX8" fmla="*/ 9035 w 30936"/>
                  <a:gd name="connsiteY8" fmla="*/ 3938 h 33286"/>
                  <a:gd name="connsiteX9" fmla="*/ 469 w 30936"/>
                  <a:gd name="connsiteY9" fmla="*/ 27052 h 332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0936" h="33286">
                    <a:moveTo>
                      <a:pt x="469" y="27153"/>
                    </a:moveTo>
                    <a:cubicBezTo>
                      <a:pt x="1179" y="30802"/>
                      <a:pt x="4372" y="33286"/>
                      <a:pt x="7920" y="33286"/>
                    </a:cubicBezTo>
                    <a:cubicBezTo>
                      <a:pt x="8427" y="33286"/>
                      <a:pt x="8883" y="33286"/>
                      <a:pt x="9390" y="33134"/>
                    </a:cubicBezTo>
                    <a:cubicBezTo>
                      <a:pt x="13496" y="32323"/>
                      <a:pt x="16182" y="28319"/>
                      <a:pt x="15371" y="24213"/>
                    </a:cubicBezTo>
                    <a:cubicBezTo>
                      <a:pt x="14763" y="21019"/>
                      <a:pt x="15777" y="17877"/>
                      <a:pt x="17855" y="16357"/>
                    </a:cubicBezTo>
                    <a:cubicBezTo>
                      <a:pt x="19527" y="15140"/>
                      <a:pt x="21606" y="15191"/>
                      <a:pt x="22467" y="15292"/>
                    </a:cubicBezTo>
                    <a:cubicBezTo>
                      <a:pt x="26674" y="15748"/>
                      <a:pt x="30375" y="12757"/>
                      <a:pt x="30881" y="8551"/>
                    </a:cubicBezTo>
                    <a:cubicBezTo>
                      <a:pt x="31388" y="4344"/>
                      <a:pt x="28347" y="644"/>
                      <a:pt x="24140" y="136"/>
                    </a:cubicBezTo>
                    <a:cubicBezTo>
                      <a:pt x="20947" y="-218"/>
                      <a:pt x="14763" y="-168"/>
                      <a:pt x="9035" y="3938"/>
                    </a:cubicBezTo>
                    <a:cubicBezTo>
                      <a:pt x="2040" y="8956"/>
                      <a:pt x="-1305" y="18029"/>
                      <a:pt x="469" y="27052"/>
                    </a:cubicBezTo>
                    <a:close/>
                  </a:path>
                </a:pathLst>
              </a:custGeom>
              <a:solidFill>
                <a:srgbClr val="1F1F1F"/>
              </a:solidFill>
              <a:ln w="50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1109" name="Frihandsfigur: Form 1108">
                <a:extLst>
                  <a:ext uri="{FF2B5EF4-FFF2-40B4-BE49-F238E27FC236}">
                    <a16:creationId xmlns:a16="http://schemas.microsoft.com/office/drawing/2014/main" id="{BF15FE51-E8A1-8B5E-1599-38495024CC12}"/>
                  </a:ext>
                </a:extLst>
              </p:cNvPr>
              <p:cNvSpPr/>
              <p:nvPr/>
            </p:nvSpPr>
            <p:spPr>
              <a:xfrm>
                <a:off x="5451744" y="8189102"/>
                <a:ext cx="30926" cy="33235"/>
              </a:xfrm>
              <a:custGeom>
                <a:avLst/>
                <a:gdLst>
                  <a:gd name="connsiteX0" fmla="*/ 520 w 30926"/>
                  <a:gd name="connsiteY0" fmla="*/ 27102 h 33235"/>
                  <a:gd name="connsiteX1" fmla="*/ 7971 w 30926"/>
                  <a:gd name="connsiteY1" fmla="*/ 33235 h 33235"/>
                  <a:gd name="connsiteX2" fmla="*/ 9441 w 30926"/>
                  <a:gd name="connsiteY2" fmla="*/ 33083 h 33235"/>
                  <a:gd name="connsiteX3" fmla="*/ 15422 w 30926"/>
                  <a:gd name="connsiteY3" fmla="*/ 24162 h 33235"/>
                  <a:gd name="connsiteX4" fmla="*/ 17905 w 30926"/>
                  <a:gd name="connsiteY4" fmla="*/ 16306 h 33235"/>
                  <a:gd name="connsiteX5" fmla="*/ 22518 w 30926"/>
                  <a:gd name="connsiteY5" fmla="*/ 15241 h 33235"/>
                  <a:gd name="connsiteX6" fmla="*/ 30881 w 30926"/>
                  <a:gd name="connsiteY6" fmla="*/ 8500 h 33235"/>
                  <a:gd name="connsiteX7" fmla="*/ 24140 w 30926"/>
                  <a:gd name="connsiteY7" fmla="*/ 136 h 33235"/>
                  <a:gd name="connsiteX8" fmla="*/ 9035 w 30926"/>
                  <a:gd name="connsiteY8" fmla="*/ 3938 h 33235"/>
                  <a:gd name="connsiteX9" fmla="*/ 469 w 30926"/>
                  <a:gd name="connsiteY9" fmla="*/ 27052 h 332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0926" h="33235">
                    <a:moveTo>
                      <a:pt x="520" y="27102"/>
                    </a:moveTo>
                    <a:cubicBezTo>
                      <a:pt x="1229" y="30752"/>
                      <a:pt x="4423" y="33235"/>
                      <a:pt x="7971" y="33235"/>
                    </a:cubicBezTo>
                    <a:cubicBezTo>
                      <a:pt x="8478" y="33235"/>
                      <a:pt x="8934" y="33235"/>
                      <a:pt x="9441" y="33083"/>
                    </a:cubicBezTo>
                    <a:cubicBezTo>
                      <a:pt x="13546" y="32272"/>
                      <a:pt x="16233" y="28268"/>
                      <a:pt x="15422" y="24162"/>
                    </a:cubicBezTo>
                    <a:cubicBezTo>
                      <a:pt x="14814" y="20969"/>
                      <a:pt x="15827" y="17826"/>
                      <a:pt x="17905" y="16306"/>
                    </a:cubicBezTo>
                    <a:cubicBezTo>
                      <a:pt x="19578" y="15089"/>
                      <a:pt x="21707" y="15190"/>
                      <a:pt x="22518" y="15241"/>
                    </a:cubicBezTo>
                    <a:cubicBezTo>
                      <a:pt x="26674" y="15698"/>
                      <a:pt x="30425" y="12656"/>
                      <a:pt x="30881" y="8500"/>
                    </a:cubicBezTo>
                    <a:cubicBezTo>
                      <a:pt x="31338" y="4343"/>
                      <a:pt x="28296" y="592"/>
                      <a:pt x="24140" y="136"/>
                    </a:cubicBezTo>
                    <a:cubicBezTo>
                      <a:pt x="20947" y="-218"/>
                      <a:pt x="14763" y="-168"/>
                      <a:pt x="9035" y="3938"/>
                    </a:cubicBezTo>
                    <a:cubicBezTo>
                      <a:pt x="2040" y="8956"/>
                      <a:pt x="-1305" y="18029"/>
                      <a:pt x="469" y="27052"/>
                    </a:cubicBezTo>
                    <a:close/>
                  </a:path>
                </a:pathLst>
              </a:custGeom>
              <a:solidFill>
                <a:srgbClr val="1F1F1F"/>
              </a:solidFill>
              <a:ln w="50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1110" name="Frihandsfigur: Form 1109">
                <a:extLst>
                  <a:ext uri="{FF2B5EF4-FFF2-40B4-BE49-F238E27FC236}">
                    <a16:creationId xmlns:a16="http://schemas.microsoft.com/office/drawing/2014/main" id="{440E35C4-31DF-C20F-AE48-1D03A46A469A}"/>
                  </a:ext>
                </a:extLst>
              </p:cNvPr>
              <p:cNvSpPr/>
              <p:nvPr/>
            </p:nvSpPr>
            <p:spPr>
              <a:xfrm>
                <a:off x="5528485" y="8097104"/>
                <a:ext cx="30927" cy="33286"/>
              </a:xfrm>
              <a:custGeom>
                <a:avLst/>
                <a:gdLst>
                  <a:gd name="connsiteX0" fmla="*/ 7920 w 30927"/>
                  <a:gd name="connsiteY0" fmla="*/ 33286 h 33286"/>
                  <a:gd name="connsiteX1" fmla="*/ 9390 w 30927"/>
                  <a:gd name="connsiteY1" fmla="*/ 33134 h 33286"/>
                  <a:gd name="connsiteX2" fmla="*/ 15371 w 30927"/>
                  <a:gd name="connsiteY2" fmla="*/ 24213 h 33286"/>
                  <a:gd name="connsiteX3" fmla="*/ 17855 w 30927"/>
                  <a:gd name="connsiteY3" fmla="*/ 16357 h 33286"/>
                  <a:gd name="connsiteX4" fmla="*/ 22467 w 30927"/>
                  <a:gd name="connsiteY4" fmla="*/ 15292 h 33286"/>
                  <a:gd name="connsiteX5" fmla="*/ 30882 w 30927"/>
                  <a:gd name="connsiteY5" fmla="*/ 8551 h 33286"/>
                  <a:gd name="connsiteX6" fmla="*/ 24140 w 30927"/>
                  <a:gd name="connsiteY6" fmla="*/ 136 h 33286"/>
                  <a:gd name="connsiteX7" fmla="*/ 9035 w 30927"/>
                  <a:gd name="connsiteY7" fmla="*/ 3938 h 33286"/>
                  <a:gd name="connsiteX8" fmla="*/ 469 w 30927"/>
                  <a:gd name="connsiteY8" fmla="*/ 27052 h 33286"/>
                  <a:gd name="connsiteX9" fmla="*/ 7920 w 30927"/>
                  <a:gd name="connsiteY9" fmla="*/ 33185 h 332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0927" h="33286">
                    <a:moveTo>
                      <a:pt x="7920" y="33286"/>
                    </a:moveTo>
                    <a:cubicBezTo>
                      <a:pt x="8427" y="33286"/>
                      <a:pt x="8883" y="33286"/>
                      <a:pt x="9390" y="33134"/>
                    </a:cubicBezTo>
                    <a:cubicBezTo>
                      <a:pt x="13496" y="32323"/>
                      <a:pt x="16182" y="28319"/>
                      <a:pt x="15371" y="24213"/>
                    </a:cubicBezTo>
                    <a:cubicBezTo>
                      <a:pt x="14763" y="21019"/>
                      <a:pt x="15726" y="17877"/>
                      <a:pt x="17855" y="16357"/>
                    </a:cubicBezTo>
                    <a:cubicBezTo>
                      <a:pt x="19528" y="15140"/>
                      <a:pt x="21656" y="15191"/>
                      <a:pt x="22467" y="15292"/>
                    </a:cubicBezTo>
                    <a:cubicBezTo>
                      <a:pt x="26573" y="15698"/>
                      <a:pt x="30425" y="12757"/>
                      <a:pt x="30882" y="8551"/>
                    </a:cubicBezTo>
                    <a:cubicBezTo>
                      <a:pt x="31338" y="4394"/>
                      <a:pt x="28347" y="643"/>
                      <a:pt x="24140" y="136"/>
                    </a:cubicBezTo>
                    <a:cubicBezTo>
                      <a:pt x="20947" y="-218"/>
                      <a:pt x="14763" y="-168"/>
                      <a:pt x="9035" y="3938"/>
                    </a:cubicBezTo>
                    <a:cubicBezTo>
                      <a:pt x="2040" y="8905"/>
                      <a:pt x="-1305" y="17978"/>
                      <a:pt x="469" y="27052"/>
                    </a:cubicBezTo>
                    <a:cubicBezTo>
                      <a:pt x="1179" y="30701"/>
                      <a:pt x="4372" y="33185"/>
                      <a:pt x="7920" y="33185"/>
                    </a:cubicBezTo>
                    <a:close/>
                  </a:path>
                </a:pathLst>
              </a:custGeom>
              <a:solidFill>
                <a:srgbClr val="1F1F1F"/>
              </a:solidFill>
              <a:ln w="50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1111" name="Frihandsfigur: Form 1110">
                <a:extLst>
                  <a:ext uri="{FF2B5EF4-FFF2-40B4-BE49-F238E27FC236}">
                    <a16:creationId xmlns:a16="http://schemas.microsoft.com/office/drawing/2014/main" id="{D3804430-2869-2C3E-C585-0E120F41DB20}"/>
                  </a:ext>
                </a:extLst>
              </p:cNvPr>
              <p:cNvSpPr/>
              <p:nvPr/>
            </p:nvSpPr>
            <p:spPr>
              <a:xfrm>
                <a:off x="5551700" y="8038408"/>
                <a:ext cx="30927" cy="33286"/>
              </a:xfrm>
              <a:custGeom>
                <a:avLst/>
                <a:gdLst>
                  <a:gd name="connsiteX0" fmla="*/ 7920 w 30927"/>
                  <a:gd name="connsiteY0" fmla="*/ 33286 h 33286"/>
                  <a:gd name="connsiteX1" fmla="*/ 9390 w 30927"/>
                  <a:gd name="connsiteY1" fmla="*/ 33134 h 33286"/>
                  <a:gd name="connsiteX2" fmla="*/ 15371 w 30927"/>
                  <a:gd name="connsiteY2" fmla="*/ 24213 h 33286"/>
                  <a:gd name="connsiteX3" fmla="*/ 17855 w 30927"/>
                  <a:gd name="connsiteY3" fmla="*/ 16356 h 33286"/>
                  <a:gd name="connsiteX4" fmla="*/ 22467 w 30927"/>
                  <a:gd name="connsiteY4" fmla="*/ 15292 h 33286"/>
                  <a:gd name="connsiteX5" fmla="*/ 30881 w 30927"/>
                  <a:gd name="connsiteY5" fmla="*/ 8551 h 33286"/>
                  <a:gd name="connsiteX6" fmla="*/ 24140 w 30927"/>
                  <a:gd name="connsiteY6" fmla="*/ 137 h 33286"/>
                  <a:gd name="connsiteX7" fmla="*/ 9035 w 30927"/>
                  <a:gd name="connsiteY7" fmla="*/ 3938 h 33286"/>
                  <a:gd name="connsiteX8" fmla="*/ 469 w 30927"/>
                  <a:gd name="connsiteY8" fmla="*/ 27051 h 33286"/>
                  <a:gd name="connsiteX9" fmla="*/ 7920 w 30927"/>
                  <a:gd name="connsiteY9" fmla="*/ 33185 h 332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0927" h="33286">
                    <a:moveTo>
                      <a:pt x="7920" y="33286"/>
                    </a:moveTo>
                    <a:cubicBezTo>
                      <a:pt x="8427" y="33286"/>
                      <a:pt x="8883" y="33286"/>
                      <a:pt x="9390" y="33134"/>
                    </a:cubicBezTo>
                    <a:cubicBezTo>
                      <a:pt x="13496" y="32323"/>
                      <a:pt x="16182" y="28318"/>
                      <a:pt x="15371" y="24213"/>
                    </a:cubicBezTo>
                    <a:cubicBezTo>
                      <a:pt x="14763" y="21020"/>
                      <a:pt x="15726" y="17877"/>
                      <a:pt x="17855" y="16356"/>
                    </a:cubicBezTo>
                    <a:cubicBezTo>
                      <a:pt x="19527" y="15140"/>
                      <a:pt x="21657" y="15241"/>
                      <a:pt x="22467" y="15292"/>
                    </a:cubicBezTo>
                    <a:cubicBezTo>
                      <a:pt x="26573" y="15697"/>
                      <a:pt x="30375" y="12758"/>
                      <a:pt x="30881" y="8551"/>
                    </a:cubicBezTo>
                    <a:cubicBezTo>
                      <a:pt x="31338" y="4394"/>
                      <a:pt x="28347" y="643"/>
                      <a:pt x="24140" y="137"/>
                    </a:cubicBezTo>
                    <a:cubicBezTo>
                      <a:pt x="20947" y="-219"/>
                      <a:pt x="14763" y="-168"/>
                      <a:pt x="9035" y="3938"/>
                    </a:cubicBezTo>
                    <a:cubicBezTo>
                      <a:pt x="2041" y="8905"/>
                      <a:pt x="-1305" y="17979"/>
                      <a:pt x="469" y="27051"/>
                    </a:cubicBezTo>
                    <a:cubicBezTo>
                      <a:pt x="1179" y="30701"/>
                      <a:pt x="4372" y="33185"/>
                      <a:pt x="7920" y="33185"/>
                    </a:cubicBezTo>
                    <a:close/>
                  </a:path>
                </a:pathLst>
              </a:custGeom>
              <a:solidFill>
                <a:srgbClr val="1F1F1F"/>
              </a:solidFill>
              <a:ln w="50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1112" name="Frihandsfigur: Form 1111">
                <a:extLst>
                  <a:ext uri="{FF2B5EF4-FFF2-40B4-BE49-F238E27FC236}">
                    <a16:creationId xmlns:a16="http://schemas.microsoft.com/office/drawing/2014/main" id="{377B37CA-3812-DAA8-4F0A-DD91E11D9852}"/>
                  </a:ext>
                </a:extLst>
              </p:cNvPr>
              <p:cNvSpPr/>
              <p:nvPr/>
            </p:nvSpPr>
            <p:spPr>
              <a:xfrm>
                <a:off x="5496805" y="8168067"/>
                <a:ext cx="30936" cy="33286"/>
              </a:xfrm>
              <a:custGeom>
                <a:avLst/>
                <a:gdLst>
                  <a:gd name="connsiteX0" fmla="*/ 469 w 30936"/>
                  <a:gd name="connsiteY0" fmla="*/ 27153 h 33286"/>
                  <a:gd name="connsiteX1" fmla="*/ 7920 w 30936"/>
                  <a:gd name="connsiteY1" fmla="*/ 33286 h 33286"/>
                  <a:gd name="connsiteX2" fmla="*/ 9390 w 30936"/>
                  <a:gd name="connsiteY2" fmla="*/ 33134 h 33286"/>
                  <a:gd name="connsiteX3" fmla="*/ 15371 w 30936"/>
                  <a:gd name="connsiteY3" fmla="*/ 24213 h 33286"/>
                  <a:gd name="connsiteX4" fmla="*/ 17855 w 30936"/>
                  <a:gd name="connsiteY4" fmla="*/ 16357 h 33286"/>
                  <a:gd name="connsiteX5" fmla="*/ 22467 w 30936"/>
                  <a:gd name="connsiteY5" fmla="*/ 15292 h 33286"/>
                  <a:gd name="connsiteX6" fmla="*/ 30882 w 30936"/>
                  <a:gd name="connsiteY6" fmla="*/ 8551 h 33286"/>
                  <a:gd name="connsiteX7" fmla="*/ 24140 w 30936"/>
                  <a:gd name="connsiteY7" fmla="*/ 136 h 33286"/>
                  <a:gd name="connsiteX8" fmla="*/ 9035 w 30936"/>
                  <a:gd name="connsiteY8" fmla="*/ 3938 h 33286"/>
                  <a:gd name="connsiteX9" fmla="*/ 469 w 30936"/>
                  <a:gd name="connsiteY9" fmla="*/ 27052 h 332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0936" h="33286">
                    <a:moveTo>
                      <a:pt x="469" y="27153"/>
                    </a:moveTo>
                    <a:cubicBezTo>
                      <a:pt x="1179" y="30802"/>
                      <a:pt x="4372" y="33286"/>
                      <a:pt x="7920" y="33286"/>
                    </a:cubicBezTo>
                    <a:cubicBezTo>
                      <a:pt x="8427" y="33286"/>
                      <a:pt x="8883" y="33286"/>
                      <a:pt x="9390" y="33134"/>
                    </a:cubicBezTo>
                    <a:cubicBezTo>
                      <a:pt x="13496" y="32323"/>
                      <a:pt x="16182" y="28319"/>
                      <a:pt x="15371" y="24213"/>
                    </a:cubicBezTo>
                    <a:cubicBezTo>
                      <a:pt x="14763" y="21019"/>
                      <a:pt x="15726" y="17877"/>
                      <a:pt x="17855" y="16357"/>
                    </a:cubicBezTo>
                    <a:cubicBezTo>
                      <a:pt x="19528" y="15140"/>
                      <a:pt x="21606" y="15241"/>
                      <a:pt x="22467" y="15292"/>
                    </a:cubicBezTo>
                    <a:cubicBezTo>
                      <a:pt x="26674" y="15698"/>
                      <a:pt x="30374" y="12757"/>
                      <a:pt x="30882" y="8551"/>
                    </a:cubicBezTo>
                    <a:cubicBezTo>
                      <a:pt x="31388" y="4344"/>
                      <a:pt x="28347" y="643"/>
                      <a:pt x="24140" y="136"/>
                    </a:cubicBezTo>
                    <a:cubicBezTo>
                      <a:pt x="20997" y="-218"/>
                      <a:pt x="14763" y="-168"/>
                      <a:pt x="9035" y="3938"/>
                    </a:cubicBezTo>
                    <a:cubicBezTo>
                      <a:pt x="2040" y="8905"/>
                      <a:pt x="-1305" y="17978"/>
                      <a:pt x="469" y="27052"/>
                    </a:cubicBezTo>
                    <a:close/>
                  </a:path>
                </a:pathLst>
              </a:custGeom>
              <a:solidFill>
                <a:srgbClr val="1F1F1F"/>
              </a:solidFill>
              <a:ln w="50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1113" name="Frihandsfigur: Form 1112">
                <a:extLst>
                  <a:ext uri="{FF2B5EF4-FFF2-40B4-BE49-F238E27FC236}">
                    <a16:creationId xmlns:a16="http://schemas.microsoft.com/office/drawing/2014/main" id="{307AD5F5-5094-425F-5716-07A10EB41C24}"/>
                  </a:ext>
                </a:extLst>
              </p:cNvPr>
              <p:cNvSpPr/>
              <p:nvPr/>
            </p:nvSpPr>
            <p:spPr>
              <a:xfrm>
                <a:off x="5470650" y="8143280"/>
                <a:ext cx="30936" cy="33286"/>
              </a:xfrm>
              <a:custGeom>
                <a:avLst/>
                <a:gdLst>
                  <a:gd name="connsiteX0" fmla="*/ 7920 w 30936"/>
                  <a:gd name="connsiteY0" fmla="*/ 33286 h 33286"/>
                  <a:gd name="connsiteX1" fmla="*/ 9390 w 30936"/>
                  <a:gd name="connsiteY1" fmla="*/ 33134 h 33286"/>
                  <a:gd name="connsiteX2" fmla="*/ 15371 w 30936"/>
                  <a:gd name="connsiteY2" fmla="*/ 24213 h 33286"/>
                  <a:gd name="connsiteX3" fmla="*/ 17855 w 30936"/>
                  <a:gd name="connsiteY3" fmla="*/ 16357 h 33286"/>
                  <a:gd name="connsiteX4" fmla="*/ 22467 w 30936"/>
                  <a:gd name="connsiteY4" fmla="*/ 15292 h 33286"/>
                  <a:gd name="connsiteX5" fmla="*/ 30881 w 30936"/>
                  <a:gd name="connsiteY5" fmla="*/ 8551 h 33286"/>
                  <a:gd name="connsiteX6" fmla="*/ 24140 w 30936"/>
                  <a:gd name="connsiteY6" fmla="*/ 136 h 33286"/>
                  <a:gd name="connsiteX7" fmla="*/ 9035 w 30936"/>
                  <a:gd name="connsiteY7" fmla="*/ 3938 h 33286"/>
                  <a:gd name="connsiteX8" fmla="*/ 469 w 30936"/>
                  <a:gd name="connsiteY8" fmla="*/ 27052 h 33286"/>
                  <a:gd name="connsiteX9" fmla="*/ 7920 w 30936"/>
                  <a:gd name="connsiteY9" fmla="*/ 33185 h 332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0936" h="33286">
                    <a:moveTo>
                      <a:pt x="7920" y="33286"/>
                    </a:moveTo>
                    <a:cubicBezTo>
                      <a:pt x="8427" y="33286"/>
                      <a:pt x="8883" y="33286"/>
                      <a:pt x="9390" y="33134"/>
                    </a:cubicBezTo>
                    <a:cubicBezTo>
                      <a:pt x="13496" y="32323"/>
                      <a:pt x="16182" y="28319"/>
                      <a:pt x="15371" y="24213"/>
                    </a:cubicBezTo>
                    <a:cubicBezTo>
                      <a:pt x="14763" y="21019"/>
                      <a:pt x="15726" y="17877"/>
                      <a:pt x="17855" y="16357"/>
                    </a:cubicBezTo>
                    <a:cubicBezTo>
                      <a:pt x="19527" y="15140"/>
                      <a:pt x="21656" y="15242"/>
                      <a:pt x="22467" y="15292"/>
                    </a:cubicBezTo>
                    <a:cubicBezTo>
                      <a:pt x="26624" y="15698"/>
                      <a:pt x="30375" y="12757"/>
                      <a:pt x="30881" y="8551"/>
                    </a:cubicBezTo>
                    <a:cubicBezTo>
                      <a:pt x="31388" y="4344"/>
                      <a:pt x="28347" y="644"/>
                      <a:pt x="24140" y="136"/>
                    </a:cubicBezTo>
                    <a:cubicBezTo>
                      <a:pt x="20998" y="-218"/>
                      <a:pt x="14763" y="-168"/>
                      <a:pt x="9035" y="3938"/>
                    </a:cubicBezTo>
                    <a:cubicBezTo>
                      <a:pt x="2040" y="8906"/>
                      <a:pt x="-1305" y="17978"/>
                      <a:pt x="469" y="27052"/>
                    </a:cubicBezTo>
                    <a:cubicBezTo>
                      <a:pt x="1179" y="30701"/>
                      <a:pt x="4372" y="33185"/>
                      <a:pt x="7920" y="33185"/>
                    </a:cubicBezTo>
                    <a:close/>
                  </a:path>
                </a:pathLst>
              </a:custGeom>
              <a:solidFill>
                <a:srgbClr val="1F1F1F"/>
              </a:solidFill>
              <a:ln w="50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  <p:sp>
          <p:nvSpPr>
            <p:cNvPr id="1114" name="Frihandsfigur: Form 1113">
              <a:extLst>
                <a:ext uri="{FF2B5EF4-FFF2-40B4-BE49-F238E27FC236}">
                  <a16:creationId xmlns:a16="http://schemas.microsoft.com/office/drawing/2014/main" id="{C9CFAB20-6768-44FC-871D-53EFA3EC90C3}"/>
                </a:ext>
              </a:extLst>
            </p:cNvPr>
            <p:cNvSpPr/>
            <p:nvPr/>
          </p:nvSpPr>
          <p:spPr>
            <a:xfrm>
              <a:off x="5486230" y="4222967"/>
              <a:ext cx="383297" cy="383297"/>
            </a:xfrm>
            <a:custGeom>
              <a:avLst/>
              <a:gdLst>
                <a:gd name="connsiteX0" fmla="*/ 191649 w 383297"/>
                <a:gd name="connsiteY0" fmla="*/ 0 h 383297"/>
                <a:gd name="connsiteX1" fmla="*/ 0 w 383297"/>
                <a:gd name="connsiteY1" fmla="*/ 191649 h 383297"/>
                <a:gd name="connsiteX2" fmla="*/ 191649 w 383297"/>
                <a:gd name="connsiteY2" fmla="*/ 383298 h 383297"/>
                <a:gd name="connsiteX3" fmla="*/ 383298 w 383297"/>
                <a:gd name="connsiteY3" fmla="*/ 191649 h 383297"/>
                <a:gd name="connsiteX4" fmla="*/ 191649 w 383297"/>
                <a:gd name="connsiteY4" fmla="*/ 0 h 383297"/>
                <a:gd name="connsiteX5" fmla="*/ 368092 w 383297"/>
                <a:gd name="connsiteY5" fmla="*/ 191649 h 383297"/>
                <a:gd name="connsiteX6" fmla="*/ 321814 w 383297"/>
                <a:gd name="connsiteY6" fmla="*/ 310662 h 383297"/>
                <a:gd name="connsiteX7" fmla="*/ 72635 w 383297"/>
                <a:gd name="connsiteY7" fmla="*/ 61484 h 383297"/>
                <a:gd name="connsiteX8" fmla="*/ 191649 w 383297"/>
                <a:gd name="connsiteY8" fmla="*/ 15206 h 383297"/>
                <a:gd name="connsiteX9" fmla="*/ 368092 w 383297"/>
                <a:gd name="connsiteY9" fmla="*/ 191649 h 383297"/>
                <a:gd name="connsiteX10" fmla="*/ 15206 w 383297"/>
                <a:gd name="connsiteY10" fmla="*/ 191649 h 383297"/>
                <a:gd name="connsiteX11" fmla="*/ 61889 w 383297"/>
                <a:gd name="connsiteY11" fmla="*/ 72229 h 383297"/>
                <a:gd name="connsiteX12" fmla="*/ 311068 w 383297"/>
                <a:gd name="connsiteY12" fmla="*/ 321408 h 383297"/>
                <a:gd name="connsiteX13" fmla="*/ 191649 w 383297"/>
                <a:gd name="connsiteY13" fmla="*/ 368092 h 383297"/>
                <a:gd name="connsiteX14" fmla="*/ 15206 w 383297"/>
                <a:gd name="connsiteY14" fmla="*/ 191649 h 383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83297" h="383297">
                  <a:moveTo>
                    <a:pt x="191649" y="0"/>
                  </a:moveTo>
                  <a:cubicBezTo>
                    <a:pt x="85966" y="0"/>
                    <a:pt x="0" y="85966"/>
                    <a:pt x="0" y="191649"/>
                  </a:cubicBezTo>
                  <a:cubicBezTo>
                    <a:pt x="0" y="297332"/>
                    <a:pt x="85966" y="383298"/>
                    <a:pt x="191649" y="383298"/>
                  </a:cubicBezTo>
                  <a:cubicBezTo>
                    <a:pt x="297332" y="383298"/>
                    <a:pt x="383298" y="297332"/>
                    <a:pt x="383298" y="191649"/>
                  </a:cubicBezTo>
                  <a:cubicBezTo>
                    <a:pt x="383298" y="85966"/>
                    <a:pt x="297332" y="0"/>
                    <a:pt x="191649" y="0"/>
                  </a:cubicBezTo>
                  <a:close/>
                  <a:moveTo>
                    <a:pt x="368092" y="191649"/>
                  </a:moveTo>
                  <a:cubicBezTo>
                    <a:pt x="368092" y="237470"/>
                    <a:pt x="350554" y="279237"/>
                    <a:pt x="321814" y="310662"/>
                  </a:cubicBezTo>
                  <a:lnTo>
                    <a:pt x="72635" y="61484"/>
                  </a:lnTo>
                  <a:cubicBezTo>
                    <a:pt x="104010" y="32744"/>
                    <a:pt x="145827" y="15206"/>
                    <a:pt x="191649" y="15206"/>
                  </a:cubicBezTo>
                  <a:cubicBezTo>
                    <a:pt x="288968" y="15206"/>
                    <a:pt x="368092" y="94380"/>
                    <a:pt x="368092" y="191649"/>
                  </a:cubicBezTo>
                  <a:close/>
                  <a:moveTo>
                    <a:pt x="15206" y="191649"/>
                  </a:moveTo>
                  <a:cubicBezTo>
                    <a:pt x="15206" y="145625"/>
                    <a:pt x="32947" y="103655"/>
                    <a:pt x="61889" y="72229"/>
                  </a:cubicBezTo>
                  <a:lnTo>
                    <a:pt x="311068" y="321408"/>
                  </a:lnTo>
                  <a:cubicBezTo>
                    <a:pt x="279642" y="350351"/>
                    <a:pt x="237673" y="368092"/>
                    <a:pt x="191649" y="368092"/>
                  </a:cubicBezTo>
                  <a:cubicBezTo>
                    <a:pt x="94329" y="368092"/>
                    <a:pt x="15206" y="288918"/>
                    <a:pt x="15206" y="191649"/>
                  </a:cubicBezTo>
                  <a:close/>
                </a:path>
              </a:pathLst>
            </a:custGeom>
            <a:solidFill>
              <a:srgbClr val="D24723"/>
            </a:solidFill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  <p:grpSp>
        <p:nvGrpSpPr>
          <p:cNvPr id="31" name="Grupp 30">
            <a:extLst>
              <a:ext uri="{FF2B5EF4-FFF2-40B4-BE49-F238E27FC236}">
                <a16:creationId xmlns:a16="http://schemas.microsoft.com/office/drawing/2014/main" id="{AD9FF7B7-11B4-0812-99A7-F01716F30379}"/>
              </a:ext>
            </a:extLst>
          </p:cNvPr>
          <p:cNvGrpSpPr/>
          <p:nvPr/>
        </p:nvGrpSpPr>
        <p:grpSpPr>
          <a:xfrm>
            <a:off x="3321545" y="3733040"/>
            <a:ext cx="536950" cy="536950"/>
            <a:chOff x="6074204" y="4222967"/>
            <a:chExt cx="383297" cy="383297"/>
          </a:xfrm>
        </p:grpSpPr>
        <p:sp>
          <p:nvSpPr>
            <p:cNvPr id="1115" name="Frihandsfigur: Form 1114">
              <a:extLst>
                <a:ext uri="{FF2B5EF4-FFF2-40B4-BE49-F238E27FC236}">
                  <a16:creationId xmlns:a16="http://schemas.microsoft.com/office/drawing/2014/main" id="{A7D3624D-F36F-4CAD-C5A5-8A38461A2C71}"/>
                </a:ext>
              </a:extLst>
            </p:cNvPr>
            <p:cNvSpPr/>
            <p:nvPr/>
          </p:nvSpPr>
          <p:spPr>
            <a:xfrm>
              <a:off x="6152566" y="4320388"/>
              <a:ext cx="249736" cy="188354"/>
            </a:xfrm>
            <a:custGeom>
              <a:avLst/>
              <a:gdLst>
                <a:gd name="connsiteX0" fmla="*/ 243198 w 249736"/>
                <a:gd name="connsiteY0" fmla="*/ 152164 h 188354"/>
                <a:gd name="connsiteX1" fmla="*/ 225356 w 249736"/>
                <a:gd name="connsiteY1" fmla="*/ 112779 h 188354"/>
                <a:gd name="connsiteX2" fmla="*/ 179383 w 249736"/>
                <a:gd name="connsiteY2" fmla="*/ 94228 h 188354"/>
                <a:gd name="connsiteX3" fmla="*/ 159108 w 249736"/>
                <a:gd name="connsiteY3" fmla="*/ 94684 h 188354"/>
                <a:gd name="connsiteX4" fmla="*/ 158347 w 249736"/>
                <a:gd name="connsiteY4" fmla="*/ 94684 h 188354"/>
                <a:gd name="connsiteX5" fmla="*/ 127276 w 249736"/>
                <a:gd name="connsiteY5" fmla="*/ 64829 h 188354"/>
                <a:gd name="connsiteX6" fmla="*/ 127276 w 249736"/>
                <a:gd name="connsiteY6" fmla="*/ 37255 h 188354"/>
                <a:gd name="connsiteX7" fmla="*/ 135690 w 249736"/>
                <a:gd name="connsiteY7" fmla="*/ 25344 h 188354"/>
                <a:gd name="connsiteX8" fmla="*/ 135690 w 249736"/>
                <a:gd name="connsiteY8" fmla="*/ 12723 h 188354"/>
                <a:gd name="connsiteX9" fmla="*/ 122968 w 249736"/>
                <a:gd name="connsiteY9" fmla="*/ 0 h 188354"/>
                <a:gd name="connsiteX10" fmla="*/ 13686 w 249736"/>
                <a:gd name="connsiteY10" fmla="*/ 0 h 188354"/>
                <a:gd name="connsiteX11" fmla="*/ 963 w 249736"/>
                <a:gd name="connsiteY11" fmla="*/ 12723 h 188354"/>
                <a:gd name="connsiteX12" fmla="*/ 963 w 249736"/>
                <a:gd name="connsiteY12" fmla="*/ 25344 h 188354"/>
                <a:gd name="connsiteX13" fmla="*/ 9377 w 249736"/>
                <a:gd name="connsiteY13" fmla="*/ 37255 h 188354"/>
                <a:gd name="connsiteX14" fmla="*/ 9377 w 249736"/>
                <a:gd name="connsiteY14" fmla="*/ 150998 h 188354"/>
                <a:gd name="connsiteX15" fmla="*/ 0 w 249736"/>
                <a:gd name="connsiteY15" fmla="*/ 163315 h 188354"/>
                <a:gd name="connsiteX16" fmla="*/ 0 w 249736"/>
                <a:gd name="connsiteY16" fmla="*/ 175480 h 188354"/>
                <a:gd name="connsiteX17" fmla="*/ 12875 w 249736"/>
                <a:gd name="connsiteY17" fmla="*/ 188354 h 188354"/>
                <a:gd name="connsiteX18" fmla="*/ 236862 w 249736"/>
                <a:gd name="connsiteY18" fmla="*/ 188354 h 188354"/>
                <a:gd name="connsiteX19" fmla="*/ 249737 w 249736"/>
                <a:gd name="connsiteY19" fmla="*/ 175480 h 188354"/>
                <a:gd name="connsiteX20" fmla="*/ 249737 w 249736"/>
                <a:gd name="connsiteY20" fmla="*/ 163315 h 188354"/>
                <a:gd name="connsiteX21" fmla="*/ 243147 w 249736"/>
                <a:gd name="connsiteY21" fmla="*/ 152164 h 188354"/>
                <a:gd name="connsiteX22" fmla="*/ 158347 w 249736"/>
                <a:gd name="connsiteY22" fmla="*/ 109941 h 188354"/>
                <a:gd name="connsiteX23" fmla="*/ 159462 w 249736"/>
                <a:gd name="connsiteY23" fmla="*/ 109941 h 188354"/>
                <a:gd name="connsiteX24" fmla="*/ 179737 w 249736"/>
                <a:gd name="connsiteY24" fmla="*/ 109485 h 188354"/>
                <a:gd name="connsiteX25" fmla="*/ 214559 w 249736"/>
                <a:gd name="connsiteY25" fmla="*/ 123525 h 188354"/>
                <a:gd name="connsiteX26" fmla="*/ 227739 w 249736"/>
                <a:gd name="connsiteY26" fmla="*/ 150490 h 188354"/>
                <a:gd name="connsiteX27" fmla="*/ 82924 w 249736"/>
                <a:gd name="connsiteY27" fmla="*/ 150490 h 188354"/>
                <a:gd name="connsiteX28" fmla="*/ 24634 w 249736"/>
                <a:gd name="connsiteY28" fmla="*/ 93316 h 188354"/>
                <a:gd name="connsiteX29" fmla="*/ 24634 w 249736"/>
                <a:gd name="connsiteY29" fmla="*/ 38117 h 188354"/>
                <a:gd name="connsiteX30" fmla="*/ 112070 w 249736"/>
                <a:gd name="connsiteY30" fmla="*/ 38117 h 188354"/>
                <a:gd name="connsiteX31" fmla="*/ 112070 w 249736"/>
                <a:gd name="connsiteY31" fmla="*/ 48609 h 188354"/>
                <a:gd name="connsiteX32" fmla="*/ 98993 w 249736"/>
                <a:gd name="connsiteY32" fmla="*/ 48609 h 188354"/>
                <a:gd name="connsiteX33" fmla="*/ 91389 w 249736"/>
                <a:gd name="connsiteY33" fmla="*/ 56212 h 188354"/>
                <a:gd name="connsiteX34" fmla="*/ 98993 w 249736"/>
                <a:gd name="connsiteY34" fmla="*/ 63815 h 188354"/>
                <a:gd name="connsiteX35" fmla="*/ 112070 w 249736"/>
                <a:gd name="connsiteY35" fmla="*/ 63815 h 188354"/>
                <a:gd name="connsiteX36" fmla="*/ 112070 w 249736"/>
                <a:gd name="connsiteY36" fmla="*/ 65285 h 188354"/>
                <a:gd name="connsiteX37" fmla="*/ 113286 w 249736"/>
                <a:gd name="connsiteY37" fmla="*/ 74612 h 188354"/>
                <a:gd name="connsiteX38" fmla="*/ 104214 w 249736"/>
                <a:gd name="connsiteY38" fmla="*/ 74612 h 188354"/>
                <a:gd name="connsiteX39" fmla="*/ 96610 w 249736"/>
                <a:gd name="connsiteY39" fmla="*/ 82215 h 188354"/>
                <a:gd name="connsiteX40" fmla="*/ 104214 w 249736"/>
                <a:gd name="connsiteY40" fmla="*/ 89818 h 188354"/>
                <a:gd name="connsiteX41" fmla="*/ 120079 w 249736"/>
                <a:gd name="connsiteY41" fmla="*/ 89818 h 188354"/>
                <a:gd name="connsiteX42" fmla="*/ 158347 w 249736"/>
                <a:gd name="connsiteY42" fmla="*/ 109941 h 188354"/>
                <a:gd name="connsiteX43" fmla="*/ 24634 w 249736"/>
                <a:gd name="connsiteY43" fmla="*/ 108471 h 188354"/>
                <a:gd name="connsiteX44" fmla="*/ 67617 w 249736"/>
                <a:gd name="connsiteY44" fmla="*/ 150440 h 188354"/>
                <a:gd name="connsiteX45" fmla="*/ 24634 w 249736"/>
                <a:gd name="connsiteY45" fmla="*/ 150440 h 188354"/>
                <a:gd name="connsiteX46" fmla="*/ 24634 w 249736"/>
                <a:gd name="connsiteY46" fmla="*/ 108471 h 188354"/>
                <a:gd name="connsiteX47" fmla="*/ 120484 w 249736"/>
                <a:gd name="connsiteY47" fmla="*/ 15257 h 188354"/>
                <a:gd name="connsiteX48" fmla="*/ 120484 w 249736"/>
                <a:gd name="connsiteY48" fmla="*/ 21897 h 188354"/>
                <a:gd name="connsiteX49" fmla="*/ 119673 w 249736"/>
                <a:gd name="connsiteY49" fmla="*/ 21795 h 188354"/>
                <a:gd name="connsiteX50" fmla="*/ 17031 w 249736"/>
                <a:gd name="connsiteY50" fmla="*/ 21795 h 188354"/>
                <a:gd name="connsiteX51" fmla="*/ 16220 w 249736"/>
                <a:gd name="connsiteY51" fmla="*/ 21897 h 188354"/>
                <a:gd name="connsiteX52" fmla="*/ 16220 w 249736"/>
                <a:gd name="connsiteY52" fmla="*/ 15257 h 188354"/>
                <a:gd name="connsiteX53" fmla="*/ 120484 w 249736"/>
                <a:gd name="connsiteY53" fmla="*/ 15257 h 188354"/>
                <a:gd name="connsiteX54" fmla="*/ 15257 w 249736"/>
                <a:gd name="connsiteY54" fmla="*/ 173199 h 188354"/>
                <a:gd name="connsiteX55" fmla="*/ 15257 w 249736"/>
                <a:gd name="connsiteY55" fmla="*/ 165646 h 188354"/>
                <a:gd name="connsiteX56" fmla="*/ 233517 w 249736"/>
                <a:gd name="connsiteY56" fmla="*/ 165646 h 188354"/>
                <a:gd name="connsiteX57" fmla="*/ 234632 w 249736"/>
                <a:gd name="connsiteY57" fmla="*/ 165900 h 188354"/>
                <a:gd name="connsiteX58" fmla="*/ 234632 w 249736"/>
                <a:gd name="connsiteY58" fmla="*/ 173199 h 188354"/>
                <a:gd name="connsiteX59" fmla="*/ 15257 w 249736"/>
                <a:gd name="connsiteY59" fmla="*/ 173199 h 188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249736" h="188354">
                  <a:moveTo>
                    <a:pt x="243198" y="152164"/>
                  </a:moveTo>
                  <a:cubicBezTo>
                    <a:pt x="242184" y="137363"/>
                    <a:pt x="236001" y="123576"/>
                    <a:pt x="225356" y="112779"/>
                  </a:cubicBezTo>
                  <a:cubicBezTo>
                    <a:pt x="213292" y="100564"/>
                    <a:pt x="196414" y="93822"/>
                    <a:pt x="179383" y="94228"/>
                  </a:cubicBezTo>
                  <a:lnTo>
                    <a:pt x="159108" y="94684"/>
                  </a:lnTo>
                  <a:cubicBezTo>
                    <a:pt x="159108" y="94684"/>
                    <a:pt x="158601" y="94684"/>
                    <a:pt x="158347" y="94684"/>
                  </a:cubicBezTo>
                  <a:cubicBezTo>
                    <a:pt x="141570" y="94684"/>
                    <a:pt x="127682" y="81454"/>
                    <a:pt x="127276" y="64829"/>
                  </a:cubicBezTo>
                  <a:lnTo>
                    <a:pt x="127276" y="37255"/>
                  </a:lnTo>
                  <a:cubicBezTo>
                    <a:pt x="132192" y="35481"/>
                    <a:pt x="135690" y="30818"/>
                    <a:pt x="135690" y="25344"/>
                  </a:cubicBezTo>
                  <a:lnTo>
                    <a:pt x="135690" y="12723"/>
                  </a:lnTo>
                  <a:cubicBezTo>
                    <a:pt x="135690" y="5728"/>
                    <a:pt x="130013" y="0"/>
                    <a:pt x="122968" y="0"/>
                  </a:cubicBezTo>
                  <a:lnTo>
                    <a:pt x="13686" y="0"/>
                  </a:lnTo>
                  <a:cubicBezTo>
                    <a:pt x="6691" y="0"/>
                    <a:pt x="963" y="5677"/>
                    <a:pt x="963" y="12723"/>
                  </a:cubicBezTo>
                  <a:lnTo>
                    <a:pt x="963" y="25344"/>
                  </a:lnTo>
                  <a:cubicBezTo>
                    <a:pt x="963" y="30868"/>
                    <a:pt x="4511" y="35481"/>
                    <a:pt x="9377" y="37255"/>
                  </a:cubicBezTo>
                  <a:lnTo>
                    <a:pt x="9377" y="150998"/>
                  </a:lnTo>
                  <a:cubicBezTo>
                    <a:pt x="4004" y="152518"/>
                    <a:pt x="0" y="157435"/>
                    <a:pt x="0" y="163315"/>
                  </a:cubicBezTo>
                  <a:lnTo>
                    <a:pt x="0" y="175480"/>
                  </a:lnTo>
                  <a:cubicBezTo>
                    <a:pt x="0" y="182576"/>
                    <a:pt x="5778" y="188354"/>
                    <a:pt x="12875" y="188354"/>
                  </a:cubicBezTo>
                  <a:lnTo>
                    <a:pt x="236862" y="188354"/>
                  </a:lnTo>
                  <a:cubicBezTo>
                    <a:pt x="243958" y="188354"/>
                    <a:pt x="249737" y="182576"/>
                    <a:pt x="249737" y="175480"/>
                  </a:cubicBezTo>
                  <a:lnTo>
                    <a:pt x="249737" y="163315"/>
                  </a:lnTo>
                  <a:cubicBezTo>
                    <a:pt x="249737" y="158499"/>
                    <a:pt x="247050" y="154343"/>
                    <a:pt x="243147" y="152164"/>
                  </a:cubicBezTo>
                  <a:close/>
                  <a:moveTo>
                    <a:pt x="158347" y="109941"/>
                  </a:moveTo>
                  <a:cubicBezTo>
                    <a:pt x="158702" y="109941"/>
                    <a:pt x="159108" y="109941"/>
                    <a:pt x="159462" y="109941"/>
                  </a:cubicBezTo>
                  <a:lnTo>
                    <a:pt x="179737" y="109485"/>
                  </a:lnTo>
                  <a:cubicBezTo>
                    <a:pt x="192866" y="109130"/>
                    <a:pt x="205284" y="114148"/>
                    <a:pt x="214559" y="123525"/>
                  </a:cubicBezTo>
                  <a:cubicBezTo>
                    <a:pt x="221909" y="130976"/>
                    <a:pt x="226421" y="140353"/>
                    <a:pt x="227739" y="150490"/>
                  </a:cubicBezTo>
                  <a:lnTo>
                    <a:pt x="82924" y="150490"/>
                  </a:lnTo>
                  <a:cubicBezTo>
                    <a:pt x="80036" y="119926"/>
                    <a:pt x="55351" y="95647"/>
                    <a:pt x="24634" y="93316"/>
                  </a:cubicBezTo>
                  <a:lnTo>
                    <a:pt x="24634" y="38117"/>
                  </a:lnTo>
                  <a:lnTo>
                    <a:pt x="112070" y="38117"/>
                  </a:lnTo>
                  <a:lnTo>
                    <a:pt x="112070" y="48609"/>
                  </a:lnTo>
                  <a:lnTo>
                    <a:pt x="98993" y="48609"/>
                  </a:lnTo>
                  <a:cubicBezTo>
                    <a:pt x="94786" y="48609"/>
                    <a:pt x="91389" y="52005"/>
                    <a:pt x="91389" y="56212"/>
                  </a:cubicBezTo>
                  <a:cubicBezTo>
                    <a:pt x="91389" y="60420"/>
                    <a:pt x="94786" y="63815"/>
                    <a:pt x="98993" y="63815"/>
                  </a:cubicBezTo>
                  <a:lnTo>
                    <a:pt x="112070" y="63815"/>
                  </a:lnTo>
                  <a:lnTo>
                    <a:pt x="112070" y="65285"/>
                  </a:lnTo>
                  <a:cubicBezTo>
                    <a:pt x="112171" y="68479"/>
                    <a:pt x="112576" y="71621"/>
                    <a:pt x="113286" y="74612"/>
                  </a:cubicBezTo>
                  <a:lnTo>
                    <a:pt x="104214" y="74612"/>
                  </a:lnTo>
                  <a:cubicBezTo>
                    <a:pt x="100006" y="74612"/>
                    <a:pt x="96610" y="78008"/>
                    <a:pt x="96610" y="82215"/>
                  </a:cubicBezTo>
                  <a:cubicBezTo>
                    <a:pt x="96610" y="86422"/>
                    <a:pt x="100006" y="89818"/>
                    <a:pt x="104214" y="89818"/>
                  </a:cubicBezTo>
                  <a:lnTo>
                    <a:pt x="120079" y="89818"/>
                  </a:lnTo>
                  <a:cubicBezTo>
                    <a:pt x="128442" y="101983"/>
                    <a:pt x="142533" y="109941"/>
                    <a:pt x="158347" y="109941"/>
                  </a:cubicBezTo>
                  <a:close/>
                  <a:moveTo>
                    <a:pt x="24634" y="108471"/>
                  </a:moveTo>
                  <a:cubicBezTo>
                    <a:pt x="46937" y="110752"/>
                    <a:pt x="64779" y="128289"/>
                    <a:pt x="67617" y="150440"/>
                  </a:cubicBezTo>
                  <a:lnTo>
                    <a:pt x="24634" y="150440"/>
                  </a:lnTo>
                  <a:lnTo>
                    <a:pt x="24634" y="108471"/>
                  </a:lnTo>
                  <a:close/>
                  <a:moveTo>
                    <a:pt x="120484" y="15257"/>
                  </a:moveTo>
                  <a:lnTo>
                    <a:pt x="120484" y="21897"/>
                  </a:lnTo>
                  <a:cubicBezTo>
                    <a:pt x="120230" y="21897"/>
                    <a:pt x="119926" y="21795"/>
                    <a:pt x="119673" y="21795"/>
                  </a:cubicBezTo>
                  <a:lnTo>
                    <a:pt x="17031" y="21795"/>
                  </a:lnTo>
                  <a:cubicBezTo>
                    <a:pt x="16727" y="21795"/>
                    <a:pt x="16473" y="21846"/>
                    <a:pt x="16220" y="21897"/>
                  </a:cubicBezTo>
                  <a:lnTo>
                    <a:pt x="16220" y="15257"/>
                  </a:lnTo>
                  <a:lnTo>
                    <a:pt x="120484" y="15257"/>
                  </a:lnTo>
                  <a:close/>
                  <a:moveTo>
                    <a:pt x="15257" y="173199"/>
                  </a:moveTo>
                  <a:lnTo>
                    <a:pt x="15257" y="165646"/>
                  </a:lnTo>
                  <a:lnTo>
                    <a:pt x="233517" y="165646"/>
                  </a:lnTo>
                  <a:cubicBezTo>
                    <a:pt x="233872" y="165747"/>
                    <a:pt x="234277" y="165849"/>
                    <a:pt x="234632" y="165900"/>
                  </a:cubicBezTo>
                  <a:lnTo>
                    <a:pt x="234632" y="173199"/>
                  </a:lnTo>
                  <a:lnTo>
                    <a:pt x="15257" y="173199"/>
                  </a:lnTo>
                  <a:close/>
                </a:path>
              </a:pathLst>
            </a:custGeom>
            <a:solidFill>
              <a:srgbClr val="1F1F1F"/>
            </a:solidFill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116" name="Frihandsfigur: Form 1115">
              <a:extLst>
                <a:ext uri="{FF2B5EF4-FFF2-40B4-BE49-F238E27FC236}">
                  <a16:creationId xmlns:a16="http://schemas.microsoft.com/office/drawing/2014/main" id="{2A13845E-1742-30A0-9159-5C8BDB48F1B0}"/>
                </a:ext>
              </a:extLst>
            </p:cNvPr>
            <p:cNvSpPr/>
            <p:nvPr/>
          </p:nvSpPr>
          <p:spPr>
            <a:xfrm>
              <a:off x="6074204" y="4222967"/>
              <a:ext cx="383297" cy="383297"/>
            </a:xfrm>
            <a:custGeom>
              <a:avLst/>
              <a:gdLst>
                <a:gd name="connsiteX0" fmla="*/ 191649 w 383297"/>
                <a:gd name="connsiteY0" fmla="*/ 0 h 383297"/>
                <a:gd name="connsiteX1" fmla="*/ 0 w 383297"/>
                <a:gd name="connsiteY1" fmla="*/ 191649 h 383297"/>
                <a:gd name="connsiteX2" fmla="*/ 191649 w 383297"/>
                <a:gd name="connsiteY2" fmla="*/ 383298 h 383297"/>
                <a:gd name="connsiteX3" fmla="*/ 383298 w 383297"/>
                <a:gd name="connsiteY3" fmla="*/ 191649 h 383297"/>
                <a:gd name="connsiteX4" fmla="*/ 191649 w 383297"/>
                <a:gd name="connsiteY4" fmla="*/ 0 h 383297"/>
                <a:gd name="connsiteX5" fmla="*/ 368092 w 383297"/>
                <a:gd name="connsiteY5" fmla="*/ 191649 h 383297"/>
                <a:gd name="connsiteX6" fmla="*/ 321814 w 383297"/>
                <a:gd name="connsiteY6" fmla="*/ 310662 h 383297"/>
                <a:gd name="connsiteX7" fmla="*/ 72635 w 383297"/>
                <a:gd name="connsiteY7" fmla="*/ 61484 h 383297"/>
                <a:gd name="connsiteX8" fmla="*/ 191649 w 383297"/>
                <a:gd name="connsiteY8" fmla="*/ 15206 h 383297"/>
                <a:gd name="connsiteX9" fmla="*/ 368092 w 383297"/>
                <a:gd name="connsiteY9" fmla="*/ 191649 h 383297"/>
                <a:gd name="connsiteX10" fmla="*/ 15206 w 383297"/>
                <a:gd name="connsiteY10" fmla="*/ 191649 h 383297"/>
                <a:gd name="connsiteX11" fmla="*/ 61889 w 383297"/>
                <a:gd name="connsiteY11" fmla="*/ 72229 h 383297"/>
                <a:gd name="connsiteX12" fmla="*/ 311068 w 383297"/>
                <a:gd name="connsiteY12" fmla="*/ 321408 h 383297"/>
                <a:gd name="connsiteX13" fmla="*/ 191649 w 383297"/>
                <a:gd name="connsiteY13" fmla="*/ 368092 h 383297"/>
                <a:gd name="connsiteX14" fmla="*/ 15206 w 383297"/>
                <a:gd name="connsiteY14" fmla="*/ 191649 h 383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83297" h="383297">
                  <a:moveTo>
                    <a:pt x="191649" y="0"/>
                  </a:moveTo>
                  <a:cubicBezTo>
                    <a:pt x="85966" y="0"/>
                    <a:pt x="0" y="85966"/>
                    <a:pt x="0" y="191649"/>
                  </a:cubicBezTo>
                  <a:cubicBezTo>
                    <a:pt x="0" y="297332"/>
                    <a:pt x="85966" y="383298"/>
                    <a:pt x="191649" y="383298"/>
                  </a:cubicBezTo>
                  <a:cubicBezTo>
                    <a:pt x="297332" y="383298"/>
                    <a:pt x="383298" y="297332"/>
                    <a:pt x="383298" y="191649"/>
                  </a:cubicBezTo>
                  <a:cubicBezTo>
                    <a:pt x="383298" y="85966"/>
                    <a:pt x="297332" y="0"/>
                    <a:pt x="191649" y="0"/>
                  </a:cubicBezTo>
                  <a:close/>
                  <a:moveTo>
                    <a:pt x="368092" y="191649"/>
                  </a:moveTo>
                  <a:cubicBezTo>
                    <a:pt x="368092" y="237470"/>
                    <a:pt x="350554" y="279237"/>
                    <a:pt x="321814" y="310662"/>
                  </a:cubicBezTo>
                  <a:lnTo>
                    <a:pt x="72635" y="61484"/>
                  </a:lnTo>
                  <a:cubicBezTo>
                    <a:pt x="104011" y="32744"/>
                    <a:pt x="145828" y="15206"/>
                    <a:pt x="191649" y="15206"/>
                  </a:cubicBezTo>
                  <a:cubicBezTo>
                    <a:pt x="288969" y="15206"/>
                    <a:pt x="368092" y="94380"/>
                    <a:pt x="368092" y="191649"/>
                  </a:cubicBezTo>
                  <a:close/>
                  <a:moveTo>
                    <a:pt x="15206" y="191649"/>
                  </a:moveTo>
                  <a:cubicBezTo>
                    <a:pt x="15206" y="145625"/>
                    <a:pt x="32947" y="103655"/>
                    <a:pt x="61889" y="72229"/>
                  </a:cubicBezTo>
                  <a:lnTo>
                    <a:pt x="311068" y="321408"/>
                  </a:lnTo>
                  <a:cubicBezTo>
                    <a:pt x="279642" y="350351"/>
                    <a:pt x="237673" y="368092"/>
                    <a:pt x="191649" y="368092"/>
                  </a:cubicBezTo>
                  <a:cubicBezTo>
                    <a:pt x="94329" y="368092"/>
                    <a:pt x="15206" y="288918"/>
                    <a:pt x="15206" y="191649"/>
                  </a:cubicBezTo>
                  <a:close/>
                </a:path>
              </a:pathLst>
            </a:custGeom>
            <a:solidFill>
              <a:srgbClr val="1F1F1F"/>
            </a:solidFill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  <p:grpSp>
        <p:nvGrpSpPr>
          <p:cNvPr id="32" name="Grupp 31">
            <a:extLst>
              <a:ext uri="{FF2B5EF4-FFF2-40B4-BE49-F238E27FC236}">
                <a16:creationId xmlns:a16="http://schemas.microsoft.com/office/drawing/2014/main" id="{F0A902D2-C3AB-3B8F-17D6-810E5F73A778}"/>
              </a:ext>
            </a:extLst>
          </p:cNvPr>
          <p:cNvGrpSpPr/>
          <p:nvPr/>
        </p:nvGrpSpPr>
        <p:grpSpPr>
          <a:xfrm>
            <a:off x="3321545" y="4421561"/>
            <a:ext cx="536950" cy="536950"/>
            <a:chOff x="6662177" y="4222967"/>
            <a:chExt cx="383297" cy="383297"/>
          </a:xfrm>
        </p:grpSpPr>
        <p:sp>
          <p:nvSpPr>
            <p:cNvPr id="1117" name="Frihandsfigur: Form 1116">
              <a:extLst>
                <a:ext uri="{FF2B5EF4-FFF2-40B4-BE49-F238E27FC236}">
                  <a16:creationId xmlns:a16="http://schemas.microsoft.com/office/drawing/2014/main" id="{8AD402C2-1454-CD22-F9DD-36527E59C998}"/>
                </a:ext>
              </a:extLst>
            </p:cNvPr>
            <p:cNvSpPr/>
            <p:nvPr/>
          </p:nvSpPr>
          <p:spPr>
            <a:xfrm>
              <a:off x="6740539" y="4320388"/>
              <a:ext cx="249736" cy="188354"/>
            </a:xfrm>
            <a:custGeom>
              <a:avLst/>
              <a:gdLst>
                <a:gd name="connsiteX0" fmla="*/ 243198 w 249736"/>
                <a:gd name="connsiteY0" fmla="*/ 152164 h 188354"/>
                <a:gd name="connsiteX1" fmla="*/ 225356 w 249736"/>
                <a:gd name="connsiteY1" fmla="*/ 112779 h 188354"/>
                <a:gd name="connsiteX2" fmla="*/ 179383 w 249736"/>
                <a:gd name="connsiteY2" fmla="*/ 94228 h 188354"/>
                <a:gd name="connsiteX3" fmla="*/ 159108 w 249736"/>
                <a:gd name="connsiteY3" fmla="*/ 94684 h 188354"/>
                <a:gd name="connsiteX4" fmla="*/ 158347 w 249736"/>
                <a:gd name="connsiteY4" fmla="*/ 94684 h 188354"/>
                <a:gd name="connsiteX5" fmla="*/ 127276 w 249736"/>
                <a:gd name="connsiteY5" fmla="*/ 64829 h 188354"/>
                <a:gd name="connsiteX6" fmla="*/ 127276 w 249736"/>
                <a:gd name="connsiteY6" fmla="*/ 37255 h 188354"/>
                <a:gd name="connsiteX7" fmla="*/ 135690 w 249736"/>
                <a:gd name="connsiteY7" fmla="*/ 25344 h 188354"/>
                <a:gd name="connsiteX8" fmla="*/ 135690 w 249736"/>
                <a:gd name="connsiteY8" fmla="*/ 12723 h 188354"/>
                <a:gd name="connsiteX9" fmla="*/ 122968 w 249736"/>
                <a:gd name="connsiteY9" fmla="*/ 0 h 188354"/>
                <a:gd name="connsiteX10" fmla="*/ 13686 w 249736"/>
                <a:gd name="connsiteY10" fmla="*/ 0 h 188354"/>
                <a:gd name="connsiteX11" fmla="*/ 963 w 249736"/>
                <a:gd name="connsiteY11" fmla="*/ 12723 h 188354"/>
                <a:gd name="connsiteX12" fmla="*/ 963 w 249736"/>
                <a:gd name="connsiteY12" fmla="*/ 25344 h 188354"/>
                <a:gd name="connsiteX13" fmla="*/ 9377 w 249736"/>
                <a:gd name="connsiteY13" fmla="*/ 37255 h 188354"/>
                <a:gd name="connsiteX14" fmla="*/ 9377 w 249736"/>
                <a:gd name="connsiteY14" fmla="*/ 150998 h 188354"/>
                <a:gd name="connsiteX15" fmla="*/ 0 w 249736"/>
                <a:gd name="connsiteY15" fmla="*/ 163315 h 188354"/>
                <a:gd name="connsiteX16" fmla="*/ 0 w 249736"/>
                <a:gd name="connsiteY16" fmla="*/ 175480 h 188354"/>
                <a:gd name="connsiteX17" fmla="*/ 12875 w 249736"/>
                <a:gd name="connsiteY17" fmla="*/ 188354 h 188354"/>
                <a:gd name="connsiteX18" fmla="*/ 236862 w 249736"/>
                <a:gd name="connsiteY18" fmla="*/ 188354 h 188354"/>
                <a:gd name="connsiteX19" fmla="*/ 249737 w 249736"/>
                <a:gd name="connsiteY19" fmla="*/ 175480 h 188354"/>
                <a:gd name="connsiteX20" fmla="*/ 249737 w 249736"/>
                <a:gd name="connsiteY20" fmla="*/ 163315 h 188354"/>
                <a:gd name="connsiteX21" fmla="*/ 243147 w 249736"/>
                <a:gd name="connsiteY21" fmla="*/ 152164 h 188354"/>
                <a:gd name="connsiteX22" fmla="*/ 158347 w 249736"/>
                <a:gd name="connsiteY22" fmla="*/ 109941 h 188354"/>
                <a:gd name="connsiteX23" fmla="*/ 159462 w 249736"/>
                <a:gd name="connsiteY23" fmla="*/ 109941 h 188354"/>
                <a:gd name="connsiteX24" fmla="*/ 179737 w 249736"/>
                <a:gd name="connsiteY24" fmla="*/ 109485 h 188354"/>
                <a:gd name="connsiteX25" fmla="*/ 214559 w 249736"/>
                <a:gd name="connsiteY25" fmla="*/ 123525 h 188354"/>
                <a:gd name="connsiteX26" fmla="*/ 227739 w 249736"/>
                <a:gd name="connsiteY26" fmla="*/ 150490 h 188354"/>
                <a:gd name="connsiteX27" fmla="*/ 82924 w 249736"/>
                <a:gd name="connsiteY27" fmla="*/ 150490 h 188354"/>
                <a:gd name="connsiteX28" fmla="*/ 24634 w 249736"/>
                <a:gd name="connsiteY28" fmla="*/ 93316 h 188354"/>
                <a:gd name="connsiteX29" fmla="*/ 24634 w 249736"/>
                <a:gd name="connsiteY29" fmla="*/ 38117 h 188354"/>
                <a:gd name="connsiteX30" fmla="*/ 112070 w 249736"/>
                <a:gd name="connsiteY30" fmla="*/ 38117 h 188354"/>
                <a:gd name="connsiteX31" fmla="*/ 112070 w 249736"/>
                <a:gd name="connsiteY31" fmla="*/ 48609 h 188354"/>
                <a:gd name="connsiteX32" fmla="*/ 98993 w 249736"/>
                <a:gd name="connsiteY32" fmla="*/ 48609 h 188354"/>
                <a:gd name="connsiteX33" fmla="*/ 91389 w 249736"/>
                <a:gd name="connsiteY33" fmla="*/ 56212 h 188354"/>
                <a:gd name="connsiteX34" fmla="*/ 98993 w 249736"/>
                <a:gd name="connsiteY34" fmla="*/ 63815 h 188354"/>
                <a:gd name="connsiteX35" fmla="*/ 112070 w 249736"/>
                <a:gd name="connsiteY35" fmla="*/ 63815 h 188354"/>
                <a:gd name="connsiteX36" fmla="*/ 112070 w 249736"/>
                <a:gd name="connsiteY36" fmla="*/ 65285 h 188354"/>
                <a:gd name="connsiteX37" fmla="*/ 113286 w 249736"/>
                <a:gd name="connsiteY37" fmla="*/ 74612 h 188354"/>
                <a:gd name="connsiteX38" fmla="*/ 104214 w 249736"/>
                <a:gd name="connsiteY38" fmla="*/ 74612 h 188354"/>
                <a:gd name="connsiteX39" fmla="*/ 96610 w 249736"/>
                <a:gd name="connsiteY39" fmla="*/ 82215 h 188354"/>
                <a:gd name="connsiteX40" fmla="*/ 104214 w 249736"/>
                <a:gd name="connsiteY40" fmla="*/ 89818 h 188354"/>
                <a:gd name="connsiteX41" fmla="*/ 120079 w 249736"/>
                <a:gd name="connsiteY41" fmla="*/ 89818 h 188354"/>
                <a:gd name="connsiteX42" fmla="*/ 158347 w 249736"/>
                <a:gd name="connsiteY42" fmla="*/ 109941 h 188354"/>
                <a:gd name="connsiteX43" fmla="*/ 24634 w 249736"/>
                <a:gd name="connsiteY43" fmla="*/ 108471 h 188354"/>
                <a:gd name="connsiteX44" fmla="*/ 67617 w 249736"/>
                <a:gd name="connsiteY44" fmla="*/ 150440 h 188354"/>
                <a:gd name="connsiteX45" fmla="*/ 24634 w 249736"/>
                <a:gd name="connsiteY45" fmla="*/ 150440 h 188354"/>
                <a:gd name="connsiteX46" fmla="*/ 24634 w 249736"/>
                <a:gd name="connsiteY46" fmla="*/ 108471 h 188354"/>
                <a:gd name="connsiteX47" fmla="*/ 120484 w 249736"/>
                <a:gd name="connsiteY47" fmla="*/ 15257 h 188354"/>
                <a:gd name="connsiteX48" fmla="*/ 120484 w 249736"/>
                <a:gd name="connsiteY48" fmla="*/ 21897 h 188354"/>
                <a:gd name="connsiteX49" fmla="*/ 119673 w 249736"/>
                <a:gd name="connsiteY49" fmla="*/ 21795 h 188354"/>
                <a:gd name="connsiteX50" fmla="*/ 17031 w 249736"/>
                <a:gd name="connsiteY50" fmla="*/ 21795 h 188354"/>
                <a:gd name="connsiteX51" fmla="*/ 16220 w 249736"/>
                <a:gd name="connsiteY51" fmla="*/ 21897 h 188354"/>
                <a:gd name="connsiteX52" fmla="*/ 16220 w 249736"/>
                <a:gd name="connsiteY52" fmla="*/ 15257 h 188354"/>
                <a:gd name="connsiteX53" fmla="*/ 120484 w 249736"/>
                <a:gd name="connsiteY53" fmla="*/ 15257 h 188354"/>
                <a:gd name="connsiteX54" fmla="*/ 15257 w 249736"/>
                <a:gd name="connsiteY54" fmla="*/ 173199 h 188354"/>
                <a:gd name="connsiteX55" fmla="*/ 15257 w 249736"/>
                <a:gd name="connsiteY55" fmla="*/ 165646 h 188354"/>
                <a:gd name="connsiteX56" fmla="*/ 233517 w 249736"/>
                <a:gd name="connsiteY56" fmla="*/ 165646 h 188354"/>
                <a:gd name="connsiteX57" fmla="*/ 234632 w 249736"/>
                <a:gd name="connsiteY57" fmla="*/ 165900 h 188354"/>
                <a:gd name="connsiteX58" fmla="*/ 234632 w 249736"/>
                <a:gd name="connsiteY58" fmla="*/ 173199 h 188354"/>
                <a:gd name="connsiteX59" fmla="*/ 15257 w 249736"/>
                <a:gd name="connsiteY59" fmla="*/ 173199 h 188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249736" h="188354">
                  <a:moveTo>
                    <a:pt x="243198" y="152164"/>
                  </a:moveTo>
                  <a:cubicBezTo>
                    <a:pt x="242184" y="137363"/>
                    <a:pt x="236001" y="123576"/>
                    <a:pt x="225356" y="112779"/>
                  </a:cubicBezTo>
                  <a:cubicBezTo>
                    <a:pt x="213292" y="100564"/>
                    <a:pt x="196414" y="93822"/>
                    <a:pt x="179383" y="94228"/>
                  </a:cubicBezTo>
                  <a:lnTo>
                    <a:pt x="159108" y="94684"/>
                  </a:lnTo>
                  <a:cubicBezTo>
                    <a:pt x="159108" y="94684"/>
                    <a:pt x="158601" y="94684"/>
                    <a:pt x="158347" y="94684"/>
                  </a:cubicBezTo>
                  <a:cubicBezTo>
                    <a:pt x="141570" y="94684"/>
                    <a:pt x="127682" y="81454"/>
                    <a:pt x="127276" y="64829"/>
                  </a:cubicBezTo>
                  <a:lnTo>
                    <a:pt x="127276" y="37255"/>
                  </a:lnTo>
                  <a:cubicBezTo>
                    <a:pt x="132192" y="35481"/>
                    <a:pt x="135690" y="30818"/>
                    <a:pt x="135690" y="25344"/>
                  </a:cubicBezTo>
                  <a:lnTo>
                    <a:pt x="135690" y="12723"/>
                  </a:lnTo>
                  <a:cubicBezTo>
                    <a:pt x="135690" y="5728"/>
                    <a:pt x="130013" y="0"/>
                    <a:pt x="122968" y="0"/>
                  </a:cubicBezTo>
                  <a:lnTo>
                    <a:pt x="13686" y="0"/>
                  </a:lnTo>
                  <a:cubicBezTo>
                    <a:pt x="6691" y="0"/>
                    <a:pt x="963" y="5677"/>
                    <a:pt x="963" y="12723"/>
                  </a:cubicBezTo>
                  <a:lnTo>
                    <a:pt x="963" y="25344"/>
                  </a:lnTo>
                  <a:cubicBezTo>
                    <a:pt x="963" y="30868"/>
                    <a:pt x="4511" y="35481"/>
                    <a:pt x="9377" y="37255"/>
                  </a:cubicBezTo>
                  <a:lnTo>
                    <a:pt x="9377" y="150998"/>
                  </a:lnTo>
                  <a:cubicBezTo>
                    <a:pt x="4004" y="152518"/>
                    <a:pt x="0" y="157435"/>
                    <a:pt x="0" y="163315"/>
                  </a:cubicBezTo>
                  <a:lnTo>
                    <a:pt x="0" y="175480"/>
                  </a:lnTo>
                  <a:cubicBezTo>
                    <a:pt x="0" y="182576"/>
                    <a:pt x="5778" y="188354"/>
                    <a:pt x="12875" y="188354"/>
                  </a:cubicBezTo>
                  <a:lnTo>
                    <a:pt x="236862" y="188354"/>
                  </a:lnTo>
                  <a:cubicBezTo>
                    <a:pt x="243958" y="188354"/>
                    <a:pt x="249737" y="182576"/>
                    <a:pt x="249737" y="175480"/>
                  </a:cubicBezTo>
                  <a:lnTo>
                    <a:pt x="249737" y="163315"/>
                  </a:lnTo>
                  <a:cubicBezTo>
                    <a:pt x="249737" y="158499"/>
                    <a:pt x="247050" y="154343"/>
                    <a:pt x="243147" y="152164"/>
                  </a:cubicBezTo>
                  <a:close/>
                  <a:moveTo>
                    <a:pt x="158347" y="109941"/>
                  </a:moveTo>
                  <a:cubicBezTo>
                    <a:pt x="158702" y="109941"/>
                    <a:pt x="159108" y="109941"/>
                    <a:pt x="159462" y="109941"/>
                  </a:cubicBezTo>
                  <a:lnTo>
                    <a:pt x="179737" y="109485"/>
                  </a:lnTo>
                  <a:cubicBezTo>
                    <a:pt x="192866" y="109130"/>
                    <a:pt x="205284" y="114148"/>
                    <a:pt x="214559" y="123525"/>
                  </a:cubicBezTo>
                  <a:cubicBezTo>
                    <a:pt x="221909" y="130976"/>
                    <a:pt x="226421" y="140353"/>
                    <a:pt x="227739" y="150490"/>
                  </a:cubicBezTo>
                  <a:lnTo>
                    <a:pt x="82924" y="150490"/>
                  </a:lnTo>
                  <a:cubicBezTo>
                    <a:pt x="80036" y="119926"/>
                    <a:pt x="55351" y="95647"/>
                    <a:pt x="24634" y="93316"/>
                  </a:cubicBezTo>
                  <a:lnTo>
                    <a:pt x="24634" y="38117"/>
                  </a:lnTo>
                  <a:lnTo>
                    <a:pt x="112070" y="38117"/>
                  </a:lnTo>
                  <a:lnTo>
                    <a:pt x="112070" y="48609"/>
                  </a:lnTo>
                  <a:lnTo>
                    <a:pt x="98993" y="48609"/>
                  </a:lnTo>
                  <a:cubicBezTo>
                    <a:pt x="94786" y="48609"/>
                    <a:pt x="91389" y="52005"/>
                    <a:pt x="91389" y="56212"/>
                  </a:cubicBezTo>
                  <a:cubicBezTo>
                    <a:pt x="91389" y="60420"/>
                    <a:pt x="94786" y="63815"/>
                    <a:pt x="98993" y="63815"/>
                  </a:cubicBezTo>
                  <a:lnTo>
                    <a:pt x="112070" y="63815"/>
                  </a:lnTo>
                  <a:lnTo>
                    <a:pt x="112070" y="65285"/>
                  </a:lnTo>
                  <a:cubicBezTo>
                    <a:pt x="112171" y="68479"/>
                    <a:pt x="112576" y="71621"/>
                    <a:pt x="113286" y="74612"/>
                  </a:cubicBezTo>
                  <a:lnTo>
                    <a:pt x="104214" y="74612"/>
                  </a:lnTo>
                  <a:cubicBezTo>
                    <a:pt x="100006" y="74612"/>
                    <a:pt x="96610" y="78008"/>
                    <a:pt x="96610" y="82215"/>
                  </a:cubicBezTo>
                  <a:cubicBezTo>
                    <a:pt x="96610" y="86422"/>
                    <a:pt x="100006" y="89818"/>
                    <a:pt x="104214" y="89818"/>
                  </a:cubicBezTo>
                  <a:lnTo>
                    <a:pt x="120079" y="89818"/>
                  </a:lnTo>
                  <a:cubicBezTo>
                    <a:pt x="128442" y="101983"/>
                    <a:pt x="142533" y="109941"/>
                    <a:pt x="158347" y="109941"/>
                  </a:cubicBezTo>
                  <a:close/>
                  <a:moveTo>
                    <a:pt x="24634" y="108471"/>
                  </a:moveTo>
                  <a:cubicBezTo>
                    <a:pt x="46937" y="110752"/>
                    <a:pt x="64779" y="128289"/>
                    <a:pt x="67617" y="150440"/>
                  </a:cubicBezTo>
                  <a:lnTo>
                    <a:pt x="24634" y="150440"/>
                  </a:lnTo>
                  <a:lnTo>
                    <a:pt x="24634" y="108471"/>
                  </a:lnTo>
                  <a:close/>
                  <a:moveTo>
                    <a:pt x="120484" y="15257"/>
                  </a:moveTo>
                  <a:lnTo>
                    <a:pt x="120484" y="21897"/>
                  </a:lnTo>
                  <a:cubicBezTo>
                    <a:pt x="120230" y="21897"/>
                    <a:pt x="119926" y="21795"/>
                    <a:pt x="119673" y="21795"/>
                  </a:cubicBezTo>
                  <a:lnTo>
                    <a:pt x="17031" y="21795"/>
                  </a:lnTo>
                  <a:cubicBezTo>
                    <a:pt x="16727" y="21795"/>
                    <a:pt x="16473" y="21846"/>
                    <a:pt x="16220" y="21897"/>
                  </a:cubicBezTo>
                  <a:lnTo>
                    <a:pt x="16220" y="15257"/>
                  </a:lnTo>
                  <a:lnTo>
                    <a:pt x="120484" y="15257"/>
                  </a:lnTo>
                  <a:close/>
                  <a:moveTo>
                    <a:pt x="15257" y="173199"/>
                  </a:moveTo>
                  <a:lnTo>
                    <a:pt x="15257" y="165646"/>
                  </a:lnTo>
                  <a:lnTo>
                    <a:pt x="233517" y="165646"/>
                  </a:lnTo>
                  <a:cubicBezTo>
                    <a:pt x="233872" y="165747"/>
                    <a:pt x="234277" y="165849"/>
                    <a:pt x="234632" y="165900"/>
                  </a:cubicBezTo>
                  <a:lnTo>
                    <a:pt x="234632" y="173199"/>
                  </a:lnTo>
                  <a:lnTo>
                    <a:pt x="15257" y="173199"/>
                  </a:lnTo>
                  <a:close/>
                </a:path>
              </a:pathLst>
            </a:custGeom>
            <a:solidFill>
              <a:srgbClr val="1F1F1F"/>
            </a:solidFill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118" name="Frihandsfigur: Form 1117">
              <a:extLst>
                <a:ext uri="{FF2B5EF4-FFF2-40B4-BE49-F238E27FC236}">
                  <a16:creationId xmlns:a16="http://schemas.microsoft.com/office/drawing/2014/main" id="{CD7D78F3-A409-FB26-166A-5B361F830E26}"/>
                </a:ext>
              </a:extLst>
            </p:cNvPr>
            <p:cNvSpPr/>
            <p:nvPr/>
          </p:nvSpPr>
          <p:spPr>
            <a:xfrm>
              <a:off x="6662177" y="4222967"/>
              <a:ext cx="383297" cy="383297"/>
            </a:xfrm>
            <a:custGeom>
              <a:avLst/>
              <a:gdLst>
                <a:gd name="connsiteX0" fmla="*/ 191649 w 383297"/>
                <a:gd name="connsiteY0" fmla="*/ 0 h 383297"/>
                <a:gd name="connsiteX1" fmla="*/ 0 w 383297"/>
                <a:gd name="connsiteY1" fmla="*/ 191649 h 383297"/>
                <a:gd name="connsiteX2" fmla="*/ 191649 w 383297"/>
                <a:gd name="connsiteY2" fmla="*/ 383298 h 383297"/>
                <a:gd name="connsiteX3" fmla="*/ 383298 w 383297"/>
                <a:gd name="connsiteY3" fmla="*/ 191649 h 383297"/>
                <a:gd name="connsiteX4" fmla="*/ 191649 w 383297"/>
                <a:gd name="connsiteY4" fmla="*/ 0 h 383297"/>
                <a:gd name="connsiteX5" fmla="*/ 368092 w 383297"/>
                <a:gd name="connsiteY5" fmla="*/ 191649 h 383297"/>
                <a:gd name="connsiteX6" fmla="*/ 321814 w 383297"/>
                <a:gd name="connsiteY6" fmla="*/ 310662 h 383297"/>
                <a:gd name="connsiteX7" fmla="*/ 72635 w 383297"/>
                <a:gd name="connsiteY7" fmla="*/ 61484 h 383297"/>
                <a:gd name="connsiteX8" fmla="*/ 191649 w 383297"/>
                <a:gd name="connsiteY8" fmla="*/ 15206 h 383297"/>
                <a:gd name="connsiteX9" fmla="*/ 368092 w 383297"/>
                <a:gd name="connsiteY9" fmla="*/ 191649 h 383297"/>
                <a:gd name="connsiteX10" fmla="*/ 15206 w 383297"/>
                <a:gd name="connsiteY10" fmla="*/ 191649 h 383297"/>
                <a:gd name="connsiteX11" fmla="*/ 61889 w 383297"/>
                <a:gd name="connsiteY11" fmla="*/ 72229 h 383297"/>
                <a:gd name="connsiteX12" fmla="*/ 311068 w 383297"/>
                <a:gd name="connsiteY12" fmla="*/ 321408 h 383297"/>
                <a:gd name="connsiteX13" fmla="*/ 191649 w 383297"/>
                <a:gd name="connsiteY13" fmla="*/ 368092 h 383297"/>
                <a:gd name="connsiteX14" fmla="*/ 15206 w 383297"/>
                <a:gd name="connsiteY14" fmla="*/ 191649 h 383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83297" h="383297">
                  <a:moveTo>
                    <a:pt x="191649" y="0"/>
                  </a:moveTo>
                  <a:cubicBezTo>
                    <a:pt x="85966" y="0"/>
                    <a:pt x="0" y="85966"/>
                    <a:pt x="0" y="191649"/>
                  </a:cubicBezTo>
                  <a:cubicBezTo>
                    <a:pt x="0" y="297332"/>
                    <a:pt x="85966" y="383298"/>
                    <a:pt x="191649" y="383298"/>
                  </a:cubicBezTo>
                  <a:cubicBezTo>
                    <a:pt x="297332" y="383298"/>
                    <a:pt x="383298" y="297332"/>
                    <a:pt x="383298" y="191649"/>
                  </a:cubicBezTo>
                  <a:cubicBezTo>
                    <a:pt x="383298" y="85966"/>
                    <a:pt x="297332" y="0"/>
                    <a:pt x="191649" y="0"/>
                  </a:cubicBezTo>
                  <a:close/>
                  <a:moveTo>
                    <a:pt x="368092" y="191649"/>
                  </a:moveTo>
                  <a:cubicBezTo>
                    <a:pt x="368092" y="237470"/>
                    <a:pt x="350554" y="279237"/>
                    <a:pt x="321814" y="310662"/>
                  </a:cubicBezTo>
                  <a:lnTo>
                    <a:pt x="72635" y="61484"/>
                  </a:lnTo>
                  <a:cubicBezTo>
                    <a:pt x="104011" y="32744"/>
                    <a:pt x="145828" y="15206"/>
                    <a:pt x="191649" y="15206"/>
                  </a:cubicBezTo>
                  <a:cubicBezTo>
                    <a:pt x="288969" y="15206"/>
                    <a:pt x="368092" y="94380"/>
                    <a:pt x="368092" y="191649"/>
                  </a:cubicBezTo>
                  <a:close/>
                  <a:moveTo>
                    <a:pt x="15206" y="191649"/>
                  </a:moveTo>
                  <a:cubicBezTo>
                    <a:pt x="15206" y="145625"/>
                    <a:pt x="32947" y="103655"/>
                    <a:pt x="61889" y="72229"/>
                  </a:cubicBezTo>
                  <a:lnTo>
                    <a:pt x="311068" y="321408"/>
                  </a:lnTo>
                  <a:cubicBezTo>
                    <a:pt x="279642" y="350351"/>
                    <a:pt x="237673" y="368092"/>
                    <a:pt x="191649" y="368092"/>
                  </a:cubicBezTo>
                  <a:cubicBezTo>
                    <a:pt x="94329" y="368092"/>
                    <a:pt x="15206" y="288918"/>
                    <a:pt x="15206" y="191649"/>
                  </a:cubicBezTo>
                  <a:close/>
                </a:path>
              </a:pathLst>
            </a:custGeom>
            <a:solidFill>
              <a:srgbClr val="D24723"/>
            </a:solidFill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  <p:grpSp>
        <p:nvGrpSpPr>
          <p:cNvPr id="33" name="Grupp 32">
            <a:extLst>
              <a:ext uri="{FF2B5EF4-FFF2-40B4-BE49-F238E27FC236}">
                <a16:creationId xmlns:a16="http://schemas.microsoft.com/office/drawing/2014/main" id="{8AD2BC85-290F-6EBC-FEDB-E27CB9512A3E}"/>
              </a:ext>
            </a:extLst>
          </p:cNvPr>
          <p:cNvGrpSpPr/>
          <p:nvPr/>
        </p:nvGrpSpPr>
        <p:grpSpPr>
          <a:xfrm>
            <a:off x="4297061" y="3733040"/>
            <a:ext cx="536950" cy="536950"/>
            <a:chOff x="7250150" y="4222967"/>
            <a:chExt cx="383297" cy="383297"/>
          </a:xfrm>
        </p:grpSpPr>
        <p:grpSp>
          <p:nvGrpSpPr>
            <p:cNvPr id="1119" name="Bild 3">
              <a:extLst>
                <a:ext uri="{FF2B5EF4-FFF2-40B4-BE49-F238E27FC236}">
                  <a16:creationId xmlns:a16="http://schemas.microsoft.com/office/drawing/2014/main" id="{2FC3CB9E-CAE1-3FED-FDBF-F1D1BDB98F35}"/>
                </a:ext>
              </a:extLst>
            </p:cNvPr>
            <p:cNvGrpSpPr/>
            <p:nvPr/>
          </p:nvGrpSpPr>
          <p:grpSpPr>
            <a:xfrm>
              <a:off x="7361815" y="4282778"/>
              <a:ext cx="158347" cy="264436"/>
              <a:chOff x="7222115" y="7996525"/>
              <a:chExt cx="158347" cy="264436"/>
            </a:xfrm>
            <a:solidFill>
              <a:srgbClr val="1F1F1F"/>
            </a:solidFill>
          </p:grpSpPr>
          <p:sp>
            <p:nvSpPr>
              <p:cNvPr id="1120" name="Frihandsfigur: Form 1119">
                <a:extLst>
                  <a:ext uri="{FF2B5EF4-FFF2-40B4-BE49-F238E27FC236}">
                    <a16:creationId xmlns:a16="http://schemas.microsoft.com/office/drawing/2014/main" id="{1634FA92-EBB4-A6C8-9405-4FF034A696FB}"/>
                  </a:ext>
                </a:extLst>
              </p:cNvPr>
              <p:cNvSpPr/>
              <p:nvPr/>
            </p:nvSpPr>
            <p:spPr>
              <a:xfrm>
                <a:off x="7222115" y="7996525"/>
                <a:ext cx="158347" cy="264436"/>
              </a:xfrm>
              <a:custGeom>
                <a:avLst/>
                <a:gdLst>
                  <a:gd name="connsiteX0" fmla="*/ 150744 w 158347"/>
                  <a:gd name="connsiteY0" fmla="*/ 0 h 264436"/>
                  <a:gd name="connsiteX1" fmla="*/ 7603 w 158347"/>
                  <a:gd name="connsiteY1" fmla="*/ 0 h 264436"/>
                  <a:gd name="connsiteX2" fmla="*/ 0 w 158347"/>
                  <a:gd name="connsiteY2" fmla="*/ 7603 h 264436"/>
                  <a:gd name="connsiteX3" fmla="*/ 0 w 158347"/>
                  <a:gd name="connsiteY3" fmla="*/ 256833 h 264436"/>
                  <a:gd name="connsiteX4" fmla="*/ 7603 w 158347"/>
                  <a:gd name="connsiteY4" fmla="*/ 264436 h 264436"/>
                  <a:gd name="connsiteX5" fmla="*/ 150744 w 158347"/>
                  <a:gd name="connsiteY5" fmla="*/ 264436 h 264436"/>
                  <a:gd name="connsiteX6" fmla="*/ 158347 w 158347"/>
                  <a:gd name="connsiteY6" fmla="*/ 256833 h 264436"/>
                  <a:gd name="connsiteX7" fmla="*/ 158347 w 158347"/>
                  <a:gd name="connsiteY7" fmla="*/ 7603 h 264436"/>
                  <a:gd name="connsiteX8" fmla="*/ 150744 w 158347"/>
                  <a:gd name="connsiteY8" fmla="*/ 0 h 264436"/>
                  <a:gd name="connsiteX9" fmla="*/ 143141 w 158347"/>
                  <a:gd name="connsiteY9" fmla="*/ 249230 h 264436"/>
                  <a:gd name="connsiteX10" fmla="*/ 15206 w 158347"/>
                  <a:gd name="connsiteY10" fmla="*/ 249230 h 264436"/>
                  <a:gd name="connsiteX11" fmla="*/ 15206 w 158347"/>
                  <a:gd name="connsiteY11" fmla="*/ 15206 h 264436"/>
                  <a:gd name="connsiteX12" fmla="*/ 143141 w 158347"/>
                  <a:gd name="connsiteY12" fmla="*/ 15206 h 264436"/>
                  <a:gd name="connsiteX13" fmla="*/ 143141 w 158347"/>
                  <a:gd name="connsiteY13" fmla="*/ 249230 h 264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58347" h="264436">
                    <a:moveTo>
                      <a:pt x="150744" y="0"/>
                    </a:moveTo>
                    <a:lnTo>
                      <a:pt x="7603" y="0"/>
                    </a:lnTo>
                    <a:cubicBezTo>
                      <a:pt x="3396" y="0"/>
                      <a:pt x="0" y="3396"/>
                      <a:pt x="0" y="7603"/>
                    </a:cubicBezTo>
                    <a:lnTo>
                      <a:pt x="0" y="256833"/>
                    </a:lnTo>
                    <a:cubicBezTo>
                      <a:pt x="0" y="261040"/>
                      <a:pt x="3396" y="264436"/>
                      <a:pt x="7603" y="264436"/>
                    </a:cubicBezTo>
                    <a:lnTo>
                      <a:pt x="150744" y="264436"/>
                    </a:lnTo>
                    <a:cubicBezTo>
                      <a:pt x="154951" y="264436"/>
                      <a:pt x="158347" y="261040"/>
                      <a:pt x="158347" y="256833"/>
                    </a:cubicBezTo>
                    <a:lnTo>
                      <a:pt x="158347" y="7603"/>
                    </a:lnTo>
                    <a:cubicBezTo>
                      <a:pt x="158347" y="3396"/>
                      <a:pt x="154951" y="0"/>
                      <a:pt x="150744" y="0"/>
                    </a:cubicBezTo>
                    <a:close/>
                    <a:moveTo>
                      <a:pt x="143141" y="249230"/>
                    </a:moveTo>
                    <a:lnTo>
                      <a:pt x="15206" y="249230"/>
                    </a:lnTo>
                    <a:lnTo>
                      <a:pt x="15206" y="15206"/>
                    </a:lnTo>
                    <a:lnTo>
                      <a:pt x="143141" y="15206"/>
                    </a:lnTo>
                    <a:lnTo>
                      <a:pt x="143141" y="249230"/>
                    </a:lnTo>
                    <a:close/>
                  </a:path>
                </a:pathLst>
              </a:custGeom>
              <a:solidFill>
                <a:srgbClr val="1F1F1F"/>
              </a:solidFill>
              <a:ln w="50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1121" name="Frihandsfigur: Form 1120">
                <a:extLst>
                  <a:ext uri="{FF2B5EF4-FFF2-40B4-BE49-F238E27FC236}">
                    <a16:creationId xmlns:a16="http://schemas.microsoft.com/office/drawing/2014/main" id="{E20C2DE9-E7F2-5D67-38E3-A3D8047486F2}"/>
                  </a:ext>
                </a:extLst>
              </p:cNvPr>
              <p:cNvSpPr/>
              <p:nvPr/>
            </p:nvSpPr>
            <p:spPr>
              <a:xfrm>
                <a:off x="7245380" y="8129326"/>
                <a:ext cx="29702" cy="15206"/>
              </a:xfrm>
              <a:custGeom>
                <a:avLst/>
                <a:gdLst>
                  <a:gd name="connsiteX0" fmla="*/ 7603 w 29702"/>
                  <a:gd name="connsiteY0" fmla="*/ 15206 h 15206"/>
                  <a:gd name="connsiteX1" fmla="*/ 22100 w 29702"/>
                  <a:gd name="connsiteY1" fmla="*/ 15206 h 15206"/>
                  <a:gd name="connsiteX2" fmla="*/ 29703 w 29702"/>
                  <a:gd name="connsiteY2" fmla="*/ 7603 h 15206"/>
                  <a:gd name="connsiteX3" fmla="*/ 22100 w 29702"/>
                  <a:gd name="connsiteY3" fmla="*/ 0 h 15206"/>
                  <a:gd name="connsiteX4" fmla="*/ 7603 w 29702"/>
                  <a:gd name="connsiteY4" fmla="*/ 0 h 15206"/>
                  <a:gd name="connsiteX5" fmla="*/ 0 w 29702"/>
                  <a:gd name="connsiteY5" fmla="*/ 7603 h 15206"/>
                  <a:gd name="connsiteX6" fmla="*/ 7603 w 29702"/>
                  <a:gd name="connsiteY6" fmla="*/ 15206 h 152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9702" h="15206">
                    <a:moveTo>
                      <a:pt x="7603" y="15206"/>
                    </a:moveTo>
                    <a:lnTo>
                      <a:pt x="22100" y="15206"/>
                    </a:lnTo>
                    <a:cubicBezTo>
                      <a:pt x="26306" y="15206"/>
                      <a:pt x="29703" y="11810"/>
                      <a:pt x="29703" y="7603"/>
                    </a:cubicBezTo>
                    <a:cubicBezTo>
                      <a:pt x="29703" y="3396"/>
                      <a:pt x="26306" y="0"/>
                      <a:pt x="22100" y="0"/>
                    </a:cubicBezTo>
                    <a:lnTo>
                      <a:pt x="7603" y="0"/>
                    </a:lnTo>
                    <a:cubicBezTo>
                      <a:pt x="3396" y="0"/>
                      <a:pt x="0" y="3396"/>
                      <a:pt x="0" y="7603"/>
                    </a:cubicBezTo>
                    <a:cubicBezTo>
                      <a:pt x="0" y="11810"/>
                      <a:pt x="3396" y="15206"/>
                      <a:pt x="7603" y="15206"/>
                    </a:cubicBezTo>
                    <a:close/>
                  </a:path>
                </a:pathLst>
              </a:custGeom>
              <a:solidFill>
                <a:srgbClr val="1F1F1F"/>
              </a:solidFill>
              <a:ln w="50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  <p:sp>
          <p:nvSpPr>
            <p:cNvPr id="1122" name="Frihandsfigur: Form 1121">
              <a:extLst>
                <a:ext uri="{FF2B5EF4-FFF2-40B4-BE49-F238E27FC236}">
                  <a16:creationId xmlns:a16="http://schemas.microsoft.com/office/drawing/2014/main" id="{490AD075-AC85-534A-CAEB-DA039B0F2476}"/>
                </a:ext>
              </a:extLst>
            </p:cNvPr>
            <p:cNvSpPr/>
            <p:nvPr/>
          </p:nvSpPr>
          <p:spPr>
            <a:xfrm>
              <a:off x="7250150" y="4222967"/>
              <a:ext cx="383297" cy="383297"/>
            </a:xfrm>
            <a:custGeom>
              <a:avLst/>
              <a:gdLst>
                <a:gd name="connsiteX0" fmla="*/ 191649 w 383297"/>
                <a:gd name="connsiteY0" fmla="*/ 0 h 383297"/>
                <a:gd name="connsiteX1" fmla="*/ 0 w 383297"/>
                <a:gd name="connsiteY1" fmla="*/ 191649 h 383297"/>
                <a:gd name="connsiteX2" fmla="*/ 191649 w 383297"/>
                <a:gd name="connsiteY2" fmla="*/ 383298 h 383297"/>
                <a:gd name="connsiteX3" fmla="*/ 383298 w 383297"/>
                <a:gd name="connsiteY3" fmla="*/ 191649 h 383297"/>
                <a:gd name="connsiteX4" fmla="*/ 191649 w 383297"/>
                <a:gd name="connsiteY4" fmla="*/ 0 h 383297"/>
                <a:gd name="connsiteX5" fmla="*/ 368092 w 383297"/>
                <a:gd name="connsiteY5" fmla="*/ 191649 h 383297"/>
                <a:gd name="connsiteX6" fmla="*/ 321814 w 383297"/>
                <a:gd name="connsiteY6" fmla="*/ 310662 h 383297"/>
                <a:gd name="connsiteX7" fmla="*/ 72635 w 383297"/>
                <a:gd name="connsiteY7" fmla="*/ 61484 h 383297"/>
                <a:gd name="connsiteX8" fmla="*/ 191649 w 383297"/>
                <a:gd name="connsiteY8" fmla="*/ 15206 h 383297"/>
                <a:gd name="connsiteX9" fmla="*/ 368092 w 383297"/>
                <a:gd name="connsiteY9" fmla="*/ 191649 h 383297"/>
                <a:gd name="connsiteX10" fmla="*/ 15206 w 383297"/>
                <a:gd name="connsiteY10" fmla="*/ 191649 h 383297"/>
                <a:gd name="connsiteX11" fmla="*/ 61889 w 383297"/>
                <a:gd name="connsiteY11" fmla="*/ 72229 h 383297"/>
                <a:gd name="connsiteX12" fmla="*/ 311068 w 383297"/>
                <a:gd name="connsiteY12" fmla="*/ 321408 h 383297"/>
                <a:gd name="connsiteX13" fmla="*/ 191649 w 383297"/>
                <a:gd name="connsiteY13" fmla="*/ 368092 h 383297"/>
                <a:gd name="connsiteX14" fmla="*/ 15206 w 383297"/>
                <a:gd name="connsiteY14" fmla="*/ 191649 h 383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83297" h="383297">
                  <a:moveTo>
                    <a:pt x="191649" y="0"/>
                  </a:moveTo>
                  <a:cubicBezTo>
                    <a:pt x="85966" y="0"/>
                    <a:pt x="0" y="85966"/>
                    <a:pt x="0" y="191649"/>
                  </a:cubicBezTo>
                  <a:cubicBezTo>
                    <a:pt x="0" y="297332"/>
                    <a:pt x="85966" y="383298"/>
                    <a:pt x="191649" y="383298"/>
                  </a:cubicBezTo>
                  <a:cubicBezTo>
                    <a:pt x="297332" y="383298"/>
                    <a:pt x="383298" y="297332"/>
                    <a:pt x="383298" y="191649"/>
                  </a:cubicBezTo>
                  <a:cubicBezTo>
                    <a:pt x="383298" y="85966"/>
                    <a:pt x="297332" y="0"/>
                    <a:pt x="191649" y="0"/>
                  </a:cubicBezTo>
                  <a:close/>
                  <a:moveTo>
                    <a:pt x="368092" y="191649"/>
                  </a:moveTo>
                  <a:cubicBezTo>
                    <a:pt x="368092" y="237470"/>
                    <a:pt x="350554" y="279237"/>
                    <a:pt x="321814" y="310662"/>
                  </a:cubicBezTo>
                  <a:lnTo>
                    <a:pt x="72635" y="61484"/>
                  </a:lnTo>
                  <a:cubicBezTo>
                    <a:pt x="104011" y="32744"/>
                    <a:pt x="145828" y="15206"/>
                    <a:pt x="191649" y="15206"/>
                  </a:cubicBezTo>
                  <a:cubicBezTo>
                    <a:pt x="288969" y="15206"/>
                    <a:pt x="368092" y="94380"/>
                    <a:pt x="368092" y="191649"/>
                  </a:cubicBezTo>
                  <a:close/>
                  <a:moveTo>
                    <a:pt x="15206" y="191649"/>
                  </a:moveTo>
                  <a:cubicBezTo>
                    <a:pt x="15206" y="145625"/>
                    <a:pt x="32947" y="103655"/>
                    <a:pt x="61889" y="72229"/>
                  </a:cubicBezTo>
                  <a:lnTo>
                    <a:pt x="311068" y="321408"/>
                  </a:lnTo>
                  <a:cubicBezTo>
                    <a:pt x="279642" y="350351"/>
                    <a:pt x="237673" y="368092"/>
                    <a:pt x="191649" y="368092"/>
                  </a:cubicBezTo>
                  <a:cubicBezTo>
                    <a:pt x="94329" y="368092"/>
                    <a:pt x="15206" y="288918"/>
                    <a:pt x="15206" y="191649"/>
                  </a:cubicBezTo>
                  <a:close/>
                </a:path>
              </a:pathLst>
            </a:custGeom>
            <a:solidFill>
              <a:srgbClr val="1F1F1F"/>
            </a:solidFill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  <p:grpSp>
        <p:nvGrpSpPr>
          <p:cNvPr id="34" name="Grupp 33">
            <a:extLst>
              <a:ext uri="{FF2B5EF4-FFF2-40B4-BE49-F238E27FC236}">
                <a16:creationId xmlns:a16="http://schemas.microsoft.com/office/drawing/2014/main" id="{913665D4-2198-C4E4-5C43-07CCEC91F7DF}"/>
              </a:ext>
            </a:extLst>
          </p:cNvPr>
          <p:cNvGrpSpPr/>
          <p:nvPr/>
        </p:nvGrpSpPr>
        <p:grpSpPr>
          <a:xfrm>
            <a:off x="4297061" y="4421561"/>
            <a:ext cx="536950" cy="536950"/>
            <a:chOff x="7838124" y="4222967"/>
            <a:chExt cx="383297" cy="383297"/>
          </a:xfrm>
        </p:grpSpPr>
        <p:grpSp>
          <p:nvGrpSpPr>
            <p:cNvPr id="1123" name="Bild 3">
              <a:extLst>
                <a:ext uri="{FF2B5EF4-FFF2-40B4-BE49-F238E27FC236}">
                  <a16:creationId xmlns:a16="http://schemas.microsoft.com/office/drawing/2014/main" id="{F683F92A-D1EF-9A66-EFA4-2B56B0EEA13A}"/>
                </a:ext>
              </a:extLst>
            </p:cNvPr>
            <p:cNvGrpSpPr/>
            <p:nvPr/>
          </p:nvGrpSpPr>
          <p:grpSpPr>
            <a:xfrm>
              <a:off x="7949788" y="4282778"/>
              <a:ext cx="158347" cy="264436"/>
              <a:chOff x="7810088" y="7996525"/>
              <a:chExt cx="158347" cy="264436"/>
            </a:xfrm>
            <a:solidFill>
              <a:srgbClr val="1F1F1F"/>
            </a:solidFill>
          </p:grpSpPr>
          <p:sp>
            <p:nvSpPr>
              <p:cNvPr id="1124" name="Frihandsfigur: Form 1123">
                <a:extLst>
                  <a:ext uri="{FF2B5EF4-FFF2-40B4-BE49-F238E27FC236}">
                    <a16:creationId xmlns:a16="http://schemas.microsoft.com/office/drawing/2014/main" id="{3894A3E2-BABB-8EC1-1FEF-262C2EE267AD}"/>
                  </a:ext>
                </a:extLst>
              </p:cNvPr>
              <p:cNvSpPr/>
              <p:nvPr/>
            </p:nvSpPr>
            <p:spPr>
              <a:xfrm>
                <a:off x="7810088" y="7996525"/>
                <a:ext cx="158347" cy="264436"/>
              </a:xfrm>
              <a:custGeom>
                <a:avLst/>
                <a:gdLst>
                  <a:gd name="connsiteX0" fmla="*/ 150744 w 158347"/>
                  <a:gd name="connsiteY0" fmla="*/ 0 h 264436"/>
                  <a:gd name="connsiteX1" fmla="*/ 7603 w 158347"/>
                  <a:gd name="connsiteY1" fmla="*/ 0 h 264436"/>
                  <a:gd name="connsiteX2" fmla="*/ 0 w 158347"/>
                  <a:gd name="connsiteY2" fmla="*/ 7603 h 264436"/>
                  <a:gd name="connsiteX3" fmla="*/ 0 w 158347"/>
                  <a:gd name="connsiteY3" fmla="*/ 256833 h 264436"/>
                  <a:gd name="connsiteX4" fmla="*/ 7603 w 158347"/>
                  <a:gd name="connsiteY4" fmla="*/ 264436 h 264436"/>
                  <a:gd name="connsiteX5" fmla="*/ 150744 w 158347"/>
                  <a:gd name="connsiteY5" fmla="*/ 264436 h 264436"/>
                  <a:gd name="connsiteX6" fmla="*/ 158347 w 158347"/>
                  <a:gd name="connsiteY6" fmla="*/ 256833 h 264436"/>
                  <a:gd name="connsiteX7" fmla="*/ 158347 w 158347"/>
                  <a:gd name="connsiteY7" fmla="*/ 7603 h 264436"/>
                  <a:gd name="connsiteX8" fmla="*/ 150744 w 158347"/>
                  <a:gd name="connsiteY8" fmla="*/ 0 h 264436"/>
                  <a:gd name="connsiteX9" fmla="*/ 143141 w 158347"/>
                  <a:gd name="connsiteY9" fmla="*/ 249230 h 264436"/>
                  <a:gd name="connsiteX10" fmla="*/ 15206 w 158347"/>
                  <a:gd name="connsiteY10" fmla="*/ 249230 h 264436"/>
                  <a:gd name="connsiteX11" fmla="*/ 15206 w 158347"/>
                  <a:gd name="connsiteY11" fmla="*/ 15206 h 264436"/>
                  <a:gd name="connsiteX12" fmla="*/ 143141 w 158347"/>
                  <a:gd name="connsiteY12" fmla="*/ 15206 h 264436"/>
                  <a:gd name="connsiteX13" fmla="*/ 143141 w 158347"/>
                  <a:gd name="connsiteY13" fmla="*/ 249230 h 264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58347" h="264436">
                    <a:moveTo>
                      <a:pt x="150744" y="0"/>
                    </a:moveTo>
                    <a:lnTo>
                      <a:pt x="7603" y="0"/>
                    </a:lnTo>
                    <a:cubicBezTo>
                      <a:pt x="3396" y="0"/>
                      <a:pt x="0" y="3396"/>
                      <a:pt x="0" y="7603"/>
                    </a:cubicBezTo>
                    <a:lnTo>
                      <a:pt x="0" y="256833"/>
                    </a:lnTo>
                    <a:cubicBezTo>
                      <a:pt x="0" y="261040"/>
                      <a:pt x="3396" y="264436"/>
                      <a:pt x="7603" y="264436"/>
                    </a:cubicBezTo>
                    <a:lnTo>
                      <a:pt x="150744" y="264436"/>
                    </a:lnTo>
                    <a:cubicBezTo>
                      <a:pt x="154951" y="264436"/>
                      <a:pt x="158347" y="261040"/>
                      <a:pt x="158347" y="256833"/>
                    </a:cubicBezTo>
                    <a:lnTo>
                      <a:pt x="158347" y="7603"/>
                    </a:lnTo>
                    <a:cubicBezTo>
                      <a:pt x="158347" y="3396"/>
                      <a:pt x="154951" y="0"/>
                      <a:pt x="150744" y="0"/>
                    </a:cubicBezTo>
                    <a:close/>
                    <a:moveTo>
                      <a:pt x="143141" y="249230"/>
                    </a:moveTo>
                    <a:lnTo>
                      <a:pt x="15206" y="249230"/>
                    </a:lnTo>
                    <a:lnTo>
                      <a:pt x="15206" y="15206"/>
                    </a:lnTo>
                    <a:lnTo>
                      <a:pt x="143141" y="15206"/>
                    </a:lnTo>
                    <a:lnTo>
                      <a:pt x="143141" y="249230"/>
                    </a:lnTo>
                    <a:close/>
                  </a:path>
                </a:pathLst>
              </a:custGeom>
              <a:solidFill>
                <a:srgbClr val="1F1F1F"/>
              </a:solidFill>
              <a:ln w="50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1125" name="Frihandsfigur: Form 1124">
                <a:extLst>
                  <a:ext uri="{FF2B5EF4-FFF2-40B4-BE49-F238E27FC236}">
                    <a16:creationId xmlns:a16="http://schemas.microsoft.com/office/drawing/2014/main" id="{EEF6F457-C1FD-A784-8FC8-E8D80FADCED7}"/>
                  </a:ext>
                </a:extLst>
              </p:cNvPr>
              <p:cNvSpPr/>
              <p:nvPr/>
            </p:nvSpPr>
            <p:spPr>
              <a:xfrm>
                <a:off x="7833353" y="8129326"/>
                <a:ext cx="29702" cy="15206"/>
              </a:xfrm>
              <a:custGeom>
                <a:avLst/>
                <a:gdLst>
                  <a:gd name="connsiteX0" fmla="*/ 7603 w 29702"/>
                  <a:gd name="connsiteY0" fmla="*/ 15206 h 15206"/>
                  <a:gd name="connsiteX1" fmla="*/ 22100 w 29702"/>
                  <a:gd name="connsiteY1" fmla="*/ 15206 h 15206"/>
                  <a:gd name="connsiteX2" fmla="*/ 29703 w 29702"/>
                  <a:gd name="connsiteY2" fmla="*/ 7603 h 15206"/>
                  <a:gd name="connsiteX3" fmla="*/ 22100 w 29702"/>
                  <a:gd name="connsiteY3" fmla="*/ 0 h 15206"/>
                  <a:gd name="connsiteX4" fmla="*/ 7603 w 29702"/>
                  <a:gd name="connsiteY4" fmla="*/ 0 h 15206"/>
                  <a:gd name="connsiteX5" fmla="*/ 0 w 29702"/>
                  <a:gd name="connsiteY5" fmla="*/ 7603 h 15206"/>
                  <a:gd name="connsiteX6" fmla="*/ 7603 w 29702"/>
                  <a:gd name="connsiteY6" fmla="*/ 15206 h 152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9702" h="15206">
                    <a:moveTo>
                      <a:pt x="7603" y="15206"/>
                    </a:moveTo>
                    <a:lnTo>
                      <a:pt x="22100" y="15206"/>
                    </a:lnTo>
                    <a:cubicBezTo>
                      <a:pt x="26306" y="15206"/>
                      <a:pt x="29703" y="11810"/>
                      <a:pt x="29703" y="7603"/>
                    </a:cubicBezTo>
                    <a:cubicBezTo>
                      <a:pt x="29703" y="3396"/>
                      <a:pt x="26306" y="0"/>
                      <a:pt x="22100" y="0"/>
                    </a:cubicBezTo>
                    <a:lnTo>
                      <a:pt x="7603" y="0"/>
                    </a:lnTo>
                    <a:cubicBezTo>
                      <a:pt x="3396" y="0"/>
                      <a:pt x="0" y="3396"/>
                      <a:pt x="0" y="7603"/>
                    </a:cubicBezTo>
                    <a:cubicBezTo>
                      <a:pt x="0" y="11810"/>
                      <a:pt x="3396" y="15206"/>
                      <a:pt x="7603" y="15206"/>
                    </a:cubicBezTo>
                    <a:close/>
                  </a:path>
                </a:pathLst>
              </a:custGeom>
              <a:solidFill>
                <a:srgbClr val="1F1F1F"/>
              </a:solidFill>
              <a:ln w="50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  <p:sp>
          <p:nvSpPr>
            <p:cNvPr id="1126" name="Frihandsfigur: Form 1125">
              <a:extLst>
                <a:ext uri="{FF2B5EF4-FFF2-40B4-BE49-F238E27FC236}">
                  <a16:creationId xmlns:a16="http://schemas.microsoft.com/office/drawing/2014/main" id="{AD81F45D-0953-441E-9E91-32920AAE19E1}"/>
                </a:ext>
              </a:extLst>
            </p:cNvPr>
            <p:cNvSpPr/>
            <p:nvPr/>
          </p:nvSpPr>
          <p:spPr>
            <a:xfrm>
              <a:off x="7838124" y="4222967"/>
              <a:ext cx="383297" cy="383297"/>
            </a:xfrm>
            <a:custGeom>
              <a:avLst/>
              <a:gdLst>
                <a:gd name="connsiteX0" fmla="*/ 191649 w 383297"/>
                <a:gd name="connsiteY0" fmla="*/ 0 h 383297"/>
                <a:gd name="connsiteX1" fmla="*/ 0 w 383297"/>
                <a:gd name="connsiteY1" fmla="*/ 191649 h 383297"/>
                <a:gd name="connsiteX2" fmla="*/ 191649 w 383297"/>
                <a:gd name="connsiteY2" fmla="*/ 383298 h 383297"/>
                <a:gd name="connsiteX3" fmla="*/ 383298 w 383297"/>
                <a:gd name="connsiteY3" fmla="*/ 191649 h 383297"/>
                <a:gd name="connsiteX4" fmla="*/ 191649 w 383297"/>
                <a:gd name="connsiteY4" fmla="*/ 0 h 383297"/>
                <a:gd name="connsiteX5" fmla="*/ 368092 w 383297"/>
                <a:gd name="connsiteY5" fmla="*/ 191649 h 383297"/>
                <a:gd name="connsiteX6" fmla="*/ 321814 w 383297"/>
                <a:gd name="connsiteY6" fmla="*/ 310662 h 383297"/>
                <a:gd name="connsiteX7" fmla="*/ 72635 w 383297"/>
                <a:gd name="connsiteY7" fmla="*/ 61484 h 383297"/>
                <a:gd name="connsiteX8" fmla="*/ 191649 w 383297"/>
                <a:gd name="connsiteY8" fmla="*/ 15206 h 383297"/>
                <a:gd name="connsiteX9" fmla="*/ 368092 w 383297"/>
                <a:gd name="connsiteY9" fmla="*/ 191649 h 383297"/>
                <a:gd name="connsiteX10" fmla="*/ 15206 w 383297"/>
                <a:gd name="connsiteY10" fmla="*/ 191649 h 383297"/>
                <a:gd name="connsiteX11" fmla="*/ 61889 w 383297"/>
                <a:gd name="connsiteY11" fmla="*/ 72229 h 383297"/>
                <a:gd name="connsiteX12" fmla="*/ 311068 w 383297"/>
                <a:gd name="connsiteY12" fmla="*/ 321408 h 383297"/>
                <a:gd name="connsiteX13" fmla="*/ 191649 w 383297"/>
                <a:gd name="connsiteY13" fmla="*/ 368092 h 383297"/>
                <a:gd name="connsiteX14" fmla="*/ 15206 w 383297"/>
                <a:gd name="connsiteY14" fmla="*/ 191649 h 383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83297" h="383297">
                  <a:moveTo>
                    <a:pt x="191649" y="0"/>
                  </a:moveTo>
                  <a:cubicBezTo>
                    <a:pt x="85966" y="0"/>
                    <a:pt x="0" y="85966"/>
                    <a:pt x="0" y="191649"/>
                  </a:cubicBezTo>
                  <a:cubicBezTo>
                    <a:pt x="0" y="297332"/>
                    <a:pt x="85966" y="383298"/>
                    <a:pt x="191649" y="383298"/>
                  </a:cubicBezTo>
                  <a:cubicBezTo>
                    <a:pt x="297332" y="383298"/>
                    <a:pt x="383298" y="297332"/>
                    <a:pt x="383298" y="191649"/>
                  </a:cubicBezTo>
                  <a:cubicBezTo>
                    <a:pt x="383298" y="85966"/>
                    <a:pt x="297332" y="0"/>
                    <a:pt x="191649" y="0"/>
                  </a:cubicBezTo>
                  <a:close/>
                  <a:moveTo>
                    <a:pt x="368092" y="191649"/>
                  </a:moveTo>
                  <a:cubicBezTo>
                    <a:pt x="368092" y="237470"/>
                    <a:pt x="350554" y="279237"/>
                    <a:pt x="321814" y="310662"/>
                  </a:cubicBezTo>
                  <a:lnTo>
                    <a:pt x="72635" y="61484"/>
                  </a:lnTo>
                  <a:cubicBezTo>
                    <a:pt x="104011" y="32744"/>
                    <a:pt x="145828" y="15206"/>
                    <a:pt x="191649" y="15206"/>
                  </a:cubicBezTo>
                  <a:cubicBezTo>
                    <a:pt x="288969" y="15206"/>
                    <a:pt x="368092" y="94380"/>
                    <a:pt x="368092" y="191649"/>
                  </a:cubicBezTo>
                  <a:close/>
                  <a:moveTo>
                    <a:pt x="15206" y="191649"/>
                  </a:moveTo>
                  <a:cubicBezTo>
                    <a:pt x="15206" y="145625"/>
                    <a:pt x="32947" y="103655"/>
                    <a:pt x="61889" y="72229"/>
                  </a:cubicBezTo>
                  <a:lnTo>
                    <a:pt x="311068" y="321408"/>
                  </a:lnTo>
                  <a:cubicBezTo>
                    <a:pt x="279642" y="350351"/>
                    <a:pt x="237673" y="368092"/>
                    <a:pt x="191649" y="368092"/>
                  </a:cubicBezTo>
                  <a:cubicBezTo>
                    <a:pt x="94329" y="368092"/>
                    <a:pt x="15206" y="288918"/>
                    <a:pt x="15206" y="191649"/>
                  </a:cubicBezTo>
                  <a:close/>
                </a:path>
              </a:pathLst>
            </a:custGeom>
            <a:solidFill>
              <a:srgbClr val="D24723"/>
            </a:solidFill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  <p:grpSp>
        <p:nvGrpSpPr>
          <p:cNvPr id="23" name="Grupp 22">
            <a:extLst>
              <a:ext uri="{FF2B5EF4-FFF2-40B4-BE49-F238E27FC236}">
                <a16:creationId xmlns:a16="http://schemas.microsoft.com/office/drawing/2014/main" id="{3393006D-710A-A5C5-0DF2-3FBB956DF120}"/>
              </a:ext>
            </a:extLst>
          </p:cNvPr>
          <p:cNvGrpSpPr/>
          <p:nvPr/>
        </p:nvGrpSpPr>
        <p:grpSpPr>
          <a:xfrm>
            <a:off x="11128443" y="1914216"/>
            <a:ext cx="536241" cy="536241"/>
            <a:chOff x="8426350" y="4223474"/>
            <a:chExt cx="382791" cy="382791"/>
          </a:xfrm>
        </p:grpSpPr>
        <p:grpSp>
          <p:nvGrpSpPr>
            <p:cNvPr id="1127" name="Bild 3">
              <a:extLst>
                <a:ext uri="{FF2B5EF4-FFF2-40B4-BE49-F238E27FC236}">
                  <a16:creationId xmlns:a16="http://schemas.microsoft.com/office/drawing/2014/main" id="{1EA4254A-AFDA-81D1-6BCE-869DDA86CAE2}"/>
                </a:ext>
              </a:extLst>
            </p:cNvPr>
            <p:cNvGrpSpPr/>
            <p:nvPr/>
          </p:nvGrpSpPr>
          <p:grpSpPr>
            <a:xfrm>
              <a:off x="8520274" y="4283234"/>
              <a:ext cx="192662" cy="255261"/>
              <a:chOff x="8380574" y="7996981"/>
              <a:chExt cx="192662" cy="255261"/>
            </a:xfrm>
            <a:solidFill>
              <a:srgbClr val="1F1F1F"/>
            </a:solidFill>
          </p:grpSpPr>
          <p:sp>
            <p:nvSpPr>
              <p:cNvPr id="1128" name="Frihandsfigur: Form 1127">
                <a:extLst>
                  <a:ext uri="{FF2B5EF4-FFF2-40B4-BE49-F238E27FC236}">
                    <a16:creationId xmlns:a16="http://schemas.microsoft.com/office/drawing/2014/main" id="{4BAE9429-21A1-B3A7-F311-88B30BA2242F}"/>
                  </a:ext>
                </a:extLst>
              </p:cNvPr>
              <p:cNvSpPr/>
              <p:nvPr/>
            </p:nvSpPr>
            <p:spPr>
              <a:xfrm>
                <a:off x="8380574" y="7996981"/>
                <a:ext cx="101171" cy="255261"/>
              </a:xfrm>
              <a:custGeom>
                <a:avLst/>
                <a:gdLst>
                  <a:gd name="connsiteX0" fmla="*/ 78515 w 101171"/>
                  <a:gd name="connsiteY0" fmla="*/ 57986 h 255261"/>
                  <a:gd name="connsiteX1" fmla="*/ 71165 w 101171"/>
                  <a:gd name="connsiteY1" fmla="*/ 46632 h 255261"/>
                  <a:gd name="connsiteX2" fmla="*/ 71165 w 101171"/>
                  <a:gd name="connsiteY2" fmla="*/ 7603 h 255261"/>
                  <a:gd name="connsiteX3" fmla="*/ 63562 w 101171"/>
                  <a:gd name="connsiteY3" fmla="*/ 0 h 255261"/>
                  <a:gd name="connsiteX4" fmla="*/ 37661 w 101171"/>
                  <a:gd name="connsiteY4" fmla="*/ 0 h 255261"/>
                  <a:gd name="connsiteX5" fmla="*/ 30058 w 101171"/>
                  <a:gd name="connsiteY5" fmla="*/ 7603 h 255261"/>
                  <a:gd name="connsiteX6" fmla="*/ 30058 w 101171"/>
                  <a:gd name="connsiteY6" fmla="*/ 46632 h 255261"/>
                  <a:gd name="connsiteX7" fmla="*/ 22708 w 101171"/>
                  <a:gd name="connsiteY7" fmla="*/ 57986 h 255261"/>
                  <a:gd name="connsiteX8" fmla="*/ 0 w 101171"/>
                  <a:gd name="connsiteY8" fmla="*/ 92555 h 255261"/>
                  <a:gd name="connsiteX9" fmla="*/ 0 w 101171"/>
                  <a:gd name="connsiteY9" fmla="*/ 227637 h 255261"/>
                  <a:gd name="connsiteX10" fmla="*/ 27625 w 101171"/>
                  <a:gd name="connsiteY10" fmla="*/ 255261 h 255261"/>
                  <a:gd name="connsiteX11" fmla="*/ 73547 w 101171"/>
                  <a:gd name="connsiteY11" fmla="*/ 255261 h 255261"/>
                  <a:gd name="connsiteX12" fmla="*/ 101172 w 101171"/>
                  <a:gd name="connsiteY12" fmla="*/ 227637 h 255261"/>
                  <a:gd name="connsiteX13" fmla="*/ 101172 w 101171"/>
                  <a:gd name="connsiteY13" fmla="*/ 92555 h 255261"/>
                  <a:gd name="connsiteX14" fmla="*/ 78464 w 101171"/>
                  <a:gd name="connsiteY14" fmla="*/ 57986 h 255261"/>
                  <a:gd name="connsiteX15" fmla="*/ 86016 w 101171"/>
                  <a:gd name="connsiteY15" fmla="*/ 227586 h 255261"/>
                  <a:gd name="connsiteX16" fmla="*/ 73598 w 101171"/>
                  <a:gd name="connsiteY16" fmla="*/ 240005 h 255261"/>
                  <a:gd name="connsiteX17" fmla="*/ 27675 w 101171"/>
                  <a:gd name="connsiteY17" fmla="*/ 240005 h 255261"/>
                  <a:gd name="connsiteX18" fmla="*/ 15257 w 101171"/>
                  <a:gd name="connsiteY18" fmla="*/ 227586 h 255261"/>
                  <a:gd name="connsiteX19" fmla="*/ 15257 w 101171"/>
                  <a:gd name="connsiteY19" fmla="*/ 92504 h 255261"/>
                  <a:gd name="connsiteX20" fmla="*/ 28791 w 101171"/>
                  <a:gd name="connsiteY20" fmla="*/ 71874 h 255261"/>
                  <a:gd name="connsiteX21" fmla="*/ 45315 w 101171"/>
                  <a:gd name="connsiteY21" fmla="*/ 46581 h 255261"/>
                  <a:gd name="connsiteX22" fmla="*/ 45315 w 101171"/>
                  <a:gd name="connsiteY22" fmla="*/ 15155 h 255261"/>
                  <a:gd name="connsiteX23" fmla="*/ 56010 w 101171"/>
                  <a:gd name="connsiteY23" fmla="*/ 15155 h 255261"/>
                  <a:gd name="connsiteX24" fmla="*/ 56010 w 101171"/>
                  <a:gd name="connsiteY24" fmla="*/ 46581 h 255261"/>
                  <a:gd name="connsiteX25" fmla="*/ 72534 w 101171"/>
                  <a:gd name="connsiteY25" fmla="*/ 71874 h 255261"/>
                  <a:gd name="connsiteX26" fmla="*/ 86067 w 101171"/>
                  <a:gd name="connsiteY26" fmla="*/ 92504 h 255261"/>
                  <a:gd name="connsiteX27" fmla="*/ 86067 w 101171"/>
                  <a:gd name="connsiteY27" fmla="*/ 227586 h 2552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01171" h="255261">
                    <a:moveTo>
                      <a:pt x="78515" y="57986"/>
                    </a:moveTo>
                    <a:cubicBezTo>
                      <a:pt x="74054" y="56060"/>
                      <a:pt x="71165" y="51599"/>
                      <a:pt x="71165" y="46632"/>
                    </a:cubicBezTo>
                    <a:lnTo>
                      <a:pt x="71165" y="7603"/>
                    </a:lnTo>
                    <a:cubicBezTo>
                      <a:pt x="71165" y="3396"/>
                      <a:pt x="67769" y="0"/>
                      <a:pt x="63562" y="0"/>
                    </a:cubicBezTo>
                    <a:lnTo>
                      <a:pt x="37661" y="0"/>
                    </a:lnTo>
                    <a:cubicBezTo>
                      <a:pt x="33454" y="0"/>
                      <a:pt x="30058" y="3396"/>
                      <a:pt x="30058" y="7603"/>
                    </a:cubicBezTo>
                    <a:lnTo>
                      <a:pt x="30058" y="46632"/>
                    </a:lnTo>
                    <a:cubicBezTo>
                      <a:pt x="30058" y="51599"/>
                      <a:pt x="27168" y="56060"/>
                      <a:pt x="22708" y="57986"/>
                    </a:cubicBezTo>
                    <a:cubicBezTo>
                      <a:pt x="8921" y="63967"/>
                      <a:pt x="0" y="77501"/>
                      <a:pt x="0" y="92555"/>
                    </a:cubicBezTo>
                    <a:lnTo>
                      <a:pt x="0" y="227637"/>
                    </a:lnTo>
                    <a:cubicBezTo>
                      <a:pt x="0" y="242893"/>
                      <a:pt x="12419" y="255261"/>
                      <a:pt x="27625" y="255261"/>
                    </a:cubicBezTo>
                    <a:lnTo>
                      <a:pt x="73547" y="255261"/>
                    </a:lnTo>
                    <a:cubicBezTo>
                      <a:pt x="88804" y="255261"/>
                      <a:pt x="101172" y="242843"/>
                      <a:pt x="101172" y="227637"/>
                    </a:cubicBezTo>
                    <a:lnTo>
                      <a:pt x="101172" y="92555"/>
                    </a:lnTo>
                    <a:cubicBezTo>
                      <a:pt x="101172" y="77551"/>
                      <a:pt x="92251" y="63967"/>
                      <a:pt x="78464" y="57986"/>
                    </a:cubicBezTo>
                    <a:close/>
                    <a:moveTo>
                      <a:pt x="86016" y="227586"/>
                    </a:moveTo>
                    <a:cubicBezTo>
                      <a:pt x="86016" y="234429"/>
                      <a:pt x="80441" y="240005"/>
                      <a:pt x="73598" y="240005"/>
                    </a:cubicBezTo>
                    <a:lnTo>
                      <a:pt x="27675" y="240005"/>
                    </a:lnTo>
                    <a:cubicBezTo>
                      <a:pt x="20832" y="240005"/>
                      <a:pt x="15257" y="234429"/>
                      <a:pt x="15257" y="227586"/>
                    </a:cubicBezTo>
                    <a:lnTo>
                      <a:pt x="15257" y="92504"/>
                    </a:lnTo>
                    <a:cubicBezTo>
                      <a:pt x="15257" y="83533"/>
                      <a:pt x="20579" y="75473"/>
                      <a:pt x="28791" y="71874"/>
                    </a:cubicBezTo>
                    <a:cubicBezTo>
                      <a:pt x="38827" y="67515"/>
                      <a:pt x="45315" y="57581"/>
                      <a:pt x="45315" y="46581"/>
                    </a:cubicBezTo>
                    <a:lnTo>
                      <a:pt x="45315" y="15155"/>
                    </a:lnTo>
                    <a:lnTo>
                      <a:pt x="56010" y="15155"/>
                    </a:lnTo>
                    <a:lnTo>
                      <a:pt x="56010" y="46581"/>
                    </a:lnTo>
                    <a:cubicBezTo>
                      <a:pt x="56010" y="57581"/>
                      <a:pt x="62498" y="67515"/>
                      <a:pt x="72534" y="71874"/>
                    </a:cubicBezTo>
                    <a:cubicBezTo>
                      <a:pt x="80745" y="75422"/>
                      <a:pt x="86067" y="83533"/>
                      <a:pt x="86067" y="92504"/>
                    </a:cubicBezTo>
                    <a:lnTo>
                      <a:pt x="86067" y="227586"/>
                    </a:lnTo>
                    <a:close/>
                  </a:path>
                </a:pathLst>
              </a:custGeom>
              <a:solidFill>
                <a:srgbClr val="1F1F1F"/>
              </a:solidFill>
              <a:ln w="50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1129" name="Frihandsfigur: Form 1128">
                <a:extLst>
                  <a:ext uri="{FF2B5EF4-FFF2-40B4-BE49-F238E27FC236}">
                    <a16:creationId xmlns:a16="http://schemas.microsoft.com/office/drawing/2014/main" id="{59C5A0CF-E466-FB07-9A6B-C6099940D088}"/>
                  </a:ext>
                </a:extLst>
              </p:cNvPr>
              <p:cNvSpPr/>
              <p:nvPr/>
            </p:nvSpPr>
            <p:spPr>
              <a:xfrm>
                <a:off x="8494367" y="8117009"/>
                <a:ext cx="78869" cy="135234"/>
              </a:xfrm>
              <a:custGeom>
                <a:avLst/>
                <a:gdLst>
                  <a:gd name="connsiteX0" fmla="*/ 39434 w 78869"/>
                  <a:gd name="connsiteY0" fmla="*/ 0 h 135234"/>
                  <a:gd name="connsiteX1" fmla="*/ 0 w 78869"/>
                  <a:gd name="connsiteY1" fmla="*/ 21137 h 135234"/>
                  <a:gd name="connsiteX2" fmla="*/ 0 w 78869"/>
                  <a:gd name="connsiteY2" fmla="*/ 114097 h 135234"/>
                  <a:gd name="connsiteX3" fmla="*/ 39434 w 78869"/>
                  <a:gd name="connsiteY3" fmla="*/ 135234 h 135234"/>
                  <a:gd name="connsiteX4" fmla="*/ 78869 w 78869"/>
                  <a:gd name="connsiteY4" fmla="*/ 114097 h 135234"/>
                  <a:gd name="connsiteX5" fmla="*/ 78869 w 78869"/>
                  <a:gd name="connsiteY5" fmla="*/ 21137 h 135234"/>
                  <a:gd name="connsiteX6" fmla="*/ 39434 w 78869"/>
                  <a:gd name="connsiteY6" fmla="*/ 0 h 135234"/>
                  <a:gd name="connsiteX7" fmla="*/ 39434 w 78869"/>
                  <a:gd name="connsiteY7" fmla="*/ 15206 h 135234"/>
                  <a:gd name="connsiteX8" fmla="*/ 63308 w 78869"/>
                  <a:gd name="connsiteY8" fmla="*/ 21137 h 135234"/>
                  <a:gd name="connsiteX9" fmla="*/ 39434 w 78869"/>
                  <a:gd name="connsiteY9" fmla="*/ 27067 h 135234"/>
                  <a:gd name="connsiteX10" fmla="*/ 15561 w 78869"/>
                  <a:gd name="connsiteY10" fmla="*/ 21137 h 135234"/>
                  <a:gd name="connsiteX11" fmla="*/ 39434 w 78869"/>
                  <a:gd name="connsiteY11" fmla="*/ 15206 h 135234"/>
                  <a:gd name="connsiteX12" fmla="*/ 39434 w 78869"/>
                  <a:gd name="connsiteY12" fmla="*/ 119977 h 135234"/>
                  <a:gd name="connsiteX13" fmla="*/ 15206 w 78869"/>
                  <a:gd name="connsiteY13" fmla="*/ 113641 h 135234"/>
                  <a:gd name="connsiteX14" fmla="*/ 15206 w 78869"/>
                  <a:gd name="connsiteY14" fmla="*/ 38117 h 135234"/>
                  <a:gd name="connsiteX15" fmla="*/ 39434 w 78869"/>
                  <a:gd name="connsiteY15" fmla="*/ 42121 h 135234"/>
                  <a:gd name="connsiteX16" fmla="*/ 63663 w 78869"/>
                  <a:gd name="connsiteY16" fmla="*/ 38117 h 135234"/>
                  <a:gd name="connsiteX17" fmla="*/ 63663 w 78869"/>
                  <a:gd name="connsiteY17" fmla="*/ 113641 h 135234"/>
                  <a:gd name="connsiteX18" fmla="*/ 39434 w 78869"/>
                  <a:gd name="connsiteY18" fmla="*/ 119977 h 1352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78869" h="135234">
                    <a:moveTo>
                      <a:pt x="39434" y="0"/>
                    </a:moveTo>
                    <a:cubicBezTo>
                      <a:pt x="20427" y="0"/>
                      <a:pt x="0" y="6590"/>
                      <a:pt x="0" y="21137"/>
                    </a:cubicBezTo>
                    <a:lnTo>
                      <a:pt x="0" y="114097"/>
                    </a:lnTo>
                    <a:cubicBezTo>
                      <a:pt x="0" y="128594"/>
                      <a:pt x="20427" y="135234"/>
                      <a:pt x="39434" y="135234"/>
                    </a:cubicBezTo>
                    <a:cubicBezTo>
                      <a:pt x="58442" y="135234"/>
                      <a:pt x="78869" y="128645"/>
                      <a:pt x="78869" y="114097"/>
                    </a:cubicBezTo>
                    <a:lnTo>
                      <a:pt x="78869" y="21137"/>
                    </a:lnTo>
                    <a:cubicBezTo>
                      <a:pt x="78869" y="6640"/>
                      <a:pt x="58442" y="0"/>
                      <a:pt x="39434" y="0"/>
                    </a:cubicBezTo>
                    <a:close/>
                    <a:moveTo>
                      <a:pt x="39434" y="15206"/>
                    </a:moveTo>
                    <a:cubicBezTo>
                      <a:pt x="53019" y="15206"/>
                      <a:pt x="61179" y="19008"/>
                      <a:pt x="63308" y="21137"/>
                    </a:cubicBezTo>
                    <a:cubicBezTo>
                      <a:pt x="61179" y="23265"/>
                      <a:pt x="53019" y="27067"/>
                      <a:pt x="39434" y="27067"/>
                    </a:cubicBezTo>
                    <a:cubicBezTo>
                      <a:pt x="25850" y="27067"/>
                      <a:pt x="17690" y="23265"/>
                      <a:pt x="15561" y="21137"/>
                    </a:cubicBezTo>
                    <a:cubicBezTo>
                      <a:pt x="17690" y="19008"/>
                      <a:pt x="25850" y="15206"/>
                      <a:pt x="39434" y="15206"/>
                    </a:cubicBezTo>
                    <a:close/>
                    <a:moveTo>
                      <a:pt x="39434" y="119977"/>
                    </a:moveTo>
                    <a:cubicBezTo>
                      <a:pt x="24938" y="119977"/>
                      <a:pt x="16625" y="115669"/>
                      <a:pt x="15206" y="113641"/>
                    </a:cubicBezTo>
                    <a:lnTo>
                      <a:pt x="15206" y="38117"/>
                    </a:lnTo>
                    <a:cubicBezTo>
                      <a:pt x="22302" y="40854"/>
                      <a:pt x="31021" y="42121"/>
                      <a:pt x="39434" y="42121"/>
                    </a:cubicBezTo>
                    <a:cubicBezTo>
                      <a:pt x="47849" y="42121"/>
                      <a:pt x="56567" y="40804"/>
                      <a:pt x="63663" y="38117"/>
                    </a:cubicBezTo>
                    <a:lnTo>
                      <a:pt x="63663" y="113641"/>
                    </a:lnTo>
                    <a:cubicBezTo>
                      <a:pt x="62294" y="115618"/>
                      <a:pt x="53931" y="119977"/>
                      <a:pt x="39434" y="119977"/>
                    </a:cubicBezTo>
                    <a:close/>
                  </a:path>
                </a:pathLst>
              </a:custGeom>
              <a:solidFill>
                <a:srgbClr val="1F1F1F"/>
              </a:solidFill>
              <a:ln w="50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  <p:sp>
          <p:nvSpPr>
            <p:cNvPr id="1130" name="Frihandsfigur: Form 1129">
              <a:extLst>
                <a:ext uri="{FF2B5EF4-FFF2-40B4-BE49-F238E27FC236}">
                  <a16:creationId xmlns:a16="http://schemas.microsoft.com/office/drawing/2014/main" id="{82F2F6A1-BAD5-328F-D4F9-9DE40D985706}"/>
                </a:ext>
              </a:extLst>
            </p:cNvPr>
            <p:cNvSpPr/>
            <p:nvPr/>
          </p:nvSpPr>
          <p:spPr>
            <a:xfrm>
              <a:off x="8426350" y="4223474"/>
              <a:ext cx="382791" cy="382791"/>
            </a:xfrm>
            <a:custGeom>
              <a:avLst/>
              <a:gdLst>
                <a:gd name="connsiteX0" fmla="*/ 191396 w 382791"/>
                <a:gd name="connsiteY0" fmla="*/ 0 h 382791"/>
                <a:gd name="connsiteX1" fmla="*/ 0 w 382791"/>
                <a:gd name="connsiteY1" fmla="*/ 191396 h 382791"/>
                <a:gd name="connsiteX2" fmla="*/ 191396 w 382791"/>
                <a:gd name="connsiteY2" fmla="*/ 382791 h 382791"/>
                <a:gd name="connsiteX3" fmla="*/ 382791 w 382791"/>
                <a:gd name="connsiteY3" fmla="*/ 191396 h 382791"/>
                <a:gd name="connsiteX4" fmla="*/ 191396 w 382791"/>
                <a:gd name="connsiteY4" fmla="*/ 0 h 382791"/>
                <a:gd name="connsiteX5" fmla="*/ 367585 w 382791"/>
                <a:gd name="connsiteY5" fmla="*/ 191396 h 382791"/>
                <a:gd name="connsiteX6" fmla="*/ 321358 w 382791"/>
                <a:gd name="connsiteY6" fmla="*/ 310206 h 382791"/>
                <a:gd name="connsiteX7" fmla="*/ 72585 w 382791"/>
                <a:gd name="connsiteY7" fmla="*/ 61433 h 382791"/>
                <a:gd name="connsiteX8" fmla="*/ 191396 w 382791"/>
                <a:gd name="connsiteY8" fmla="*/ 15206 h 382791"/>
                <a:gd name="connsiteX9" fmla="*/ 367585 w 382791"/>
                <a:gd name="connsiteY9" fmla="*/ 191396 h 382791"/>
                <a:gd name="connsiteX10" fmla="*/ 15206 w 382791"/>
                <a:gd name="connsiteY10" fmla="*/ 191396 h 382791"/>
                <a:gd name="connsiteX11" fmla="*/ 61839 w 382791"/>
                <a:gd name="connsiteY11" fmla="*/ 72179 h 382791"/>
                <a:gd name="connsiteX12" fmla="*/ 310663 w 382791"/>
                <a:gd name="connsiteY12" fmla="*/ 321003 h 382791"/>
                <a:gd name="connsiteX13" fmla="*/ 191446 w 382791"/>
                <a:gd name="connsiteY13" fmla="*/ 367636 h 382791"/>
                <a:gd name="connsiteX14" fmla="*/ 15257 w 382791"/>
                <a:gd name="connsiteY14" fmla="*/ 191446 h 382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82791" h="382791">
                  <a:moveTo>
                    <a:pt x="191396" y="0"/>
                  </a:moveTo>
                  <a:cubicBezTo>
                    <a:pt x="85865" y="0"/>
                    <a:pt x="0" y="85864"/>
                    <a:pt x="0" y="191396"/>
                  </a:cubicBezTo>
                  <a:cubicBezTo>
                    <a:pt x="0" y="296926"/>
                    <a:pt x="85865" y="382791"/>
                    <a:pt x="191396" y="382791"/>
                  </a:cubicBezTo>
                  <a:cubicBezTo>
                    <a:pt x="296927" y="382791"/>
                    <a:pt x="382791" y="296926"/>
                    <a:pt x="382791" y="191396"/>
                  </a:cubicBezTo>
                  <a:cubicBezTo>
                    <a:pt x="382791" y="85864"/>
                    <a:pt x="296927" y="0"/>
                    <a:pt x="191396" y="0"/>
                  </a:cubicBezTo>
                  <a:close/>
                  <a:moveTo>
                    <a:pt x="367585" y="191396"/>
                  </a:moveTo>
                  <a:cubicBezTo>
                    <a:pt x="367585" y="237116"/>
                    <a:pt x="350047" y="278831"/>
                    <a:pt x="321358" y="310206"/>
                  </a:cubicBezTo>
                  <a:lnTo>
                    <a:pt x="72585" y="61433"/>
                  </a:lnTo>
                  <a:cubicBezTo>
                    <a:pt x="103960" y="32744"/>
                    <a:pt x="145675" y="15206"/>
                    <a:pt x="191396" y="15206"/>
                  </a:cubicBezTo>
                  <a:cubicBezTo>
                    <a:pt x="288563" y="15206"/>
                    <a:pt x="367585" y="94228"/>
                    <a:pt x="367585" y="191396"/>
                  </a:cubicBezTo>
                  <a:close/>
                  <a:moveTo>
                    <a:pt x="15206" y="191396"/>
                  </a:moveTo>
                  <a:cubicBezTo>
                    <a:pt x="15206" y="145422"/>
                    <a:pt x="32896" y="103554"/>
                    <a:pt x="61839" y="72179"/>
                  </a:cubicBezTo>
                  <a:lnTo>
                    <a:pt x="310663" y="321003"/>
                  </a:lnTo>
                  <a:cubicBezTo>
                    <a:pt x="279288" y="349946"/>
                    <a:pt x="237369" y="367636"/>
                    <a:pt x="191446" y="367636"/>
                  </a:cubicBezTo>
                  <a:cubicBezTo>
                    <a:pt x="94279" y="367636"/>
                    <a:pt x="15257" y="288614"/>
                    <a:pt x="15257" y="191446"/>
                  </a:cubicBezTo>
                  <a:close/>
                </a:path>
              </a:pathLst>
            </a:custGeom>
            <a:solidFill>
              <a:srgbClr val="1F1F1F"/>
            </a:solidFill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  <p:grpSp>
        <p:nvGrpSpPr>
          <p:cNvPr id="24" name="Grupp 23">
            <a:extLst>
              <a:ext uri="{FF2B5EF4-FFF2-40B4-BE49-F238E27FC236}">
                <a16:creationId xmlns:a16="http://schemas.microsoft.com/office/drawing/2014/main" id="{622C2FA9-0A00-EF33-C881-92854EB1BB13}"/>
              </a:ext>
            </a:extLst>
          </p:cNvPr>
          <p:cNvGrpSpPr/>
          <p:nvPr/>
        </p:nvGrpSpPr>
        <p:grpSpPr>
          <a:xfrm>
            <a:off x="11128443" y="2615480"/>
            <a:ext cx="536241" cy="536241"/>
            <a:chOff x="9014323" y="4223474"/>
            <a:chExt cx="382791" cy="382791"/>
          </a:xfrm>
        </p:grpSpPr>
        <p:grpSp>
          <p:nvGrpSpPr>
            <p:cNvPr id="1131" name="Bild 3">
              <a:extLst>
                <a:ext uri="{FF2B5EF4-FFF2-40B4-BE49-F238E27FC236}">
                  <a16:creationId xmlns:a16="http://schemas.microsoft.com/office/drawing/2014/main" id="{5AEB4E38-7B6C-A2BE-6858-AC3B5A7226C1}"/>
                </a:ext>
              </a:extLst>
            </p:cNvPr>
            <p:cNvGrpSpPr/>
            <p:nvPr/>
          </p:nvGrpSpPr>
          <p:grpSpPr>
            <a:xfrm>
              <a:off x="9108247" y="4283234"/>
              <a:ext cx="192662" cy="255261"/>
              <a:chOff x="8968547" y="7996981"/>
              <a:chExt cx="192662" cy="255261"/>
            </a:xfrm>
            <a:solidFill>
              <a:srgbClr val="1F1F1F"/>
            </a:solidFill>
          </p:grpSpPr>
          <p:sp>
            <p:nvSpPr>
              <p:cNvPr id="1132" name="Frihandsfigur: Form 1131">
                <a:extLst>
                  <a:ext uri="{FF2B5EF4-FFF2-40B4-BE49-F238E27FC236}">
                    <a16:creationId xmlns:a16="http://schemas.microsoft.com/office/drawing/2014/main" id="{DA7EF779-85DE-BAF0-2096-7FFFDE91C421}"/>
                  </a:ext>
                </a:extLst>
              </p:cNvPr>
              <p:cNvSpPr/>
              <p:nvPr/>
            </p:nvSpPr>
            <p:spPr>
              <a:xfrm>
                <a:off x="8968547" y="7996981"/>
                <a:ext cx="101171" cy="255261"/>
              </a:xfrm>
              <a:custGeom>
                <a:avLst/>
                <a:gdLst>
                  <a:gd name="connsiteX0" fmla="*/ 78515 w 101171"/>
                  <a:gd name="connsiteY0" fmla="*/ 57986 h 255261"/>
                  <a:gd name="connsiteX1" fmla="*/ 71165 w 101171"/>
                  <a:gd name="connsiteY1" fmla="*/ 46632 h 255261"/>
                  <a:gd name="connsiteX2" fmla="*/ 71165 w 101171"/>
                  <a:gd name="connsiteY2" fmla="*/ 7603 h 255261"/>
                  <a:gd name="connsiteX3" fmla="*/ 63562 w 101171"/>
                  <a:gd name="connsiteY3" fmla="*/ 0 h 255261"/>
                  <a:gd name="connsiteX4" fmla="*/ 37661 w 101171"/>
                  <a:gd name="connsiteY4" fmla="*/ 0 h 255261"/>
                  <a:gd name="connsiteX5" fmla="*/ 30058 w 101171"/>
                  <a:gd name="connsiteY5" fmla="*/ 7603 h 255261"/>
                  <a:gd name="connsiteX6" fmla="*/ 30058 w 101171"/>
                  <a:gd name="connsiteY6" fmla="*/ 46632 h 255261"/>
                  <a:gd name="connsiteX7" fmla="*/ 22708 w 101171"/>
                  <a:gd name="connsiteY7" fmla="*/ 57986 h 255261"/>
                  <a:gd name="connsiteX8" fmla="*/ 0 w 101171"/>
                  <a:gd name="connsiteY8" fmla="*/ 92555 h 255261"/>
                  <a:gd name="connsiteX9" fmla="*/ 0 w 101171"/>
                  <a:gd name="connsiteY9" fmla="*/ 227637 h 255261"/>
                  <a:gd name="connsiteX10" fmla="*/ 27625 w 101171"/>
                  <a:gd name="connsiteY10" fmla="*/ 255261 h 255261"/>
                  <a:gd name="connsiteX11" fmla="*/ 73547 w 101171"/>
                  <a:gd name="connsiteY11" fmla="*/ 255261 h 255261"/>
                  <a:gd name="connsiteX12" fmla="*/ 101172 w 101171"/>
                  <a:gd name="connsiteY12" fmla="*/ 227637 h 255261"/>
                  <a:gd name="connsiteX13" fmla="*/ 101172 w 101171"/>
                  <a:gd name="connsiteY13" fmla="*/ 92555 h 255261"/>
                  <a:gd name="connsiteX14" fmla="*/ 78464 w 101171"/>
                  <a:gd name="connsiteY14" fmla="*/ 57986 h 255261"/>
                  <a:gd name="connsiteX15" fmla="*/ 86016 w 101171"/>
                  <a:gd name="connsiteY15" fmla="*/ 227586 h 255261"/>
                  <a:gd name="connsiteX16" fmla="*/ 73598 w 101171"/>
                  <a:gd name="connsiteY16" fmla="*/ 240005 h 255261"/>
                  <a:gd name="connsiteX17" fmla="*/ 27675 w 101171"/>
                  <a:gd name="connsiteY17" fmla="*/ 240005 h 255261"/>
                  <a:gd name="connsiteX18" fmla="*/ 15257 w 101171"/>
                  <a:gd name="connsiteY18" fmla="*/ 227586 h 255261"/>
                  <a:gd name="connsiteX19" fmla="*/ 15257 w 101171"/>
                  <a:gd name="connsiteY19" fmla="*/ 92504 h 255261"/>
                  <a:gd name="connsiteX20" fmla="*/ 28791 w 101171"/>
                  <a:gd name="connsiteY20" fmla="*/ 71874 h 255261"/>
                  <a:gd name="connsiteX21" fmla="*/ 45315 w 101171"/>
                  <a:gd name="connsiteY21" fmla="*/ 46581 h 255261"/>
                  <a:gd name="connsiteX22" fmla="*/ 45315 w 101171"/>
                  <a:gd name="connsiteY22" fmla="*/ 15155 h 255261"/>
                  <a:gd name="connsiteX23" fmla="*/ 56010 w 101171"/>
                  <a:gd name="connsiteY23" fmla="*/ 15155 h 255261"/>
                  <a:gd name="connsiteX24" fmla="*/ 56010 w 101171"/>
                  <a:gd name="connsiteY24" fmla="*/ 46581 h 255261"/>
                  <a:gd name="connsiteX25" fmla="*/ 72534 w 101171"/>
                  <a:gd name="connsiteY25" fmla="*/ 71874 h 255261"/>
                  <a:gd name="connsiteX26" fmla="*/ 86067 w 101171"/>
                  <a:gd name="connsiteY26" fmla="*/ 92504 h 255261"/>
                  <a:gd name="connsiteX27" fmla="*/ 86067 w 101171"/>
                  <a:gd name="connsiteY27" fmla="*/ 227586 h 2552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01171" h="255261">
                    <a:moveTo>
                      <a:pt x="78515" y="57986"/>
                    </a:moveTo>
                    <a:cubicBezTo>
                      <a:pt x="74054" y="56060"/>
                      <a:pt x="71165" y="51599"/>
                      <a:pt x="71165" y="46632"/>
                    </a:cubicBezTo>
                    <a:lnTo>
                      <a:pt x="71165" y="7603"/>
                    </a:lnTo>
                    <a:cubicBezTo>
                      <a:pt x="71165" y="3396"/>
                      <a:pt x="67769" y="0"/>
                      <a:pt x="63562" y="0"/>
                    </a:cubicBezTo>
                    <a:lnTo>
                      <a:pt x="37661" y="0"/>
                    </a:lnTo>
                    <a:cubicBezTo>
                      <a:pt x="33454" y="0"/>
                      <a:pt x="30058" y="3396"/>
                      <a:pt x="30058" y="7603"/>
                    </a:cubicBezTo>
                    <a:lnTo>
                      <a:pt x="30058" y="46632"/>
                    </a:lnTo>
                    <a:cubicBezTo>
                      <a:pt x="30058" y="51599"/>
                      <a:pt x="27168" y="56060"/>
                      <a:pt x="22708" y="57986"/>
                    </a:cubicBezTo>
                    <a:cubicBezTo>
                      <a:pt x="8921" y="63967"/>
                      <a:pt x="0" y="77501"/>
                      <a:pt x="0" y="92555"/>
                    </a:cubicBezTo>
                    <a:lnTo>
                      <a:pt x="0" y="227637"/>
                    </a:lnTo>
                    <a:cubicBezTo>
                      <a:pt x="0" y="242893"/>
                      <a:pt x="12419" y="255261"/>
                      <a:pt x="27625" y="255261"/>
                    </a:cubicBezTo>
                    <a:lnTo>
                      <a:pt x="73547" y="255261"/>
                    </a:lnTo>
                    <a:cubicBezTo>
                      <a:pt x="88804" y="255261"/>
                      <a:pt x="101172" y="242843"/>
                      <a:pt x="101172" y="227637"/>
                    </a:cubicBezTo>
                    <a:lnTo>
                      <a:pt x="101172" y="92555"/>
                    </a:lnTo>
                    <a:cubicBezTo>
                      <a:pt x="101172" y="77551"/>
                      <a:pt x="92251" y="63967"/>
                      <a:pt x="78464" y="57986"/>
                    </a:cubicBezTo>
                    <a:close/>
                    <a:moveTo>
                      <a:pt x="86016" y="227586"/>
                    </a:moveTo>
                    <a:cubicBezTo>
                      <a:pt x="86016" y="234429"/>
                      <a:pt x="80441" y="240005"/>
                      <a:pt x="73598" y="240005"/>
                    </a:cubicBezTo>
                    <a:lnTo>
                      <a:pt x="27675" y="240005"/>
                    </a:lnTo>
                    <a:cubicBezTo>
                      <a:pt x="20832" y="240005"/>
                      <a:pt x="15257" y="234429"/>
                      <a:pt x="15257" y="227586"/>
                    </a:cubicBezTo>
                    <a:lnTo>
                      <a:pt x="15257" y="92504"/>
                    </a:lnTo>
                    <a:cubicBezTo>
                      <a:pt x="15257" y="83533"/>
                      <a:pt x="20579" y="75473"/>
                      <a:pt x="28791" y="71874"/>
                    </a:cubicBezTo>
                    <a:cubicBezTo>
                      <a:pt x="38827" y="67515"/>
                      <a:pt x="45315" y="57581"/>
                      <a:pt x="45315" y="46581"/>
                    </a:cubicBezTo>
                    <a:lnTo>
                      <a:pt x="45315" y="15155"/>
                    </a:lnTo>
                    <a:lnTo>
                      <a:pt x="56010" y="15155"/>
                    </a:lnTo>
                    <a:lnTo>
                      <a:pt x="56010" y="46581"/>
                    </a:lnTo>
                    <a:cubicBezTo>
                      <a:pt x="56010" y="57581"/>
                      <a:pt x="62498" y="67515"/>
                      <a:pt x="72534" y="71874"/>
                    </a:cubicBezTo>
                    <a:cubicBezTo>
                      <a:pt x="80745" y="75422"/>
                      <a:pt x="86067" y="83533"/>
                      <a:pt x="86067" y="92504"/>
                    </a:cubicBezTo>
                    <a:lnTo>
                      <a:pt x="86067" y="227586"/>
                    </a:lnTo>
                    <a:close/>
                  </a:path>
                </a:pathLst>
              </a:custGeom>
              <a:solidFill>
                <a:srgbClr val="1F1F1F"/>
              </a:solidFill>
              <a:ln w="50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1133" name="Frihandsfigur: Form 1132">
                <a:extLst>
                  <a:ext uri="{FF2B5EF4-FFF2-40B4-BE49-F238E27FC236}">
                    <a16:creationId xmlns:a16="http://schemas.microsoft.com/office/drawing/2014/main" id="{6FEAB925-29EE-ADB0-EB38-3542B109DD1B}"/>
                  </a:ext>
                </a:extLst>
              </p:cNvPr>
              <p:cNvSpPr/>
              <p:nvPr/>
            </p:nvSpPr>
            <p:spPr>
              <a:xfrm>
                <a:off x="9082341" y="8117009"/>
                <a:ext cx="78869" cy="135234"/>
              </a:xfrm>
              <a:custGeom>
                <a:avLst/>
                <a:gdLst>
                  <a:gd name="connsiteX0" fmla="*/ 39434 w 78869"/>
                  <a:gd name="connsiteY0" fmla="*/ 0 h 135234"/>
                  <a:gd name="connsiteX1" fmla="*/ 0 w 78869"/>
                  <a:gd name="connsiteY1" fmla="*/ 21137 h 135234"/>
                  <a:gd name="connsiteX2" fmla="*/ 0 w 78869"/>
                  <a:gd name="connsiteY2" fmla="*/ 114097 h 135234"/>
                  <a:gd name="connsiteX3" fmla="*/ 39434 w 78869"/>
                  <a:gd name="connsiteY3" fmla="*/ 135234 h 135234"/>
                  <a:gd name="connsiteX4" fmla="*/ 78869 w 78869"/>
                  <a:gd name="connsiteY4" fmla="*/ 114097 h 135234"/>
                  <a:gd name="connsiteX5" fmla="*/ 78869 w 78869"/>
                  <a:gd name="connsiteY5" fmla="*/ 21137 h 135234"/>
                  <a:gd name="connsiteX6" fmla="*/ 39434 w 78869"/>
                  <a:gd name="connsiteY6" fmla="*/ 0 h 135234"/>
                  <a:gd name="connsiteX7" fmla="*/ 39434 w 78869"/>
                  <a:gd name="connsiteY7" fmla="*/ 15206 h 135234"/>
                  <a:gd name="connsiteX8" fmla="*/ 63308 w 78869"/>
                  <a:gd name="connsiteY8" fmla="*/ 21137 h 135234"/>
                  <a:gd name="connsiteX9" fmla="*/ 39434 w 78869"/>
                  <a:gd name="connsiteY9" fmla="*/ 27067 h 135234"/>
                  <a:gd name="connsiteX10" fmla="*/ 15561 w 78869"/>
                  <a:gd name="connsiteY10" fmla="*/ 21137 h 135234"/>
                  <a:gd name="connsiteX11" fmla="*/ 39434 w 78869"/>
                  <a:gd name="connsiteY11" fmla="*/ 15206 h 135234"/>
                  <a:gd name="connsiteX12" fmla="*/ 39434 w 78869"/>
                  <a:gd name="connsiteY12" fmla="*/ 119977 h 135234"/>
                  <a:gd name="connsiteX13" fmla="*/ 15206 w 78869"/>
                  <a:gd name="connsiteY13" fmla="*/ 113641 h 135234"/>
                  <a:gd name="connsiteX14" fmla="*/ 15206 w 78869"/>
                  <a:gd name="connsiteY14" fmla="*/ 38117 h 135234"/>
                  <a:gd name="connsiteX15" fmla="*/ 39434 w 78869"/>
                  <a:gd name="connsiteY15" fmla="*/ 42121 h 135234"/>
                  <a:gd name="connsiteX16" fmla="*/ 63663 w 78869"/>
                  <a:gd name="connsiteY16" fmla="*/ 38117 h 135234"/>
                  <a:gd name="connsiteX17" fmla="*/ 63663 w 78869"/>
                  <a:gd name="connsiteY17" fmla="*/ 113641 h 135234"/>
                  <a:gd name="connsiteX18" fmla="*/ 39434 w 78869"/>
                  <a:gd name="connsiteY18" fmla="*/ 119977 h 1352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78869" h="135234">
                    <a:moveTo>
                      <a:pt x="39434" y="0"/>
                    </a:moveTo>
                    <a:cubicBezTo>
                      <a:pt x="20427" y="0"/>
                      <a:pt x="0" y="6590"/>
                      <a:pt x="0" y="21137"/>
                    </a:cubicBezTo>
                    <a:lnTo>
                      <a:pt x="0" y="114097"/>
                    </a:lnTo>
                    <a:cubicBezTo>
                      <a:pt x="0" y="128594"/>
                      <a:pt x="20427" y="135234"/>
                      <a:pt x="39434" y="135234"/>
                    </a:cubicBezTo>
                    <a:cubicBezTo>
                      <a:pt x="58442" y="135234"/>
                      <a:pt x="78869" y="128645"/>
                      <a:pt x="78869" y="114097"/>
                    </a:cubicBezTo>
                    <a:lnTo>
                      <a:pt x="78869" y="21137"/>
                    </a:lnTo>
                    <a:cubicBezTo>
                      <a:pt x="78869" y="6640"/>
                      <a:pt x="58442" y="0"/>
                      <a:pt x="39434" y="0"/>
                    </a:cubicBezTo>
                    <a:close/>
                    <a:moveTo>
                      <a:pt x="39434" y="15206"/>
                    </a:moveTo>
                    <a:cubicBezTo>
                      <a:pt x="53019" y="15206"/>
                      <a:pt x="61179" y="19008"/>
                      <a:pt x="63308" y="21137"/>
                    </a:cubicBezTo>
                    <a:cubicBezTo>
                      <a:pt x="61179" y="23265"/>
                      <a:pt x="53019" y="27067"/>
                      <a:pt x="39434" y="27067"/>
                    </a:cubicBezTo>
                    <a:cubicBezTo>
                      <a:pt x="25850" y="27067"/>
                      <a:pt x="17690" y="23265"/>
                      <a:pt x="15561" y="21137"/>
                    </a:cubicBezTo>
                    <a:cubicBezTo>
                      <a:pt x="17690" y="19008"/>
                      <a:pt x="25850" y="15206"/>
                      <a:pt x="39434" y="15206"/>
                    </a:cubicBezTo>
                    <a:close/>
                    <a:moveTo>
                      <a:pt x="39434" y="119977"/>
                    </a:moveTo>
                    <a:cubicBezTo>
                      <a:pt x="24938" y="119977"/>
                      <a:pt x="16625" y="115669"/>
                      <a:pt x="15206" y="113641"/>
                    </a:cubicBezTo>
                    <a:lnTo>
                      <a:pt x="15206" y="38117"/>
                    </a:lnTo>
                    <a:cubicBezTo>
                      <a:pt x="22302" y="40854"/>
                      <a:pt x="31021" y="42121"/>
                      <a:pt x="39434" y="42121"/>
                    </a:cubicBezTo>
                    <a:cubicBezTo>
                      <a:pt x="47849" y="42121"/>
                      <a:pt x="56567" y="40804"/>
                      <a:pt x="63663" y="38117"/>
                    </a:cubicBezTo>
                    <a:lnTo>
                      <a:pt x="63663" y="113641"/>
                    </a:lnTo>
                    <a:cubicBezTo>
                      <a:pt x="62294" y="115618"/>
                      <a:pt x="53931" y="119977"/>
                      <a:pt x="39434" y="119977"/>
                    </a:cubicBezTo>
                    <a:close/>
                  </a:path>
                </a:pathLst>
              </a:custGeom>
              <a:solidFill>
                <a:srgbClr val="1F1F1F"/>
              </a:solidFill>
              <a:ln w="50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  <p:sp>
          <p:nvSpPr>
            <p:cNvPr id="1134" name="Frihandsfigur: Form 1133">
              <a:extLst>
                <a:ext uri="{FF2B5EF4-FFF2-40B4-BE49-F238E27FC236}">
                  <a16:creationId xmlns:a16="http://schemas.microsoft.com/office/drawing/2014/main" id="{52D43E13-9018-295F-1BDC-DE39226EFF54}"/>
                </a:ext>
              </a:extLst>
            </p:cNvPr>
            <p:cNvSpPr/>
            <p:nvPr/>
          </p:nvSpPr>
          <p:spPr>
            <a:xfrm>
              <a:off x="9014323" y="4223474"/>
              <a:ext cx="382791" cy="382791"/>
            </a:xfrm>
            <a:custGeom>
              <a:avLst/>
              <a:gdLst>
                <a:gd name="connsiteX0" fmla="*/ 191396 w 382791"/>
                <a:gd name="connsiteY0" fmla="*/ 0 h 382791"/>
                <a:gd name="connsiteX1" fmla="*/ 0 w 382791"/>
                <a:gd name="connsiteY1" fmla="*/ 191396 h 382791"/>
                <a:gd name="connsiteX2" fmla="*/ 191396 w 382791"/>
                <a:gd name="connsiteY2" fmla="*/ 382791 h 382791"/>
                <a:gd name="connsiteX3" fmla="*/ 382791 w 382791"/>
                <a:gd name="connsiteY3" fmla="*/ 191396 h 382791"/>
                <a:gd name="connsiteX4" fmla="*/ 191396 w 382791"/>
                <a:gd name="connsiteY4" fmla="*/ 0 h 382791"/>
                <a:gd name="connsiteX5" fmla="*/ 367585 w 382791"/>
                <a:gd name="connsiteY5" fmla="*/ 191396 h 382791"/>
                <a:gd name="connsiteX6" fmla="*/ 321358 w 382791"/>
                <a:gd name="connsiteY6" fmla="*/ 310206 h 382791"/>
                <a:gd name="connsiteX7" fmla="*/ 72585 w 382791"/>
                <a:gd name="connsiteY7" fmla="*/ 61433 h 382791"/>
                <a:gd name="connsiteX8" fmla="*/ 191396 w 382791"/>
                <a:gd name="connsiteY8" fmla="*/ 15206 h 382791"/>
                <a:gd name="connsiteX9" fmla="*/ 367585 w 382791"/>
                <a:gd name="connsiteY9" fmla="*/ 191396 h 382791"/>
                <a:gd name="connsiteX10" fmla="*/ 15206 w 382791"/>
                <a:gd name="connsiteY10" fmla="*/ 191396 h 382791"/>
                <a:gd name="connsiteX11" fmla="*/ 61839 w 382791"/>
                <a:gd name="connsiteY11" fmla="*/ 72179 h 382791"/>
                <a:gd name="connsiteX12" fmla="*/ 310663 w 382791"/>
                <a:gd name="connsiteY12" fmla="*/ 321003 h 382791"/>
                <a:gd name="connsiteX13" fmla="*/ 191446 w 382791"/>
                <a:gd name="connsiteY13" fmla="*/ 367636 h 382791"/>
                <a:gd name="connsiteX14" fmla="*/ 15257 w 382791"/>
                <a:gd name="connsiteY14" fmla="*/ 191446 h 382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82791" h="382791">
                  <a:moveTo>
                    <a:pt x="191396" y="0"/>
                  </a:moveTo>
                  <a:cubicBezTo>
                    <a:pt x="85865" y="0"/>
                    <a:pt x="0" y="85864"/>
                    <a:pt x="0" y="191396"/>
                  </a:cubicBezTo>
                  <a:cubicBezTo>
                    <a:pt x="0" y="296926"/>
                    <a:pt x="85865" y="382791"/>
                    <a:pt x="191396" y="382791"/>
                  </a:cubicBezTo>
                  <a:cubicBezTo>
                    <a:pt x="296927" y="382791"/>
                    <a:pt x="382791" y="296926"/>
                    <a:pt x="382791" y="191396"/>
                  </a:cubicBezTo>
                  <a:cubicBezTo>
                    <a:pt x="382791" y="85864"/>
                    <a:pt x="296927" y="0"/>
                    <a:pt x="191396" y="0"/>
                  </a:cubicBezTo>
                  <a:close/>
                  <a:moveTo>
                    <a:pt x="367585" y="191396"/>
                  </a:moveTo>
                  <a:cubicBezTo>
                    <a:pt x="367585" y="237116"/>
                    <a:pt x="350047" y="278831"/>
                    <a:pt x="321358" y="310206"/>
                  </a:cubicBezTo>
                  <a:lnTo>
                    <a:pt x="72585" y="61433"/>
                  </a:lnTo>
                  <a:cubicBezTo>
                    <a:pt x="103960" y="32744"/>
                    <a:pt x="145675" y="15206"/>
                    <a:pt x="191396" y="15206"/>
                  </a:cubicBezTo>
                  <a:cubicBezTo>
                    <a:pt x="288563" y="15206"/>
                    <a:pt x="367585" y="94228"/>
                    <a:pt x="367585" y="191396"/>
                  </a:cubicBezTo>
                  <a:close/>
                  <a:moveTo>
                    <a:pt x="15206" y="191396"/>
                  </a:moveTo>
                  <a:cubicBezTo>
                    <a:pt x="15206" y="145422"/>
                    <a:pt x="32896" y="103554"/>
                    <a:pt x="61839" y="72179"/>
                  </a:cubicBezTo>
                  <a:lnTo>
                    <a:pt x="310663" y="321003"/>
                  </a:lnTo>
                  <a:cubicBezTo>
                    <a:pt x="279288" y="349946"/>
                    <a:pt x="237369" y="367636"/>
                    <a:pt x="191446" y="367636"/>
                  </a:cubicBezTo>
                  <a:cubicBezTo>
                    <a:pt x="94279" y="367636"/>
                    <a:pt x="15257" y="288614"/>
                    <a:pt x="15257" y="191446"/>
                  </a:cubicBezTo>
                  <a:close/>
                </a:path>
              </a:pathLst>
            </a:custGeom>
            <a:solidFill>
              <a:srgbClr val="D24723"/>
            </a:solidFill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  <p:grpSp>
        <p:nvGrpSpPr>
          <p:cNvPr id="35" name="Grupp 34">
            <a:extLst>
              <a:ext uri="{FF2B5EF4-FFF2-40B4-BE49-F238E27FC236}">
                <a16:creationId xmlns:a16="http://schemas.microsoft.com/office/drawing/2014/main" id="{A05468FC-8BE3-5F31-7F3E-496D7F2CF7F5}"/>
              </a:ext>
            </a:extLst>
          </p:cNvPr>
          <p:cNvGrpSpPr/>
          <p:nvPr/>
        </p:nvGrpSpPr>
        <p:grpSpPr>
          <a:xfrm>
            <a:off x="5272577" y="3732402"/>
            <a:ext cx="538229" cy="538227"/>
            <a:chOff x="781987" y="4810839"/>
            <a:chExt cx="384210" cy="384209"/>
          </a:xfrm>
        </p:grpSpPr>
        <p:sp>
          <p:nvSpPr>
            <p:cNvPr id="1135" name="Frihandsfigur: Form 1134">
              <a:extLst>
                <a:ext uri="{FF2B5EF4-FFF2-40B4-BE49-F238E27FC236}">
                  <a16:creationId xmlns:a16="http://schemas.microsoft.com/office/drawing/2014/main" id="{BBC29546-2237-3D8D-9DAE-B8895CDB6242}"/>
                </a:ext>
              </a:extLst>
            </p:cNvPr>
            <p:cNvSpPr/>
            <p:nvPr/>
          </p:nvSpPr>
          <p:spPr>
            <a:xfrm>
              <a:off x="849046" y="4879419"/>
              <a:ext cx="249990" cy="229258"/>
            </a:xfrm>
            <a:custGeom>
              <a:avLst/>
              <a:gdLst>
                <a:gd name="connsiteX0" fmla="*/ 217854 w 249990"/>
                <a:gd name="connsiteY0" fmla="*/ 159766 h 229258"/>
                <a:gd name="connsiteX1" fmla="*/ 199201 w 249990"/>
                <a:gd name="connsiteY1" fmla="*/ 15206 h 229258"/>
                <a:gd name="connsiteX2" fmla="*/ 210961 w 249990"/>
                <a:gd name="connsiteY2" fmla="*/ 15206 h 229258"/>
                <a:gd name="connsiteX3" fmla="*/ 218564 w 249990"/>
                <a:gd name="connsiteY3" fmla="*/ 7603 h 229258"/>
                <a:gd name="connsiteX4" fmla="*/ 210961 w 249990"/>
                <a:gd name="connsiteY4" fmla="*/ 0 h 229258"/>
                <a:gd name="connsiteX5" fmla="*/ 172337 w 249990"/>
                <a:gd name="connsiteY5" fmla="*/ 0 h 229258"/>
                <a:gd name="connsiteX6" fmla="*/ 164734 w 249990"/>
                <a:gd name="connsiteY6" fmla="*/ 7603 h 229258"/>
                <a:gd name="connsiteX7" fmla="*/ 172337 w 249990"/>
                <a:gd name="connsiteY7" fmla="*/ 15206 h 229258"/>
                <a:gd name="connsiteX8" fmla="*/ 183843 w 249990"/>
                <a:gd name="connsiteY8" fmla="*/ 15206 h 229258"/>
                <a:gd name="connsiteX9" fmla="*/ 198188 w 249990"/>
                <a:gd name="connsiteY9" fmla="*/ 126363 h 229258"/>
                <a:gd name="connsiteX10" fmla="*/ 147855 w 249990"/>
                <a:gd name="connsiteY10" fmla="*/ 186834 h 229258"/>
                <a:gd name="connsiteX11" fmla="*/ 68783 w 249990"/>
                <a:gd name="connsiteY11" fmla="*/ 186834 h 229258"/>
                <a:gd name="connsiteX12" fmla="*/ 34822 w 249990"/>
                <a:gd name="connsiteY12" fmla="*/ 159614 h 229258"/>
                <a:gd name="connsiteX13" fmla="*/ 0 w 249990"/>
                <a:gd name="connsiteY13" fmla="*/ 194437 h 229258"/>
                <a:gd name="connsiteX14" fmla="*/ 34822 w 249990"/>
                <a:gd name="connsiteY14" fmla="*/ 229259 h 229258"/>
                <a:gd name="connsiteX15" fmla="*/ 68783 w 249990"/>
                <a:gd name="connsiteY15" fmla="*/ 202040 h 229258"/>
                <a:gd name="connsiteX16" fmla="*/ 151403 w 249990"/>
                <a:gd name="connsiteY16" fmla="*/ 202040 h 229258"/>
                <a:gd name="connsiteX17" fmla="*/ 157232 w 249990"/>
                <a:gd name="connsiteY17" fmla="*/ 199302 h 229258"/>
                <a:gd name="connsiteX18" fmla="*/ 200823 w 249990"/>
                <a:gd name="connsiteY18" fmla="*/ 146943 h 229258"/>
                <a:gd name="connsiteX19" fmla="*/ 202749 w 249990"/>
                <a:gd name="connsiteY19" fmla="*/ 161946 h 229258"/>
                <a:gd name="connsiteX20" fmla="*/ 180346 w 249990"/>
                <a:gd name="connsiteY20" fmla="*/ 194437 h 229258"/>
                <a:gd name="connsiteX21" fmla="*/ 215168 w 249990"/>
                <a:gd name="connsiteY21" fmla="*/ 229259 h 229258"/>
                <a:gd name="connsiteX22" fmla="*/ 249990 w 249990"/>
                <a:gd name="connsiteY22" fmla="*/ 194437 h 229258"/>
                <a:gd name="connsiteX23" fmla="*/ 217804 w 249990"/>
                <a:gd name="connsiteY23" fmla="*/ 159766 h 229258"/>
                <a:gd name="connsiteX24" fmla="*/ 34873 w 249990"/>
                <a:gd name="connsiteY24" fmla="*/ 214053 h 229258"/>
                <a:gd name="connsiteX25" fmla="*/ 15257 w 249990"/>
                <a:gd name="connsiteY25" fmla="*/ 194437 h 229258"/>
                <a:gd name="connsiteX26" fmla="*/ 34873 w 249990"/>
                <a:gd name="connsiteY26" fmla="*/ 174821 h 229258"/>
                <a:gd name="connsiteX27" fmla="*/ 52968 w 249990"/>
                <a:gd name="connsiteY27" fmla="*/ 186834 h 229258"/>
                <a:gd name="connsiteX28" fmla="*/ 30767 w 249990"/>
                <a:gd name="connsiteY28" fmla="*/ 186834 h 229258"/>
                <a:gd name="connsiteX29" fmla="*/ 23164 w 249990"/>
                <a:gd name="connsiteY29" fmla="*/ 194437 h 229258"/>
                <a:gd name="connsiteX30" fmla="*/ 30767 w 249990"/>
                <a:gd name="connsiteY30" fmla="*/ 202040 h 229258"/>
                <a:gd name="connsiteX31" fmla="*/ 52968 w 249990"/>
                <a:gd name="connsiteY31" fmla="*/ 202040 h 229258"/>
                <a:gd name="connsiteX32" fmla="*/ 34873 w 249990"/>
                <a:gd name="connsiteY32" fmla="*/ 214053 h 229258"/>
                <a:gd name="connsiteX33" fmla="*/ 215219 w 249990"/>
                <a:gd name="connsiteY33" fmla="*/ 214053 h 229258"/>
                <a:gd name="connsiteX34" fmla="*/ 195603 w 249990"/>
                <a:gd name="connsiteY34" fmla="*/ 194437 h 229258"/>
                <a:gd name="connsiteX35" fmla="*/ 204828 w 249990"/>
                <a:gd name="connsiteY35" fmla="*/ 177862 h 229258"/>
                <a:gd name="connsiteX36" fmla="*/ 207666 w 249990"/>
                <a:gd name="connsiteY36" fmla="*/ 199708 h 229258"/>
                <a:gd name="connsiteX37" fmla="*/ 215219 w 249990"/>
                <a:gd name="connsiteY37" fmla="*/ 206348 h 229258"/>
                <a:gd name="connsiteX38" fmla="*/ 216182 w 249990"/>
                <a:gd name="connsiteY38" fmla="*/ 206297 h 229258"/>
                <a:gd name="connsiteX39" fmla="*/ 222771 w 249990"/>
                <a:gd name="connsiteY39" fmla="*/ 197782 h 229258"/>
                <a:gd name="connsiteX40" fmla="*/ 219882 w 249990"/>
                <a:gd name="connsiteY40" fmla="*/ 175480 h 229258"/>
                <a:gd name="connsiteX41" fmla="*/ 234835 w 249990"/>
                <a:gd name="connsiteY41" fmla="*/ 194487 h 229258"/>
                <a:gd name="connsiteX42" fmla="*/ 215219 w 249990"/>
                <a:gd name="connsiteY42" fmla="*/ 214103 h 229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249990" h="229258">
                  <a:moveTo>
                    <a:pt x="217854" y="159766"/>
                  </a:moveTo>
                  <a:lnTo>
                    <a:pt x="199201" y="15206"/>
                  </a:lnTo>
                  <a:lnTo>
                    <a:pt x="210961" y="15206"/>
                  </a:lnTo>
                  <a:cubicBezTo>
                    <a:pt x="215168" y="15206"/>
                    <a:pt x="218564" y="11810"/>
                    <a:pt x="218564" y="7603"/>
                  </a:cubicBezTo>
                  <a:cubicBezTo>
                    <a:pt x="218564" y="3396"/>
                    <a:pt x="215168" y="0"/>
                    <a:pt x="210961" y="0"/>
                  </a:cubicBezTo>
                  <a:lnTo>
                    <a:pt x="172337" y="0"/>
                  </a:lnTo>
                  <a:cubicBezTo>
                    <a:pt x="168130" y="0"/>
                    <a:pt x="164734" y="3396"/>
                    <a:pt x="164734" y="7603"/>
                  </a:cubicBezTo>
                  <a:cubicBezTo>
                    <a:pt x="164734" y="11810"/>
                    <a:pt x="168130" y="15206"/>
                    <a:pt x="172337" y="15206"/>
                  </a:cubicBezTo>
                  <a:lnTo>
                    <a:pt x="183843" y="15206"/>
                  </a:lnTo>
                  <a:lnTo>
                    <a:pt x="198188" y="126363"/>
                  </a:lnTo>
                  <a:lnTo>
                    <a:pt x="147855" y="186834"/>
                  </a:lnTo>
                  <a:lnTo>
                    <a:pt x="68783" y="186834"/>
                  </a:lnTo>
                  <a:cubicBezTo>
                    <a:pt x="65285" y="171272"/>
                    <a:pt x="51397" y="159614"/>
                    <a:pt x="34822" y="159614"/>
                  </a:cubicBezTo>
                  <a:cubicBezTo>
                    <a:pt x="15612" y="159614"/>
                    <a:pt x="0" y="175226"/>
                    <a:pt x="0" y="194437"/>
                  </a:cubicBezTo>
                  <a:cubicBezTo>
                    <a:pt x="0" y="213647"/>
                    <a:pt x="15612" y="229259"/>
                    <a:pt x="34822" y="229259"/>
                  </a:cubicBezTo>
                  <a:cubicBezTo>
                    <a:pt x="51397" y="229259"/>
                    <a:pt x="65285" y="217601"/>
                    <a:pt x="68783" y="202040"/>
                  </a:cubicBezTo>
                  <a:lnTo>
                    <a:pt x="151403" y="202040"/>
                  </a:lnTo>
                  <a:cubicBezTo>
                    <a:pt x="153684" y="202040"/>
                    <a:pt x="155813" y="201026"/>
                    <a:pt x="157232" y="199302"/>
                  </a:cubicBezTo>
                  <a:lnTo>
                    <a:pt x="200823" y="146943"/>
                  </a:lnTo>
                  <a:lnTo>
                    <a:pt x="202749" y="161946"/>
                  </a:lnTo>
                  <a:cubicBezTo>
                    <a:pt x="189672" y="166964"/>
                    <a:pt x="180346" y="179636"/>
                    <a:pt x="180346" y="194437"/>
                  </a:cubicBezTo>
                  <a:cubicBezTo>
                    <a:pt x="180346" y="213647"/>
                    <a:pt x="195957" y="229259"/>
                    <a:pt x="215168" y="229259"/>
                  </a:cubicBezTo>
                  <a:cubicBezTo>
                    <a:pt x="234378" y="229259"/>
                    <a:pt x="249990" y="213647"/>
                    <a:pt x="249990" y="194437"/>
                  </a:cubicBezTo>
                  <a:cubicBezTo>
                    <a:pt x="249990" y="175226"/>
                    <a:pt x="235798" y="161084"/>
                    <a:pt x="217804" y="159766"/>
                  </a:cubicBezTo>
                  <a:close/>
                  <a:moveTo>
                    <a:pt x="34873" y="214053"/>
                  </a:moveTo>
                  <a:cubicBezTo>
                    <a:pt x="24076" y="214053"/>
                    <a:pt x="15257" y="205233"/>
                    <a:pt x="15257" y="194437"/>
                  </a:cubicBezTo>
                  <a:cubicBezTo>
                    <a:pt x="15257" y="183640"/>
                    <a:pt x="24076" y="174821"/>
                    <a:pt x="34873" y="174821"/>
                  </a:cubicBezTo>
                  <a:cubicBezTo>
                    <a:pt x="42983" y="174821"/>
                    <a:pt x="49978" y="179788"/>
                    <a:pt x="52968" y="186834"/>
                  </a:cubicBezTo>
                  <a:lnTo>
                    <a:pt x="30767" y="186834"/>
                  </a:lnTo>
                  <a:cubicBezTo>
                    <a:pt x="26560" y="186834"/>
                    <a:pt x="23164" y="190229"/>
                    <a:pt x="23164" y="194437"/>
                  </a:cubicBezTo>
                  <a:cubicBezTo>
                    <a:pt x="23164" y="198643"/>
                    <a:pt x="26560" y="202040"/>
                    <a:pt x="30767" y="202040"/>
                  </a:cubicBezTo>
                  <a:lnTo>
                    <a:pt x="52968" y="202040"/>
                  </a:lnTo>
                  <a:cubicBezTo>
                    <a:pt x="49978" y="209085"/>
                    <a:pt x="43034" y="214053"/>
                    <a:pt x="34873" y="214053"/>
                  </a:cubicBezTo>
                  <a:close/>
                  <a:moveTo>
                    <a:pt x="215219" y="214053"/>
                  </a:moveTo>
                  <a:cubicBezTo>
                    <a:pt x="204422" y="214053"/>
                    <a:pt x="195603" y="205233"/>
                    <a:pt x="195603" y="194437"/>
                  </a:cubicBezTo>
                  <a:cubicBezTo>
                    <a:pt x="195603" y="187442"/>
                    <a:pt x="199303" y="181308"/>
                    <a:pt x="204828" y="177862"/>
                  </a:cubicBezTo>
                  <a:lnTo>
                    <a:pt x="207666" y="199708"/>
                  </a:lnTo>
                  <a:cubicBezTo>
                    <a:pt x="208173" y="203560"/>
                    <a:pt x="211417" y="206348"/>
                    <a:pt x="215219" y="206348"/>
                  </a:cubicBezTo>
                  <a:cubicBezTo>
                    <a:pt x="215523" y="206348"/>
                    <a:pt x="215877" y="206348"/>
                    <a:pt x="216182" y="206297"/>
                  </a:cubicBezTo>
                  <a:cubicBezTo>
                    <a:pt x="220338" y="205740"/>
                    <a:pt x="223278" y="201938"/>
                    <a:pt x="222771" y="197782"/>
                  </a:cubicBezTo>
                  <a:lnTo>
                    <a:pt x="219882" y="175480"/>
                  </a:lnTo>
                  <a:cubicBezTo>
                    <a:pt x="228448" y="177608"/>
                    <a:pt x="234835" y="185262"/>
                    <a:pt x="234835" y="194487"/>
                  </a:cubicBezTo>
                  <a:cubicBezTo>
                    <a:pt x="234835" y="205284"/>
                    <a:pt x="226015" y="214103"/>
                    <a:pt x="215219" y="214103"/>
                  </a:cubicBezTo>
                  <a:close/>
                </a:path>
              </a:pathLst>
            </a:custGeom>
            <a:solidFill>
              <a:srgbClr val="1F1F1F"/>
            </a:solidFill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136" name="Frihandsfigur: Form 1135">
              <a:extLst>
                <a:ext uri="{FF2B5EF4-FFF2-40B4-BE49-F238E27FC236}">
                  <a16:creationId xmlns:a16="http://schemas.microsoft.com/office/drawing/2014/main" id="{2F242CC5-92BB-39E6-C38D-D158CDBEA8BF}"/>
                </a:ext>
              </a:extLst>
            </p:cNvPr>
            <p:cNvSpPr/>
            <p:nvPr/>
          </p:nvSpPr>
          <p:spPr>
            <a:xfrm>
              <a:off x="781987" y="4810839"/>
              <a:ext cx="384210" cy="384209"/>
            </a:xfrm>
            <a:custGeom>
              <a:avLst/>
              <a:gdLst>
                <a:gd name="connsiteX0" fmla="*/ 192105 w 384210"/>
                <a:gd name="connsiteY0" fmla="*/ 0 h 384209"/>
                <a:gd name="connsiteX1" fmla="*/ 0 w 384210"/>
                <a:gd name="connsiteY1" fmla="*/ 192105 h 384209"/>
                <a:gd name="connsiteX2" fmla="*/ 192105 w 384210"/>
                <a:gd name="connsiteY2" fmla="*/ 384210 h 384209"/>
                <a:gd name="connsiteX3" fmla="*/ 384210 w 384210"/>
                <a:gd name="connsiteY3" fmla="*/ 192105 h 384209"/>
                <a:gd name="connsiteX4" fmla="*/ 192105 w 384210"/>
                <a:gd name="connsiteY4" fmla="*/ 0 h 384209"/>
                <a:gd name="connsiteX5" fmla="*/ 368953 w 384210"/>
                <a:gd name="connsiteY5" fmla="*/ 192054 h 384209"/>
                <a:gd name="connsiteX6" fmla="*/ 322524 w 384210"/>
                <a:gd name="connsiteY6" fmla="*/ 311372 h 384209"/>
                <a:gd name="connsiteX7" fmla="*/ 72787 w 384210"/>
                <a:gd name="connsiteY7" fmla="*/ 61585 h 384209"/>
                <a:gd name="connsiteX8" fmla="*/ 192105 w 384210"/>
                <a:gd name="connsiteY8" fmla="*/ 15155 h 384209"/>
                <a:gd name="connsiteX9" fmla="*/ 369004 w 384210"/>
                <a:gd name="connsiteY9" fmla="*/ 192054 h 384209"/>
                <a:gd name="connsiteX10" fmla="*/ 15206 w 384210"/>
                <a:gd name="connsiteY10" fmla="*/ 192054 h 384209"/>
                <a:gd name="connsiteX11" fmla="*/ 62041 w 384210"/>
                <a:gd name="connsiteY11" fmla="*/ 72331 h 384209"/>
                <a:gd name="connsiteX12" fmla="*/ 311829 w 384210"/>
                <a:gd name="connsiteY12" fmla="*/ 322118 h 384209"/>
                <a:gd name="connsiteX13" fmla="*/ 192105 w 384210"/>
                <a:gd name="connsiteY13" fmla="*/ 368953 h 384209"/>
                <a:gd name="connsiteX14" fmla="*/ 15206 w 384210"/>
                <a:gd name="connsiteY14" fmla="*/ 192054 h 384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84210" h="384209">
                  <a:moveTo>
                    <a:pt x="192105" y="0"/>
                  </a:moveTo>
                  <a:cubicBezTo>
                    <a:pt x="86169" y="0"/>
                    <a:pt x="0" y="86169"/>
                    <a:pt x="0" y="192105"/>
                  </a:cubicBezTo>
                  <a:cubicBezTo>
                    <a:pt x="0" y="298041"/>
                    <a:pt x="86169" y="384210"/>
                    <a:pt x="192105" y="384210"/>
                  </a:cubicBezTo>
                  <a:cubicBezTo>
                    <a:pt x="298042" y="384210"/>
                    <a:pt x="384210" y="298041"/>
                    <a:pt x="384210" y="192105"/>
                  </a:cubicBezTo>
                  <a:cubicBezTo>
                    <a:pt x="384210" y="86169"/>
                    <a:pt x="298042" y="0"/>
                    <a:pt x="192105" y="0"/>
                  </a:cubicBezTo>
                  <a:close/>
                  <a:moveTo>
                    <a:pt x="368953" y="192054"/>
                  </a:moveTo>
                  <a:cubicBezTo>
                    <a:pt x="368953" y="237977"/>
                    <a:pt x="351365" y="279895"/>
                    <a:pt x="322524" y="311372"/>
                  </a:cubicBezTo>
                  <a:lnTo>
                    <a:pt x="72787" y="61585"/>
                  </a:lnTo>
                  <a:cubicBezTo>
                    <a:pt x="104264" y="32795"/>
                    <a:pt x="146132" y="15155"/>
                    <a:pt x="192105" y="15155"/>
                  </a:cubicBezTo>
                  <a:cubicBezTo>
                    <a:pt x="289628" y="15155"/>
                    <a:pt x="369004" y="94481"/>
                    <a:pt x="369004" y="192054"/>
                  </a:cubicBezTo>
                  <a:close/>
                  <a:moveTo>
                    <a:pt x="15206" y="192054"/>
                  </a:moveTo>
                  <a:cubicBezTo>
                    <a:pt x="15206" y="145929"/>
                    <a:pt x="32997" y="103858"/>
                    <a:pt x="62041" y="72331"/>
                  </a:cubicBezTo>
                  <a:lnTo>
                    <a:pt x="311829" y="322118"/>
                  </a:lnTo>
                  <a:cubicBezTo>
                    <a:pt x="280301" y="351162"/>
                    <a:pt x="238231" y="368953"/>
                    <a:pt x="192105" y="368953"/>
                  </a:cubicBezTo>
                  <a:cubicBezTo>
                    <a:pt x="94583" y="368953"/>
                    <a:pt x="15206" y="289628"/>
                    <a:pt x="15206" y="192054"/>
                  </a:cubicBezTo>
                  <a:close/>
                </a:path>
              </a:pathLst>
            </a:custGeom>
            <a:solidFill>
              <a:srgbClr val="1F1F1F"/>
            </a:solidFill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  <p:grpSp>
        <p:nvGrpSpPr>
          <p:cNvPr id="36" name="Grupp 35">
            <a:extLst>
              <a:ext uri="{FF2B5EF4-FFF2-40B4-BE49-F238E27FC236}">
                <a16:creationId xmlns:a16="http://schemas.microsoft.com/office/drawing/2014/main" id="{058CE50E-7D16-CF54-64C9-C16AEF668262}"/>
              </a:ext>
            </a:extLst>
          </p:cNvPr>
          <p:cNvGrpSpPr/>
          <p:nvPr/>
        </p:nvGrpSpPr>
        <p:grpSpPr>
          <a:xfrm>
            <a:off x="5272577" y="4420923"/>
            <a:ext cx="538229" cy="538227"/>
            <a:chOff x="1369960" y="4810839"/>
            <a:chExt cx="384210" cy="384209"/>
          </a:xfrm>
        </p:grpSpPr>
        <p:sp>
          <p:nvSpPr>
            <p:cNvPr id="1137" name="Frihandsfigur: Form 1136">
              <a:extLst>
                <a:ext uri="{FF2B5EF4-FFF2-40B4-BE49-F238E27FC236}">
                  <a16:creationId xmlns:a16="http://schemas.microsoft.com/office/drawing/2014/main" id="{32FBB219-7E5D-D00E-B514-AF2C83623784}"/>
                </a:ext>
              </a:extLst>
            </p:cNvPr>
            <p:cNvSpPr/>
            <p:nvPr/>
          </p:nvSpPr>
          <p:spPr>
            <a:xfrm>
              <a:off x="1437020" y="4879419"/>
              <a:ext cx="249990" cy="229258"/>
            </a:xfrm>
            <a:custGeom>
              <a:avLst/>
              <a:gdLst>
                <a:gd name="connsiteX0" fmla="*/ 217854 w 249990"/>
                <a:gd name="connsiteY0" fmla="*/ 159766 h 229258"/>
                <a:gd name="connsiteX1" fmla="*/ 199201 w 249990"/>
                <a:gd name="connsiteY1" fmla="*/ 15206 h 229258"/>
                <a:gd name="connsiteX2" fmla="*/ 210961 w 249990"/>
                <a:gd name="connsiteY2" fmla="*/ 15206 h 229258"/>
                <a:gd name="connsiteX3" fmla="*/ 218564 w 249990"/>
                <a:gd name="connsiteY3" fmla="*/ 7603 h 229258"/>
                <a:gd name="connsiteX4" fmla="*/ 210961 w 249990"/>
                <a:gd name="connsiteY4" fmla="*/ 0 h 229258"/>
                <a:gd name="connsiteX5" fmla="*/ 172337 w 249990"/>
                <a:gd name="connsiteY5" fmla="*/ 0 h 229258"/>
                <a:gd name="connsiteX6" fmla="*/ 164734 w 249990"/>
                <a:gd name="connsiteY6" fmla="*/ 7603 h 229258"/>
                <a:gd name="connsiteX7" fmla="*/ 172337 w 249990"/>
                <a:gd name="connsiteY7" fmla="*/ 15206 h 229258"/>
                <a:gd name="connsiteX8" fmla="*/ 183843 w 249990"/>
                <a:gd name="connsiteY8" fmla="*/ 15206 h 229258"/>
                <a:gd name="connsiteX9" fmla="*/ 198188 w 249990"/>
                <a:gd name="connsiteY9" fmla="*/ 126363 h 229258"/>
                <a:gd name="connsiteX10" fmla="*/ 147855 w 249990"/>
                <a:gd name="connsiteY10" fmla="*/ 186834 h 229258"/>
                <a:gd name="connsiteX11" fmla="*/ 68783 w 249990"/>
                <a:gd name="connsiteY11" fmla="*/ 186834 h 229258"/>
                <a:gd name="connsiteX12" fmla="*/ 34822 w 249990"/>
                <a:gd name="connsiteY12" fmla="*/ 159614 h 229258"/>
                <a:gd name="connsiteX13" fmla="*/ 0 w 249990"/>
                <a:gd name="connsiteY13" fmla="*/ 194437 h 229258"/>
                <a:gd name="connsiteX14" fmla="*/ 34822 w 249990"/>
                <a:gd name="connsiteY14" fmla="*/ 229259 h 229258"/>
                <a:gd name="connsiteX15" fmla="*/ 68783 w 249990"/>
                <a:gd name="connsiteY15" fmla="*/ 202040 h 229258"/>
                <a:gd name="connsiteX16" fmla="*/ 151403 w 249990"/>
                <a:gd name="connsiteY16" fmla="*/ 202040 h 229258"/>
                <a:gd name="connsiteX17" fmla="*/ 157232 w 249990"/>
                <a:gd name="connsiteY17" fmla="*/ 199302 h 229258"/>
                <a:gd name="connsiteX18" fmla="*/ 200823 w 249990"/>
                <a:gd name="connsiteY18" fmla="*/ 146943 h 229258"/>
                <a:gd name="connsiteX19" fmla="*/ 202749 w 249990"/>
                <a:gd name="connsiteY19" fmla="*/ 161946 h 229258"/>
                <a:gd name="connsiteX20" fmla="*/ 180346 w 249990"/>
                <a:gd name="connsiteY20" fmla="*/ 194437 h 229258"/>
                <a:gd name="connsiteX21" fmla="*/ 215168 w 249990"/>
                <a:gd name="connsiteY21" fmla="*/ 229259 h 229258"/>
                <a:gd name="connsiteX22" fmla="*/ 249990 w 249990"/>
                <a:gd name="connsiteY22" fmla="*/ 194437 h 229258"/>
                <a:gd name="connsiteX23" fmla="*/ 217804 w 249990"/>
                <a:gd name="connsiteY23" fmla="*/ 159766 h 229258"/>
                <a:gd name="connsiteX24" fmla="*/ 34873 w 249990"/>
                <a:gd name="connsiteY24" fmla="*/ 214053 h 229258"/>
                <a:gd name="connsiteX25" fmla="*/ 15257 w 249990"/>
                <a:gd name="connsiteY25" fmla="*/ 194437 h 229258"/>
                <a:gd name="connsiteX26" fmla="*/ 34873 w 249990"/>
                <a:gd name="connsiteY26" fmla="*/ 174821 h 229258"/>
                <a:gd name="connsiteX27" fmla="*/ 52968 w 249990"/>
                <a:gd name="connsiteY27" fmla="*/ 186834 h 229258"/>
                <a:gd name="connsiteX28" fmla="*/ 30767 w 249990"/>
                <a:gd name="connsiteY28" fmla="*/ 186834 h 229258"/>
                <a:gd name="connsiteX29" fmla="*/ 23164 w 249990"/>
                <a:gd name="connsiteY29" fmla="*/ 194437 h 229258"/>
                <a:gd name="connsiteX30" fmla="*/ 30767 w 249990"/>
                <a:gd name="connsiteY30" fmla="*/ 202040 h 229258"/>
                <a:gd name="connsiteX31" fmla="*/ 52968 w 249990"/>
                <a:gd name="connsiteY31" fmla="*/ 202040 h 229258"/>
                <a:gd name="connsiteX32" fmla="*/ 34873 w 249990"/>
                <a:gd name="connsiteY32" fmla="*/ 214053 h 229258"/>
                <a:gd name="connsiteX33" fmla="*/ 215219 w 249990"/>
                <a:gd name="connsiteY33" fmla="*/ 214053 h 229258"/>
                <a:gd name="connsiteX34" fmla="*/ 195603 w 249990"/>
                <a:gd name="connsiteY34" fmla="*/ 194437 h 229258"/>
                <a:gd name="connsiteX35" fmla="*/ 204828 w 249990"/>
                <a:gd name="connsiteY35" fmla="*/ 177862 h 229258"/>
                <a:gd name="connsiteX36" fmla="*/ 207666 w 249990"/>
                <a:gd name="connsiteY36" fmla="*/ 199708 h 229258"/>
                <a:gd name="connsiteX37" fmla="*/ 215219 w 249990"/>
                <a:gd name="connsiteY37" fmla="*/ 206348 h 229258"/>
                <a:gd name="connsiteX38" fmla="*/ 216182 w 249990"/>
                <a:gd name="connsiteY38" fmla="*/ 206297 h 229258"/>
                <a:gd name="connsiteX39" fmla="*/ 222771 w 249990"/>
                <a:gd name="connsiteY39" fmla="*/ 197782 h 229258"/>
                <a:gd name="connsiteX40" fmla="*/ 219882 w 249990"/>
                <a:gd name="connsiteY40" fmla="*/ 175480 h 229258"/>
                <a:gd name="connsiteX41" fmla="*/ 234835 w 249990"/>
                <a:gd name="connsiteY41" fmla="*/ 194487 h 229258"/>
                <a:gd name="connsiteX42" fmla="*/ 215219 w 249990"/>
                <a:gd name="connsiteY42" fmla="*/ 214103 h 229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249990" h="229258">
                  <a:moveTo>
                    <a:pt x="217854" y="159766"/>
                  </a:moveTo>
                  <a:lnTo>
                    <a:pt x="199201" y="15206"/>
                  </a:lnTo>
                  <a:lnTo>
                    <a:pt x="210961" y="15206"/>
                  </a:lnTo>
                  <a:cubicBezTo>
                    <a:pt x="215168" y="15206"/>
                    <a:pt x="218564" y="11810"/>
                    <a:pt x="218564" y="7603"/>
                  </a:cubicBezTo>
                  <a:cubicBezTo>
                    <a:pt x="218564" y="3396"/>
                    <a:pt x="215168" y="0"/>
                    <a:pt x="210961" y="0"/>
                  </a:cubicBezTo>
                  <a:lnTo>
                    <a:pt x="172337" y="0"/>
                  </a:lnTo>
                  <a:cubicBezTo>
                    <a:pt x="168130" y="0"/>
                    <a:pt x="164734" y="3396"/>
                    <a:pt x="164734" y="7603"/>
                  </a:cubicBezTo>
                  <a:cubicBezTo>
                    <a:pt x="164734" y="11810"/>
                    <a:pt x="168130" y="15206"/>
                    <a:pt x="172337" y="15206"/>
                  </a:cubicBezTo>
                  <a:lnTo>
                    <a:pt x="183843" y="15206"/>
                  </a:lnTo>
                  <a:lnTo>
                    <a:pt x="198188" y="126363"/>
                  </a:lnTo>
                  <a:lnTo>
                    <a:pt x="147855" y="186834"/>
                  </a:lnTo>
                  <a:lnTo>
                    <a:pt x="68783" y="186834"/>
                  </a:lnTo>
                  <a:cubicBezTo>
                    <a:pt x="65285" y="171272"/>
                    <a:pt x="51397" y="159614"/>
                    <a:pt x="34822" y="159614"/>
                  </a:cubicBezTo>
                  <a:cubicBezTo>
                    <a:pt x="15612" y="159614"/>
                    <a:pt x="0" y="175226"/>
                    <a:pt x="0" y="194437"/>
                  </a:cubicBezTo>
                  <a:cubicBezTo>
                    <a:pt x="0" y="213647"/>
                    <a:pt x="15612" y="229259"/>
                    <a:pt x="34822" y="229259"/>
                  </a:cubicBezTo>
                  <a:cubicBezTo>
                    <a:pt x="51397" y="229259"/>
                    <a:pt x="65285" y="217601"/>
                    <a:pt x="68783" y="202040"/>
                  </a:cubicBezTo>
                  <a:lnTo>
                    <a:pt x="151403" y="202040"/>
                  </a:lnTo>
                  <a:cubicBezTo>
                    <a:pt x="153684" y="202040"/>
                    <a:pt x="155813" y="201026"/>
                    <a:pt x="157232" y="199302"/>
                  </a:cubicBezTo>
                  <a:lnTo>
                    <a:pt x="200823" y="146943"/>
                  </a:lnTo>
                  <a:lnTo>
                    <a:pt x="202749" y="161946"/>
                  </a:lnTo>
                  <a:cubicBezTo>
                    <a:pt x="189672" y="166964"/>
                    <a:pt x="180346" y="179636"/>
                    <a:pt x="180346" y="194437"/>
                  </a:cubicBezTo>
                  <a:cubicBezTo>
                    <a:pt x="180346" y="213647"/>
                    <a:pt x="195957" y="229259"/>
                    <a:pt x="215168" y="229259"/>
                  </a:cubicBezTo>
                  <a:cubicBezTo>
                    <a:pt x="234378" y="229259"/>
                    <a:pt x="249990" y="213647"/>
                    <a:pt x="249990" y="194437"/>
                  </a:cubicBezTo>
                  <a:cubicBezTo>
                    <a:pt x="249990" y="175226"/>
                    <a:pt x="235798" y="161084"/>
                    <a:pt x="217804" y="159766"/>
                  </a:cubicBezTo>
                  <a:close/>
                  <a:moveTo>
                    <a:pt x="34873" y="214053"/>
                  </a:moveTo>
                  <a:cubicBezTo>
                    <a:pt x="24076" y="214053"/>
                    <a:pt x="15257" y="205233"/>
                    <a:pt x="15257" y="194437"/>
                  </a:cubicBezTo>
                  <a:cubicBezTo>
                    <a:pt x="15257" y="183640"/>
                    <a:pt x="24076" y="174821"/>
                    <a:pt x="34873" y="174821"/>
                  </a:cubicBezTo>
                  <a:cubicBezTo>
                    <a:pt x="42983" y="174821"/>
                    <a:pt x="49978" y="179788"/>
                    <a:pt x="52968" y="186834"/>
                  </a:cubicBezTo>
                  <a:lnTo>
                    <a:pt x="30767" y="186834"/>
                  </a:lnTo>
                  <a:cubicBezTo>
                    <a:pt x="26560" y="186834"/>
                    <a:pt x="23164" y="190229"/>
                    <a:pt x="23164" y="194437"/>
                  </a:cubicBezTo>
                  <a:cubicBezTo>
                    <a:pt x="23164" y="198643"/>
                    <a:pt x="26560" y="202040"/>
                    <a:pt x="30767" y="202040"/>
                  </a:cubicBezTo>
                  <a:lnTo>
                    <a:pt x="52968" y="202040"/>
                  </a:lnTo>
                  <a:cubicBezTo>
                    <a:pt x="49978" y="209085"/>
                    <a:pt x="43034" y="214053"/>
                    <a:pt x="34873" y="214053"/>
                  </a:cubicBezTo>
                  <a:close/>
                  <a:moveTo>
                    <a:pt x="215219" y="214053"/>
                  </a:moveTo>
                  <a:cubicBezTo>
                    <a:pt x="204422" y="214053"/>
                    <a:pt x="195603" y="205233"/>
                    <a:pt x="195603" y="194437"/>
                  </a:cubicBezTo>
                  <a:cubicBezTo>
                    <a:pt x="195603" y="187442"/>
                    <a:pt x="199303" y="181308"/>
                    <a:pt x="204828" y="177862"/>
                  </a:cubicBezTo>
                  <a:lnTo>
                    <a:pt x="207666" y="199708"/>
                  </a:lnTo>
                  <a:cubicBezTo>
                    <a:pt x="208173" y="203560"/>
                    <a:pt x="211417" y="206348"/>
                    <a:pt x="215219" y="206348"/>
                  </a:cubicBezTo>
                  <a:cubicBezTo>
                    <a:pt x="215523" y="206348"/>
                    <a:pt x="215878" y="206348"/>
                    <a:pt x="216182" y="206297"/>
                  </a:cubicBezTo>
                  <a:cubicBezTo>
                    <a:pt x="220338" y="205740"/>
                    <a:pt x="223278" y="201938"/>
                    <a:pt x="222771" y="197782"/>
                  </a:cubicBezTo>
                  <a:lnTo>
                    <a:pt x="219882" y="175480"/>
                  </a:lnTo>
                  <a:cubicBezTo>
                    <a:pt x="228448" y="177608"/>
                    <a:pt x="234835" y="185262"/>
                    <a:pt x="234835" y="194487"/>
                  </a:cubicBezTo>
                  <a:cubicBezTo>
                    <a:pt x="234835" y="205284"/>
                    <a:pt x="226015" y="214103"/>
                    <a:pt x="215219" y="214103"/>
                  </a:cubicBezTo>
                  <a:close/>
                </a:path>
              </a:pathLst>
            </a:custGeom>
            <a:solidFill>
              <a:srgbClr val="1F1F1F"/>
            </a:solidFill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138" name="Frihandsfigur: Form 1137">
              <a:extLst>
                <a:ext uri="{FF2B5EF4-FFF2-40B4-BE49-F238E27FC236}">
                  <a16:creationId xmlns:a16="http://schemas.microsoft.com/office/drawing/2014/main" id="{4B58A006-8FFF-0B3F-D108-0749B31C44A4}"/>
                </a:ext>
              </a:extLst>
            </p:cNvPr>
            <p:cNvSpPr/>
            <p:nvPr/>
          </p:nvSpPr>
          <p:spPr>
            <a:xfrm>
              <a:off x="1369960" y="4810839"/>
              <a:ext cx="384210" cy="384209"/>
            </a:xfrm>
            <a:custGeom>
              <a:avLst/>
              <a:gdLst>
                <a:gd name="connsiteX0" fmla="*/ 192105 w 384210"/>
                <a:gd name="connsiteY0" fmla="*/ 0 h 384209"/>
                <a:gd name="connsiteX1" fmla="*/ 0 w 384210"/>
                <a:gd name="connsiteY1" fmla="*/ 192105 h 384209"/>
                <a:gd name="connsiteX2" fmla="*/ 192105 w 384210"/>
                <a:gd name="connsiteY2" fmla="*/ 384210 h 384209"/>
                <a:gd name="connsiteX3" fmla="*/ 384210 w 384210"/>
                <a:gd name="connsiteY3" fmla="*/ 192105 h 384209"/>
                <a:gd name="connsiteX4" fmla="*/ 192105 w 384210"/>
                <a:gd name="connsiteY4" fmla="*/ 0 h 384209"/>
                <a:gd name="connsiteX5" fmla="*/ 368953 w 384210"/>
                <a:gd name="connsiteY5" fmla="*/ 192054 h 384209"/>
                <a:gd name="connsiteX6" fmla="*/ 322524 w 384210"/>
                <a:gd name="connsiteY6" fmla="*/ 311372 h 384209"/>
                <a:gd name="connsiteX7" fmla="*/ 72787 w 384210"/>
                <a:gd name="connsiteY7" fmla="*/ 61585 h 384209"/>
                <a:gd name="connsiteX8" fmla="*/ 192105 w 384210"/>
                <a:gd name="connsiteY8" fmla="*/ 15155 h 384209"/>
                <a:gd name="connsiteX9" fmla="*/ 369004 w 384210"/>
                <a:gd name="connsiteY9" fmla="*/ 192054 h 384209"/>
                <a:gd name="connsiteX10" fmla="*/ 15206 w 384210"/>
                <a:gd name="connsiteY10" fmla="*/ 192054 h 384209"/>
                <a:gd name="connsiteX11" fmla="*/ 62041 w 384210"/>
                <a:gd name="connsiteY11" fmla="*/ 72331 h 384209"/>
                <a:gd name="connsiteX12" fmla="*/ 311829 w 384210"/>
                <a:gd name="connsiteY12" fmla="*/ 322118 h 384209"/>
                <a:gd name="connsiteX13" fmla="*/ 192105 w 384210"/>
                <a:gd name="connsiteY13" fmla="*/ 368953 h 384209"/>
                <a:gd name="connsiteX14" fmla="*/ 15206 w 384210"/>
                <a:gd name="connsiteY14" fmla="*/ 192054 h 384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84210" h="384209">
                  <a:moveTo>
                    <a:pt x="192105" y="0"/>
                  </a:moveTo>
                  <a:cubicBezTo>
                    <a:pt x="86169" y="0"/>
                    <a:pt x="0" y="86169"/>
                    <a:pt x="0" y="192105"/>
                  </a:cubicBezTo>
                  <a:cubicBezTo>
                    <a:pt x="0" y="298041"/>
                    <a:pt x="86169" y="384210"/>
                    <a:pt x="192105" y="384210"/>
                  </a:cubicBezTo>
                  <a:cubicBezTo>
                    <a:pt x="298042" y="384210"/>
                    <a:pt x="384210" y="298041"/>
                    <a:pt x="384210" y="192105"/>
                  </a:cubicBezTo>
                  <a:cubicBezTo>
                    <a:pt x="384210" y="86169"/>
                    <a:pt x="298042" y="0"/>
                    <a:pt x="192105" y="0"/>
                  </a:cubicBezTo>
                  <a:close/>
                  <a:moveTo>
                    <a:pt x="368953" y="192054"/>
                  </a:moveTo>
                  <a:cubicBezTo>
                    <a:pt x="368953" y="237977"/>
                    <a:pt x="351365" y="279895"/>
                    <a:pt x="322524" y="311372"/>
                  </a:cubicBezTo>
                  <a:lnTo>
                    <a:pt x="72787" y="61585"/>
                  </a:lnTo>
                  <a:cubicBezTo>
                    <a:pt x="104264" y="32795"/>
                    <a:pt x="146132" y="15155"/>
                    <a:pt x="192105" y="15155"/>
                  </a:cubicBezTo>
                  <a:cubicBezTo>
                    <a:pt x="289628" y="15155"/>
                    <a:pt x="369004" y="94481"/>
                    <a:pt x="369004" y="192054"/>
                  </a:cubicBezTo>
                  <a:close/>
                  <a:moveTo>
                    <a:pt x="15206" y="192054"/>
                  </a:moveTo>
                  <a:cubicBezTo>
                    <a:pt x="15206" y="145929"/>
                    <a:pt x="32998" y="103858"/>
                    <a:pt x="62041" y="72331"/>
                  </a:cubicBezTo>
                  <a:lnTo>
                    <a:pt x="311829" y="322118"/>
                  </a:lnTo>
                  <a:cubicBezTo>
                    <a:pt x="280301" y="351162"/>
                    <a:pt x="238231" y="368953"/>
                    <a:pt x="192105" y="368953"/>
                  </a:cubicBezTo>
                  <a:cubicBezTo>
                    <a:pt x="94583" y="368953"/>
                    <a:pt x="15206" y="289628"/>
                    <a:pt x="15206" y="192054"/>
                  </a:cubicBezTo>
                  <a:close/>
                </a:path>
              </a:pathLst>
            </a:custGeom>
            <a:solidFill>
              <a:srgbClr val="D24723"/>
            </a:solidFill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  <p:grpSp>
        <p:nvGrpSpPr>
          <p:cNvPr id="27" name="Grupp 26">
            <a:extLst>
              <a:ext uri="{FF2B5EF4-FFF2-40B4-BE49-F238E27FC236}">
                <a16:creationId xmlns:a16="http://schemas.microsoft.com/office/drawing/2014/main" id="{CFD39002-8247-EADF-704B-4655FB36E45B}"/>
              </a:ext>
            </a:extLst>
          </p:cNvPr>
          <p:cNvGrpSpPr/>
          <p:nvPr/>
        </p:nvGrpSpPr>
        <p:grpSpPr>
          <a:xfrm>
            <a:off x="1373779" y="3734673"/>
            <a:ext cx="533684" cy="533684"/>
            <a:chOff x="3723476" y="4225298"/>
            <a:chExt cx="380966" cy="380966"/>
          </a:xfrm>
        </p:grpSpPr>
        <p:grpSp>
          <p:nvGrpSpPr>
            <p:cNvPr id="1086" name="Bild 3">
              <a:extLst>
                <a:ext uri="{FF2B5EF4-FFF2-40B4-BE49-F238E27FC236}">
                  <a16:creationId xmlns:a16="http://schemas.microsoft.com/office/drawing/2014/main" id="{533336BB-785B-5D4B-9910-DAC455E08D89}"/>
                </a:ext>
              </a:extLst>
            </p:cNvPr>
            <p:cNvGrpSpPr/>
            <p:nvPr/>
          </p:nvGrpSpPr>
          <p:grpSpPr>
            <a:xfrm>
              <a:off x="3788759" y="4289980"/>
              <a:ext cx="257598" cy="251506"/>
              <a:chOff x="3649059" y="8003727"/>
              <a:chExt cx="257598" cy="251506"/>
            </a:xfrm>
            <a:solidFill>
              <a:srgbClr val="1F1F1F"/>
            </a:solidFill>
          </p:grpSpPr>
          <p:sp>
            <p:nvSpPr>
              <p:cNvPr id="1087" name="Frihandsfigur: Form 1086">
                <a:extLst>
                  <a:ext uri="{FF2B5EF4-FFF2-40B4-BE49-F238E27FC236}">
                    <a16:creationId xmlns:a16="http://schemas.microsoft.com/office/drawing/2014/main" id="{40A27A84-BCA7-BBCF-AFEF-B31A8E70A947}"/>
                  </a:ext>
                </a:extLst>
              </p:cNvPr>
              <p:cNvSpPr/>
              <p:nvPr/>
            </p:nvSpPr>
            <p:spPr>
              <a:xfrm>
                <a:off x="3649059" y="8003727"/>
                <a:ext cx="257598" cy="251506"/>
              </a:xfrm>
              <a:custGeom>
                <a:avLst/>
                <a:gdLst>
                  <a:gd name="connsiteX0" fmla="*/ 226371 w 257598"/>
                  <a:gd name="connsiteY0" fmla="*/ 44550 h 251506"/>
                  <a:gd name="connsiteX1" fmla="*/ 86272 w 257598"/>
                  <a:gd name="connsiteY1" fmla="*/ 15557 h 251506"/>
                  <a:gd name="connsiteX2" fmla="*/ 84346 w 257598"/>
                  <a:gd name="connsiteY2" fmla="*/ 16722 h 251506"/>
                  <a:gd name="connsiteX3" fmla="*/ 81912 w 257598"/>
                  <a:gd name="connsiteY3" fmla="*/ 18851 h 251506"/>
                  <a:gd name="connsiteX4" fmla="*/ 81507 w 257598"/>
                  <a:gd name="connsiteY4" fmla="*/ 19156 h 251506"/>
                  <a:gd name="connsiteX5" fmla="*/ 81000 w 257598"/>
                  <a:gd name="connsiteY5" fmla="*/ 19612 h 251506"/>
                  <a:gd name="connsiteX6" fmla="*/ 11508 w 257598"/>
                  <a:gd name="connsiteY6" fmla="*/ 198995 h 251506"/>
                  <a:gd name="connsiteX7" fmla="*/ 14245 w 257598"/>
                  <a:gd name="connsiteY7" fmla="*/ 230471 h 251506"/>
                  <a:gd name="connsiteX8" fmla="*/ 47547 w 257598"/>
                  <a:gd name="connsiteY8" fmla="*/ 236807 h 251506"/>
                  <a:gd name="connsiteX9" fmla="*/ 102796 w 257598"/>
                  <a:gd name="connsiteY9" fmla="*/ 251507 h 251506"/>
                  <a:gd name="connsiteX10" fmla="*/ 228551 w 257598"/>
                  <a:gd name="connsiteY10" fmla="*/ 191898 h 251506"/>
                  <a:gd name="connsiteX11" fmla="*/ 229058 w 257598"/>
                  <a:gd name="connsiteY11" fmla="*/ 191493 h 251506"/>
                  <a:gd name="connsiteX12" fmla="*/ 229311 w 257598"/>
                  <a:gd name="connsiteY12" fmla="*/ 191239 h 251506"/>
                  <a:gd name="connsiteX13" fmla="*/ 231897 w 257598"/>
                  <a:gd name="connsiteY13" fmla="*/ 189059 h 251506"/>
                  <a:gd name="connsiteX14" fmla="*/ 233366 w 257598"/>
                  <a:gd name="connsiteY14" fmla="*/ 187336 h 251506"/>
                  <a:gd name="connsiteX15" fmla="*/ 226321 w 257598"/>
                  <a:gd name="connsiteY15" fmla="*/ 44449 h 251506"/>
                  <a:gd name="connsiteX16" fmla="*/ 135945 w 257598"/>
                  <a:gd name="connsiteY16" fmla="*/ 15050 h 251506"/>
                  <a:gd name="connsiteX17" fmla="*/ 214815 w 257598"/>
                  <a:gd name="connsiteY17" fmla="*/ 54434 h 251506"/>
                  <a:gd name="connsiteX18" fmla="*/ 219731 w 257598"/>
                  <a:gd name="connsiteY18" fmla="*/ 179531 h 251506"/>
                  <a:gd name="connsiteX19" fmla="*/ 218160 w 257598"/>
                  <a:gd name="connsiteY19" fmla="*/ 180848 h 251506"/>
                  <a:gd name="connsiteX20" fmla="*/ 95750 w 257598"/>
                  <a:gd name="connsiteY20" fmla="*/ 156366 h 251506"/>
                  <a:gd name="connsiteX21" fmla="*/ 90884 w 257598"/>
                  <a:gd name="connsiteY21" fmla="*/ 31219 h 251506"/>
                  <a:gd name="connsiteX22" fmla="*/ 91847 w 257598"/>
                  <a:gd name="connsiteY22" fmla="*/ 30408 h 251506"/>
                  <a:gd name="connsiteX23" fmla="*/ 135895 w 257598"/>
                  <a:gd name="connsiteY23" fmla="*/ 15101 h 251506"/>
                  <a:gd name="connsiteX24" fmla="*/ 51247 w 257598"/>
                  <a:gd name="connsiteY24" fmla="*/ 221398 h 251506"/>
                  <a:gd name="connsiteX25" fmla="*/ 42478 w 257598"/>
                  <a:gd name="connsiteY25" fmla="*/ 222108 h 251506"/>
                  <a:gd name="connsiteX26" fmla="*/ 25903 w 257598"/>
                  <a:gd name="connsiteY26" fmla="*/ 220638 h 251506"/>
                  <a:gd name="connsiteX27" fmla="*/ 26106 w 257598"/>
                  <a:gd name="connsiteY27" fmla="*/ 204874 h 251506"/>
                  <a:gd name="connsiteX28" fmla="*/ 27170 w 257598"/>
                  <a:gd name="connsiteY28" fmla="*/ 196054 h 251506"/>
                  <a:gd name="connsiteX29" fmla="*/ 54592 w 257598"/>
                  <a:gd name="connsiteY29" fmla="*/ 67207 h 251506"/>
                  <a:gd name="connsiteX30" fmla="*/ 84244 w 257598"/>
                  <a:gd name="connsiteY30" fmla="*/ 166250 h 251506"/>
                  <a:gd name="connsiteX31" fmla="*/ 174772 w 257598"/>
                  <a:gd name="connsiteY31" fmla="*/ 210855 h 251506"/>
                  <a:gd name="connsiteX32" fmla="*/ 177813 w 257598"/>
                  <a:gd name="connsiteY32" fmla="*/ 210754 h 251506"/>
                  <a:gd name="connsiteX33" fmla="*/ 51247 w 257598"/>
                  <a:gd name="connsiteY33" fmla="*/ 221398 h 2515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257598" h="251506">
                    <a:moveTo>
                      <a:pt x="226371" y="44550"/>
                    </a:moveTo>
                    <a:cubicBezTo>
                      <a:pt x="187292" y="-1119"/>
                      <a:pt x="125808" y="-13284"/>
                      <a:pt x="86272" y="15557"/>
                    </a:cubicBezTo>
                    <a:cubicBezTo>
                      <a:pt x="85613" y="15861"/>
                      <a:pt x="84954" y="16216"/>
                      <a:pt x="84346" y="16722"/>
                    </a:cubicBezTo>
                    <a:cubicBezTo>
                      <a:pt x="83484" y="17432"/>
                      <a:pt x="82724" y="18142"/>
                      <a:pt x="81912" y="18851"/>
                    </a:cubicBezTo>
                    <a:cubicBezTo>
                      <a:pt x="81761" y="18953"/>
                      <a:pt x="81659" y="19054"/>
                      <a:pt x="81507" y="19156"/>
                    </a:cubicBezTo>
                    <a:cubicBezTo>
                      <a:pt x="81355" y="19307"/>
                      <a:pt x="81203" y="19460"/>
                      <a:pt x="81000" y="19612"/>
                    </a:cubicBezTo>
                    <a:cubicBezTo>
                      <a:pt x="6388" y="84644"/>
                      <a:pt x="-16421" y="143391"/>
                      <a:pt x="11508" y="198995"/>
                    </a:cubicBezTo>
                    <a:cubicBezTo>
                      <a:pt x="5679" y="208777"/>
                      <a:pt x="6540" y="221449"/>
                      <a:pt x="14245" y="230471"/>
                    </a:cubicBezTo>
                    <a:cubicBezTo>
                      <a:pt x="22608" y="240254"/>
                      <a:pt x="36598" y="242636"/>
                      <a:pt x="47547" y="236807"/>
                    </a:cubicBezTo>
                    <a:cubicBezTo>
                      <a:pt x="66301" y="247147"/>
                      <a:pt x="84802" y="251507"/>
                      <a:pt x="102796" y="251507"/>
                    </a:cubicBezTo>
                    <a:cubicBezTo>
                      <a:pt x="149631" y="251507"/>
                      <a:pt x="192969" y="221956"/>
                      <a:pt x="228551" y="191898"/>
                    </a:cubicBezTo>
                    <a:cubicBezTo>
                      <a:pt x="228703" y="191746"/>
                      <a:pt x="228906" y="191644"/>
                      <a:pt x="229058" y="191493"/>
                    </a:cubicBezTo>
                    <a:cubicBezTo>
                      <a:pt x="229159" y="191391"/>
                      <a:pt x="229261" y="191290"/>
                      <a:pt x="229311" y="191239"/>
                    </a:cubicBezTo>
                    <a:cubicBezTo>
                      <a:pt x="230173" y="190529"/>
                      <a:pt x="231035" y="189769"/>
                      <a:pt x="231897" y="189059"/>
                    </a:cubicBezTo>
                    <a:cubicBezTo>
                      <a:pt x="232505" y="188553"/>
                      <a:pt x="232961" y="187944"/>
                      <a:pt x="233366" y="187336"/>
                    </a:cubicBezTo>
                    <a:cubicBezTo>
                      <a:pt x="267986" y="152717"/>
                      <a:pt x="265401" y="90118"/>
                      <a:pt x="226321" y="44449"/>
                    </a:cubicBezTo>
                    <a:close/>
                    <a:moveTo>
                      <a:pt x="135945" y="15050"/>
                    </a:moveTo>
                    <a:cubicBezTo>
                      <a:pt x="163164" y="15050"/>
                      <a:pt x="192867" y="28837"/>
                      <a:pt x="214815" y="54434"/>
                    </a:cubicBezTo>
                    <a:cubicBezTo>
                      <a:pt x="249840" y="95338"/>
                      <a:pt x="251969" y="151247"/>
                      <a:pt x="219731" y="179531"/>
                    </a:cubicBezTo>
                    <a:cubicBezTo>
                      <a:pt x="219225" y="179987"/>
                      <a:pt x="218667" y="180392"/>
                      <a:pt x="218160" y="180848"/>
                    </a:cubicBezTo>
                    <a:cubicBezTo>
                      <a:pt x="185213" y="207916"/>
                      <a:pt x="130623" y="197119"/>
                      <a:pt x="95750" y="156366"/>
                    </a:cubicBezTo>
                    <a:cubicBezTo>
                      <a:pt x="60674" y="115411"/>
                      <a:pt x="58596" y="59452"/>
                      <a:pt x="90884" y="31219"/>
                    </a:cubicBezTo>
                    <a:cubicBezTo>
                      <a:pt x="91188" y="30966"/>
                      <a:pt x="91492" y="30661"/>
                      <a:pt x="91847" y="30408"/>
                    </a:cubicBezTo>
                    <a:cubicBezTo>
                      <a:pt x="104164" y="20068"/>
                      <a:pt x="119573" y="15101"/>
                      <a:pt x="135895" y="15101"/>
                    </a:cubicBezTo>
                    <a:close/>
                    <a:moveTo>
                      <a:pt x="51247" y="221398"/>
                    </a:moveTo>
                    <a:cubicBezTo>
                      <a:pt x="48459" y="219725"/>
                      <a:pt x="44911" y="220030"/>
                      <a:pt x="42478" y="222108"/>
                    </a:cubicBezTo>
                    <a:cubicBezTo>
                      <a:pt x="37561" y="226264"/>
                      <a:pt x="30110" y="225555"/>
                      <a:pt x="25903" y="220638"/>
                    </a:cubicBezTo>
                    <a:cubicBezTo>
                      <a:pt x="21950" y="216025"/>
                      <a:pt x="22051" y="209284"/>
                      <a:pt x="26106" y="204874"/>
                    </a:cubicBezTo>
                    <a:cubicBezTo>
                      <a:pt x="28336" y="202492"/>
                      <a:pt x="28741" y="198893"/>
                      <a:pt x="27170" y="196054"/>
                    </a:cubicBezTo>
                    <a:cubicBezTo>
                      <a:pt x="5273" y="156366"/>
                      <a:pt x="14245" y="113941"/>
                      <a:pt x="54592" y="67207"/>
                    </a:cubicBezTo>
                    <a:cubicBezTo>
                      <a:pt x="48662" y="99089"/>
                      <a:pt x="58596" y="136294"/>
                      <a:pt x="84244" y="166250"/>
                    </a:cubicBezTo>
                    <a:cubicBezTo>
                      <a:pt x="109132" y="195345"/>
                      <a:pt x="143143" y="210855"/>
                      <a:pt x="174772" y="210855"/>
                    </a:cubicBezTo>
                    <a:cubicBezTo>
                      <a:pt x="175786" y="210855"/>
                      <a:pt x="176799" y="210754"/>
                      <a:pt x="177813" y="210754"/>
                    </a:cubicBezTo>
                    <a:cubicBezTo>
                      <a:pt x="129102" y="241471"/>
                      <a:pt x="89617" y="244410"/>
                      <a:pt x="51247" y="221398"/>
                    </a:cubicBezTo>
                    <a:close/>
                  </a:path>
                </a:pathLst>
              </a:custGeom>
              <a:solidFill>
                <a:srgbClr val="1F1F1F"/>
              </a:solidFill>
              <a:ln w="50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1088" name="Frihandsfigur: Form 1087">
                <a:extLst>
                  <a:ext uri="{FF2B5EF4-FFF2-40B4-BE49-F238E27FC236}">
                    <a16:creationId xmlns:a16="http://schemas.microsoft.com/office/drawing/2014/main" id="{44E0269C-A6EB-B7A3-A1CE-71924CC19CF2}"/>
                  </a:ext>
                </a:extLst>
              </p:cNvPr>
              <p:cNvSpPr/>
              <p:nvPr/>
            </p:nvSpPr>
            <p:spPr>
              <a:xfrm>
                <a:off x="3680277" y="8123649"/>
                <a:ext cx="22434" cy="57986"/>
              </a:xfrm>
              <a:custGeom>
                <a:avLst/>
                <a:gdLst>
                  <a:gd name="connsiteX0" fmla="*/ 15619 w 22434"/>
                  <a:gd name="connsiteY0" fmla="*/ 29247 h 57986"/>
                  <a:gd name="connsiteX1" fmla="*/ 17139 w 22434"/>
                  <a:gd name="connsiteY1" fmla="*/ 9732 h 57986"/>
                  <a:gd name="connsiteX2" fmla="*/ 11970 w 22434"/>
                  <a:gd name="connsiteY2" fmla="*/ 304 h 57986"/>
                  <a:gd name="connsiteX3" fmla="*/ 2541 w 22434"/>
                  <a:gd name="connsiteY3" fmla="*/ 5475 h 57986"/>
                  <a:gd name="connsiteX4" fmla="*/ 514 w 22434"/>
                  <a:gd name="connsiteY4" fmla="*/ 31224 h 57986"/>
                  <a:gd name="connsiteX5" fmla="*/ 8168 w 22434"/>
                  <a:gd name="connsiteY5" fmla="*/ 54134 h 57986"/>
                  <a:gd name="connsiteX6" fmla="*/ 14808 w 22434"/>
                  <a:gd name="connsiteY6" fmla="*/ 57987 h 57986"/>
                  <a:gd name="connsiteX7" fmla="*/ 18559 w 22434"/>
                  <a:gd name="connsiteY7" fmla="*/ 57024 h 57986"/>
                  <a:gd name="connsiteX8" fmla="*/ 21448 w 22434"/>
                  <a:gd name="connsiteY8" fmla="*/ 46683 h 57986"/>
                  <a:gd name="connsiteX9" fmla="*/ 15670 w 22434"/>
                  <a:gd name="connsiteY9" fmla="*/ 29297 h 579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2434" h="57986">
                    <a:moveTo>
                      <a:pt x="15619" y="29247"/>
                    </a:moveTo>
                    <a:cubicBezTo>
                      <a:pt x="14757" y="22759"/>
                      <a:pt x="15315" y="16017"/>
                      <a:pt x="17139" y="9732"/>
                    </a:cubicBezTo>
                    <a:cubicBezTo>
                      <a:pt x="18305" y="5678"/>
                      <a:pt x="16024" y="1470"/>
                      <a:pt x="11970" y="304"/>
                    </a:cubicBezTo>
                    <a:cubicBezTo>
                      <a:pt x="7965" y="-861"/>
                      <a:pt x="3707" y="1419"/>
                      <a:pt x="2541" y="5475"/>
                    </a:cubicBezTo>
                    <a:cubicBezTo>
                      <a:pt x="109" y="13787"/>
                      <a:pt x="-601" y="22658"/>
                      <a:pt x="514" y="31224"/>
                    </a:cubicBezTo>
                    <a:cubicBezTo>
                      <a:pt x="1578" y="39334"/>
                      <a:pt x="4113" y="47038"/>
                      <a:pt x="8168" y="54134"/>
                    </a:cubicBezTo>
                    <a:cubicBezTo>
                      <a:pt x="9587" y="56618"/>
                      <a:pt x="12121" y="57987"/>
                      <a:pt x="14808" y="57987"/>
                    </a:cubicBezTo>
                    <a:cubicBezTo>
                      <a:pt x="16075" y="57987"/>
                      <a:pt x="17342" y="57683"/>
                      <a:pt x="18559" y="57024"/>
                    </a:cubicBezTo>
                    <a:cubicBezTo>
                      <a:pt x="22208" y="54945"/>
                      <a:pt x="23526" y="50333"/>
                      <a:pt x="21448" y="46683"/>
                    </a:cubicBezTo>
                    <a:cubicBezTo>
                      <a:pt x="18407" y="41260"/>
                      <a:pt x="16430" y="35431"/>
                      <a:pt x="15670" y="29297"/>
                    </a:cubicBezTo>
                    <a:close/>
                  </a:path>
                </a:pathLst>
              </a:custGeom>
              <a:solidFill>
                <a:srgbClr val="1F1F1F"/>
              </a:solidFill>
              <a:ln w="50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1089" name="Frihandsfigur: Form 1088">
                <a:extLst>
                  <a:ext uri="{FF2B5EF4-FFF2-40B4-BE49-F238E27FC236}">
                    <a16:creationId xmlns:a16="http://schemas.microsoft.com/office/drawing/2014/main" id="{65E8C6FB-E560-DA92-A2F8-31FC59533C0B}"/>
                  </a:ext>
                </a:extLst>
              </p:cNvPr>
              <p:cNvSpPr/>
              <p:nvPr/>
            </p:nvSpPr>
            <p:spPr>
              <a:xfrm>
                <a:off x="3728221" y="8028608"/>
                <a:ext cx="155719" cy="158602"/>
              </a:xfrm>
              <a:custGeom>
                <a:avLst/>
                <a:gdLst>
                  <a:gd name="connsiteX0" fmla="*/ 10202 w 155719"/>
                  <a:gd name="connsiteY0" fmla="*/ 28184 h 158602"/>
                  <a:gd name="connsiteX1" fmla="*/ 14 w 155719"/>
                  <a:gd name="connsiteY1" fmla="*/ 59001 h 158602"/>
                  <a:gd name="connsiteX2" fmla="*/ 4221 w 155719"/>
                  <a:gd name="connsiteY2" fmla="*/ 71775 h 158602"/>
                  <a:gd name="connsiteX3" fmla="*/ 3714 w 155719"/>
                  <a:gd name="connsiteY3" fmla="*/ 76184 h 158602"/>
                  <a:gd name="connsiteX4" fmla="*/ 12787 w 155719"/>
                  <a:gd name="connsiteY4" fmla="*/ 107813 h 158602"/>
                  <a:gd name="connsiteX5" fmla="*/ 21860 w 155719"/>
                  <a:gd name="connsiteY5" fmla="*/ 116380 h 158602"/>
                  <a:gd name="connsiteX6" fmla="*/ 26675 w 155719"/>
                  <a:gd name="connsiteY6" fmla="*/ 127784 h 158602"/>
                  <a:gd name="connsiteX7" fmla="*/ 53134 w 155719"/>
                  <a:gd name="connsiteY7" fmla="*/ 148363 h 158602"/>
                  <a:gd name="connsiteX8" fmla="*/ 61143 w 155719"/>
                  <a:gd name="connsiteY8" fmla="*/ 149986 h 158602"/>
                  <a:gd name="connsiteX9" fmla="*/ 62613 w 155719"/>
                  <a:gd name="connsiteY9" fmla="*/ 149884 h 158602"/>
                  <a:gd name="connsiteX10" fmla="*/ 72750 w 155719"/>
                  <a:gd name="connsiteY10" fmla="*/ 156524 h 158602"/>
                  <a:gd name="connsiteX11" fmla="*/ 90744 w 155719"/>
                  <a:gd name="connsiteY11" fmla="*/ 158602 h 158602"/>
                  <a:gd name="connsiteX12" fmla="*/ 104126 w 155719"/>
                  <a:gd name="connsiteY12" fmla="*/ 156879 h 158602"/>
                  <a:gd name="connsiteX13" fmla="*/ 110867 w 155719"/>
                  <a:gd name="connsiteY13" fmla="*/ 152469 h 158602"/>
                  <a:gd name="connsiteX14" fmla="*/ 116443 w 155719"/>
                  <a:gd name="connsiteY14" fmla="*/ 153382 h 158602"/>
                  <a:gd name="connsiteX15" fmla="*/ 124046 w 155719"/>
                  <a:gd name="connsiteY15" fmla="*/ 151912 h 158602"/>
                  <a:gd name="connsiteX16" fmla="*/ 146754 w 155719"/>
                  <a:gd name="connsiteY16" fmla="*/ 129711 h 158602"/>
                  <a:gd name="connsiteX17" fmla="*/ 148376 w 155719"/>
                  <a:gd name="connsiteY17" fmla="*/ 117951 h 158602"/>
                  <a:gd name="connsiteX18" fmla="*/ 153546 w 155719"/>
                  <a:gd name="connsiteY18" fmla="*/ 110500 h 158602"/>
                  <a:gd name="connsiteX19" fmla="*/ 154205 w 155719"/>
                  <a:gd name="connsiteY19" fmla="*/ 76996 h 158602"/>
                  <a:gd name="connsiteX20" fmla="*/ 147514 w 155719"/>
                  <a:gd name="connsiteY20" fmla="*/ 65895 h 158602"/>
                  <a:gd name="connsiteX21" fmla="*/ 146196 w 155719"/>
                  <a:gd name="connsiteY21" fmla="*/ 53375 h 158602"/>
                  <a:gd name="connsiteX22" fmla="*/ 124705 w 155719"/>
                  <a:gd name="connsiteY22" fmla="*/ 25295 h 158602"/>
                  <a:gd name="connsiteX23" fmla="*/ 115885 w 155719"/>
                  <a:gd name="connsiteY23" fmla="*/ 20885 h 158602"/>
                  <a:gd name="connsiteX24" fmla="*/ 108029 w 155719"/>
                  <a:gd name="connsiteY24" fmla="*/ 11862 h 158602"/>
                  <a:gd name="connsiteX25" fmla="*/ 75842 w 155719"/>
                  <a:gd name="connsiteY25" fmla="*/ 2 h 158602"/>
                  <a:gd name="connsiteX26" fmla="*/ 64691 w 155719"/>
                  <a:gd name="connsiteY26" fmla="*/ 2941 h 158602"/>
                  <a:gd name="connsiteX27" fmla="*/ 52830 w 155719"/>
                  <a:gd name="connsiteY27" fmla="*/ 559 h 158602"/>
                  <a:gd name="connsiteX28" fmla="*/ 23837 w 155719"/>
                  <a:gd name="connsiteY28" fmla="*/ 14042 h 158602"/>
                  <a:gd name="connsiteX29" fmla="*/ 19528 w 155719"/>
                  <a:gd name="connsiteY29" fmla="*/ 21848 h 158602"/>
                  <a:gd name="connsiteX30" fmla="*/ 10151 w 155719"/>
                  <a:gd name="connsiteY30" fmla="*/ 28133 h 158602"/>
                  <a:gd name="connsiteX31" fmla="*/ 21962 w 155719"/>
                  <a:gd name="connsiteY31" fmla="*/ 37814 h 158602"/>
                  <a:gd name="connsiteX32" fmla="*/ 22621 w 155719"/>
                  <a:gd name="connsiteY32" fmla="*/ 37105 h 158602"/>
                  <a:gd name="connsiteX33" fmla="*/ 32555 w 155719"/>
                  <a:gd name="connsiteY33" fmla="*/ 46178 h 158602"/>
                  <a:gd name="connsiteX34" fmla="*/ 53489 w 155719"/>
                  <a:gd name="connsiteY34" fmla="*/ 65642 h 158602"/>
                  <a:gd name="connsiteX35" fmla="*/ 53489 w 155719"/>
                  <a:gd name="connsiteY35" fmla="*/ 65743 h 158602"/>
                  <a:gd name="connsiteX36" fmla="*/ 53083 w 155719"/>
                  <a:gd name="connsiteY36" fmla="*/ 66960 h 158602"/>
                  <a:gd name="connsiteX37" fmla="*/ 52881 w 155719"/>
                  <a:gd name="connsiteY37" fmla="*/ 67669 h 158602"/>
                  <a:gd name="connsiteX38" fmla="*/ 45126 w 155719"/>
                  <a:gd name="connsiteY38" fmla="*/ 66757 h 158602"/>
                  <a:gd name="connsiteX39" fmla="*/ 19326 w 155719"/>
                  <a:gd name="connsiteY39" fmla="*/ 61080 h 158602"/>
                  <a:gd name="connsiteX40" fmla="*/ 15524 w 155719"/>
                  <a:gd name="connsiteY40" fmla="*/ 60827 h 158602"/>
                  <a:gd name="connsiteX41" fmla="*/ 15169 w 155719"/>
                  <a:gd name="connsiteY41" fmla="*/ 58495 h 158602"/>
                  <a:gd name="connsiteX42" fmla="*/ 21911 w 155719"/>
                  <a:gd name="connsiteY42" fmla="*/ 37814 h 158602"/>
                  <a:gd name="connsiteX43" fmla="*/ 137934 w 155719"/>
                  <a:gd name="connsiteY43" fmla="*/ 77655 h 158602"/>
                  <a:gd name="connsiteX44" fmla="*/ 139607 w 155719"/>
                  <a:gd name="connsiteY44" fmla="*/ 81304 h 158602"/>
                  <a:gd name="connsiteX45" fmla="*/ 139404 w 155719"/>
                  <a:gd name="connsiteY45" fmla="*/ 104924 h 158602"/>
                  <a:gd name="connsiteX46" fmla="*/ 138694 w 155719"/>
                  <a:gd name="connsiteY46" fmla="*/ 106242 h 158602"/>
                  <a:gd name="connsiteX47" fmla="*/ 129267 w 155719"/>
                  <a:gd name="connsiteY47" fmla="*/ 100667 h 158602"/>
                  <a:gd name="connsiteX48" fmla="*/ 102656 w 155719"/>
                  <a:gd name="connsiteY48" fmla="*/ 84548 h 158602"/>
                  <a:gd name="connsiteX49" fmla="*/ 102554 w 155719"/>
                  <a:gd name="connsiteY49" fmla="*/ 84143 h 158602"/>
                  <a:gd name="connsiteX50" fmla="*/ 102402 w 155719"/>
                  <a:gd name="connsiteY50" fmla="*/ 83281 h 158602"/>
                  <a:gd name="connsiteX51" fmla="*/ 114973 w 155719"/>
                  <a:gd name="connsiteY51" fmla="*/ 80696 h 158602"/>
                  <a:gd name="connsiteX52" fmla="*/ 137833 w 155719"/>
                  <a:gd name="connsiteY52" fmla="*/ 77655 h 158602"/>
                  <a:gd name="connsiteX53" fmla="*/ 28348 w 155719"/>
                  <a:gd name="connsiteY53" fmla="*/ 102745 h 158602"/>
                  <a:gd name="connsiteX54" fmla="*/ 25560 w 155719"/>
                  <a:gd name="connsiteY54" fmla="*/ 99653 h 158602"/>
                  <a:gd name="connsiteX55" fmla="*/ 19174 w 155719"/>
                  <a:gd name="connsiteY55" fmla="*/ 78922 h 158602"/>
                  <a:gd name="connsiteX56" fmla="*/ 42642 w 155719"/>
                  <a:gd name="connsiteY56" fmla="*/ 81710 h 158602"/>
                  <a:gd name="connsiteX57" fmla="*/ 54655 w 155719"/>
                  <a:gd name="connsiteY57" fmla="*/ 84345 h 158602"/>
                  <a:gd name="connsiteX58" fmla="*/ 55111 w 155719"/>
                  <a:gd name="connsiteY58" fmla="*/ 85359 h 158602"/>
                  <a:gd name="connsiteX59" fmla="*/ 55111 w 155719"/>
                  <a:gd name="connsiteY59" fmla="*/ 85461 h 158602"/>
                  <a:gd name="connsiteX60" fmla="*/ 44517 w 155719"/>
                  <a:gd name="connsiteY60" fmla="*/ 93013 h 158602"/>
                  <a:gd name="connsiteX61" fmla="*/ 28348 w 155719"/>
                  <a:gd name="connsiteY61" fmla="*/ 102745 h 158602"/>
                  <a:gd name="connsiteX62" fmla="*/ 67580 w 155719"/>
                  <a:gd name="connsiteY62" fmla="*/ 71775 h 158602"/>
                  <a:gd name="connsiteX63" fmla="*/ 67834 w 155719"/>
                  <a:gd name="connsiteY63" fmla="*/ 70761 h 158602"/>
                  <a:gd name="connsiteX64" fmla="*/ 67834 w 155719"/>
                  <a:gd name="connsiteY64" fmla="*/ 70609 h 158602"/>
                  <a:gd name="connsiteX65" fmla="*/ 68239 w 155719"/>
                  <a:gd name="connsiteY65" fmla="*/ 70051 h 158602"/>
                  <a:gd name="connsiteX66" fmla="*/ 68391 w 155719"/>
                  <a:gd name="connsiteY66" fmla="*/ 69849 h 158602"/>
                  <a:gd name="connsiteX67" fmla="*/ 68442 w 155719"/>
                  <a:gd name="connsiteY67" fmla="*/ 69849 h 158602"/>
                  <a:gd name="connsiteX68" fmla="*/ 68442 w 155719"/>
                  <a:gd name="connsiteY68" fmla="*/ 69849 h 158602"/>
                  <a:gd name="connsiteX69" fmla="*/ 68898 w 155719"/>
                  <a:gd name="connsiteY69" fmla="*/ 69595 h 158602"/>
                  <a:gd name="connsiteX70" fmla="*/ 69303 w 155719"/>
                  <a:gd name="connsiteY70" fmla="*/ 69443 h 158602"/>
                  <a:gd name="connsiteX71" fmla="*/ 69861 w 155719"/>
                  <a:gd name="connsiteY71" fmla="*/ 69393 h 158602"/>
                  <a:gd name="connsiteX72" fmla="*/ 70520 w 155719"/>
                  <a:gd name="connsiteY72" fmla="*/ 69342 h 158602"/>
                  <a:gd name="connsiteX73" fmla="*/ 72649 w 155719"/>
                  <a:gd name="connsiteY73" fmla="*/ 69646 h 158602"/>
                  <a:gd name="connsiteX74" fmla="*/ 73156 w 155719"/>
                  <a:gd name="connsiteY74" fmla="*/ 69798 h 158602"/>
                  <a:gd name="connsiteX75" fmla="*/ 75538 w 155719"/>
                  <a:gd name="connsiteY75" fmla="*/ 70761 h 158602"/>
                  <a:gd name="connsiteX76" fmla="*/ 76146 w 155719"/>
                  <a:gd name="connsiteY76" fmla="*/ 71065 h 158602"/>
                  <a:gd name="connsiteX77" fmla="*/ 78883 w 155719"/>
                  <a:gd name="connsiteY77" fmla="*/ 72890 h 158602"/>
                  <a:gd name="connsiteX78" fmla="*/ 79542 w 155719"/>
                  <a:gd name="connsiteY78" fmla="*/ 73448 h 158602"/>
                  <a:gd name="connsiteX79" fmla="*/ 82482 w 155719"/>
                  <a:gd name="connsiteY79" fmla="*/ 76337 h 158602"/>
                  <a:gd name="connsiteX80" fmla="*/ 84256 w 155719"/>
                  <a:gd name="connsiteY80" fmla="*/ 78668 h 158602"/>
                  <a:gd name="connsiteX81" fmla="*/ 85371 w 155719"/>
                  <a:gd name="connsiteY81" fmla="*/ 80543 h 158602"/>
                  <a:gd name="connsiteX82" fmla="*/ 85371 w 155719"/>
                  <a:gd name="connsiteY82" fmla="*/ 80594 h 158602"/>
                  <a:gd name="connsiteX83" fmla="*/ 86081 w 155719"/>
                  <a:gd name="connsiteY83" fmla="*/ 81963 h 158602"/>
                  <a:gd name="connsiteX84" fmla="*/ 86537 w 155719"/>
                  <a:gd name="connsiteY84" fmla="*/ 83078 h 158602"/>
                  <a:gd name="connsiteX85" fmla="*/ 86993 w 155719"/>
                  <a:gd name="connsiteY85" fmla="*/ 84396 h 158602"/>
                  <a:gd name="connsiteX86" fmla="*/ 87297 w 155719"/>
                  <a:gd name="connsiteY86" fmla="*/ 85764 h 158602"/>
                  <a:gd name="connsiteX87" fmla="*/ 87551 w 155719"/>
                  <a:gd name="connsiteY87" fmla="*/ 88654 h 158602"/>
                  <a:gd name="connsiteX88" fmla="*/ 87551 w 155719"/>
                  <a:gd name="connsiteY88" fmla="*/ 88958 h 158602"/>
                  <a:gd name="connsiteX89" fmla="*/ 87399 w 155719"/>
                  <a:gd name="connsiteY89" fmla="*/ 89769 h 158602"/>
                  <a:gd name="connsiteX90" fmla="*/ 87297 w 155719"/>
                  <a:gd name="connsiteY90" fmla="*/ 90123 h 158602"/>
                  <a:gd name="connsiteX91" fmla="*/ 86638 w 155719"/>
                  <a:gd name="connsiteY91" fmla="*/ 91290 h 158602"/>
                  <a:gd name="connsiteX92" fmla="*/ 86638 w 155719"/>
                  <a:gd name="connsiteY92" fmla="*/ 91290 h 158602"/>
                  <a:gd name="connsiteX93" fmla="*/ 86385 w 155719"/>
                  <a:gd name="connsiteY93" fmla="*/ 91441 h 158602"/>
                  <a:gd name="connsiteX94" fmla="*/ 84662 w 155719"/>
                  <a:gd name="connsiteY94" fmla="*/ 91847 h 158602"/>
                  <a:gd name="connsiteX95" fmla="*/ 79948 w 155719"/>
                  <a:gd name="connsiteY95" fmla="*/ 90631 h 158602"/>
                  <a:gd name="connsiteX96" fmla="*/ 79289 w 155719"/>
                  <a:gd name="connsiteY96" fmla="*/ 90326 h 158602"/>
                  <a:gd name="connsiteX97" fmla="*/ 78326 w 155719"/>
                  <a:gd name="connsiteY97" fmla="*/ 89769 h 158602"/>
                  <a:gd name="connsiteX98" fmla="*/ 77515 w 155719"/>
                  <a:gd name="connsiteY98" fmla="*/ 89262 h 158602"/>
                  <a:gd name="connsiteX99" fmla="*/ 75386 w 155719"/>
                  <a:gd name="connsiteY99" fmla="*/ 87640 h 158602"/>
                  <a:gd name="connsiteX100" fmla="*/ 74930 w 155719"/>
                  <a:gd name="connsiteY100" fmla="*/ 87285 h 158602"/>
                  <a:gd name="connsiteX101" fmla="*/ 72547 w 155719"/>
                  <a:gd name="connsiteY101" fmla="*/ 84852 h 158602"/>
                  <a:gd name="connsiteX102" fmla="*/ 71331 w 155719"/>
                  <a:gd name="connsiteY102" fmla="*/ 83281 h 158602"/>
                  <a:gd name="connsiteX103" fmla="*/ 70266 w 155719"/>
                  <a:gd name="connsiteY103" fmla="*/ 81710 h 158602"/>
                  <a:gd name="connsiteX104" fmla="*/ 69303 w 155719"/>
                  <a:gd name="connsiteY104" fmla="*/ 80037 h 158602"/>
                  <a:gd name="connsiteX105" fmla="*/ 68847 w 155719"/>
                  <a:gd name="connsiteY105" fmla="*/ 78973 h 158602"/>
                  <a:gd name="connsiteX106" fmla="*/ 68340 w 155719"/>
                  <a:gd name="connsiteY106" fmla="*/ 77655 h 158602"/>
                  <a:gd name="connsiteX107" fmla="*/ 67985 w 155719"/>
                  <a:gd name="connsiteY107" fmla="*/ 76489 h 158602"/>
                  <a:gd name="connsiteX108" fmla="*/ 67580 w 155719"/>
                  <a:gd name="connsiteY108" fmla="*/ 74766 h 158602"/>
                  <a:gd name="connsiteX109" fmla="*/ 67428 w 155719"/>
                  <a:gd name="connsiteY109" fmla="*/ 73296 h 158602"/>
                  <a:gd name="connsiteX110" fmla="*/ 67428 w 155719"/>
                  <a:gd name="connsiteY110" fmla="*/ 73296 h 158602"/>
                  <a:gd name="connsiteX111" fmla="*/ 67529 w 155719"/>
                  <a:gd name="connsiteY111" fmla="*/ 71876 h 158602"/>
                  <a:gd name="connsiteX112" fmla="*/ 67529 w 155719"/>
                  <a:gd name="connsiteY112" fmla="*/ 71876 h 158602"/>
                  <a:gd name="connsiteX113" fmla="*/ 38790 w 155719"/>
                  <a:gd name="connsiteY113" fmla="*/ 118711 h 158602"/>
                  <a:gd name="connsiteX114" fmla="*/ 37472 w 155719"/>
                  <a:gd name="connsiteY114" fmla="*/ 116684 h 158602"/>
                  <a:gd name="connsiteX115" fmla="*/ 52830 w 155719"/>
                  <a:gd name="connsiteY115" fmla="*/ 105736 h 158602"/>
                  <a:gd name="connsiteX116" fmla="*/ 64792 w 155719"/>
                  <a:gd name="connsiteY116" fmla="*/ 98538 h 158602"/>
                  <a:gd name="connsiteX117" fmla="*/ 65096 w 155719"/>
                  <a:gd name="connsiteY117" fmla="*/ 98842 h 158602"/>
                  <a:gd name="connsiteX118" fmla="*/ 61041 w 155719"/>
                  <a:gd name="connsiteY118" fmla="*/ 127328 h 158602"/>
                  <a:gd name="connsiteX119" fmla="*/ 59926 w 155719"/>
                  <a:gd name="connsiteY119" fmla="*/ 134627 h 158602"/>
                  <a:gd name="connsiteX120" fmla="*/ 58507 w 155719"/>
                  <a:gd name="connsiteY120" fmla="*/ 134171 h 158602"/>
                  <a:gd name="connsiteX121" fmla="*/ 38739 w 155719"/>
                  <a:gd name="connsiteY121" fmla="*/ 118660 h 158602"/>
                  <a:gd name="connsiteX122" fmla="*/ 98702 w 155719"/>
                  <a:gd name="connsiteY122" fmla="*/ 142737 h 158602"/>
                  <a:gd name="connsiteX123" fmla="*/ 77667 w 155719"/>
                  <a:gd name="connsiteY123" fmla="*/ 142230 h 158602"/>
                  <a:gd name="connsiteX124" fmla="*/ 74575 w 155719"/>
                  <a:gd name="connsiteY124" fmla="*/ 140659 h 158602"/>
                  <a:gd name="connsiteX125" fmla="*/ 76146 w 155719"/>
                  <a:gd name="connsiteY125" fmla="*/ 129609 h 158602"/>
                  <a:gd name="connsiteX126" fmla="*/ 79745 w 155719"/>
                  <a:gd name="connsiteY126" fmla="*/ 106496 h 158602"/>
                  <a:gd name="connsiteX127" fmla="*/ 80404 w 155719"/>
                  <a:gd name="connsiteY127" fmla="*/ 106648 h 158602"/>
                  <a:gd name="connsiteX128" fmla="*/ 99564 w 155719"/>
                  <a:gd name="connsiteY128" fmla="*/ 142332 h 158602"/>
                  <a:gd name="connsiteX129" fmla="*/ 98702 w 155719"/>
                  <a:gd name="connsiteY129" fmla="*/ 142737 h 158602"/>
                  <a:gd name="connsiteX130" fmla="*/ 99767 w 155719"/>
                  <a:gd name="connsiteY130" fmla="*/ 142382 h 158602"/>
                  <a:gd name="connsiteX131" fmla="*/ 100172 w 155719"/>
                  <a:gd name="connsiteY131" fmla="*/ 142180 h 158602"/>
                  <a:gd name="connsiteX132" fmla="*/ 100324 w 155719"/>
                  <a:gd name="connsiteY132" fmla="*/ 142433 h 158602"/>
                  <a:gd name="connsiteX133" fmla="*/ 99767 w 155719"/>
                  <a:gd name="connsiteY133" fmla="*/ 142788 h 158602"/>
                  <a:gd name="connsiteX134" fmla="*/ 99767 w 155719"/>
                  <a:gd name="connsiteY134" fmla="*/ 142382 h 158602"/>
                  <a:gd name="connsiteX135" fmla="*/ 132815 w 155719"/>
                  <a:gd name="connsiteY135" fmla="*/ 123527 h 158602"/>
                  <a:gd name="connsiteX136" fmla="*/ 118470 w 155719"/>
                  <a:gd name="connsiteY136" fmla="*/ 137770 h 158602"/>
                  <a:gd name="connsiteX137" fmla="*/ 114618 w 155719"/>
                  <a:gd name="connsiteY137" fmla="*/ 137162 h 158602"/>
                  <a:gd name="connsiteX138" fmla="*/ 97689 w 155719"/>
                  <a:gd name="connsiteY138" fmla="*/ 101731 h 158602"/>
                  <a:gd name="connsiteX139" fmla="*/ 97993 w 155719"/>
                  <a:gd name="connsiteY139" fmla="*/ 101377 h 158602"/>
                  <a:gd name="connsiteX140" fmla="*/ 98652 w 155719"/>
                  <a:gd name="connsiteY140" fmla="*/ 100616 h 158602"/>
                  <a:gd name="connsiteX141" fmla="*/ 98905 w 155719"/>
                  <a:gd name="connsiteY141" fmla="*/ 100312 h 158602"/>
                  <a:gd name="connsiteX142" fmla="*/ 121410 w 155719"/>
                  <a:gd name="connsiteY142" fmla="*/ 113693 h 158602"/>
                  <a:gd name="connsiteX143" fmla="*/ 133372 w 155719"/>
                  <a:gd name="connsiteY143" fmla="*/ 120942 h 158602"/>
                  <a:gd name="connsiteX144" fmla="*/ 133372 w 155719"/>
                  <a:gd name="connsiteY144" fmla="*/ 120790 h 158602"/>
                  <a:gd name="connsiteX145" fmla="*/ 132764 w 155719"/>
                  <a:gd name="connsiteY145" fmla="*/ 123476 h 158602"/>
                  <a:gd name="connsiteX146" fmla="*/ 132004 w 155719"/>
                  <a:gd name="connsiteY146" fmla="*/ 58850 h 158602"/>
                  <a:gd name="connsiteX147" fmla="*/ 132713 w 155719"/>
                  <a:gd name="connsiteY147" fmla="*/ 61586 h 158602"/>
                  <a:gd name="connsiteX148" fmla="*/ 112540 w 155719"/>
                  <a:gd name="connsiteY148" fmla="*/ 65743 h 158602"/>
                  <a:gd name="connsiteX149" fmla="*/ 95408 w 155719"/>
                  <a:gd name="connsiteY149" fmla="*/ 68024 h 158602"/>
                  <a:gd name="connsiteX150" fmla="*/ 95002 w 155719"/>
                  <a:gd name="connsiteY150" fmla="*/ 67466 h 158602"/>
                  <a:gd name="connsiteX151" fmla="*/ 113756 w 155719"/>
                  <a:gd name="connsiteY151" fmla="*/ 36344 h 158602"/>
                  <a:gd name="connsiteX152" fmla="*/ 115530 w 155719"/>
                  <a:gd name="connsiteY152" fmla="*/ 37510 h 158602"/>
                  <a:gd name="connsiteX153" fmla="*/ 132004 w 155719"/>
                  <a:gd name="connsiteY153" fmla="*/ 58901 h 158602"/>
                  <a:gd name="connsiteX154" fmla="*/ 75538 w 155719"/>
                  <a:gd name="connsiteY154" fmla="*/ 15259 h 158602"/>
                  <a:gd name="connsiteX155" fmla="*/ 99006 w 155719"/>
                  <a:gd name="connsiteY155" fmla="*/ 24129 h 158602"/>
                  <a:gd name="connsiteX156" fmla="*/ 99006 w 155719"/>
                  <a:gd name="connsiteY156" fmla="*/ 24129 h 158602"/>
                  <a:gd name="connsiteX157" fmla="*/ 101642 w 155719"/>
                  <a:gd name="connsiteY157" fmla="*/ 26562 h 158602"/>
                  <a:gd name="connsiteX158" fmla="*/ 82583 w 155719"/>
                  <a:gd name="connsiteY158" fmla="*/ 56974 h 158602"/>
                  <a:gd name="connsiteX159" fmla="*/ 78123 w 155719"/>
                  <a:gd name="connsiteY159" fmla="*/ 38372 h 158602"/>
                  <a:gd name="connsiteX160" fmla="*/ 74017 w 155719"/>
                  <a:gd name="connsiteY160" fmla="*/ 15360 h 158602"/>
                  <a:gd name="connsiteX161" fmla="*/ 75538 w 155719"/>
                  <a:gd name="connsiteY161" fmla="*/ 15259 h 158602"/>
                  <a:gd name="connsiteX162" fmla="*/ 35242 w 155719"/>
                  <a:gd name="connsiteY162" fmla="*/ 24230 h 158602"/>
                  <a:gd name="connsiteX163" fmla="*/ 53996 w 155719"/>
                  <a:gd name="connsiteY163" fmla="*/ 15766 h 158602"/>
                  <a:gd name="connsiteX164" fmla="*/ 54858 w 155719"/>
                  <a:gd name="connsiteY164" fmla="*/ 15766 h 158602"/>
                  <a:gd name="connsiteX165" fmla="*/ 57189 w 155719"/>
                  <a:gd name="connsiteY165" fmla="*/ 16120 h 158602"/>
                  <a:gd name="connsiteX166" fmla="*/ 63272 w 155719"/>
                  <a:gd name="connsiteY166" fmla="*/ 41464 h 158602"/>
                  <a:gd name="connsiteX167" fmla="*/ 65654 w 155719"/>
                  <a:gd name="connsiteY167" fmla="*/ 54693 h 158602"/>
                  <a:gd name="connsiteX168" fmla="*/ 64843 w 155719"/>
                  <a:gd name="connsiteY168" fmla="*/ 54896 h 158602"/>
                  <a:gd name="connsiteX169" fmla="*/ 42895 w 155719"/>
                  <a:gd name="connsiteY169" fmla="*/ 34925 h 158602"/>
                  <a:gd name="connsiteX170" fmla="*/ 34684 w 155719"/>
                  <a:gd name="connsiteY170" fmla="*/ 27322 h 158602"/>
                  <a:gd name="connsiteX171" fmla="*/ 35242 w 155719"/>
                  <a:gd name="connsiteY171" fmla="*/ 24281 h 1586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</a:cxnLst>
                <a:rect l="l" t="t" r="r" b="b"/>
                <a:pathLst>
                  <a:path w="155719" h="158602">
                    <a:moveTo>
                      <a:pt x="10202" y="28184"/>
                    </a:moveTo>
                    <a:cubicBezTo>
                      <a:pt x="6198" y="33049"/>
                      <a:pt x="-341" y="50131"/>
                      <a:pt x="14" y="59001"/>
                    </a:cubicBezTo>
                    <a:cubicBezTo>
                      <a:pt x="217" y="64070"/>
                      <a:pt x="1737" y="68430"/>
                      <a:pt x="4221" y="71775"/>
                    </a:cubicBezTo>
                    <a:cubicBezTo>
                      <a:pt x="3917" y="73143"/>
                      <a:pt x="3765" y="74613"/>
                      <a:pt x="3714" y="76184"/>
                    </a:cubicBezTo>
                    <a:cubicBezTo>
                      <a:pt x="3613" y="82267"/>
                      <a:pt x="8124" y="100565"/>
                      <a:pt x="12787" y="107813"/>
                    </a:cubicBezTo>
                    <a:cubicBezTo>
                      <a:pt x="15524" y="112072"/>
                      <a:pt x="18667" y="114808"/>
                      <a:pt x="21860" y="116380"/>
                    </a:cubicBezTo>
                    <a:cubicBezTo>
                      <a:pt x="22113" y="119978"/>
                      <a:pt x="23685" y="123780"/>
                      <a:pt x="26675" y="127784"/>
                    </a:cubicBezTo>
                    <a:cubicBezTo>
                      <a:pt x="30224" y="132498"/>
                      <a:pt x="45024" y="145221"/>
                      <a:pt x="53134" y="148363"/>
                    </a:cubicBezTo>
                    <a:cubicBezTo>
                      <a:pt x="56176" y="149530"/>
                      <a:pt x="58862" y="149986"/>
                      <a:pt x="61143" y="149986"/>
                    </a:cubicBezTo>
                    <a:cubicBezTo>
                      <a:pt x="61650" y="149986"/>
                      <a:pt x="62106" y="149935"/>
                      <a:pt x="62613" y="149884"/>
                    </a:cubicBezTo>
                    <a:cubicBezTo>
                      <a:pt x="64944" y="152723"/>
                      <a:pt x="68340" y="155054"/>
                      <a:pt x="72750" y="156524"/>
                    </a:cubicBezTo>
                    <a:cubicBezTo>
                      <a:pt x="75994" y="157639"/>
                      <a:pt x="83496" y="158602"/>
                      <a:pt x="90744" y="158602"/>
                    </a:cubicBezTo>
                    <a:cubicBezTo>
                      <a:pt x="95914" y="158602"/>
                      <a:pt x="100932" y="158146"/>
                      <a:pt x="104126" y="156879"/>
                    </a:cubicBezTo>
                    <a:cubicBezTo>
                      <a:pt x="106812" y="155865"/>
                      <a:pt x="109093" y="154294"/>
                      <a:pt x="110867" y="152469"/>
                    </a:cubicBezTo>
                    <a:cubicBezTo>
                      <a:pt x="112641" y="153027"/>
                      <a:pt x="114466" y="153382"/>
                      <a:pt x="116443" y="153382"/>
                    </a:cubicBezTo>
                    <a:cubicBezTo>
                      <a:pt x="118927" y="153382"/>
                      <a:pt x="121461" y="152925"/>
                      <a:pt x="124046" y="151912"/>
                    </a:cubicBezTo>
                    <a:cubicBezTo>
                      <a:pt x="131902" y="148871"/>
                      <a:pt x="144118" y="135641"/>
                      <a:pt x="146754" y="129711"/>
                    </a:cubicBezTo>
                    <a:cubicBezTo>
                      <a:pt x="148579" y="125605"/>
                      <a:pt x="149085" y="121550"/>
                      <a:pt x="148376" y="117951"/>
                    </a:cubicBezTo>
                    <a:cubicBezTo>
                      <a:pt x="150555" y="116075"/>
                      <a:pt x="152329" y="113592"/>
                      <a:pt x="153546" y="110500"/>
                    </a:cubicBezTo>
                    <a:cubicBezTo>
                      <a:pt x="156739" y="102492"/>
                      <a:pt x="155928" y="82876"/>
                      <a:pt x="154205" y="76996"/>
                    </a:cubicBezTo>
                    <a:cubicBezTo>
                      <a:pt x="152684" y="71724"/>
                      <a:pt x="150251" y="68227"/>
                      <a:pt x="147514" y="65895"/>
                    </a:cubicBezTo>
                    <a:cubicBezTo>
                      <a:pt x="148224" y="62803"/>
                      <a:pt x="148224" y="58698"/>
                      <a:pt x="146196" y="53375"/>
                    </a:cubicBezTo>
                    <a:cubicBezTo>
                      <a:pt x="143053" y="45164"/>
                      <a:pt x="130128" y="29400"/>
                      <a:pt x="124705" y="25295"/>
                    </a:cubicBezTo>
                    <a:cubicBezTo>
                      <a:pt x="121664" y="22963"/>
                      <a:pt x="118724" y="21544"/>
                      <a:pt x="115885" y="20885"/>
                    </a:cubicBezTo>
                    <a:cubicBezTo>
                      <a:pt x="114516" y="17894"/>
                      <a:pt x="112033" y="14802"/>
                      <a:pt x="108029" y="11862"/>
                    </a:cubicBezTo>
                    <a:cubicBezTo>
                      <a:pt x="103061" y="8162"/>
                      <a:pt x="84662" y="204"/>
                      <a:pt x="75842" y="2"/>
                    </a:cubicBezTo>
                    <a:cubicBezTo>
                      <a:pt x="71483" y="-49"/>
                      <a:pt x="67681" y="965"/>
                      <a:pt x="64691" y="2941"/>
                    </a:cubicBezTo>
                    <a:cubicBezTo>
                      <a:pt x="61498" y="1117"/>
                      <a:pt x="57443" y="255"/>
                      <a:pt x="52830" y="559"/>
                    </a:cubicBezTo>
                    <a:cubicBezTo>
                      <a:pt x="46900" y="965"/>
                      <a:pt x="29717" y="7503"/>
                      <a:pt x="23837" y="14042"/>
                    </a:cubicBezTo>
                    <a:cubicBezTo>
                      <a:pt x="21657" y="16424"/>
                      <a:pt x="20289" y="19110"/>
                      <a:pt x="19528" y="21848"/>
                    </a:cubicBezTo>
                    <a:cubicBezTo>
                      <a:pt x="16082" y="22710"/>
                      <a:pt x="12888" y="24787"/>
                      <a:pt x="10151" y="28133"/>
                    </a:cubicBezTo>
                    <a:close/>
                    <a:moveTo>
                      <a:pt x="21962" y="37814"/>
                    </a:moveTo>
                    <a:cubicBezTo>
                      <a:pt x="22215" y="37510"/>
                      <a:pt x="22418" y="37257"/>
                      <a:pt x="22621" y="37105"/>
                    </a:cubicBezTo>
                    <a:lnTo>
                      <a:pt x="32555" y="46178"/>
                    </a:lnTo>
                    <a:lnTo>
                      <a:pt x="53489" y="65642"/>
                    </a:lnTo>
                    <a:cubicBezTo>
                      <a:pt x="53489" y="65642"/>
                      <a:pt x="53489" y="65692"/>
                      <a:pt x="53489" y="65743"/>
                    </a:cubicBezTo>
                    <a:cubicBezTo>
                      <a:pt x="53337" y="66148"/>
                      <a:pt x="53236" y="66554"/>
                      <a:pt x="53083" y="66960"/>
                    </a:cubicBezTo>
                    <a:cubicBezTo>
                      <a:pt x="53033" y="67213"/>
                      <a:pt x="52931" y="67416"/>
                      <a:pt x="52881" y="67669"/>
                    </a:cubicBezTo>
                    <a:lnTo>
                      <a:pt x="45126" y="66757"/>
                    </a:lnTo>
                    <a:lnTo>
                      <a:pt x="19326" y="61080"/>
                    </a:lnTo>
                    <a:cubicBezTo>
                      <a:pt x="18008" y="60776"/>
                      <a:pt x="16741" y="60776"/>
                      <a:pt x="15524" y="60827"/>
                    </a:cubicBezTo>
                    <a:cubicBezTo>
                      <a:pt x="15372" y="60168"/>
                      <a:pt x="15220" y="59407"/>
                      <a:pt x="15169" y="58495"/>
                    </a:cubicBezTo>
                    <a:cubicBezTo>
                      <a:pt x="14967" y="53629"/>
                      <a:pt x="20035" y="40349"/>
                      <a:pt x="21911" y="37814"/>
                    </a:cubicBezTo>
                    <a:close/>
                    <a:moveTo>
                      <a:pt x="137934" y="77655"/>
                    </a:moveTo>
                    <a:cubicBezTo>
                      <a:pt x="138340" y="78161"/>
                      <a:pt x="138999" y="79327"/>
                      <a:pt x="139607" y="81304"/>
                    </a:cubicBezTo>
                    <a:cubicBezTo>
                      <a:pt x="140722" y="85055"/>
                      <a:pt x="140975" y="100920"/>
                      <a:pt x="139404" y="104924"/>
                    </a:cubicBezTo>
                    <a:cubicBezTo>
                      <a:pt x="139151" y="105533"/>
                      <a:pt x="138897" y="105989"/>
                      <a:pt x="138694" y="106242"/>
                    </a:cubicBezTo>
                    <a:lnTo>
                      <a:pt x="129267" y="100667"/>
                    </a:lnTo>
                    <a:lnTo>
                      <a:pt x="102656" y="84548"/>
                    </a:lnTo>
                    <a:cubicBezTo>
                      <a:pt x="102656" y="84548"/>
                      <a:pt x="102605" y="84244"/>
                      <a:pt x="102554" y="84143"/>
                    </a:cubicBezTo>
                    <a:cubicBezTo>
                      <a:pt x="102554" y="83838"/>
                      <a:pt x="102453" y="83585"/>
                      <a:pt x="102402" y="83281"/>
                    </a:cubicBezTo>
                    <a:lnTo>
                      <a:pt x="114973" y="80696"/>
                    </a:lnTo>
                    <a:lnTo>
                      <a:pt x="137833" y="77655"/>
                    </a:lnTo>
                    <a:close/>
                    <a:moveTo>
                      <a:pt x="28348" y="102745"/>
                    </a:moveTo>
                    <a:cubicBezTo>
                      <a:pt x="27740" y="102339"/>
                      <a:pt x="26726" y="101427"/>
                      <a:pt x="25560" y="99653"/>
                    </a:cubicBezTo>
                    <a:cubicBezTo>
                      <a:pt x="23077" y="95750"/>
                      <a:pt x="20035" y="84396"/>
                      <a:pt x="19174" y="78922"/>
                    </a:cubicBezTo>
                    <a:lnTo>
                      <a:pt x="42642" y="81710"/>
                    </a:lnTo>
                    <a:lnTo>
                      <a:pt x="54655" y="84345"/>
                    </a:lnTo>
                    <a:cubicBezTo>
                      <a:pt x="54807" y="84700"/>
                      <a:pt x="54959" y="85004"/>
                      <a:pt x="55111" y="85359"/>
                    </a:cubicBezTo>
                    <a:cubicBezTo>
                      <a:pt x="55111" y="85359"/>
                      <a:pt x="55111" y="85410"/>
                      <a:pt x="55111" y="85461"/>
                    </a:cubicBezTo>
                    <a:lnTo>
                      <a:pt x="44517" y="93013"/>
                    </a:lnTo>
                    <a:lnTo>
                      <a:pt x="28348" y="102745"/>
                    </a:lnTo>
                    <a:close/>
                    <a:moveTo>
                      <a:pt x="67580" y="71775"/>
                    </a:moveTo>
                    <a:cubicBezTo>
                      <a:pt x="67631" y="71369"/>
                      <a:pt x="67732" y="71065"/>
                      <a:pt x="67834" y="70761"/>
                    </a:cubicBezTo>
                    <a:cubicBezTo>
                      <a:pt x="67834" y="70761"/>
                      <a:pt x="67834" y="70660"/>
                      <a:pt x="67834" y="70609"/>
                    </a:cubicBezTo>
                    <a:cubicBezTo>
                      <a:pt x="67935" y="70356"/>
                      <a:pt x="68087" y="70204"/>
                      <a:pt x="68239" y="70051"/>
                    </a:cubicBezTo>
                    <a:cubicBezTo>
                      <a:pt x="68239" y="70001"/>
                      <a:pt x="68340" y="69899"/>
                      <a:pt x="68391" y="69849"/>
                    </a:cubicBezTo>
                    <a:cubicBezTo>
                      <a:pt x="68391" y="69849"/>
                      <a:pt x="68391" y="69849"/>
                      <a:pt x="68442" y="69849"/>
                    </a:cubicBezTo>
                    <a:cubicBezTo>
                      <a:pt x="68442" y="69849"/>
                      <a:pt x="68442" y="69849"/>
                      <a:pt x="68442" y="69849"/>
                    </a:cubicBezTo>
                    <a:cubicBezTo>
                      <a:pt x="68543" y="69748"/>
                      <a:pt x="68746" y="69697"/>
                      <a:pt x="68898" y="69595"/>
                    </a:cubicBezTo>
                    <a:cubicBezTo>
                      <a:pt x="69050" y="69545"/>
                      <a:pt x="69152" y="69443"/>
                      <a:pt x="69303" y="69443"/>
                    </a:cubicBezTo>
                    <a:cubicBezTo>
                      <a:pt x="69456" y="69443"/>
                      <a:pt x="69658" y="69443"/>
                      <a:pt x="69861" y="69393"/>
                    </a:cubicBezTo>
                    <a:cubicBezTo>
                      <a:pt x="70064" y="69393"/>
                      <a:pt x="70266" y="69342"/>
                      <a:pt x="70520" y="69342"/>
                    </a:cubicBezTo>
                    <a:cubicBezTo>
                      <a:pt x="71128" y="69342"/>
                      <a:pt x="71838" y="69494"/>
                      <a:pt x="72649" y="69646"/>
                    </a:cubicBezTo>
                    <a:cubicBezTo>
                      <a:pt x="72801" y="69646"/>
                      <a:pt x="73004" y="69748"/>
                      <a:pt x="73156" y="69798"/>
                    </a:cubicBezTo>
                    <a:cubicBezTo>
                      <a:pt x="73916" y="70001"/>
                      <a:pt x="74727" y="70356"/>
                      <a:pt x="75538" y="70761"/>
                    </a:cubicBezTo>
                    <a:cubicBezTo>
                      <a:pt x="75741" y="70863"/>
                      <a:pt x="75943" y="70964"/>
                      <a:pt x="76146" y="71065"/>
                    </a:cubicBezTo>
                    <a:cubicBezTo>
                      <a:pt x="77008" y="71572"/>
                      <a:pt x="77971" y="72130"/>
                      <a:pt x="78883" y="72890"/>
                    </a:cubicBezTo>
                    <a:cubicBezTo>
                      <a:pt x="79086" y="73042"/>
                      <a:pt x="79340" y="73245"/>
                      <a:pt x="79542" y="73448"/>
                    </a:cubicBezTo>
                    <a:cubicBezTo>
                      <a:pt x="80556" y="74258"/>
                      <a:pt x="81519" y="75222"/>
                      <a:pt x="82482" y="76337"/>
                    </a:cubicBezTo>
                    <a:cubicBezTo>
                      <a:pt x="83141" y="77097"/>
                      <a:pt x="83699" y="77908"/>
                      <a:pt x="84256" y="78668"/>
                    </a:cubicBezTo>
                    <a:cubicBezTo>
                      <a:pt x="84662" y="79276"/>
                      <a:pt x="85017" y="79885"/>
                      <a:pt x="85371" y="80543"/>
                    </a:cubicBezTo>
                    <a:cubicBezTo>
                      <a:pt x="85371" y="80543"/>
                      <a:pt x="85371" y="80543"/>
                      <a:pt x="85371" y="80594"/>
                    </a:cubicBezTo>
                    <a:cubicBezTo>
                      <a:pt x="85625" y="81051"/>
                      <a:pt x="85878" y="81507"/>
                      <a:pt x="86081" y="81963"/>
                    </a:cubicBezTo>
                    <a:cubicBezTo>
                      <a:pt x="86233" y="82318"/>
                      <a:pt x="86385" y="82723"/>
                      <a:pt x="86537" y="83078"/>
                    </a:cubicBezTo>
                    <a:cubicBezTo>
                      <a:pt x="86689" y="83534"/>
                      <a:pt x="86892" y="83991"/>
                      <a:pt x="86993" y="84396"/>
                    </a:cubicBezTo>
                    <a:cubicBezTo>
                      <a:pt x="87145" y="84852"/>
                      <a:pt x="87196" y="85308"/>
                      <a:pt x="87297" y="85764"/>
                    </a:cubicBezTo>
                    <a:cubicBezTo>
                      <a:pt x="87500" y="86779"/>
                      <a:pt x="87601" y="87741"/>
                      <a:pt x="87551" y="88654"/>
                    </a:cubicBezTo>
                    <a:cubicBezTo>
                      <a:pt x="87551" y="88755"/>
                      <a:pt x="87551" y="88856"/>
                      <a:pt x="87551" y="88958"/>
                    </a:cubicBezTo>
                    <a:cubicBezTo>
                      <a:pt x="87551" y="89211"/>
                      <a:pt x="87500" y="89465"/>
                      <a:pt x="87399" y="89769"/>
                    </a:cubicBezTo>
                    <a:cubicBezTo>
                      <a:pt x="87399" y="89870"/>
                      <a:pt x="87348" y="90023"/>
                      <a:pt x="87297" y="90123"/>
                    </a:cubicBezTo>
                    <a:cubicBezTo>
                      <a:pt x="87145" y="90580"/>
                      <a:pt x="86943" y="90985"/>
                      <a:pt x="86638" y="91290"/>
                    </a:cubicBezTo>
                    <a:cubicBezTo>
                      <a:pt x="86638" y="91290"/>
                      <a:pt x="86638" y="91290"/>
                      <a:pt x="86638" y="91290"/>
                    </a:cubicBezTo>
                    <a:cubicBezTo>
                      <a:pt x="86588" y="91340"/>
                      <a:pt x="86436" y="91391"/>
                      <a:pt x="86385" y="91441"/>
                    </a:cubicBezTo>
                    <a:cubicBezTo>
                      <a:pt x="85980" y="91695"/>
                      <a:pt x="85371" y="91847"/>
                      <a:pt x="84662" y="91847"/>
                    </a:cubicBezTo>
                    <a:cubicBezTo>
                      <a:pt x="83293" y="91847"/>
                      <a:pt x="81620" y="91391"/>
                      <a:pt x="79948" y="90631"/>
                    </a:cubicBezTo>
                    <a:cubicBezTo>
                      <a:pt x="79694" y="90529"/>
                      <a:pt x="79492" y="90428"/>
                      <a:pt x="79289" y="90326"/>
                    </a:cubicBezTo>
                    <a:cubicBezTo>
                      <a:pt x="78985" y="90174"/>
                      <a:pt x="78630" y="89972"/>
                      <a:pt x="78326" y="89769"/>
                    </a:cubicBezTo>
                    <a:cubicBezTo>
                      <a:pt x="78073" y="89617"/>
                      <a:pt x="77768" y="89465"/>
                      <a:pt x="77515" y="89262"/>
                    </a:cubicBezTo>
                    <a:cubicBezTo>
                      <a:pt x="76755" y="88755"/>
                      <a:pt x="76045" y="88248"/>
                      <a:pt x="75386" y="87640"/>
                    </a:cubicBezTo>
                    <a:cubicBezTo>
                      <a:pt x="75234" y="87538"/>
                      <a:pt x="75082" y="87438"/>
                      <a:pt x="74930" y="87285"/>
                    </a:cubicBezTo>
                    <a:cubicBezTo>
                      <a:pt x="74119" y="86525"/>
                      <a:pt x="73308" y="85764"/>
                      <a:pt x="72547" y="84852"/>
                    </a:cubicBezTo>
                    <a:cubicBezTo>
                      <a:pt x="72091" y="84345"/>
                      <a:pt x="71737" y="83788"/>
                      <a:pt x="71331" y="83281"/>
                    </a:cubicBezTo>
                    <a:cubicBezTo>
                      <a:pt x="70925" y="82774"/>
                      <a:pt x="70571" y="82217"/>
                      <a:pt x="70266" y="81710"/>
                    </a:cubicBezTo>
                    <a:cubicBezTo>
                      <a:pt x="69912" y="81152"/>
                      <a:pt x="69608" y="80594"/>
                      <a:pt x="69303" y="80037"/>
                    </a:cubicBezTo>
                    <a:cubicBezTo>
                      <a:pt x="69101" y="79682"/>
                      <a:pt x="68999" y="79327"/>
                      <a:pt x="68847" y="78973"/>
                    </a:cubicBezTo>
                    <a:cubicBezTo>
                      <a:pt x="68644" y="78516"/>
                      <a:pt x="68493" y="78111"/>
                      <a:pt x="68340" y="77655"/>
                    </a:cubicBezTo>
                    <a:cubicBezTo>
                      <a:pt x="68188" y="77249"/>
                      <a:pt x="68087" y="76894"/>
                      <a:pt x="67985" y="76489"/>
                    </a:cubicBezTo>
                    <a:cubicBezTo>
                      <a:pt x="67834" y="75931"/>
                      <a:pt x="67681" y="75323"/>
                      <a:pt x="67580" y="74766"/>
                    </a:cubicBezTo>
                    <a:cubicBezTo>
                      <a:pt x="67479" y="74258"/>
                      <a:pt x="67428" y="73752"/>
                      <a:pt x="67428" y="73296"/>
                    </a:cubicBezTo>
                    <a:cubicBezTo>
                      <a:pt x="67428" y="73296"/>
                      <a:pt x="67428" y="73296"/>
                      <a:pt x="67428" y="73296"/>
                    </a:cubicBezTo>
                    <a:cubicBezTo>
                      <a:pt x="67428" y="72789"/>
                      <a:pt x="67428" y="72282"/>
                      <a:pt x="67529" y="71876"/>
                    </a:cubicBezTo>
                    <a:cubicBezTo>
                      <a:pt x="67529" y="71876"/>
                      <a:pt x="67529" y="71876"/>
                      <a:pt x="67529" y="71876"/>
                    </a:cubicBezTo>
                    <a:close/>
                    <a:moveTo>
                      <a:pt x="38790" y="118711"/>
                    </a:moveTo>
                    <a:cubicBezTo>
                      <a:pt x="38181" y="117901"/>
                      <a:pt x="37776" y="117242"/>
                      <a:pt x="37472" y="116684"/>
                    </a:cubicBezTo>
                    <a:lnTo>
                      <a:pt x="52830" y="105736"/>
                    </a:lnTo>
                    <a:lnTo>
                      <a:pt x="64792" y="98538"/>
                    </a:lnTo>
                    <a:cubicBezTo>
                      <a:pt x="64792" y="98538"/>
                      <a:pt x="64995" y="98741"/>
                      <a:pt x="65096" y="98842"/>
                    </a:cubicBezTo>
                    <a:lnTo>
                      <a:pt x="61041" y="127328"/>
                    </a:lnTo>
                    <a:lnTo>
                      <a:pt x="59926" y="134627"/>
                    </a:lnTo>
                    <a:cubicBezTo>
                      <a:pt x="59521" y="134526"/>
                      <a:pt x="59065" y="134374"/>
                      <a:pt x="58507" y="134171"/>
                    </a:cubicBezTo>
                    <a:cubicBezTo>
                      <a:pt x="53996" y="132448"/>
                      <a:pt x="41172" y="121905"/>
                      <a:pt x="38739" y="118660"/>
                    </a:cubicBezTo>
                    <a:close/>
                    <a:moveTo>
                      <a:pt x="98702" y="142737"/>
                    </a:moveTo>
                    <a:cubicBezTo>
                      <a:pt x="95458" y="144004"/>
                      <a:pt x="81215" y="143447"/>
                      <a:pt x="77667" y="142230"/>
                    </a:cubicBezTo>
                    <a:cubicBezTo>
                      <a:pt x="75994" y="141673"/>
                      <a:pt x="75031" y="141014"/>
                      <a:pt x="74575" y="140659"/>
                    </a:cubicBezTo>
                    <a:lnTo>
                      <a:pt x="76146" y="129609"/>
                    </a:lnTo>
                    <a:lnTo>
                      <a:pt x="79745" y="106496"/>
                    </a:lnTo>
                    <a:cubicBezTo>
                      <a:pt x="79745" y="106496"/>
                      <a:pt x="80151" y="106597"/>
                      <a:pt x="80404" y="106648"/>
                    </a:cubicBezTo>
                    <a:lnTo>
                      <a:pt x="99564" y="142332"/>
                    </a:lnTo>
                    <a:cubicBezTo>
                      <a:pt x="99564" y="142332"/>
                      <a:pt x="99108" y="142585"/>
                      <a:pt x="98702" y="142737"/>
                    </a:cubicBezTo>
                    <a:close/>
                    <a:moveTo>
                      <a:pt x="99767" y="142382"/>
                    </a:moveTo>
                    <a:lnTo>
                      <a:pt x="100172" y="142180"/>
                    </a:lnTo>
                    <a:lnTo>
                      <a:pt x="100324" y="142433"/>
                    </a:lnTo>
                    <a:lnTo>
                      <a:pt x="99767" y="142788"/>
                    </a:lnTo>
                    <a:cubicBezTo>
                      <a:pt x="99767" y="142788"/>
                      <a:pt x="99767" y="142535"/>
                      <a:pt x="99767" y="142382"/>
                    </a:cubicBezTo>
                    <a:close/>
                    <a:moveTo>
                      <a:pt x="132815" y="123527"/>
                    </a:moveTo>
                    <a:cubicBezTo>
                      <a:pt x="131395" y="126517"/>
                      <a:pt x="122018" y="136401"/>
                      <a:pt x="118470" y="137770"/>
                    </a:cubicBezTo>
                    <a:cubicBezTo>
                      <a:pt x="117102" y="138276"/>
                      <a:pt x="115328" y="138632"/>
                      <a:pt x="114618" y="137162"/>
                    </a:cubicBezTo>
                    <a:lnTo>
                      <a:pt x="97689" y="101731"/>
                    </a:lnTo>
                    <a:cubicBezTo>
                      <a:pt x="97689" y="101731"/>
                      <a:pt x="97891" y="101477"/>
                      <a:pt x="97993" y="101377"/>
                    </a:cubicBezTo>
                    <a:cubicBezTo>
                      <a:pt x="98246" y="101123"/>
                      <a:pt x="98449" y="100869"/>
                      <a:pt x="98652" y="100616"/>
                    </a:cubicBezTo>
                    <a:cubicBezTo>
                      <a:pt x="98753" y="100515"/>
                      <a:pt x="98803" y="100413"/>
                      <a:pt x="98905" y="100312"/>
                    </a:cubicBezTo>
                    <a:lnTo>
                      <a:pt x="121410" y="113693"/>
                    </a:lnTo>
                    <a:lnTo>
                      <a:pt x="133372" y="120942"/>
                    </a:lnTo>
                    <a:lnTo>
                      <a:pt x="133372" y="120790"/>
                    </a:lnTo>
                    <a:cubicBezTo>
                      <a:pt x="133372" y="120790"/>
                      <a:pt x="133423" y="121955"/>
                      <a:pt x="132764" y="123476"/>
                    </a:cubicBezTo>
                    <a:close/>
                    <a:moveTo>
                      <a:pt x="132004" y="58850"/>
                    </a:moveTo>
                    <a:cubicBezTo>
                      <a:pt x="132460" y="60066"/>
                      <a:pt x="132663" y="60978"/>
                      <a:pt x="132713" y="61586"/>
                    </a:cubicBezTo>
                    <a:lnTo>
                      <a:pt x="112540" y="65743"/>
                    </a:lnTo>
                    <a:lnTo>
                      <a:pt x="95408" y="68024"/>
                    </a:lnTo>
                    <a:cubicBezTo>
                      <a:pt x="95408" y="68024"/>
                      <a:pt x="95154" y="67669"/>
                      <a:pt x="95002" y="67466"/>
                    </a:cubicBezTo>
                    <a:lnTo>
                      <a:pt x="113756" y="36344"/>
                    </a:lnTo>
                    <a:cubicBezTo>
                      <a:pt x="114263" y="36649"/>
                      <a:pt x="114821" y="37003"/>
                      <a:pt x="115530" y="37510"/>
                    </a:cubicBezTo>
                    <a:cubicBezTo>
                      <a:pt x="119028" y="40146"/>
                      <a:pt x="130027" y="53781"/>
                      <a:pt x="132004" y="58901"/>
                    </a:cubicBezTo>
                    <a:close/>
                    <a:moveTo>
                      <a:pt x="75538" y="15259"/>
                    </a:moveTo>
                    <a:cubicBezTo>
                      <a:pt x="80252" y="15360"/>
                      <a:pt x="95661" y="21645"/>
                      <a:pt x="99006" y="24129"/>
                    </a:cubicBezTo>
                    <a:cubicBezTo>
                      <a:pt x="99006" y="24129"/>
                      <a:pt x="99006" y="24129"/>
                      <a:pt x="99006" y="24129"/>
                    </a:cubicBezTo>
                    <a:cubicBezTo>
                      <a:pt x="100375" y="25143"/>
                      <a:pt x="101186" y="26004"/>
                      <a:pt x="101642" y="26562"/>
                    </a:cubicBezTo>
                    <a:lnTo>
                      <a:pt x="82583" y="56974"/>
                    </a:lnTo>
                    <a:lnTo>
                      <a:pt x="78123" y="38372"/>
                    </a:lnTo>
                    <a:lnTo>
                      <a:pt x="74017" y="15360"/>
                    </a:lnTo>
                    <a:cubicBezTo>
                      <a:pt x="74372" y="15309"/>
                      <a:pt x="74879" y="15208"/>
                      <a:pt x="75538" y="15259"/>
                    </a:cubicBezTo>
                    <a:close/>
                    <a:moveTo>
                      <a:pt x="35242" y="24230"/>
                    </a:moveTo>
                    <a:cubicBezTo>
                      <a:pt x="37827" y="21341"/>
                      <a:pt x="50600" y="16019"/>
                      <a:pt x="53996" y="15766"/>
                    </a:cubicBezTo>
                    <a:cubicBezTo>
                      <a:pt x="54300" y="15766"/>
                      <a:pt x="54604" y="15766"/>
                      <a:pt x="54858" y="15766"/>
                    </a:cubicBezTo>
                    <a:cubicBezTo>
                      <a:pt x="56378" y="15766"/>
                      <a:pt x="57139" y="16069"/>
                      <a:pt x="57189" y="16120"/>
                    </a:cubicBezTo>
                    <a:lnTo>
                      <a:pt x="63272" y="41464"/>
                    </a:lnTo>
                    <a:lnTo>
                      <a:pt x="65654" y="54693"/>
                    </a:lnTo>
                    <a:cubicBezTo>
                      <a:pt x="65401" y="54744"/>
                      <a:pt x="65096" y="54845"/>
                      <a:pt x="64843" y="54896"/>
                    </a:cubicBezTo>
                    <a:lnTo>
                      <a:pt x="42895" y="34925"/>
                    </a:lnTo>
                    <a:lnTo>
                      <a:pt x="34684" y="27322"/>
                    </a:lnTo>
                    <a:cubicBezTo>
                      <a:pt x="34279" y="26916"/>
                      <a:pt x="33518" y="26207"/>
                      <a:pt x="35242" y="24281"/>
                    </a:cubicBezTo>
                    <a:close/>
                  </a:path>
                </a:pathLst>
              </a:custGeom>
              <a:solidFill>
                <a:srgbClr val="1F1F1F"/>
              </a:solidFill>
              <a:ln w="50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  <p:sp>
          <p:nvSpPr>
            <p:cNvPr id="1161" name="Frihandsfigur: Form 1160">
              <a:extLst>
                <a:ext uri="{FF2B5EF4-FFF2-40B4-BE49-F238E27FC236}">
                  <a16:creationId xmlns:a16="http://schemas.microsoft.com/office/drawing/2014/main" id="{A17860E3-C0B6-F821-7C05-D8F83A8D9840}"/>
                </a:ext>
              </a:extLst>
            </p:cNvPr>
            <p:cNvSpPr/>
            <p:nvPr/>
          </p:nvSpPr>
          <p:spPr>
            <a:xfrm>
              <a:off x="3723476" y="4225298"/>
              <a:ext cx="380966" cy="380966"/>
            </a:xfrm>
            <a:custGeom>
              <a:avLst/>
              <a:gdLst>
                <a:gd name="connsiteX0" fmla="*/ 190483 w 380966"/>
                <a:gd name="connsiteY0" fmla="*/ 0 h 380966"/>
                <a:gd name="connsiteX1" fmla="*/ 0 w 380966"/>
                <a:gd name="connsiteY1" fmla="*/ 190483 h 380966"/>
                <a:gd name="connsiteX2" fmla="*/ 190483 w 380966"/>
                <a:gd name="connsiteY2" fmla="*/ 380966 h 380966"/>
                <a:gd name="connsiteX3" fmla="*/ 380966 w 380966"/>
                <a:gd name="connsiteY3" fmla="*/ 190483 h 380966"/>
                <a:gd name="connsiteX4" fmla="*/ 190483 w 380966"/>
                <a:gd name="connsiteY4" fmla="*/ 0 h 380966"/>
                <a:gd name="connsiteX5" fmla="*/ 365760 w 380966"/>
                <a:gd name="connsiteY5" fmla="*/ 190483 h 380966"/>
                <a:gd name="connsiteX6" fmla="*/ 319786 w 380966"/>
                <a:gd name="connsiteY6" fmla="*/ 308635 h 380966"/>
                <a:gd name="connsiteX7" fmla="*/ 72280 w 380966"/>
                <a:gd name="connsiteY7" fmla="*/ 61129 h 380966"/>
                <a:gd name="connsiteX8" fmla="*/ 190432 w 380966"/>
                <a:gd name="connsiteY8" fmla="*/ 15155 h 380966"/>
                <a:gd name="connsiteX9" fmla="*/ 365709 w 380966"/>
                <a:gd name="connsiteY9" fmla="*/ 190432 h 380966"/>
                <a:gd name="connsiteX10" fmla="*/ 15206 w 380966"/>
                <a:gd name="connsiteY10" fmla="*/ 190483 h 380966"/>
                <a:gd name="connsiteX11" fmla="*/ 61585 w 380966"/>
                <a:gd name="connsiteY11" fmla="*/ 71875 h 380966"/>
                <a:gd name="connsiteX12" fmla="*/ 309142 w 380966"/>
                <a:gd name="connsiteY12" fmla="*/ 319432 h 380966"/>
                <a:gd name="connsiteX13" fmla="*/ 190534 w 380966"/>
                <a:gd name="connsiteY13" fmla="*/ 365811 h 380966"/>
                <a:gd name="connsiteX14" fmla="*/ 15257 w 380966"/>
                <a:gd name="connsiteY14" fmla="*/ 190534 h 38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80966" h="380966">
                  <a:moveTo>
                    <a:pt x="190483" y="0"/>
                  </a:moveTo>
                  <a:cubicBezTo>
                    <a:pt x="85459" y="0"/>
                    <a:pt x="0" y="85459"/>
                    <a:pt x="0" y="190483"/>
                  </a:cubicBezTo>
                  <a:cubicBezTo>
                    <a:pt x="0" y="295508"/>
                    <a:pt x="85459" y="380966"/>
                    <a:pt x="190483" y="380966"/>
                  </a:cubicBezTo>
                  <a:cubicBezTo>
                    <a:pt x="295507" y="380966"/>
                    <a:pt x="380966" y="295508"/>
                    <a:pt x="380966" y="190483"/>
                  </a:cubicBezTo>
                  <a:cubicBezTo>
                    <a:pt x="380966" y="85459"/>
                    <a:pt x="295507" y="0"/>
                    <a:pt x="190483" y="0"/>
                  </a:cubicBezTo>
                  <a:close/>
                  <a:moveTo>
                    <a:pt x="365760" y="190483"/>
                  </a:moveTo>
                  <a:cubicBezTo>
                    <a:pt x="365760" y="236000"/>
                    <a:pt x="348323" y="277463"/>
                    <a:pt x="319786" y="308635"/>
                  </a:cubicBezTo>
                  <a:lnTo>
                    <a:pt x="72280" y="61129"/>
                  </a:lnTo>
                  <a:cubicBezTo>
                    <a:pt x="103453" y="32592"/>
                    <a:pt x="144966" y="15155"/>
                    <a:pt x="190432" y="15155"/>
                  </a:cubicBezTo>
                  <a:cubicBezTo>
                    <a:pt x="287093" y="15155"/>
                    <a:pt x="365709" y="93772"/>
                    <a:pt x="365709" y="190432"/>
                  </a:cubicBezTo>
                  <a:close/>
                  <a:moveTo>
                    <a:pt x="15206" y="190483"/>
                  </a:moveTo>
                  <a:cubicBezTo>
                    <a:pt x="15206" y="144763"/>
                    <a:pt x="32795" y="103098"/>
                    <a:pt x="61585" y="71875"/>
                  </a:cubicBezTo>
                  <a:lnTo>
                    <a:pt x="309142" y="319432"/>
                  </a:lnTo>
                  <a:cubicBezTo>
                    <a:pt x="277919" y="348171"/>
                    <a:pt x="236254" y="365811"/>
                    <a:pt x="190534" y="365811"/>
                  </a:cubicBezTo>
                  <a:cubicBezTo>
                    <a:pt x="93873" y="365811"/>
                    <a:pt x="15257" y="287195"/>
                    <a:pt x="15257" y="190534"/>
                  </a:cubicBezTo>
                  <a:close/>
                </a:path>
              </a:pathLst>
            </a:custGeom>
            <a:solidFill>
              <a:srgbClr val="1F1F1F"/>
            </a:solidFill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  <p:sp>
        <p:nvSpPr>
          <p:cNvPr id="977" name="Frihandsfigur: Form 976">
            <a:extLst>
              <a:ext uri="{FF2B5EF4-FFF2-40B4-BE49-F238E27FC236}">
                <a16:creationId xmlns:a16="http://schemas.microsoft.com/office/drawing/2014/main" id="{B9A5F459-498C-473A-BA72-A4893936B251}"/>
              </a:ext>
            </a:extLst>
          </p:cNvPr>
          <p:cNvSpPr/>
          <p:nvPr/>
        </p:nvSpPr>
        <p:spPr>
          <a:xfrm>
            <a:off x="401529" y="1915849"/>
            <a:ext cx="532973" cy="532974"/>
          </a:xfrm>
          <a:custGeom>
            <a:avLst/>
            <a:gdLst>
              <a:gd name="connsiteX0" fmla="*/ 190229 w 380458"/>
              <a:gd name="connsiteY0" fmla="*/ 0 h 380459"/>
              <a:gd name="connsiteX1" fmla="*/ 0 w 380458"/>
              <a:gd name="connsiteY1" fmla="*/ 190230 h 380459"/>
              <a:gd name="connsiteX2" fmla="*/ 190229 w 380458"/>
              <a:gd name="connsiteY2" fmla="*/ 380460 h 380459"/>
              <a:gd name="connsiteX3" fmla="*/ 380459 w 380458"/>
              <a:gd name="connsiteY3" fmla="*/ 190230 h 380459"/>
              <a:gd name="connsiteX4" fmla="*/ 190229 w 380458"/>
              <a:gd name="connsiteY4" fmla="*/ 0 h 380459"/>
              <a:gd name="connsiteX5" fmla="*/ 365253 w 380458"/>
              <a:gd name="connsiteY5" fmla="*/ 190230 h 380459"/>
              <a:gd name="connsiteX6" fmla="*/ 319380 w 380458"/>
              <a:gd name="connsiteY6" fmla="*/ 308230 h 380459"/>
              <a:gd name="connsiteX7" fmla="*/ 287549 w 380458"/>
              <a:gd name="connsiteY7" fmla="*/ 276398 h 380459"/>
              <a:gd name="connsiteX8" fmla="*/ 298751 w 380458"/>
              <a:gd name="connsiteY8" fmla="*/ 238383 h 380459"/>
              <a:gd name="connsiteX9" fmla="*/ 277209 w 380458"/>
              <a:gd name="connsiteY9" fmla="*/ 129608 h 380459"/>
              <a:gd name="connsiteX10" fmla="*/ 269454 w 380458"/>
              <a:gd name="connsiteY10" fmla="*/ 126161 h 380459"/>
              <a:gd name="connsiteX11" fmla="*/ 263321 w 380458"/>
              <a:gd name="connsiteY11" fmla="*/ 132092 h 380459"/>
              <a:gd name="connsiteX12" fmla="*/ 249990 w 380458"/>
              <a:gd name="connsiteY12" fmla="*/ 157334 h 380459"/>
              <a:gd name="connsiteX13" fmla="*/ 177456 w 380458"/>
              <a:gd name="connsiteY13" fmla="*/ 45416 h 380459"/>
              <a:gd name="connsiteX14" fmla="*/ 169752 w 380458"/>
              <a:gd name="connsiteY14" fmla="*/ 46176 h 380459"/>
              <a:gd name="connsiteX15" fmla="*/ 166710 w 380458"/>
              <a:gd name="connsiteY15" fmla="*/ 53272 h 380459"/>
              <a:gd name="connsiteX16" fmla="*/ 142938 w 380458"/>
              <a:gd name="connsiteY16" fmla="*/ 113084 h 380459"/>
              <a:gd name="connsiteX17" fmla="*/ 133763 w 380458"/>
              <a:gd name="connsiteY17" fmla="*/ 122663 h 380459"/>
              <a:gd name="connsiteX18" fmla="*/ 72280 w 380458"/>
              <a:gd name="connsiteY18" fmla="*/ 61180 h 380459"/>
              <a:gd name="connsiteX19" fmla="*/ 190280 w 380458"/>
              <a:gd name="connsiteY19" fmla="*/ 15308 h 380459"/>
              <a:gd name="connsiteX20" fmla="*/ 365304 w 380458"/>
              <a:gd name="connsiteY20" fmla="*/ 190331 h 380459"/>
              <a:gd name="connsiteX21" fmla="*/ 129404 w 380458"/>
              <a:gd name="connsiteY21" fmla="*/ 171881 h 380459"/>
              <a:gd name="connsiteX22" fmla="*/ 136197 w 380458"/>
              <a:gd name="connsiteY22" fmla="*/ 146487 h 380459"/>
              <a:gd name="connsiteX23" fmla="*/ 175480 w 380458"/>
              <a:gd name="connsiteY23" fmla="*/ 185769 h 380459"/>
              <a:gd name="connsiteX24" fmla="*/ 154850 w 380458"/>
              <a:gd name="connsiteY24" fmla="*/ 216384 h 380459"/>
              <a:gd name="connsiteX25" fmla="*/ 145016 w 380458"/>
              <a:gd name="connsiteY25" fmla="*/ 202648 h 380459"/>
              <a:gd name="connsiteX26" fmla="*/ 137920 w 380458"/>
              <a:gd name="connsiteY26" fmla="*/ 199556 h 380459"/>
              <a:gd name="connsiteX27" fmla="*/ 131787 w 380458"/>
              <a:gd name="connsiteY27" fmla="*/ 204220 h 380459"/>
              <a:gd name="connsiteX28" fmla="*/ 143496 w 380458"/>
              <a:gd name="connsiteY28" fmla="*/ 289729 h 380459"/>
              <a:gd name="connsiteX29" fmla="*/ 189063 w 380458"/>
              <a:gd name="connsiteY29" fmla="*/ 311322 h 380459"/>
              <a:gd name="connsiteX30" fmla="*/ 190381 w 380458"/>
              <a:gd name="connsiteY30" fmla="*/ 311322 h 380459"/>
              <a:gd name="connsiteX31" fmla="*/ 233415 w 380458"/>
              <a:gd name="connsiteY31" fmla="*/ 292415 h 380459"/>
              <a:gd name="connsiteX32" fmla="*/ 249280 w 380458"/>
              <a:gd name="connsiteY32" fmla="*/ 259519 h 380459"/>
              <a:gd name="connsiteX33" fmla="*/ 268643 w 380458"/>
              <a:gd name="connsiteY33" fmla="*/ 278882 h 380459"/>
              <a:gd name="connsiteX34" fmla="*/ 188050 w 380458"/>
              <a:gd name="connsiteY34" fmla="*/ 321510 h 380459"/>
              <a:gd name="connsiteX35" fmla="*/ 95190 w 380458"/>
              <a:gd name="connsiteY35" fmla="*/ 241525 h 380459"/>
              <a:gd name="connsiteX36" fmla="*/ 104162 w 380458"/>
              <a:gd name="connsiteY36" fmla="*/ 159970 h 380459"/>
              <a:gd name="connsiteX37" fmla="*/ 116834 w 380458"/>
              <a:gd name="connsiteY37" fmla="*/ 177659 h 380459"/>
              <a:gd name="connsiteX38" fmla="*/ 125045 w 380458"/>
              <a:gd name="connsiteY38" fmla="*/ 178825 h 380459"/>
              <a:gd name="connsiteX39" fmla="*/ 129404 w 380458"/>
              <a:gd name="connsiteY39" fmla="*/ 171780 h 380459"/>
              <a:gd name="connsiteX40" fmla="*/ 235341 w 380458"/>
              <a:gd name="connsiteY40" fmla="*/ 245682 h 380459"/>
              <a:gd name="connsiteX41" fmla="*/ 222365 w 380458"/>
              <a:gd name="connsiteY41" fmla="*/ 281974 h 380459"/>
              <a:gd name="connsiteX42" fmla="*/ 189368 w 380458"/>
              <a:gd name="connsiteY42" fmla="*/ 296167 h 380459"/>
              <a:gd name="connsiteX43" fmla="*/ 154900 w 380458"/>
              <a:gd name="connsiteY43" fmla="*/ 279794 h 380459"/>
              <a:gd name="connsiteX44" fmla="*/ 141569 w 380458"/>
              <a:gd name="connsiteY44" fmla="*/ 224089 h 380459"/>
              <a:gd name="connsiteX45" fmla="*/ 147348 w 380458"/>
              <a:gd name="connsiteY45" fmla="*/ 232098 h 380459"/>
              <a:gd name="connsiteX46" fmla="*/ 157891 w 380458"/>
              <a:gd name="connsiteY46" fmla="*/ 233872 h 380459"/>
              <a:gd name="connsiteX47" fmla="*/ 186884 w 380458"/>
              <a:gd name="connsiteY47" fmla="*/ 197225 h 380459"/>
              <a:gd name="connsiteX48" fmla="*/ 235341 w 380458"/>
              <a:gd name="connsiteY48" fmla="*/ 245682 h 380459"/>
              <a:gd name="connsiteX49" fmla="*/ 193271 w 380458"/>
              <a:gd name="connsiteY49" fmla="*/ 182120 h 380459"/>
              <a:gd name="connsiteX50" fmla="*/ 196312 w 380458"/>
              <a:gd name="connsiteY50" fmla="*/ 171475 h 380459"/>
              <a:gd name="connsiteX51" fmla="*/ 231438 w 380458"/>
              <a:gd name="connsiteY51" fmla="*/ 220237 h 380459"/>
              <a:gd name="connsiteX52" fmla="*/ 193271 w 380458"/>
              <a:gd name="connsiteY52" fmla="*/ 182069 h 380459"/>
              <a:gd name="connsiteX53" fmla="*/ 250395 w 380458"/>
              <a:gd name="connsiteY53" fmla="*/ 239244 h 380459"/>
              <a:gd name="connsiteX54" fmla="*/ 250243 w 380458"/>
              <a:gd name="connsiteY54" fmla="*/ 235848 h 380459"/>
              <a:gd name="connsiteX55" fmla="*/ 195196 w 380458"/>
              <a:gd name="connsiteY55" fmla="*/ 151505 h 380459"/>
              <a:gd name="connsiteX56" fmla="*/ 187644 w 380458"/>
              <a:gd name="connsiteY56" fmla="*/ 150795 h 380459"/>
              <a:gd name="connsiteX57" fmla="*/ 183285 w 380458"/>
              <a:gd name="connsiteY57" fmla="*/ 157030 h 380459"/>
              <a:gd name="connsiteX58" fmla="*/ 181055 w 380458"/>
              <a:gd name="connsiteY58" fmla="*/ 169853 h 380459"/>
              <a:gd name="connsiteX59" fmla="*/ 144611 w 380458"/>
              <a:gd name="connsiteY59" fmla="*/ 133409 h 380459"/>
              <a:gd name="connsiteX60" fmla="*/ 153177 w 380458"/>
              <a:gd name="connsiteY60" fmla="*/ 124286 h 380459"/>
              <a:gd name="connsiteX61" fmla="*/ 182575 w 380458"/>
              <a:gd name="connsiteY61" fmla="*/ 66350 h 380459"/>
              <a:gd name="connsiteX62" fmla="*/ 235138 w 380458"/>
              <a:gd name="connsiteY62" fmla="*/ 168181 h 380459"/>
              <a:gd name="connsiteX63" fmla="*/ 237318 w 380458"/>
              <a:gd name="connsiteY63" fmla="*/ 174263 h 380459"/>
              <a:gd name="connsiteX64" fmla="*/ 243400 w 380458"/>
              <a:gd name="connsiteY64" fmla="*/ 176443 h 380459"/>
              <a:gd name="connsiteX65" fmla="*/ 272039 w 380458"/>
              <a:gd name="connsiteY65" fmla="*/ 153431 h 380459"/>
              <a:gd name="connsiteX66" fmla="*/ 283748 w 380458"/>
              <a:gd name="connsiteY66" fmla="*/ 236609 h 380459"/>
              <a:gd name="connsiteX67" fmla="*/ 276145 w 380458"/>
              <a:gd name="connsiteY67" fmla="*/ 264943 h 380459"/>
              <a:gd name="connsiteX68" fmla="*/ 250446 w 380458"/>
              <a:gd name="connsiteY68" fmla="*/ 239244 h 380459"/>
              <a:gd name="connsiteX69" fmla="*/ 15206 w 380458"/>
              <a:gd name="connsiteY69" fmla="*/ 190230 h 380459"/>
              <a:gd name="connsiteX70" fmla="*/ 61484 w 380458"/>
              <a:gd name="connsiteY70" fmla="*/ 71824 h 380459"/>
              <a:gd name="connsiteX71" fmla="*/ 124944 w 380458"/>
              <a:gd name="connsiteY71" fmla="*/ 135285 h 380459"/>
              <a:gd name="connsiteX72" fmla="*/ 117442 w 380458"/>
              <a:gd name="connsiteY72" fmla="*/ 152671 h 380459"/>
              <a:gd name="connsiteX73" fmla="*/ 113185 w 380458"/>
              <a:gd name="connsiteY73" fmla="*/ 140353 h 380459"/>
              <a:gd name="connsiteX74" fmla="*/ 107406 w 380458"/>
              <a:gd name="connsiteY74" fmla="*/ 134626 h 380459"/>
              <a:gd name="connsiteX75" fmla="*/ 99752 w 380458"/>
              <a:gd name="connsiteY75" fmla="*/ 137414 h 380459"/>
              <a:gd name="connsiteX76" fmla="*/ 80339 w 380458"/>
              <a:gd name="connsiteY76" fmla="*/ 244820 h 380459"/>
              <a:gd name="connsiteX77" fmla="*/ 188050 w 380458"/>
              <a:gd name="connsiteY77" fmla="*/ 336767 h 380459"/>
              <a:gd name="connsiteX78" fmla="*/ 279642 w 380458"/>
              <a:gd name="connsiteY78" fmla="*/ 289881 h 380459"/>
              <a:gd name="connsiteX79" fmla="*/ 308686 w 380458"/>
              <a:gd name="connsiteY79" fmla="*/ 318925 h 380459"/>
              <a:gd name="connsiteX80" fmla="*/ 190280 w 380458"/>
              <a:gd name="connsiteY80" fmla="*/ 365203 h 380459"/>
              <a:gd name="connsiteX81" fmla="*/ 15256 w 380458"/>
              <a:gd name="connsiteY81" fmla="*/ 190179 h 380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</a:cxnLst>
            <a:rect l="l" t="t" r="r" b="b"/>
            <a:pathLst>
              <a:path w="380458" h="380459">
                <a:moveTo>
                  <a:pt x="190229" y="0"/>
                </a:moveTo>
                <a:cubicBezTo>
                  <a:pt x="85307" y="0"/>
                  <a:pt x="0" y="85358"/>
                  <a:pt x="0" y="190230"/>
                </a:cubicBezTo>
                <a:cubicBezTo>
                  <a:pt x="0" y="295102"/>
                  <a:pt x="85357" y="380460"/>
                  <a:pt x="190229" y="380460"/>
                </a:cubicBezTo>
                <a:cubicBezTo>
                  <a:pt x="295102" y="380460"/>
                  <a:pt x="380459" y="295102"/>
                  <a:pt x="380459" y="190230"/>
                </a:cubicBezTo>
                <a:cubicBezTo>
                  <a:pt x="380459" y="85358"/>
                  <a:pt x="295102" y="0"/>
                  <a:pt x="190229" y="0"/>
                </a:cubicBezTo>
                <a:close/>
                <a:moveTo>
                  <a:pt x="365253" y="190230"/>
                </a:moveTo>
                <a:cubicBezTo>
                  <a:pt x="365253" y="235646"/>
                  <a:pt x="347867" y="277108"/>
                  <a:pt x="319380" y="308230"/>
                </a:cubicBezTo>
                <a:lnTo>
                  <a:pt x="287549" y="276398"/>
                </a:lnTo>
                <a:cubicBezTo>
                  <a:pt x="293226" y="264892"/>
                  <a:pt x="297129" y="252170"/>
                  <a:pt x="298751" y="238383"/>
                </a:cubicBezTo>
                <a:cubicBezTo>
                  <a:pt x="306100" y="176747"/>
                  <a:pt x="278375" y="131483"/>
                  <a:pt x="277209" y="129608"/>
                </a:cubicBezTo>
                <a:cubicBezTo>
                  <a:pt x="275587" y="126972"/>
                  <a:pt x="272495" y="125603"/>
                  <a:pt x="269454" y="126161"/>
                </a:cubicBezTo>
                <a:cubicBezTo>
                  <a:pt x="266412" y="126718"/>
                  <a:pt x="263980" y="129050"/>
                  <a:pt x="263321" y="132092"/>
                </a:cubicBezTo>
                <a:cubicBezTo>
                  <a:pt x="260330" y="146182"/>
                  <a:pt x="254704" y="153532"/>
                  <a:pt x="249990" y="157334"/>
                </a:cubicBezTo>
                <a:cubicBezTo>
                  <a:pt x="245935" y="119572"/>
                  <a:pt x="213292" y="62193"/>
                  <a:pt x="177456" y="45416"/>
                </a:cubicBezTo>
                <a:cubicBezTo>
                  <a:pt x="174972" y="44250"/>
                  <a:pt x="171982" y="44554"/>
                  <a:pt x="169752" y="46176"/>
                </a:cubicBezTo>
                <a:cubicBezTo>
                  <a:pt x="167521" y="47798"/>
                  <a:pt x="166356" y="50535"/>
                  <a:pt x="166710" y="53272"/>
                </a:cubicBezTo>
                <a:cubicBezTo>
                  <a:pt x="169803" y="77298"/>
                  <a:pt x="162656" y="95191"/>
                  <a:pt x="142938" y="113084"/>
                </a:cubicBezTo>
                <a:cubicBezTo>
                  <a:pt x="139491" y="116226"/>
                  <a:pt x="136450" y="119420"/>
                  <a:pt x="133763" y="122663"/>
                </a:cubicBezTo>
                <a:lnTo>
                  <a:pt x="72280" y="61180"/>
                </a:lnTo>
                <a:cubicBezTo>
                  <a:pt x="103402" y="32693"/>
                  <a:pt x="144864" y="15308"/>
                  <a:pt x="190280" y="15308"/>
                </a:cubicBezTo>
                <a:cubicBezTo>
                  <a:pt x="286789" y="15308"/>
                  <a:pt x="365304" y="93822"/>
                  <a:pt x="365304" y="190331"/>
                </a:cubicBezTo>
                <a:close/>
                <a:moveTo>
                  <a:pt x="129404" y="171881"/>
                </a:moveTo>
                <a:cubicBezTo>
                  <a:pt x="129404" y="171881"/>
                  <a:pt x="129303" y="160426"/>
                  <a:pt x="136197" y="146487"/>
                </a:cubicBezTo>
                <a:lnTo>
                  <a:pt x="175480" y="185769"/>
                </a:lnTo>
                <a:cubicBezTo>
                  <a:pt x="169397" y="199353"/>
                  <a:pt x="161033" y="210099"/>
                  <a:pt x="154850" y="216384"/>
                </a:cubicBezTo>
                <a:lnTo>
                  <a:pt x="145016" y="202648"/>
                </a:lnTo>
                <a:cubicBezTo>
                  <a:pt x="143394" y="200418"/>
                  <a:pt x="140708" y="199202"/>
                  <a:pt x="137920" y="199556"/>
                </a:cubicBezTo>
                <a:cubicBezTo>
                  <a:pt x="135183" y="199861"/>
                  <a:pt x="132801" y="201685"/>
                  <a:pt x="131787" y="204220"/>
                </a:cubicBezTo>
                <a:cubicBezTo>
                  <a:pt x="119470" y="234581"/>
                  <a:pt x="123930" y="267325"/>
                  <a:pt x="143496" y="289729"/>
                </a:cubicBezTo>
                <a:cubicBezTo>
                  <a:pt x="155154" y="303060"/>
                  <a:pt x="171779" y="310916"/>
                  <a:pt x="189063" y="311322"/>
                </a:cubicBezTo>
                <a:cubicBezTo>
                  <a:pt x="189520" y="311322"/>
                  <a:pt x="189925" y="311322"/>
                  <a:pt x="190381" y="311322"/>
                </a:cubicBezTo>
                <a:cubicBezTo>
                  <a:pt x="206500" y="311322"/>
                  <a:pt x="221706" y="304631"/>
                  <a:pt x="233415" y="292415"/>
                </a:cubicBezTo>
                <a:cubicBezTo>
                  <a:pt x="241424" y="284001"/>
                  <a:pt x="246898" y="272495"/>
                  <a:pt x="249280" y="259519"/>
                </a:cubicBezTo>
                <a:lnTo>
                  <a:pt x="268643" y="278882"/>
                </a:lnTo>
                <a:cubicBezTo>
                  <a:pt x="251662" y="305189"/>
                  <a:pt x="222416" y="321510"/>
                  <a:pt x="188050" y="321510"/>
                </a:cubicBezTo>
                <a:cubicBezTo>
                  <a:pt x="138984" y="321510"/>
                  <a:pt x="103554" y="280301"/>
                  <a:pt x="95190" y="241525"/>
                </a:cubicBezTo>
                <a:cubicBezTo>
                  <a:pt x="87283" y="204929"/>
                  <a:pt x="96610" y="175885"/>
                  <a:pt x="104162" y="159970"/>
                </a:cubicBezTo>
                <a:cubicBezTo>
                  <a:pt x="109788" y="171425"/>
                  <a:pt x="116479" y="177355"/>
                  <a:pt x="116834" y="177659"/>
                </a:cubicBezTo>
                <a:cubicBezTo>
                  <a:pt x="119115" y="179636"/>
                  <a:pt x="122309" y="180092"/>
                  <a:pt x="125045" y="178825"/>
                </a:cubicBezTo>
                <a:cubicBezTo>
                  <a:pt x="127783" y="177558"/>
                  <a:pt x="129506" y="174770"/>
                  <a:pt x="129404" y="171780"/>
                </a:cubicBezTo>
                <a:close/>
                <a:moveTo>
                  <a:pt x="235341" y="245682"/>
                </a:moveTo>
                <a:cubicBezTo>
                  <a:pt x="235037" y="260178"/>
                  <a:pt x="230374" y="273560"/>
                  <a:pt x="222365" y="281974"/>
                </a:cubicBezTo>
                <a:cubicBezTo>
                  <a:pt x="210809" y="294088"/>
                  <a:pt x="197883" y="296420"/>
                  <a:pt x="189368" y="296167"/>
                </a:cubicBezTo>
                <a:cubicBezTo>
                  <a:pt x="176493" y="295862"/>
                  <a:pt x="163618" y="289780"/>
                  <a:pt x="154900" y="279794"/>
                </a:cubicBezTo>
                <a:cubicBezTo>
                  <a:pt x="142076" y="265095"/>
                  <a:pt x="137363" y="244668"/>
                  <a:pt x="141569" y="224089"/>
                </a:cubicBezTo>
                <a:lnTo>
                  <a:pt x="147348" y="232098"/>
                </a:lnTo>
                <a:cubicBezTo>
                  <a:pt x="149781" y="235494"/>
                  <a:pt x="154495" y="236305"/>
                  <a:pt x="157891" y="233872"/>
                </a:cubicBezTo>
                <a:cubicBezTo>
                  <a:pt x="165139" y="228752"/>
                  <a:pt x="177608" y="215523"/>
                  <a:pt x="186884" y="197225"/>
                </a:cubicBezTo>
                <a:lnTo>
                  <a:pt x="235341" y="245682"/>
                </a:lnTo>
                <a:close/>
                <a:moveTo>
                  <a:pt x="193271" y="182120"/>
                </a:moveTo>
                <a:cubicBezTo>
                  <a:pt x="194437" y="178673"/>
                  <a:pt x="195450" y="175125"/>
                  <a:pt x="196312" y="171475"/>
                </a:cubicBezTo>
                <a:cubicBezTo>
                  <a:pt x="213647" y="185871"/>
                  <a:pt x="225609" y="202648"/>
                  <a:pt x="231438" y="220237"/>
                </a:cubicBezTo>
                <a:lnTo>
                  <a:pt x="193271" y="182069"/>
                </a:lnTo>
                <a:close/>
                <a:moveTo>
                  <a:pt x="250395" y="239244"/>
                </a:moveTo>
                <a:cubicBezTo>
                  <a:pt x="250344" y="238129"/>
                  <a:pt x="250344" y="237014"/>
                  <a:pt x="250243" y="235848"/>
                </a:cubicBezTo>
                <a:cubicBezTo>
                  <a:pt x="247151" y="204321"/>
                  <a:pt x="227636" y="174365"/>
                  <a:pt x="195196" y="151505"/>
                </a:cubicBezTo>
                <a:cubicBezTo>
                  <a:pt x="192967" y="149933"/>
                  <a:pt x="190078" y="149680"/>
                  <a:pt x="187644" y="150795"/>
                </a:cubicBezTo>
                <a:cubicBezTo>
                  <a:pt x="185160" y="151910"/>
                  <a:pt x="183488" y="154292"/>
                  <a:pt x="183285" y="157030"/>
                </a:cubicBezTo>
                <a:cubicBezTo>
                  <a:pt x="182880" y="161439"/>
                  <a:pt x="182119" y="165697"/>
                  <a:pt x="181055" y="169853"/>
                </a:cubicBezTo>
                <a:lnTo>
                  <a:pt x="144611" y="133409"/>
                </a:lnTo>
                <a:cubicBezTo>
                  <a:pt x="147043" y="130368"/>
                  <a:pt x="149882" y="127276"/>
                  <a:pt x="153177" y="124286"/>
                </a:cubicBezTo>
                <a:cubicBezTo>
                  <a:pt x="172185" y="107052"/>
                  <a:pt x="181765" y="88399"/>
                  <a:pt x="182575" y="66350"/>
                </a:cubicBezTo>
                <a:cubicBezTo>
                  <a:pt x="211366" y="88957"/>
                  <a:pt x="237572" y="141722"/>
                  <a:pt x="235138" y="168181"/>
                </a:cubicBezTo>
                <a:cubicBezTo>
                  <a:pt x="234936" y="170411"/>
                  <a:pt x="235746" y="172641"/>
                  <a:pt x="237318" y="174263"/>
                </a:cubicBezTo>
                <a:cubicBezTo>
                  <a:pt x="238940" y="175885"/>
                  <a:pt x="241120" y="176696"/>
                  <a:pt x="243400" y="176443"/>
                </a:cubicBezTo>
                <a:cubicBezTo>
                  <a:pt x="244262" y="176342"/>
                  <a:pt x="261242" y="174517"/>
                  <a:pt x="272039" y="153431"/>
                </a:cubicBezTo>
                <a:cubicBezTo>
                  <a:pt x="279135" y="170766"/>
                  <a:pt x="288056" y="200874"/>
                  <a:pt x="283748" y="236609"/>
                </a:cubicBezTo>
                <a:cubicBezTo>
                  <a:pt x="282531" y="246746"/>
                  <a:pt x="279895" y="256225"/>
                  <a:pt x="276145" y="264943"/>
                </a:cubicBezTo>
                <a:lnTo>
                  <a:pt x="250446" y="239244"/>
                </a:lnTo>
                <a:close/>
                <a:moveTo>
                  <a:pt x="15206" y="190230"/>
                </a:moveTo>
                <a:cubicBezTo>
                  <a:pt x="15206" y="144611"/>
                  <a:pt x="32795" y="102997"/>
                  <a:pt x="61484" y="71824"/>
                </a:cubicBezTo>
                <a:lnTo>
                  <a:pt x="124944" y="135285"/>
                </a:lnTo>
                <a:cubicBezTo>
                  <a:pt x="121447" y="141469"/>
                  <a:pt x="119014" y="147450"/>
                  <a:pt x="117442" y="152671"/>
                </a:cubicBezTo>
                <a:cubicBezTo>
                  <a:pt x="115820" y="149224"/>
                  <a:pt x="114300" y="145118"/>
                  <a:pt x="113185" y="140353"/>
                </a:cubicBezTo>
                <a:cubicBezTo>
                  <a:pt x="112526" y="137464"/>
                  <a:pt x="110245" y="135285"/>
                  <a:pt x="107406" y="134626"/>
                </a:cubicBezTo>
                <a:cubicBezTo>
                  <a:pt x="104568" y="134017"/>
                  <a:pt x="101577" y="135082"/>
                  <a:pt x="99752" y="137414"/>
                </a:cubicBezTo>
                <a:cubicBezTo>
                  <a:pt x="98384" y="139188"/>
                  <a:pt x="66653" y="181461"/>
                  <a:pt x="80339" y="244820"/>
                </a:cubicBezTo>
                <a:cubicBezTo>
                  <a:pt x="89970" y="289374"/>
                  <a:pt x="131027" y="336767"/>
                  <a:pt x="188050" y="336767"/>
                </a:cubicBezTo>
                <a:cubicBezTo>
                  <a:pt x="226724" y="336767"/>
                  <a:pt x="259722" y="318874"/>
                  <a:pt x="279642" y="289881"/>
                </a:cubicBezTo>
                <a:lnTo>
                  <a:pt x="308686" y="318925"/>
                </a:lnTo>
                <a:cubicBezTo>
                  <a:pt x="277513" y="347614"/>
                  <a:pt x="235899" y="365203"/>
                  <a:pt x="190280" y="365203"/>
                </a:cubicBezTo>
                <a:cubicBezTo>
                  <a:pt x="93772" y="365203"/>
                  <a:pt x="15256" y="286688"/>
                  <a:pt x="15256" y="190179"/>
                </a:cubicBezTo>
                <a:close/>
              </a:path>
            </a:pathLst>
          </a:custGeom>
          <a:solidFill>
            <a:srgbClr val="1F1F1F"/>
          </a:solidFill>
          <a:ln w="5064" cap="flat">
            <a:noFill/>
            <a:prstDash val="solid"/>
            <a:miter/>
          </a:ln>
        </p:spPr>
        <p:txBody>
          <a:bodyPr rtlCol="0" anchor="ctr"/>
          <a:lstStyle/>
          <a:p>
            <a:endParaRPr lang="sv-SE" dirty="0"/>
          </a:p>
        </p:txBody>
      </p:sp>
      <p:sp>
        <p:nvSpPr>
          <p:cNvPr id="10" name="Rubrik 2">
            <a:extLst>
              <a:ext uri="{FF2B5EF4-FFF2-40B4-BE49-F238E27FC236}">
                <a16:creationId xmlns:a16="http://schemas.microsoft.com/office/drawing/2014/main" id="{EF86F46B-5C36-137E-E256-8D0DD2376E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04813"/>
            <a:ext cx="9170279" cy="736959"/>
          </a:xfrm>
        </p:spPr>
        <p:txBody>
          <a:bodyPr>
            <a:normAutofit fontScale="90000"/>
          </a:bodyPr>
          <a:lstStyle/>
          <a:p>
            <a:r>
              <a:rPr lang="sv-SE" dirty="0"/>
              <a:t>Göteborgs Stads ikoner för kommunikationsmaterial (RGB)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ECA269BD-B273-A69E-FC25-39A2085F8523}"/>
              </a:ext>
            </a:extLst>
          </p:cNvPr>
          <p:cNvSpPr txBox="1"/>
          <p:nvPr/>
        </p:nvSpPr>
        <p:spPr>
          <a:xfrm>
            <a:off x="317126" y="1454759"/>
            <a:ext cx="100774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>
                <a:latin typeface="+mj-lt"/>
              </a:rPr>
              <a:t>Förbud och uppmaningar</a:t>
            </a:r>
          </a:p>
        </p:txBody>
      </p:sp>
      <p:sp>
        <p:nvSpPr>
          <p:cNvPr id="40" name="textruta 39">
            <a:extLst>
              <a:ext uri="{FF2B5EF4-FFF2-40B4-BE49-F238E27FC236}">
                <a16:creationId xmlns:a16="http://schemas.microsoft.com/office/drawing/2014/main" id="{700FE6F6-A6F9-C9B1-AB9E-8D453B6B06BA}"/>
              </a:ext>
            </a:extLst>
          </p:cNvPr>
          <p:cNvSpPr txBox="1"/>
          <p:nvPr/>
        </p:nvSpPr>
        <p:spPr>
          <a:xfrm>
            <a:off x="333322" y="3232300"/>
            <a:ext cx="687949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sv-SE" sz="800" dirty="0"/>
              <a:t>Eldförbud</a:t>
            </a:r>
          </a:p>
        </p:txBody>
      </p:sp>
      <p:sp>
        <p:nvSpPr>
          <p:cNvPr id="41" name="textruta 40">
            <a:extLst>
              <a:ext uri="{FF2B5EF4-FFF2-40B4-BE49-F238E27FC236}">
                <a16:creationId xmlns:a16="http://schemas.microsoft.com/office/drawing/2014/main" id="{50F84A58-5F1C-A640-75B3-6CEB6F7D2D3E}"/>
              </a:ext>
            </a:extLst>
          </p:cNvPr>
          <p:cNvSpPr txBox="1"/>
          <p:nvPr/>
        </p:nvSpPr>
        <p:spPr>
          <a:xfrm>
            <a:off x="1292059" y="3232300"/>
            <a:ext cx="687948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sv-SE" sz="800" dirty="0"/>
              <a:t>Rökförbud</a:t>
            </a:r>
          </a:p>
        </p:txBody>
      </p:sp>
      <p:sp>
        <p:nvSpPr>
          <p:cNvPr id="42" name="textruta 41">
            <a:extLst>
              <a:ext uri="{FF2B5EF4-FFF2-40B4-BE49-F238E27FC236}">
                <a16:creationId xmlns:a16="http://schemas.microsoft.com/office/drawing/2014/main" id="{A4479BBE-6788-5065-8414-0F4F77CEC4F4}"/>
              </a:ext>
            </a:extLst>
          </p:cNvPr>
          <p:cNvSpPr txBox="1"/>
          <p:nvPr/>
        </p:nvSpPr>
        <p:spPr>
          <a:xfrm>
            <a:off x="2274636" y="3232300"/>
            <a:ext cx="687948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sv-SE" sz="800" dirty="0"/>
              <a:t>Hund/</a:t>
            </a:r>
            <a:br>
              <a:rPr lang="sv-SE" sz="800" dirty="0"/>
            </a:br>
            <a:r>
              <a:rPr lang="sv-SE" sz="800" dirty="0"/>
              <a:t>djurförbud</a:t>
            </a:r>
          </a:p>
        </p:txBody>
      </p:sp>
      <p:sp>
        <p:nvSpPr>
          <p:cNvPr id="43" name="textruta 42">
            <a:extLst>
              <a:ext uri="{FF2B5EF4-FFF2-40B4-BE49-F238E27FC236}">
                <a16:creationId xmlns:a16="http://schemas.microsoft.com/office/drawing/2014/main" id="{1D463DA9-B878-E4F4-9A0C-EF0BADCB601A}"/>
              </a:ext>
            </a:extLst>
          </p:cNvPr>
          <p:cNvSpPr txBox="1"/>
          <p:nvPr/>
        </p:nvSpPr>
        <p:spPr>
          <a:xfrm>
            <a:off x="3246815" y="3232300"/>
            <a:ext cx="687948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sv-SE" sz="800" dirty="0" err="1"/>
              <a:t>Cykelförbud</a:t>
            </a:r>
            <a:endParaRPr lang="sv-SE" sz="800" dirty="0"/>
          </a:p>
        </p:txBody>
      </p:sp>
      <p:sp>
        <p:nvSpPr>
          <p:cNvPr id="44" name="textruta 43">
            <a:extLst>
              <a:ext uri="{FF2B5EF4-FFF2-40B4-BE49-F238E27FC236}">
                <a16:creationId xmlns:a16="http://schemas.microsoft.com/office/drawing/2014/main" id="{4BB283D2-48AF-D8BB-4026-2F50EDC91136}"/>
              </a:ext>
            </a:extLst>
          </p:cNvPr>
          <p:cNvSpPr txBox="1"/>
          <p:nvPr/>
        </p:nvSpPr>
        <p:spPr>
          <a:xfrm>
            <a:off x="4222012" y="3232300"/>
            <a:ext cx="687947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sv-SE" sz="800" dirty="0"/>
              <a:t>Matförbud</a:t>
            </a:r>
          </a:p>
        </p:txBody>
      </p:sp>
      <p:sp>
        <p:nvSpPr>
          <p:cNvPr id="45" name="textruta 44">
            <a:extLst>
              <a:ext uri="{FF2B5EF4-FFF2-40B4-BE49-F238E27FC236}">
                <a16:creationId xmlns:a16="http://schemas.microsoft.com/office/drawing/2014/main" id="{913AF877-8DAF-B7D0-7919-54CCBB5CDB46}"/>
              </a:ext>
            </a:extLst>
          </p:cNvPr>
          <p:cNvSpPr txBox="1"/>
          <p:nvPr/>
        </p:nvSpPr>
        <p:spPr>
          <a:xfrm>
            <a:off x="5102206" y="3232300"/>
            <a:ext cx="887755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sv-SE" sz="800" dirty="0"/>
              <a:t>Mobilförbud</a:t>
            </a:r>
          </a:p>
        </p:txBody>
      </p:sp>
      <p:sp>
        <p:nvSpPr>
          <p:cNvPr id="46" name="textruta 45">
            <a:extLst>
              <a:ext uri="{FF2B5EF4-FFF2-40B4-BE49-F238E27FC236}">
                <a16:creationId xmlns:a16="http://schemas.microsoft.com/office/drawing/2014/main" id="{D5AFBD36-3A9E-D9E6-EF16-129C6E4C1CEC}"/>
              </a:ext>
            </a:extLst>
          </p:cNvPr>
          <p:cNvSpPr txBox="1"/>
          <p:nvPr/>
        </p:nvSpPr>
        <p:spPr>
          <a:xfrm>
            <a:off x="6147919" y="3232300"/>
            <a:ext cx="73445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sv-SE" sz="800" dirty="0"/>
              <a:t>Kameraförbud</a:t>
            </a:r>
          </a:p>
        </p:txBody>
      </p:sp>
      <p:sp>
        <p:nvSpPr>
          <p:cNvPr id="47" name="textruta 46">
            <a:extLst>
              <a:ext uri="{FF2B5EF4-FFF2-40B4-BE49-F238E27FC236}">
                <a16:creationId xmlns:a16="http://schemas.microsoft.com/office/drawing/2014/main" id="{490E92DB-72BC-9FBA-DF3A-B453EEEE51F2}"/>
              </a:ext>
            </a:extLst>
          </p:cNvPr>
          <p:cNvSpPr txBox="1"/>
          <p:nvPr/>
        </p:nvSpPr>
        <p:spPr>
          <a:xfrm>
            <a:off x="7201036" y="3232300"/>
            <a:ext cx="580824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sv-SE" sz="800" dirty="0"/>
              <a:t>Förbud skateboard</a:t>
            </a:r>
          </a:p>
        </p:txBody>
      </p:sp>
      <p:sp>
        <p:nvSpPr>
          <p:cNvPr id="48" name="textruta 47">
            <a:extLst>
              <a:ext uri="{FF2B5EF4-FFF2-40B4-BE49-F238E27FC236}">
                <a16:creationId xmlns:a16="http://schemas.microsoft.com/office/drawing/2014/main" id="{E8542E56-10A3-A19E-C5A3-1CB04699E059}"/>
              </a:ext>
            </a:extLst>
          </p:cNvPr>
          <p:cNvSpPr txBox="1"/>
          <p:nvPr/>
        </p:nvSpPr>
        <p:spPr>
          <a:xfrm>
            <a:off x="8172117" y="3232300"/>
            <a:ext cx="580824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sv-SE" sz="800" dirty="0"/>
              <a:t>Förbud inlines</a:t>
            </a:r>
          </a:p>
        </p:txBody>
      </p:sp>
      <p:sp>
        <p:nvSpPr>
          <p:cNvPr id="49" name="textruta 48">
            <a:extLst>
              <a:ext uri="{FF2B5EF4-FFF2-40B4-BE49-F238E27FC236}">
                <a16:creationId xmlns:a16="http://schemas.microsoft.com/office/drawing/2014/main" id="{91316F5C-C978-FBB9-A4AB-2956EDD8B69B}"/>
              </a:ext>
            </a:extLst>
          </p:cNvPr>
          <p:cNvSpPr txBox="1"/>
          <p:nvPr/>
        </p:nvSpPr>
        <p:spPr>
          <a:xfrm>
            <a:off x="9164795" y="3232300"/>
            <a:ext cx="580824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sv-SE" sz="800" dirty="0"/>
              <a:t>Mat- och </a:t>
            </a:r>
            <a:r>
              <a:rPr lang="sv-SE" sz="800" dirty="0" err="1"/>
              <a:t>dryckförbud</a:t>
            </a:r>
            <a:endParaRPr lang="sv-SE" sz="800" dirty="0"/>
          </a:p>
        </p:txBody>
      </p:sp>
      <p:sp>
        <p:nvSpPr>
          <p:cNvPr id="50" name="textruta 49">
            <a:extLst>
              <a:ext uri="{FF2B5EF4-FFF2-40B4-BE49-F238E27FC236}">
                <a16:creationId xmlns:a16="http://schemas.microsoft.com/office/drawing/2014/main" id="{F93408A6-50E7-BCF2-671E-68D52F1C52C7}"/>
              </a:ext>
            </a:extLst>
          </p:cNvPr>
          <p:cNvSpPr txBox="1"/>
          <p:nvPr/>
        </p:nvSpPr>
        <p:spPr>
          <a:xfrm>
            <a:off x="10015790" y="3232300"/>
            <a:ext cx="789019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sv-SE" sz="800" dirty="0"/>
              <a:t>Förbud mot spel med klubba</a:t>
            </a:r>
          </a:p>
        </p:txBody>
      </p:sp>
      <p:sp>
        <p:nvSpPr>
          <p:cNvPr id="51" name="textruta 50">
            <a:extLst>
              <a:ext uri="{FF2B5EF4-FFF2-40B4-BE49-F238E27FC236}">
                <a16:creationId xmlns:a16="http://schemas.microsoft.com/office/drawing/2014/main" id="{AA64F739-A917-C1FB-DD8F-AD73AD332AD0}"/>
              </a:ext>
            </a:extLst>
          </p:cNvPr>
          <p:cNvSpPr txBox="1"/>
          <p:nvPr/>
        </p:nvSpPr>
        <p:spPr>
          <a:xfrm>
            <a:off x="11071259" y="3232300"/>
            <a:ext cx="687489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sv-SE" sz="800" dirty="0"/>
              <a:t>Alkoholförbud</a:t>
            </a:r>
          </a:p>
        </p:txBody>
      </p:sp>
      <p:sp>
        <p:nvSpPr>
          <p:cNvPr id="52" name="textruta 51">
            <a:extLst>
              <a:ext uri="{FF2B5EF4-FFF2-40B4-BE49-F238E27FC236}">
                <a16:creationId xmlns:a16="http://schemas.microsoft.com/office/drawing/2014/main" id="{40F8A9F9-2C2A-45CB-7029-08845DFE1AF8}"/>
              </a:ext>
            </a:extLst>
          </p:cNvPr>
          <p:cNvSpPr txBox="1"/>
          <p:nvPr/>
        </p:nvSpPr>
        <p:spPr>
          <a:xfrm>
            <a:off x="317126" y="5045862"/>
            <a:ext cx="68794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sv-SE" sz="800" dirty="0"/>
              <a:t>Förbud mot parfym och dofter</a:t>
            </a:r>
          </a:p>
        </p:txBody>
      </p:sp>
      <p:sp>
        <p:nvSpPr>
          <p:cNvPr id="53" name="textruta 52">
            <a:extLst>
              <a:ext uri="{FF2B5EF4-FFF2-40B4-BE49-F238E27FC236}">
                <a16:creationId xmlns:a16="http://schemas.microsoft.com/office/drawing/2014/main" id="{10D22E6F-DAD2-67C4-6DEA-3C887DDBCE7A}"/>
              </a:ext>
            </a:extLst>
          </p:cNvPr>
          <p:cNvSpPr txBox="1"/>
          <p:nvPr/>
        </p:nvSpPr>
        <p:spPr>
          <a:xfrm>
            <a:off x="1275863" y="5045862"/>
            <a:ext cx="687948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sv-SE" sz="800" dirty="0"/>
              <a:t>Citrusförbud</a:t>
            </a:r>
          </a:p>
        </p:txBody>
      </p:sp>
      <p:sp>
        <p:nvSpPr>
          <p:cNvPr id="54" name="textruta 53">
            <a:extLst>
              <a:ext uri="{FF2B5EF4-FFF2-40B4-BE49-F238E27FC236}">
                <a16:creationId xmlns:a16="http://schemas.microsoft.com/office/drawing/2014/main" id="{6864C1F4-B859-C48C-E165-B0074E0EDB76}"/>
              </a:ext>
            </a:extLst>
          </p:cNvPr>
          <p:cNvSpPr txBox="1"/>
          <p:nvPr/>
        </p:nvSpPr>
        <p:spPr>
          <a:xfrm>
            <a:off x="2258440" y="5045862"/>
            <a:ext cx="687948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sv-SE" sz="800" dirty="0"/>
              <a:t>Nötförbud</a:t>
            </a:r>
          </a:p>
        </p:txBody>
      </p:sp>
      <p:sp>
        <p:nvSpPr>
          <p:cNvPr id="55" name="textruta 54">
            <a:extLst>
              <a:ext uri="{FF2B5EF4-FFF2-40B4-BE49-F238E27FC236}">
                <a16:creationId xmlns:a16="http://schemas.microsoft.com/office/drawing/2014/main" id="{E397696E-55D6-C182-19E5-4D36860D922F}"/>
              </a:ext>
            </a:extLst>
          </p:cNvPr>
          <p:cNvSpPr txBox="1"/>
          <p:nvPr/>
        </p:nvSpPr>
        <p:spPr>
          <a:xfrm>
            <a:off x="3230619" y="5045862"/>
            <a:ext cx="687948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sv-SE" sz="800" dirty="0"/>
              <a:t>Skoförbud</a:t>
            </a:r>
          </a:p>
        </p:txBody>
      </p:sp>
      <p:sp>
        <p:nvSpPr>
          <p:cNvPr id="56" name="textruta 55">
            <a:extLst>
              <a:ext uri="{FF2B5EF4-FFF2-40B4-BE49-F238E27FC236}">
                <a16:creationId xmlns:a16="http://schemas.microsoft.com/office/drawing/2014/main" id="{471F3FB3-7FCC-FB21-2824-1FCA9E342EB9}"/>
              </a:ext>
            </a:extLst>
          </p:cNvPr>
          <p:cNvSpPr txBox="1"/>
          <p:nvPr/>
        </p:nvSpPr>
        <p:spPr>
          <a:xfrm>
            <a:off x="4205816" y="5045862"/>
            <a:ext cx="687947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sv-SE" sz="800" dirty="0"/>
              <a:t>Dörren ska ej användas</a:t>
            </a:r>
          </a:p>
        </p:txBody>
      </p:sp>
      <p:sp>
        <p:nvSpPr>
          <p:cNvPr id="57" name="textruta 56">
            <a:extLst>
              <a:ext uri="{FF2B5EF4-FFF2-40B4-BE49-F238E27FC236}">
                <a16:creationId xmlns:a16="http://schemas.microsoft.com/office/drawing/2014/main" id="{B1D94BDD-9D8C-06A5-C1D3-78949222D44A}"/>
              </a:ext>
            </a:extLst>
          </p:cNvPr>
          <p:cNvSpPr txBox="1"/>
          <p:nvPr/>
        </p:nvSpPr>
        <p:spPr>
          <a:xfrm>
            <a:off x="5086010" y="5045862"/>
            <a:ext cx="887755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sv-SE" sz="800" dirty="0"/>
              <a:t>Förbud elsparkcykel</a:t>
            </a:r>
          </a:p>
        </p:txBody>
      </p:sp>
      <p:sp>
        <p:nvSpPr>
          <p:cNvPr id="58" name="textruta 57">
            <a:extLst>
              <a:ext uri="{FF2B5EF4-FFF2-40B4-BE49-F238E27FC236}">
                <a16:creationId xmlns:a16="http://schemas.microsoft.com/office/drawing/2014/main" id="{662148F8-0A5A-9A0D-4C23-C5C487BD4CCE}"/>
              </a:ext>
            </a:extLst>
          </p:cNvPr>
          <p:cNvSpPr txBox="1"/>
          <p:nvPr/>
        </p:nvSpPr>
        <p:spPr>
          <a:xfrm>
            <a:off x="6131723" y="5045862"/>
            <a:ext cx="734454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sv-SE" sz="800" dirty="0"/>
              <a:t>Förbjudet att slänga skräp</a:t>
            </a:r>
          </a:p>
        </p:txBody>
      </p:sp>
      <p:sp>
        <p:nvSpPr>
          <p:cNvPr id="59" name="textruta 58">
            <a:extLst>
              <a:ext uri="{FF2B5EF4-FFF2-40B4-BE49-F238E27FC236}">
                <a16:creationId xmlns:a16="http://schemas.microsoft.com/office/drawing/2014/main" id="{D97885E3-9321-E92F-4504-183E8DEF2614}"/>
              </a:ext>
            </a:extLst>
          </p:cNvPr>
          <p:cNvSpPr txBox="1"/>
          <p:nvPr/>
        </p:nvSpPr>
        <p:spPr>
          <a:xfrm>
            <a:off x="7184840" y="4326438"/>
            <a:ext cx="580824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sv-SE" sz="800" dirty="0"/>
              <a:t>Slänga skräp</a:t>
            </a:r>
          </a:p>
        </p:txBody>
      </p:sp>
      <p:sp>
        <p:nvSpPr>
          <p:cNvPr id="60" name="textruta 59">
            <a:extLst>
              <a:ext uri="{FF2B5EF4-FFF2-40B4-BE49-F238E27FC236}">
                <a16:creationId xmlns:a16="http://schemas.microsoft.com/office/drawing/2014/main" id="{FF4B83BF-2E44-89D7-3859-36BFFC4F7B47}"/>
              </a:ext>
            </a:extLst>
          </p:cNvPr>
          <p:cNvSpPr txBox="1"/>
          <p:nvPr/>
        </p:nvSpPr>
        <p:spPr>
          <a:xfrm>
            <a:off x="8155921" y="4326438"/>
            <a:ext cx="580824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sv-SE" sz="800" dirty="0"/>
              <a:t>Hund i koppel</a:t>
            </a:r>
          </a:p>
        </p:txBody>
      </p:sp>
      <p:grpSp>
        <p:nvGrpSpPr>
          <p:cNvPr id="1010" name="Grupp 1009">
            <a:extLst>
              <a:ext uri="{FF2B5EF4-FFF2-40B4-BE49-F238E27FC236}">
                <a16:creationId xmlns:a16="http://schemas.microsoft.com/office/drawing/2014/main" id="{7F019146-39E5-8013-0B24-DDD66213FFA2}"/>
              </a:ext>
            </a:extLst>
          </p:cNvPr>
          <p:cNvGrpSpPr/>
          <p:nvPr/>
        </p:nvGrpSpPr>
        <p:grpSpPr>
          <a:xfrm>
            <a:off x="6242418" y="3728646"/>
            <a:ext cx="540126" cy="540126"/>
            <a:chOff x="6242418" y="3728646"/>
            <a:chExt cx="540126" cy="540126"/>
          </a:xfrm>
        </p:grpSpPr>
        <p:grpSp>
          <p:nvGrpSpPr>
            <p:cNvPr id="961" name="Bild 8">
              <a:extLst>
                <a:ext uri="{FF2B5EF4-FFF2-40B4-BE49-F238E27FC236}">
                  <a16:creationId xmlns:a16="http://schemas.microsoft.com/office/drawing/2014/main" id="{0D9636E7-3564-AD3D-603F-55FDC2C61CD8}"/>
                </a:ext>
              </a:extLst>
            </p:cNvPr>
            <p:cNvGrpSpPr/>
            <p:nvPr/>
          </p:nvGrpSpPr>
          <p:grpSpPr>
            <a:xfrm>
              <a:off x="6414075" y="3803608"/>
              <a:ext cx="253816" cy="390487"/>
              <a:chOff x="6414075" y="3803608"/>
              <a:chExt cx="253816" cy="390487"/>
            </a:xfrm>
            <a:solidFill>
              <a:srgbClr val="1F1F1F"/>
            </a:solidFill>
          </p:grpSpPr>
          <p:sp>
            <p:nvSpPr>
              <p:cNvPr id="962" name="Frihandsfigur: Form 961">
                <a:extLst>
                  <a:ext uri="{FF2B5EF4-FFF2-40B4-BE49-F238E27FC236}">
                    <a16:creationId xmlns:a16="http://schemas.microsoft.com/office/drawing/2014/main" id="{7C0FB599-412F-F8A0-3690-93E42ABC3906}"/>
                  </a:ext>
                </a:extLst>
              </p:cNvPr>
              <p:cNvSpPr/>
              <p:nvPr/>
            </p:nvSpPr>
            <p:spPr>
              <a:xfrm>
                <a:off x="6414075" y="3886194"/>
                <a:ext cx="166598" cy="307900"/>
              </a:xfrm>
              <a:custGeom>
                <a:avLst/>
                <a:gdLst>
                  <a:gd name="connsiteX0" fmla="*/ 155910 w 166598"/>
                  <a:gd name="connsiteY0" fmla="*/ 68620 h 307900"/>
                  <a:gd name="connsiteX1" fmla="*/ 111303 w 166598"/>
                  <a:gd name="connsiteY1" fmla="*/ 68620 h 307900"/>
                  <a:gd name="connsiteX2" fmla="*/ 107455 w 166598"/>
                  <a:gd name="connsiteY2" fmla="*/ 45604 h 307900"/>
                  <a:gd name="connsiteX3" fmla="*/ 53585 w 166598"/>
                  <a:gd name="connsiteY3" fmla="*/ 0 h 307900"/>
                  <a:gd name="connsiteX4" fmla="*/ 0 w 166598"/>
                  <a:gd name="connsiteY4" fmla="*/ 53585 h 307900"/>
                  <a:gd name="connsiteX5" fmla="*/ 0 w 166598"/>
                  <a:gd name="connsiteY5" fmla="*/ 112301 h 307900"/>
                  <a:gd name="connsiteX6" fmla="*/ 11472 w 166598"/>
                  <a:gd name="connsiteY6" fmla="*/ 146362 h 307900"/>
                  <a:gd name="connsiteX7" fmla="*/ 11472 w 166598"/>
                  <a:gd name="connsiteY7" fmla="*/ 297212 h 307900"/>
                  <a:gd name="connsiteX8" fmla="*/ 22161 w 166598"/>
                  <a:gd name="connsiteY8" fmla="*/ 307901 h 307900"/>
                  <a:gd name="connsiteX9" fmla="*/ 102254 w 166598"/>
                  <a:gd name="connsiteY9" fmla="*/ 307901 h 307900"/>
                  <a:gd name="connsiteX10" fmla="*/ 112942 w 166598"/>
                  <a:gd name="connsiteY10" fmla="*/ 297212 h 307900"/>
                  <a:gd name="connsiteX11" fmla="*/ 112942 w 166598"/>
                  <a:gd name="connsiteY11" fmla="*/ 135816 h 307900"/>
                  <a:gd name="connsiteX12" fmla="*/ 155910 w 166598"/>
                  <a:gd name="connsiteY12" fmla="*/ 135816 h 307900"/>
                  <a:gd name="connsiteX13" fmla="*/ 166599 w 166598"/>
                  <a:gd name="connsiteY13" fmla="*/ 125127 h 307900"/>
                  <a:gd name="connsiteX14" fmla="*/ 166599 w 166598"/>
                  <a:gd name="connsiteY14" fmla="*/ 79380 h 307900"/>
                  <a:gd name="connsiteX15" fmla="*/ 155910 w 166598"/>
                  <a:gd name="connsiteY15" fmla="*/ 68692 h 307900"/>
                  <a:gd name="connsiteX16" fmla="*/ 32849 w 166598"/>
                  <a:gd name="connsiteY16" fmla="*/ 163463 h 307900"/>
                  <a:gd name="connsiteX17" fmla="*/ 42754 w 166598"/>
                  <a:gd name="connsiteY17" fmla="*/ 166955 h 307900"/>
                  <a:gd name="connsiteX18" fmla="*/ 45248 w 166598"/>
                  <a:gd name="connsiteY18" fmla="*/ 167596 h 307900"/>
                  <a:gd name="connsiteX19" fmla="*/ 45248 w 166598"/>
                  <a:gd name="connsiteY19" fmla="*/ 286453 h 307900"/>
                  <a:gd name="connsiteX20" fmla="*/ 32849 w 166598"/>
                  <a:gd name="connsiteY20" fmla="*/ 286453 h 307900"/>
                  <a:gd name="connsiteX21" fmla="*/ 32849 w 166598"/>
                  <a:gd name="connsiteY21" fmla="*/ 163463 h 307900"/>
                  <a:gd name="connsiteX22" fmla="*/ 145221 w 166598"/>
                  <a:gd name="connsiteY22" fmla="*/ 114367 h 307900"/>
                  <a:gd name="connsiteX23" fmla="*/ 81518 w 166598"/>
                  <a:gd name="connsiteY23" fmla="*/ 114367 h 307900"/>
                  <a:gd name="connsiteX24" fmla="*/ 69547 w 166598"/>
                  <a:gd name="connsiteY24" fmla="*/ 104320 h 307900"/>
                  <a:gd name="connsiteX25" fmla="*/ 63419 w 166598"/>
                  <a:gd name="connsiteY25" fmla="*/ 64701 h 307900"/>
                  <a:gd name="connsiteX26" fmla="*/ 51234 w 166598"/>
                  <a:gd name="connsiteY26" fmla="*/ 55794 h 307900"/>
                  <a:gd name="connsiteX27" fmla="*/ 42327 w 166598"/>
                  <a:gd name="connsiteY27" fmla="*/ 67979 h 307900"/>
                  <a:gd name="connsiteX28" fmla="*/ 48526 w 166598"/>
                  <a:gd name="connsiteY28" fmla="*/ 107740 h 307900"/>
                  <a:gd name="connsiteX29" fmla="*/ 81660 w 166598"/>
                  <a:gd name="connsiteY29" fmla="*/ 135744 h 307900"/>
                  <a:gd name="connsiteX30" fmla="*/ 91708 w 166598"/>
                  <a:gd name="connsiteY30" fmla="*/ 135744 h 307900"/>
                  <a:gd name="connsiteX31" fmla="*/ 91708 w 166598"/>
                  <a:gd name="connsiteY31" fmla="*/ 286453 h 307900"/>
                  <a:gd name="connsiteX32" fmla="*/ 66768 w 166598"/>
                  <a:gd name="connsiteY32" fmla="*/ 286453 h 307900"/>
                  <a:gd name="connsiteX33" fmla="*/ 66768 w 166598"/>
                  <a:gd name="connsiteY33" fmla="*/ 159259 h 307900"/>
                  <a:gd name="connsiteX34" fmla="*/ 58644 w 166598"/>
                  <a:gd name="connsiteY34" fmla="*/ 148856 h 307900"/>
                  <a:gd name="connsiteX35" fmla="*/ 48098 w 166598"/>
                  <a:gd name="connsiteY35" fmla="*/ 146219 h 307900"/>
                  <a:gd name="connsiteX36" fmla="*/ 21520 w 166598"/>
                  <a:gd name="connsiteY36" fmla="*/ 112158 h 307900"/>
                  <a:gd name="connsiteX37" fmla="*/ 21520 w 166598"/>
                  <a:gd name="connsiteY37" fmla="*/ 53443 h 307900"/>
                  <a:gd name="connsiteX38" fmla="*/ 53728 w 166598"/>
                  <a:gd name="connsiteY38" fmla="*/ 21235 h 307900"/>
                  <a:gd name="connsiteX39" fmla="*/ 86506 w 166598"/>
                  <a:gd name="connsiteY39" fmla="*/ 48953 h 307900"/>
                  <a:gd name="connsiteX40" fmla="*/ 91850 w 166598"/>
                  <a:gd name="connsiteY40" fmla="*/ 80948 h 307900"/>
                  <a:gd name="connsiteX41" fmla="*/ 102396 w 166598"/>
                  <a:gd name="connsiteY41" fmla="*/ 89855 h 307900"/>
                  <a:gd name="connsiteX42" fmla="*/ 145364 w 166598"/>
                  <a:gd name="connsiteY42" fmla="*/ 89855 h 307900"/>
                  <a:gd name="connsiteX43" fmla="*/ 145364 w 166598"/>
                  <a:gd name="connsiteY43" fmla="*/ 114225 h 307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166598" h="307900">
                    <a:moveTo>
                      <a:pt x="155910" y="68620"/>
                    </a:moveTo>
                    <a:lnTo>
                      <a:pt x="111303" y="68620"/>
                    </a:lnTo>
                    <a:lnTo>
                      <a:pt x="107455" y="45604"/>
                    </a:lnTo>
                    <a:cubicBezTo>
                      <a:pt x="103037" y="19168"/>
                      <a:pt x="80378" y="0"/>
                      <a:pt x="53585" y="0"/>
                    </a:cubicBezTo>
                    <a:cubicBezTo>
                      <a:pt x="24014" y="0"/>
                      <a:pt x="0" y="24014"/>
                      <a:pt x="0" y="53585"/>
                    </a:cubicBezTo>
                    <a:lnTo>
                      <a:pt x="0" y="112301"/>
                    </a:lnTo>
                    <a:cubicBezTo>
                      <a:pt x="0" y="124985"/>
                      <a:pt x="4204" y="136813"/>
                      <a:pt x="11472" y="146362"/>
                    </a:cubicBezTo>
                    <a:lnTo>
                      <a:pt x="11472" y="297212"/>
                    </a:lnTo>
                    <a:cubicBezTo>
                      <a:pt x="11472" y="303127"/>
                      <a:pt x="16247" y="307901"/>
                      <a:pt x="22161" y="307901"/>
                    </a:cubicBezTo>
                    <a:lnTo>
                      <a:pt x="102254" y="307901"/>
                    </a:lnTo>
                    <a:cubicBezTo>
                      <a:pt x="108168" y="307901"/>
                      <a:pt x="112942" y="303127"/>
                      <a:pt x="112942" y="297212"/>
                    </a:cubicBezTo>
                    <a:lnTo>
                      <a:pt x="112942" y="135816"/>
                    </a:lnTo>
                    <a:lnTo>
                      <a:pt x="155910" y="135816"/>
                    </a:lnTo>
                    <a:cubicBezTo>
                      <a:pt x="161824" y="135816"/>
                      <a:pt x="166599" y="131041"/>
                      <a:pt x="166599" y="125127"/>
                    </a:cubicBezTo>
                    <a:lnTo>
                      <a:pt x="166599" y="79380"/>
                    </a:lnTo>
                    <a:cubicBezTo>
                      <a:pt x="166599" y="73466"/>
                      <a:pt x="161824" y="68692"/>
                      <a:pt x="155910" y="68692"/>
                    </a:cubicBezTo>
                    <a:close/>
                    <a:moveTo>
                      <a:pt x="32849" y="163463"/>
                    </a:moveTo>
                    <a:cubicBezTo>
                      <a:pt x="35985" y="164888"/>
                      <a:pt x="39334" y="166100"/>
                      <a:pt x="42754" y="166955"/>
                    </a:cubicBezTo>
                    <a:lnTo>
                      <a:pt x="45248" y="167596"/>
                    </a:lnTo>
                    <a:lnTo>
                      <a:pt x="45248" y="286453"/>
                    </a:lnTo>
                    <a:lnTo>
                      <a:pt x="32849" y="286453"/>
                    </a:lnTo>
                    <a:lnTo>
                      <a:pt x="32849" y="163463"/>
                    </a:lnTo>
                    <a:close/>
                    <a:moveTo>
                      <a:pt x="145221" y="114367"/>
                    </a:moveTo>
                    <a:lnTo>
                      <a:pt x="81518" y="114367"/>
                    </a:lnTo>
                    <a:cubicBezTo>
                      <a:pt x="75532" y="114367"/>
                      <a:pt x="70473" y="110092"/>
                      <a:pt x="69547" y="104320"/>
                    </a:cubicBezTo>
                    <a:lnTo>
                      <a:pt x="63419" y="64701"/>
                    </a:lnTo>
                    <a:cubicBezTo>
                      <a:pt x="62492" y="58858"/>
                      <a:pt x="57005" y="54939"/>
                      <a:pt x="51234" y="55794"/>
                    </a:cubicBezTo>
                    <a:cubicBezTo>
                      <a:pt x="45391" y="56720"/>
                      <a:pt x="41400" y="62136"/>
                      <a:pt x="42327" y="67979"/>
                    </a:cubicBezTo>
                    <a:lnTo>
                      <a:pt x="48526" y="107740"/>
                    </a:lnTo>
                    <a:cubicBezTo>
                      <a:pt x="51234" y="123916"/>
                      <a:pt x="65200" y="135744"/>
                      <a:pt x="81660" y="135744"/>
                    </a:cubicBezTo>
                    <a:lnTo>
                      <a:pt x="91708" y="135744"/>
                    </a:lnTo>
                    <a:lnTo>
                      <a:pt x="91708" y="286453"/>
                    </a:lnTo>
                    <a:lnTo>
                      <a:pt x="66768" y="286453"/>
                    </a:lnTo>
                    <a:lnTo>
                      <a:pt x="66768" y="159259"/>
                    </a:lnTo>
                    <a:cubicBezTo>
                      <a:pt x="66768" y="154342"/>
                      <a:pt x="63419" y="150067"/>
                      <a:pt x="58644" y="148856"/>
                    </a:cubicBezTo>
                    <a:lnTo>
                      <a:pt x="48098" y="146219"/>
                    </a:lnTo>
                    <a:cubicBezTo>
                      <a:pt x="32493" y="142300"/>
                      <a:pt x="21520" y="128334"/>
                      <a:pt x="21520" y="112158"/>
                    </a:cubicBezTo>
                    <a:lnTo>
                      <a:pt x="21520" y="53443"/>
                    </a:lnTo>
                    <a:cubicBezTo>
                      <a:pt x="21520" y="35700"/>
                      <a:pt x="35985" y="21235"/>
                      <a:pt x="53728" y="21235"/>
                    </a:cubicBezTo>
                    <a:cubicBezTo>
                      <a:pt x="70045" y="21235"/>
                      <a:pt x="83798" y="32921"/>
                      <a:pt x="86506" y="48953"/>
                    </a:cubicBezTo>
                    <a:lnTo>
                      <a:pt x="91850" y="80948"/>
                    </a:lnTo>
                    <a:cubicBezTo>
                      <a:pt x="92705" y="86078"/>
                      <a:pt x="97194" y="89855"/>
                      <a:pt x="102396" y="89855"/>
                    </a:cubicBezTo>
                    <a:lnTo>
                      <a:pt x="145364" y="89855"/>
                    </a:lnTo>
                    <a:lnTo>
                      <a:pt x="145364" y="114225"/>
                    </a:lnTo>
                    <a:close/>
                  </a:path>
                </a:pathLst>
              </a:custGeom>
              <a:solidFill>
                <a:srgbClr val="1F1F1F"/>
              </a:solidFill>
              <a:ln w="70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997" name="Frihandsfigur: Form 996">
                <a:extLst>
                  <a:ext uri="{FF2B5EF4-FFF2-40B4-BE49-F238E27FC236}">
                    <a16:creationId xmlns:a16="http://schemas.microsoft.com/office/drawing/2014/main" id="{81EE8F1E-2C67-A654-64A5-D7DE6B4B5E82}"/>
                  </a:ext>
                </a:extLst>
              </p:cNvPr>
              <p:cNvSpPr/>
              <p:nvPr/>
            </p:nvSpPr>
            <p:spPr>
              <a:xfrm>
                <a:off x="6442507" y="3803608"/>
                <a:ext cx="78525" cy="78525"/>
              </a:xfrm>
              <a:custGeom>
                <a:avLst/>
                <a:gdLst>
                  <a:gd name="connsiteX0" fmla="*/ 39263 w 78525"/>
                  <a:gd name="connsiteY0" fmla="*/ 78525 h 78525"/>
                  <a:gd name="connsiteX1" fmla="*/ 78525 w 78525"/>
                  <a:gd name="connsiteY1" fmla="*/ 39263 h 78525"/>
                  <a:gd name="connsiteX2" fmla="*/ 39263 w 78525"/>
                  <a:gd name="connsiteY2" fmla="*/ 0 h 78525"/>
                  <a:gd name="connsiteX3" fmla="*/ 0 w 78525"/>
                  <a:gd name="connsiteY3" fmla="*/ 39263 h 78525"/>
                  <a:gd name="connsiteX4" fmla="*/ 39263 w 78525"/>
                  <a:gd name="connsiteY4" fmla="*/ 78525 h 78525"/>
                  <a:gd name="connsiteX5" fmla="*/ 39263 w 78525"/>
                  <a:gd name="connsiteY5" fmla="*/ 21306 h 78525"/>
                  <a:gd name="connsiteX6" fmla="*/ 57148 w 78525"/>
                  <a:gd name="connsiteY6" fmla="*/ 39191 h 78525"/>
                  <a:gd name="connsiteX7" fmla="*/ 39263 w 78525"/>
                  <a:gd name="connsiteY7" fmla="*/ 57077 h 78525"/>
                  <a:gd name="connsiteX8" fmla="*/ 21377 w 78525"/>
                  <a:gd name="connsiteY8" fmla="*/ 39191 h 78525"/>
                  <a:gd name="connsiteX9" fmla="*/ 39263 w 78525"/>
                  <a:gd name="connsiteY9" fmla="*/ 21306 h 78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8525" h="78525">
                    <a:moveTo>
                      <a:pt x="39263" y="78525"/>
                    </a:moveTo>
                    <a:cubicBezTo>
                      <a:pt x="60925" y="78525"/>
                      <a:pt x="78525" y="60925"/>
                      <a:pt x="78525" y="39263"/>
                    </a:cubicBezTo>
                    <a:cubicBezTo>
                      <a:pt x="78525" y="17600"/>
                      <a:pt x="60925" y="0"/>
                      <a:pt x="39263" y="0"/>
                    </a:cubicBezTo>
                    <a:cubicBezTo>
                      <a:pt x="17600" y="0"/>
                      <a:pt x="0" y="17600"/>
                      <a:pt x="0" y="39263"/>
                    </a:cubicBezTo>
                    <a:cubicBezTo>
                      <a:pt x="0" y="60925"/>
                      <a:pt x="17600" y="78525"/>
                      <a:pt x="39263" y="78525"/>
                    </a:cubicBezTo>
                    <a:close/>
                    <a:moveTo>
                      <a:pt x="39263" y="21306"/>
                    </a:moveTo>
                    <a:cubicBezTo>
                      <a:pt x="49167" y="21306"/>
                      <a:pt x="57148" y="29358"/>
                      <a:pt x="57148" y="39191"/>
                    </a:cubicBezTo>
                    <a:cubicBezTo>
                      <a:pt x="57148" y="49025"/>
                      <a:pt x="49096" y="57077"/>
                      <a:pt x="39263" y="57077"/>
                    </a:cubicBezTo>
                    <a:cubicBezTo>
                      <a:pt x="29429" y="57077"/>
                      <a:pt x="21377" y="49025"/>
                      <a:pt x="21377" y="39191"/>
                    </a:cubicBezTo>
                    <a:cubicBezTo>
                      <a:pt x="21377" y="29358"/>
                      <a:pt x="29429" y="21306"/>
                      <a:pt x="39263" y="21306"/>
                    </a:cubicBezTo>
                    <a:close/>
                  </a:path>
                </a:pathLst>
              </a:custGeom>
              <a:solidFill>
                <a:srgbClr val="1F1F1F"/>
              </a:solidFill>
              <a:ln w="70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998" name="Frihandsfigur: Form 997">
                <a:extLst>
                  <a:ext uri="{FF2B5EF4-FFF2-40B4-BE49-F238E27FC236}">
                    <a16:creationId xmlns:a16="http://schemas.microsoft.com/office/drawing/2014/main" id="{E92D5F90-FF29-1CC1-89BB-425B9628E26D}"/>
                  </a:ext>
                </a:extLst>
              </p:cNvPr>
              <p:cNvSpPr/>
              <p:nvPr/>
            </p:nvSpPr>
            <p:spPr>
              <a:xfrm>
                <a:off x="6609533" y="3990301"/>
                <a:ext cx="33775" cy="33775"/>
              </a:xfrm>
              <a:custGeom>
                <a:avLst/>
                <a:gdLst>
                  <a:gd name="connsiteX0" fmla="*/ 1781 w 33775"/>
                  <a:gd name="connsiteY0" fmla="*/ 0 h 33775"/>
                  <a:gd name="connsiteX1" fmla="*/ 31994 w 33775"/>
                  <a:gd name="connsiteY1" fmla="*/ 0 h 33775"/>
                  <a:gd name="connsiteX2" fmla="*/ 33776 w 33775"/>
                  <a:gd name="connsiteY2" fmla="*/ 1781 h 33775"/>
                  <a:gd name="connsiteX3" fmla="*/ 33776 w 33775"/>
                  <a:gd name="connsiteY3" fmla="*/ 31994 h 33775"/>
                  <a:gd name="connsiteX4" fmla="*/ 31994 w 33775"/>
                  <a:gd name="connsiteY4" fmla="*/ 33776 h 33775"/>
                  <a:gd name="connsiteX5" fmla="*/ 1781 w 33775"/>
                  <a:gd name="connsiteY5" fmla="*/ 33776 h 33775"/>
                  <a:gd name="connsiteX6" fmla="*/ 0 w 33775"/>
                  <a:gd name="connsiteY6" fmla="*/ 31994 h 33775"/>
                  <a:gd name="connsiteX7" fmla="*/ 0 w 33775"/>
                  <a:gd name="connsiteY7" fmla="*/ 1781 h 33775"/>
                  <a:gd name="connsiteX8" fmla="*/ 1781 w 33775"/>
                  <a:gd name="connsiteY8" fmla="*/ 0 h 33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3775" h="33775">
                    <a:moveTo>
                      <a:pt x="1781" y="0"/>
                    </a:moveTo>
                    <a:lnTo>
                      <a:pt x="31994" y="0"/>
                    </a:lnTo>
                    <a:cubicBezTo>
                      <a:pt x="32992" y="0"/>
                      <a:pt x="33776" y="784"/>
                      <a:pt x="33776" y="1781"/>
                    </a:cubicBezTo>
                    <a:lnTo>
                      <a:pt x="33776" y="31994"/>
                    </a:lnTo>
                    <a:cubicBezTo>
                      <a:pt x="33776" y="32992"/>
                      <a:pt x="32992" y="33776"/>
                      <a:pt x="31994" y="33776"/>
                    </a:cubicBezTo>
                    <a:lnTo>
                      <a:pt x="1781" y="33776"/>
                    </a:lnTo>
                    <a:cubicBezTo>
                      <a:pt x="784" y="33776"/>
                      <a:pt x="0" y="32992"/>
                      <a:pt x="0" y="31994"/>
                    </a:cubicBezTo>
                    <a:lnTo>
                      <a:pt x="0" y="1781"/>
                    </a:lnTo>
                    <a:cubicBezTo>
                      <a:pt x="0" y="784"/>
                      <a:pt x="784" y="0"/>
                      <a:pt x="1781" y="0"/>
                    </a:cubicBezTo>
                    <a:close/>
                  </a:path>
                </a:pathLst>
              </a:custGeom>
              <a:solidFill>
                <a:srgbClr val="1F1F1F"/>
              </a:solidFill>
              <a:ln w="70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999" name="Frihandsfigur: Form 998">
                <a:extLst>
                  <a:ext uri="{FF2B5EF4-FFF2-40B4-BE49-F238E27FC236}">
                    <a16:creationId xmlns:a16="http://schemas.microsoft.com/office/drawing/2014/main" id="{7F470249-268F-D61C-98E1-694E4E3EBFBC}"/>
                  </a:ext>
                </a:extLst>
              </p:cNvPr>
              <p:cNvSpPr/>
              <p:nvPr/>
            </p:nvSpPr>
            <p:spPr>
              <a:xfrm>
                <a:off x="6634116" y="4045525"/>
                <a:ext cx="33775" cy="33775"/>
              </a:xfrm>
              <a:custGeom>
                <a:avLst/>
                <a:gdLst>
                  <a:gd name="connsiteX0" fmla="*/ 1781 w 33775"/>
                  <a:gd name="connsiteY0" fmla="*/ 0 h 33775"/>
                  <a:gd name="connsiteX1" fmla="*/ 31994 w 33775"/>
                  <a:gd name="connsiteY1" fmla="*/ 0 h 33775"/>
                  <a:gd name="connsiteX2" fmla="*/ 33776 w 33775"/>
                  <a:gd name="connsiteY2" fmla="*/ 1781 h 33775"/>
                  <a:gd name="connsiteX3" fmla="*/ 33776 w 33775"/>
                  <a:gd name="connsiteY3" fmla="*/ 31994 h 33775"/>
                  <a:gd name="connsiteX4" fmla="*/ 31994 w 33775"/>
                  <a:gd name="connsiteY4" fmla="*/ 33776 h 33775"/>
                  <a:gd name="connsiteX5" fmla="*/ 1781 w 33775"/>
                  <a:gd name="connsiteY5" fmla="*/ 33776 h 33775"/>
                  <a:gd name="connsiteX6" fmla="*/ 0 w 33775"/>
                  <a:gd name="connsiteY6" fmla="*/ 31994 h 33775"/>
                  <a:gd name="connsiteX7" fmla="*/ 0 w 33775"/>
                  <a:gd name="connsiteY7" fmla="*/ 1781 h 33775"/>
                  <a:gd name="connsiteX8" fmla="*/ 1781 w 33775"/>
                  <a:gd name="connsiteY8" fmla="*/ 0 h 33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3775" h="33775">
                    <a:moveTo>
                      <a:pt x="1781" y="0"/>
                    </a:moveTo>
                    <a:lnTo>
                      <a:pt x="31994" y="0"/>
                    </a:lnTo>
                    <a:cubicBezTo>
                      <a:pt x="32992" y="0"/>
                      <a:pt x="33776" y="784"/>
                      <a:pt x="33776" y="1781"/>
                    </a:cubicBezTo>
                    <a:lnTo>
                      <a:pt x="33776" y="31994"/>
                    </a:lnTo>
                    <a:cubicBezTo>
                      <a:pt x="33776" y="32992"/>
                      <a:pt x="32992" y="33776"/>
                      <a:pt x="31994" y="33776"/>
                    </a:cubicBezTo>
                    <a:lnTo>
                      <a:pt x="1781" y="33776"/>
                    </a:lnTo>
                    <a:cubicBezTo>
                      <a:pt x="784" y="33776"/>
                      <a:pt x="0" y="32992"/>
                      <a:pt x="0" y="31994"/>
                    </a:cubicBezTo>
                    <a:lnTo>
                      <a:pt x="0" y="1781"/>
                    </a:lnTo>
                    <a:cubicBezTo>
                      <a:pt x="0" y="784"/>
                      <a:pt x="784" y="0"/>
                      <a:pt x="1781" y="0"/>
                    </a:cubicBezTo>
                    <a:close/>
                  </a:path>
                </a:pathLst>
              </a:custGeom>
              <a:solidFill>
                <a:srgbClr val="1F1F1F"/>
              </a:solidFill>
              <a:ln w="70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1000" name="Frihandsfigur: Form 999">
                <a:extLst>
                  <a:ext uri="{FF2B5EF4-FFF2-40B4-BE49-F238E27FC236}">
                    <a16:creationId xmlns:a16="http://schemas.microsoft.com/office/drawing/2014/main" id="{E8A22E7F-D644-FDB8-335C-2F253075E875}"/>
                  </a:ext>
                </a:extLst>
              </p:cNvPr>
              <p:cNvSpPr/>
              <p:nvPr/>
            </p:nvSpPr>
            <p:spPr>
              <a:xfrm>
                <a:off x="6586944" y="4100820"/>
                <a:ext cx="33775" cy="33775"/>
              </a:xfrm>
              <a:custGeom>
                <a:avLst/>
                <a:gdLst>
                  <a:gd name="connsiteX0" fmla="*/ 1781 w 33775"/>
                  <a:gd name="connsiteY0" fmla="*/ 0 h 33775"/>
                  <a:gd name="connsiteX1" fmla="*/ 31994 w 33775"/>
                  <a:gd name="connsiteY1" fmla="*/ 0 h 33775"/>
                  <a:gd name="connsiteX2" fmla="*/ 33776 w 33775"/>
                  <a:gd name="connsiteY2" fmla="*/ 1781 h 33775"/>
                  <a:gd name="connsiteX3" fmla="*/ 33776 w 33775"/>
                  <a:gd name="connsiteY3" fmla="*/ 31994 h 33775"/>
                  <a:gd name="connsiteX4" fmla="*/ 31994 w 33775"/>
                  <a:gd name="connsiteY4" fmla="*/ 33776 h 33775"/>
                  <a:gd name="connsiteX5" fmla="*/ 1781 w 33775"/>
                  <a:gd name="connsiteY5" fmla="*/ 33776 h 33775"/>
                  <a:gd name="connsiteX6" fmla="*/ 0 w 33775"/>
                  <a:gd name="connsiteY6" fmla="*/ 31994 h 33775"/>
                  <a:gd name="connsiteX7" fmla="*/ 0 w 33775"/>
                  <a:gd name="connsiteY7" fmla="*/ 1781 h 33775"/>
                  <a:gd name="connsiteX8" fmla="*/ 1781 w 33775"/>
                  <a:gd name="connsiteY8" fmla="*/ 0 h 33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3775" h="33775">
                    <a:moveTo>
                      <a:pt x="1781" y="0"/>
                    </a:moveTo>
                    <a:lnTo>
                      <a:pt x="31994" y="0"/>
                    </a:lnTo>
                    <a:cubicBezTo>
                      <a:pt x="32992" y="0"/>
                      <a:pt x="33776" y="784"/>
                      <a:pt x="33776" y="1781"/>
                    </a:cubicBezTo>
                    <a:lnTo>
                      <a:pt x="33776" y="31994"/>
                    </a:lnTo>
                    <a:cubicBezTo>
                      <a:pt x="33776" y="32992"/>
                      <a:pt x="32992" y="33776"/>
                      <a:pt x="31994" y="33776"/>
                    </a:cubicBezTo>
                    <a:lnTo>
                      <a:pt x="1781" y="33776"/>
                    </a:lnTo>
                    <a:cubicBezTo>
                      <a:pt x="784" y="33776"/>
                      <a:pt x="0" y="32992"/>
                      <a:pt x="0" y="31994"/>
                    </a:cubicBezTo>
                    <a:lnTo>
                      <a:pt x="0" y="1781"/>
                    </a:lnTo>
                    <a:cubicBezTo>
                      <a:pt x="0" y="784"/>
                      <a:pt x="784" y="0"/>
                      <a:pt x="1781" y="0"/>
                    </a:cubicBezTo>
                    <a:close/>
                  </a:path>
                </a:pathLst>
              </a:custGeom>
              <a:solidFill>
                <a:srgbClr val="1F1F1F"/>
              </a:solidFill>
              <a:ln w="70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  <p:sp>
          <p:nvSpPr>
            <p:cNvPr id="1001" name="Frihandsfigur: Form 1000">
              <a:extLst>
                <a:ext uri="{FF2B5EF4-FFF2-40B4-BE49-F238E27FC236}">
                  <a16:creationId xmlns:a16="http://schemas.microsoft.com/office/drawing/2014/main" id="{1F2F84B4-489F-02A0-3F1F-6C6271D3AFFE}"/>
                </a:ext>
              </a:extLst>
            </p:cNvPr>
            <p:cNvSpPr/>
            <p:nvPr/>
          </p:nvSpPr>
          <p:spPr>
            <a:xfrm>
              <a:off x="6242418" y="3728646"/>
              <a:ext cx="540126" cy="540126"/>
            </a:xfrm>
            <a:custGeom>
              <a:avLst/>
              <a:gdLst>
                <a:gd name="connsiteX0" fmla="*/ 270063 w 540126"/>
                <a:gd name="connsiteY0" fmla="*/ 0 h 540126"/>
                <a:gd name="connsiteX1" fmla="*/ 0 w 540126"/>
                <a:gd name="connsiteY1" fmla="*/ 270063 h 540126"/>
                <a:gd name="connsiteX2" fmla="*/ 270063 w 540126"/>
                <a:gd name="connsiteY2" fmla="*/ 540127 h 540126"/>
                <a:gd name="connsiteX3" fmla="*/ 540127 w 540126"/>
                <a:gd name="connsiteY3" fmla="*/ 270063 h 540126"/>
                <a:gd name="connsiteX4" fmla="*/ 270063 w 540126"/>
                <a:gd name="connsiteY4" fmla="*/ 0 h 540126"/>
                <a:gd name="connsiteX5" fmla="*/ 518679 w 540126"/>
                <a:gd name="connsiteY5" fmla="*/ 270063 h 540126"/>
                <a:gd name="connsiteX6" fmla="*/ 453407 w 540126"/>
                <a:gd name="connsiteY6" fmla="*/ 437802 h 540126"/>
                <a:gd name="connsiteX7" fmla="*/ 102325 w 540126"/>
                <a:gd name="connsiteY7" fmla="*/ 86648 h 540126"/>
                <a:gd name="connsiteX8" fmla="*/ 270063 w 540126"/>
                <a:gd name="connsiteY8" fmla="*/ 21377 h 540126"/>
                <a:gd name="connsiteX9" fmla="*/ 518750 w 540126"/>
                <a:gd name="connsiteY9" fmla="*/ 270063 h 540126"/>
                <a:gd name="connsiteX10" fmla="*/ 21377 w 540126"/>
                <a:gd name="connsiteY10" fmla="*/ 270063 h 540126"/>
                <a:gd name="connsiteX11" fmla="*/ 87218 w 540126"/>
                <a:gd name="connsiteY11" fmla="*/ 101755 h 540126"/>
                <a:gd name="connsiteX12" fmla="*/ 438372 w 540126"/>
                <a:gd name="connsiteY12" fmla="*/ 452909 h 540126"/>
                <a:gd name="connsiteX13" fmla="*/ 270063 w 540126"/>
                <a:gd name="connsiteY13" fmla="*/ 518750 h 540126"/>
                <a:gd name="connsiteX14" fmla="*/ 21377 w 540126"/>
                <a:gd name="connsiteY14" fmla="*/ 270063 h 540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40126" h="540126">
                  <a:moveTo>
                    <a:pt x="270063" y="0"/>
                  </a:moveTo>
                  <a:cubicBezTo>
                    <a:pt x="121137" y="0"/>
                    <a:pt x="0" y="121137"/>
                    <a:pt x="0" y="270063"/>
                  </a:cubicBezTo>
                  <a:cubicBezTo>
                    <a:pt x="0" y="418990"/>
                    <a:pt x="121137" y="540127"/>
                    <a:pt x="270063" y="540127"/>
                  </a:cubicBezTo>
                  <a:cubicBezTo>
                    <a:pt x="418990" y="540127"/>
                    <a:pt x="540127" y="418990"/>
                    <a:pt x="540127" y="270063"/>
                  </a:cubicBezTo>
                  <a:cubicBezTo>
                    <a:pt x="540127" y="121137"/>
                    <a:pt x="418919" y="0"/>
                    <a:pt x="270063" y="0"/>
                  </a:cubicBezTo>
                  <a:close/>
                  <a:moveTo>
                    <a:pt x="518679" y="270063"/>
                  </a:moveTo>
                  <a:cubicBezTo>
                    <a:pt x="518679" y="334622"/>
                    <a:pt x="493952" y="393552"/>
                    <a:pt x="453407" y="437802"/>
                  </a:cubicBezTo>
                  <a:lnTo>
                    <a:pt x="102325" y="86648"/>
                  </a:lnTo>
                  <a:cubicBezTo>
                    <a:pt x="146575" y="46174"/>
                    <a:pt x="205433" y="21377"/>
                    <a:pt x="270063" y="21377"/>
                  </a:cubicBezTo>
                  <a:cubicBezTo>
                    <a:pt x="407162" y="21377"/>
                    <a:pt x="518750" y="132894"/>
                    <a:pt x="518750" y="270063"/>
                  </a:cubicBezTo>
                  <a:close/>
                  <a:moveTo>
                    <a:pt x="21377" y="270063"/>
                  </a:moveTo>
                  <a:cubicBezTo>
                    <a:pt x="21377" y="205220"/>
                    <a:pt x="46388" y="146077"/>
                    <a:pt x="87218" y="101755"/>
                  </a:cubicBezTo>
                  <a:lnTo>
                    <a:pt x="438372" y="452909"/>
                  </a:lnTo>
                  <a:cubicBezTo>
                    <a:pt x="394050" y="493739"/>
                    <a:pt x="334907" y="518750"/>
                    <a:pt x="270063" y="518750"/>
                  </a:cubicBezTo>
                  <a:cubicBezTo>
                    <a:pt x="132965" y="518750"/>
                    <a:pt x="21377" y="407233"/>
                    <a:pt x="21377" y="270063"/>
                  </a:cubicBezTo>
                  <a:close/>
                </a:path>
              </a:pathLst>
            </a:custGeom>
            <a:solidFill>
              <a:srgbClr val="1F1F1F"/>
            </a:solidFill>
            <a:ln w="70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  <p:grpSp>
        <p:nvGrpSpPr>
          <p:cNvPr id="1011" name="Grupp 1010">
            <a:extLst>
              <a:ext uri="{FF2B5EF4-FFF2-40B4-BE49-F238E27FC236}">
                <a16:creationId xmlns:a16="http://schemas.microsoft.com/office/drawing/2014/main" id="{1985830B-7CC8-0EA4-2864-3B1117184C9C}"/>
              </a:ext>
            </a:extLst>
          </p:cNvPr>
          <p:cNvGrpSpPr/>
          <p:nvPr/>
        </p:nvGrpSpPr>
        <p:grpSpPr>
          <a:xfrm>
            <a:off x="6242418" y="4421690"/>
            <a:ext cx="540126" cy="540126"/>
            <a:chOff x="6242418" y="4421690"/>
            <a:chExt cx="540126" cy="540126"/>
          </a:xfrm>
        </p:grpSpPr>
        <p:grpSp>
          <p:nvGrpSpPr>
            <p:cNvPr id="1003" name="Bild 62">
              <a:extLst>
                <a:ext uri="{FF2B5EF4-FFF2-40B4-BE49-F238E27FC236}">
                  <a16:creationId xmlns:a16="http://schemas.microsoft.com/office/drawing/2014/main" id="{F9355818-1FC2-6EED-A2F0-8832E61FDF73}"/>
                </a:ext>
              </a:extLst>
            </p:cNvPr>
            <p:cNvGrpSpPr/>
            <p:nvPr/>
          </p:nvGrpSpPr>
          <p:grpSpPr>
            <a:xfrm>
              <a:off x="6414075" y="4496652"/>
              <a:ext cx="253816" cy="390487"/>
              <a:chOff x="6414075" y="4496652"/>
              <a:chExt cx="253816" cy="390487"/>
            </a:xfrm>
            <a:solidFill>
              <a:srgbClr val="1F1F1F"/>
            </a:solidFill>
          </p:grpSpPr>
          <p:sp>
            <p:nvSpPr>
              <p:cNvPr id="1004" name="Frihandsfigur: Form 1003">
                <a:extLst>
                  <a:ext uri="{FF2B5EF4-FFF2-40B4-BE49-F238E27FC236}">
                    <a16:creationId xmlns:a16="http://schemas.microsoft.com/office/drawing/2014/main" id="{F46898ED-80AC-7829-4236-C3B14ED46EB2}"/>
                  </a:ext>
                </a:extLst>
              </p:cNvPr>
              <p:cNvSpPr/>
              <p:nvPr/>
            </p:nvSpPr>
            <p:spPr>
              <a:xfrm>
                <a:off x="6414075" y="4579238"/>
                <a:ext cx="166598" cy="307900"/>
              </a:xfrm>
              <a:custGeom>
                <a:avLst/>
                <a:gdLst>
                  <a:gd name="connsiteX0" fmla="*/ 155910 w 166598"/>
                  <a:gd name="connsiteY0" fmla="*/ 68620 h 307900"/>
                  <a:gd name="connsiteX1" fmla="*/ 111303 w 166598"/>
                  <a:gd name="connsiteY1" fmla="*/ 68620 h 307900"/>
                  <a:gd name="connsiteX2" fmla="*/ 107455 w 166598"/>
                  <a:gd name="connsiteY2" fmla="*/ 45604 h 307900"/>
                  <a:gd name="connsiteX3" fmla="*/ 53585 w 166598"/>
                  <a:gd name="connsiteY3" fmla="*/ 0 h 307900"/>
                  <a:gd name="connsiteX4" fmla="*/ 0 w 166598"/>
                  <a:gd name="connsiteY4" fmla="*/ 53585 h 307900"/>
                  <a:gd name="connsiteX5" fmla="*/ 0 w 166598"/>
                  <a:gd name="connsiteY5" fmla="*/ 112301 h 307900"/>
                  <a:gd name="connsiteX6" fmla="*/ 11472 w 166598"/>
                  <a:gd name="connsiteY6" fmla="*/ 146362 h 307900"/>
                  <a:gd name="connsiteX7" fmla="*/ 11472 w 166598"/>
                  <a:gd name="connsiteY7" fmla="*/ 297212 h 307900"/>
                  <a:gd name="connsiteX8" fmla="*/ 22161 w 166598"/>
                  <a:gd name="connsiteY8" fmla="*/ 307901 h 307900"/>
                  <a:gd name="connsiteX9" fmla="*/ 102254 w 166598"/>
                  <a:gd name="connsiteY9" fmla="*/ 307901 h 307900"/>
                  <a:gd name="connsiteX10" fmla="*/ 112942 w 166598"/>
                  <a:gd name="connsiteY10" fmla="*/ 297212 h 307900"/>
                  <a:gd name="connsiteX11" fmla="*/ 112942 w 166598"/>
                  <a:gd name="connsiteY11" fmla="*/ 135816 h 307900"/>
                  <a:gd name="connsiteX12" fmla="*/ 155910 w 166598"/>
                  <a:gd name="connsiteY12" fmla="*/ 135816 h 307900"/>
                  <a:gd name="connsiteX13" fmla="*/ 166599 w 166598"/>
                  <a:gd name="connsiteY13" fmla="*/ 125127 h 307900"/>
                  <a:gd name="connsiteX14" fmla="*/ 166599 w 166598"/>
                  <a:gd name="connsiteY14" fmla="*/ 79380 h 307900"/>
                  <a:gd name="connsiteX15" fmla="*/ 155910 w 166598"/>
                  <a:gd name="connsiteY15" fmla="*/ 68692 h 307900"/>
                  <a:gd name="connsiteX16" fmla="*/ 32849 w 166598"/>
                  <a:gd name="connsiteY16" fmla="*/ 163463 h 307900"/>
                  <a:gd name="connsiteX17" fmla="*/ 42754 w 166598"/>
                  <a:gd name="connsiteY17" fmla="*/ 166955 h 307900"/>
                  <a:gd name="connsiteX18" fmla="*/ 45248 w 166598"/>
                  <a:gd name="connsiteY18" fmla="*/ 167596 h 307900"/>
                  <a:gd name="connsiteX19" fmla="*/ 45248 w 166598"/>
                  <a:gd name="connsiteY19" fmla="*/ 286453 h 307900"/>
                  <a:gd name="connsiteX20" fmla="*/ 32849 w 166598"/>
                  <a:gd name="connsiteY20" fmla="*/ 286453 h 307900"/>
                  <a:gd name="connsiteX21" fmla="*/ 32849 w 166598"/>
                  <a:gd name="connsiteY21" fmla="*/ 163463 h 307900"/>
                  <a:gd name="connsiteX22" fmla="*/ 145221 w 166598"/>
                  <a:gd name="connsiteY22" fmla="*/ 114367 h 307900"/>
                  <a:gd name="connsiteX23" fmla="*/ 81518 w 166598"/>
                  <a:gd name="connsiteY23" fmla="*/ 114367 h 307900"/>
                  <a:gd name="connsiteX24" fmla="*/ 69547 w 166598"/>
                  <a:gd name="connsiteY24" fmla="*/ 104320 h 307900"/>
                  <a:gd name="connsiteX25" fmla="*/ 63419 w 166598"/>
                  <a:gd name="connsiteY25" fmla="*/ 64701 h 307900"/>
                  <a:gd name="connsiteX26" fmla="*/ 51234 w 166598"/>
                  <a:gd name="connsiteY26" fmla="*/ 55794 h 307900"/>
                  <a:gd name="connsiteX27" fmla="*/ 42327 w 166598"/>
                  <a:gd name="connsiteY27" fmla="*/ 67979 h 307900"/>
                  <a:gd name="connsiteX28" fmla="*/ 48526 w 166598"/>
                  <a:gd name="connsiteY28" fmla="*/ 107740 h 307900"/>
                  <a:gd name="connsiteX29" fmla="*/ 81660 w 166598"/>
                  <a:gd name="connsiteY29" fmla="*/ 135744 h 307900"/>
                  <a:gd name="connsiteX30" fmla="*/ 91708 w 166598"/>
                  <a:gd name="connsiteY30" fmla="*/ 135744 h 307900"/>
                  <a:gd name="connsiteX31" fmla="*/ 91708 w 166598"/>
                  <a:gd name="connsiteY31" fmla="*/ 286453 h 307900"/>
                  <a:gd name="connsiteX32" fmla="*/ 66768 w 166598"/>
                  <a:gd name="connsiteY32" fmla="*/ 286453 h 307900"/>
                  <a:gd name="connsiteX33" fmla="*/ 66768 w 166598"/>
                  <a:gd name="connsiteY33" fmla="*/ 159259 h 307900"/>
                  <a:gd name="connsiteX34" fmla="*/ 58644 w 166598"/>
                  <a:gd name="connsiteY34" fmla="*/ 148856 h 307900"/>
                  <a:gd name="connsiteX35" fmla="*/ 48098 w 166598"/>
                  <a:gd name="connsiteY35" fmla="*/ 146219 h 307900"/>
                  <a:gd name="connsiteX36" fmla="*/ 21520 w 166598"/>
                  <a:gd name="connsiteY36" fmla="*/ 112158 h 307900"/>
                  <a:gd name="connsiteX37" fmla="*/ 21520 w 166598"/>
                  <a:gd name="connsiteY37" fmla="*/ 53443 h 307900"/>
                  <a:gd name="connsiteX38" fmla="*/ 53728 w 166598"/>
                  <a:gd name="connsiteY38" fmla="*/ 21235 h 307900"/>
                  <a:gd name="connsiteX39" fmla="*/ 86506 w 166598"/>
                  <a:gd name="connsiteY39" fmla="*/ 48953 h 307900"/>
                  <a:gd name="connsiteX40" fmla="*/ 91850 w 166598"/>
                  <a:gd name="connsiteY40" fmla="*/ 80948 h 307900"/>
                  <a:gd name="connsiteX41" fmla="*/ 102396 w 166598"/>
                  <a:gd name="connsiteY41" fmla="*/ 89855 h 307900"/>
                  <a:gd name="connsiteX42" fmla="*/ 145364 w 166598"/>
                  <a:gd name="connsiteY42" fmla="*/ 89855 h 307900"/>
                  <a:gd name="connsiteX43" fmla="*/ 145364 w 166598"/>
                  <a:gd name="connsiteY43" fmla="*/ 114225 h 307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166598" h="307900">
                    <a:moveTo>
                      <a:pt x="155910" y="68620"/>
                    </a:moveTo>
                    <a:lnTo>
                      <a:pt x="111303" y="68620"/>
                    </a:lnTo>
                    <a:lnTo>
                      <a:pt x="107455" y="45604"/>
                    </a:lnTo>
                    <a:cubicBezTo>
                      <a:pt x="103037" y="19168"/>
                      <a:pt x="80378" y="0"/>
                      <a:pt x="53585" y="0"/>
                    </a:cubicBezTo>
                    <a:cubicBezTo>
                      <a:pt x="24014" y="0"/>
                      <a:pt x="0" y="24014"/>
                      <a:pt x="0" y="53585"/>
                    </a:cubicBezTo>
                    <a:lnTo>
                      <a:pt x="0" y="112301"/>
                    </a:lnTo>
                    <a:cubicBezTo>
                      <a:pt x="0" y="124985"/>
                      <a:pt x="4204" y="136813"/>
                      <a:pt x="11472" y="146362"/>
                    </a:cubicBezTo>
                    <a:lnTo>
                      <a:pt x="11472" y="297212"/>
                    </a:lnTo>
                    <a:cubicBezTo>
                      <a:pt x="11472" y="303127"/>
                      <a:pt x="16247" y="307901"/>
                      <a:pt x="22161" y="307901"/>
                    </a:cubicBezTo>
                    <a:lnTo>
                      <a:pt x="102254" y="307901"/>
                    </a:lnTo>
                    <a:cubicBezTo>
                      <a:pt x="108168" y="307901"/>
                      <a:pt x="112942" y="303127"/>
                      <a:pt x="112942" y="297212"/>
                    </a:cubicBezTo>
                    <a:lnTo>
                      <a:pt x="112942" y="135816"/>
                    </a:lnTo>
                    <a:lnTo>
                      <a:pt x="155910" y="135816"/>
                    </a:lnTo>
                    <a:cubicBezTo>
                      <a:pt x="161824" y="135816"/>
                      <a:pt x="166599" y="131041"/>
                      <a:pt x="166599" y="125127"/>
                    </a:cubicBezTo>
                    <a:lnTo>
                      <a:pt x="166599" y="79380"/>
                    </a:lnTo>
                    <a:cubicBezTo>
                      <a:pt x="166599" y="73466"/>
                      <a:pt x="161824" y="68692"/>
                      <a:pt x="155910" y="68692"/>
                    </a:cubicBezTo>
                    <a:close/>
                    <a:moveTo>
                      <a:pt x="32849" y="163463"/>
                    </a:moveTo>
                    <a:cubicBezTo>
                      <a:pt x="35985" y="164888"/>
                      <a:pt x="39334" y="166100"/>
                      <a:pt x="42754" y="166955"/>
                    </a:cubicBezTo>
                    <a:lnTo>
                      <a:pt x="45248" y="167596"/>
                    </a:lnTo>
                    <a:lnTo>
                      <a:pt x="45248" y="286453"/>
                    </a:lnTo>
                    <a:lnTo>
                      <a:pt x="32849" y="286453"/>
                    </a:lnTo>
                    <a:lnTo>
                      <a:pt x="32849" y="163463"/>
                    </a:lnTo>
                    <a:close/>
                    <a:moveTo>
                      <a:pt x="145221" y="114367"/>
                    </a:moveTo>
                    <a:lnTo>
                      <a:pt x="81518" y="114367"/>
                    </a:lnTo>
                    <a:cubicBezTo>
                      <a:pt x="75532" y="114367"/>
                      <a:pt x="70473" y="110092"/>
                      <a:pt x="69547" y="104320"/>
                    </a:cubicBezTo>
                    <a:lnTo>
                      <a:pt x="63419" y="64701"/>
                    </a:lnTo>
                    <a:cubicBezTo>
                      <a:pt x="62492" y="58858"/>
                      <a:pt x="57005" y="54939"/>
                      <a:pt x="51234" y="55794"/>
                    </a:cubicBezTo>
                    <a:cubicBezTo>
                      <a:pt x="45391" y="56720"/>
                      <a:pt x="41400" y="62136"/>
                      <a:pt x="42327" y="67979"/>
                    </a:cubicBezTo>
                    <a:lnTo>
                      <a:pt x="48526" y="107740"/>
                    </a:lnTo>
                    <a:cubicBezTo>
                      <a:pt x="51234" y="123916"/>
                      <a:pt x="65200" y="135744"/>
                      <a:pt x="81660" y="135744"/>
                    </a:cubicBezTo>
                    <a:lnTo>
                      <a:pt x="91708" y="135744"/>
                    </a:lnTo>
                    <a:lnTo>
                      <a:pt x="91708" y="286453"/>
                    </a:lnTo>
                    <a:lnTo>
                      <a:pt x="66768" y="286453"/>
                    </a:lnTo>
                    <a:lnTo>
                      <a:pt x="66768" y="159259"/>
                    </a:lnTo>
                    <a:cubicBezTo>
                      <a:pt x="66768" y="154342"/>
                      <a:pt x="63419" y="150067"/>
                      <a:pt x="58644" y="148856"/>
                    </a:cubicBezTo>
                    <a:lnTo>
                      <a:pt x="48098" y="146219"/>
                    </a:lnTo>
                    <a:cubicBezTo>
                      <a:pt x="32493" y="142300"/>
                      <a:pt x="21520" y="128334"/>
                      <a:pt x="21520" y="112158"/>
                    </a:cubicBezTo>
                    <a:lnTo>
                      <a:pt x="21520" y="53443"/>
                    </a:lnTo>
                    <a:cubicBezTo>
                      <a:pt x="21520" y="35700"/>
                      <a:pt x="35985" y="21235"/>
                      <a:pt x="53728" y="21235"/>
                    </a:cubicBezTo>
                    <a:cubicBezTo>
                      <a:pt x="70045" y="21235"/>
                      <a:pt x="83798" y="32921"/>
                      <a:pt x="86506" y="48953"/>
                    </a:cubicBezTo>
                    <a:lnTo>
                      <a:pt x="91850" y="80948"/>
                    </a:lnTo>
                    <a:cubicBezTo>
                      <a:pt x="92705" y="86078"/>
                      <a:pt x="97194" y="89855"/>
                      <a:pt x="102396" y="89855"/>
                    </a:cubicBezTo>
                    <a:lnTo>
                      <a:pt x="145364" y="89855"/>
                    </a:lnTo>
                    <a:lnTo>
                      <a:pt x="145364" y="114225"/>
                    </a:lnTo>
                    <a:close/>
                  </a:path>
                </a:pathLst>
              </a:custGeom>
              <a:solidFill>
                <a:srgbClr val="1F1F1F"/>
              </a:solidFill>
              <a:ln w="70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1005" name="Frihandsfigur: Form 1004">
                <a:extLst>
                  <a:ext uri="{FF2B5EF4-FFF2-40B4-BE49-F238E27FC236}">
                    <a16:creationId xmlns:a16="http://schemas.microsoft.com/office/drawing/2014/main" id="{EAE4A15E-162F-AA54-135D-F6631C80E432}"/>
                  </a:ext>
                </a:extLst>
              </p:cNvPr>
              <p:cNvSpPr/>
              <p:nvPr/>
            </p:nvSpPr>
            <p:spPr>
              <a:xfrm>
                <a:off x="6442507" y="4496652"/>
                <a:ext cx="78525" cy="78525"/>
              </a:xfrm>
              <a:custGeom>
                <a:avLst/>
                <a:gdLst>
                  <a:gd name="connsiteX0" fmla="*/ 39263 w 78525"/>
                  <a:gd name="connsiteY0" fmla="*/ 78525 h 78525"/>
                  <a:gd name="connsiteX1" fmla="*/ 78525 w 78525"/>
                  <a:gd name="connsiteY1" fmla="*/ 39263 h 78525"/>
                  <a:gd name="connsiteX2" fmla="*/ 39263 w 78525"/>
                  <a:gd name="connsiteY2" fmla="*/ 0 h 78525"/>
                  <a:gd name="connsiteX3" fmla="*/ 0 w 78525"/>
                  <a:gd name="connsiteY3" fmla="*/ 39263 h 78525"/>
                  <a:gd name="connsiteX4" fmla="*/ 39263 w 78525"/>
                  <a:gd name="connsiteY4" fmla="*/ 78525 h 78525"/>
                  <a:gd name="connsiteX5" fmla="*/ 39263 w 78525"/>
                  <a:gd name="connsiteY5" fmla="*/ 21306 h 78525"/>
                  <a:gd name="connsiteX6" fmla="*/ 57148 w 78525"/>
                  <a:gd name="connsiteY6" fmla="*/ 39191 h 78525"/>
                  <a:gd name="connsiteX7" fmla="*/ 39263 w 78525"/>
                  <a:gd name="connsiteY7" fmla="*/ 57077 h 78525"/>
                  <a:gd name="connsiteX8" fmla="*/ 21377 w 78525"/>
                  <a:gd name="connsiteY8" fmla="*/ 39191 h 78525"/>
                  <a:gd name="connsiteX9" fmla="*/ 39263 w 78525"/>
                  <a:gd name="connsiteY9" fmla="*/ 21306 h 78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8525" h="78525">
                    <a:moveTo>
                      <a:pt x="39263" y="78525"/>
                    </a:moveTo>
                    <a:cubicBezTo>
                      <a:pt x="60925" y="78525"/>
                      <a:pt x="78525" y="60925"/>
                      <a:pt x="78525" y="39263"/>
                    </a:cubicBezTo>
                    <a:cubicBezTo>
                      <a:pt x="78525" y="17600"/>
                      <a:pt x="60925" y="0"/>
                      <a:pt x="39263" y="0"/>
                    </a:cubicBezTo>
                    <a:cubicBezTo>
                      <a:pt x="17600" y="0"/>
                      <a:pt x="0" y="17600"/>
                      <a:pt x="0" y="39263"/>
                    </a:cubicBezTo>
                    <a:cubicBezTo>
                      <a:pt x="0" y="60925"/>
                      <a:pt x="17600" y="78525"/>
                      <a:pt x="39263" y="78525"/>
                    </a:cubicBezTo>
                    <a:close/>
                    <a:moveTo>
                      <a:pt x="39263" y="21306"/>
                    </a:moveTo>
                    <a:cubicBezTo>
                      <a:pt x="49167" y="21306"/>
                      <a:pt x="57148" y="29358"/>
                      <a:pt x="57148" y="39191"/>
                    </a:cubicBezTo>
                    <a:cubicBezTo>
                      <a:pt x="57148" y="49025"/>
                      <a:pt x="49096" y="57077"/>
                      <a:pt x="39263" y="57077"/>
                    </a:cubicBezTo>
                    <a:cubicBezTo>
                      <a:pt x="29429" y="57077"/>
                      <a:pt x="21377" y="49025"/>
                      <a:pt x="21377" y="39191"/>
                    </a:cubicBezTo>
                    <a:cubicBezTo>
                      <a:pt x="21377" y="29358"/>
                      <a:pt x="29429" y="21306"/>
                      <a:pt x="39263" y="21306"/>
                    </a:cubicBezTo>
                    <a:close/>
                  </a:path>
                </a:pathLst>
              </a:custGeom>
              <a:solidFill>
                <a:srgbClr val="1F1F1F"/>
              </a:solidFill>
              <a:ln w="70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1006" name="Frihandsfigur: Form 1005">
                <a:extLst>
                  <a:ext uri="{FF2B5EF4-FFF2-40B4-BE49-F238E27FC236}">
                    <a16:creationId xmlns:a16="http://schemas.microsoft.com/office/drawing/2014/main" id="{8B6EA2B1-041F-0AB6-A4DE-1D6D69FED834}"/>
                  </a:ext>
                </a:extLst>
              </p:cNvPr>
              <p:cNvSpPr/>
              <p:nvPr/>
            </p:nvSpPr>
            <p:spPr>
              <a:xfrm>
                <a:off x="6609604" y="4683345"/>
                <a:ext cx="33775" cy="33775"/>
              </a:xfrm>
              <a:custGeom>
                <a:avLst/>
                <a:gdLst>
                  <a:gd name="connsiteX0" fmla="*/ 1710 w 33775"/>
                  <a:gd name="connsiteY0" fmla="*/ 0 h 33775"/>
                  <a:gd name="connsiteX1" fmla="*/ 31994 w 33775"/>
                  <a:gd name="connsiteY1" fmla="*/ 0 h 33775"/>
                  <a:gd name="connsiteX2" fmla="*/ 33776 w 33775"/>
                  <a:gd name="connsiteY2" fmla="*/ 1781 h 33775"/>
                  <a:gd name="connsiteX3" fmla="*/ 33776 w 33775"/>
                  <a:gd name="connsiteY3" fmla="*/ 31994 h 33775"/>
                  <a:gd name="connsiteX4" fmla="*/ 31994 w 33775"/>
                  <a:gd name="connsiteY4" fmla="*/ 33776 h 33775"/>
                  <a:gd name="connsiteX5" fmla="*/ 1781 w 33775"/>
                  <a:gd name="connsiteY5" fmla="*/ 33776 h 33775"/>
                  <a:gd name="connsiteX6" fmla="*/ 0 w 33775"/>
                  <a:gd name="connsiteY6" fmla="*/ 31994 h 33775"/>
                  <a:gd name="connsiteX7" fmla="*/ 0 w 33775"/>
                  <a:gd name="connsiteY7" fmla="*/ 1781 h 33775"/>
                  <a:gd name="connsiteX8" fmla="*/ 1781 w 33775"/>
                  <a:gd name="connsiteY8" fmla="*/ 0 h 33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3775" h="33775">
                    <a:moveTo>
                      <a:pt x="1710" y="0"/>
                    </a:moveTo>
                    <a:lnTo>
                      <a:pt x="31994" y="0"/>
                    </a:lnTo>
                    <a:cubicBezTo>
                      <a:pt x="32992" y="0"/>
                      <a:pt x="33776" y="784"/>
                      <a:pt x="33776" y="1781"/>
                    </a:cubicBezTo>
                    <a:lnTo>
                      <a:pt x="33776" y="31994"/>
                    </a:lnTo>
                    <a:cubicBezTo>
                      <a:pt x="33776" y="32992"/>
                      <a:pt x="32992" y="33776"/>
                      <a:pt x="31994" y="33776"/>
                    </a:cubicBezTo>
                    <a:lnTo>
                      <a:pt x="1781" y="33776"/>
                    </a:lnTo>
                    <a:cubicBezTo>
                      <a:pt x="784" y="33776"/>
                      <a:pt x="0" y="32992"/>
                      <a:pt x="0" y="31994"/>
                    </a:cubicBezTo>
                    <a:lnTo>
                      <a:pt x="0" y="1781"/>
                    </a:lnTo>
                    <a:cubicBezTo>
                      <a:pt x="0" y="784"/>
                      <a:pt x="784" y="0"/>
                      <a:pt x="1781" y="0"/>
                    </a:cubicBezTo>
                    <a:close/>
                  </a:path>
                </a:pathLst>
              </a:custGeom>
              <a:solidFill>
                <a:srgbClr val="1F1F1F"/>
              </a:solidFill>
              <a:ln w="70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1007" name="Frihandsfigur: Form 1006">
                <a:extLst>
                  <a:ext uri="{FF2B5EF4-FFF2-40B4-BE49-F238E27FC236}">
                    <a16:creationId xmlns:a16="http://schemas.microsoft.com/office/drawing/2014/main" id="{06CF0F95-654C-B832-7EF8-E1FA44902C6F}"/>
                  </a:ext>
                </a:extLst>
              </p:cNvPr>
              <p:cNvSpPr/>
              <p:nvPr/>
            </p:nvSpPr>
            <p:spPr>
              <a:xfrm>
                <a:off x="6634116" y="4738569"/>
                <a:ext cx="33775" cy="33775"/>
              </a:xfrm>
              <a:custGeom>
                <a:avLst/>
                <a:gdLst>
                  <a:gd name="connsiteX0" fmla="*/ 1781 w 33775"/>
                  <a:gd name="connsiteY0" fmla="*/ 0 h 33775"/>
                  <a:gd name="connsiteX1" fmla="*/ 31994 w 33775"/>
                  <a:gd name="connsiteY1" fmla="*/ 0 h 33775"/>
                  <a:gd name="connsiteX2" fmla="*/ 33776 w 33775"/>
                  <a:gd name="connsiteY2" fmla="*/ 1781 h 33775"/>
                  <a:gd name="connsiteX3" fmla="*/ 33776 w 33775"/>
                  <a:gd name="connsiteY3" fmla="*/ 31994 h 33775"/>
                  <a:gd name="connsiteX4" fmla="*/ 31994 w 33775"/>
                  <a:gd name="connsiteY4" fmla="*/ 33776 h 33775"/>
                  <a:gd name="connsiteX5" fmla="*/ 1781 w 33775"/>
                  <a:gd name="connsiteY5" fmla="*/ 33776 h 33775"/>
                  <a:gd name="connsiteX6" fmla="*/ 0 w 33775"/>
                  <a:gd name="connsiteY6" fmla="*/ 31994 h 33775"/>
                  <a:gd name="connsiteX7" fmla="*/ 0 w 33775"/>
                  <a:gd name="connsiteY7" fmla="*/ 1781 h 33775"/>
                  <a:gd name="connsiteX8" fmla="*/ 1781 w 33775"/>
                  <a:gd name="connsiteY8" fmla="*/ 0 h 33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3775" h="33775">
                    <a:moveTo>
                      <a:pt x="1781" y="0"/>
                    </a:moveTo>
                    <a:lnTo>
                      <a:pt x="31994" y="0"/>
                    </a:lnTo>
                    <a:cubicBezTo>
                      <a:pt x="32992" y="0"/>
                      <a:pt x="33776" y="784"/>
                      <a:pt x="33776" y="1781"/>
                    </a:cubicBezTo>
                    <a:lnTo>
                      <a:pt x="33776" y="31994"/>
                    </a:lnTo>
                    <a:cubicBezTo>
                      <a:pt x="33776" y="32992"/>
                      <a:pt x="32992" y="33776"/>
                      <a:pt x="31994" y="33776"/>
                    </a:cubicBezTo>
                    <a:lnTo>
                      <a:pt x="1781" y="33776"/>
                    </a:lnTo>
                    <a:cubicBezTo>
                      <a:pt x="784" y="33776"/>
                      <a:pt x="0" y="32992"/>
                      <a:pt x="0" y="31994"/>
                    </a:cubicBezTo>
                    <a:lnTo>
                      <a:pt x="0" y="1781"/>
                    </a:lnTo>
                    <a:cubicBezTo>
                      <a:pt x="0" y="784"/>
                      <a:pt x="784" y="0"/>
                      <a:pt x="1781" y="0"/>
                    </a:cubicBezTo>
                    <a:close/>
                  </a:path>
                </a:pathLst>
              </a:custGeom>
              <a:solidFill>
                <a:srgbClr val="1F1F1F"/>
              </a:solidFill>
              <a:ln w="70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1008" name="Frihandsfigur: Form 1007">
                <a:extLst>
                  <a:ext uri="{FF2B5EF4-FFF2-40B4-BE49-F238E27FC236}">
                    <a16:creationId xmlns:a16="http://schemas.microsoft.com/office/drawing/2014/main" id="{6D0ED195-1F69-BF41-F2AC-1A27316BB825}"/>
                  </a:ext>
                </a:extLst>
              </p:cNvPr>
              <p:cNvSpPr/>
              <p:nvPr/>
            </p:nvSpPr>
            <p:spPr>
              <a:xfrm>
                <a:off x="6586873" y="4793864"/>
                <a:ext cx="33847" cy="33775"/>
              </a:xfrm>
              <a:custGeom>
                <a:avLst/>
                <a:gdLst>
                  <a:gd name="connsiteX0" fmla="*/ 1853 w 33847"/>
                  <a:gd name="connsiteY0" fmla="*/ 0 h 33775"/>
                  <a:gd name="connsiteX1" fmla="*/ 32066 w 33847"/>
                  <a:gd name="connsiteY1" fmla="*/ 0 h 33775"/>
                  <a:gd name="connsiteX2" fmla="*/ 33847 w 33847"/>
                  <a:gd name="connsiteY2" fmla="*/ 1781 h 33775"/>
                  <a:gd name="connsiteX3" fmla="*/ 33847 w 33847"/>
                  <a:gd name="connsiteY3" fmla="*/ 31994 h 33775"/>
                  <a:gd name="connsiteX4" fmla="*/ 32066 w 33847"/>
                  <a:gd name="connsiteY4" fmla="*/ 33776 h 33775"/>
                  <a:gd name="connsiteX5" fmla="*/ 1781 w 33847"/>
                  <a:gd name="connsiteY5" fmla="*/ 33776 h 33775"/>
                  <a:gd name="connsiteX6" fmla="*/ 0 w 33847"/>
                  <a:gd name="connsiteY6" fmla="*/ 31994 h 33775"/>
                  <a:gd name="connsiteX7" fmla="*/ 0 w 33847"/>
                  <a:gd name="connsiteY7" fmla="*/ 1781 h 33775"/>
                  <a:gd name="connsiteX8" fmla="*/ 1781 w 33847"/>
                  <a:gd name="connsiteY8" fmla="*/ 0 h 33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3847" h="33775">
                    <a:moveTo>
                      <a:pt x="1853" y="0"/>
                    </a:moveTo>
                    <a:lnTo>
                      <a:pt x="32066" y="0"/>
                    </a:lnTo>
                    <a:cubicBezTo>
                      <a:pt x="33063" y="0"/>
                      <a:pt x="33847" y="784"/>
                      <a:pt x="33847" y="1781"/>
                    </a:cubicBezTo>
                    <a:lnTo>
                      <a:pt x="33847" y="31994"/>
                    </a:lnTo>
                    <a:cubicBezTo>
                      <a:pt x="33847" y="32992"/>
                      <a:pt x="33063" y="33776"/>
                      <a:pt x="32066" y="33776"/>
                    </a:cubicBezTo>
                    <a:lnTo>
                      <a:pt x="1781" y="33776"/>
                    </a:lnTo>
                    <a:cubicBezTo>
                      <a:pt x="784" y="33776"/>
                      <a:pt x="0" y="32992"/>
                      <a:pt x="0" y="31994"/>
                    </a:cubicBezTo>
                    <a:lnTo>
                      <a:pt x="0" y="1781"/>
                    </a:lnTo>
                    <a:cubicBezTo>
                      <a:pt x="0" y="784"/>
                      <a:pt x="784" y="0"/>
                      <a:pt x="1781" y="0"/>
                    </a:cubicBezTo>
                    <a:close/>
                  </a:path>
                </a:pathLst>
              </a:custGeom>
              <a:solidFill>
                <a:srgbClr val="1F1F1F"/>
              </a:solidFill>
              <a:ln w="70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  <p:sp>
          <p:nvSpPr>
            <p:cNvPr id="1009" name="Frihandsfigur: Form 1008">
              <a:extLst>
                <a:ext uri="{FF2B5EF4-FFF2-40B4-BE49-F238E27FC236}">
                  <a16:creationId xmlns:a16="http://schemas.microsoft.com/office/drawing/2014/main" id="{1CCA5758-A49F-D342-A946-BB53CD1A512D}"/>
                </a:ext>
              </a:extLst>
            </p:cNvPr>
            <p:cNvSpPr/>
            <p:nvPr/>
          </p:nvSpPr>
          <p:spPr>
            <a:xfrm>
              <a:off x="6242418" y="4421690"/>
              <a:ext cx="540126" cy="540126"/>
            </a:xfrm>
            <a:custGeom>
              <a:avLst/>
              <a:gdLst>
                <a:gd name="connsiteX0" fmla="*/ 270063 w 540126"/>
                <a:gd name="connsiteY0" fmla="*/ 0 h 540126"/>
                <a:gd name="connsiteX1" fmla="*/ 0 w 540126"/>
                <a:gd name="connsiteY1" fmla="*/ 270063 h 540126"/>
                <a:gd name="connsiteX2" fmla="*/ 270063 w 540126"/>
                <a:gd name="connsiteY2" fmla="*/ 540127 h 540126"/>
                <a:gd name="connsiteX3" fmla="*/ 540127 w 540126"/>
                <a:gd name="connsiteY3" fmla="*/ 270063 h 540126"/>
                <a:gd name="connsiteX4" fmla="*/ 270063 w 540126"/>
                <a:gd name="connsiteY4" fmla="*/ 0 h 540126"/>
                <a:gd name="connsiteX5" fmla="*/ 518679 w 540126"/>
                <a:gd name="connsiteY5" fmla="*/ 270063 h 540126"/>
                <a:gd name="connsiteX6" fmla="*/ 453407 w 540126"/>
                <a:gd name="connsiteY6" fmla="*/ 437802 h 540126"/>
                <a:gd name="connsiteX7" fmla="*/ 102325 w 540126"/>
                <a:gd name="connsiteY7" fmla="*/ 86648 h 540126"/>
                <a:gd name="connsiteX8" fmla="*/ 270063 w 540126"/>
                <a:gd name="connsiteY8" fmla="*/ 21377 h 540126"/>
                <a:gd name="connsiteX9" fmla="*/ 518750 w 540126"/>
                <a:gd name="connsiteY9" fmla="*/ 270063 h 540126"/>
                <a:gd name="connsiteX10" fmla="*/ 21377 w 540126"/>
                <a:gd name="connsiteY10" fmla="*/ 270063 h 540126"/>
                <a:gd name="connsiteX11" fmla="*/ 87218 w 540126"/>
                <a:gd name="connsiteY11" fmla="*/ 101755 h 540126"/>
                <a:gd name="connsiteX12" fmla="*/ 438372 w 540126"/>
                <a:gd name="connsiteY12" fmla="*/ 452909 h 540126"/>
                <a:gd name="connsiteX13" fmla="*/ 270063 w 540126"/>
                <a:gd name="connsiteY13" fmla="*/ 518750 h 540126"/>
                <a:gd name="connsiteX14" fmla="*/ 21377 w 540126"/>
                <a:gd name="connsiteY14" fmla="*/ 270063 h 540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40126" h="540126">
                  <a:moveTo>
                    <a:pt x="270063" y="0"/>
                  </a:moveTo>
                  <a:cubicBezTo>
                    <a:pt x="121137" y="0"/>
                    <a:pt x="0" y="121137"/>
                    <a:pt x="0" y="270063"/>
                  </a:cubicBezTo>
                  <a:cubicBezTo>
                    <a:pt x="0" y="418990"/>
                    <a:pt x="121137" y="540127"/>
                    <a:pt x="270063" y="540127"/>
                  </a:cubicBezTo>
                  <a:cubicBezTo>
                    <a:pt x="418990" y="540127"/>
                    <a:pt x="540127" y="418990"/>
                    <a:pt x="540127" y="270063"/>
                  </a:cubicBezTo>
                  <a:cubicBezTo>
                    <a:pt x="540127" y="121137"/>
                    <a:pt x="418919" y="0"/>
                    <a:pt x="270063" y="0"/>
                  </a:cubicBezTo>
                  <a:close/>
                  <a:moveTo>
                    <a:pt x="518679" y="270063"/>
                  </a:moveTo>
                  <a:cubicBezTo>
                    <a:pt x="518679" y="334622"/>
                    <a:pt x="493952" y="393552"/>
                    <a:pt x="453407" y="437802"/>
                  </a:cubicBezTo>
                  <a:lnTo>
                    <a:pt x="102325" y="86648"/>
                  </a:lnTo>
                  <a:cubicBezTo>
                    <a:pt x="146575" y="46174"/>
                    <a:pt x="205433" y="21377"/>
                    <a:pt x="270063" y="21377"/>
                  </a:cubicBezTo>
                  <a:cubicBezTo>
                    <a:pt x="407162" y="21377"/>
                    <a:pt x="518750" y="132894"/>
                    <a:pt x="518750" y="270063"/>
                  </a:cubicBezTo>
                  <a:close/>
                  <a:moveTo>
                    <a:pt x="21377" y="270063"/>
                  </a:moveTo>
                  <a:cubicBezTo>
                    <a:pt x="21377" y="205220"/>
                    <a:pt x="46388" y="146077"/>
                    <a:pt x="87218" y="101755"/>
                  </a:cubicBezTo>
                  <a:lnTo>
                    <a:pt x="438372" y="452909"/>
                  </a:lnTo>
                  <a:cubicBezTo>
                    <a:pt x="394050" y="493739"/>
                    <a:pt x="334907" y="518750"/>
                    <a:pt x="270063" y="518750"/>
                  </a:cubicBezTo>
                  <a:cubicBezTo>
                    <a:pt x="132965" y="518750"/>
                    <a:pt x="21377" y="407233"/>
                    <a:pt x="21377" y="270063"/>
                  </a:cubicBezTo>
                  <a:close/>
                </a:path>
              </a:pathLst>
            </a:custGeom>
            <a:solidFill>
              <a:srgbClr val="D24723"/>
            </a:solidFill>
            <a:ln w="70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</p:spTree>
    <p:extLst>
      <p:ext uri="{BB962C8B-B14F-4D97-AF65-F5344CB8AC3E}">
        <p14:creationId xmlns:p14="http://schemas.microsoft.com/office/powerpoint/2010/main" val="34514464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46F93D69-C2A8-A8F1-4727-74A03D93CF2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C808D8DD-C75B-BE5D-7FF0-18D53BE52C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>
                <a:solidFill>
                  <a:schemeClr val="bg1"/>
                </a:solidFill>
              </a:rPr>
              <a:t>Göteborgs Stads ikoner för kommunikationsmaterial (RGB)</a:t>
            </a:r>
          </a:p>
        </p:txBody>
      </p:sp>
      <p:sp>
        <p:nvSpPr>
          <p:cNvPr id="516" name="textruta 515">
            <a:extLst>
              <a:ext uri="{FF2B5EF4-FFF2-40B4-BE49-F238E27FC236}">
                <a16:creationId xmlns:a16="http://schemas.microsoft.com/office/drawing/2014/main" id="{4916BBC2-2721-86C8-DAFF-1DDB934E4FAA}"/>
              </a:ext>
            </a:extLst>
          </p:cNvPr>
          <p:cNvSpPr txBox="1"/>
          <p:nvPr/>
        </p:nvSpPr>
        <p:spPr>
          <a:xfrm>
            <a:off x="323850" y="1219200"/>
            <a:ext cx="10077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>
                <a:solidFill>
                  <a:schemeClr val="bg1"/>
                </a:solidFill>
              </a:rPr>
              <a:t>Här hittar du alla stadens gemensamma ikoner för kommunikationsmaterial. De finns även att ladda ner separat i svart och vitt från mediabanken. Sist ser du även vilka anpassade format som finns för nedladdning. Kontakta enheten visuell kommunikation vid frågor. </a:t>
            </a:r>
          </a:p>
        </p:txBody>
      </p:sp>
      <p:grpSp>
        <p:nvGrpSpPr>
          <p:cNvPr id="530" name="Bild 3">
            <a:extLst>
              <a:ext uri="{FF2B5EF4-FFF2-40B4-BE49-F238E27FC236}">
                <a16:creationId xmlns:a16="http://schemas.microsoft.com/office/drawing/2014/main" id="{5CF4C9B7-4091-61DE-E858-067FA4D66B88}"/>
              </a:ext>
            </a:extLst>
          </p:cNvPr>
          <p:cNvGrpSpPr/>
          <p:nvPr/>
        </p:nvGrpSpPr>
        <p:grpSpPr>
          <a:xfrm>
            <a:off x="8182149" y="4292205"/>
            <a:ext cx="435185" cy="498092"/>
            <a:chOff x="2437532" y="2651745"/>
            <a:chExt cx="321558" cy="368040"/>
          </a:xfrm>
          <a:solidFill>
            <a:schemeClr val="bg1"/>
          </a:solidFill>
        </p:grpSpPr>
        <p:sp>
          <p:nvSpPr>
            <p:cNvPr id="531" name="Frihandsfigur: Form 530">
              <a:extLst>
                <a:ext uri="{FF2B5EF4-FFF2-40B4-BE49-F238E27FC236}">
                  <a16:creationId xmlns:a16="http://schemas.microsoft.com/office/drawing/2014/main" id="{07A9D4A1-11A3-8BD8-3667-80E23F8AAFAF}"/>
                </a:ext>
              </a:extLst>
            </p:cNvPr>
            <p:cNvSpPr/>
            <p:nvPr/>
          </p:nvSpPr>
          <p:spPr>
            <a:xfrm>
              <a:off x="2551173" y="2651745"/>
              <a:ext cx="75473" cy="75473"/>
            </a:xfrm>
            <a:custGeom>
              <a:avLst/>
              <a:gdLst>
                <a:gd name="connsiteX0" fmla="*/ 37762 w 75473"/>
                <a:gd name="connsiteY0" fmla="*/ 75473 h 75473"/>
                <a:gd name="connsiteX1" fmla="*/ 75473 w 75473"/>
                <a:gd name="connsiteY1" fmla="*/ 37711 h 75473"/>
                <a:gd name="connsiteX2" fmla="*/ 37762 w 75473"/>
                <a:gd name="connsiteY2" fmla="*/ 0 h 75473"/>
                <a:gd name="connsiteX3" fmla="*/ 0 w 75473"/>
                <a:gd name="connsiteY3" fmla="*/ 37711 h 75473"/>
                <a:gd name="connsiteX4" fmla="*/ 37762 w 75473"/>
                <a:gd name="connsiteY4" fmla="*/ 75473 h 75473"/>
                <a:gd name="connsiteX5" fmla="*/ 37762 w 75473"/>
                <a:gd name="connsiteY5" fmla="*/ 15206 h 75473"/>
                <a:gd name="connsiteX6" fmla="*/ 60267 w 75473"/>
                <a:gd name="connsiteY6" fmla="*/ 37711 h 75473"/>
                <a:gd name="connsiteX7" fmla="*/ 37762 w 75473"/>
                <a:gd name="connsiteY7" fmla="*/ 60267 h 75473"/>
                <a:gd name="connsiteX8" fmla="*/ 15206 w 75473"/>
                <a:gd name="connsiteY8" fmla="*/ 37711 h 75473"/>
                <a:gd name="connsiteX9" fmla="*/ 37762 w 75473"/>
                <a:gd name="connsiteY9" fmla="*/ 15206 h 75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5473" h="75473">
                  <a:moveTo>
                    <a:pt x="37762" y="75473"/>
                  </a:moveTo>
                  <a:cubicBezTo>
                    <a:pt x="58544" y="75473"/>
                    <a:pt x="75473" y="58544"/>
                    <a:pt x="75473" y="37711"/>
                  </a:cubicBezTo>
                  <a:cubicBezTo>
                    <a:pt x="75473" y="16879"/>
                    <a:pt x="58544" y="0"/>
                    <a:pt x="37762" y="0"/>
                  </a:cubicBezTo>
                  <a:cubicBezTo>
                    <a:pt x="16980" y="0"/>
                    <a:pt x="0" y="16930"/>
                    <a:pt x="0" y="37711"/>
                  </a:cubicBezTo>
                  <a:cubicBezTo>
                    <a:pt x="0" y="58493"/>
                    <a:pt x="16930" y="75473"/>
                    <a:pt x="37762" y="75473"/>
                  </a:cubicBezTo>
                  <a:close/>
                  <a:moveTo>
                    <a:pt x="37762" y="15206"/>
                  </a:moveTo>
                  <a:cubicBezTo>
                    <a:pt x="50180" y="15206"/>
                    <a:pt x="60267" y="25293"/>
                    <a:pt x="60267" y="37711"/>
                  </a:cubicBezTo>
                  <a:cubicBezTo>
                    <a:pt x="60267" y="50130"/>
                    <a:pt x="50180" y="60267"/>
                    <a:pt x="37762" y="60267"/>
                  </a:cubicBezTo>
                  <a:cubicBezTo>
                    <a:pt x="25344" y="60267"/>
                    <a:pt x="15206" y="50180"/>
                    <a:pt x="15206" y="37711"/>
                  </a:cubicBezTo>
                  <a:cubicBezTo>
                    <a:pt x="15206" y="25242"/>
                    <a:pt x="25293" y="15206"/>
                    <a:pt x="37762" y="15206"/>
                  </a:cubicBezTo>
                  <a:close/>
                </a:path>
              </a:pathLst>
            </a:custGeom>
            <a:grpFill/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532" name="Frihandsfigur: Form 531">
              <a:extLst>
                <a:ext uri="{FF2B5EF4-FFF2-40B4-BE49-F238E27FC236}">
                  <a16:creationId xmlns:a16="http://schemas.microsoft.com/office/drawing/2014/main" id="{9BC4AB03-683A-D365-E797-16277781DAEC}"/>
                </a:ext>
              </a:extLst>
            </p:cNvPr>
            <p:cNvSpPr/>
            <p:nvPr/>
          </p:nvSpPr>
          <p:spPr>
            <a:xfrm>
              <a:off x="2437532" y="2830194"/>
              <a:ext cx="229657" cy="189591"/>
            </a:xfrm>
            <a:custGeom>
              <a:avLst/>
              <a:gdLst>
                <a:gd name="connsiteX0" fmla="*/ 34062 w 229657"/>
                <a:gd name="connsiteY0" fmla="*/ 1542 h 189591"/>
                <a:gd name="connsiteX1" fmla="*/ 23418 w 229657"/>
                <a:gd name="connsiteY1" fmla="*/ 3012 h 189591"/>
                <a:gd name="connsiteX2" fmla="*/ 0 w 229657"/>
                <a:gd name="connsiteY2" fmla="*/ 73062 h 189591"/>
                <a:gd name="connsiteX3" fmla="*/ 116530 w 229657"/>
                <a:gd name="connsiteY3" fmla="*/ 189592 h 189591"/>
                <a:gd name="connsiteX4" fmla="*/ 229411 w 229657"/>
                <a:gd name="connsiteY4" fmla="*/ 102207 h 189591"/>
                <a:gd name="connsiteX5" fmla="*/ 223937 w 229657"/>
                <a:gd name="connsiteY5" fmla="*/ 92931 h 189591"/>
                <a:gd name="connsiteX6" fmla="*/ 214661 w 229657"/>
                <a:gd name="connsiteY6" fmla="*/ 98405 h 189591"/>
                <a:gd name="connsiteX7" fmla="*/ 116530 w 229657"/>
                <a:gd name="connsiteY7" fmla="*/ 174386 h 189591"/>
                <a:gd name="connsiteX8" fmla="*/ 15206 w 229657"/>
                <a:gd name="connsiteY8" fmla="*/ 73062 h 189591"/>
                <a:gd name="connsiteX9" fmla="*/ 35532 w 229657"/>
                <a:gd name="connsiteY9" fmla="*/ 12186 h 189591"/>
                <a:gd name="connsiteX10" fmla="*/ 34062 w 229657"/>
                <a:gd name="connsiteY10" fmla="*/ 1542 h 189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9657" h="189591">
                  <a:moveTo>
                    <a:pt x="34062" y="1542"/>
                  </a:moveTo>
                  <a:cubicBezTo>
                    <a:pt x="30717" y="-993"/>
                    <a:pt x="25952" y="-334"/>
                    <a:pt x="23418" y="3012"/>
                  </a:cubicBezTo>
                  <a:cubicBezTo>
                    <a:pt x="8110" y="23337"/>
                    <a:pt x="0" y="47566"/>
                    <a:pt x="0" y="73062"/>
                  </a:cubicBezTo>
                  <a:cubicBezTo>
                    <a:pt x="0" y="137333"/>
                    <a:pt x="52259" y="189592"/>
                    <a:pt x="116530" y="189592"/>
                  </a:cubicBezTo>
                  <a:cubicBezTo>
                    <a:pt x="169701" y="189592"/>
                    <a:pt x="216131" y="153655"/>
                    <a:pt x="229411" y="102207"/>
                  </a:cubicBezTo>
                  <a:cubicBezTo>
                    <a:pt x="230475" y="98152"/>
                    <a:pt x="227992" y="93996"/>
                    <a:pt x="223937" y="92931"/>
                  </a:cubicBezTo>
                  <a:cubicBezTo>
                    <a:pt x="219882" y="91867"/>
                    <a:pt x="215725" y="94350"/>
                    <a:pt x="214661" y="98405"/>
                  </a:cubicBezTo>
                  <a:cubicBezTo>
                    <a:pt x="203155" y="143112"/>
                    <a:pt x="162808" y="174386"/>
                    <a:pt x="116530" y="174386"/>
                  </a:cubicBezTo>
                  <a:cubicBezTo>
                    <a:pt x="60673" y="174386"/>
                    <a:pt x="15206" y="128919"/>
                    <a:pt x="15206" y="73062"/>
                  </a:cubicBezTo>
                  <a:cubicBezTo>
                    <a:pt x="15206" y="50911"/>
                    <a:pt x="22252" y="29825"/>
                    <a:pt x="35532" y="12186"/>
                  </a:cubicBezTo>
                  <a:cubicBezTo>
                    <a:pt x="38066" y="8841"/>
                    <a:pt x="37407" y="4076"/>
                    <a:pt x="34062" y="1542"/>
                  </a:cubicBezTo>
                  <a:close/>
                </a:path>
              </a:pathLst>
            </a:custGeom>
            <a:grpFill/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533" name="Frihandsfigur: Form 532">
              <a:extLst>
                <a:ext uri="{FF2B5EF4-FFF2-40B4-BE49-F238E27FC236}">
                  <a16:creationId xmlns:a16="http://schemas.microsoft.com/office/drawing/2014/main" id="{215487A4-B525-622C-AD36-105467D6E5E2}"/>
                </a:ext>
              </a:extLst>
            </p:cNvPr>
            <p:cNvSpPr/>
            <p:nvPr/>
          </p:nvSpPr>
          <p:spPr>
            <a:xfrm>
              <a:off x="2462933" y="2727129"/>
              <a:ext cx="296157" cy="272939"/>
            </a:xfrm>
            <a:custGeom>
              <a:avLst/>
              <a:gdLst>
                <a:gd name="connsiteX0" fmla="*/ 5721 w 296157"/>
                <a:gd name="connsiteY0" fmla="*/ 52399 h 272939"/>
                <a:gd name="connsiteX1" fmla="*/ 94 w 296157"/>
                <a:gd name="connsiteY1" fmla="*/ 61776 h 272939"/>
                <a:gd name="connsiteX2" fmla="*/ 3389 w 296157"/>
                <a:gd name="connsiteY2" fmla="*/ 72218 h 272939"/>
                <a:gd name="connsiteX3" fmla="*/ 29392 w 296157"/>
                <a:gd name="connsiteY3" fmla="*/ 101211 h 272939"/>
                <a:gd name="connsiteX4" fmla="*/ 40137 w 296157"/>
                <a:gd name="connsiteY4" fmla="*/ 101819 h 272939"/>
                <a:gd name="connsiteX5" fmla="*/ 40746 w 296157"/>
                <a:gd name="connsiteY5" fmla="*/ 91073 h 272939"/>
                <a:gd name="connsiteX6" fmla="*/ 16162 w 296157"/>
                <a:gd name="connsiteY6" fmla="*/ 63652 h 272939"/>
                <a:gd name="connsiteX7" fmla="*/ 80231 w 296157"/>
                <a:gd name="connsiteY7" fmla="*/ 19097 h 272939"/>
                <a:gd name="connsiteX8" fmla="*/ 104510 w 296157"/>
                <a:gd name="connsiteY8" fmla="*/ 19300 h 272939"/>
                <a:gd name="connsiteX9" fmla="*/ 112468 w 296157"/>
                <a:gd name="connsiteY9" fmla="*/ 42211 h 272939"/>
                <a:gd name="connsiteX10" fmla="*/ 87530 w 296157"/>
                <a:gd name="connsiteY10" fmla="*/ 128329 h 272939"/>
                <a:gd name="connsiteX11" fmla="*/ 93359 w 296157"/>
                <a:gd name="connsiteY11" fmla="*/ 160160 h 272939"/>
                <a:gd name="connsiteX12" fmla="*/ 122302 w 296157"/>
                <a:gd name="connsiteY12" fmla="*/ 174606 h 272939"/>
                <a:gd name="connsiteX13" fmla="*/ 208723 w 296157"/>
                <a:gd name="connsiteY13" fmla="*/ 174606 h 272939"/>
                <a:gd name="connsiteX14" fmla="*/ 212120 w 296157"/>
                <a:gd name="connsiteY14" fmla="*/ 176634 h 272939"/>
                <a:gd name="connsiteX15" fmla="*/ 261185 w 296157"/>
                <a:gd name="connsiteY15" fmla="*/ 268885 h 272939"/>
                <a:gd name="connsiteX16" fmla="*/ 265797 w 296157"/>
                <a:gd name="connsiteY16" fmla="*/ 272636 h 272939"/>
                <a:gd name="connsiteX17" fmla="*/ 267876 w 296157"/>
                <a:gd name="connsiteY17" fmla="*/ 272940 h 272939"/>
                <a:gd name="connsiteX18" fmla="*/ 271677 w 296157"/>
                <a:gd name="connsiteY18" fmla="*/ 271926 h 272939"/>
                <a:gd name="connsiteX19" fmla="*/ 292358 w 296157"/>
                <a:gd name="connsiteY19" fmla="*/ 259964 h 272939"/>
                <a:gd name="connsiteX20" fmla="*/ 295145 w 296157"/>
                <a:gd name="connsiteY20" fmla="*/ 249573 h 272939"/>
                <a:gd name="connsiteX21" fmla="*/ 284754 w 296157"/>
                <a:gd name="connsiteY21" fmla="*/ 246785 h 272939"/>
                <a:gd name="connsiteX22" fmla="*/ 270866 w 296157"/>
                <a:gd name="connsiteY22" fmla="*/ 254794 h 272939"/>
                <a:gd name="connsiteX23" fmla="*/ 225501 w 296157"/>
                <a:gd name="connsiteY23" fmla="*/ 169487 h 272939"/>
                <a:gd name="connsiteX24" fmla="*/ 208673 w 296157"/>
                <a:gd name="connsiteY24" fmla="*/ 159400 h 272939"/>
                <a:gd name="connsiteX25" fmla="*/ 122251 w 296157"/>
                <a:gd name="connsiteY25" fmla="*/ 159400 h 272939"/>
                <a:gd name="connsiteX26" fmla="*/ 105473 w 296157"/>
                <a:gd name="connsiteY26" fmla="*/ 150986 h 272939"/>
                <a:gd name="connsiteX27" fmla="*/ 102077 w 296157"/>
                <a:gd name="connsiteY27" fmla="*/ 132485 h 272939"/>
                <a:gd name="connsiteX28" fmla="*/ 127015 w 296157"/>
                <a:gd name="connsiteY28" fmla="*/ 46367 h 272939"/>
                <a:gd name="connsiteX29" fmla="*/ 113330 w 296157"/>
                <a:gd name="connsiteY29" fmla="*/ 6882 h 272939"/>
                <a:gd name="connsiteX30" fmla="*/ 71513 w 296157"/>
                <a:gd name="connsiteY30" fmla="*/ 6578 h 272939"/>
                <a:gd name="connsiteX31" fmla="*/ 5670 w 296157"/>
                <a:gd name="connsiteY31" fmla="*/ 52348 h 272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96157" h="272939">
                  <a:moveTo>
                    <a:pt x="5721" y="52399"/>
                  </a:moveTo>
                  <a:cubicBezTo>
                    <a:pt x="2578" y="54578"/>
                    <a:pt x="550" y="58025"/>
                    <a:pt x="94" y="61776"/>
                  </a:cubicBezTo>
                  <a:cubicBezTo>
                    <a:pt x="-362" y="65578"/>
                    <a:pt x="855" y="69379"/>
                    <a:pt x="3389" y="72218"/>
                  </a:cubicBezTo>
                  <a:lnTo>
                    <a:pt x="29392" y="101211"/>
                  </a:lnTo>
                  <a:cubicBezTo>
                    <a:pt x="32179" y="104353"/>
                    <a:pt x="36995" y="104607"/>
                    <a:pt x="40137" y="101819"/>
                  </a:cubicBezTo>
                  <a:cubicBezTo>
                    <a:pt x="43280" y="99031"/>
                    <a:pt x="43533" y="94216"/>
                    <a:pt x="40746" y="91073"/>
                  </a:cubicBezTo>
                  <a:lnTo>
                    <a:pt x="16162" y="63652"/>
                  </a:lnTo>
                  <a:lnTo>
                    <a:pt x="80231" y="19097"/>
                  </a:lnTo>
                  <a:cubicBezTo>
                    <a:pt x="89203" y="12863"/>
                    <a:pt x="98630" y="15093"/>
                    <a:pt x="104510" y="19300"/>
                  </a:cubicBezTo>
                  <a:cubicBezTo>
                    <a:pt x="110339" y="23507"/>
                    <a:pt x="115509" y="31718"/>
                    <a:pt x="112468" y="42211"/>
                  </a:cubicBezTo>
                  <a:lnTo>
                    <a:pt x="87530" y="128329"/>
                  </a:lnTo>
                  <a:cubicBezTo>
                    <a:pt x="84337" y="139378"/>
                    <a:pt x="86466" y="150986"/>
                    <a:pt x="93359" y="160160"/>
                  </a:cubicBezTo>
                  <a:cubicBezTo>
                    <a:pt x="100252" y="169335"/>
                    <a:pt x="110795" y="174606"/>
                    <a:pt x="122302" y="174606"/>
                  </a:cubicBezTo>
                  <a:lnTo>
                    <a:pt x="208723" y="174606"/>
                  </a:lnTo>
                  <a:cubicBezTo>
                    <a:pt x="210143" y="174606"/>
                    <a:pt x="211461" y="175366"/>
                    <a:pt x="212120" y="176634"/>
                  </a:cubicBezTo>
                  <a:lnTo>
                    <a:pt x="261185" y="268885"/>
                  </a:lnTo>
                  <a:cubicBezTo>
                    <a:pt x="262148" y="270709"/>
                    <a:pt x="263821" y="272078"/>
                    <a:pt x="265797" y="272636"/>
                  </a:cubicBezTo>
                  <a:cubicBezTo>
                    <a:pt x="266507" y="272838"/>
                    <a:pt x="267166" y="272940"/>
                    <a:pt x="267876" y="272940"/>
                  </a:cubicBezTo>
                  <a:cubicBezTo>
                    <a:pt x="269193" y="272940"/>
                    <a:pt x="270511" y="272585"/>
                    <a:pt x="271677" y="271926"/>
                  </a:cubicBezTo>
                  <a:lnTo>
                    <a:pt x="292358" y="259964"/>
                  </a:lnTo>
                  <a:cubicBezTo>
                    <a:pt x="296007" y="257885"/>
                    <a:pt x="297224" y="253222"/>
                    <a:pt x="295145" y="249573"/>
                  </a:cubicBezTo>
                  <a:cubicBezTo>
                    <a:pt x="293067" y="245923"/>
                    <a:pt x="288404" y="244707"/>
                    <a:pt x="284754" y="246785"/>
                  </a:cubicBezTo>
                  <a:lnTo>
                    <a:pt x="270866" y="254794"/>
                  </a:lnTo>
                  <a:lnTo>
                    <a:pt x="225501" y="169487"/>
                  </a:lnTo>
                  <a:cubicBezTo>
                    <a:pt x="222206" y="163252"/>
                    <a:pt x="215718" y="159400"/>
                    <a:pt x="208673" y="159400"/>
                  </a:cubicBezTo>
                  <a:lnTo>
                    <a:pt x="122251" y="159400"/>
                  </a:lnTo>
                  <a:cubicBezTo>
                    <a:pt x="115560" y="159400"/>
                    <a:pt x="109478" y="156359"/>
                    <a:pt x="105473" y="150986"/>
                  </a:cubicBezTo>
                  <a:cubicBezTo>
                    <a:pt x="101469" y="145664"/>
                    <a:pt x="100252" y="138922"/>
                    <a:pt x="102077" y="132485"/>
                  </a:cubicBezTo>
                  <a:lnTo>
                    <a:pt x="127015" y="46367"/>
                  </a:lnTo>
                  <a:cubicBezTo>
                    <a:pt x="131324" y="31414"/>
                    <a:pt x="125951" y="15904"/>
                    <a:pt x="113330" y="6882"/>
                  </a:cubicBezTo>
                  <a:cubicBezTo>
                    <a:pt x="100709" y="-2191"/>
                    <a:pt x="84286" y="-2293"/>
                    <a:pt x="71513" y="6578"/>
                  </a:cubicBezTo>
                  <a:lnTo>
                    <a:pt x="5670" y="52348"/>
                  </a:lnTo>
                  <a:close/>
                </a:path>
              </a:pathLst>
            </a:custGeom>
            <a:grpFill/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  <p:grpSp>
        <p:nvGrpSpPr>
          <p:cNvPr id="537" name="Bild 3">
            <a:extLst>
              <a:ext uri="{FF2B5EF4-FFF2-40B4-BE49-F238E27FC236}">
                <a16:creationId xmlns:a16="http://schemas.microsoft.com/office/drawing/2014/main" id="{5E5BF804-B185-7335-5355-0FF94C46E51C}"/>
              </a:ext>
            </a:extLst>
          </p:cNvPr>
          <p:cNvGrpSpPr/>
          <p:nvPr/>
        </p:nvGrpSpPr>
        <p:grpSpPr>
          <a:xfrm>
            <a:off x="1373967" y="2233756"/>
            <a:ext cx="493770" cy="563193"/>
            <a:chOff x="4783495" y="2066763"/>
            <a:chExt cx="364847" cy="416143"/>
          </a:xfrm>
          <a:solidFill>
            <a:schemeClr val="bg1"/>
          </a:solidFill>
        </p:grpSpPr>
        <p:sp>
          <p:nvSpPr>
            <p:cNvPr id="538" name="Frihandsfigur: Form 537">
              <a:extLst>
                <a:ext uri="{FF2B5EF4-FFF2-40B4-BE49-F238E27FC236}">
                  <a16:creationId xmlns:a16="http://schemas.microsoft.com/office/drawing/2014/main" id="{E3583000-4EE3-27EE-DFD0-90EDC17802A7}"/>
                </a:ext>
              </a:extLst>
            </p:cNvPr>
            <p:cNvSpPr/>
            <p:nvPr/>
          </p:nvSpPr>
          <p:spPr>
            <a:xfrm>
              <a:off x="4783495" y="2066763"/>
              <a:ext cx="364847" cy="416143"/>
            </a:xfrm>
            <a:custGeom>
              <a:avLst/>
              <a:gdLst>
                <a:gd name="connsiteX0" fmla="*/ 7502 w 364847"/>
                <a:gd name="connsiteY0" fmla="*/ 351415 h 416143"/>
                <a:gd name="connsiteX1" fmla="*/ 225457 w 364847"/>
                <a:gd name="connsiteY1" fmla="*/ 351415 h 416143"/>
                <a:gd name="connsiteX2" fmla="*/ 225457 w 364847"/>
                <a:gd name="connsiteY2" fmla="*/ 408540 h 416143"/>
                <a:gd name="connsiteX3" fmla="*/ 230374 w 364847"/>
                <a:gd name="connsiteY3" fmla="*/ 415636 h 416143"/>
                <a:gd name="connsiteX4" fmla="*/ 233060 w 364847"/>
                <a:gd name="connsiteY4" fmla="*/ 416143 h 416143"/>
                <a:gd name="connsiteX5" fmla="*/ 238788 w 364847"/>
                <a:gd name="connsiteY5" fmla="*/ 413558 h 416143"/>
                <a:gd name="connsiteX6" fmla="*/ 273458 w 364847"/>
                <a:gd name="connsiteY6" fmla="*/ 374174 h 416143"/>
                <a:gd name="connsiteX7" fmla="*/ 308128 w 364847"/>
                <a:gd name="connsiteY7" fmla="*/ 413558 h 416143"/>
                <a:gd name="connsiteX8" fmla="*/ 316543 w 364847"/>
                <a:gd name="connsiteY8" fmla="*/ 415636 h 416143"/>
                <a:gd name="connsiteX9" fmla="*/ 321459 w 364847"/>
                <a:gd name="connsiteY9" fmla="*/ 408540 h 416143"/>
                <a:gd name="connsiteX10" fmla="*/ 321459 w 364847"/>
                <a:gd name="connsiteY10" fmla="*/ 307216 h 416143"/>
                <a:gd name="connsiteX11" fmla="*/ 364848 w 364847"/>
                <a:gd name="connsiteY11" fmla="*/ 229614 h 416143"/>
                <a:gd name="connsiteX12" fmla="*/ 273509 w 364847"/>
                <a:gd name="connsiteY12" fmla="*/ 138275 h 416143"/>
                <a:gd name="connsiteX13" fmla="*/ 268136 w 364847"/>
                <a:gd name="connsiteY13" fmla="*/ 138529 h 416143"/>
                <a:gd name="connsiteX14" fmla="*/ 268136 w 364847"/>
                <a:gd name="connsiteY14" fmla="*/ 7603 h 416143"/>
                <a:gd name="connsiteX15" fmla="*/ 260533 w 364847"/>
                <a:gd name="connsiteY15" fmla="*/ 0 h 416143"/>
                <a:gd name="connsiteX16" fmla="*/ 7603 w 364847"/>
                <a:gd name="connsiteY16" fmla="*/ 0 h 416143"/>
                <a:gd name="connsiteX17" fmla="*/ 0 w 364847"/>
                <a:gd name="connsiteY17" fmla="*/ 7603 h 416143"/>
                <a:gd name="connsiteX18" fmla="*/ 0 w 364847"/>
                <a:gd name="connsiteY18" fmla="*/ 343812 h 416143"/>
                <a:gd name="connsiteX19" fmla="*/ 7603 w 364847"/>
                <a:gd name="connsiteY19" fmla="*/ 351415 h 416143"/>
                <a:gd name="connsiteX20" fmla="*/ 306151 w 364847"/>
                <a:gd name="connsiteY20" fmla="*/ 388367 h 416143"/>
                <a:gd name="connsiteX21" fmla="*/ 279085 w 364847"/>
                <a:gd name="connsiteY21" fmla="*/ 357599 h 416143"/>
                <a:gd name="connsiteX22" fmla="*/ 273357 w 364847"/>
                <a:gd name="connsiteY22" fmla="*/ 355014 h 416143"/>
                <a:gd name="connsiteX23" fmla="*/ 267629 w 364847"/>
                <a:gd name="connsiteY23" fmla="*/ 357599 h 416143"/>
                <a:gd name="connsiteX24" fmla="*/ 240562 w 364847"/>
                <a:gd name="connsiteY24" fmla="*/ 388367 h 416143"/>
                <a:gd name="connsiteX25" fmla="*/ 240562 w 364847"/>
                <a:gd name="connsiteY25" fmla="*/ 314769 h 416143"/>
                <a:gd name="connsiteX26" fmla="*/ 273306 w 364847"/>
                <a:gd name="connsiteY26" fmla="*/ 320952 h 416143"/>
                <a:gd name="connsiteX27" fmla="*/ 306050 w 364847"/>
                <a:gd name="connsiteY27" fmla="*/ 314769 h 416143"/>
                <a:gd name="connsiteX28" fmla="*/ 306050 w 364847"/>
                <a:gd name="connsiteY28" fmla="*/ 388367 h 416143"/>
                <a:gd name="connsiteX29" fmla="*/ 349540 w 364847"/>
                <a:gd name="connsiteY29" fmla="*/ 229614 h 416143"/>
                <a:gd name="connsiteX30" fmla="*/ 273408 w 364847"/>
                <a:gd name="connsiteY30" fmla="*/ 305746 h 416143"/>
                <a:gd name="connsiteX31" fmla="*/ 197275 w 364847"/>
                <a:gd name="connsiteY31" fmla="*/ 229614 h 416143"/>
                <a:gd name="connsiteX32" fmla="*/ 273408 w 364847"/>
                <a:gd name="connsiteY32" fmla="*/ 153481 h 416143"/>
                <a:gd name="connsiteX33" fmla="*/ 349540 w 364847"/>
                <a:gd name="connsiteY33" fmla="*/ 229614 h 416143"/>
                <a:gd name="connsiteX34" fmla="*/ 15105 w 364847"/>
                <a:gd name="connsiteY34" fmla="*/ 15206 h 416143"/>
                <a:gd name="connsiteX35" fmla="*/ 252829 w 364847"/>
                <a:gd name="connsiteY35" fmla="*/ 15206 h 416143"/>
                <a:gd name="connsiteX36" fmla="*/ 252829 w 364847"/>
                <a:gd name="connsiteY36" fmla="*/ 140708 h 416143"/>
                <a:gd name="connsiteX37" fmla="*/ 182069 w 364847"/>
                <a:gd name="connsiteY37" fmla="*/ 229614 h 416143"/>
                <a:gd name="connsiteX38" fmla="*/ 225457 w 364847"/>
                <a:gd name="connsiteY38" fmla="*/ 307216 h 416143"/>
                <a:gd name="connsiteX39" fmla="*/ 225457 w 364847"/>
                <a:gd name="connsiteY39" fmla="*/ 336209 h 416143"/>
                <a:gd name="connsiteX40" fmla="*/ 15105 w 364847"/>
                <a:gd name="connsiteY40" fmla="*/ 336209 h 416143"/>
                <a:gd name="connsiteX41" fmla="*/ 15105 w 364847"/>
                <a:gd name="connsiteY41" fmla="*/ 15206 h 416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364847" h="416143">
                  <a:moveTo>
                    <a:pt x="7502" y="351415"/>
                  </a:moveTo>
                  <a:lnTo>
                    <a:pt x="225457" y="351415"/>
                  </a:lnTo>
                  <a:lnTo>
                    <a:pt x="225457" y="408540"/>
                  </a:lnTo>
                  <a:cubicBezTo>
                    <a:pt x="225457" y="411683"/>
                    <a:pt x="227434" y="414521"/>
                    <a:pt x="230374" y="415636"/>
                  </a:cubicBezTo>
                  <a:cubicBezTo>
                    <a:pt x="231236" y="415991"/>
                    <a:pt x="232148" y="416143"/>
                    <a:pt x="233060" y="416143"/>
                  </a:cubicBezTo>
                  <a:cubicBezTo>
                    <a:pt x="235189" y="416143"/>
                    <a:pt x="237318" y="415231"/>
                    <a:pt x="238788" y="413558"/>
                  </a:cubicBezTo>
                  <a:lnTo>
                    <a:pt x="273458" y="374174"/>
                  </a:lnTo>
                  <a:lnTo>
                    <a:pt x="308128" y="413558"/>
                  </a:lnTo>
                  <a:cubicBezTo>
                    <a:pt x="310207" y="415941"/>
                    <a:pt x="313603" y="416752"/>
                    <a:pt x="316543" y="415636"/>
                  </a:cubicBezTo>
                  <a:cubicBezTo>
                    <a:pt x="319482" y="414521"/>
                    <a:pt x="321459" y="411683"/>
                    <a:pt x="321459" y="408540"/>
                  </a:cubicBezTo>
                  <a:lnTo>
                    <a:pt x="321459" y="307216"/>
                  </a:lnTo>
                  <a:cubicBezTo>
                    <a:pt x="347411" y="291098"/>
                    <a:pt x="364848" y="262408"/>
                    <a:pt x="364848" y="229614"/>
                  </a:cubicBezTo>
                  <a:cubicBezTo>
                    <a:pt x="364848" y="179231"/>
                    <a:pt x="323892" y="138275"/>
                    <a:pt x="273509" y="138275"/>
                  </a:cubicBezTo>
                  <a:cubicBezTo>
                    <a:pt x="271684" y="138275"/>
                    <a:pt x="269910" y="138427"/>
                    <a:pt x="268136" y="138529"/>
                  </a:cubicBezTo>
                  <a:lnTo>
                    <a:pt x="268136" y="7603"/>
                  </a:lnTo>
                  <a:cubicBezTo>
                    <a:pt x="268136" y="3396"/>
                    <a:pt x="264740" y="0"/>
                    <a:pt x="260533" y="0"/>
                  </a:cubicBezTo>
                  <a:lnTo>
                    <a:pt x="7603" y="0"/>
                  </a:lnTo>
                  <a:cubicBezTo>
                    <a:pt x="3396" y="0"/>
                    <a:pt x="0" y="3396"/>
                    <a:pt x="0" y="7603"/>
                  </a:cubicBezTo>
                  <a:lnTo>
                    <a:pt x="0" y="343812"/>
                  </a:lnTo>
                  <a:cubicBezTo>
                    <a:pt x="0" y="348019"/>
                    <a:pt x="3396" y="351415"/>
                    <a:pt x="7603" y="351415"/>
                  </a:cubicBezTo>
                  <a:close/>
                  <a:moveTo>
                    <a:pt x="306151" y="388367"/>
                  </a:moveTo>
                  <a:lnTo>
                    <a:pt x="279085" y="357599"/>
                  </a:lnTo>
                  <a:cubicBezTo>
                    <a:pt x="277665" y="355977"/>
                    <a:pt x="275587" y="355014"/>
                    <a:pt x="273357" y="355014"/>
                  </a:cubicBezTo>
                  <a:cubicBezTo>
                    <a:pt x="271127" y="355014"/>
                    <a:pt x="269099" y="355977"/>
                    <a:pt x="267629" y="357599"/>
                  </a:cubicBezTo>
                  <a:lnTo>
                    <a:pt x="240562" y="388367"/>
                  </a:lnTo>
                  <a:lnTo>
                    <a:pt x="240562" y="314769"/>
                  </a:lnTo>
                  <a:cubicBezTo>
                    <a:pt x="250750" y="318722"/>
                    <a:pt x="261750" y="320952"/>
                    <a:pt x="273306" y="320952"/>
                  </a:cubicBezTo>
                  <a:cubicBezTo>
                    <a:pt x="284863" y="320952"/>
                    <a:pt x="295862" y="318722"/>
                    <a:pt x="306050" y="314769"/>
                  </a:cubicBezTo>
                  <a:lnTo>
                    <a:pt x="306050" y="388367"/>
                  </a:lnTo>
                  <a:close/>
                  <a:moveTo>
                    <a:pt x="349540" y="229614"/>
                  </a:moveTo>
                  <a:cubicBezTo>
                    <a:pt x="349540" y="271583"/>
                    <a:pt x="315377" y="305746"/>
                    <a:pt x="273408" y="305746"/>
                  </a:cubicBezTo>
                  <a:cubicBezTo>
                    <a:pt x="231438" y="305746"/>
                    <a:pt x="197275" y="271583"/>
                    <a:pt x="197275" y="229614"/>
                  </a:cubicBezTo>
                  <a:cubicBezTo>
                    <a:pt x="197275" y="187645"/>
                    <a:pt x="231438" y="153481"/>
                    <a:pt x="273408" y="153481"/>
                  </a:cubicBezTo>
                  <a:cubicBezTo>
                    <a:pt x="315377" y="153481"/>
                    <a:pt x="349540" y="187645"/>
                    <a:pt x="349540" y="229614"/>
                  </a:cubicBezTo>
                  <a:close/>
                  <a:moveTo>
                    <a:pt x="15105" y="15206"/>
                  </a:moveTo>
                  <a:lnTo>
                    <a:pt x="252829" y="15206"/>
                  </a:lnTo>
                  <a:lnTo>
                    <a:pt x="252829" y="140708"/>
                  </a:lnTo>
                  <a:cubicBezTo>
                    <a:pt x="212329" y="150085"/>
                    <a:pt x="182069" y="186327"/>
                    <a:pt x="182069" y="229614"/>
                  </a:cubicBezTo>
                  <a:cubicBezTo>
                    <a:pt x="182069" y="262358"/>
                    <a:pt x="199455" y="291047"/>
                    <a:pt x="225457" y="307216"/>
                  </a:cubicBezTo>
                  <a:lnTo>
                    <a:pt x="225457" y="336209"/>
                  </a:lnTo>
                  <a:lnTo>
                    <a:pt x="15105" y="336209"/>
                  </a:lnTo>
                  <a:lnTo>
                    <a:pt x="15105" y="15206"/>
                  </a:lnTo>
                  <a:close/>
                </a:path>
              </a:pathLst>
            </a:custGeom>
            <a:grpFill/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539" name="Frihandsfigur: Form 538">
              <a:extLst>
                <a:ext uri="{FF2B5EF4-FFF2-40B4-BE49-F238E27FC236}">
                  <a16:creationId xmlns:a16="http://schemas.microsoft.com/office/drawing/2014/main" id="{DB7F3F48-FFAC-E90A-F89A-EA9B5DB16698}"/>
                </a:ext>
              </a:extLst>
            </p:cNvPr>
            <p:cNvSpPr/>
            <p:nvPr/>
          </p:nvSpPr>
          <p:spPr>
            <a:xfrm>
              <a:off x="4827796" y="2125053"/>
              <a:ext cx="174313" cy="15206"/>
            </a:xfrm>
            <a:custGeom>
              <a:avLst/>
              <a:gdLst>
                <a:gd name="connsiteX0" fmla="*/ 7603 w 174313"/>
                <a:gd name="connsiteY0" fmla="*/ 15206 h 15206"/>
                <a:gd name="connsiteX1" fmla="*/ 166711 w 174313"/>
                <a:gd name="connsiteY1" fmla="*/ 15206 h 15206"/>
                <a:gd name="connsiteX2" fmla="*/ 174314 w 174313"/>
                <a:gd name="connsiteY2" fmla="*/ 7603 h 15206"/>
                <a:gd name="connsiteX3" fmla="*/ 166711 w 174313"/>
                <a:gd name="connsiteY3" fmla="*/ 0 h 15206"/>
                <a:gd name="connsiteX4" fmla="*/ 7603 w 174313"/>
                <a:gd name="connsiteY4" fmla="*/ 0 h 15206"/>
                <a:gd name="connsiteX5" fmla="*/ 0 w 174313"/>
                <a:gd name="connsiteY5" fmla="*/ 7603 h 15206"/>
                <a:gd name="connsiteX6" fmla="*/ 7603 w 174313"/>
                <a:gd name="connsiteY6" fmla="*/ 15206 h 15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4313" h="15206">
                  <a:moveTo>
                    <a:pt x="7603" y="15206"/>
                  </a:moveTo>
                  <a:lnTo>
                    <a:pt x="166711" y="15206"/>
                  </a:lnTo>
                  <a:cubicBezTo>
                    <a:pt x="170918" y="15206"/>
                    <a:pt x="174314" y="11810"/>
                    <a:pt x="174314" y="7603"/>
                  </a:cubicBezTo>
                  <a:cubicBezTo>
                    <a:pt x="174314" y="3396"/>
                    <a:pt x="170918" y="0"/>
                    <a:pt x="166711" y="0"/>
                  </a:cubicBezTo>
                  <a:lnTo>
                    <a:pt x="7603" y="0"/>
                  </a:lnTo>
                  <a:cubicBezTo>
                    <a:pt x="3396" y="0"/>
                    <a:pt x="0" y="3396"/>
                    <a:pt x="0" y="7603"/>
                  </a:cubicBezTo>
                  <a:cubicBezTo>
                    <a:pt x="0" y="11810"/>
                    <a:pt x="3396" y="15206"/>
                    <a:pt x="7603" y="15206"/>
                  </a:cubicBezTo>
                  <a:close/>
                </a:path>
              </a:pathLst>
            </a:custGeom>
            <a:grpFill/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540" name="Frihandsfigur: Form 539">
              <a:extLst>
                <a:ext uri="{FF2B5EF4-FFF2-40B4-BE49-F238E27FC236}">
                  <a16:creationId xmlns:a16="http://schemas.microsoft.com/office/drawing/2014/main" id="{30183E1D-743E-53AD-6DC4-6CB224E86A5D}"/>
                </a:ext>
              </a:extLst>
            </p:cNvPr>
            <p:cNvSpPr/>
            <p:nvPr/>
          </p:nvSpPr>
          <p:spPr>
            <a:xfrm>
              <a:off x="4827796" y="2187652"/>
              <a:ext cx="140404" cy="15206"/>
            </a:xfrm>
            <a:custGeom>
              <a:avLst/>
              <a:gdLst>
                <a:gd name="connsiteX0" fmla="*/ 140404 w 140404"/>
                <a:gd name="connsiteY0" fmla="*/ 7603 h 15206"/>
                <a:gd name="connsiteX1" fmla="*/ 132801 w 140404"/>
                <a:gd name="connsiteY1" fmla="*/ 0 h 15206"/>
                <a:gd name="connsiteX2" fmla="*/ 7603 w 140404"/>
                <a:gd name="connsiteY2" fmla="*/ 0 h 15206"/>
                <a:gd name="connsiteX3" fmla="*/ 0 w 140404"/>
                <a:gd name="connsiteY3" fmla="*/ 7603 h 15206"/>
                <a:gd name="connsiteX4" fmla="*/ 7603 w 140404"/>
                <a:gd name="connsiteY4" fmla="*/ 15206 h 15206"/>
                <a:gd name="connsiteX5" fmla="*/ 132801 w 140404"/>
                <a:gd name="connsiteY5" fmla="*/ 15206 h 15206"/>
                <a:gd name="connsiteX6" fmla="*/ 140404 w 140404"/>
                <a:gd name="connsiteY6" fmla="*/ 7603 h 15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0404" h="15206">
                  <a:moveTo>
                    <a:pt x="140404" y="7603"/>
                  </a:moveTo>
                  <a:cubicBezTo>
                    <a:pt x="140404" y="3396"/>
                    <a:pt x="137008" y="0"/>
                    <a:pt x="132801" y="0"/>
                  </a:cubicBezTo>
                  <a:lnTo>
                    <a:pt x="7603" y="0"/>
                  </a:lnTo>
                  <a:cubicBezTo>
                    <a:pt x="3396" y="0"/>
                    <a:pt x="0" y="3396"/>
                    <a:pt x="0" y="7603"/>
                  </a:cubicBezTo>
                  <a:cubicBezTo>
                    <a:pt x="0" y="11810"/>
                    <a:pt x="3396" y="15206"/>
                    <a:pt x="7603" y="15206"/>
                  </a:cubicBezTo>
                  <a:lnTo>
                    <a:pt x="132801" y="15206"/>
                  </a:lnTo>
                  <a:cubicBezTo>
                    <a:pt x="137008" y="15206"/>
                    <a:pt x="140404" y="11810"/>
                    <a:pt x="140404" y="7603"/>
                  </a:cubicBezTo>
                  <a:close/>
                </a:path>
              </a:pathLst>
            </a:custGeom>
            <a:grpFill/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541" name="Frihandsfigur: Form 540">
              <a:extLst>
                <a:ext uri="{FF2B5EF4-FFF2-40B4-BE49-F238E27FC236}">
                  <a16:creationId xmlns:a16="http://schemas.microsoft.com/office/drawing/2014/main" id="{D3A67236-8E15-D486-EB92-204835C68544}"/>
                </a:ext>
              </a:extLst>
            </p:cNvPr>
            <p:cNvSpPr/>
            <p:nvPr/>
          </p:nvSpPr>
          <p:spPr>
            <a:xfrm>
              <a:off x="4827846" y="2250200"/>
              <a:ext cx="104466" cy="15206"/>
            </a:xfrm>
            <a:custGeom>
              <a:avLst/>
              <a:gdLst>
                <a:gd name="connsiteX0" fmla="*/ 96863 w 104466"/>
                <a:gd name="connsiteY0" fmla="*/ 0 h 15206"/>
                <a:gd name="connsiteX1" fmla="*/ 7603 w 104466"/>
                <a:gd name="connsiteY1" fmla="*/ 0 h 15206"/>
                <a:gd name="connsiteX2" fmla="*/ 0 w 104466"/>
                <a:gd name="connsiteY2" fmla="*/ 7603 h 15206"/>
                <a:gd name="connsiteX3" fmla="*/ 7603 w 104466"/>
                <a:gd name="connsiteY3" fmla="*/ 15206 h 15206"/>
                <a:gd name="connsiteX4" fmla="*/ 96863 w 104466"/>
                <a:gd name="connsiteY4" fmla="*/ 15206 h 15206"/>
                <a:gd name="connsiteX5" fmla="*/ 104467 w 104466"/>
                <a:gd name="connsiteY5" fmla="*/ 7603 h 15206"/>
                <a:gd name="connsiteX6" fmla="*/ 96863 w 104466"/>
                <a:gd name="connsiteY6" fmla="*/ 0 h 15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466" h="15206">
                  <a:moveTo>
                    <a:pt x="96863" y="0"/>
                  </a:moveTo>
                  <a:lnTo>
                    <a:pt x="7603" y="0"/>
                  </a:lnTo>
                  <a:cubicBezTo>
                    <a:pt x="3396" y="0"/>
                    <a:pt x="0" y="3396"/>
                    <a:pt x="0" y="7603"/>
                  </a:cubicBezTo>
                  <a:cubicBezTo>
                    <a:pt x="0" y="11810"/>
                    <a:pt x="3396" y="15206"/>
                    <a:pt x="7603" y="15206"/>
                  </a:cubicBezTo>
                  <a:lnTo>
                    <a:pt x="96863" y="15206"/>
                  </a:lnTo>
                  <a:cubicBezTo>
                    <a:pt x="101071" y="15206"/>
                    <a:pt x="104467" y="11810"/>
                    <a:pt x="104467" y="7603"/>
                  </a:cubicBezTo>
                  <a:cubicBezTo>
                    <a:pt x="104467" y="3396"/>
                    <a:pt x="101071" y="0"/>
                    <a:pt x="96863" y="0"/>
                  </a:cubicBezTo>
                  <a:close/>
                </a:path>
              </a:pathLst>
            </a:custGeom>
            <a:grpFill/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542" name="Frihandsfigur: Form 541">
              <a:extLst>
                <a:ext uri="{FF2B5EF4-FFF2-40B4-BE49-F238E27FC236}">
                  <a16:creationId xmlns:a16="http://schemas.microsoft.com/office/drawing/2014/main" id="{7A294208-BD03-9274-0149-FB7CBDB0A6BB}"/>
                </a:ext>
              </a:extLst>
            </p:cNvPr>
            <p:cNvSpPr/>
            <p:nvPr/>
          </p:nvSpPr>
          <p:spPr>
            <a:xfrm>
              <a:off x="5002870" y="2242344"/>
              <a:ext cx="108065" cy="108065"/>
            </a:xfrm>
            <a:custGeom>
              <a:avLst/>
              <a:gdLst>
                <a:gd name="connsiteX0" fmla="*/ 54033 w 108065"/>
                <a:gd name="connsiteY0" fmla="*/ 108065 h 108065"/>
                <a:gd name="connsiteX1" fmla="*/ 108065 w 108065"/>
                <a:gd name="connsiteY1" fmla="*/ 54033 h 108065"/>
                <a:gd name="connsiteX2" fmla="*/ 54033 w 108065"/>
                <a:gd name="connsiteY2" fmla="*/ 0 h 108065"/>
                <a:gd name="connsiteX3" fmla="*/ 0 w 108065"/>
                <a:gd name="connsiteY3" fmla="*/ 54033 h 108065"/>
                <a:gd name="connsiteX4" fmla="*/ 54033 w 108065"/>
                <a:gd name="connsiteY4" fmla="*/ 108065 h 108065"/>
                <a:gd name="connsiteX5" fmla="*/ 54033 w 108065"/>
                <a:gd name="connsiteY5" fmla="*/ 15206 h 108065"/>
                <a:gd name="connsiteX6" fmla="*/ 92859 w 108065"/>
                <a:gd name="connsiteY6" fmla="*/ 54033 h 108065"/>
                <a:gd name="connsiteX7" fmla="*/ 54033 w 108065"/>
                <a:gd name="connsiteY7" fmla="*/ 92859 h 108065"/>
                <a:gd name="connsiteX8" fmla="*/ 15206 w 108065"/>
                <a:gd name="connsiteY8" fmla="*/ 54033 h 108065"/>
                <a:gd name="connsiteX9" fmla="*/ 54033 w 108065"/>
                <a:gd name="connsiteY9" fmla="*/ 15206 h 108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8065" h="108065">
                  <a:moveTo>
                    <a:pt x="54033" y="108065"/>
                  </a:moveTo>
                  <a:cubicBezTo>
                    <a:pt x="83837" y="108065"/>
                    <a:pt x="108065" y="83837"/>
                    <a:pt x="108065" y="54033"/>
                  </a:cubicBezTo>
                  <a:cubicBezTo>
                    <a:pt x="108065" y="24229"/>
                    <a:pt x="83837" y="0"/>
                    <a:pt x="54033" y="0"/>
                  </a:cubicBezTo>
                  <a:cubicBezTo>
                    <a:pt x="24229" y="0"/>
                    <a:pt x="0" y="24229"/>
                    <a:pt x="0" y="54033"/>
                  </a:cubicBezTo>
                  <a:cubicBezTo>
                    <a:pt x="0" y="83837"/>
                    <a:pt x="24229" y="108065"/>
                    <a:pt x="54033" y="108065"/>
                  </a:cubicBezTo>
                  <a:close/>
                  <a:moveTo>
                    <a:pt x="54033" y="15206"/>
                  </a:moveTo>
                  <a:cubicBezTo>
                    <a:pt x="75423" y="15206"/>
                    <a:pt x="92859" y="32643"/>
                    <a:pt x="92859" y="54033"/>
                  </a:cubicBezTo>
                  <a:cubicBezTo>
                    <a:pt x="92859" y="75423"/>
                    <a:pt x="75423" y="92859"/>
                    <a:pt x="54033" y="92859"/>
                  </a:cubicBezTo>
                  <a:cubicBezTo>
                    <a:pt x="32643" y="92859"/>
                    <a:pt x="15206" y="75423"/>
                    <a:pt x="15206" y="54033"/>
                  </a:cubicBezTo>
                  <a:cubicBezTo>
                    <a:pt x="15206" y="32643"/>
                    <a:pt x="32643" y="15206"/>
                    <a:pt x="54033" y="15206"/>
                  </a:cubicBezTo>
                  <a:close/>
                </a:path>
              </a:pathLst>
            </a:custGeom>
            <a:grpFill/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  <p:grpSp>
        <p:nvGrpSpPr>
          <p:cNvPr id="552" name="Bild 3">
            <a:extLst>
              <a:ext uri="{FF2B5EF4-FFF2-40B4-BE49-F238E27FC236}">
                <a16:creationId xmlns:a16="http://schemas.microsoft.com/office/drawing/2014/main" id="{457169E2-3418-F6AF-675C-CA9B0ED00890}"/>
              </a:ext>
            </a:extLst>
          </p:cNvPr>
          <p:cNvGrpSpPr/>
          <p:nvPr/>
        </p:nvGrpSpPr>
        <p:grpSpPr>
          <a:xfrm>
            <a:off x="9161046" y="4305397"/>
            <a:ext cx="469127" cy="471708"/>
            <a:chOff x="3012966" y="2662421"/>
            <a:chExt cx="346638" cy="348545"/>
          </a:xfrm>
          <a:solidFill>
            <a:schemeClr val="bg1"/>
          </a:solidFill>
        </p:grpSpPr>
        <p:sp>
          <p:nvSpPr>
            <p:cNvPr id="553" name="Frihandsfigur: Form 552">
              <a:extLst>
                <a:ext uri="{FF2B5EF4-FFF2-40B4-BE49-F238E27FC236}">
                  <a16:creationId xmlns:a16="http://schemas.microsoft.com/office/drawing/2014/main" id="{EDA09CAC-19AD-53BC-A154-5EA12F5A7C2E}"/>
                </a:ext>
              </a:extLst>
            </p:cNvPr>
            <p:cNvSpPr/>
            <p:nvPr/>
          </p:nvSpPr>
          <p:spPr>
            <a:xfrm>
              <a:off x="3306294" y="2662421"/>
              <a:ext cx="53310" cy="52885"/>
            </a:xfrm>
            <a:custGeom>
              <a:avLst/>
              <a:gdLst>
                <a:gd name="connsiteX0" fmla="*/ 51112 w 53310"/>
                <a:gd name="connsiteY0" fmla="*/ 2249 h 52885"/>
                <a:gd name="connsiteX1" fmla="*/ 40366 w 53310"/>
                <a:gd name="connsiteY1" fmla="*/ 2199 h 52885"/>
                <a:gd name="connsiteX2" fmla="*/ 2249 w 53310"/>
                <a:gd name="connsiteY2" fmla="*/ 39859 h 52885"/>
                <a:gd name="connsiteX3" fmla="*/ 2199 w 53310"/>
                <a:gd name="connsiteY3" fmla="*/ 50605 h 52885"/>
                <a:gd name="connsiteX4" fmla="*/ 7622 w 53310"/>
                <a:gd name="connsiteY4" fmla="*/ 52886 h 52885"/>
                <a:gd name="connsiteX5" fmla="*/ 12944 w 53310"/>
                <a:gd name="connsiteY5" fmla="*/ 50706 h 52885"/>
                <a:gd name="connsiteX6" fmla="*/ 51061 w 53310"/>
                <a:gd name="connsiteY6" fmla="*/ 13046 h 52885"/>
                <a:gd name="connsiteX7" fmla="*/ 51112 w 53310"/>
                <a:gd name="connsiteY7" fmla="*/ 2300 h 52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310" h="52885">
                  <a:moveTo>
                    <a:pt x="51112" y="2249"/>
                  </a:moveTo>
                  <a:cubicBezTo>
                    <a:pt x="48172" y="-741"/>
                    <a:pt x="43357" y="-741"/>
                    <a:pt x="40366" y="2199"/>
                  </a:cubicBezTo>
                  <a:lnTo>
                    <a:pt x="2249" y="39859"/>
                  </a:lnTo>
                  <a:cubicBezTo>
                    <a:pt x="-741" y="42799"/>
                    <a:pt x="-741" y="47614"/>
                    <a:pt x="2199" y="50605"/>
                  </a:cubicBezTo>
                  <a:cubicBezTo>
                    <a:pt x="3668" y="52126"/>
                    <a:pt x="5645" y="52886"/>
                    <a:pt x="7622" y="52886"/>
                  </a:cubicBezTo>
                  <a:cubicBezTo>
                    <a:pt x="9599" y="52886"/>
                    <a:pt x="11475" y="52176"/>
                    <a:pt x="12944" y="50706"/>
                  </a:cubicBezTo>
                  <a:lnTo>
                    <a:pt x="51061" y="13046"/>
                  </a:lnTo>
                  <a:cubicBezTo>
                    <a:pt x="54052" y="10106"/>
                    <a:pt x="54052" y="5291"/>
                    <a:pt x="51112" y="2300"/>
                  </a:cubicBezTo>
                  <a:close/>
                </a:path>
              </a:pathLst>
            </a:custGeom>
            <a:grpFill/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554" name="Frihandsfigur: Form 553">
              <a:extLst>
                <a:ext uri="{FF2B5EF4-FFF2-40B4-BE49-F238E27FC236}">
                  <a16:creationId xmlns:a16="http://schemas.microsoft.com/office/drawing/2014/main" id="{EEEE14F1-1DC9-20C7-1561-C96795971ECD}"/>
                </a:ext>
              </a:extLst>
            </p:cNvPr>
            <p:cNvSpPr/>
            <p:nvPr/>
          </p:nvSpPr>
          <p:spPr>
            <a:xfrm>
              <a:off x="3012966" y="2849306"/>
              <a:ext cx="163118" cy="161356"/>
            </a:xfrm>
            <a:custGeom>
              <a:avLst/>
              <a:gdLst>
                <a:gd name="connsiteX0" fmla="*/ 2199 w 163118"/>
                <a:gd name="connsiteY0" fmla="*/ 159076 h 161356"/>
                <a:gd name="connsiteX1" fmla="*/ 7622 w 163118"/>
                <a:gd name="connsiteY1" fmla="*/ 161357 h 161356"/>
                <a:gd name="connsiteX2" fmla="*/ 12944 w 163118"/>
                <a:gd name="connsiteY2" fmla="*/ 159177 h 161356"/>
                <a:gd name="connsiteX3" fmla="*/ 160850 w 163118"/>
                <a:gd name="connsiteY3" fmla="*/ 12995 h 161356"/>
                <a:gd name="connsiteX4" fmla="*/ 160901 w 163118"/>
                <a:gd name="connsiteY4" fmla="*/ 2249 h 161356"/>
                <a:gd name="connsiteX5" fmla="*/ 150155 w 163118"/>
                <a:gd name="connsiteY5" fmla="*/ 2199 h 161356"/>
                <a:gd name="connsiteX6" fmla="*/ 2249 w 163118"/>
                <a:gd name="connsiteY6" fmla="*/ 148381 h 161356"/>
                <a:gd name="connsiteX7" fmla="*/ 2199 w 163118"/>
                <a:gd name="connsiteY7" fmla="*/ 159127 h 161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3118" h="161356">
                  <a:moveTo>
                    <a:pt x="2199" y="159076"/>
                  </a:moveTo>
                  <a:cubicBezTo>
                    <a:pt x="3669" y="160597"/>
                    <a:pt x="5645" y="161357"/>
                    <a:pt x="7622" y="161357"/>
                  </a:cubicBezTo>
                  <a:cubicBezTo>
                    <a:pt x="9599" y="161357"/>
                    <a:pt x="11474" y="160647"/>
                    <a:pt x="12944" y="159177"/>
                  </a:cubicBezTo>
                  <a:lnTo>
                    <a:pt x="160850" y="12995"/>
                  </a:lnTo>
                  <a:cubicBezTo>
                    <a:pt x="163841" y="10055"/>
                    <a:pt x="163891" y="5240"/>
                    <a:pt x="160901" y="2249"/>
                  </a:cubicBezTo>
                  <a:cubicBezTo>
                    <a:pt x="157961" y="-741"/>
                    <a:pt x="153146" y="-741"/>
                    <a:pt x="150155" y="2199"/>
                  </a:cubicBezTo>
                  <a:lnTo>
                    <a:pt x="2249" y="148381"/>
                  </a:lnTo>
                  <a:cubicBezTo>
                    <a:pt x="-741" y="151321"/>
                    <a:pt x="-741" y="156136"/>
                    <a:pt x="2199" y="159127"/>
                  </a:cubicBezTo>
                  <a:close/>
                </a:path>
              </a:pathLst>
            </a:custGeom>
            <a:grpFill/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555" name="Frihandsfigur: Form 554">
              <a:extLst>
                <a:ext uri="{FF2B5EF4-FFF2-40B4-BE49-F238E27FC236}">
                  <a16:creationId xmlns:a16="http://schemas.microsoft.com/office/drawing/2014/main" id="{A89918AE-C014-152F-C22D-CD9A4AD00CEA}"/>
                </a:ext>
              </a:extLst>
            </p:cNvPr>
            <p:cNvSpPr/>
            <p:nvPr/>
          </p:nvSpPr>
          <p:spPr>
            <a:xfrm>
              <a:off x="3071580" y="2673186"/>
              <a:ext cx="241221" cy="337780"/>
            </a:xfrm>
            <a:custGeom>
              <a:avLst/>
              <a:gdLst>
                <a:gd name="connsiteX0" fmla="*/ 120636 w 241221"/>
                <a:gd name="connsiteY0" fmla="*/ 51 h 337780"/>
                <a:gd name="connsiteX1" fmla="*/ 35329 w 241221"/>
                <a:gd name="connsiteY1" fmla="*/ 35380 h 337780"/>
                <a:gd name="connsiteX2" fmla="*/ 0 w 241221"/>
                <a:gd name="connsiteY2" fmla="*/ 120687 h 337780"/>
                <a:gd name="connsiteX3" fmla="*/ 7603 w 241221"/>
                <a:gd name="connsiteY3" fmla="*/ 128290 h 337780"/>
                <a:gd name="connsiteX4" fmla="*/ 15206 w 241221"/>
                <a:gd name="connsiteY4" fmla="*/ 120687 h 337780"/>
                <a:gd name="connsiteX5" fmla="*/ 46075 w 241221"/>
                <a:gd name="connsiteY5" fmla="*/ 46125 h 337780"/>
                <a:gd name="connsiteX6" fmla="*/ 120636 w 241221"/>
                <a:gd name="connsiteY6" fmla="*/ 15257 h 337780"/>
                <a:gd name="connsiteX7" fmla="*/ 226066 w 241221"/>
                <a:gd name="connsiteY7" fmla="*/ 120687 h 337780"/>
                <a:gd name="connsiteX8" fmla="*/ 194437 w 241221"/>
                <a:gd name="connsiteY8" fmla="*/ 196109 h 337780"/>
                <a:gd name="connsiteX9" fmla="*/ 165748 w 241221"/>
                <a:gd name="connsiteY9" fmla="*/ 273661 h 337780"/>
                <a:gd name="connsiteX10" fmla="*/ 116834 w 241221"/>
                <a:gd name="connsiteY10" fmla="*/ 322574 h 337780"/>
                <a:gd name="connsiteX11" fmla="*/ 73902 w 241221"/>
                <a:gd name="connsiteY11" fmla="*/ 297079 h 337780"/>
                <a:gd name="connsiteX12" fmla="*/ 63562 w 241221"/>
                <a:gd name="connsiteY12" fmla="*/ 294037 h 337780"/>
                <a:gd name="connsiteX13" fmla="*/ 60521 w 241221"/>
                <a:gd name="connsiteY13" fmla="*/ 304378 h 337780"/>
                <a:gd name="connsiteX14" fmla="*/ 116834 w 241221"/>
                <a:gd name="connsiteY14" fmla="*/ 337781 h 337780"/>
                <a:gd name="connsiteX15" fmla="*/ 180954 w 241221"/>
                <a:gd name="connsiteY15" fmla="*/ 273661 h 337780"/>
                <a:gd name="connsiteX16" fmla="*/ 206652 w 241221"/>
                <a:gd name="connsiteY16" fmla="*/ 205081 h 337780"/>
                <a:gd name="connsiteX17" fmla="*/ 241221 w 241221"/>
                <a:gd name="connsiteY17" fmla="*/ 120636 h 337780"/>
                <a:gd name="connsiteX18" fmla="*/ 120585 w 241221"/>
                <a:gd name="connsiteY18" fmla="*/ 0 h 337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41221" h="337780">
                  <a:moveTo>
                    <a:pt x="120636" y="51"/>
                  </a:moveTo>
                  <a:cubicBezTo>
                    <a:pt x="88399" y="51"/>
                    <a:pt x="58138" y="12621"/>
                    <a:pt x="35329" y="35380"/>
                  </a:cubicBezTo>
                  <a:cubicBezTo>
                    <a:pt x="12520" y="58189"/>
                    <a:pt x="0" y="88449"/>
                    <a:pt x="0" y="120687"/>
                  </a:cubicBezTo>
                  <a:cubicBezTo>
                    <a:pt x="0" y="124894"/>
                    <a:pt x="3396" y="128290"/>
                    <a:pt x="7603" y="128290"/>
                  </a:cubicBezTo>
                  <a:cubicBezTo>
                    <a:pt x="11810" y="128290"/>
                    <a:pt x="15206" y="124894"/>
                    <a:pt x="15206" y="120687"/>
                  </a:cubicBezTo>
                  <a:cubicBezTo>
                    <a:pt x="15206" y="92504"/>
                    <a:pt x="26155" y="66046"/>
                    <a:pt x="46075" y="46125"/>
                  </a:cubicBezTo>
                  <a:cubicBezTo>
                    <a:pt x="65995" y="26205"/>
                    <a:pt x="92454" y="15257"/>
                    <a:pt x="120636" y="15257"/>
                  </a:cubicBezTo>
                  <a:cubicBezTo>
                    <a:pt x="178774" y="15257"/>
                    <a:pt x="226066" y="62548"/>
                    <a:pt x="226066" y="120687"/>
                  </a:cubicBezTo>
                  <a:cubicBezTo>
                    <a:pt x="226066" y="150541"/>
                    <a:pt x="211721" y="172489"/>
                    <a:pt x="194437" y="196109"/>
                  </a:cubicBezTo>
                  <a:cubicBezTo>
                    <a:pt x="174213" y="223683"/>
                    <a:pt x="165748" y="240562"/>
                    <a:pt x="165748" y="273661"/>
                  </a:cubicBezTo>
                  <a:cubicBezTo>
                    <a:pt x="165748" y="300627"/>
                    <a:pt x="143800" y="322574"/>
                    <a:pt x="116834" y="322574"/>
                  </a:cubicBezTo>
                  <a:cubicBezTo>
                    <a:pt x="98942" y="322574"/>
                    <a:pt x="82468" y="312792"/>
                    <a:pt x="73902" y="297079"/>
                  </a:cubicBezTo>
                  <a:cubicBezTo>
                    <a:pt x="71875" y="293378"/>
                    <a:pt x="67262" y="292061"/>
                    <a:pt x="63562" y="294037"/>
                  </a:cubicBezTo>
                  <a:cubicBezTo>
                    <a:pt x="59862" y="296014"/>
                    <a:pt x="58544" y="300677"/>
                    <a:pt x="60521" y="304378"/>
                  </a:cubicBezTo>
                  <a:cubicBezTo>
                    <a:pt x="71773" y="324957"/>
                    <a:pt x="93366" y="337781"/>
                    <a:pt x="116834" y="337781"/>
                  </a:cubicBezTo>
                  <a:cubicBezTo>
                    <a:pt x="152214" y="337781"/>
                    <a:pt x="180954" y="309041"/>
                    <a:pt x="180954" y="273661"/>
                  </a:cubicBezTo>
                  <a:cubicBezTo>
                    <a:pt x="180954" y="245225"/>
                    <a:pt x="187695" y="230982"/>
                    <a:pt x="206652" y="205081"/>
                  </a:cubicBezTo>
                  <a:cubicBezTo>
                    <a:pt x="224900" y="180244"/>
                    <a:pt x="241221" y="155053"/>
                    <a:pt x="241221" y="120636"/>
                  </a:cubicBezTo>
                  <a:cubicBezTo>
                    <a:pt x="241221" y="54134"/>
                    <a:pt x="187087" y="0"/>
                    <a:pt x="120585" y="0"/>
                  </a:cubicBezTo>
                  <a:close/>
                </a:path>
              </a:pathLst>
            </a:custGeom>
            <a:grpFill/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556" name="Frihandsfigur: Form 555">
              <a:extLst>
                <a:ext uri="{FF2B5EF4-FFF2-40B4-BE49-F238E27FC236}">
                  <a16:creationId xmlns:a16="http://schemas.microsoft.com/office/drawing/2014/main" id="{FD93D017-6875-0D14-0F7C-B7203F0912F7}"/>
                </a:ext>
              </a:extLst>
            </p:cNvPr>
            <p:cNvSpPr/>
            <p:nvPr/>
          </p:nvSpPr>
          <p:spPr>
            <a:xfrm>
              <a:off x="3158455" y="2929461"/>
              <a:ext cx="60878" cy="39536"/>
            </a:xfrm>
            <a:custGeom>
              <a:avLst/>
              <a:gdLst>
                <a:gd name="connsiteX0" fmla="*/ 14297 w 60878"/>
                <a:gd name="connsiteY0" fmla="*/ 15612 h 39536"/>
                <a:gd name="connsiteX1" fmla="*/ 3957 w 60878"/>
                <a:gd name="connsiteY1" fmla="*/ 12570 h 39536"/>
                <a:gd name="connsiteX2" fmla="*/ 916 w 60878"/>
                <a:gd name="connsiteY2" fmla="*/ 22911 h 39536"/>
                <a:gd name="connsiteX3" fmla="*/ 28946 w 60878"/>
                <a:gd name="connsiteY3" fmla="*/ 39536 h 39536"/>
                <a:gd name="connsiteX4" fmla="*/ 60879 w 60878"/>
                <a:gd name="connsiteY4" fmla="*/ 7603 h 39536"/>
                <a:gd name="connsiteX5" fmla="*/ 53276 w 60878"/>
                <a:gd name="connsiteY5" fmla="*/ 0 h 39536"/>
                <a:gd name="connsiteX6" fmla="*/ 45673 w 60878"/>
                <a:gd name="connsiteY6" fmla="*/ 7603 h 39536"/>
                <a:gd name="connsiteX7" fmla="*/ 28946 w 60878"/>
                <a:gd name="connsiteY7" fmla="*/ 24330 h 39536"/>
                <a:gd name="connsiteX8" fmla="*/ 14247 w 60878"/>
                <a:gd name="connsiteY8" fmla="*/ 15612 h 39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0878" h="39536">
                  <a:moveTo>
                    <a:pt x="14297" y="15612"/>
                  </a:moveTo>
                  <a:cubicBezTo>
                    <a:pt x="12270" y="11911"/>
                    <a:pt x="7657" y="10594"/>
                    <a:pt x="3957" y="12570"/>
                  </a:cubicBezTo>
                  <a:cubicBezTo>
                    <a:pt x="257" y="14598"/>
                    <a:pt x="-1061" y="19210"/>
                    <a:pt x="916" y="22911"/>
                  </a:cubicBezTo>
                  <a:cubicBezTo>
                    <a:pt x="6542" y="33150"/>
                    <a:pt x="17288" y="39536"/>
                    <a:pt x="28946" y="39536"/>
                  </a:cubicBezTo>
                  <a:cubicBezTo>
                    <a:pt x="46535" y="39536"/>
                    <a:pt x="60879" y="25192"/>
                    <a:pt x="60879" y="7603"/>
                  </a:cubicBezTo>
                  <a:cubicBezTo>
                    <a:pt x="60879" y="3396"/>
                    <a:pt x="57483" y="0"/>
                    <a:pt x="53276" y="0"/>
                  </a:cubicBezTo>
                  <a:cubicBezTo>
                    <a:pt x="49069" y="0"/>
                    <a:pt x="45673" y="3396"/>
                    <a:pt x="45673" y="7603"/>
                  </a:cubicBezTo>
                  <a:cubicBezTo>
                    <a:pt x="45673" y="16828"/>
                    <a:pt x="38171" y="24330"/>
                    <a:pt x="28946" y="24330"/>
                  </a:cubicBezTo>
                  <a:cubicBezTo>
                    <a:pt x="22813" y="24330"/>
                    <a:pt x="17186" y="20985"/>
                    <a:pt x="14247" y="15612"/>
                  </a:cubicBezTo>
                  <a:close/>
                </a:path>
              </a:pathLst>
            </a:custGeom>
            <a:grpFill/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557" name="Frihandsfigur: Form 556">
              <a:extLst>
                <a:ext uri="{FF2B5EF4-FFF2-40B4-BE49-F238E27FC236}">
                  <a16:creationId xmlns:a16="http://schemas.microsoft.com/office/drawing/2014/main" id="{DE790E8B-1DE2-8906-0FE4-C6C9CF04844F}"/>
                </a:ext>
              </a:extLst>
            </p:cNvPr>
            <p:cNvSpPr/>
            <p:nvPr/>
          </p:nvSpPr>
          <p:spPr>
            <a:xfrm>
              <a:off x="3114512" y="2717690"/>
              <a:ext cx="155407" cy="134879"/>
            </a:xfrm>
            <a:custGeom>
              <a:avLst/>
              <a:gdLst>
                <a:gd name="connsiteX0" fmla="*/ 121903 w 155407"/>
                <a:gd name="connsiteY0" fmla="*/ 132649 h 134879"/>
                <a:gd name="connsiteX1" fmla="*/ 127276 w 155407"/>
                <a:gd name="connsiteY1" fmla="*/ 134879 h 134879"/>
                <a:gd name="connsiteX2" fmla="*/ 132649 w 155407"/>
                <a:gd name="connsiteY2" fmla="*/ 132649 h 134879"/>
                <a:gd name="connsiteX3" fmla="*/ 155408 w 155407"/>
                <a:gd name="connsiteY3" fmla="*/ 77704 h 134879"/>
                <a:gd name="connsiteX4" fmla="*/ 77704 w 155407"/>
                <a:gd name="connsiteY4" fmla="*/ 0 h 134879"/>
                <a:gd name="connsiteX5" fmla="*/ 22759 w 155407"/>
                <a:gd name="connsiteY5" fmla="*/ 22759 h 134879"/>
                <a:gd name="connsiteX6" fmla="*/ 0 w 155407"/>
                <a:gd name="connsiteY6" fmla="*/ 77704 h 134879"/>
                <a:gd name="connsiteX7" fmla="*/ 7603 w 155407"/>
                <a:gd name="connsiteY7" fmla="*/ 85307 h 134879"/>
                <a:gd name="connsiteX8" fmla="*/ 15206 w 155407"/>
                <a:gd name="connsiteY8" fmla="*/ 77704 h 134879"/>
                <a:gd name="connsiteX9" fmla="*/ 33504 w 155407"/>
                <a:gd name="connsiteY9" fmla="*/ 33504 h 134879"/>
                <a:gd name="connsiteX10" fmla="*/ 77704 w 155407"/>
                <a:gd name="connsiteY10" fmla="*/ 15206 h 134879"/>
                <a:gd name="connsiteX11" fmla="*/ 140201 w 155407"/>
                <a:gd name="connsiteY11" fmla="*/ 77704 h 134879"/>
                <a:gd name="connsiteX12" fmla="*/ 121903 w 155407"/>
                <a:gd name="connsiteY12" fmla="*/ 121903 h 134879"/>
                <a:gd name="connsiteX13" fmla="*/ 121903 w 155407"/>
                <a:gd name="connsiteY13" fmla="*/ 132649 h 134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5407" h="134879">
                  <a:moveTo>
                    <a:pt x="121903" y="132649"/>
                  </a:moveTo>
                  <a:cubicBezTo>
                    <a:pt x="123373" y="134119"/>
                    <a:pt x="125350" y="134879"/>
                    <a:pt x="127276" y="134879"/>
                  </a:cubicBezTo>
                  <a:cubicBezTo>
                    <a:pt x="129202" y="134879"/>
                    <a:pt x="131179" y="134119"/>
                    <a:pt x="132649" y="132649"/>
                  </a:cubicBezTo>
                  <a:cubicBezTo>
                    <a:pt x="147348" y="117949"/>
                    <a:pt x="155408" y="98435"/>
                    <a:pt x="155408" y="77704"/>
                  </a:cubicBezTo>
                  <a:cubicBezTo>
                    <a:pt x="155408" y="34822"/>
                    <a:pt x="120535" y="0"/>
                    <a:pt x="77704" y="0"/>
                  </a:cubicBezTo>
                  <a:cubicBezTo>
                    <a:pt x="56922" y="0"/>
                    <a:pt x="37407" y="8110"/>
                    <a:pt x="22759" y="22759"/>
                  </a:cubicBezTo>
                  <a:cubicBezTo>
                    <a:pt x="8059" y="37458"/>
                    <a:pt x="0" y="56973"/>
                    <a:pt x="0" y="77704"/>
                  </a:cubicBezTo>
                  <a:cubicBezTo>
                    <a:pt x="0" y="81911"/>
                    <a:pt x="3396" y="85307"/>
                    <a:pt x="7603" y="85307"/>
                  </a:cubicBezTo>
                  <a:cubicBezTo>
                    <a:pt x="11810" y="85307"/>
                    <a:pt x="15206" y="81911"/>
                    <a:pt x="15206" y="77704"/>
                  </a:cubicBezTo>
                  <a:cubicBezTo>
                    <a:pt x="15206" y="61028"/>
                    <a:pt x="21694" y="45315"/>
                    <a:pt x="33504" y="33504"/>
                  </a:cubicBezTo>
                  <a:cubicBezTo>
                    <a:pt x="45315" y="21694"/>
                    <a:pt x="61028" y="15206"/>
                    <a:pt x="77704" y="15206"/>
                  </a:cubicBezTo>
                  <a:cubicBezTo>
                    <a:pt x="112171" y="15206"/>
                    <a:pt x="140201" y="43236"/>
                    <a:pt x="140201" y="77704"/>
                  </a:cubicBezTo>
                  <a:cubicBezTo>
                    <a:pt x="140201" y="94380"/>
                    <a:pt x="133713" y="110093"/>
                    <a:pt x="121903" y="121903"/>
                  </a:cubicBezTo>
                  <a:cubicBezTo>
                    <a:pt x="118913" y="124894"/>
                    <a:pt x="118913" y="129709"/>
                    <a:pt x="121903" y="132649"/>
                  </a:cubicBezTo>
                  <a:close/>
                </a:path>
              </a:pathLst>
            </a:custGeom>
            <a:grpFill/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  <p:grpSp>
        <p:nvGrpSpPr>
          <p:cNvPr id="565" name="Bild 3">
            <a:extLst>
              <a:ext uri="{FF2B5EF4-FFF2-40B4-BE49-F238E27FC236}">
                <a16:creationId xmlns:a16="http://schemas.microsoft.com/office/drawing/2014/main" id="{015A91EF-EF45-6032-C9E0-7367BA213D16}"/>
              </a:ext>
            </a:extLst>
          </p:cNvPr>
          <p:cNvGrpSpPr/>
          <p:nvPr/>
        </p:nvGrpSpPr>
        <p:grpSpPr>
          <a:xfrm>
            <a:off x="11070652" y="2291850"/>
            <a:ext cx="550091" cy="447004"/>
            <a:chOff x="2979430" y="5025473"/>
            <a:chExt cx="406462" cy="330291"/>
          </a:xfrm>
          <a:solidFill>
            <a:schemeClr val="bg1"/>
          </a:solidFill>
        </p:grpSpPr>
        <p:sp>
          <p:nvSpPr>
            <p:cNvPr id="566" name="Frihandsfigur: Form 565">
              <a:extLst>
                <a:ext uri="{FF2B5EF4-FFF2-40B4-BE49-F238E27FC236}">
                  <a16:creationId xmlns:a16="http://schemas.microsoft.com/office/drawing/2014/main" id="{09F9D559-6DF4-7327-6215-86E2A781097E}"/>
                </a:ext>
              </a:extLst>
            </p:cNvPr>
            <p:cNvSpPr/>
            <p:nvPr/>
          </p:nvSpPr>
          <p:spPr>
            <a:xfrm>
              <a:off x="3069806" y="5025473"/>
              <a:ext cx="225679" cy="255223"/>
            </a:xfrm>
            <a:custGeom>
              <a:avLst/>
              <a:gdLst>
                <a:gd name="connsiteX0" fmla="*/ 184603 w 225679"/>
                <a:gd name="connsiteY0" fmla="*/ 199873 h 255223"/>
                <a:gd name="connsiteX1" fmla="*/ 225103 w 225679"/>
                <a:gd name="connsiteY1" fmla="*/ 101184 h 255223"/>
                <a:gd name="connsiteX2" fmla="*/ 125705 w 225679"/>
                <a:gd name="connsiteY2" fmla="*/ 722 h 255223"/>
                <a:gd name="connsiteX3" fmla="*/ 37610 w 225679"/>
                <a:gd name="connsiteY3" fmla="*/ 28752 h 255223"/>
                <a:gd name="connsiteX4" fmla="*/ 0 w 225679"/>
                <a:gd name="connsiteY4" fmla="*/ 112842 h 255223"/>
                <a:gd name="connsiteX5" fmla="*/ 42223 w 225679"/>
                <a:gd name="connsiteY5" fmla="*/ 200785 h 255223"/>
                <a:gd name="connsiteX6" fmla="*/ 57226 w 225679"/>
                <a:gd name="connsiteY6" fmla="*/ 233833 h 255223"/>
                <a:gd name="connsiteX7" fmla="*/ 57226 w 225679"/>
                <a:gd name="connsiteY7" fmla="*/ 247620 h 255223"/>
                <a:gd name="connsiteX8" fmla="*/ 59406 w 225679"/>
                <a:gd name="connsiteY8" fmla="*/ 252993 h 255223"/>
                <a:gd name="connsiteX9" fmla="*/ 64778 w 225679"/>
                <a:gd name="connsiteY9" fmla="*/ 255223 h 255223"/>
                <a:gd name="connsiteX10" fmla="*/ 160932 w 225679"/>
                <a:gd name="connsiteY10" fmla="*/ 255223 h 255223"/>
                <a:gd name="connsiteX11" fmla="*/ 166305 w 225679"/>
                <a:gd name="connsiteY11" fmla="*/ 252993 h 255223"/>
                <a:gd name="connsiteX12" fmla="*/ 168535 w 225679"/>
                <a:gd name="connsiteY12" fmla="*/ 247620 h 255223"/>
                <a:gd name="connsiteX13" fmla="*/ 168535 w 225679"/>
                <a:gd name="connsiteY13" fmla="*/ 232414 h 255223"/>
                <a:gd name="connsiteX14" fmla="*/ 184654 w 225679"/>
                <a:gd name="connsiteY14" fmla="*/ 199822 h 255223"/>
                <a:gd name="connsiteX15" fmla="*/ 153278 w 225679"/>
                <a:gd name="connsiteY15" fmla="*/ 232566 h 255223"/>
                <a:gd name="connsiteX16" fmla="*/ 153278 w 225679"/>
                <a:gd name="connsiteY16" fmla="*/ 240118 h 255223"/>
                <a:gd name="connsiteX17" fmla="*/ 72382 w 225679"/>
                <a:gd name="connsiteY17" fmla="*/ 240118 h 255223"/>
                <a:gd name="connsiteX18" fmla="*/ 72382 w 225679"/>
                <a:gd name="connsiteY18" fmla="*/ 233934 h 255223"/>
                <a:gd name="connsiteX19" fmla="*/ 51701 w 225679"/>
                <a:gd name="connsiteY19" fmla="*/ 188975 h 255223"/>
                <a:gd name="connsiteX20" fmla="*/ 15155 w 225679"/>
                <a:gd name="connsiteY20" fmla="*/ 112893 h 255223"/>
                <a:gd name="connsiteX21" fmla="*/ 47697 w 225679"/>
                <a:gd name="connsiteY21" fmla="*/ 40106 h 255223"/>
                <a:gd name="connsiteX22" fmla="*/ 123981 w 225679"/>
                <a:gd name="connsiteY22" fmla="*/ 15877 h 255223"/>
                <a:gd name="connsiteX23" fmla="*/ 209947 w 225679"/>
                <a:gd name="connsiteY23" fmla="*/ 102705 h 255223"/>
                <a:gd name="connsiteX24" fmla="*/ 174922 w 225679"/>
                <a:gd name="connsiteY24" fmla="*/ 188164 h 255223"/>
                <a:gd name="connsiteX25" fmla="*/ 153228 w 225679"/>
                <a:gd name="connsiteY25" fmla="*/ 232566 h 255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25679" h="255223">
                  <a:moveTo>
                    <a:pt x="184603" y="199873"/>
                  </a:moveTo>
                  <a:cubicBezTo>
                    <a:pt x="213749" y="175796"/>
                    <a:pt x="228904" y="138946"/>
                    <a:pt x="225103" y="101184"/>
                  </a:cubicBezTo>
                  <a:cubicBezTo>
                    <a:pt x="219831" y="48774"/>
                    <a:pt x="178014" y="6551"/>
                    <a:pt x="125705" y="722"/>
                  </a:cubicBezTo>
                  <a:cubicBezTo>
                    <a:pt x="93113" y="-2877"/>
                    <a:pt x="61838" y="7058"/>
                    <a:pt x="37610" y="28752"/>
                  </a:cubicBezTo>
                  <a:cubicBezTo>
                    <a:pt x="13736" y="50142"/>
                    <a:pt x="0" y="80808"/>
                    <a:pt x="0" y="112842"/>
                  </a:cubicBezTo>
                  <a:cubicBezTo>
                    <a:pt x="0" y="147158"/>
                    <a:pt x="15409" y="179243"/>
                    <a:pt x="42223" y="200785"/>
                  </a:cubicBezTo>
                  <a:cubicBezTo>
                    <a:pt x="51650" y="208337"/>
                    <a:pt x="57277" y="220705"/>
                    <a:pt x="57226" y="233833"/>
                  </a:cubicBezTo>
                  <a:lnTo>
                    <a:pt x="57226" y="247620"/>
                  </a:lnTo>
                  <a:cubicBezTo>
                    <a:pt x="57175" y="249648"/>
                    <a:pt x="57986" y="251574"/>
                    <a:pt x="59406" y="252993"/>
                  </a:cubicBezTo>
                  <a:cubicBezTo>
                    <a:pt x="60825" y="254412"/>
                    <a:pt x="62751" y="255223"/>
                    <a:pt x="64778" y="255223"/>
                  </a:cubicBezTo>
                  <a:lnTo>
                    <a:pt x="160932" y="255223"/>
                  </a:lnTo>
                  <a:cubicBezTo>
                    <a:pt x="162960" y="255223"/>
                    <a:pt x="164886" y="254412"/>
                    <a:pt x="166305" y="252993"/>
                  </a:cubicBezTo>
                  <a:cubicBezTo>
                    <a:pt x="167724" y="251574"/>
                    <a:pt x="168535" y="249597"/>
                    <a:pt x="168535" y="247620"/>
                  </a:cubicBezTo>
                  <a:lnTo>
                    <a:pt x="168535" y="232414"/>
                  </a:lnTo>
                  <a:cubicBezTo>
                    <a:pt x="168434" y="220198"/>
                    <a:pt x="174314" y="208287"/>
                    <a:pt x="184654" y="199822"/>
                  </a:cubicBezTo>
                  <a:close/>
                  <a:moveTo>
                    <a:pt x="153278" y="232566"/>
                  </a:moveTo>
                  <a:lnTo>
                    <a:pt x="153278" y="240118"/>
                  </a:lnTo>
                  <a:cubicBezTo>
                    <a:pt x="153278" y="240118"/>
                    <a:pt x="72382" y="240118"/>
                    <a:pt x="72382" y="240118"/>
                  </a:cubicBezTo>
                  <a:lnTo>
                    <a:pt x="72382" y="233934"/>
                  </a:lnTo>
                  <a:cubicBezTo>
                    <a:pt x="72483" y="215940"/>
                    <a:pt x="64930" y="199568"/>
                    <a:pt x="51701" y="188975"/>
                  </a:cubicBezTo>
                  <a:cubicBezTo>
                    <a:pt x="28486" y="170322"/>
                    <a:pt x="15155" y="142596"/>
                    <a:pt x="15155" y="112893"/>
                  </a:cubicBezTo>
                  <a:cubicBezTo>
                    <a:pt x="15155" y="85167"/>
                    <a:pt x="27016" y="58607"/>
                    <a:pt x="47697" y="40106"/>
                  </a:cubicBezTo>
                  <a:cubicBezTo>
                    <a:pt x="68681" y="21352"/>
                    <a:pt x="95748" y="12735"/>
                    <a:pt x="123981" y="15877"/>
                  </a:cubicBezTo>
                  <a:cubicBezTo>
                    <a:pt x="169194" y="20895"/>
                    <a:pt x="205334" y="57390"/>
                    <a:pt x="209947" y="102705"/>
                  </a:cubicBezTo>
                  <a:cubicBezTo>
                    <a:pt x="213242" y="135398"/>
                    <a:pt x="200164" y="167331"/>
                    <a:pt x="174922" y="188164"/>
                  </a:cubicBezTo>
                  <a:cubicBezTo>
                    <a:pt x="161084" y="199568"/>
                    <a:pt x="153177" y="215738"/>
                    <a:pt x="153228" y="232566"/>
                  </a:cubicBezTo>
                  <a:close/>
                </a:path>
              </a:pathLst>
            </a:custGeom>
            <a:grpFill/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567" name="Frihandsfigur: Form 566">
              <a:extLst>
                <a:ext uri="{FF2B5EF4-FFF2-40B4-BE49-F238E27FC236}">
                  <a16:creationId xmlns:a16="http://schemas.microsoft.com/office/drawing/2014/main" id="{667BE6B2-6D71-FCD8-037E-3FA23DD1DFE9}"/>
                </a:ext>
              </a:extLst>
            </p:cNvPr>
            <p:cNvSpPr/>
            <p:nvPr/>
          </p:nvSpPr>
          <p:spPr>
            <a:xfrm>
              <a:off x="3126931" y="5303049"/>
              <a:ext cx="111359" cy="15206"/>
            </a:xfrm>
            <a:custGeom>
              <a:avLst/>
              <a:gdLst>
                <a:gd name="connsiteX0" fmla="*/ 111360 w 111359"/>
                <a:gd name="connsiteY0" fmla="*/ 7603 h 15206"/>
                <a:gd name="connsiteX1" fmla="*/ 103757 w 111359"/>
                <a:gd name="connsiteY1" fmla="*/ 0 h 15206"/>
                <a:gd name="connsiteX2" fmla="*/ 7603 w 111359"/>
                <a:gd name="connsiteY2" fmla="*/ 0 h 15206"/>
                <a:gd name="connsiteX3" fmla="*/ 0 w 111359"/>
                <a:gd name="connsiteY3" fmla="*/ 7603 h 15206"/>
                <a:gd name="connsiteX4" fmla="*/ 7603 w 111359"/>
                <a:gd name="connsiteY4" fmla="*/ 15206 h 15206"/>
                <a:gd name="connsiteX5" fmla="*/ 103757 w 111359"/>
                <a:gd name="connsiteY5" fmla="*/ 15206 h 15206"/>
                <a:gd name="connsiteX6" fmla="*/ 111360 w 111359"/>
                <a:gd name="connsiteY6" fmla="*/ 7603 h 15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359" h="15206">
                  <a:moveTo>
                    <a:pt x="111360" y="7603"/>
                  </a:moveTo>
                  <a:cubicBezTo>
                    <a:pt x="111360" y="3396"/>
                    <a:pt x="107964" y="0"/>
                    <a:pt x="103757" y="0"/>
                  </a:cubicBezTo>
                  <a:lnTo>
                    <a:pt x="7603" y="0"/>
                  </a:lnTo>
                  <a:cubicBezTo>
                    <a:pt x="3396" y="0"/>
                    <a:pt x="0" y="3396"/>
                    <a:pt x="0" y="7603"/>
                  </a:cubicBezTo>
                  <a:cubicBezTo>
                    <a:pt x="0" y="11810"/>
                    <a:pt x="3396" y="15206"/>
                    <a:pt x="7603" y="15206"/>
                  </a:cubicBezTo>
                  <a:lnTo>
                    <a:pt x="103757" y="15206"/>
                  </a:lnTo>
                  <a:cubicBezTo>
                    <a:pt x="107964" y="15206"/>
                    <a:pt x="111360" y="11810"/>
                    <a:pt x="111360" y="7603"/>
                  </a:cubicBezTo>
                  <a:close/>
                </a:path>
              </a:pathLst>
            </a:custGeom>
            <a:grpFill/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568" name="Frihandsfigur: Form 567">
              <a:extLst>
                <a:ext uri="{FF2B5EF4-FFF2-40B4-BE49-F238E27FC236}">
                  <a16:creationId xmlns:a16="http://schemas.microsoft.com/office/drawing/2014/main" id="{B50800DF-BCA2-7F99-B3A9-6DD63B84F26E}"/>
                </a:ext>
              </a:extLst>
            </p:cNvPr>
            <p:cNvSpPr/>
            <p:nvPr/>
          </p:nvSpPr>
          <p:spPr>
            <a:xfrm>
              <a:off x="3144012" y="5340558"/>
              <a:ext cx="77247" cy="15206"/>
            </a:xfrm>
            <a:custGeom>
              <a:avLst/>
              <a:gdLst>
                <a:gd name="connsiteX0" fmla="*/ 7603 w 77247"/>
                <a:gd name="connsiteY0" fmla="*/ 0 h 15206"/>
                <a:gd name="connsiteX1" fmla="*/ 0 w 77247"/>
                <a:gd name="connsiteY1" fmla="*/ 7603 h 15206"/>
                <a:gd name="connsiteX2" fmla="*/ 7603 w 77247"/>
                <a:gd name="connsiteY2" fmla="*/ 15206 h 15206"/>
                <a:gd name="connsiteX3" fmla="*/ 69644 w 77247"/>
                <a:gd name="connsiteY3" fmla="*/ 15206 h 15206"/>
                <a:gd name="connsiteX4" fmla="*/ 77247 w 77247"/>
                <a:gd name="connsiteY4" fmla="*/ 7603 h 15206"/>
                <a:gd name="connsiteX5" fmla="*/ 69644 w 77247"/>
                <a:gd name="connsiteY5" fmla="*/ 0 h 15206"/>
                <a:gd name="connsiteX6" fmla="*/ 7603 w 77247"/>
                <a:gd name="connsiteY6" fmla="*/ 0 h 15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7247" h="15206">
                  <a:moveTo>
                    <a:pt x="7603" y="0"/>
                  </a:moveTo>
                  <a:cubicBezTo>
                    <a:pt x="3396" y="0"/>
                    <a:pt x="0" y="3396"/>
                    <a:pt x="0" y="7603"/>
                  </a:cubicBezTo>
                  <a:cubicBezTo>
                    <a:pt x="0" y="11810"/>
                    <a:pt x="3396" y="15206"/>
                    <a:pt x="7603" y="15206"/>
                  </a:cubicBezTo>
                  <a:lnTo>
                    <a:pt x="69644" y="15206"/>
                  </a:lnTo>
                  <a:cubicBezTo>
                    <a:pt x="73852" y="15206"/>
                    <a:pt x="77247" y="11810"/>
                    <a:pt x="77247" y="7603"/>
                  </a:cubicBezTo>
                  <a:cubicBezTo>
                    <a:pt x="77247" y="3396"/>
                    <a:pt x="73852" y="0"/>
                    <a:pt x="69644" y="0"/>
                  </a:cubicBezTo>
                  <a:lnTo>
                    <a:pt x="7603" y="0"/>
                  </a:lnTo>
                  <a:close/>
                </a:path>
              </a:pathLst>
            </a:custGeom>
            <a:grpFill/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569" name="Frihandsfigur: Form 568">
              <a:extLst>
                <a:ext uri="{FF2B5EF4-FFF2-40B4-BE49-F238E27FC236}">
                  <a16:creationId xmlns:a16="http://schemas.microsoft.com/office/drawing/2014/main" id="{9997DA87-6DD3-4D48-C6CB-26807663CEAE}"/>
                </a:ext>
              </a:extLst>
            </p:cNvPr>
            <p:cNvSpPr/>
            <p:nvPr/>
          </p:nvSpPr>
          <p:spPr>
            <a:xfrm>
              <a:off x="3175033" y="5089909"/>
              <a:ext cx="15206" cy="85154"/>
            </a:xfrm>
            <a:custGeom>
              <a:avLst/>
              <a:gdLst>
                <a:gd name="connsiteX0" fmla="*/ 7603 w 15206"/>
                <a:gd name="connsiteY0" fmla="*/ 85155 h 85154"/>
                <a:gd name="connsiteX1" fmla="*/ 15206 w 15206"/>
                <a:gd name="connsiteY1" fmla="*/ 77552 h 85154"/>
                <a:gd name="connsiteX2" fmla="*/ 15206 w 15206"/>
                <a:gd name="connsiteY2" fmla="*/ 7603 h 85154"/>
                <a:gd name="connsiteX3" fmla="*/ 7603 w 15206"/>
                <a:gd name="connsiteY3" fmla="*/ 0 h 85154"/>
                <a:gd name="connsiteX4" fmla="*/ 0 w 15206"/>
                <a:gd name="connsiteY4" fmla="*/ 7603 h 85154"/>
                <a:gd name="connsiteX5" fmla="*/ 0 w 15206"/>
                <a:gd name="connsiteY5" fmla="*/ 77552 h 85154"/>
                <a:gd name="connsiteX6" fmla="*/ 7603 w 15206"/>
                <a:gd name="connsiteY6" fmla="*/ 85155 h 85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206" h="85154">
                  <a:moveTo>
                    <a:pt x="7603" y="85155"/>
                  </a:moveTo>
                  <a:cubicBezTo>
                    <a:pt x="11810" y="85155"/>
                    <a:pt x="15206" y="81758"/>
                    <a:pt x="15206" y="77552"/>
                  </a:cubicBezTo>
                  <a:lnTo>
                    <a:pt x="15206" y="7603"/>
                  </a:lnTo>
                  <a:cubicBezTo>
                    <a:pt x="15206" y="3396"/>
                    <a:pt x="11810" y="0"/>
                    <a:pt x="7603" y="0"/>
                  </a:cubicBezTo>
                  <a:cubicBezTo>
                    <a:pt x="3396" y="0"/>
                    <a:pt x="0" y="3396"/>
                    <a:pt x="0" y="7603"/>
                  </a:cubicBezTo>
                  <a:lnTo>
                    <a:pt x="0" y="77552"/>
                  </a:lnTo>
                  <a:cubicBezTo>
                    <a:pt x="0" y="81758"/>
                    <a:pt x="3396" y="85155"/>
                    <a:pt x="7603" y="85155"/>
                  </a:cubicBezTo>
                  <a:close/>
                </a:path>
              </a:pathLst>
            </a:custGeom>
            <a:grpFill/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570" name="Frihandsfigur: Form 569">
              <a:extLst>
                <a:ext uri="{FF2B5EF4-FFF2-40B4-BE49-F238E27FC236}">
                  <a16:creationId xmlns:a16="http://schemas.microsoft.com/office/drawing/2014/main" id="{2C1C61DA-0C58-D040-7443-F7B724AB533D}"/>
                </a:ext>
              </a:extLst>
            </p:cNvPr>
            <p:cNvSpPr/>
            <p:nvPr/>
          </p:nvSpPr>
          <p:spPr>
            <a:xfrm>
              <a:off x="3172346" y="5194021"/>
              <a:ext cx="20579" cy="20579"/>
            </a:xfrm>
            <a:custGeom>
              <a:avLst/>
              <a:gdLst>
                <a:gd name="connsiteX0" fmla="*/ 10290 w 20579"/>
                <a:gd name="connsiteY0" fmla="*/ 0 h 20579"/>
                <a:gd name="connsiteX1" fmla="*/ 0 w 20579"/>
                <a:gd name="connsiteY1" fmla="*/ 10289 h 20579"/>
                <a:gd name="connsiteX2" fmla="*/ 10290 w 20579"/>
                <a:gd name="connsiteY2" fmla="*/ 20579 h 20579"/>
                <a:gd name="connsiteX3" fmla="*/ 20579 w 20579"/>
                <a:gd name="connsiteY3" fmla="*/ 10289 h 20579"/>
                <a:gd name="connsiteX4" fmla="*/ 10290 w 20579"/>
                <a:gd name="connsiteY4" fmla="*/ 0 h 20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579" h="20579">
                  <a:moveTo>
                    <a:pt x="10290" y="0"/>
                  </a:moveTo>
                  <a:cubicBezTo>
                    <a:pt x="4613" y="0"/>
                    <a:pt x="0" y="4612"/>
                    <a:pt x="0" y="10289"/>
                  </a:cubicBezTo>
                  <a:cubicBezTo>
                    <a:pt x="0" y="15966"/>
                    <a:pt x="4613" y="20579"/>
                    <a:pt x="10290" y="20579"/>
                  </a:cubicBezTo>
                  <a:cubicBezTo>
                    <a:pt x="15966" y="20579"/>
                    <a:pt x="20579" y="15966"/>
                    <a:pt x="20579" y="10289"/>
                  </a:cubicBezTo>
                  <a:cubicBezTo>
                    <a:pt x="20579" y="4612"/>
                    <a:pt x="15966" y="0"/>
                    <a:pt x="10290" y="0"/>
                  </a:cubicBezTo>
                  <a:close/>
                </a:path>
              </a:pathLst>
            </a:custGeom>
            <a:grpFill/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571" name="Frihandsfigur: Form 570">
              <a:extLst>
                <a:ext uri="{FF2B5EF4-FFF2-40B4-BE49-F238E27FC236}">
                  <a16:creationId xmlns:a16="http://schemas.microsoft.com/office/drawing/2014/main" id="{D9B38CBF-9CE4-B3D5-122E-D4EA2BB49FED}"/>
                </a:ext>
              </a:extLst>
            </p:cNvPr>
            <p:cNvSpPr/>
            <p:nvPr/>
          </p:nvSpPr>
          <p:spPr>
            <a:xfrm>
              <a:off x="2979430" y="5124224"/>
              <a:ext cx="51092" cy="15206"/>
            </a:xfrm>
            <a:custGeom>
              <a:avLst/>
              <a:gdLst>
                <a:gd name="connsiteX0" fmla="*/ 51093 w 51092"/>
                <a:gd name="connsiteY0" fmla="*/ 7603 h 15206"/>
                <a:gd name="connsiteX1" fmla="*/ 43490 w 51092"/>
                <a:gd name="connsiteY1" fmla="*/ 0 h 15206"/>
                <a:gd name="connsiteX2" fmla="*/ 7603 w 51092"/>
                <a:gd name="connsiteY2" fmla="*/ 0 h 15206"/>
                <a:gd name="connsiteX3" fmla="*/ 0 w 51092"/>
                <a:gd name="connsiteY3" fmla="*/ 7603 h 15206"/>
                <a:gd name="connsiteX4" fmla="*/ 7603 w 51092"/>
                <a:gd name="connsiteY4" fmla="*/ 15206 h 15206"/>
                <a:gd name="connsiteX5" fmla="*/ 43490 w 51092"/>
                <a:gd name="connsiteY5" fmla="*/ 15206 h 15206"/>
                <a:gd name="connsiteX6" fmla="*/ 51093 w 51092"/>
                <a:gd name="connsiteY6" fmla="*/ 7603 h 15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1092" h="15206">
                  <a:moveTo>
                    <a:pt x="51093" y="7603"/>
                  </a:moveTo>
                  <a:cubicBezTo>
                    <a:pt x="51093" y="3396"/>
                    <a:pt x="47697" y="0"/>
                    <a:pt x="43490" y="0"/>
                  </a:cubicBezTo>
                  <a:lnTo>
                    <a:pt x="7603" y="0"/>
                  </a:lnTo>
                  <a:cubicBezTo>
                    <a:pt x="3396" y="0"/>
                    <a:pt x="0" y="3396"/>
                    <a:pt x="0" y="7603"/>
                  </a:cubicBezTo>
                  <a:cubicBezTo>
                    <a:pt x="0" y="11810"/>
                    <a:pt x="3396" y="15206"/>
                    <a:pt x="7603" y="15206"/>
                  </a:cubicBezTo>
                  <a:lnTo>
                    <a:pt x="43490" y="15206"/>
                  </a:lnTo>
                  <a:cubicBezTo>
                    <a:pt x="47697" y="15206"/>
                    <a:pt x="51093" y="11810"/>
                    <a:pt x="51093" y="7603"/>
                  </a:cubicBezTo>
                  <a:close/>
                </a:path>
              </a:pathLst>
            </a:custGeom>
            <a:grpFill/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572" name="Frihandsfigur: Form 571">
              <a:extLst>
                <a:ext uri="{FF2B5EF4-FFF2-40B4-BE49-F238E27FC236}">
                  <a16:creationId xmlns:a16="http://schemas.microsoft.com/office/drawing/2014/main" id="{AF4FF1DB-32FB-AE83-53FD-5CDA2FCAF373}"/>
                </a:ext>
              </a:extLst>
            </p:cNvPr>
            <p:cNvSpPr/>
            <p:nvPr/>
          </p:nvSpPr>
          <p:spPr>
            <a:xfrm>
              <a:off x="3002480" y="5049296"/>
              <a:ext cx="39510" cy="39498"/>
            </a:xfrm>
            <a:custGeom>
              <a:avLst/>
              <a:gdLst>
                <a:gd name="connsiteX0" fmla="*/ 2243 w 39510"/>
                <a:gd name="connsiteY0" fmla="*/ 2243 h 39498"/>
                <a:gd name="connsiteX1" fmla="*/ 2243 w 39510"/>
                <a:gd name="connsiteY1" fmla="*/ 12989 h 39498"/>
                <a:gd name="connsiteX2" fmla="*/ 26522 w 39510"/>
                <a:gd name="connsiteY2" fmla="*/ 37268 h 39498"/>
                <a:gd name="connsiteX3" fmla="*/ 31895 w 39510"/>
                <a:gd name="connsiteY3" fmla="*/ 39498 h 39498"/>
                <a:gd name="connsiteX4" fmla="*/ 37268 w 39510"/>
                <a:gd name="connsiteY4" fmla="*/ 37268 h 39498"/>
                <a:gd name="connsiteX5" fmla="*/ 37268 w 39510"/>
                <a:gd name="connsiteY5" fmla="*/ 26522 h 39498"/>
                <a:gd name="connsiteX6" fmla="*/ 12989 w 39510"/>
                <a:gd name="connsiteY6" fmla="*/ 2243 h 39498"/>
                <a:gd name="connsiteX7" fmla="*/ 2243 w 39510"/>
                <a:gd name="connsiteY7" fmla="*/ 2243 h 39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510" h="39498">
                  <a:moveTo>
                    <a:pt x="2243" y="2243"/>
                  </a:moveTo>
                  <a:cubicBezTo>
                    <a:pt x="-748" y="5233"/>
                    <a:pt x="-748" y="10049"/>
                    <a:pt x="2243" y="12989"/>
                  </a:cubicBezTo>
                  <a:lnTo>
                    <a:pt x="26522" y="37268"/>
                  </a:lnTo>
                  <a:cubicBezTo>
                    <a:pt x="27992" y="38738"/>
                    <a:pt x="29969" y="39498"/>
                    <a:pt x="31895" y="39498"/>
                  </a:cubicBezTo>
                  <a:cubicBezTo>
                    <a:pt x="33821" y="39498"/>
                    <a:pt x="35798" y="38738"/>
                    <a:pt x="37268" y="37268"/>
                  </a:cubicBezTo>
                  <a:cubicBezTo>
                    <a:pt x="40259" y="34277"/>
                    <a:pt x="40259" y="29462"/>
                    <a:pt x="37268" y="26522"/>
                  </a:cubicBezTo>
                  <a:lnTo>
                    <a:pt x="12989" y="2243"/>
                  </a:lnTo>
                  <a:cubicBezTo>
                    <a:pt x="9998" y="-748"/>
                    <a:pt x="5183" y="-748"/>
                    <a:pt x="2243" y="2243"/>
                  </a:cubicBezTo>
                  <a:close/>
                </a:path>
              </a:pathLst>
            </a:custGeom>
            <a:grpFill/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573" name="Frihandsfigur: Form 572">
              <a:extLst>
                <a:ext uri="{FF2B5EF4-FFF2-40B4-BE49-F238E27FC236}">
                  <a16:creationId xmlns:a16="http://schemas.microsoft.com/office/drawing/2014/main" id="{282FF093-A05C-1D8A-3A8B-8504E5994E56}"/>
                </a:ext>
              </a:extLst>
            </p:cNvPr>
            <p:cNvSpPr/>
            <p:nvPr/>
          </p:nvSpPr>
          <p:spPr>
            <a:xfrm>
              <a:off x="3003494" y="5174310"/>
              <a:ext cx="40625" cy="40594"/>
            </a:xfrm>
            <a:custGeom>
              <a:avLst/>
              <a:gdLst>
                <a:gd name="connsiteX0" fmla="*/ 7616 w 40625"/>
                <a:gd name="connsiteY0" fmla="*/ 40594 h 40594"/>
                <a:gd name="connsiteX1" fmla="*/ 12989 w 40625"/>
                <a:gd name="connsiteY1" fmla="*/ 38364 h 40594"/>
                <a:gd name="connsiteX2" fmla="*/ 38383 w 40625"/>
                <a:gd name="connsiteY2" fmla="*/ 12970 h 40594"/>
                <a:gd name="connsiteX3" fmla="*/ 38383 w 40625"/>
                <a:gd name="connsiteY3" fmla="*/ 2224 h 40594"/>
                <a:gd name="connsiteX4" fmla="*/ 27637 w 40625"/>
                <a:gd name="connsiteY4" fmla="*/ 2224 h 40594"/>
                <a:gd name="connsiteX5" fmla="*/ 2243 w 40625"/>
                <a:gd name="connsiteY5" fmla="*/ 27618 h 40594"/>
                <a:gd name="connsiteX6" fmla="*/ 2243 w 40625"/>
                <a:gd name="connsiteY6" fmla="*/ 38364 h 40594"/>
                <a:gd name="connsiteX7" fmla="*/ 7616 w 40625"/>
                <a:gd name="connsiteY7" fmla="*/ 40594 h 40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0625" h="40594">
                  <a:moveTo>
                    <a:pt x="7616" y="40594"/>
                  </a:moveTo>
                  <a:cubicBezTo>
                    <a:pt x="9542" y="40594"/>
                    <a:pt x="11519" y="39834"/>
                    <a:pt x="12989" y="38364"/>
                  </a:cubicBezTo>
                  <a:lnTo>
                    <a:pt x="38383" y="12970"/>
                  </a:lnTo>
                  <a:cubicBezTo>
                    <a:pt x="41374" y="9979"/>
                    <a:pt x="41374" y="5164"/>
                    <a:pt x="38383" y="2224"/>
                  </a:cubicBezTo>
                  <a:cubicBezTo>
                    <a:pt x="35392" y="-716"/>
                    <a:pt x="30577" y="-766"/>
                    <a:pt x="27637" y="2224"/>
                  </a:cubicBezTo>
                  <a:lnTo>
                    <a:pt x="2243" y="27618"/>
                  </a:lnTo>
                  <a:cubicBezTo>
                    <a:pt x="-748" y="30609"/>
                    <a:pt x="-748" y="35424"/>
                    <a:pt x="2243" y="38364"/>
                  </a:cubicBezTo>
                  <a:cubicBezTo>
                    <a:pt x="3713" y="39834"/>
                    <a:pt x="5690" y="40594"/>
                    <a:pt x="7616" y="40594"/>
                  </a:cubicBezTo>
                  <a:close/>
                </a:path>
              </a:pathLst>
            </a:custGeom>
            <a:grpFill/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574" name="Frihandsfigur: Form 573">
              <a:extLst>
                <a:ext uri="{FF2B5EF4-FFF2-40B4-BE49-F238E27FC236}">
                  <a16:creationId xmlns:a16="http://schemas.microsoft.com/office/drawing/2014/main" id="{58D08FF6-1CF0-535A-F0B8-876F01BC1D05}"/>
                </a:ext>
              </a:extLst>
            </p:cNvPr>
            <p:cNvSpPr/>
            <p:nvPr/>
          </p:nvSpPr>
          <p:spPr>
            <a:xfrm>
              <a:off x="3334799" y="5124782"/>
              <a:ext cx="51092" cy="15206"/>
            </a:xfrm>
            <a:custGeom>
              <a:avLst/>
              <a:gdLst>
                <a:gd name="connsiteX0" fmla="*/ 43490 w 51092"/>
                <a:gd name="connsiteY0" fmla="*/ 0 h 15206"/>
                <a:gd name="connsiteX1" fmla="*/ 7603 w 51092"/>
                <a:gd name="connsiteY1" fmla="*/ 0 h 15206"/>
                <a:gd name="connsiteX2" fmla="*/ 0 w 51092"/>
                <a:gd name="connsiteY2" fmla="*/ 7603 h 15206"/>
                <a:gd name="connsiteX3" fmla="*/ 7603 w 51092"/>
                <a:gd name="connsiteY3" fmla="*/ 15206 h 15206"/>
                <a:gd name="connsiteX4" fmla="*/ 43490 w 51092"/>
                <a:gd name="connsiteY4" fmla="*/ 15206 h 15206"/>
                <a:gd name="connsiteX5" fmla="*/ 51093 w 51092"/>
                <a:gd name="connsiteY5" fmla="*/ 7603 h 15206"/>
                <a:gd name="connsiteX6" fmla="*/ 43490 w 51092"/>
                <a:gd name="connsiteY6" fmla="*/ 0 h 15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1092" h="15206">
                  <a:moveTo>
                    <a:pt x="43490" y="0"/>
                  </a:moveTo>
                  <a:lnTo>
                    <a:pt x="7603" y="0"/>
                  </a:lnTo>
                  <a:cubicBezTo>
                    <a:pt x="3396" y="0"/>
                    <a:pt x="0" y="3396"/>
                    <a:pt x="0" y="7603"/>
                  </a:cubicBezTo>
                  <a:cubicBezTo>
                    <a:pt x="0" y="11810"/>
                    <a:pt x="3396" y="15206"/>
                    <a:pt x="7603" y="15206"/>
                  </a:cubicBezTo>
                  <a:lnTo>
                    <a:pt x="43490" y="15206"/>
                  </a:lnTo>
                  <a:cubicBezTo>
                    <a:pt x="47697" y="15206"/>
                    <a:pt x="51093" y="11810"/>
                    <a:pt x="51093" y="7603"/>
                  </a:cubicBezTo>
                  <a:cubicBezTo>
                    <a:pt x="51093" y="3396"/>
                    <a:pt x="47697" y="0"/>
                    <a:pt x="43490" y="0"/>
                  </a:cubicBezTo>
                  <a:close/>
                </a:path>
              </a:pathLst>
            </a:custGeom>
            <a:grpFill/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575" name="Frihandsfigur: Form 574">
              <a:extLst>
                <a:ext uri="{FF2B5EF4-FFF2-40B4-BE49-F238E27FC236}">
                  <a16:creationId xmlns:a16="http://schemas.microsoft.com/office/drawing/2014/main" id="{05EBB567-4828-C869-CB65-9C011A4EDCC2}"/>
                </a:ext>
              </a:extLst>
            </p:cNvPr>
            <p:cNvSpPr/>
            <p:nvPr/>
          </p:nvSpPr>
          <p:spPr>
            <a:xfrm>
              <a:off x="3323300" y="5175406"/>
              <a:ext cx="39491" cy="39498"/>
            </a:xfrm>
            <a:custGeom>
              <a:avLst/>
              <a:gdLst>
                <a:gd name="connsiteX0" fmla="*/ 31876 w 39491"/>
                <a:gd name="connsiteY0" fmla="*/ 39498 h 39498"/>
                <a:gd name="connsiteX1" fmla="*/ 37249 w 39491"/>
                <a:gd name="connsiteY1" fmla="*/ 37268 h 39498"/>
                <a:gd name="connsiteX2" fmla="*/ 37249 w 39491"/>
                <a:gd name="connsiteY2" fmla="*/ 26522 h 39498"/>
                <a:gd name="connsiteX3" fmla="*/ 12970 w 39491"/>
                <a:gd name="connsiteY3" fmla="*/ 2243 h 39498"/>
                <a:gd name="connsiteX4" fmla="*/ 2224 w 39491"/>
                <a:gd name="connsiteY4" fmla="*/ 2243 h 39498"/>
                <a:gd name="connsiteX5" fmla="*/ 2224 w 39491"/>
                <a:gd name="connsiteY5" fmla="*/ 12989 h 39498"/>
                <a:gd name="connsiteX6" fmla="*/ 26503 w 39491"/>
                <a:gd name="connsiteY6" fmla="*/ 37268 h 39498"/>
                <a:gd name="connsiteX7" fmla="*/ 31876 w 39491"/>
                <a:gd name="connsiteY7" fmla="*/ 39498 h 39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491" h="39498">
                  <a:moveTo>
                    <a:pt x="31876" y="39498"/>
                  </a:moveTo>
                  <a:cubicBezTo>
                    <a:pt x="33802" y="39498"/>
                    <a:pt x="35779" y="38738"/>
                    <a:pt x="37249" y="37268"/>
                  </a:cubicBezTo>
                  <a:cubicBezTo>
                    <a:pt x="40239" y="34277"/>
                    <a:pt x="40239" y="29462"/>
                    <a:pt x="37249" y="26522"/>
                  </a:cubicBezTo>
                  <a:lnTo>
                    <a:pt x="12970" y="2243"/>
                  </a:lnTo>
                  <a:cubicBezTo>
                    <a:pt x="9979" y="-748"/>
                    <a:pt x="5164" y="-748"/>
                    <a:pt x="2224" y="2243"/>
                  </a:cubicBezTo>
                  <a:cubicBezTo>
                    <a:pt x="-716" y="5233"/>
                    <a:pt x="-766" y="10049"/>
                    <a:pt x="2224" y="12989"/>
                  </a:cubicBezTo>
                  <a:lnTo>
                    <a:pt x="26503" y="37268"/>
                  </a:lnTo>
                  <a:cubicBezTo>
                    <a:pt x="27973" y="38738"/>
                    <a:pt x="29950" y="39498"/>
                    <a:pt x="31876" y="39498"/>
                  </a:cubicBezTo>
                  <a:close/>
                </a:path>
              </a:pathLst>
            </a:custGeom>
            <a:grpFill/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576" name="Frihandsfigur: Form 575">
              <a:extLst>
                <a:ext uri="{FF2B5EF4-FFF2-40B4-BE49-F238E27FC236}">
                  <a16:creationId xmlns:a16="http://schemas.microsoft.com/office/drawing/2014/main" id="{908FC4D4-C52F-E03E-EEC4-286C42DE20E4}"/>
                </a:ext>
              </a:extLst>
            </p:cNvPr>
            <p:cNvSpPr/>
            <p:nvPr/>
          </p:nvSpPr>
          <p:spPr>
            <a:xfrm>
              <a:off x="3321152" y="5049296"/>
              <a:ext cx="40625" cy="40613"/>
            </a:xfrm>
            <a:custGeom>
              <a:avLst/>
              <a:gdLst>
                <a:gd name="connsiteX0" fmla="*/ 38383 w 40625"/>
                <a:gd name="connsiteY0" fmla="*/ 2243 h 40613"/>
                <a:gd name="connsiteX1" fmla="*/ 27637 w 40625"/>
                <a:gd name="connsiteY1" fmla="*/ 2243 h 40613"/>
                <a:gd name="connsiteX2" fmla="*/ 2243 w 40625"/>
                <a:gd name="connsiteY2" fmla="*/ 27637 h 40613"/>
                <a:gd name="connsiteX3" fmla="*/ 2243 w 40625"/>
                <a:gd name="connsiteY3" fmla="*/ 38383 h 40613"/>
                <a:gd name="connsiteX4" fmla="*/ 7616 w 40625"/>
                <a:gd name="connsiteY4" fmla="*/ 40613 h 40613"/>
                <a:gd name="connsiteX5" fmla="*/ 12989 w 40625"/>
                <a:gd name="connsiteY5" fmla="*/ 38383 h 40613"/>
                <a:gd name="connsiteX6" fmla="*/ 38383 w 40625"/>
                <a:gd name="connsiteY6" fmla="*/ 12989 h 40613"/>
                <a:gd name="connsiteX7" fmla="*/ 38383 w 40625"/>
                <a:gd name="connsiteY7" fmla="*/ 2243 h 40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0625" h="40613">
                  <a:moveTo>
                    <a:pt x="38383" y="2243"/>
                  </a:moveTo>
                  <a:cubicBezTo>
                    <a:pt x="35392" y="-748"/>
                    <a:pt x="30577" y="-748"/>
                    <a:pt x="27637" y="2243"/>
                  </a:cubicBezTo>
                  <a:lnTo>
                    <a:pt x="2243" y="27637"/>
                  </a:lnTo>
                  <a:cubicBezTo>
                    <a:pt x="-748" y="30628"/>
                    <a:pt x="-748" y="35443"/>
                    <a:pt x="2243" y="38383"/>
                  </a:cubicBezTo>
                  <a:cubicBezTo>
                    <a:pt x="3713" y="39853"/>
                    <a:pt x="5690" y="40613"/>
                    <a:pt x="7616" y="40613"/>
                  </a:cubicBezTo>
                  <a:cubicBezTo>
                    <a:pt x="9542" y="40613"/>
                    <a:pt x="11519" y="39853"/>
                    <a:pt x="12989" y="38383"/>
                  </a:cubicBezTo>
                  <a:lnTo>
                    <a:pt x="38383" y="12989"/>
                  </a:lnTo>
                  <a:cubicBezTo>
                    <a:pt x="41374" y="9998"/>
                    <a:pt x="41374" y="5183"/>
                    <a:pt x="38383" y="2243"/>
                  </a:cubicBezTo>
                  <a:close/>
                </a:path>
              </a:pathLst>
            </a:custGeom>
            <a:grpFill/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  <p:sp>
        <p:nvSpPr>
          <p:cNvPr id="607" name="Frihandsfigur: Form 606">
            <a:extLst>
              <a:ext uri="{FF2B5EF4-FFF2-40B4-BE49-F238E27FC236}">
                <a16:creationId xmlns:a16="http://schemas.microsoft.com/office/drawing/2014/main" id="{DAE621EA-3375-F75D-D053-A1B10F95181D}"/>
              </a:ext>
            </a:extLst>
          </p:cNvPr>
          <p:cNvSpPr/>
          <p:nvPr/>
        </p:nvSpPr>
        <p:spPr>
          <a:xfrm>
            <a:off x="468912" y="3267797"/>
            <a:ext cx="455934" cy="528207"/>
          </a:xfrm>
          <a:custGeom>
            <a:avLst/>
            <a:gdLst>
              <a:gd name="connsiteX0" fmla="*/ 329316 w 336890"/>
              <a:gd name="connsiteY0" fmla="*/ 111664 h 390292"/>
              <a:gd name="connsiteX1" fmla="*/ 335500 w 336890"/>
              <a:gd name="connsiteY1" fmla="*/ 108471 h 390292"/>
              <a:gd name="connsiteX2" fmla="*/ 336463 w 336890"/>
              <a:gd name="connsiteY2" fmla="*/ 101577 h 390292"/>
              <a:gd name="connsiteX3" fmla="*/ 319533 w 336890"/>
              <a:gd name="connsiteY3" fmla="*/ 53323 h 390292"/>
              <a:gd name="connsiteX4" fmla="*/ 312336 w 336890"/>
              <a:gd name="connsiteY4" fmla="*/ 48254 h 390292"/>
              <a:gd name="connsiteX5" fmla="*/ 143547 w 336890"/>
              <a:gd name="connsiteY5" fmla="*/ 48254 h 390292"/>
              <a:gd name="connsiteX6" fmla="*/ 143547 w 336890"/>
              <a:gd name="connsiteY6" fmla="*/ 7603 h 390292"/>
              <a:gd name="connsiteX7" fmla="*/ 135944 w 336890"/>
              <a:gd name="connsiteY7" fmla="*/ 0 h 390292"/>
              <a:gd name="connsiteX8" fmla="*/ 84242 w 336890"/>
              <a:gd name="connsiteY8" fmla="*/ 0 h 390292"/>
              <a:gd name="connsiteX9" fmla="*/ 76639 w 336890"/>
              <a:gd name="connsiteY9" fmla="*/ 7603 h 390292"/>
              <a:gd name="connsiteX10" fmla="*/ 76639 w 336890"/>
              <a:gd name="connsiteY10" fmla="*/ 48254 h 390292"/>
              <a:gd name="connsiteX11" fmla="*/ 7603 w 336890"/>
              <a:gd name="connsiteY11" fmla="*/ 48254 h 390292"/>
              <a:gd name="connsiteX12" fmla="*/ 0 w 336890"/>
              <a:gd name="connsiteY12" fmla="*/ 55858 h 390292"/>
              <a:gd name="connsiteX13" fmla="*/ 0 w 336890"/>
              <a:gd name="connsiteY13" fmla="*/ 104112 h 390292"/>
              <a:gd name="connsiteX14" fmla="*/ 7603 w 336890"/>
              <a:gd name="connsiteY14" fmla="*/ 111715 h 390292"/>
              <a:gd name="connsiteX15" fmla="*/ 76639 w 336890"/>
              <a:gd name="connsiteY15" fmla="*/ 111715 h 390292"/>
              <a:gd name="connsiteX16" fmla="*/ 76639 w 336890"/>
              <a:gd name="connsiteY16" fmla="*/ 382690 h 390292"/>
              <a:gd name="connsiteX17" fmla="*/ 84242 w 336890"/>
              <a:gd name="connsiteY17" fmla="*/ 390293 h 390292"/>
              <a:gd name="connsiteX18" fmla="*/ 135944 w 336890"/>
              <a:gd name="connsiteY18" fmla="*/ 390293 h 390292"/>
              <a:gd name="connsiteX19" fmla="*/ 143547 w 336890"/>
              <a:gd name="connsiteY19" fmla="*/ 382690 h 390292"/>
              <a:gd name="connsiteX20" fmla="*/ 143547 w 336890"/>
              <a:gd name="connsiteY20" fmla="*/ 111715 h 390292"/>
              <a:gd name="connsiteX21" fmla="*/ 271836 w 336890"/>
              <a:gd name="connsiteY21" fmla="*/ 111715 h 390292"/>
              <a:gd name="connsiteX22" fmla="*/ 271836 w 336890"/>
              <a:gd name="connsiteY22" fmla="*/ 171526 h 390292"/>
              <a:gd name="connsiteX23" fmla="*/ 230830 w 336890"/>
              <a:gd name="connsiteY23" fmla="*/ 171526 h 390292"/>
              <a:gd name="connsiteX24" fmla="*/ 223227 w 336890"/>
              <a:gd name="connsiteY24" fmla="*/ 179129 h 390292"/>
              <a:gd name="connsiteX25" fmla="*/ 223227 w 336890"/>
              <a:gd name="connsiteY25" fmla="*/ 252322 h 390292"/>
              <a:gd name="connsiteX26" fmla="*/ 230830 w 336890"/>
              <a:gd name="connsiteY26" fmla="*/ 259925 h 390292"/>
              <a:gd name="connsiteX27" fmla="*/ 327998 w 336890"/>
              <a:gd name="connsiteY27" fmla="*/ 259925 h 390292"/>
              <a:gd name="connsiteX28" fmla="*/ 335601 w 336890"/>
              <a:gd name="connsiteY28" fmla="*/ 252322 h 390292"/>
              <a:gd name="connsiteX29" fmla="*/ 335601 w 336890"/>
              <a:gd name="connsiteY29" fmla="*/ 179129 h 390292"/>
              <a:gd name="connsiteX30" fmla="*/ 327998 w 336890"/>
              <a:gd name="connsiteY30" fmla="*/ 171526 h 390292"/>
              <a:gd name="connsiteX31" fmla="*/ 286992 w 336890"/>
              <a:gd name="connsiteY31" fmla="*/ 171526 h 390292"/>
              <a:gd name="connsiteX32" fmla="*/ 286992 w 336890"/>
              <a:gd name="connsiteY32" fmla="*/ 111715 h 390292"/>
              <a:gd name="connsiteX33" fmla="*/ 329215 w 336890"/>
              <a:gd name="connsiteY33" fmla="*/ 111715 h 390292"/>
              <a:gd name="connsiteX34" fmla="*/ 238484 w 336890"/>
              <a:gd name="connsiteY34" fmla="*/ 244668 h 390292"/>
              <a:gd name="connsiteX35" fmla="*/ 238484 w 336890"/>
              <a:gd name="connsiteY35" fmla="*/ 223278 h 390292"/>
              <a:gd name="connsiteX36" fmla="*/ 320445 w 336890"/>
              <a:gd name="connsiteY36" fmla="*/ 223278 h 390292"/>
              <a:gd name="connsiteX37" fmla="*/ 320445 w 336890"/>
              <a:gd name="connsiteY37" fmla="*/ 244668 h 390292"/>
              <a:gd name="connsiteX38" fmla="*/ 238484 w 336890"/>
              <a:gd name="connsiteY38" fmla="*/ 244668 h 390292"/>
              <a:gd name="connsiteX39" fmla="*/ 320496 w 336890"/>
              <a:gd name="connsiteY39" fmla="*/ 208072 h 390292"/>
              <a:gd name="connsiteX40" fmla="*/ 238535 w 336890"/>
              <a:gd name="connsiteY40" fmla="*/ 208072 h 390292"/>
              <a:gd name="connsiteX41" fmla="*/ 238535 w 336890"/>
              <a:gd name="connsiteY41" fmla="*/ 186682 h 390292"/>
              <a:gd name="connsiteX42" fmla="*/ 320496 w 336890"/>
              <a:gd name="connsiteY42" fmla="*/ 186682 h 390292"/>
              <a:gd name="connsiteX43" fmla="*/ 320496 w 336890"/>
              <a:gd name="connsiteY43" fmla="*/ 208072 h 390292"/>
              <a:gd name="connsiteX44" fmla="*/ 91896 w 336890"/>
              <a:gd name="connsiteY44" fmla="*/ 15155 h 390292"/>
              <a:gd name="connsiteX45" fmla="*/ 128391 w 336890"/>
              <a:gd name="connsiteY45" fmla="*/ 15155 h 390292"/>
              <a:gd name="connsiteX46" fmla="*/ 128391 w 336890"/>
              <a:gd name="connsiteY46" fmla="*/ 48204 h 390292"/>
              <a:gd name="connsiteX47" fmla="*/ 91896 w 336890"/>
              <a:gd name="connsiteY47" fmla="*/ 48204 h 390292"/>
              <a:gd name="connsiteX48" fmla="*/ 91896 w 336890"/>
              <a:gd name="connsiteY48" fmla="*/ 15155 h 390292"/>
              <a:gd name="connsiteX49" fmla="*/ 15257 w 336890"/>
              <a:gd name="connsiteY49" fmla="*/ 63410 h 390292"/>
              <a:gd name="connsiteX50" fmla="*/ 307014 w 336890"/>
              <a:gd name="connsiteY50" fmla="*/ 63410 h 390292"/>
              <a:gd name="connsiteX51" fmla="*/ 318621 w 336890"/>
              <a:gd name="connsiteY51" fmla="*/ 96458 h 390292"/>
              <a:gd name="connsiteX52" fmla="*/ 15257 w 336890"/>
              <a:gd name="connsiteY52" fmla="*/ 96458 h 390292"/>
              <a:gd name="connsiteX53" fmla="*/ 15257 w 336890"/>
              <a:gd name="connsiteY53" fmla="*/ 63410 h 390292"/>
              <a:gd name="connsiteX54" fmla="*/ 128391 w 336890"/>
              <a:gd name="connsiteY54" fmla="*/ 375036 h 390292"/>
              <a:gd name="connsiteX55" fmla="*/ 91896 w 336890"/>
              <a:gd name="connsiteY55" fmla="*/ 375036 h 390292"/>
              <a:gd name="connsiteX56" fmla="*/ 91896 w 336890"/>
              <a:gd name="connsiteY56" fmla="*/ 111664 h 390292"/>
              <a:gd name="connsiteX57" fmla="*/ 128391 w 336890"/>
              <a:gd name="connsiteY57" fmla="*/ 111664 h 390292"/>
              <a:gd name="connsiteX58" fmla="*/ 128391 w 336890"/>
              <a:gd name="connsiteY58" fmla="*/ 375036 h 390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336890" h="390292">
                <a:moveTo>
                  <a:pt x="329316" y="111664"/>
                </a:moveTo>
                <a:cubicBezTo>
                  <a:pt x="331800" y="111664"/>
                  <a:pt x="334081" y="110448"/>
                  <a:pt x="335500" y="108471"/>
                </a:cubicBezTo>
                <a:cubicBezTo>
                  <a:pt x="336919" y="106443"/>
                  <a:pt x="337274" y="103909"/>
                  <a:pt x="336463" y="101577"/>
                </a:cubicBezTo>
                <a:lnTo>
                  <a:pt x="319533" y="53323"/>
                </a:lnTo>
                <a:cubicBezTo>
                  <a:pt x="318469" y="50282"/>
                  <a:pt x="315580" y="48254"/>
                  <a:pt x="312336" y="48254"/>
                </a:cubicBezTo>
                <a:lnTo>
                  <a:pt x="143547" y="48254"/>
                </a:lnTo>
                <a:lnTo>
                  <a:pt x="143547" y="7603"/>
                </a:lnTo>
                <a:cubicBezTo>
                  <a:pt x="143547" y="3396"/>
                  <a:pt x="140151" y="0"/>
                  <a:pt x="135944" y="0"/>
                </a:cubicBezTo>
                <a:lnTo>
                  <a:pt x="84242" y="0"/>
                </a:lnTo>
                <a:cubicBezTo>
                  <a:pt x="80036" y="0"/>
                  <a:pt x="76639" y="3396"/>
                  <a:pt x="76639" y="7603"/>
                </a:cubicBezTo>
                <a:lnTo>
                  <a:pt x="76639" y="48254"/>
                </a:lnTo>
                <a:lnTo>
                  <a:pt x="7603" y="48254"/>
                </a:lnTo>
                <a:cubicBezTo>
                  <a:pt x="3396" y="48254"/>
                  <a:pt x="0" y="51650"/>
                  <a:pt x="0" y="55858"/>
                </a:cubicBezTo>
                <a:lnTo>
                  <a:pt x="0" y="104112"/>
                </a:lnTo>
                <a:cubicBezTo>
                  <a:pt x="0" y="108319"/>
                  <a:pt x="3396" y="111715"/>
                  <a:pt x="7603" y="111715"/>
                </a:cubicBezTo>
                <a:lnTo>
                  <a:pt x="76639" y="111715"/>
                </a:lnTo>
                <a:lnTo>
                  <a:pt x="76639" y="382690"/>
                </a:lnTo>
                <a:cubicBezTo>
                  <a:pt x="76639" y="386897"/>
                  <a:pt x="80036" y="390293"/>
                  <a:pt x="84242" y="390293"/>
                </a:cubicBezTo>
                <a:lnTo>
                  <a:pt x="135944" y="390293"/>
                </a:lnTo>
                <a:cubicBezTo>
                  <a:pt x="140151" y="390293"/>
                  <a:pt x="143547" y="386897"/>
                  <a:pt x="143547" y="382690"/>
                </a:cubicBezTo>
                <a:lnTo>
                  <a:pt x="143547" y="111715"/>
                </a:lnTo>
                <a:lnTo>
                  <a:pt x="271836" y="111715"/>
                </a:lnTo>
                <a:lnTo>
                  <a:pt x="271836" y="171526"/>
                </a:lnTo>
                <a:lnTo>
                  <a:pt x="230830" y="171526"/>
                </a:lnTo>
                <a:cubicBezTo>
                  <a:pt x="226624" y="171526"/>
                  <a:pt x="223227" y="174922"/>
                  <a:pt x="223227" y="179129"/>
                </a:cubicBezTo>
                <a:lnTo>
                  <a:pt x="223227" y="252322"/>
                </a:lnTo>
                <a:cubicBezTo>
                  <a:pt x="223227" y="256529"/>
                  <a:pt x="226624" y="259925"/>
                  <a:pt x="230830" y="259925"/>
                </a:cubicBezTo>
                <a:lnTo>
                  <a:pt x="327998" y="259925"/>
                </a:lnTo>
                <a:cubicBezTo>
                  <a:pt x="332205" y="259925"/>
                  <a:pt x="335601" y="256529"/>
                  <a:pt x="335601" y="252322"/>
                </a:cubicBezTo>
                <a:lnTo>
                  <a:pt x="335601" y="179129"/>
                </a:lnTo>
                <a:cubicBezTo>
                  <a:pt x="335601" y="174922"/>
                  <a:pt x="332205" y="171526"/>
                  <a:pt x="327998" y="171526"/>
                </a:cubicBezTo>
                <a:lnTo>
                  <a:pt x="286992" y="171526"/>
                </a:lnTo>
                <a:lnTo>
                  <a:pt x="286992" y="111715"/>
                </a:lnTo>
                <a:lnTo>
                  <a:pt x="329215" y="111715"/>
                </a:lnTo>
                <a:close/>
                <a:moveTo>
                  <a:pt x="238484" y="244668"/>
                </a:moveTo>
                <a:lnTo>
                  <a:pt x="238484" y="223278"/>
                </a:lnTo>
                <a:lnTo>
                  <a:pt x="320445" y="223278"/>
                </a:lnTo>
                <a:lnTo>
                  <a:pt x="320445" y="244668"/>
                </a:lnTo>
                <a:lnTo>
                  <a:pt x="238484" y="244668"/>
                </a:lnTo>
                <a:close/>
                <a:moveTo>
                  <a:pt x="320496" y="208072"/>
                </a:moveTo>
                <a:lnTo>
                  <a:pt x="238535" y="208072"/>
                </a:lnTo>
                <a:lnTo>
                  <a:pt x="238535" y="186682"/>
                </a:lnTo>
                <a:lnTo>
                  <a:pt x="320496" y="186682"/>
                </a:lnTo>
                <a:lnTo>
                  <a:pt x="320496" y="208072"/>
                </a:lnTo>
                <a:close/>
                <a:moveTo>
                  <a:pt x="91896" y="15155"/>
                </a:moveTo>
                <a:lnTo>
                  <a:pt x="128391" y="15155"/>
                </a:lnTo>
                <a:lnTo>
                  <a:pt x="128391" y="48204"/>
                </a:lnTo>
                <a:lnTo>
                  <a:pt x="91896" y="48204"/>
                </a:lnTo>
                <a:lnTo>
                  <a:pt x="91896" y="15155"/>
                </a:lnTo>
                <a:close/>
                <a:moveTo>
                  <a:pt x="15257" y="63410"/>
                </a:moveTo>
                <a:lnTo>
                  <a:pt x="307014" y="63410"/>
                </a:lnTo>
                <a:lnTo>
                  <a:pt x="318621" y="96458"/>
                </a:lnTo>
                <a:lnTo>
                  <a:pt x="15257" y="96458"/>
                </a:lnTo>
                <a:lnTo>
                  <a:pt x="15257" y="63410"/>
                </a:lnTo>
                <a:close/>
                <a:moveTo>
                  <a:pt x="128391" y="375036"/>
                </a:moveTo>
                <a:lnTo>
                  <a:pt x="91896" y="375036"/>
                </a:lnTo>
                <a:lnTo>
                  <a:pt x="91896" y="111664"/>
                </a:lnTo>
                <a:lnTo>
                  <a:pt x="128391" y="111664"/>
                </a:lnTo>
                <a:lnTo>
                  <a:pt x="128391" y="375036"/>
                </a:lnTo>
                <a:close/>
              </a:path>
            </a:pathLst>
          </a:custGeom>
          <a:solidFill>
            <a:schemeClr val="bg1"/>
          </a:solidFill>
          <a:ln w="5064" cap="flat">
            <a:noFill/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616" name="Frihandsfigur: Form 615">
            <a:extLst>
              <a:ext uri="{FF2B5EF4-FFF2-40B4-BE49-F238E27FC236}">
                <a16:creationId xmlns:a16="http://schemas.microsoft.com/office/drawing/2014/main" id="{408B8EA0-5FED-1AD2-FFCC-B0D2F035259C}"/>
              </a:ext>
            </a:extLst>
          </p:cNvPr>
          <p:cNvSpPr/>
          <p:nvPr/>
        </p:nvSpPr>
        <p:spPr>
          <a:xfrm>
            <a:off x="10085654" y="4384607"/>
            <a:ext cx="630487" cy="313289"/>
          </a:xfrm>
          <a:custGeom>
            <a:avLst/>
            <a:gdLst>
              <a:gd name="connsiteX0" fmla="*/ 232934 w 465867"/>
              <a:gd name="connsiteY0" fmla="*/ 231489 h 231489"/>
              <a:gd name="connsiteX1" fmla="*/ 272115 w 465867"/>
              <a:gd name="connsiteY1" fmla="*/ 228347 h 231489"/>
              <a:gd name="connsiteX2" fmla="*/ 272115 w 465867"/>
              <a:gd name="connsiteY2" fmla="*/ 228347 h 231489"/>
              <a:gd name="connsiteX3" fmla="*/ 463967 w 465867"/>
              <a:gd name="connsiteY3" fmla="*/ 120788 h 231489"/>
              <a:gd name="connsiteX4" fmla="*/ 463967 w 465867"/>
              <a:gd name="connsiteY4" fmla="*/ 110701 h 231489"/>
              <a:gd name="connsiteX5" fmla="*/ 232934 w 465867"/>
              <a:gd name="connsiteY5" fmla="*/ 0 h 231489"/>
              <a:gd name="connsiteX6" fmla="*/ 1901 w 465867"/>
              <a:gd name="connsiteY6" fmla="*/ 110701 h 231489"/>
              <a:gd name="connsiteX7" fmla="*/ 1901 w 465867"/>
              <a:gd name="connsiteY7" fmla="*/ 120788 h 231489"/>
              <a:gd name="connsiteX8" fmla="*/ 232934 w 465867"/>
              <a:gd name="connsiteY8" fmla="*/ 231489 h 231489"/>
              <a:gd name="connsiteX9" fmla="*/ 201457 w 465867"/>
              <a:gd name="connsiteY9" fmla="*/ 214103 h 231489"/>
              <a:gd name="connsiteX10" fmla="*/ 56136 w 465867"/>
              <a:gd name="connsiteY10" fmla="*/ 82418 h 231489"/>
              <a:gd name="connsiteX11" fmla="*/ 84470 w 465867"/>
              <a:gd name="connsiteY11" fmla="*/ 62548 h 231489"/>
              <a:gd name="connsiteX12" fmla="*/ 253158 w 465867"/>
              <a:gd name="connsiteY12" fmla="*/ 215371 h 231489"/>
              <a:gd name="connsiteX13" fmla="*/ 232934 w 465867"/>
              <a:gd name="connsiteY13" fmla="*/ 216283 h 231489"/>
              <a:gd name="connsiteX14" fmla="*/ 201457 w 465867"/>
              <a:gd name="connsiteY14" fmla="*/ 214053 h 231489"/>
              <a:gd name="connsiteX15" fmla="*/ 132319 w 465867"/>
              <a:gd name="connsiteY15" fmla="*/ 37154 h 231489"/>
              <a:gd name="connsiteX16" fmla="*/ 314186 w 465867"/>
              <a:gd name="connsiteY16" fmla="*/ 201938 h 231489"/>
              <a:gd name="connsiteX17" fmla="*/ 272926 w 465867"/>
              <a:gd name="connsiteY17" fmla="*/ 212786 h 231489"/>
              <a:gd name="connsiteX18" fmla="*/ 98055 w 465867"/>
              <a:gd name="connsiteY18" fmla="*/ 54337 h 231489"/>
              <a:gd name="connsiteX19" fmla="*/ 132319 w 465867"/>
              <a:gd name="connsiteY19" fmla="*/ 37154 h 231489"/>
              <a:gd name="connsiteX20" fmla="*/ 254375 w 465867"/>
              <a:gd name="connsiteY20" fmla="*/ 127225 h 231489"/>
              <a:gd name="connsiteX21" fmla="*/ 219299 w 465867"/>
              <a:gd name="connsiteY21" fmla="*/ 95444 h 231489"/>
              <a:gd name="connsiteX22" fmla="*/ 232883 w 465867"/>
              <a:gd name="connsiteY22" fmla="*/ 91288 h 231489"/>
              <a:gd name="connsiteX23" fmla="*/ 257314 w 465867"/>
              <a:gd name="connsiteY23" fmla="*/ 115719 h 231489"/>
              <a:gd name="connsiteX24" fmla="*/ 254324 w 465867"/>
              <a:gd name="connsiteY24" fmla="*/ 127175 h 231489"/>
              <a:gd name="connsiteX25" fmla="*/ 265931 w 465867"/>
              <a:gd name="connsiteY25" fmla="*/ 137718 h 231489"/>
              <a:gd name="connsiteX26" fmla="*/ 272571 w 465867"/>
              <a:gd name="connsiteY26" fmla="*/ 115770 h 231489"/>
              <a:gd name="connsiteX27" fmla="*/ 232934 w 465867"/>
              <a:gd name="connsiteY27" fmla="*/ 76132 h 231489"/>
              <a:gd name="connsiteX28" fmla="*/ 207844 w 465867"/>
              <a:gd name="connsiteY28" fmla="*/ 85104 h 231489"/>
              <a:gd name="connsiteX29" fmla="*/ 180016 w 465867"/>
              <a:gd name="connsiteY29" fmla="*/ 59912 h 231489"/>
              <a:gd name="connsiteX30" fmla="*/ 232934 w 465867"/>
              <a:gd name="connsiteY30" fmla="*/ 38827 h 231489"/>
              <a:gd name="connsiteX31" fmla="*/ 309928 w 465867"/>
              <a:gd name="connsiteY31" fmla="*/ 115821 h 231489"/>
              <a:gd name="connsiteX32" fmla="*/ 293809 w 465867"/>
              <a:gd name="connsiteY32" fmla="*/ 163011 h 231489"/>
              <a:gd name="connsiteX33" fmla="*/ 265982 w 465867"/>
              <a:gd name="connsiteY33" fmla="*/ 137768 h 231489"/>
              <a:gd name="connsiteX34" fmla="*/ 447797 w 465867"/>
              <a:gd name="connsiteY34" fmla="*/ 115770 h 231489"/>
              <a:gd name="connsiteX35" fmla="*/ 330101 w 465867"/>
              <a:gd name="connsiteY35" fmla="*/ 195856 h 231489"/>
              <a:gd name="connsiteX36" fmla="*/ 305062 w 465867"/>
              <a:gd name="connsiteY36" fmla="*/ 173148 h 231489"/>
              <a:gd name="connsiteX37" fmla="*/ 325134 w 465867"/>
              <a:gd name="connsiteY37" fmla="*/ 115770 h 231489"/>
              <a:gd name="connsiteX38" fmla="*/ 232934 w 465867"/>
              <a:gd name="connsiteY38" fmla="*/ 23570 h 231489"/>
              <a:gd name="connsiteX39" fmla="*/ 168763 w 465867"/>
              <a:gd name="connsiteY39" fmla="*/ 49674 h 231489"/>
              <a:gd name="connsiteX40" fmla="*/ 148033 w 465867"/>
              <a:gd name="connsiteY40" fmla="*/ 30869 h 231489"/>
              <a:gd name="connsiteX41" fmla="*/ 232934 w 465867"/>
              <a:gd name="connsiteY41" fmla="*/ 15206 h 231489"/>
              <a:gd name="connsiteX42" fmla="*/ 447797 w 465867"/>
              <a:gd name="connsiteY42" fmla="*/ 115719 h 231489"/>
              <a:gd name="connsiteX43" fmla="*/ 44073 w 465867"/>
              <a:gd name="connsiteY43" fmla="*/ 91998 h 231489"/>
              <a:gd name="connsiteX44" fmla="*/ 172362 w 465867"/>
              <a:gd name="connsiteY44" fmla="*/ 208274 h 231489"/>
              <a:gd name="connsiteX45" fmla="*/ 18070 w 465867"/>
              <a:gd name="connsiteY45" fmla="*/ 115770 h 231489"/>
              <a:gd name="connsiteX46" fmla="*/ 44073 w 465867"/>
              <a:gd name="connsiteY46" fmla="*/ 91998 h 231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65867" h="231489">
                <a:moveTo>
                  <a:pt x="232934" y="231489"/>
                </a:moveTo>
                <a:cubicBezTo>
                  <a:pt x="246417" y="231489"/>
                  <a:pt x="259443" y="230323"/>
                  <a:pt x="272115" y="228347"/>
                </a:cubicBezTo>
                <a:cubicBezTo>
                  <a:pt x="272115" y="228347"/>
                  <a:pt x="272115" y="228347"/>
                  <a:pt x="272115" y="228347"/>
                </a:cubicBezTo>
                <a:cubicBezTo>
                  <a:pt x="383171" y="210809"/>
                  <a:pt x="460368" y="124843"/>
                  <a:pt x="463967" y="120788"/>
                </a:cubicBezTo>
                <a:cubicBezTo>
                  <a:pt x="466501" y="117899"/>
                  <a:pt x="466501" y="113590"/>
                  <a:pt x="463967" y="110701"/>
                </a:cubicBezTo>
                <a:cubicBezTo>
                  <a:pt x="459962" y="106190"/>
                  <a:pt x="364721" y="0"/>
                  <a:pt x="232934" y="0"/>
                </a:cubicBezTo>
                <a:cubicBezTo>
                  <a:pt x="101147" y="0"/>
                  <a:pt x="5905" y="106190"/>
                  <a:pt x="1901" y="110701"/>
                </a:cubicBezTo>
                <a:cubicBezTo>
                  <a:pt x="-634" y="113590"/>
                  <a:pt x="-634" y="117899"/>
                  <a:pt x="1901" y="120788"/>
                </a:cubicBezTo>
                <a:cubicBezTo>
                  <a:pt x="5905" y="125299"/>
                  <a:pt x="101147" y="231489"/>
                  <a:pt x="232934" y="231489"/>
                </a:cubicBezTo>
                <a:close/>
                <a:moveTo>
                  <a:pt x="201457" y="214103"/>
                </a:moveTo>
                <a:lnTo>
                  <a:pt x="56136" y="82418"/>
                </a:lnTo>
                <a:cubicBezTo>
                  <a:pt x="64550" y="75980"/>
                  <a:pt x="74029" y="69239"/>
                  <a:pt x="84470" y="62548"/>
                </a:cubicBezTo>
                <a:lnTo>
                  <a:pt x="253158" y="215371"/>
                </a:lnTo>
                <a:cubicBezTo>
                  <a:pt x="246518" y="215979"/>
                  <a:pt x="239777" y="216283"/>
                  <a:pt x="232934" y="216283"/>
                </a:cubicBezTo>
                <a:cubicBezTo>
                  <a:pt x="222188" y="216283"/>
                  <a:pt x="211696" y="215472"/>
                  <a:pt x="201457" y="214053"/>
                </a:cubicBezTo>
                <a:close/>
                <a:moveTo>
                  <a:pt x="132319" y="37154"/>
                </a:moveTo>
                <a:lnTo>
                  <a:pt x="314186" y="201938"/>
                </a:lnTo>
                <a:cubicBezTo>
                  <a:pt x="301058" y="206500"/>
                  <a:pt x="287271" y="210251"/>
                  <a:pt x="272926" y="212786"/>
                </a:cubicBezTo>
                <a:lnTo>
                  <a:pt x="98055" y="54337"/>
                </a:lnTo>
                <a:cubicBezTo>
                  <a:pt x="108699" y="48204"/>
                  <a:pt x="120154" y="42375"/>
                  <a:pt x="132319" y="37154"/>
                </a:cubicBezTo>
                <a:close/>
                <a:moveTo>
                  <a:pt x="254375" y="127225"/>
                </a:moveTo>
                <a:lnTo>
                  <a:pt x="219299" y="95444"/>
                </a:lnTo>
                <a:cubicBezTo>
                  <a:pt x="223303" y="92758"/>
                  <a:pt x="227966" y="91288"/>
                  <a:pt x="232883" y="91288"/>
                </a:cubicBezTo>
                <a:cubicBezTo>
                  <a:pt x="246366" y="91288"/>
                  <a:pt x="257314" y="102236"/>
                  <a:pt x="257314" y="115719"/>
                </a:cubicBezTo>
                <a:cubicBezTo>
                  <a:pt x="257314" y="119774"/>
                  <a:pt x="256199" y="123677"/>
                  <a:pt x="254324" y="127175"/>
                </a:cubicBezTo>
                <a:close/>
                <a:moveTo>
                  <a:pt x="265931" y="137718"/>
                </a:moveTo>
                <a:cubicBezTo>
                  <a:pt x="270240" y="131280"/>
                  <a:pt x="272571" y="123677"/>
                  <a:pt x="272571" y="115770"/>
                </a:cubicBezTo>
                <a:cubicBezTo>
                  <a:pt x="272571" y="93924"/>
                  <a:pt x="254780" y="76132"/>
                  <a:pt x="232934" y="76132"/>
                </a:cubicBezTo>
                <a:cubicBezTo>
                  <a:pt x="223658" y="76132"/>
                  <a:pt x="214940" y="79275"/>
                  <a:pt x="207844" y="85104"/>
                </a:cubicBezTo>
                <a:lnTo>
                  <a:pt x="180016" y="59912"/>
                </a:lnTo>
                <a:cubicBezTo>
                  <a:pt x="194259" y="46430"/>
                  <a:pt x="213115" y="38827"/>
                  <a:pt x="232934" y="38827"/>
                </a:cubicBezTo>
                <a:cubicBezTo>
                  <a:pt x="275410" y="38827"/>
                  <a:pt x="309928" y="73345"/>
                  <a:pt x="309928" y="115821"/>
                </a:cubicBezTo>
                <a:cubicBezTo>
                  <a:pt x="309928" y="133054"/>
                  <a:pt x="304251" y="149528"/>
                  <a:pt x="293809" y="163011"/>
                </a:cubicBezTo>
                <a:lnTo>
                  <a:pt x="265982" y="137768"/>
                </a:lnTo>
                <a:close/>
                <a:moveTo>
                  <a:pt x="447797" y="115770"/>
                </a:moveTo>
                <a:cubicBezTo>
                  <a:pt x="433858" y="129962"/>
                  <a:pt x="390369" y="170816"/>
                  <a:pt x="330101" y="195856"/>
                </a:cubicBezTo>
                <a:lnTo>
                  <a:pt x="305062" y="173148"/>
                </a:lnTo>
                <a:cubicBezTo>
                  <a:pt x="318038" y="156877"/>
                  <a:pt x="325134" y="136805"/>
                  <a:pt x="325134" y="115770"/>
                </a:cubicBezTo>
                <a:cubicBezTo>
                  <a:pt x="325134" y="64930"/>
                  <a:pt x="283773" y="23570"/>
                  <a:pt x="232934" y="23570"/>
                </a:cubicBezTo>
                <a:cubicBezTo>
                  <a:pt x="208857" y="23570"/>
                  <a:pt x="185947" y="33048"/>
                  <a:pt x="168763" y="49674"/>
                </a:cubicBezTo>
                <a:lnTo>
                  <a:pt x="148033" y="30869"/>
                </a:lnTo>
                <a:cubicBezTo>
                  <a:pt x="173883" y="21441"/>
                  <a:pt x="202471" y="15206"/>
                  <a:pt x="232934" y="15206"/>
                </a:cubicBezTo>
                <a:cubicBezTo>
                  <a:pt x="341759" y="15206"/>
                  <a:pt x="427117" y="94735"/>
                  <a:pt x="447797" y="115719"/>
                </a:cubicBezTo>
                <a:close/>
                <a:moveTo>
                  <a:pt x="44073" y="91998"/>
                </a:moveTo>
                <a:lnTo>
                  <a:pt x="172362" y="208274"/>
                </a:lnTo>
                <a:cubicBezTo>
                  <a:pt x="93341" y="187543"/>
                  <a:pt x="34695" y="132699"/>
                  <a:pt x="18070" y="115770"/>
                </a:cubicBezTo>
                <a:cubicBezTo>
                  <a:pt x="23088" y="110651"/>
                  <a:pt x="31958" y="102084"/>
                  <a:pt x="44073" y="91998"/>
                </a:cubicBezTo>
                <a:close/>
              </a:path>
            </a:pathLst>
          </a:custGeom>
          <a:solidFill>
            <a:schemeClr val="bg1"/>
          </a:solidFill>
          <a:ln w="5064" cap="flat">
            <a:noFill/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grpSp>
        <p:nvGrpSpPr>
          <p:cNvPr id="759" name="Bild 3">
            <a:extLst>
              <a:ext uri="{FF2B5EF4-FFF2-40B4-BE49-F238E27FC236}">
                <a16:creationId xmlns:a16="http://schemas.microsoft.com/office/drawing/2014/main" id="{F84FDC18-829C-024F-D124-5E5EC051C50D}"/>
              </a:ext>
            </a:extLst>
          </p:cNvPr>
          <p:cNvGrpSpPr/>
          <p:nvPr/>
        </p:nvGrpSpPr>
        <p:grpSpPr>
          <a:xfrm>
            <a:off x="10109120" y="3316330"/>
            <a:ext cx="569846" cy="431141"/>
            <a:chOff x="5327725" y="6209542"/>
            <a:chExt cx="421059" cy="318570"/>
          </a:xfrm>
          <a:solidFill>
            <a:schemeClr val="bg1"/>
          </a:solidFill>
        </p:grpSpPr>
        <p:sp>
          <p:nvSpPr>
            <p:cNvPr id="760" name="Frihandsfigur: Form 759">
              <a:extLst>
                <a:ext uri="{FF2B5EF4-FFF2-40B4-BE49-F238E27FC236}">
                  <a16:creationId xmlns:a16="http://schemas.microsoft.com/office/drawing/2014/main" id="{DE09B9FE-FC12-1449-9D6C-DA3530C9997A}"/>
                </a:ext>
              </a:extLst>
            </p:cNvPr>
            <p:cNvSpPr/>
            <p:nvPr/>
          </p:nvSpPr>
          <p:spPr>
            <a:xfrm>
              <a:off x="5327725" y="6209542"/>
              <a:ext cx="421059" cy="318570"/>
            </a:xfrm>
            <a:custGeom>
              <a:avLst/>
              <a:gdLst>
                <a:gd name="connsiteX0" fmla="*/ 381524 w 421059"/>
                <a:gd name="connsiteY0" fmla="*/ 126617 h 318570"/>
                <a:gd name="connsiteX1" fmla="*/ 342596 w 421059"/>
                <a:gd name="connsiteY1" fmla="*/ 113641 h 318570"/>
                <a:gd name="connsiteX2" fmla="*/ 266261 w 421059"/>
                <a:gd name="connsiteY2" fmla="*/ 27726 h 318570"/>
                <a:gd name="connsiteX3" fmla="*/ 204473 w 421059"/>
                <a:gd name="connsiteY3" fmla="*/ 0 h 318570"/>
                <a:gd name="connsiteX4" fmla="*/ 57632 w 421059"/>
                <a:gd name="connsiteY4" fmla="*/ 0 h 318570"/>
                <a:gd name="connsiteX5" fmla="*/ 0 w 421059"/>
                <a:gd name="connsiteY5" fmla="*/ 57632 h 318570"/>
                <a:gd name="connsiteX6" fmla="*/ 0 w 421059"/>
                <a:gd name="connsiteY6" fmla="*/ 260939 h 318570"/>
                <a:gd name="connsiteX7" fmla="*/ 7603 w 421059"/>
                <a:gd name="connsiteY7" fmla="*/ 268542 h 318570"/>
                <a:gd name="connsiteX8" fmla="*/ 37610 w 421059"/>
                <a:gd name="connsiteY8" fmla="*/ 268542 h 318570"/>
                <a:gd name="connsiteX9" fmla="*/ 88956 w 421059"/>
                <a:gd name="connsiteY9" fmla="*/ 318570 h 318570"/>
                <a:gd name="connsiteX10" fmla="*/ 140303 w 421059"/>
                <a:gd name="connsiteY10" fmla="*/ 268542 h 318570"/>
                <a:gd name="connsiteX11" fmla="*/ 280757 w 421059"/>
                <a:gd name="connsiteY11" fmla="*/ 268542 h 318570"/>
                <a:gd name="connsiteX12" fmla="*/ 332104 w 421059"/>
                <a:gd name="connsiteY12" fmla="*/ 318570 h 318570"/>
                <a:gd name="connsiteX13" fmla="*/ 383450 w 421059"/>
                <a:gd name="connsiteY13" fmla="*/ 268542 h 318570"/>
                <a:gd name="connsiteX14" fmla="*/ 413457 w 421059"/>
                <a:gd name="connsiteY14" fmla="*/ 268542 h 318570"/>
                <a:gd name="connsiteX15" fmla="*/ 421060 w 421059"/>
                <a:gd name="connsiteY15" fmla="*/ 260939 h 318570"/>
                <a:gd name="connsiteX16" fmla="*/ 421060 w 421059"/>
                <a:gd name="connsiteY16" fmla="*/ 181258 h 318570"/>
                <a:gd name="connsiteX17" fmla="*/ 381625 w 421059"/>
                <a:gd name="connsiteY17" fmla="*/ 126567 h 318570"/>
                <a:gd name="connsiteX18" fmla="*/ 321307 w 421059"/>
                <a:gd name="connsiteY18" fmla="*/ 112577 h 318570"/>
                <a:gd name="connsiteX19" fmla="*/ 245732 w 421059"/>
                <a:gd name="connsiteY19" fmla="*/ 112577 h 318570"/>
                <a:gd name="connsiteX20" fmla="*/ 245732 w 421059"/>
                <a:gd name="connsiteY20" fmla="*/ 65235 h 318570"/>
                <a:gd name="connsiteX21" fmla="*/ 279186 w 421059"/>
                <a:gd name="connsiteY21" fmla="*/ 65235 h 318570"/>
                <a:gd name="connsiteX22" fmla="*/ 321257 w 421059"/>
                <a:gd name="connsiteY22" fmla="*/ 112577 h 318570"/>
                <a:gd name="connsiteX23" fmla="*/ 88906 w 421059"/>
                <a:gd name="connsiteY23" fmla="*/ 303415 h 318570"/>
                <a:gd name="connsiteX24" fmla="*/ 52715 w 421059"/>
                <a:gd name="connsiteY24" fmla="*/ 267224 h 318570"/>
                <a:gd name="connsiteX25" fmla="*/ 88906 w 421059"/>
                <a:gd name="connsiteY25" fmla="*/ 231033 h 318570"/>
                <a:gd name="connsiteX26" fmla="*/ 125096 w 421059"/>
                <a:gd name="connsiteY26" fmla="*/ 267224 h 318570"/>
                <a:gd name="connsiteX27" fmla="*/ 88906 w 421059"/>
                <a:gd name="connsiteY27" fmla="*/ 303415 h 318570"/>
                <a:gd name="connsiteX28" fmla="*/ 332002 w 421059"/>
                <a:gd name="connsiteY28" fmla="*/ 303415 h 318570"/>
                <a:gd name="connsiteX29" fmla="*/ 295811 w 421059"/>
                <a:gd name="connsiteY29" fmla="*/ 267224 h 318570"/>
                <a:gd name="connsiteX30" fmla="*/ 332002 w 421059"/>
                <a:gd name="connsiteY30" fmla="*/ 231033 h 318570"/>
                <a:gd name="connsiteX31" fmla="*/ 368193 w 421059"/>
                <a:gd name="connsiteY31" fmla="*/ 267224 h 318570"/>
                <a:gd name="connsiteX32" fmla="*/ 332002 w 421059"/>
                <a:gd name="connsiteY32" fmla="*/ 303415 h 318570"/>
                <a:gd name="connsiteX33" fmla="*/ 405702 w 421059"/>
                <a:gd name="connsiteY33" fmla="*/ 203307 h 318570"/>
                <a:gd name="connsiteX34" fmla="*/ 388265 w 421059"/>
                <a:gd name="connsiteY34" fmla="*/ 203307 h 318570"/>
                <a:gd name="connsiteX35" fmla="*/ 380662 w 421059"/>
                <a:gd name="connsiteY35" fmla="*/ 210910 h 318570"/>
                <a:gd name="connsiteX36" fmla="*/ 388265 w 421059"/>
                <a:gd name="connsiteY36" fmla="*/ 218513 h 318570"/>
                <a:gd name="connsiteX37" fmla="*/ 405702 w 421059"/>
                <a:gd name="connsiteY37" fmla="*/ 218513 h 318570"/>
                <a:gd name="connsiteX38" fmla="*/ 405702 w 421059"/>
                <a:gd name="connsiteY38" fmla="*/ 253336 h 318570"/>
                <a:gd name="connsiteX39" fmla="*/ 381422 w 421059"/>
                <a:gd name="connsiteY39" fmla="*/ 253336 h 318570"/>
                <a:gd name="connsiteX40" fmla="*/ 332002 w 421059"/>
                <a:gd name="connsiteY40" fmla="*/ 215776 h 318570"/>
                <a:gd name="connsiteX41" fmla="*/ 282582 w 421059"/>
                <a:gd name="connsiteY41" fmla="*/ 253336 h 318570"/>
                <a:gd name="connsiteX42" fmla="*/ 138376 w 421059"/>
                <a:gd name="connsiteY42" fmla="*/ 253336 h 318570"/>
                <a:gd name="connsiteX43" fmla="*/ 88956 w 421059"/>
                <a:gd name="connsiteY43" fmla="*/ 215776 h 318570"/>
                <a:gd name="connsiteX44" fmla="*/ 39536 w 421059"/>
                <a:gd name="connsiteY44" fmla="*/ 253336 h 318570"/>
                <a:gd name="connsiteX45" fmla="*/ 15257 w 421059"/>
                <a:gd name="connsiteY45" fmla="*/ 253336 h 318570"/>
                <a:gd name="connsiteX46" fmla="*/ 15257 w 421059"/>
                <a:gd name="connsiteY46" fmla="*/ 218513 h 318570"/>
                <a:gd name="connsiteX47" fmla="*/ 32693 w 421059"/>
                <a:gd name="connsiteY47" fmla="*/ 218513 h 318570"/>
                <a:gd name="connsiteX48" fmla="*/ 40297 w 421059"/>
                <a:gd name="connsiteY48" fmla="*/ 210910 h 318570"/>
                <a:gd name="connsiteX49" fmla="*/ 32693 w 421059"/>
                <a:gd name="connsiteY49" fmla="*/ 203307 h 318570"/>
                <a:gd name="connsiteX50" fmla="*/ 15257 w 421059"/>
                <a:gd name="connsiteY50" fmla="*/ 203307 h 318570"/>
                <a:gd name="connsiteX51" fmla="*/ 15257 w 421059"/>
                <a:gd name="connsiteY51" fmla="*/ 57632 h 318570"/>
                <a:gd name="connsiteX52" fmla="*/ 57682 w 421059"/>
                <a:gd name="connsiteY52" fmla="*/ 15206 h 318570"/>
                <a:gd name="connsiteX53" fmla="*/ 204523 w 421059"/>
                <a:gd name="connsiteY53" fmla="*/ 15206 h 318570"/>
                <a:gd name="connsiteX54" fmla="*/ 254957 w 421059"/>
                <a:gd name="connsiteY54" fmla="*/ 37864 h 318570"/>
                <a:gd name="connsiteX55" fmla="*/ 265805 w 421059"/>
                <a:gd name="connsiteY55" fmla="*/ 50079 h 318570"/>
                <a:gd name="connsiteX56" fmla="*/ 238231 w 421059"/>
                <a:gd name="connsiteY56" fmla="*/ 50079 h 318570"/>
                <a:gd name="connsiteX57" fmla="*/ 230627 w 421059"/>
                <a:gd name="connsiteY57" fmla="*/ 57682 h 318570"/>
                <a:gd name="connsiteX58" fmla="*/ 230627 w 421059"/>
                <a:gd name="connsiteY58" fmla="*/ 120231 h 318570"/>
                <a:gd name="connsiteX59" fmla="*/ 238231 w 421059"/>
                <a:gd name="connsiteY59" fmla="*/ 127834 h 318570"/>
                <a:gd name="connsiteX60" fmla="*/ 337071 w 421059"/>
                <a:gd name="connsiteY60" fmla="*/ 127834 h 318570"/>
                <a:gd name="connsiteX61" fmla="*/ 376759 w 421059"/>
                <a:gd name="connsiteY61" fmla="*/ 141063 h 318570"/>
                <a:gd name="connsiteX62" fmla="*/ 405803 w 421059"/>
                <a:gd name="connsiteY62" fmla="*/ 181309 h 318570"/>
                <a:gd name="connsiteX63" fmla="*/ 405803 w 421059"/>
                <a:gd name="connsiteY63" fmla="*/ 203307 h 318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421059" h="318570">
                  <a:moveTo>
                    <a:pt x="381524" y="126617"/>
                  </a:moveTo>
                  <a:lnTo>
                    <a:pt x="342596" y="113641"/>
                  </a:lnTo>
                  <a:lnTo>
                    <a:pt x="266261" y="27726"/>
                  </a:lnTo>
                  <a:cubicBezTo>
                    <a:pt x="250598" y="10087"/>
                    <a:pt x="228042" y="0"/>
                    <a:pt x="204473" y="0"/>
                  </a:cubicBezTo>
                  <a:lnTo>
                    <a:pt x="57632" y="0"/>
                  </a:lnTo>
                  <a:cubicBezTo>
                    <a:pt x="25850" y="0"/>
                    <a:pt x="0" y="25851"/>
                    <a:pt x="0" y="57632"/>
                  </a:cubicBezTo>
                  <a:lnTo>
                    <a:pt x="0" y="260939"/>
                  </a:lnTo>
                  <a:cubicBezTo>
                    <a:pt x="0" y="265146"/>
                    <a:pt x="3396" y="268542"/>
                    <a:pt x="7603" y="268542"/>
                  </a:cubicBezTo>
                  <a:lnTo>
                    <a:pt x="37610" y="268542"/>
                  </a:lnTo>
                  <a:cubicBezTo>
                    <a:pt x="38320" y="296268"/>
                    <a:pt x="61027" y="318570"/>
                    <a:pt x="88956" y="318570"/>
                  </a:cubicBezTo>
                  <a:cubicBezTo>
                    <a:pt x="116885" y="318570"/>
                    <a:pt x="139542" y="296217"/>
                    <a:pt x="140303" y="268542"/>
                  </a:cubicBezTo>
                  <a:lnTo>
                    <a:pt x="280757" y="268542"/>
                  </a:lnTo>
                  <a:cubicBezTo>
                    <a:pt x="281467" y="296268"/>
                    <a:pt x="304226" y="318570"/>
                    <a:pt x="332104" y="318570"/>
                  </a:cubicBezTo>
                  <a:cubicBezTo>
                    <a:pt x="359982" y="318570"/>
                    <a:pt x="382690" y="296217"/>
                    <a:pt x="383450" y="268542"/>
                  </a:cubicBezTo>
                  <a:lnTo>
                    <a:pt x="413457" y="268542"/>
                  </a:lnTo>
                  <a:cubicBezTo>
                    <a:pt x="417664" y="268542"/>
                    <a:pt x="421060" y="265146"/>
                    <a:pt x="421060" y="260939"/>
                  </a:cubicBezTo>
                  <a:lnTo>
                    <a:pt x="421060" y="181258"/>
                  </a:lnTo>
                  <a:cubicBezTo>
                    <a:pt x="421060" y="156421"/>
                    <a:pt x="405195" y="134423"/>
                    <a:pt x="381625" y="126567"/>
                  </a:cubicBezTo>
                  <a:close/>
                  <a:moveTo>
                    <a:pt x="321307" y="112577"/>
                  </a:moveTo>
                  <a:lnTo>
                    <a:pt x="245732" y="112577"/>
                  </a:lnTo>
                  <a:lnTo>
                    <a:pt x="245732" y="65235"/>
                  </a:lnTo>
                  <a:lnTo>
                    <a:pt x="279186" y="65235"/>
                  </a:lnTo>
                  <a:lnTo>
                    <a:pt x="321257" y="112577"/>
                  </a:lnTo>
                  <a:close/>
                  <a:moveTo>
                    <a:pt x="88906" y="303415"/>
                  </a:moveTo>
                  <a:cubicBezTo>
                    <a:pt x="68935" y="303415"/>
                    <a:pt x="52715" y="287195"/>
                    <a:pt x="52715" y="267224"/>
                  </a:cubicBezTo>
                  <a:cubicBezTo>
                    <a:pt x="52715" y="247253"/>
                    <a:pt x="68935" y="231033"/>
                    <a:pt x="88906" y="231033"/>
                  </a:cubicBezTo>
                  <a:cubicBezTo>
                    <a:pt x="108876" y="231033"/>
                    <a:pt x="125096" y="247253"/>
                    <a:pt x="125096" y="267224"/>
                  </a:cubicBezTo>
                  <a:cubicBezTo>
                    <a:pt x="125096" y="287195"/>
                    <a:pt x="108876" y="303415"/>
                    <a:pt x="88906" y="303415"/>
                  </a:cubicBezTo>
                  <a:close/>
                  <a:moveTo>
                    <a:pt x="332002" y="303415"/>
                  </a:moveTo>
                  <a:cubicBezTo>
                    <a:pt x="312031" y="303415"/>
                    <a:pt x="295811" y="287195"/>
                    <a:pt x="295811" y="267224"/>
                  </a:cubicBezTo>
                  <a:cubicBezTo>
                    <a:pt x="295811" y="247253"/>
                    <a:pt x="312031" y="231033"/>
                    <a:pt x="332002" y="231033"/>
                  </a:cubicBezTo>
                  <a:cubicBezTo>
                    <a:pt x="351973" y="231033"/>
                    <a:pt x="368193" y="247253"/>
                    <a:pt x="368193" y="267224"/>
                  </a:cubicBezTo>
                  <a:cubicBezTo>
                    <a:pt x="368193" y="287195"/>
                    <a:pt x="351973" y="303415"/>
                    <a:pt x="332002" y="303415"/>
                  </a:cubicBezTo>
                  <a:close/>
                  <a:moveTo>
                    <a:pt x="405702" y="203307"/>
                  </a:moveTo>
                  <a:lnTo>
                    <a:pt x="388265" y="203307"/>
                  </a:lnTo>
                  <a:cubicBezTo>
                    <a:pt x="384058" y="203307"/>
                    <a:pt x="380662" y="206703"/>
                    <a:pt x="380662" y="210910"/>
                  </a:cubicBezTo>
                  <a:cubicBezTo>
                    <a:pt x="380662" y="215117"/>
                    <a:pt x="384058" y="218513"/>
                    <a:pt x="388265" y="218513"/>
                  </a:cubicBezTo>
                  <a:lnTo>
                    <a:pt x="405702" y="218513"/>
                  </a:lnTo>
                  <a:lnTo>
                    <a:pt x="405702" y="253336"/>
                  </a:lnTo>
                  <a:lnTo>
                    <a:pt x="381422" y="253336"/>
                  </a:lnTo>
                  <a:cubicBezTo>
                    <a:pt x="375340" y="231692"/>
                    <a:pt x="355521" y="215776"/>
                    <a:pt x="332002" y="215776"/>
                  </a:cubicBezTo>
                  <a:cubicBezTo>
                    <a:pt x="308483" y="215776"/>
                    <a:pt x="288614" y="231692"/>
                    <a:pt x="282582" y="253336"/>
                  </a:cubicBezTo>
                  <a:lnTo>
                    <a:pt x="138376" y="253336"/>
                  </a:lnTo>
                  <a:cubicBezTo>
                    <a:pt x="132294" y="231692"/>
                    <a:pt x="112475" y="215776"/>
                    <a:pt x="88956" y="215776"/>
                  </a:cubicBezTo>
                  <a:cubicBezTo>
                    <a:pt x="65437" y="215776"/>
                    <a:pt x="45568" y="231692"/>
                    <a:pt x="39536" y="253336"/>
                  </a:cubicBezTo>
                  <a:lnTo>
                    <a:pt x="15257" y="253336"/>
                  </a:lnTo>
                  <a:lnTo>
                    <a:pt x="15257" y="218513"/>
                  </a:lnTo>
                  <a:lnTo>
                    <a:pt x="32693" y="218513"/>
                  </a:lnTo>
                  <a:cubicBezTo>
                    <a:pt x="36900" y="218513"/>
                    <a:pt x="40297" y="215117"/>
                    <a:pt x="40297" y="210910"/>
                  </a:cubicBezTo>
                  <a:cubicBezTo>
                    <a:pt x="40297" y="206703"/>
                    <a:pt x="36900" y="203307"/>
                    <a:pt x="32693" y="203307"/>
                  </a:cubicBezTo>
                  <a:lnTo>
                    <a:pt x="15257" y="203307"/>
                  </a:lnTo>
                  <a:lnTo>
                    <a:pt x="15257" y="57632"/>
                  </a:lnTo>
                  <a:cubicBezTo>
                    <a:pt x="15257" y="34214"/>
                    <a:pt x="34315" y="15206"/>
                    <a:pt x="57682" y="15206"/>
                  </a:cubicBezTo>
                  <a:lnTo>
                    <a:pt x="204523" y="15206"/>
                  </a:lnTo>
                  <a:cubicBezTo>
                    <a:pt x="223785" y="15206"/>
                    <a:pt x="242184" y="23468"/>
                    <a:pt x="254957" y="37864"/>
                  </a:cubicBezTo>
                  <a:lnTo>
                    <a:pt x="265805" y="50079"/>
                  </a:lnTo>
                  <a:lnTo>
                    <a:pt x="238231" y="50079"/>
                  </a:lnTo>
                  <a:cubicBezTo>
                    <a:pt x="234023" y="50079"/>
                    <a:pt x="230627" y="53475"/>
                    <a:pt x="230627" y="57682"/>
                  </a:cubicBezTo>
                  <a:lnTo>
                    <a:pt x="230627" y="120231"/>
                  </a:lnTo>
                  <a:cubicBezTo>
                    <a:pt x="230627" y="124437"/>
                    <a:pt x="234023" y="127834"/>
                    <a:pt x="238231" y="127834"/>
                  </a:cubicBezTo>
                  <a:lnTo>
                    <a:pt x="337071" y="127834"/>
                  </a:lnTo>
                  <a:lnTo>
                    <a:pt x="376759" y="141063"/>
                  </a:lnTo>
                  <a:cubicBezTo>
                    <a:pt x="394094" y="146841"/>
                    <a:pt x="405803" y="163011"/>
                    <a:pt x="405803" y="181309"/>
                  </a:cubicBezTo>
                  <a:lnTo>
                    <a:pt x="405803" y="203307"/>
                  </a:lnTo>
                  <a:close/>
                </a:path>
              </a:pathLst>
            </a:custGeom>
            <a:grpFill/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761" name="Frihandsfigur: Form 760">
              <a:extLst>
                <a:ext uri="{FF2B5EF4-FFF2-40B4-BE49-F238E27FC236}">
                  <a16:creationId xmlns:a16="http://schemas.microsoft.com/office/drawing/2014/main" id="{D2F71ACE-DFE2-7EB9-E986-A4FCFB6A0CDE}"/>
                </a:ext>
              </a:extLst>
            </p:cNvPr>
            <p:cNvSpPr/>
            <p:nvPr/>
          </p:nvSpPr>
          <p:spPr>
            <a:xfrm>
              <a:off x="5377703" y="6259570"/>
              <a:ext cx="158246" cy="77754"/>
            </a:xfrm>
            <a:custGeom>
              <a:avLst/>
              <a:gdLst>
                <a:gd name="connsiteX0" fmla="*/ 150643 w 158246"/>
                <a:gd name="connsiteY0" fmla="*/ 0 h 77754"/>
                <a:gd name="connsiteX1" fmla="*/ 7603 w 158246"/>
                <a:gd name="connsiteY1" fmla="*/ 0 h 77754"/>
                <a:gd name="connsiteX2" fmla="*/ 0 w 158246"/>
                <a:gd name="connsiteY2" fmla="*/ 7603 h 77754"/>
                <a:gd name="connsiteX3" fmla="*/ 0 w 158246"/>
                <a:gd name="connsiteY3" fmla="*/ 70151 h 77754"/>
                <a:gd name="connsiteX4" fmla="*/ 7603 w 158246"/>
                <a:gd name="connsiteY4" fmla="*/ 77755 h 77754"/>
                <a:gd name="connsiteX5" fmla="*/ 150643 w 158246"/>
                <a:gd name="connsiteY5" fmla="*/ 77755 h 77754"/>
                <a:gd name="connsiteX6" fmla="*/ 158246 w 158246"/>
                <a:gd name="connsiteY6" fmla="*/ 70151 h 77754"/>
                <a:gd name="connsiteX7" fmla="*/ 158246 w 158246"/>
                <a:gd name="connsiteY7" fmla="*/ 7603 h 77754"/>
                <a:gd name="connsiteX8" fmla="*/ 150643 w 158246"/>
                <a:gd name="connsiteY8" fmla="*/ 0 h 77754"/>
                <a:gd name="connsiteX9" fmla="*/ 143040 w 158246"/>
                <a:gd name="connsiteY9" fmla="*/ 62548 h 77754"/>
                <a:gd name="connsiteX10" fmla="*/ 15206 w 158246"/>
                <a:gd name="connsiteY10" fmla="*/ 62548 h 77754"/>
                <a:gd name="connsiteX11" fmla="*/ 15206 w 158246"/>
                <a:gd name="connsiteY11" fmla="*/ 15206 h 77754"/>
                <a:gd name="connsiteX12" fmla="*/ 143040 w 158246"/>
                <a:gd name="connsiteY12" fmla="*/ 15206 h 77754"/>
                <a:gd name="connsiteX13" fmla="*/ 143040 w 158246"/>
                <a:gd name="connsiteY13" fmla="*/ 62548 h 77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8246" h="77754">
                  <a:moveTo>
                    <a:pt x="150643" y="0"/>
                  </a:moveTo>
                  <a:lnTo>
                    <a:pt x="7603" y="0"/>
                  </a:lnTo>
                  <a:cubicBezTo>
                    <a:pt x="3396" y="0"/>
                    <a:pt x="0" y="3396"/>
                    <a:pt x="0" y="7603"/>
                  </a:cubicBezTo>
                  <a:lnTo>
                    <a:pt x="0" y="70151"/>
                  </a:lnTo>
                  <a:cubicBezTo>
                    <a:pt x="0" y="74359"/>
                    <a:pt x="3396" y="77755"/>
                    <a:pt x="7603" y="77755"/>
                  </a:cubicBezTo>
                  <a:lnTo>
                    <a:pt x="150643" y="77755"/>
                  </a:lnTo>
                  <a:cubicBezTo>
                    <a:pt x="154850" y="77755"/>
                    <a:pt x="158246" y="74359"/>
                    <a:pt x="158246" y="70151"/>
                  </a:cubicBezTo>
                  <a:lnTo>
                    <a:pt x="158246" y="7603"/>
                  </a:lnTo>
                  <a:cubicBezTo>
                    <a:pt x="158246" y="3396"/>
                    <a:pt x="154850" y="0"/>
                    <a:pt x="150643" y="0"/>
                  </a:cubicBezTo>
                  <a:close/>
                  <a:moveTo>
                    <a:pt x="143040" y="62548"/>
                  </a:moveTo>
                  <a:lnTo>
                    <a:pt x="15206" y="62548"/>
                  </a:lnTo>
                  <a:lnTo>
                    <a:pt x="15206" y="15206"/>
                  </a:lnTo>
                  <a:lnTo>
                    <a:pt x="143040" y="15206"/>
                  </a:lnTo>
                  <a:lnTo>
                    <a:pt x="143040" y="62548"/>
                  </a:lnTo>
                  <a:close/>
                </a:path>
              </a:pathLst>
            </a:custGeom>
            <a:grpFill/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  <p:sp>
        <p:nvSpPr>
          <p:cNvPr id="762" name="Frihandsfigur: Form 761">
            <a:extLst>
              <a:ext uri="{FF2B5EF4-FFF2-40B4-BE49-F238E27FC236}">
                <a16:creationId xmlns:a16="http://schemas.microsoft.com/office/drawing/2014/main" id="{499E1F64-B07C-6E47-F5BA-9BA60EF78B06}"/>
              </a:ext>
            </a:extLst>
          </p:cNvPr>
          <p:cNvSpPr/>
          <p:nvPr/>
        </p:nvSpPr>
        <p:spPr>
          <a:xfrm>
            <a:off x="7104352" y="4292925"/>
            <a:ext cx="496525" cy="496652"/>
          </a:xfrm>
          <a:custGeom>
            <a:avLst/>
            <a:gdLst>
              <a:gd name="connsiteX0" fmla="*/ 315478 w 366882"/>
              <a:gd name="connsiteY0" fmla="*/ 215320 h 366976"/>
              <a:gd name="connsiteX1" fmla="*/ 261597 w 366882"/>
              <a:gd name="connsiteY1" fmla="*/ 269201 h 366976"/>
              <a:gd name="connsiteX2" fmla="*/ 249737 w 366882"/>
              <a:gd name="connsiteY2" fmla="*/ 275993 h 366976"/>
              <a:gd name="connsiteX3" fmla="*/ 249737 w 366882"/>
              <a:gd name="connsiteY3" fmla="*/ 136603 h 366976"/>
              <a:gd name="connsiteX4" fmla="*/ 242134 w 366882"/>
              <a:gd name="connsiteY4" fmla="*/ 128999 h 366976"/>
              <a:gd name="connsiteX5" fmla="*/ 191243 w 366882"/>
              <a:gd name="connsiteY5" fmla="*/ 128999 h 366976"/>
              <a:gd name="connsiteX6" fmla="*/ 191243 w 366882"/>
              <a:gd name="connsiteY6" fmla="*/ 123576 h 366976"/>
              <a:gd name="connsiteX7" fmla="*/ 229158 w 366882"/>
              <a:gd name="connsiteY7" fmla="*/ 78768 h 366976"/>
              <a:gd name="connsiteX8" fmla="*/ 189723 w 366882"/>
              <a:gd name="connsiteY8" fmla="*/ 3041 h 366976"/>
              <a:gd name="connsiteX9" fmla="*/ 183640 w 366882"/>
              <a:gd name="connsiteY9" fmla="*/ 0 h 366976"/>
              <a:gd name="connsiteX10" fmla="*/ 177558 w 366882"/>
              <a:gd name="connsiteY10" fmla="*/ 3041 h 366976"/>
              <a:gd name="connsiteX11" fmla="*/ 138123 w 366882"/>
              <a:gd name="connsiteY11" fmla="*/ 78768 h 366976"/>
              <a:gd name="connsiteX12" fmla="*/ 176037 w 366882"/>
              <a:gd name="connsiteY12" fmla="*/ 123576 h 366976"/>
              <a:gd name="connsiteX13" fmla="*/ 176037 w 366882"/>
              <a:gd name="connsiteY13" fmla="*/ 128999 h 366976"/>
              <a:gd name="connsiteX14" fmla="*/ 125147 w 366882"/>
              <a:gd name="connsiteY14" fmla="*/ 128999 h 366976"/>
              <a:gd name="connsiteX15" fmla="*/ 117544 w 366882"/>
              <a:gd name="connsiteY15" fmla="*/ 136603 h 366976"/>
              <a:gd name="connsiteX16" fmla="*/ 117544 w 366882"/>
              <a:gd name="connsiteY16" fmla="*/ 238028 h 366976"/>
              <a:gd name="connsiteX17" fmla="*/ 115162 w 366882"/>
              <a:gd name="connsiteY17" fmla="*/ 238028 h 366976"/>
              <a:gd name="connsiteX18" fmla="*/ 59862 w 366882"/>
              <a:gd name="connsiteY18" fmla="*/ 261800 h 366976"/>
              <a:gd name="connsiteX19" fmla="*/ 45771 w 366882"/>
              <a:gd name="connsiteY19" fmla="*/ 276702 h 366976"/>
              <a:gd name="connsiteX20" fmla="*/ 7603 w 366882"/>
              <a:gd name="connsiteY20" fmla="*/ 276702 h 366976"/>
              <a:gd name="connsiteX21" fmla="*/ 0 w 366882"/>
              <a:gd name="connsiteY21" fmla="*/ 284306 h 366976"/>
              <a:gd name="connsiteX22" fmla="*/ 0 w 366882"/>
              <a:gd name="connsiteY22" fmla="*/ 359374 h 366976"/>
              <a:gd name="connsiteX23" fmla="*/ 7603 w 366882"/>
              <a:gd name="connsiteY23" fmla="*/ 366977 h 366976"/>
              <a:gd name="connsiteX24" fmla="*/ 226116 w 366882"/>
              <a:gd name="connsiteY24" fmla="*/ 366977 h 366976"/>
              <a:gd name="connsiteX25" fmla="*/ 283798 w 366882"/>
              <a:gd name="connsiteY25" fmla="*/ 343103 h 366976"/>
              <a:gd name="connsiteX26" fmla="*/ 284154 w 366882"/>
              <a:gd name="connsiteY26" fmla="*/ 342748 h 366976"/>
              <a:gd name="connsiteX27" fmla="*/ 358259 w 366882"/>
              <a:gd name="connsiteY27" fmla="*/ 257796 h 366976"/>
              <a:gd name="connsiteX28" fmla="*/ 358056 w 366882"/>
              <a:gd name="connsiteY28" fmla="*/ 215320 h 366976"/>
              <a:gd name="connsiteX29" fmla="*/ 315377 w 366882"/>
              <a:gd name="connsiteY29" fmla="*/ 215320 h 366976"/>
              <a:gd name="connsiteX30" fmla="*/ 153329 w 366882"/>
              <a:gd name="connsiteY30" fmla="*/ 78768 h 366976"/>
              <a:gd name="connsiteX31" fmla="*/ 183640 w 366882"/>
              <a:gd name="connsiteY31" fmla="*/ 20529 h 366976"/>
              <a:gd name="connsiteX32" fmla="*/ 213952 w 366882"/>
              <a:gd name="connsiteY32" fmla="*/ 78768 h 366976"/>
              <a:gd name="connsiteX33" fmla="*/ 191243 w 366882"/>
              <a:gd name="connsiteY33" fmla="*/ 108065 h 366976"/>
              <a:gd name="connsiteX34" fmla="*/ 191243 w 366882"/>
              <a:gd name="connsiteY34" fmla="*/ 82570 h 366976"/>
              <a:gd name="connsiteX35" fmla="*/ 183640 w 366882"/>
              <a:gd name="connsiteY35" fmla="*/ 74967 h 366976"/>
              <a:gd name="connsiteX36" fmla="*/ 176037 w 366882"/>
              <a:gd name="connsiteY36" fmla="*/ 82570 h 366976"/>
              <a:gd name="connsiteX37" fmla="*/ 176037 w 366882"/>
              <a:gd name="connsiteY37" fmla="*/ 108065 h 366976"/>
              <a:gd name="connsiteX38" fmla="*/ 153329 w 366882"/>
              <a:gd name="connsiteY38" fmla="*/ 78768 h 366976"/>
              <a:gd name="connsiteX39" fmla="*/ 132751 w 366882"/>
              <a:gd name="connsiteY39" fmla="*/ 144256 h 366976"/>
              <a:gd name="connsiteX40" fmla="*/ 234531 w 366882"/>
              <a:gd name="connsiteY40" fmla="*/ 144256 h 366976"/>
              <a:gd name="connsiteX41" fmla="*/ 234531 w 366882"/>
              <a:gd name="connsiteY41" fmla="*/ 244871 h 366976"/>
              <a:gd name="connsiteX42" fmla="*/ 216790 w 366882"/>
              <a:gd name="connsiteY42" fmla="*/ 238079 h 366976"/>
              <a:gd name="connsiteX43" fmla="*/ 132801 w 366882"/>
              <a:gd name="connsiteY43" fmla="*/ 238079 h 366976"/>
              <a:gd name="connsiteX44" fmla="*/ 132801 w 366882"/>
              <a:gd name="connsiteY44" fmla="*/ 144256 h 366976"/>
              <a:gd name="connsiteX45" fmla="*/ 347411 w 366882"/>
              <a:gd name="connsiteY45" fmla="*/ 247253 h 366976"/>
              <a:gd name="connsiteX46" fmla="*/ 347056 w 366882"/>
              <a:gd name="connsiteY46" fmla="*/ 247608 h 366976"/>
              <a:gd name="connsiteX47" fmla="*/ 272951 w 366882"/>
              <a:gd name="connsiteY47" fmla="*/ 332509 h 366976"/>
              <a:gd name="connsiteX48" fmla="*/ 226167 w 366882"/>
              <a:gd name="connsiteY48" fmla="*/ 351770 h 366976"/>
              <a:gd name="connsiteX49" fmla="*/ 15257 w 366882"/>
              <a:gd name="connsiteY49" fmla="*/ 351770 h 366976"/>
              <a:gd name="connsiteX50" fmla="*/ 15257 w 366882"/>
              <a:gd name="connsiteY50" fmla="*/ 291909 h 366976"/>
              <a:gd name="connsiteX51" fmla="*/ 49066 w 366882"/>
              <a:gd name="connsiteY51" fmla="*/ 291909 h 366976"/>
              <a:gd name="connsiteX52" fmla="*/ 54590 w 366882"/>
              <a:gd name="connsiteY52" fmla="*/ 289526 h 366976"/>
              <a:gd name="connsiteX53" fmla="*/ 70912 w 366882"/>
              <a:gd name="connsiteY53" fmla="*/ 272242 h 366976"/>
              <a:gd name="connsiteX54" fmla="*/ 115162 w 366882"/>
              <a:gd name="connsiteY54" fmla="*/ 253234 h 366976"/>
              <a:gd name="connsiteX55" fmla="*/ 216790 w 366882"/>
              <a:gd name="connsiteY55" fmla="*/ 253234 h 366976"/>
              <a:gd name="connsiteX56" fmla="*/ 228701 w 366882"/>
              <a:gd name="connsiteY56" fmla="*/ 265196 h 366976"/>
              <a:gd name="connsiteX57" fmla="*/ 217601 w 366882"/>
              <a:gd name="connsiteY57" fmla="*/ 277108 h 366976"/>
              <a:gd name="connsiteX58" fmla="*/ 165596 w 366882"/>
              <a:gd name="connsiteY58" fmla="*/ 277108 h 366976"/>
              <a:gd name="connsiteX59" fmla="*/ 157993 w 366882"/>
              <a:gd name="connsiteY59" fmla="*/ 284711 h 366976"/>
              <a:gd name="connsiteX60" fmla="*/ 157993 w 366882"/>
              <a:gd name="connsiteY60" fmla="*/ 284711 h 366976"/>
              <a:gd name="connsiteX61" fmla="*/ 157993 w 366882"/>
              <a:gd name="connsiteY61" fmla="*/ 284812 h 366976"/>
              <a:gd name="connsiteX62" fmla="*/ 165596 w 366882"/>
              <a:gd name="connsiteY62" fmla="*/ 292415 h 366976"/>
              <a:gd name="connsiteX63" fmla="*/ 216790 w 366882"/>
              <a:gd name="connsiteY63" fmla="*/ 292415 h 366976"/>
              <a:gd name="connsiteX64" fmla="*/ 218006 w 366882"/>
              <a:gd name="connsiteY64" fmla="*/ 292314 h 366976"/>
              <a:gd name="connsiteX65" fmla="*/ 242488 w 366882"/>
              <a:gd name="connsiteY65" fmla="*/ 292314 h 366976"/>
              <a:gd name="connsiteX66" fmla="*/ 272292 w 366882"/>
              <a:gd name="connsiteY66" fmla="*/ 279947 h 366976"/>
              <a:gd name="connsiteX67" fmla="*/ 326173 w 366882"/>
              <a:gd name="connsiteY67" fmla="*/ 226066 h 366976"/>
              <a:gd name="connsiteX68" fmla="*/ 347310 w 366882"/>
              <a:gd name="connsiteY68" fmla="*/ 226066 h 366976"/>
              <a:gd name="connsiteX69" fmla="*/ 347310 w 366882"/>
              <a:gd name="connsiteY69" fmla="*/ 247202 h 366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</a:cxnLst>
            <a:rect l="l" t="t" r="r" b="b"/>
            <a:pathLst>
              <a:path w="366882" h="366976">
                <a:moveTo>
                  <a:pt x="315478" y="215320"/>
                </a:moveTo>
                <a:lnTo>
                  <a:pt x="261597" y="269201"/>
                </a:lnTo>
                <a:cubicBezTo>
                  <a:pt x="258252" y="272546"/>
                  <a:pt x="254147" y="274776"/>
                  <a:pt x="249737" y="275993"/>
                </a:cubicBezTo>
                <a:lnTo>
                  <a:pt x="249737" y="136603"/>
                </a:lnTo>
                <a:cubicBezTo>
                  <a:pt x="249737" y="132395"/>
                  <a:pt x="246340" y="128999"/>
                  <a:pt x="242134" y="128999"/>
                </a:cubicBezTo>
                <a:lnTo>
                  <a:pt x="191243" y="128999"/>
                </a:lnTo>
                <a:lnTo>
                  <a:pt x="191243" y="123576"/>
                </a:lnTo>
                <a:cubicBezTo>
                  <a:pt x="212735" y="119926"/>
                  <a:pt x="229158" y="101274"/>
                  <a:pt x="229158" y="78768"/>
                </a:cubicBezTo>
                <a:cubicBezTo>
                  <a:pt x="229158" y="56263"/>
                  <a:pt x="193778" y="8414"/>
                  <a:pt x="189723" y="3041"/>
                </a:cubicBezTo>
                <a:cubicBezTo>
                  <a:pt x="188304" y="1115"/>
                  <a:pt x="186023" y="0"/>
                  <a:pt x="183640" y="0"/>
                </a:cubicBezTo>
                <a:cubicBezTo>
                  <a:pt x="181258" y="0"/>
                  <a:pt x="179028" y="1115"/>
                  <a:pt x="177558" y="3041"/>
                </a:cubicBezTo>
                <a:cubicBezTo>
                  <a:pt x="173503" y="8364"/>
                  <a:pt x="138123" y="55908"/>
                  <a:pt x="138123" y="78768"/>
                </a:cubicBezTo>
                <a:cubicBezTo>
                  <a:pt x="138123" y="101628"/>
                  <a:pt x="154546" y="119926"/>
                  <a:pt x="176037" y="123576"/>
                </a:cubicBezTo>
                <a:lnTo>
                  <a:pt x="176037" y="128999"/>
                </a:lnTo>
                <a:lnTo>
                  <a:pt x="125147" y="128999"/>
                </a:lnTo>
                <a:cubicBezTo>
                  <a:pt x="120940" y="128999"/>
                  <a:pt x="117544" y="132395"/>
                  <a:pt x="117544" y="136603"/>
                </a:cubicBezTo>
                <a:lnTo>
                  <a:pt x="117544" y="238028"/>
                </a:lnTo>
                <a:lnTo>
                  <a:pt x="115162" y="238028"/>
                </a:lnTo>
                <a:cubicBezTo>
                  <a:pt x="94329" y="238028"/>
                  <a:pt x="74206" y="246696"/>
                  <a:pt x="59862" y="261800"/>
                </a:cubicBezTo>
                <a:lnTo>
                  <a:pt x="45771" y="276702"/>
                </a:lnTo>
                <a:lnTo>
                  <a:pt x="7603" y="276702"/>
                </a:lnTo>
                <a:cubicBezTo>
                  <a:pt x="3396" y="276702"/>
                  <a:pt x="0" y="280098"/>
                  <a:pt x="0" y="284306"/>
                </a:cubicBezTo>
                <a:lnTo>
                  <a:pt x="0" y="359374"/>
                </a:lnTo>
                <a:cubicBezTo>
                  <a:pt x="0" y="363581"/>
                  <a:pt x="3396" y="366977"/>
                  <a:pt x="7603" y="366977"/>
                </a:cubicBezTo>
                <a:lnTo>
                  <a:pt x="226116" y="366977"/>
                </a:lnTo>
                <a:cubicBezTo>
                  <a:pt x="247912" y="366977"/>
                  <a:pt x="268390" y="358512"/>
                  <a:pt x="283798" y="343103"/>
                </a:cubicBezTo>
                <a:cubicBezTo>
                  <a:pt x="283900" y="343002"/>
                  <a:pt x="284052" y="342849"/>
                  <a:pt x="284154" y="342748"/>
                </a:cubicBezTo>
                <a:lnTo>
                  <a:pt x="358259" y="257796"/>
                </a:lnTo>
                <a:cubicBezTo>
                  <a:pt x="369815" y="246037"/>
                  <a:pt x="369765" y="227029"/>
                  <a:pt x="358056" y="215320"/>
                </a:cubicBezTo>
                <a:cubicBezTo>
                  <a:pt x="346296" y="203561"/>
                  <a:pt x="327136" y="203561"/>
                  <a:pt x="315377" y="215320"/>
                </a:cubicBezTo>
                <a:close/>
                <a:moveTo>
                  <a:pt x="153329" y="78768"/>
                </a:moveTo>
                <a:cubicBezTo>
                  <a:pt x="153329" y="67211"/>
                  <a:pt x="170006" y="39790"/>
                  <a:pt x="183640" y="20529"/>
                </a:cubicBezTo>
                <a:cubicBezTo>
                  <a:pt x="197225" y="39790"/>
                  <a:pt x="213952" y="67161"/>
                  <a:pt x="213952" y="78768"/>
                </a:cubicBezTo>
                <a:cubicBezTo>
                  <a:pt x="213952" y="92859"/>
                  <a:pt x="204270" y="104670"/>
                  <a:pt x="191243" y="108065"/>
                </a:cubicBezTo>
                <a:lnTo>
                  <a:pt x="191243" y="82570"/>
                </a:lnTo>
                <a:cubicBezTo>
                  <a:pt x="191243" y="78363"/>
                  <a:pt x="187848" y="74967"/>
                  <a:pt x="183640" y="74967"/>
                </a:cubicBezTo>
                <a:cubicBezTo>
                  <a:pt x="179433" y="74967"/>
                  <a:pt x="176037" y="78363"/>
                  <a:pt x="176037" y="82570"/>
                </a:cubicBezTo>
                <a:lnTo>
                  <a:pt x="176037" y="108065"/>
                </a:lnTo>
                <a:cubicBezTo>
                  <a:pt x="163011" y="104670"/>
                  <a:pt x="153329" y="92859"/>
                  <a:pt x="153329" y="78768"/>
                </a:cubicBezTo>
                <a:close/>
                <a:moveTo>
                  <a:pt x="132751" y="144256"/>
                </a:moveTo>
                <a:lnTo>
                  <a:pt x="234531" y="144256"/>
                </a:lnTo>
                <a:lnTo>
                  <a:pt x="234531" y="244871"/>
                </a:lnTo>
                <a:cubicBezTo>
                  <a:pt x="229766" y="240715"/>
                  <a:pt x="223582" y="238079"/>
                  <a:pt x="216790" y="238079"/>
                </a:cubicBezTo>
                <a:lnTo>
                  <a:pt x="132801" y="238079"/>
                </a:lnTo>
                <a:lnTo>
                  <a:pt x="132801" y="144256"/>
                </a:lnTo>
                <a:close/>
                <a:moveTo>
                  <a:pt x="347411" y="247253"/>
                </a:moveTo>
                <a:cubicBezTo>
                  <a:pt x="347411" y="247253"/>
                  <a:pt x="347158" y="247506"/>
                  <a:pt x="347056" y="247608"/>
                </a:cubicBezTo>
                <a:lnTo>
                  <a:pt x="272951" y="332509"/>
                </a:lnTo>
                <a:cubicBezTo>
                  <a:pt x="260432" y="344928"/>
                  <a:pt x="243806" y="351770"/>
                  <a:pt x="226167" y="351770"/>
                </a:cubicBezTo>
                <a:lnTo>
                  <a:pt x="15257" y="351770"/>
                </a:lnTo>
                <a:lnTo>
                  <a:pt x="15257" y="291909"/>
                </a:lnTo>
                <a:lnTo>
                  <a:pt x="49066" y="291909"/>
                </a:lnTo>
                <a:cubicBezTo>
                  <a:pt x="51143" y="291909"/>
                  <a:pt x="53171" y="291047"/>
                  <a:pt x="54590" y="289526"/>
                </a:cubicBezTo>
                <a:lnTo>
                  <a:pt x="70912" y="272242"/>
                </a:lnTo>
                <a:cubicBezTo>
                  <a:pt x="82367" y="260128"/>
                  <a:pt x="98486" y="253234"/>
                  <a:pt x="115162" y="253234"/>
                </a:cubicBezTo>
                <a:lnTo>
                  <a:pt x="216790" y="253234"/>
                </a:lnTo>
                <a:cubicBezTo>
                  <a:pt x="223380" y="253234"/>
                  <a:pt x="228701" y="258556"/>
                  <a:pt x="228701" y="265196"/>
                </a:cubicBezTo>
                <a:cubicBezTo>
                  <a:pt x="228701" y="271482"/>
                  <a:pt x="223785" y="276652"/>
                  <a:pt x="217601" y="277108"/>
                </a:cubicBezTo>
                <a:lnTo>
                  <a:pt x="165596" y="277108"/>
                </a:lnTo>
                <a:cubicBezTo>
                  <a:pt x="161388" y="277108"/>
                  <a:pt x="157993" y="280504"/>
                  <a:pt x="157993" y="284711"/>
                </a:cubicBezTo>
                <a:lnTo>
                  <a:pt x="157993" y="284711"/>
                </a:lnTo>
                <a:lnTo>
                  <a:pt x="157993" y="284812"/>
                </a:lnTo>
                <a:cubicBezTo>
                  <a:pt x="157993" y="289019"/>
                  <a:pt x="161388" y="292415"/>
                  <a:pt x="165596" y="292415"/>
                </a:cubicBezTo>
                <a:lnTo>
                  <a:pt x="216790" y="292415"/>
                </a:lnTo>
                <a:cubicBezTo>
                  <a:pt x="217195" y="292365"/>
                  <a:pt x="217601" y="292365"/>
                  <a:pt x="218006" y="292314"/>
                </a:cubicBezTo>
                <a:lnTo>
                  <a:pt x="242488" y="292314"/>
                </a:lnTo>
                <a:cubicBezTo>
                  <a:pt x="253741" y="292314"/>
                  <a:pt x="264335" y="287904"/>
                  <a:pt x="272292" y="279947"/>
                </a:cubicBezTo>
                <a:lnTo>
                  <a:pt x="326173" y="226066"/>
                </a:lnTo>
                <a:cubicBezTo>
                  <a:pt x="332002" y="220237"/>
                  <a:pt x="341481" y="220237"/>
                  <a:pt x="347310" y="226066"/>
                </a:cubicBezTo>
                <a:cubicBezTo>
                  <a:pt x="353139" y="231895"/>
                  <a:pt x="353139" y="241373"/>
                  <a:pt x="347310" y="247202"/>
                </a:cubicBezTo>
                <a:close/>
              </a:path>
            </a:pathLst>
          </a:custGeom>
          <a:solidFill>
            <a:schemeClr val="bg1"/>
          </a:solidFill>
          <a:ln w="5064" cap="flat">
            <a:noFill/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grpSp>
        <p:nvGrpSpPr>
          <p:cNvPr id="1169" name="Grupp 1168">
            <a:extLst>
              <a:ext uri="{FF2B5EF4-FFF2-40B4-BE49-F238E27FC236}">
                <a16:creationId xmlns:a16="http://schemas.microsoft.com/office/drawing/2014/main" id="{E39FFE25-74C5-8864-4E80-9D3161ED5E3E}"/>
              </a:ext>
            </a:extLst>
          </p:cNvPr>
          <p:cNvGrpSpPr/>
          <p:nvPr/>
        </p:nvGrpSpPr>
        <p:grpSpPr>
          <a:xfrm>
            <a:off x="2303136" y="2268707"/>
            <a:ext cx="507147" cy="493290"/>
            <a:chOff x="7114708" y="5580360"/>
            <a:chExt cx="374731" cy="364492"/>
          </a:xfrm>
          <a:solidFill>
            <a:schemeClr val="bg1"/>
          </a:solidFill>
        </p:grpSpPr>
        <p:sp>
          <p:nvSpPr>
            <p:cNvPr id="763" name="Frihandsfigur: Form 762">
              <a:extLst>
                <a:ext uri="{FF2B5EF4-FFF2-40B4-BE49-F238E27FC236}">
                  <a16:creationId xmlns:a16="http://schemas.microsoft.com/office/drawing/2014/main" id="{0A292689-1152-0829-B64A-79857EB0DE2E}"/>
                </a:ext>
              </a:extLst>
            </p:cNvPr>
            <p:cNvSpPr/>
            <p:nvPr/>
          </p:nvSpPr>
          <p:spPr>
            <a:xfrm>
              <a:off x="7186634" y="5724160"/>
              <a:ext cx="15206" cy="27219"/>
            </a:xfrm>
            <a:custGeom>
              <a:avLst/>
              <a:gdLst>
                <a:gd name="connsiteX0" fmla="*/ 7603 w 15206"/>
                <a:gd name="connsiteY0" fmla="*/ 0 h 27219"/>
                <a:gd name="connsiteX1" fmla="*/ 0 w 15206"/>
                <a:gd name="connsiteY1" fmla="*/ 7603 h 27219"/>
                <a:gd name="connsiteX2" fmla="*/ 0 w 15206"/>
                <a:gd name="connsiteY2" fmla="*/ 19616 h 27219"/>
                <a:gd name="connsiteX3" fmla="*/ 7603 w 15206"/>
                <a:gd name="connsiteY3" fmla="*/ 27219 h 27219"/>
                <a:gd name="connsiteX4" fmla="*/ 15206 w 15206"/>
                <a:gd name="connsiteY4" fmla="*/ 19616 h 27219"/>
                <a:gd name="connsiteX5" fmla="*/ 15206 w 15206"/>
                <a:gd name="connsiteY5" fmla="*/ 7603 h 27219"/>
                <a:gd name="connsiteX6" fmla="*/ 7603 w 15206"/>
                <a:gd name="connsiteY6" fmla="*/ 0 h 27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206" h="27219">
                  <a:moveTo>
                    <a:pt x="7603" y="0"/>
                  </a:moveTo>
                  <a:cubicBezTo>
                    <a:pt x="3396" y="0"/>
                    <a:pt x="0" y="3396"/>
                    <a:pt x="0" y="7603"/>
                  </a:cubicBezTo>
                  <a:lnTo>
                    <a:pt x="0" y="19616"/>
                  </a:lnTo>
                  <a:cubicBezTo>
                    <a:pt x="0" y="23823"/>
                    <a:pt x="3396" y="27219"/>
                    <a:pt x="7603" y="27219"/>
                  </a:cubicBezTo>
                  <a:cubicBezTo>
                    <a:pt x="11810" y="27219"/>
                    <a:pt x="15206" y="23823"/>
                    <a:pt x="15206" y="19616"/>
                  </a:cubicBezTo>
                  <a:lnTo>
                    <a:pt x="15206" y="7603"/>
                  </a:lnTo>
                  <a:cubicBezTo>
                    <a:pt x="15206" y="3396"/>
                    <a:pt x="11810" y="0"/>
                    <a:pt x="7603" y="0"/>
                  </a:cubicBezTo>
                  <a:close/>
                </a:path>
              </a:pathLst>
            </a:custGeom>
            <a:grpFill/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grpSp>
          <p:nvGrpSpPr>
            <p:cNvPr id="764" name="Bild 3">
              <a:extLst>
                <a:ext uri="{FF2B5EF4-FFF2-40B4-BE49-F238E27FC236}">
                  <a16:creationId xmlns:a16="http://schemas.microsoft.com/office/drawing/2014/main" id="{040C57C4-98E0-92A5-8442-49F8057741ED}"/>
                </a:ext>
              </a:extLst>
            </p:cNvPr>
            <p:cNvGrpSpPr/>
            <p:nvPr/>
          </p:nvGrpSpPr>
          <p:grpSpPr>
            <a:xfrm>
              <a:off x="7114708" y="5580360"/>
              <a:ext cx="374731" cy="364492"/>
              <a:chOff x="7114708" y="5580360"/>
              <a:chExt cx="374731" cy="364492"/>
            </a:xfrm>
            <a:grpFill/>
          </p:grpSpPr>
          <p:sp>
            <p:nvSpPr>
              <p:cNvPr id="765" name="Frihandsfigur: Form 764">
                <a:extLst>
                  <a:ext uri="{FF2B5EF4-FFF2-40B4-BE49-F238E27FC236}">
                    <a16:creationId xmlns:a16="http://schemas.microsoft.com/office/drawing/2014/main" id="{0AD3787D-3192-7E56-F5B0-7E75C2C26C9B}"/>
                  </a:ext>
                </a:extLst>
              </p:cNvPr>
              <p:cNvSpPr/>
              <p:nvPr/>
            </p:nvSpPr>
            <p:spPr>
              <a:xfrm>
                <a:off x="7258508" y="5724160"/>
                <a:ext cx="15206" cy="27219"/>
              </a:xfrm>
              <a:custGeom>
                <a:avLst/>
                <a:gdLst>
                  <a:gd name="connsiteX0" fmla="*/ 7603 w 15206"/>
                  <a:gd name="connsiteY0" fmla="*/ 0 h 27219"/>
                  <a:gd name="connsiteX1" fmla="*/ 0 w 15206"/>
                  <a:gd name="connsiteY1" fmla="*/ 7603 h 27219"/>
                  <a:gd name="connsiteX2" fmla="*/ 0 w 15206"/>
                  <a:gd name="connsiteY2" fmla="*/ 19616 h 27219"/>
                  <a:gd name="connsiteX3" fmla="*/ 7603 w 15206"/>
                  <a:gd name="connsiteY3" fmla="*/ 27219 h 27219"/>
                  <a:gd name="connsiteX4" fmla="*/ 15206 w 15206"/>
                  <a:gd name="connsiteY4" fmla="*/ 19616 h 27219"/>
                  <a:gd name="connsiteX5" fmla="*/ 15206 w 15206"/>
                  <a:gd name="connsiteY5" fmla="*/ 7603 h 27219"/>
                  <a:gd name="connsiteX6" fmla="*/ 7603 w 15206"/>
                  <a:gd name="connsiteY6" fmla="*/ 0 h 272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206" h="27219">
                    <a:moveTo>
                      <a:pt x="7603" y="0"/>
                    </a:moveTo>
                    <a:cubicBezTo>
                      <a:pt x="3396" y="0"/>
                      <a:pt x="0" y="3396"/>
                      <a:pt x="0" y="7603"/>
                    </a:cubicBezTo>
                    <a:lnTo>
                      <a:pt x="0" y="19616"/>
                    </a:lnTo>
                    <a:cubicBezTo>
                      <a:pt x="0" y="23823"/>
                      <a:pt x="3396" y="27219"/>
                      <a:pt x="7603" y="27219"/>
                    </a:cubicBezTo>
                    <a:cubicBezTo>
                      <a:pt x="11810" y="27219"/>
                      <a:pt x="15206" y="23823"/>
                      <a:pt x="15206" y="19616"/>
                    </a:cubicBezTo>
                    <a:lnTo>
                      <a:pt x="15206" y="7603"/>
                    </a:lnTo>
                    <a:cubicBezTo>
                      <a:pt x="15206" y="3396"/>
                      <a:pt x="11810" y="0"/>
                      <a:pt x="7603" y="0"/>
                    </a:cubicBezTo>
                    <a:close/>
                  </a:path>
                </a:pathLst>
              </a:custGeom>
              <a:grpFill/>
              <a:ln w="50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766" name="Frihandsfigur: Form 765">
                <a:extLst>
                  <a:ext uri="{FF2B5EF4-FFF2-40B4-BE49-F238E27FC236}">
                    <a16:creationId xmlns:a16="http://schemas.microsoft.com/office/drawing/2014/main" id="{B157BBBC-287C-1885-16B4-CFBFAB9BF1F1}"/>
                  </a:ext>
                </a:extLst>
              </p:cNvPr>
              <p:cNvSpPr/>
              <p:nvPr/>
            </p:nvSpPr>
            <p:spPr>
              <a:xfrm>
                <a:off x="7330434" y="5724160"/>
                <a:ext cx="15206" cy="27219"/>
              </a:xfrm>
              <a:custGeom>
                <a:avLst/>
                <a:gdLst>
                  <a:gd name="connsiteX0" fmla="*/ 7603 w 15206"/>
                  <a:gd name="connsiteY0" fmla="*/ 0 h 27219"/>
                  <a:gd name="connsiteX1" fmla="*/ 0 w 15206"/>
                  <a:gd name="connsiteY1" fmla="*/ 7603 h 27219"/>
                  <a:gd name="connsiteX2" fmla="*/ 0 w 15206"/>
                  <a:gd name="connsiteY2" fmla="*/ 19616 h 27219"/>
                  <a:gd name="connsiteX3" fmla="*/ 7603 w 15206"/>
                  <a:gd name="connsiteY3" fmla="*/ 27219 h 27219"/>
                  <a:gd name="connsiteX4" fmla="*/ 15206 w 15206"/>
                  <a:gd name="connsiteY4" fmla="*/ 19616 h 27219"/>
                  <a:gd name="connsiteX5" fmla="*/ 15206 w 15206"/>
                  <a:gd name="connsiteY5" fmla="*/ 7603 h 27219"/>
                  <a:gd name="connsiteX6" fmla="*/ 7603 w 15206"/>
                  <a:gd name="connsiteY6" fmla="*/ 0 h 272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206" h="27219">
                    <a:moveTo>
                      <a:pt x="7603" y="0"/>
                    </a:moveTo>
                    <a:cubicBezTo>
                      <a:pt x="3396" y="0"/>
                      <a:pt x="0" y="3396"/>
                      <a:pt x="0" y="7603"/>
                    </a:cubicBezTo>
                    <a:lnTo>
                      <a:pt x="0" y="19616"/>
                    </a:lnTo>
                    <a:cubicBezTo>
                      <a:pt x="0" y="23823"/>
                      <a:pt x="3396" y="27219"/>
                      <a:pt x="7603" y="27219"/>
                    </a:cubicBezTo>
                    <a:cubicBezTo>
                      <a:pt x="11810" y="27219"/>
                      <a:pt x="15206" y="23823"/>
                      <a:pt x="15206" y="19616"/>
                    </a:cubicBezTo>
                    <a:lnTo>
                      <a:pt x="15206" y="7603"/>
                    </a:lnTo>
                    <a:cubicBezTo>
                      <a:pt x="15206" y="3396"/>
                      <a:pt x="11810" y="0"/>
                      <a:pt x="7603" y="0"/>
                    </a:cubicBezTo>
                    <a:close/>
                  </a:path>
                </a:pathLst>
              </a:custGeom>
              <a:grpFill/>
              <a:ln w="50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767" name="Frihandsfigur: Form 766">
                <a:extLst>
                  <a:ext uri="{FF2B5EF4-FFF2-40B4-BE49-F238E27FC236}">
                    <a16:creationId xmlns:a16="http://schemas.microsoft.com/office/drawing/2014/main" id="{66D92E0C-1BDB-EFA4-831D-4BBC93E59341}"/>
                  </a:ext>
                </a:extLst>
              </p:cNvPr>
              <p:cNvSpPr/>
              <p:nvPr/>
            </p:nvSpPr>
            <p:spPr>
              <a:xfrm>
                <a:off x="7402359" y="5724109"/>
                <a:ext cx="15206" cy="27219"/>
              </a:xfrm>
              <a:custGeom>
                <a:avLst/>
                <a:gdLst>
                  <a:gd name="connsiteX0" fmla="*/ 7603 w 15206"/>
                  <a:gd name="connsiteY0" fmla="*/ 27219 h 27219"/>
                  <a:gd name="connsiteX1" fmla="*/ 15206 w 15206"/>
                  <a:gd name="connsiteY1" fmla="*/ 19616 h 27219"/>
                  <a:gd name="connsiteX2" fmla="*/ 15206 w 15206"/>
                  <a:gd name="connsiteY2" fmla="*/ 7603 h 27219"/>
                  <a:gd name="connsiteX3" fmla="*/ 7603 w 15206"/>
                  <a:gd name="connsiteY3" fmla="*/ 0 h 27219"/>
                  <a:gd name="connsiteX4" fmla="*/ 0 w 15206"/>
                  <a:gd name="connsiteY4" fmla="*/ 7603 h 27219"/>
                  <a:gd name="connsiteX5" fmla="*/ 0 w 15206"/>
                  <a:gd name="connsiteY5" fmla="*/ 19616 h 27219"/>
                  <a:gd name="connsiteX6" fmla="*/ 7603 w 15206"/>
                  <a:gd name="connsiteY6" fmla="*/ 27219 h 272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206" h="27219">
                    <a:moveTo>
                      <a:pt x="7603" y="27219"/>
                    </a:moveTo>
                    <a:cubicBezTo>
                      <a:pt x="11810" y="27219"/>
                      <a:pt x="15206" y="23823"/>
                      <a:pt x="15206" y="19616"/>
                    </a:cubicBezTo>
                    <a:lnTo>
                      <a:pt x="15206" y="7603"/>
                    </a:lnTo>
                    <a:cubicBezTo>
                      <a:pt x="15206" y="3396"/>
                      <a:pt x="11810" y="0"/>
                      <a:pt x="7603" y="0"/>
                    </a:cubicBezTo>
                    <a:cubicBezTo>
                      <a:pt x="3396" y="0"/>
                      <a:pt x="0" y="3396"/>
                      <a:pt x="0" y="7603"/>
                    </a:cubicBezTo>
                    <a:lnTo>
                      <a:pt x="0" y="19616"/>
                    </a:lnTo>
                    <a:cubicBezTo>
                      <a:pt x="0" y="23823"/>
                      <a:pt x="3396" y="27219"/>
                      <a:pt x="7603" y="27219"/>
                    </a:cubicBezTo>
                    <a:close/>
                  </a:path>
                </a:pathLst>
              </a:custGeom>
              <a:grpFill/>
              <a:ln w="50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768" name="Frihandsfigur: Form 767">
                <a:extLst>
                  <a:ext uri="{FF2B5EF4-FFF2-40B4-BE49-F238E27FC236}">
                    <a16:creationId xmlns:a16="http://schemas.microsoft.com/office/drawing/2014/main" id="{7ABD9914-8B14-E2F1-3B77-8D8EAFD82EBB}"/>
                  </a:ext>
                </a:extLst>
              </p:cNvPr>
              <p:cNvSpPr/>
              <p:nvPr/>
            </p:nvSpPr>
            <p:spPr>
              <a:xfrm>
                <a:off x="7114708" y="5580360"/>
                <a:ext cx="374731" cy="364492"/>
              </a:xfrm>
              <a:custGeom>
                <a:avLst/>
                <a:gdLst>
                  <a:gd name="connsiteX0" fmla="*/ 367180 w 374731"/>
                  <a:gd name="connsiteY0" fmla="*/ 95850 h 364492"/>
                  <a:gd name="connsiteX1" fmla="*/ 242337 w 374731"/>
                  <a:gd name="connsiteY1" fmla="*/ 95850 h 364492"/>
                  <a:gd name="connsiteX2" fmla="*/ 194994 w 374731"/>
                  <a:gd name="connsiteY2" fmla="*/ 48508 h 364492"/>
                  <a:gd name="connsiteX3" fmla="*/ 194994 w 374731"/>
                  <a:gd name="connsiteY3" fmla="*/ 15206 h 364492"/>
                  <a:gd name="connsiteX4" fmla="*/ 199353 w 374731"/>
                  <a:gd name="connsiteY4" fmla="*/ 15206 h 364492"/>
                  <a:gd name="connsiteX5" fmla="*/ 206956 w 374731"/>
                  <a:gd name="connsiteY5" fmla="*/ 7603 h 364492"/>
                  <a:gd name="connsiteX6" fmla="*/ 199353 w 374731"/>
                  <a:gd name="connsiteY6" fmla="*/ 0 h 364492"/>
                  <a:gd name="connsiteX7" fmla="*/ 187391 w 374731"/>
                  <a:gd name="connsiteY7" fmla="*/ 0 h 364492"/>
                  <a:gd name="connsiteX8" fmla="*/ 179788 w 374731"/>
                  <a:gd name="connsiteY8" fmla="*/ 7603 h 364492"/>
                  <a:gd name="connsiteX9" fmla="*/ 179788 w 374731"/>
                  <a:gd name="connsiteY9" fmla="*/ 48508 h 364492"/>
                  <a:gd name="connsiteX10" fmla="*/ 132446 w 374731"/>
                  <a:gd name="connsiteY10" fmla="*/ 95850 h 364492"/>
                  <a:gd name="connsiteX11" fmla="*/ 7603 w 374731"/>
                  <a:gd name="connsiteY11" fmla="*/ 95850 h 364492"/>
                  <a:gd name="connsiteX12" fmla="*/ 0 w 374731"/>
                  <a:gd name="connsiteY12" fmla="*/ 103453 h 364492"/>
                  <a:gd name="connsiteX13" fmla="*/ 7603 w 374731"/>
                  <a:gd name="connsiteY13" fmla="*/ 111056 h 364492"/>
                  <a:gd name="connsiteX14" fmla="*/ 11962 w 374731"/>
                  <a:gd name="connsiteY14" fmla="*/ 111056 h 364492"/>
                  <a:gd name="connsiteX15" fmla="*/ 11962 w 374731"/>
                  <a:gd name="connsiteY15" fmla="*/ 356890 h 364492"/>
                  <a:gd name="connsiteX16" fmla="*/ 19565 w 374731"/>
                  <a:gd name="connsiteY16" fmla="*/ 364493 h 364492"/>
                  <a:gd name="connsiteX17" fmla="*/ 355167 w 374731"/>
                  <a:gd name="connsiteY17" fmla="*/ 364493 h 364492"/>
                  <a:gd name="connsiteX18" fmla="*/ 362770 w 374731"/>
                  <a:gd name="connsiteY18" fmla="*/ 356890 h 364492"/>
                  <a:gd name="connsiteX19" fmla="*/ 362770 w 374731"/>
                  <a:gd name="connsiteY19" fmla="*/ 111056 h 364492"/>
                  <a:gd name="connsiteX20" fmla="*/ 367129 w 374731"/>
                  <a:gd name="connsiteY20" fmla="*/ 111056 h 364492"/>
                  <a:gd name="connsiteX21" fmla="*/ 374732 w 374731"/>
                  <a:gd name="connsiteY21" fmla="*/ 103453 h 364492"/>
                  <a:gd name="connsiteX22" fmla="*/ 367129 w 374731"/>
                  <a:gd name="connsiteY22" fmla="*/ 95850 h 364492"/>
                  <a:gd name="connsiteX23" fmla="*/ 187391 w 374731"/>
                  <a:gd name="connsiteY23" fmla="*/ 63106 h 364492"/>
                  <a:gd name="connsiteX24" fmla="*/ 227029 w 374731"/>
                  <a:gd name="connsiteY24" fmla="*/ 95850 h 364492"/>
                  <a:gd name="connsiteX25" fmla="*/ 147805 w 374731"/>
                  <a:gd name="connsiteY25" fmla="*/ 95850 h 364492"/>
                  <a:gd name="connsiteX26" fmla="*/ 187442 w 374731"/>
                  <a:gd name="connsiteY26" fmla="*/ 63106 h 364492"/>
                  <a:gd name="connsiteX27" fmla="*/ 27168 w 374731"/>
                  <a:gd name="connsiteY27" fmla="*/ 266920 h 364492"/>
                  <a:gd name="connsiteX28" fmla="*/ 95850 w 374731"/>
                  <a:gd name="connsiteY28" fmla="*/ 266920 h 364492"/>
                  <a:gd name="connsiteX29" fmla="*/ 95850 w 374731"/>
                  <a:gd name="connsiteY29" fmla="*/ 349236 h 364492"/>
                  <a:gd name="connsiteX30" fmla="*/ 27168 w 374731"/>
                  <a:gd name="connsiteY30" fmla="*/ 349236 h 364492"/>
                  <a:gd name="connsiteX31" fmla="*/ 27168 w 374731"/>
                  <a:gd name="connsiteY31" fmla="*/ 266920 h 364492"/>
                  <a:gd name="connsiteX32" fmla="*/ 223329 w 374731"/>
                  <a:gd name="connsiteY32" fmla="*/ 266869 h 364492"/>
                  <a:gd name="connsiteX33" fmla="*/ 263676 w 374731"/>
                  <a:gd name="connsiteY33" fmla="*/ 266869 h 364492"/>
                  <a:gd name="connsiteX34" fmla="*/ 263676 w 374731"/>
                  <a:gd name="connsiteY34" fmla="*/ 349236 h 364492"/>
                  <a:gd name="connsiteX35" fmla="*/ 233365 w 374731"/>
                  <a:gd name="connsiteY35" fmla="*/ 349236 h 364492"/>
                  <a:gd name="connsiteX36" fmla="*/ 233365 w 374731"/>
                  <a:gd name="connsiteY36" fmla="*/ 306152 h 364492"/>
                  <a:gd name="connsiteX37" fmla="*/ 225762 w 374731"/>
                  <a:gd name="connsiteY37" fmla="*/ 298549 h 364492"/>
                  <a:gd name="connsiteX38" fmla="*/ 218159 w 374731"/>
                  <a:gd name="connsiteY38" fmla="*/ 306152 h 364492"/>
                  <a:gd name="connsiteX39" fmla="*/ 218159 w 374731"/>
                  <a:gd name="connsiteY39" fmla="*/ 349236 h 364492"/>
                  <a:gd name="connsiteX40" fmla="*/ 194994 w 374731"/>
                  <a:gd name="connsiteY40" fmla="*/ 349236 h 364492"/>
                  <a:gd name="connsiteX41" fmla="*/ 194994 w 374731"/>
                  <a:gd name="connsiteY41" fmla="*/ 293074 h 364492"/>
                  <a:gd name="connsiteX42" fmla="*/ 187391 w 374731"/>
                  <a:gd name="connsiteY42" fmla="*/ 285471 h 364492"/>
                  <a:gd name="connsiteX43" fmla="*/ 179788 w 374731"/>
                  <a:gd name="connsiteY43" fmla="*/ 293074 h 364492"/>
                  <a:gd name="connsiteX44" fmla="*/ 179788 w 374731"/>
                  <a:gd name="connsiteY44" fmla="*/ 349236 h 364492"/>
                  <a:gd name="connsiteX45" fmla="*/ 155357 w 374731"/>
                  <a:gd name="connsiteY45" fmla="*/ 349236 h 364492"/>
                  <a:gd name="connsiteX46" fmla="*/ 155357 w 374731"/>
                  <a:gd name="connsiteY46" fmla="*/ 306152 h 364492"/>
                  <a:gd name="connsiteX47" fmla="*/ 147754 w 374731"/>
                  <a:gd name="connsiteY47" fmla="*/ 298549 h 364492"/>
                  <a:gd name="connsiteX48" fmla="*/ 140151 w 374731"/>
                  <a:gd name="connsiteY48" fmla="*/ 306152 h 364492"/>
                  <a:gd name="connsiteX49" fmla="*/ 140151 w 374731"/>
                  <a:gd name="connsiteY49" fmla="*/ 349236 h 364492"/>
                  <a:gd name="connsiteX50" fmla="*/ 111107 w 374731"/>
                  <a:gd name="connsiteY50" fmla="*/ 349236 h 364492"/>
                  <a:gd name="connsiteX51" fmla="*/ 111107 w 374731"/>
                  <a:gd name="connsiteY51" fmla="*/ 266869 h 364492"/>
                  <a:gd name="connsiteX52" fmla="*/ 151454 w 374731"/>
                  <a:gd name="connsiteY52" fmla="*/ 266869 h 364492"/>
                  <a:gd name="connsiteX53" fmla="*/ 159057 w 374731"/>
                  <a:gd name="connsiteY53" fmla="*/ 259266 h 364492"/>
                  <a:gd name="connsiteX54" fmla="*/ 159057 w 374731"/>
                  <a:gd name="connsiteY54" fmla="*/ 230932 h 364492"/>
                  <a:gd name="connsiteX55" fmla="*/ 215776 w 374731"/>
                  <a:gd name="connsiteY55" fmla="*/ 230932 h 364492"/>
                  <a:gd name="connsiteX56" fmla="*/ 215776 w 374731"/>
                  <a:gd name="connsiteY56" fmla="*/ 259266 h 364492"/>
                  <a:gd name="connsiteX57" fmla="*/ 223380 w 374731"/>
                  <a:gd name="connsiteY57" fmla="*/ 266869 h 364492"/>
                  <a:gd name="connsiteX58" fmla="*/ 278882 w 374731"/>
                  <a:gd name="connsiteY58" fmla="*/ 349236 h 364492"/>
                  <a:gd name="connsiteX59" fmla="*/ 278882 w 374731"/>
                  <a:gd name="connsiteY59" fmla="*/ 266869 h 364492"/>
                  <a:gd name="connsiteX60" fmla="*/ 347564 w 374731"/>
                  <a:gd name="connsiteY60" fmla="*/ 266869 h 364492"/>
                  <a:gd name="connsiteX61" fmla="*/ 347564 w 374731"/>
                  <a:gd name="connsiteY61" fmla="*/ 349236 h 364492"/>
                  <a:gd name="connsiteX62" fmla="*/ 278882 w 374731"/>
                  <a:gd name="connsiteY62" fmla="*/ 349236 h 364492"/>
                  <a:gd name="connsiteX63" fmla="*/ 347614 w 374731"/>
                  <a:gd name="connsiteY63" fmla="*/ 251663 h 364492"/>
                  <a:gd name="connsiteX64" fmla="*/ 302908 w 374731"/>
                  <a:gd name="connsiteY64" fmla="*/ 251663 h 364492"/>
                  <a:gd name="connsiteX65" fmla="*/ 302908 w 374731"/>
                  <a:gd name="connsiteY65" fmla="*/ 235291 h 364492"/>
                  <a:gd name="connsiteX66" fmla="*/ 295305 w 374731"/>
                  <a:gd name="connsiteY66" fmla="*/ 227688 h 364492"/>
                  <a:gd name="connsiteX67" fmla="*/ 287702 w 374731"/>
                  <a:gd name="connsiteY67" fmla="*/ 235291 h 364492"/>
                  <a:gd name="connsiteX68" fmla="*/ 287702 w 374731"/>
                  <a:gd name="connsiteY68" fmla="*/ 251663 h 364492"/>
                  <a:gd name="connsiteX69" fmla="*/ 230983 w 374731"/>
                  <a:gd name="connsiteY69" fmla="*/ 251663 h 364492"/>
                  <a:gd name="connsiteX70" fmla="*/ 230983 w 374731"/>
                  <a:gd name="connsiteY70" fmla="*/ 223329 h 364492"/>
                  <a:gd name="connsiteX71" fmla="*/ 223380 w 374731"/>
                  <a:gd name="connsiteY71" fmla="*/ 215725 h 364492"/>
                  <a:gd name="connsiteX72" fmla="*/ 151454 w 374731"/>
                  <a:gd name="connsiteY72" fmla="*/ 215725 h 364492"/>
                  <a:gd name="connsiteX73" fmla="*/ 143851 w 374731"/>
                  <a:gd name="connsiteY73" fmla="*/ 223329 h 364492"/>
                  <a:gd name="connsiteX74" fmla="*/ 143851 w 374731"/>
                  <a:gd name="connsiteY74" fmla="*/ 251714 h 364492"/>
                  <a:gd name="connsiteX75" fmla="*/ 87132 w 374731"/>
                  <a:gd name="connsiteY75" fmla="*/ 251714 h 364492"/>
                  <a:gd name="connsiteX76" fmla="*/ 87132 w 374731"/>
                  <a:gd name="connsiteY76" fmla="*/ 235341 h 364492"/>
                  <a:gd name="connsiteX77" fmla="*/ 79529 w 374731"/>
                  <a:gd name="connsiteY77" fmla="*/ 227738 h 364492"/>
                  <a:gd name="connsiteX78" fmla="*/ 71926 w 374731"/>
                  <a:gd name="connsiteY78" fmla="*/ 235341 h 364492"/>
                  <a:gd name="connsiteX79" fmla="*/ 71926 w 374731"/>
                  <a:gd name="connsiteY79" fmla="*/ 251764 h 364492"/>
                  <a:gd name="connsiteX80" fmla="*/ 27219 w 374731"/>
                  <a:gd name="connsiteY80" fmla="*/ 251764 h 364492"/>
                  <a:gd name="connsiteX81" fmla="*/ 27219 w 374731"/>
                  <a:gd name="connsiteY81" fmla="*/ 111107 h 364492"/>
                  <a:gd name="connsiteX82" fmla="*/ 347614 w 374731"/>
                  <a:gd name="connsiteY82" fmla="*/ 111107 h 364492"/>
                  <a:gd name="connsiteX83" fmla="*/ 347614 w 374731"/>
                  <a:gd name="connsiteY83" fmla="*/ 251714 h 364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</a:cxnLst>
                <a:rect l="l" t="t" r="r" b="b"/>
                <a:pathLst>
                  <a:path w="374731" h="364492">
                    <a:moveTo>
                      <a:pt x="367180" y="95850"/>
                    </a:moveTo>
                    <a:lnTo>
                      <a:pt x="242337" y="95850"/>
                    </a:lnTo>
                    <a:cubicBezTo>
                      <a:pt x="238940" y="71317"/>
                      <a:pt x="219527" y="51853"/>
                      <a:pt x="194994" y="48508"/>
                    </a:cubicBezTo>
                    <a:lnTo>
                      <a:pt x="194994" y="15206"/>
                    </a:lnTo>
                    <a:lnTo>
                      <a:pt x="199353" y="15206"/>
                    </a:lnTo>
                    <a:cubicBezTo>
                      <a:pt x="203561" y="15206"/>
                      <a:pt x="206956" y="11810"/>
                      <a:pt x="206956" y="7603"/>
                    </a:cubicBezTo>
                    <a:cubicBezTo>
                      <a:pt x="206956" y="3396"/>
                      <a:pt x="203561" y="0"/>
                      <a:pt x="199353" y="0"/>
                    </a:cubicBezTo>
                    <a:lnTo>
                      <a:pt x="187391" y="0"/>
                    </a:lnTo>
                    <a:cubicBezTo>
                      <a:pt x="183184" y="0"/>
                      <a:pt x="179788" y="3396"/>
                      <a:pt x="179788" y="7603"/>
                    </a:cubicBezTo>
                    <a:lnTo>
                      <a:pt x="179788" y="48508"/>
                    </a:lnTo>
                    <a:cubicBezTo>
                      <a:pt x="155255" y="51904"/>
                      <a:pt x="135792" y="71317"/>
                      <a:pt x="132446" y="95850"/>
                    </a:cubicBezTo>
                    <a:lnTo>
                      <a:pt x="7603" y="95850"/>
                    </a:lnTo>
                    <a:cubicBezTo>
                      <a:pt x="3396" y="95850"/>
                      <a:pt x="0" y="99246"/>
                      <a:pt x="0" y="103453"/>
                    </a:cubicBezTo>
                    <a:cubicBezTo>
                      <a:pt x="0" y="107660"/>
                      <a:pt x="3396" y="111056"/>
                      <a:pt x="7603" y="111056"/>
                    </a:cubicBezTo>
                    <a:lnTo>
                      <a:pt x="11962" y="111056"/>
                    </a:lnTo>
                    <a:lnTo>
                      <a:pt x="11962" y="356890"/>
                    </a:lnTo>
                    <a:cubicBezTo>
                      <a:pt x="11962" y="361097"/>
                      <a:pt x="15358" y="364493"/>
                      <a:pt x="19565" y="364493"/>
                    </a:cubicBezTo>
                    <a:lnTo>
                      <a:pt x="355167" y="364493"/>
                    </a:lnTo>
                    <a:cubicBezTo>
                      <a:pt x="359374" y="364493"/>
                      <a:pt x="362770" y="361097"/>
                      <a:pt x="362770" y="356890"/>
                    </a:cubicBezTo>
                    <a:lnTo>
                      <a:pt x="362770" y="111056"/>
                    </a:lnTo>
                    <a:lnTo>
                      <a:pt x="367129" y="111056"/>
                    </a:lnTo>
                    <a:cubicBezTo>
                      <a:pt x="371336" y="111056"/>
                      <a:pt x="374732" y="107660"/>
                      <a:pt x="374732" y="103453"/>
                    </a:cubicBezTo>
                    <a:cubicBezTo>
                      <a:pt x="374732" y="99246"/>
                      <a:pt x="371336" y="95850"/>
                      <a:pt x="367129" y="95850"/>
                    </a:cubicBezTo>
                    <a:close/>
                    <a:moveTo>
                      <a:pt x="187391" y="63106"/>
                    </a:moveTo>
                    <a:cubicBezTo>
                      <a:pt x="207058" y="63106"/>
                      <a:pt x="223430" y="77248"/>
                      <a:pt x="227029" y="95850"/>
                    </a:cubicBezTo>
                    <a:lnTo>
                      <a:pt x="147805" y="95850"/>
                    </a:lnTo>
                    <a:cubicBezTo>
                      <a:pt x="151352" y="77248"/>
                      <a:pt x="167775" y="63106"/>
                      <a:pt x="187442" y="63106"/>
                    </a:cubicBezTo>
                    <a:close/>
                    <a:moveTo>
                      <a:pt x="27168" y="266920"/>
                    </a:moveTo>
                    <a:lnTo>
                      <a:pt x="95850" y="266920"/>
                    </a:lnTo>
                    <a:cubicBezTo>
                      <a:pt x="95850" y="266920"/>
                      <a:pt x="95850" y="349236"/>
                      <a:pt x="95850" y="349236"/>
                    </a:cubicBezTo>
                    <a:lnTo>
                      <a:pt x="27168" y="349236"/>
                    </a:lnTo>
                    <a:lnTo>
                      <a:pt x="27168" y="266920"/>
                    </a:lnTo>
                    <a:close/>
                    <a:moveTo>
                      <a:pt x="223329" y="266869"/>
                    </a:moveTo>
                    <a:lnTo>
                      <a:pt x="263676" y="266869"/>
                    </a:lnTo>
                    <a:lnTo>
                      <a:pt x="263676" y="349236"/>
                    </a:lnTo>
                    <a:lnTo>
                      <a:pt x="233365" y="349236"/>
                    </a:lnTo>
                    <a:lnTo>
                      <a:pt x="233365" y="306152"/>
                    </a:lnTo>
                    <a:cubicBezTo>
                      <a:pt x="233365" y="301945"/>
                      <a:pt x="229969" y="298549"/>
                      <a:pt x="225762" y="298549"/>
                    </a:cubicBezTo>
                    <a:cubicBezTo>
                      <a:pt x="221554" y="298549"/>
                      <a:pt x="218159" y="301945"/>
                      <a:pt x="218159" y="306152"/>
                    </a:cubicBezTo>
                    <a:lnTo>
                      <a:pt x="218159" y="349236"/>
                    </a:lnTo>
                    <a:lnTo>
                      <a:pt x="194994" y="349236"/>
                    </a:lnTo>
                    <a:lnTo>
                      <a:pt x="194994" y="293074"/>
                    </a:lnTo>
                    <a:cubicBezTo>
                      <a:pt x="194994" y="288868"/>
                      <a:pt x="191598" y="285471"/>
                      <a:pt x="187391" y="285471"/>
                    </a:cubicBezTo>
                    <a:cubicBezTo>
                      <a:pt x="183184" y="285471"/>
                      <a:pt x="179788" y="288868"/>
                      <a:pt x="179788" y="293074"/>
                    </a:cubicBezTo>
                    <a:lnTo>
                      <a:pt x="179788" y="349236"/>
                    </a:lnTo>
                    <a:lnTo>
                      <a:pt x="155357" y="349236"/>
                    </a:lnTo>
                    <a:lnTo>
                      <a:pt x="155357" y="306152"/>
                    </a:lnTo>
                    <a:cubicBezTo>
                      <a:pt x="155357" y="301945"/>
                      <a:pt x="151961" y="298549"/>
                      <a:pt x="147754" y="298549"/>
                    </a:cubicBezTo>
                    <a:cubicBezTo>
                      <a:pt x="143547" y="298549"/>
                      <a:pt x="140151" y="301945"/>
                      <a:pt x="140151" y="306152"/>
                    </a:cubicBezTo>
                    <a:lnTo>
                      <a:pt x="140151" y="349236"/>
                    </a:lnTo>
                    <a:lnTo>
                      <a:pt x="111107" y="349236"/>
                    </a:lnTo>
                    <a:lnTo>
                      <a:pt x="111107" y="266869"/>
                    </a:lnTo>
                    <a:lnTo>
                      <a:pt x="151454" y="266869"/>
                    </a:lnTo>
                    <a:cubicBezTo>
                      <a:pt x="155661" y="266869"/>
                      <a:pt x="159057" y="263422"/>
                      <a:pt x="159057" y="259266"/>
                    </a:cubicBezTo>
                    <a:lnTo>
                      <a:pt x="159057" y="230932"/>
                    </a:lnTo>
                    <a:lnTo>
                      <a:pt x="215776" y="230932"/>
                    </a:lnTo>
                    <a:lnTo>
                      <a:pt x="215776" y="259266"/>
                    </a:lnTo>
                    <a:cubicBezTo>
                      <a:pt x="215776" y="263473"/>
                      <a:pt x="219172" y="266869"/>
                      <a:pt x="223380" y="266869"/>
                    </a:cubicBezTo>
                    <a:close/>
                    <a:moveTo>
                      <a:pt x="278882" y="349236"/>
                    </a:moveTo>
                    <a:lnTo>
                      <a:pt x="278882" y="266869"/>
                    </a:lnTo>
                    <a:lnTo>
                      <a:pt x="347564" y="266869"/>
                    </a:lnTo>
                    <a:lnTo>
                      <a:pt x="347564" y="349236"/>
                    </a:lnTo>
                    <a:lnTo>
                      <a:pt x="278882" y="349236"/>
                    </a:lnTo>
                    <a:close/>
                    <a:moveTo>
                      <a:pt x="347614" y="251663"/>
                    </a:moveTo>
                    <a:lnTo>
                      <a:pt x="302908" y="251663"/>
                    </a:lnTo>
                    <a:lnTo>
                      <a:pt x="302908" y="235291"/>
                    </a:lnTo>
                    <a:cubicBezTo>
                      <a:pt x="302908" y="231084"/>
                      <a:pt x="299511" y="227688"/>
                      <a:pt x="295305" y="227688"/>
                    </a:cubicBezTo>
                    <a:cubicBezTo>
                      <a:pt x="291098" y="227688"/>
                      <a:pt x="287702" y="231084"/>
                      <a:pt x="287702" y="235291"/>
                    </a:cubicBezTo>
                    <a:lnTo>
                      <a:pt x="287702" y="251663"/>
                    </a:lnTo>
                    <a:lnTo>
                      <a:pt x="230983" y="251663"/>
                    </a:lnTo>
                    <a:lnTo>
                      <a:pt x="230983" y="223329"/>
                    </a:lnTo>
                    <a:cubicBezTo>
                      <a:pt x="230983" y="219122"/>
                      <a:pt x="227586" y="215725"/>
                      <a:pt x="223380" y="215725"/>
                    </a:cubicBezTo>
                    <a:lnTo>
                      <a:pt x="151454" y="215725"/>
                    </a:lnTo>
                    <a:cubicBezTo>
                      <a:pt x="147247" y="215725"/>
                      <a:pt x="143851" y="219122"/>
                      <a:pt x="143851" y="223329"/>
                    </a:cubicBezTo>
                    <a:lnTo>
                      <a:pt x="143851" y="251714"/>
                    </a:lnTo>
                    <a:lnTo>
                      <a:pt x="87132" y="251714"/>
                    </a:lnTo>
                    <a:cubicBezTo>
                      <a:pt x="87132" y="251714"/>
                      <a:pt x="87132" y="235341"/>
                      <a:pt x="87132" y="235341"/>
                    </a:cubicBezTo>
                    <a:cubicBezTo>
                      <a:pt x="87132" y="231135"/>
                      <a:pt x="83736" y="227738"/>
                      <a:pt x="79529" y="227738"/>
                    </a:cubicBezTo>
                    <a:cubicBezTo>
                      <a:pt x="75321" y="227738"/>
                      <a:pt x="71926" y="231135"/>
                      <a:pt x="71926" y="235341"/>
                    </a:cubicBezTo>
                    <a:lnTo>
                      <a:pt x="71926" y="251764"/>
                    </a:lnTo>
                    <a:lnTo>
                      <a:pt x="27219" y="251764"/>
                    </a:lnTo>
                    <a:cubicBezTo>
                      <a:pt x="27219" y="251764"/>
                      <a:pt x="27219" y="111107"/>
                      <a:pt x="27219" y="111107"/>
                    </a:cubicBezTo>
                    <a:lnTo>
                      <a:pt x="347614" y="111107"/>
                    </a:lnTo>
                    <a:lnTo>
                      <a:pt x="347614" y="251714"/>
                    </a:lnTo>
                    <a:close/>
                  </a:path>
                </a:pathLst>
              </a:custGeom>
              <a:grpFill/>
              <a:ln w="50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</p:grpSp>
      <p:grpSp>
        <p:nvGrpSpPr>
          <p:cNvPr id="769" name="Bild 3">
            <a:extLst>
              <a:ext uri="{FF2B5EF4-FFF2-40B4-BE49-F238E27FC236}">
                <a16:creationId xmlns:a16="http://schemas.microsoft.com/office/drawing/2014/main" id="{2F81E09C-7A97-C6DE-7EF9-EBABD3F8119B}"/>
              </a:ext>
            </a:extLst>
          </p:cNvPr>
          <p:cNvGrpSpPr/>
          <p:nvPr/>
        </p:nvGrpSpPr>
        <p:grpSpPr>
          <a:xfrm>
            <a:off x="432929" y="4295292"/>
            <a:ext cx="491918" cy="491919"/>
            <a:chOff x="8297649" y="5595262"/>
            <a:chExt cx="363478" cy="363479"/>
          </a:xfrm>
          <a:solidFill>
            <a:schemeClr val="bg1"/>
          </a:solidFill>
        </p:grpSpPr>
        <p:sp>
          <p:nvSpPr>
            <p:cNvPr id="770" name="Frihandsfigur: Form 769">
              <a:extLst>
                <a:ext uri="{FF2B5EF4-FFF2-40B4-BE49-F238E27FC236}">
                  <a16:creationId xmlns:a16="http://schemas.microsoft.com/office/drawing/2014/main" id="{D493B549-4800-6D2C-7F00-2BD607A9F772}"/>
                </a:ext>
              </a:extLst>
            </p:cNvPr>
            <p:cNvSpPr/>
            <p:nvPr/>
          </p:nvSpPr>
          <p:spPr>
            <a:xfrm>
              <a:off x="8297649" y="5595262"/>
              <a:ext cx="363478" cy="363479"/>
            </a:xfrm>
            <a:custGeom>
              <a:avLst/>
              <a:gdLst>
                <a:gd name="connsiteX0" fmla="*/ 309447 w 363478"/>
                <a:gd name="connsiteY0" fmla="*/ 0 h 363479"/>
                <a:gd name="connsiteX1" fmla="*/ 54033 w 363478"/>
                <a:gd name="connsiteY1" fmla="*/ 0 h 363479"/>
                <a:gd name="connsiteX2" fmla="*/ 0 w 363478"/>
                <a:gd name="connsiteY2" fmla="*/ 54033 h 363479"/>
                <a:gd name="connsiteX3" fmla="*/ 0 w 363478"/>
                <a:gd name="connsiteY3" fmla="*/ 309447 h 363479"/>
                <a:gd name="connsiteX4" fmla="*/ 54033 w 363478"/>
                <a:gd name="connsiteY4" fmla="*/ 363479 h 363479"/>
                <a:gd name="connsiteX5" fmla="*/ 309447 w 363478"/>
                <a:gd name="connsiteY5" fmla="*/ 363479 h 363479"/>
                <a:gd name="connsiteX6" fmla="*/ 363479 w 363478"/>
                <a:gd name="connsiteY6" fmla="*/ 309447 h 363479"/>
                <a:gd name="connsiteX7" fmla="*/ 363479 w 363478"/>
                <a:gd name="connsiteY7" fmla="*/ 54033 h 363479"/>
                <a:gd name="connsiteX8" fmla="*/ 309447 w 363478"/>
                <a:gd name="connsiteY8" fmla="*/ 0 h 363479"/>
                <a:gd name="connsiteX9" fmla="*/ 348273 w 363478"/>
                <a:gd name="connsiteY9" fmla="*/ 309447 h 363479"/>
                <a:gd name="connsiteX10" fmla="*/ 309447 w 363478"/>
                <a:gd name="connsiteY10" fmla="*/ 348273 h 363479"/>
                <a:gd name="connsiteX11" fmla="*/ 54033 w 363478"/>
                <a:gd name="connsiteY11" fmla="*/ 348273 h 363479"/>
                <a:gd name="connsiteX12" fmla="*/ 15206 w 363478"/>
                <a:gd name="connsiteY12" fmla="*/ 309447 h 363479"/>
                <a:gd name="connsiteX13" fmla="*/ 15206 w 363478"/>
                <a:gd name="connsiteY13" fmla="*/ 54033 h 363479"/>
                <a:gd name="connsiteX14" fmla="*/ 54033 w 363478"/>
                <a:gd name="connsiteY14" fmla="*/ 15206 h 363479"/>
                <a:gd name="connsiteX15" fmla="*/ 309447 w 363478"/>
                <a:gd name="connsiteY15" fmla="*/ 15206 h 363479"/>
                <a:gd name="connsiteX16" fmla="*/ 348273 w 363478"/>
                <a:gd name="connsiteY16" fmla="*/ 54033 h 363479"/>
                <a:gd name="connsiteX17" fmla="*/ 348273 w 363478"/>
                <a:gd name="connsiteY17" fmla="*/ 309447 h 363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63478" h="363479">
                  <a:moveTo>
                    <a:pt x="309447" y="0"/>
                  </a:moveTo>
                  <a:lnTo>
                    <a:pt x="54033" y="0"/>
                  </a:lnTo>
                  <a:cubicBezTo>
                    <a:pt x="24229" y="0"/>
                    <a:pt x="0" y="24229"/>
                    <a:pt x="0" y="54033"/>
                  </a:cubicBezTo>
                  <a:lnTo>
                    <a:pt x="0" y="309447"/>
                  </a:lnTo>
                  <a:cubicBezTo>
                    <a:pt x="0" y="339250"/>
                    <a:pt x="24229" y="363479"/>
                    <a:pt x="54033" y="363479"/>
                  </a:cubicBezTo>
                  <a:lnTo>
                    <a:pt x="309447" y="363479"/>
                  </a:lnTo>
                  <a:cubicBezTo>
                    <a:pt x="339251" y="363479"/>
                    <a:pt x="363479" y="339250"/>
                    <a:pt x="363479" y="309447"/>
                  </a:cubicBezTo>
                  <a:lnTo>
                    <a:pt x="363479" y="54033"/>
                  </a:lnTo>
                  <a:cubicBezTo>
                    <a:pt x="363479" y="24229"/>
                    <a:pt x="339251" y="0"/>
                    <a:pt x="309447" y="0"/>
                  </a:cubicBezTo>
                  <a:close/>
                  <a:moveTo>
                    <a:pt x="348273" y="309447"/>
                  </a:moveTo>
                  <a:cubicBezTo>
                    <a:pt x="348273" y="330837"/>
                    <a:pt x="330837" y="348273"/>
                    <a:pt x="309447" y="348273"/>
                  </a:cubicBezTo>
                  <a:lnTo>
                    <a:pt x="54033" y="348273"/>
                  </a:lnTo>
                  <a:cubicBezTo>
                    <a:pt x="32643" y="348273"/>
                    <a:pt x="15206" y="330837"/>
                    <a:pt x="15206" y="309447"/>
                  </a:cubicBezTo>
                  <a:lnTo>
                    <a:pt x="15206" y="54033"/>
                  </a:lnTo>
                  <a:cubicBezTo>
                    <a:pt x="15206" y="32643"/>
                    <a:pt x="32643" y="15206"/>
                    <a:pt x="54033" y="15206"/>
                  </a:cubicBezTo>
                  <a:lnTo>
                    <a:pt x="309447" y="15206"/>
                  </a:lnTo>
                  <a:cubicBezTo>
                    <a:pt x="330837" y="15206"/>
                    <a:pt x="348273" y="32643"/>
                    <a:pt x="348273" y="54033"/>
                  </a:cubicBezTo>
                  <a:lnTo>
                    <a:pt x="348273" y="309447"/>
                  </a:lnTo>
                  <a:close/>
                </a:path>
              </a:pathLst>
            </a:custGeom>
            <a:grpFill/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771" name="Frihandsfigur: Form 770">
              <a:extLst>
                <a:ext uri="{FF2B5EF4-FFF2-40B4-BE49-F238E27FC236}">
                  <a16:creationId xmlns:a16="http://schemas.microsoft.com/office/drawing/2014/main" id="{7A2077CE-F7A2-D027-6E52-5D461920062F}"/>
                </a:ext>
              </a:extLst>
            </p:cNvPr>
            <p:cNvSpPr/>
            <p:nvPr/>
          </p:nvSpPr>
          <p:spPr>
            <a:xfrm>
              <a:off x="8390559" y="5662423"/>
              <a:ext cx="189317" cy="234327"/>
            </a:xfrm>
            <a:custGeom>
              <a:avLst/>
              <a:gdLst>
                <a:gd name="connsiteX0" fmla="*/ 100463 w 189317"/>
                <a:gd name="connsiteY0" fmla="*/ 0 h 234327"/>
                <a:gd name="connsiteX1" fmla="*/ 7603 w 189317"/>
                <a:gd name="connsiteY1" fmla="*/ 0 h 234327"/>
                <a:gd name="connsiteX2" fmla="*/ 0 w 189317"/>
                <a:gd name="connsiteY2" fmla="*/ 7603 h 234327"/>
                <a:gd name="connsiteX3" fmla="*/ 0 w 189317"/>
                <a:gd name="connsiteY3" fmla="*/ 226725 h 234327"/>
                <a:gd name="connsiteX4" fmla="*/ 7603 w 189317"/>
                <a:gd name="connsiteY4" fmla="*/ 234328 h 234327"/>
                <a:gd name="connsiteX5" fmla="*/ 65641 w 189317"/>
                <a:gd name="connsiteY5" fmla="*/ 234328 h 234327"/>
                <a:gd name="connsiteX6" fmla="*/ 73244 w 189317"/>
                <a:gd name="connsiteY6" fmla="*/ 226725 h 234327"/>
                <a:gd name="connsiteX7" fmla="*/ 73244 w 189317"/>
                <a:gd name="connsiteY7" fmla="*/ 177761 h 234327"/>
                <a:gd name="connsiteX8" fmla="*/ 100463 w 189317"/>
                <a:gd name="connsiteY8" fmla="*/ 177761 h 234327"/>
                <a:gd name="connsiteX9" fmla="*/ 189318 w 189317"/>
                <a:gd name="connsiteY9" fmla="*/ 88906 h 234327"/>
                <a:gd name="connsiteX10" fmla="*/ 100463 w 189317"/>
                <a:gd name="connsiteY10" fmla="*/ 51 h 234327"/>
                <a:gd name="connsiteX11" fmla="*/ 100463 w 189317"/>
                <a:gd name="connsiteY11" fmla="*/ 162504 h 234327"/>
                <a:gd name="connsiteX12" fmla="*/ 65641 w 189317"/>
                <a:gd name="connsiteY12" fmla="*/ 162504 h 234327"/>
                <a:gd name="connsiteX13" fmla="*/ 58037 w 189317"/>
                <a:gd name="connsiteY13" fmla="*/ 170107 h 234327"/>
                <a:gd name="connsiteX14" fmla="*/ 58037 w 189317"/>
                <a:gd name="connsiteY14" fmla="*/ 219071 h 234327"/>
                <a:gd name="connsiteX15" fmla="*/ 15206 w 189317"/>
                <a:gd name="connsiteY15" fmla="*/ 219071 h 234327"/>
                <a:gd name="connsiteX16" fmla="*/ 15206 w 189317"/>
                <a:gd name="connsiteY16" fmla="*/ 15155 h 234327"/>
                <a:gd name="connsiteX17" fmla="*/ 100463 w 189317"/>
                <a:gd name="connsiteY17" fmla="*/ 15155 h 234327"/>
                <a:gd name="connsiteX18" fmla="*/ 174112 w 189317"/>
                <a:gd name="connsiteY18" fmla="*/ 88804 h 234327"/>
                <a:gd name="connsiteX19" fmla="*/ 100463 w 189317"/>
                <a:gd name="connsiteY19" fmla="*/ 162453 h 234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89317" h="234327">
                  <a:moveTo>
                    <a:pt x="100463" y="0"/>
                  </a:moveTo>
                  <a:lnTo>
                    <a:pt x="7603" y="0"/>
                  </a:lnTo>
                  <a:cubicBezTo>
                    <a:pt x="3396" y="0"/>
                    <a:pt x="0" y="3396"/>
                    <a:pt x="0" y="7603"/>
                  </a:cubicBezTo>
                  <a:lnTo>
                    <a:pt x="0" y="226725"/>
                  </a:lnTo>
                  <a:cubicBezTo>
                    <a:pt x="0" y="230932"/>
                    <a:pt x="3396" y="234328"/>
                    <a:pt x="7603" y="234328"/>
                  </a:cubicBezTo>
                  <a:lnTo>
                    <a:pt x="65641" y="234328"/>
                  </a:lnTo>
                  <a:cubicBezTo>
                    <a:pt x="69847" y="234328"/>
                    <a:pt x="73244" y="230932"/>
                    <a:pt x="73244" y="226725"/>
                  </a:cubicBezTo>
                  <a:lnTo>
                    <a:pt x="73244" y="177761"/>
                  </a:lnTo>
                  <a:lnTo>
                    <a:pt x="100463" y="177761"/>
                  </a:lnTo>
                  <a:cubicBezTo>
                    <a:pt x="149477" y="177761"/>
                    <a:pt x="189318" y="137870"/>
                    <a:pt x="189318" y="88906"/>
                  </a:cubicBezTo>
                  <a:cubicBezTo>
                    <a:pt x="189318" y="39942"/>
                    <a:pt x="149427" y="51"/>
                    <a:pt x="100463" y="51"/>
                  </a:cubicBezTo>
                  <a:close/>
                  <a:moveTo>
                    <a:pt x="100463" y="162504"/>
                  </a:moveTo>
                  <a:lnTo>
                    <a:pt x="65641" y="162504"/>
                  </a:lnTo>
                  <a:cubicBezTo>
                    <a:pt x="61433" y="162504"/>
                    <a:pt x="58037" y="165900"/>
                    <a:pt x="58037" y="170107"/>
                  </a:cubicBezTo>
                  <a:lnTo>
                    <a:pt x="58037" y="219071"/>
                  </a:lnTo>
                  <a:lnTo>
                    <a:pt x="15206" y="219071"/>
                  </a:lnTo>
                  <a:lnTo>
                    <a:pt x="15206" y="15155"/>
                  </a:lnTo>
                  <a:lnTo>
                    <a:pt x="100463" y="15155"/>
                  </a:lnTo>
                  <a:cubicBezTo>
                    <a:pt x="141063" y="15155"/>
                    <a:pt x="174112" y="48204"/>
                    <a:pt x="174112" y="88804"/>
                  </a:cubicBezTo>
                  <a:cubicBezTo>
                    <a:pt x="174112" y="129405"/>
                    <a:pt x="141063" y="162453"/>
                    <a:pt x="100463" y="162453"/>
                  </a:cubicBezTo>
                  <a:close/>
                </a:path>
              </a:pathLst>
            </a:custGeom>
            <a:grpFill/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772" name="Frihandsfigur: Form 771">
              <a:extLst>
                <a:ext uri="{FF2B5EF4-FFF2-40B4-BE49-F238E27FC236}">
                  <a16:creationId xmlns:a16="http://schemas.microsoft.com/office/drawing/2014/main" id="{6813B4AE-07EF-1CBC-8599-693423CE3D77}"/>
                </a:ext>
              </a:extLst>
            </p:cNvPr>
            <p:cNvSpPr/>
            <p:nvPr/>
          </p:nvSpPr>
          <p:spPr>
            <a:xfrm>
              <a:off x="8448597" y="5708852"/>
              <a:ext cx="73242" cy="84850"/>
            </a:xfrm>
            <a:custGeom>
              <a:avLst/>
              <a:gdLst>
                <a:gd name="connsiteX0" fmla="*/ 30818 w 73242"/>
                <a:gd name="connsiteY0" fmla="*/ 0 h 84850"/>
                <a:gd name="connsiteX1" fmla="*/ 7603 w 73242"/>
                <a:gd name="connsiteY1" fmla="*/ 0 h 84850"/>
                <a:gd name="connsiteX2" fmla="*/ 0 w 73242"/>
                <a:gd name="connsiteY2" fmla="*/ 7603 h 84850"/>
                <a:gd name="connsiteX3" fmla="*/ 0 w 73242"/>
                <a:gd name="connsiteY3" fmla="*/ 77247 h 84850"/>
                <a:gd name="connsiteX4" fmla="*/ 7603 w 73242"/>
                <a:gd name="connsiteY4" fmla="*/ 84851 h 84850"/>
                <a:gd name="connsiteX5" fmla="*/ 30818 w 73242"/>
                <a:gd name="connsiteY5" fmla="*/ 84851 h 84850"/>
                <a:gd name="connsiteX6" fmla="*/ 73243 w 73242"/>
                <a:gd name="connsiteY6" fmla="*/ 42425 h 84850"/>
                <a:gd name="connsiteX7" fmla="*/ 30818 w 73242"/>
                <a:gd name="connsiteY7" fmla="*/ 0 h 84850"/>
                <a:gd name="connsiteX8" fmla="*/ 30818 w 73242"/>
                <a:gd name="connsiteY8" fmla="*/ 69644 h 84850"/>
                <a:gd name="connsiteX9" fmla="*/ 15206 w 73242"/>
                <a:gd name="connsiteY9" fmla="*/ 69644 h 84850"/>
                <a:gd name="connsiteX10" fmla="*/ 15206 w 73242"/>
                <a:gd name="connsiteY10" fmla="*/ 15206 h 84850"/>
                <a:gd name="connsiteX11" fmla="*/ 30818 w 73242"/>
                <a:gd name="connsiteY11" fmla="*/ 15206 h 84850"/>
                <a:gd name="connsiteX12" fmla="*/ 58037 w 73242"/>
                <a:gd name="connsiteY12" fmla="*/ 42425 h 84850"/>
                <a:gd name="connsiteX13" fmla="*/ 30818 w 73242"/>
                <a:gd name="connsiteY13" fmla="*/ 69644 h 84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3242" h="84850">
                  <a:moveTo>
                    <a:pt x="30818" y="0"/>
                  </a:moveTo>
                  <a:lnTo>
                    <a:pt x="7603" y="0"/>
                  </a:lnTo>
                  <a:cubicBezTo>
                    <a:pt x="3396" y="0"/>
                    <a:pt x="0" y="3396"/>
                    <a:pt x="0" y="7603"/>
                  </a:cubicBezTo>
                  <a:lnTo>
                    <a:pt x="0" y="77247"/>
                  </a:lnTo>
                  <a:cubicBezTo>
                    <a:pt x="0" y="81455"/>
                    <a:pt x="3396" y="84851"/>
                    <a:pt x="7603" y="84851"/>
                  </a:cubicBezTo>
                  <a:lnTo>
                    <a:pt x="30818" y="84851"/>
                  </a:lnTo>
                  <a:cubicBezTo>
                    <a:pt x="54235" y="84851"/>
                    <a:pt x="73243" y="65843"/>
                    <a:pt x="73243" y="42425"/>
                  </a:cubicBezTo>
                  <a:cubicBezTo>
                    <a:pt x="73243" y="19008"/>
                    <a:pt x="54235" y="0"/>
                    <a:pt x="30818" y="0"/>
                  </a:cubicBezTo>
                  <a:close/>
                  <a:moveTo>
                    <a:pt x="30818" y="69644"/>
                  </a:moveTo>
                  <a:lnTo>
                    <a:pt x="15206" y="69644"/>
                  </a:lnTo>
                  <a:lnTo>
                    <a:pt x="15206" y="15206"/>
                  </a:lnTo>
                  <a:lnTo>
                    <a:pt x="30818" y="15206"/>
                  </a:lnTo>
                  <a:cubicBezTo>
                    <a:pt x="45821" y="15206"/>
                    <a:pt x="58037" y="27422"/>
                    <a:pt x="58037" y="42425"/>
                  </a:cubicBezTo>
                  <a:cubicBezTo>
                    <a:pt x="58037" y="57429"/>
                    <a:pt x="45821" y="69644"/>
                    <a:pt x="30818" y="69644"/>
                  </a:cubicBezTo>
                  <a:close/>
                </a:path>
              </a:pathLst>
            </a:custGeom>
            <a:grpFill/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  <p:grpSp>
        <p:nvGrpSpPr>
          <p:cNvPr id="773" name="Bild 3">
            <a:extLst>
              <a:ext uri="{FF2B5EF4-FFF2-40B4-BE49-F238E27FC236}">
                <a16:creationId xmlns:a16="http://schemas.microsoft.com/office/drawing/2014/main" id="{2D47118C-A8A5-CF51-97E2-6E9E442F667D}"/>
              </a:ext>
            </a:extLst>
          </p:cNvPr>
          <p:cNvGrpSpPr/>
          <p:nvPr/>
        </p:nvGrpSpPr>
        <p:grpSpPr>
          <a:xfrm>
            <a:off x="4104259" y="2259137"/>
            <a:ext cx="515036" cy="512429"/>
            <a:chOff x="8875789" y="5589940"/>
            <a:chExt cx="380560" cy="378634"/>
          </a:xfrm>
          <a:solidFill>
            <a:schemeClr val="bg1"/>
          </a:solidFill>
        </p:grpSpPr>
        <p:sp>
          <p:nvSpPr>
            <p:cNvPr id="774" name="Frihandsfigur: Form 773">
              <a:extLst>
                <a:ext uri="{FF2B5EF4-FFF2-40B4-BE49-F238E27FC236}">
                  <a16:creationId xmlns:a16="http://schemas.microsoft.com/office/drawing/2014/main" id="{457CB615-DD2E-693C-A469-F2EF6F0D9027}"/>
                </a:ext>
              </a:extLst>
            </p:cNvPr>
            <p:cNvSpPr/>
            <p:nvPr/>
          </p:nvSpPr>
          <p:spPr>
            <a:xfrm>
              <a:off x="9058416" y="5775508"/>
              <a:ext cx="197934" cy="193066"/>
            </a:xfrm>
            <a:custGeom>
              <a:avLst/>
              <a:gdLst>
                <a:gd name="connsiteX0" fmla="*/ 146081 w 197934"/>
                <a:gd name="connsiteY0" fmla="*/ 3800 h 193066"/>
                <a:gd name="connsiteX1" fmla="*/ 135690 w 197934"/>
                <a:gd name="connsiteY1" fmla="*/ 1012 h 193066"/>
                <a:gd name="connsiteX2" fmla="*/ 132903 w 197934"/>
                <a:gd name="connsiteY2" fmla="*/ 11403 h 193066"/>
                <a:gd name="connsiteX3" fmla="*/ 177862 w 197934"/>
                <a:gd name="connsiteY3" fmla="*/ 89259 h 193066"/>
                <a:gd name="connsiteX4" fmla="*/ 177862 w 197934"/>
                <a:gd name="connsiteY4" fmla="*/ 124436 h 193066"/>
                <a:gd name="connsiteX5" fmla="*/ 147399 w 197934"/>
                <a:gd name="connsiteY5" fmla="*/ 142024 h 193066"/>
                <a:gd name="connsiteX6" fmla="*/ 25952 w 197934"/>
                <a:gd name="connsiteY6" fmla="*/ 142024 h 193066"/>
                <a:gd name="connsiteX7" fmla="*/ 48812 w 197934"/>
                <a:gd name="connsiteY7" fmla="*/ 119164 h 193066"/>
                <a:gd name="connsiteX8" fmla="*/ 48812 w 197934"/>
                <a:gd name="connsiteY8" fmla="*/ 108418 h 193066"/>
                <a:gd name="connsiteX9" fmla="*/ 38066 w 197934"/>
                <a:gd name="connsiteY9" fmla="*/ 108418 h 193066"/>
                <a:gd name="connsiteX10" fmla="*/ 2231 w 197934"/>
                <a:gd name="connsiteY10" fmla="*/ 144254 h 193066"/>
                <a:gd name="connsiteX11" fmla="*/ 557 w 197934"/>
                <a:gd name="connsiteY11" fmla="*/ 146738 h 193066"/>
                <a:gd name="connsiteX12" fmla="*/ 557 w 197934"/>
                <a:gd name="connsiteY12" fmla="*/ 146840 h 193066"/>
                <a:gd name="connsiteX13" fmla="*/ 0 w 197934"/>
                <a:gd name="connsiteY13" fmla="*/ 149627 h 193066"/>
                <a:gd name="connsiteX14" fmla="*/ 557 w 197934"/>
                <a:gd name="connsiteY14" fmla="*/ 152415 h 193066"/>
                <a:gd name="connsiteX15" fmla="*/ 557 w 197934"/>
                <a:gd name="connsiteY15" fmla="*/ 152517 h 193066"/>
                <a:gd name="connsiteX16" fmla="*/ 2231 w 197934"/>
                <a:gd name="connsiteY16" fmla="*/ 155000 h 193066"/>
                <a:gd name="connsiteX17" fmla="*/ 38066 w 197934"/>
                <a:gd name="connsiteY17" fmla="*/ 190836 h 193066"/>
                <a:gd name="connsiteX18" fmla="*/ 43439 w 197934"/>
                <a:gd name="connsiteY18" fmla="*/ 193066 h 193066"/>
                <a:gd name="connsiteX19" fmla="*/ 48812 w 197934"/>
                <a:gd name="connsiteY19" fmla="*/ 190836 h 193066"/>
                <a:gd name="connsiteX20" fmla="*/ 48812 w 197934"/>
                <a:gd name="connsiteY20" fmla="*/ 180090 h 193066"/>
                <a:gd name="connsiteX21" fmla="*/ 26003 w 197934"/>
                <a:gd name="connsiteY21" fmla="*/ 157281 h 193066"/>
                <a:gd name="connsiteX22" fmla="*/ 147450 w 197934"/>
                <a:gd name="connsiteY22" fmla="*/ 157281 h 193066"/>
                <a:gd name="connsiteX23" fmla="*/ 191092 w 197934"/>
                <a:gd name="connsiteY23" fmla="*/ 132089 h 193066"/>
                <a:gd name="connsiteX24" fmla="*/ 191092 w 197934"/>
                <a:gd name="connsiteY24" fmla="*/ 81706 h 193066"/>
                <a:gd name="connsiteX25" fmla="*/ 146132 w 197934"/>
                <a:gd name="connsiteY25" fmla="*/ 3850 h 19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97934" h="193066">
                  <a:moveTo>
                    <a:pt x="146081" y="3800"/>
                  </a:moveTo>
                  <a:cubicBezTo>
                    <a:pt x="144003" y="150"/>
                    <a:pt x="139340" y="-1066"/>
                    <a:pt x="135690" y="1012"/>
                  </a:cubicBezTo>
                  <a:cubicBezTo>
                    <a:pt x="132041" y="3090"/>
                    <a:pt x="130824" y="7753"/>
                    <a:pt x="132903" y="11403"/>
                  </a:cubicBezTo>
                  <a:lnTo>
                    <a:pt x="177862" y="89259"/>
                  </a:lnTo>
                  <a:cubicBezTo>
                    <a:pt x="184198" y="100258"/>
                    <a:pt x="184198" y="113436"/>
                    <a:pt x="177862" y="124436"/>
                  </a:cubicBezTo>
                  <a:cubicBezTo>
                    <a:pt x="171526" y="135435"/>
                    <a:pt x="160122" y="142024"/>
                    <a:pt x="147399" y="142024"/>
                  </a:cubicBezTo>
                  <a:lnTo>
                    <a:pt x="25952" y="142024"/>
                  </a:lnTo>
                  <a:lnTo>
                    <a:pt x="48812" y="119164"/>
                  </a:lnTo>
                  <a:cubicBezTo>
                    <a:pt x="51803" y="116174"/>
                    <a:pt x="51803" y="111358"/>
                    <a:pt x="48812" y="108418"/>
                  </a:cubicBezTo>
                  <a:cubicBezTo>
                    <a:pt x="45822" y="105479"/>
                    <a:pt x="41007" y="105428"/>
                    <a:pt x="38066" y="108418"/>
                  </a:cubicBezTo>
                  <a:lnTo>
                    <a:pt x="2231" y="144254"/>
                  </a:lnTo>
                  <a:cubicBezTo>
                    <a:pt x="1521" y="144964"/>
                    <a:pt x="963" y="145826"/>
                    <a:pt x="557" y="146738"/>
                  </a:cubicBezTo>
                  <a:cubicBezTo>
                    <a:pt x="557" y="146738"/>
                    <a:pt x="557" y="146840"/>
                    <a:pt x="557" y="146840"/>
                  </a:cubicBezTo>
                  <a:cubicBezTo>
                    <a:pt x="203" y="147701"/>
                    <a:pt x="0" y="148613"/>
                    <a:pt x="0" y="149627"/>
                  </a:cubicBezTo>
                  <a:cubicBezTo>
                    <a:pt x="0" y="150641"/>
                    <a:pt x="203" y="151553"/>
                    <a:pt x="557" y="152415"/>
                  </a:cubicBezTo>
                  <a:cubicBezTo>
                    <a:pt x="557" y="152415"/>
                    <a:pt x="557" y="152517"/>
                    <a:pt x="557" y="152517"/>
                  </a:cubicBezTo>
                  <a:cubicBezTo>
                    <a:pt x="963" y="153429"/>
                    <a:pt x="1521" y="154290"/>
                    <a:pt x="2231" y="155000"/>
                  </a:cubicBezTo>
                  <a:lnTo>
                    <a:pt x="38066" y="190836"/>
                  </a:lnTo>
                  <a:cubicBezTo>
                    <a:pt x="39536" y="192306"/>
                    <a:pt x="41513" y="193066"/>
                    <a:pt x="43439" y="193066"/>
                  </a:cubicBezTo>
                  <a:cubicBezTo>
                    <a:pt x="45366" y="193066"/>
                    <a:pt x="47342" y="192306"/>
                    <a:pt x="48812" y="190836"/>
                  </a:cubicBezTo>
                  <a:cubicBezTo>
                    <a:pt x="51803" y="187845"/>
                    <a:pt x="51803" y="183030"/>
                    <a:pt x="48812" y="180090"/>
                  </a:cubicBezTo>
                  <a:lnTo>
                    <a:pt x="26003" y="157281"/>
                  </a:lnTo>
                  <a:lnTo>
                    <a:pt x="147450" y="157281"/>
                  </a:lnTo>
                  <a:cubicBezTo>
                    <a:pt x="165647" y="157281"/>
                    <a:pt x="181968" y="147853"/>
                    <a:pt x="191092" y="132089"/>
                  </a:cubicBezTo>
                  <a:cubicBezTo>
                    <a:pt x="200215" y="116326"/>
                    <a:pt x="200215" y="97470"/>
                    <a:pt x="191092" y="81706"/>
                  </a:cubicBezTo>
                  <a:lnTo>
                    <a:pt x="146132" y="3850"/>
                  </a:lnTo>
                  <a:close/>
                </a:path>
              </a:pathLst>
            </a:custGeom>
            <a:grpFill/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775" name="Frihandsfigur: Form 774">
              <a:extLst>
                <a:ext uri="{FF2B5EF4-FFF2-40B4-BE49-F238E27FC236}">
                  <a16:creationId xmlns:a16="http://schemas.microsoft.com/office/drawing/2014/main" id="{D90F0784-5731-922C-A62C-A573CED8595E}"/>
                </a:ext>
              </a:extLst>
            </p:cNvPr>
            <p:cNvSpPr/>
            <p:nvPr/>
          </p:nvSpPr>
          <p:spPr>
            <a:xfrm>
              <a:off x="8875789" y="5732360"/>
              <a:ext cx="148007" cy="200429"/>
            </a:xfrm>
            <a:custGeom>
              <a:avLst/>
              <a:gdLst>
                <a:gd name="connsiteX0" fmla="*/ 140353 w 148007"/>
                <a:gd name="connsiteY0" fmla="*/ 185223 h 200429"/>
                <a:gd name="connsiteX1" fmla="*/ 50434 w 148007"/>
                <a:gd name="connsiteY1" fmla="*/ 185223 h 200429"/>
                <a:gd name="connsiteX2" fmla="*/ 19971 w 148007"/>
                <a:gd name="connsiteY2" fmla="*/ 167635 h 200429"/>
                <a:gd name="connsiteX3" fmla="*/ 19971 w 148007"/>
                <a:gd name="connsiteY3" fmla="*/ 132457 h 200429"/>
                <a:gd name="connsiteX4" fmla="*/ 80694 w 148007"/>
                <a:gd name="connsiteY4" fmla="*/ 27281 h 200429"/>
                <a:gd name="connsiteX5" fmla="*/ 89058 w 148007"/>
                <a:gd name="connsiteY5" fmla="*/ 58454 h 200429"/>
                <a:gd name="connsiteX6" fmla="*/ 96407 w 148007"/>
                <a:gd name="connsiteY6" fmla="*/ 64080 h 200429"/>
                <a:gd name="connsiteX7" fmla="*/ 98384 w 148007"/>
                <a:gd name="connsiteY7" fmla="*/ 63827 h 200429"/>
                <a:gd name="connsiteX8" fmla="*/ 103757 w 148007"/>
                <a:gd name="connsiteY8" fmla="*/ 54501 h 200429"/>
                <a:gd name="connsiteX9" fmla="*/ 90629 w 148007"/>
                <a:gd name="connsiteY9" fmla="*/ 5587 h 200429"/>
                <a:gd name="connsiteX10" fmla="*/ 90629 w 148007"/>
                <a:gd name="connsiteY10" fmla="*/ 5486 h 200429"/>
                <a:gd name="connsiteX11" fmla="*/ 90122 w 148007"/>
                <a:gd name="connsiteY11" fmla="*/ 4219 h 200429"/>
                <a:gd name="connsiteX12" fmla="*/ 89818 w 148007"/>
                <a:gd name="connsiteY12" fmla="*/ 3712 h 200429"/>
                <a:gd name="connsiteX13" fmla="*/ 89311 w 148007"/>
                <a:gd name="connsiteY13" fmla="*/ 2951 h 200429"/>
                <a:gd name="connsiteX14" fmla="*/ 88956 w 148007"/>
                <a:gd name="connsiteY14" fmla="*/ 2596 h 200429"/>
                <a:gd name="connsiteX15" fmla="*/ 88297 w 148007"/>
                <a:gd name="connsiteY15" fmla="*/ 1887 h 200429"/>
                <a:gd name="connsiteX16" fmla="*/ 88145 w 148007"/>
                <a:gd name="connsiteY16" fmla="*/ 1786 h 200429"/>
                <a:gd name="connsiteX17" fmla="*/ 87081 w 148007"/>
                <a:gd name="connsiteY17" fmla="*/ 1025 h 200429"/>
                <a:gd name="connsiteX18" fmla="*/ 81302 w 148007"/>
                <a:gd name="connsiteY18" fmla="*/ 265 h 200429"/>
                <a:gd name="connsiteX19" fmla="*/ 32389 w 148007"/>
                <a:gd name="connsiteY19" fmla="*/ 13342 h 200429"/>
                <a:gd name="connsiteX20" fmla="*/ 27016 w 148007"/>
                <a:gd name="connsiteY20" fmla="*/ 22669 h 200429"/>
                <a:gd name="connsiteX21" fmla="*/ 36343 w 148007"/>
                <a:gd name="connsiteY21" fmla="*/ 28042 h 200429"/>
                <a:gd name="connsiteX22" fmla="*/ 67566 w 148007"/>
                <a:gd name="connsiteY22" fmla="*/ 19678 h 200429"/>
                <a:gd name="connsiteX23" fmla="*/ 6843 w 148007"/>
                <a:gd name="connsiteY23" fmla="*/ 124854 h 200429"/>
                <a:gd name="connsiteX24" fmla="*/ 6843 w 148007"/>
                <a:gd name="connsiteY24" fmla="*/ 175238 h 200429"/>
                <a:gd name="connsiteX25" fmla="*/ 50485 w 148007"/>
                <a:gd name="connsiteY25" fmla="*/ 200429 h 200429"/>
                <a:gd name="connsiteX26" fmla="*/ 140404 w 148007"/>
                <a:gd name="connsiteY26" fmla="*/ 200429 h 200429"/>
                <a:gd name="connsiteX27" fmla="*/ 148007 w 148007"/>
                <a:gd name="connsiteY27" fmla="*/ 192826 h 200429"/>
                <a:gd name="connsiteX28" fmla="*/ 140404 w 148007"/>
                <a:gd name="connsiteY28" fmla="*/ 185223 h 200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48007" h="200429">
                  <a:moveTo>
                    <a:pt x="140353" y="185223"/>
                  </a:moveTo>
                  <a:lnTo>
                    <a:pt x="50434" y="185223"/>
                  </a:lnTo>
                  <a:cubicBezTo>
                    <a:pt x="37711" y="185223"/>
                    <a:pt x="26307" y="178634"/>
                    <a:pt x="19971" y="167635"/>
                  </a:cubicBezTo>
                  <a:cubicBezTo>
                    <a:pt x="13635" y="156635"/>
                    <a:pt x="13635" y="143457"/>
                    <a:pt x="19971" y="132457"/>
                  </a:cubicBezTo>
                  <a:lnTo>
                    <a:pt x="80694" y="27281"/>
                  </a:lnTo>
                  <a:lnTo>
                    <a:pt x="89058" y="58454"/>
                  </a:lnTo>
                  <a:cubicBezTo>
                    <a:pt x="89970" y="61850"/>
                    <a:pt x="93062" y="64080"/>
                    <a:pt x="96407" y="64080"/>
                  </a:cubicBezTo>
                  <a:cubicBezTo>
                    <a:pt x="97066" y="64080"/>
                    <a:pt x="97725" y="63979"/>
                    <a:pt x="98384" y="63827"/>
                  </a:cubicBezTo>
                  <a:cubicBezTo>
                    <a:pt x="102439" y="62762"/>
                    <a:pt x="104872" y="58556"/>
                    <a:pt x="103757" y="54501"/>
                  </a:cubicBezTo>
                  <a:lnTo>
                    <a:pt x="90629" y="5587"/>
                  </a:lnTo>
                  <a:cubicBezTo>
                    <a:pt x="90629" y="5587"/>
                    <a:pt x="90629" y="5536"/>
                    <a:pt x="90629" y="5486"/>
                  </a:cubicBezTo>
                  <a:cubicBezTo>
                    <a:pt x="90528" y="5030"/>
                    <a:pt x="90325" y="4624"/>
                    <a:pt x="90122" y="4219"/>
                  </a:cubicBezTo>
                  <a:cubicBezTo>
                    <a:pt x="90020" y="4067"/>
                    <a:pt x="89920" y="3914"/>
                    <a:pt x="89818" y="3712"/>
                  </a:cubicBezTo>
                  <a:cubicBezTo>
                    <a:pt x="89666" y="3458"/>
                    <a:pt x="89514" y="3205"/>
                    <a:pt x="89311" y="2951"/>
                  </a:cubicBezTo>
                  <a:cubicBezTo>
                    <a:pt x="89210" y="2799"/>
                    <a:pt x="89058" y="2698"/>
                    <a:pt x="88956" y="2596"/>
                  </a:cubicBezTo>
                  <a:cubicBezTo>
                    <a:pt x="88753" y="2343"/>
                    <a:pt x="88551" y="2090"/>
                    <a:pt x="88297" y="1887"/>
                  </a:cubicBezTo>
                  <a:cubicBezTo>
                    <a:pt x="88297" y="1887"/>
                    <a:pt x="88196" y="1836"/>
                    <a:pt x="88145" y="1786"/>
                  </a:cubicBezTo>
                  <a:cubicBezTo>
                    <a:pt x="87791" y="1532"/>
                    <a:pt x="87486" y="1228"/>
                    <a:pt x="87081" y="1025"/>
                  </a:cubicBezTo>
                  <a:cubicBezTo>
                    <a:pt x="85256" y="-39"/>
                    <a:pt x="83178" y="-242"/>
                    <a:pt x="81302" y="265"/>
                  </a:cubicBezTo>
                  <a:lnTo>
                    <a:pt x="32389" y="13342"/>
                  </a:lnTo>
                  <a:cubicBezTo>
                    <a:pt x="28334" y="14407"/>
                    <a:pt x="25901" y="18614"/>
                    <a:pt x="27016" y="22669"/>
                  </a:cubicBezTo>
                  <a:cubicBezTo>
                    <a:pt x="28081" y="26724"/>
                    <a:pt x="32288" y="29106"/>
                    <a:pt x="36343" y="28042"/>
                  </a:cubicBezTo>
                  <a:lnTo>
                    <a:pt x="67566" y="19678"/>
                  </a:lnTo>
                  <a:lnTo>
                    <a:pt x="6843" y="124854"/>
                  </a:lnTo>
                  <a:cubicBezTo>
                    <a:pt x="-2281" y="140618"/>
                    <a:pt x="-2281" y="159474"/>
                    <a:pt x="6843" y="175238"/>
                  </a:cubicBezTo>
                  <a:cubicBezTo>
                    <a:pt x="15966" y="191002"/>
                    <a:pt x="32237" y="200429"/>
                    <a:pt x="50485" y="200429"/>
                  </a:cubicBezTo>
                  <a:lnTo>
                    <a:pt x="140404" y="200429"/>
                  </a:lnTo>
                  <a:cubicBezTo>
                    <a:pt x="144611" y="200429"/>
                    <a:pt x="148007" y="197033"/>
                    <a:pt x="148007" y="192826"/>
                  </a:cubicBezTo>
                  <a:cubicBezTo>
                    <a:pt x="148007" y="188619"/>
                    <a:pt x="144611" y="185223"/>
                    <a:pt x="140404" y="185223"/>
                  </a:cubicBezTo>
                  <a:close/>
                </a:path>
              </a:pathLst>
            </a:custGeom>
            <a:grpFill/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776" name="Frihandsfigur: Form 775">
              <a:extLst>
                <a:ext uri="{FF2B5EF4-FFF2-40B4-BE49-F238E27FC236}">
                  <a16:creationId xmlns:a16="http://schemas.microsoft.com/office/drawing/2014/main" id="{9627C82F-B559-3042-6793-EEC5070DDC1D}"/>
                </a:ext>
              </a:extLst>
            </p:cNvPr>
            <p:cNvSpPr/>
            <p:nvPr/>
          </p:nvSpPr>
          <p:spPr>
            <a:xfrm>
              <a:off x="8976304" y="5589940"/>
              <a:ext cx="217294" cy="157637"/>
            </a:xfrm>
            <a:custGeom>
              <a:avLst/>
              <a:gdLst>
                <a:gd name="connsiteX0" fmla="*/ 120178 w 217294"/>
                <a:gd name="connsiteY0" fmla="*/ 32744 h 157637"/>
                <a:gd name="connsiteX1" fmla="*/ 180901 w 217294"/>
                <a:gd name="connsiteY1" fmla="*/ 137920 h 157637"/>
                <a:gd name="connsiteX2" fmla="*/ 149678 w 217294"/>
                <a:gd name="connsiteY2" fmla="*/ 129557 h 157637"/>
                <a:gd name="connsiteX3" fmla="*/ 140351 w 217294"/>
                <a:gd name="connsiteY3" fmla="*/ 134930 h 157637"/>
                <a:gd name="connsiteX4" fmla="*/ 145724 w 217294"/>
                <a:gd name="connsiteY4" fmla="*/ 144256 h 157637"/>
                <a:gd name="connsiteX5" fmla="*/ 194638 w 217294"/>
                <a:gd name="connsiteY5" fmla="*/ 157384 h 157637"/>
                <a:gd name="connsiteX6" fmla="*/ 194638 w 217294"/>
                <a:gd name="connsiteY6" fmla="*/ 157384 h 157637"/>
                <a:gd name="connsiteX7" fmla="*/ 196564 w 217294"/>
                <a:gd name="connsiteY7" fmla="*/ 157638 h 157637"/>
                <a:gd name="connsiteX8" fmla="*/ 198794 w 217294"/>
                <a:gd name="connsiteY8" fmla="*/ 157283 h 157637"/>
                <a:gd name="connsiteX9" fmla="*/ 199453 w 217294"/>
                <a:gd name="connsiteY9" fmla="*/ 156979 h 157637"/>
                <a:gd name="connsiteX10" fmla="*/ 200365 w 217294"/>
                <a:gd name="connsiteY10" fmla="*/ 156624 h 157637"/>
                <a:gd name="connsiteX11" fmla="*/ 200923 w 217294"/>
                <a:gd name="connsiteY11" fmla="*/ 156218 h 157637"/>
                <a:gd name="connsiteX12" fmla="*/ 201278 w 217294"/>
                <a:gd name="connsiteY12" fmla="*/ 155965 h 157637"/>
                <a:gd name="connsiteX13" fmla="*/ 202748 w 217294"/>
                <a:gd name="connsiteY13" fmla="*/ 154445 h 157637"/>
                <a:gd name="connsiteX14" fmla="*/ 202951 w 217294"/>
                <a:gd name="connsiteY14" fmla="*/ 154140 h 157637"/>
                <a:gd name="connsiteX15" fmla="*/ 203913 w 217294"/>
                <a:gd name="connsiteY15" fmla="*/ 152062 h 157637"/>
                <a:gd name="connsiteX16" fmla="*/ 203913 w 217294"/>
                <a:gd name="connsiteY16" fmla="*/ 152062 h 157637"/>
                <a:gd name="connsiteX17" fmla="*/ 217041 w 217294"/>
                <a:gd name="connsiteY17" fmla="*/ 103149 h 157637"/>
                <a:gd name="connsiteX18" fmla="*/ 211669 w 217294"/>
                <a:gd name="connsiteY18" fmla="*/ 93822 h 157637"/>
                <a:gd name="connsiteX19" fmla="*/ 202342 w 217294"/>
                <a:gd name="connsiteY19" fmla="*/ 99195 h 157637"/>
                <a:gd name="connsiteX20" fmla="*/ 193979 w 217294"/>
                <a:gd name="connsiteY20" fmla="*/ 130368 h 157637"/>
                <a:gd name="connsiteX21" fmla="*/ 133255 w 217294"/>
                <a:gd name="connsiteY21" fmla="*/ 25192 h 157637"/>
                <a:gd name="connsiteX22" fmla="*/ 89613 w 217294"/>
                <a:gd name="connsiteY22" fmla="*/ 0 h 157637"/>
                <a:gd name="connsiteX23" fmla="*/ 45971 w 217294"/>
                <a:gd name="connsiteY23" fmla="*/ 25192 h 157637"/>
                <a:gd name="connsiteX24" fmla="*/ 1012 w 217294"/>
                <a:gd name="connsiteY24" fmla="*/ 103047 h 157637"/>
                <a:gd name="connsiteX25" fmla="*/ 3800 w 217294"/>
                <a:gd name="connsiteY25" fmla="*/ 113438 h 157637"/>
                <a:gd name="connsiteX26" fmla="*/ 14191 w 217294"/>
                <a:gd name="connsiteY26" fmla="*/ 110651 h 157637"/>
                <a:gd name="connsiteX27" fmla="*/ 59151 w 217294"/>
                <a:gd name="connsiteY27" fmla="*/ 32795 h 157637"/>
                <a:gd name="connsiteX28" fmla="*/ 89613 w 217294"/>
                <a:gd name="connsiteY28" fmla="*/ 15206 h 157637"/>
                <a:gd name="connsiteX29" fmla="*/ 120076 w 217294"/>
                <a:gd name="connsiteY29" fmla="*/ 32795 h 157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217294" h="157637">
                  <a:moveTo>
                    <a:pt x="120178" y="32744"/>
                  </a:moveTo>
                  <a:lnTo>
                    <a:pt x="180901" y="137920"/>
                  </a:lnTo>
                  <a:lnTo>
                    <a:pt x="149678" y="129557"/>
                  </a:lnTo>
                  <a:cubicBezTo>
                    <a:pt x="145623" y="128493"/>
                    <a:pt x="141467" y="130875"/>
                    <a:pt x="140351" y="134930"/>
                  </a:cubicBezTo>
                  <a:cubicBezTo>
                    <a:pt x="139287" y="138985"/>
                    <a:pt x="141669" y="143141"/>
                    <a:pt x="145724" y="144256"/>
                  </a:cubicBezTo>
                  <a:lnTo>
                    <a:pt x="194638" y="157384"/>
                  </a:lnTo>
                  <a:cubicBezTo>
                    <a:pt x="194638" y="157384"/>
                    <a:pt x="194638" y="157384"/>
                    <a:pt x="194638" y="157384"/>
                  </a:cubicBezTo>
                  <a:cubicBezTo>
                    <a:pt x="195246" y="157536"/>
                    <a:pt x="195905" y="157638"/>
                    <a:pt x="196564" y="157638"/>
                  </a:cubicBezTo>
                  <a:cubicBezTo>
                    <a:pt x="197324" y="157638"/>
                    <a:pt x="198033" y="157486"/>
                    <a:pt x="198794" y="157283"/>
                  </a:cubicBezTo>
                  <a:cubicBezTo>
                    <a:pt x="199048" y="157232"/>
                    <a:pt x="199250" y="157080"/>
                    <a:pt x="199453" y="156979"/>
                  </a:cubicBezTo>
                  <a:cubicBezTo>
                    <a:pt x="199757" y="156877"/>
                    <a:pt x="200061" y="156776"/>
                    <a:pt x="200365" y="156624"/>
                  </a:cubicBezTo>
                  <a:cubicBezTo>
                    <a:pt x="200568" y="156523"/>
                    <a:pt x="200720" y="156371"/>
                    <a:pt x="200923" y="156218"/>
                  </a:cubicBezTo>
                  <a:cubicBezTo>
                    <a:pt x="201075" y="156117"/>
                    <a:pt x="201176" y="156066"/>
                    <a:pt x="201278" y="155965"/>
                  </a:cubicBezTo>
                  <a:cubicBezTo>
                    <a:pt x="201835" y="155509"/>
                    <a:pt x="202342" y="155002"/>
                    <a:pt x="202748" y="154445"/>
                  </a:cubicBezTo>
                  <a:cubicBezTo>
                    <a:pt x="202798" y="154343"/>
                    <a:pt x="202849" y="154242"/>
                    <a:pt x="202951" y="154140"/>
                  </a:cubicBezTo>
                  <a:cubicBezTo>
                    <a:pt x="203356" y="153481"/>
                    <a:pt x="203710" y="152772"/>
                    <a:pt x="203913" y="152062"/>
                  </a:cubicBezTo>
                  <a:cubicBezTo>
                    <a:pt x="203913" y="152062"/>
                    <a:pt x="203913" y="152062"/>
                    <a:pt x="203913" y="152062"/>
                  </a:cubicBezTo>
                  <a:lnTo>
                    <a:pt x="217041" y="103149"/>
                  </a:lnTo>
                  <a:cubicBezTo>
                    <a:pt x="218106" y="99094"/>
                    <a:pt x="215723" y="94937"/>
                    <a:pt x="211669" y="93822"/>
                  </a:cubicBezTo>
                  <a:cubicBezTo>
                    <a:pt x="207664" y="92758"/>
                    <a:pt x="203457" y="95140"/>
                    <a:pt x="202342" y="99195"/>
                  </a:cubicBezTo>
                  <a:lnTo>
                    <a:pt x="193979" y="130368"/>
                  </a:lnTo>
                  <a:lnTo>
                    <a:pt x="133255" y="25192"/>
                  </a:lnTo>
                  <a:cubicBezTo>
                    <a:pt x="124132" y="9428"/>
                    <a:pt x="107861" y="0"/>
                    <a:pt x="89613" y="0"/>
                  </a:cubicBezTo>
                  <a:cubicBezTo>
                    <a:pt x="71366" y="0"/>
                    <a:pt x="55095" y="9428"/>
                    <a:pt x="45971" y="25192"/>
                  </a:cubicBezTo>
                  <a:lnTo>
                    <a:pt x="1012" y="103047"/>
                  </a:lnTo>
                  <a:cubicBezTo>
                    <a:pt x="-1066" y="106697"/>
                    <a:pt x="150" y="111310"/>
                    <a:pt x="3800" y="113438"/>
                  </a:cubicBezTo>
                  <a:cubicBezTo>
                    <a:pt x="7449" y="115516"/>
                    <a:pt x="12062" y="114300"/>
                    <a:pt x="14191" y="110651"/>
                  </a:cubicBezTo>
                  <a:lnTo>
                    <a:pt x="59151" y="32795"/>
                  </a:lnTo>
                  <a:cubicBezTo>
                    <a:pt x="65486" y="21796"/>
                    <a:pt x="76891" y="15206"/>
                    <a:pt x="89613" y="15206"/>
                  </a:cubicBezTo>
                  <a:cubicBezTo>
                    <a:pt x="102336" y="15206"/>
                    <a:pt x="113740" y="21796"/>
                    <a:pt x="120076" y="32795"/>
                  </a:cubicBezTo>
                  <a:close/>
                </a:path>
              </a:pathLst>
            </a:custGeom>
            <a:grpFill/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  <p:grpSp>
        <p:nvGrpSpPr>
          <p:cNvPr id="777" name="Bild 3">
            <a:extLst>
              <a:ext uri="{FF2B5EF4-FFF2-40B4-BE49-F238E27FC236}">
                <a16:creationId xmlns:a16="http://schemas.microsoft.com/office/drawing/2014/main" id="{091D76AE-CAB9-F067-3EC4-89167A1AC214}"/>
              </a:ext>
            </a:extLst>
          </p:cNvPr>
          <p:cNvGrpSpPr/>
          <p:nvPr/>
        </p:nvGrpSpPr>
        <p:grpSpPr>
          <a:xfrm>
            <a:off x="8151886" y="2267319"/>
            <a:ext cx="496035" cy="496064"/>
            <a:chOff x="648572" y="6179918"/>
            <a:chExt cx="366520" cy="366542"/>
          </a:xfrm>
          <a:solidFill>
            <a:schemeClr val="bg1"/>
          </a:solidFill>
        </p:grpSpPr>
        <p:sp>
          <p:nvSpPr>
            <p:cNvPr id="778" name="Frihandsfigur: Form 777">
              <a:extLst>
                <a:ext uri="{FF2B5EF4-FFF2-40B4-BE49-F238E27FC236}">
                  <a16:creationId xmlns:a16="http://schemas.microsoft.com/office/drawing/2014/main" id="{F3C62D5E-441D-EA97-7617-06CF91C52B7A}"/>
                </a:ext>
              </a:extLst>
            </p:cNvPr>
            <p:cNvSpPr/>
            <p:nvPr/>
          </p:nvSpPr>
          <p:spPr>
            <a:xfrm>
              <a:off x="894507" y="6402407"/>
              <a:ext cx="120585" cy="73750"/>
            </a:xfrm>
            <a:custGeom>
              <a:avLst/>
              <a:gdLst>
                <a:gd name="connsiteX0" fmla="*/ 66248 w 120585"/>
                <a:gd name="connsiteY0" fmla="*/ 152 h 73750"/>
                <a:gd name="connsiteX1" fmla="*/ 7603 w 120585"/>
                <a:gd name="connsiteY1" fmla="*/ 0 h 73750"/>
                <a:gd name="connsiteX2" fmla="*/ 7603 w 120585"/>
                <a:gd name="connsiteY2" fmla="*/ 0 h 73750"/>
                <a:gd name="connsiteX3" fmla="*/ 0 w 120585"/>
                <a:gd name="connsiteY3" fmla="*/ 7603 h 73750"/>
                <a:gd name="connsiteX4" fmla="*/ 7603 w 120585"/>
                <a:gd name="connsiteY4" fmla="*/ 15206 h 73750"/>
                <a:gd name="connsiteX5" fmla="*/ 66248 w 120585"/>
                <a:gd name="connsiteY5" fmla="*/ 15358 h 73750"/>
                <a:gd name="connsiteX6" fmla="*/ 105379 w 120585"/>
                <a:gd name="connsiteY6" fmla="*/ 54590 h 73750"/>
                <a:gd name="connsiteX7" fmla="*/ 105379 w 120585"/>
                <a:gd name="connsiteY7" fmla="*/ 66147 h 73750"/>
                <a:gd name="connsiteX8" fmla="*/ 112982 w 120585"/>
                <a:gd name="connsiteY8" fmla="*/ 73750 h 73750"/>
                <a:gd name="connsiteX9" fmla="*/ 120585 w 120585"/>
                <a:gd name="connsiteY9" fmla="*/ 66147 h 73750"/>
                <a:gd name="connsiteX10" fmla="*/ 120585 w 120585"/>
                <a:gd name="connsiteY10" fmla="*/ 54590 h 73750"/>
                <a:gd name="connsiteX11" fmla="*/ 66248 w 120585"/>
                <a:gd name="connsiteY11" fmla="*/ 152 h 73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0585" h="73750">
                  <a:moveTo>
                    <a:pt x="66248" y="152"/>
                  </a:moveTo>
                  <a:lnTo>
                    <a:pt x="7603" y="0"/>
                  </a:lnTo>
                  <a:lnTo>
                    <a:pt x="7603" y="0"/>
                  </a:lnTo>
                  <a:cubicBezTo>
                    <a:pt x="3396" y="0"/>
                    <a:pt x="0" y="3396"/>
                    <a:pt x="0" y="7603"/>
                  </a:cubicBezTo>
                  <a:cubicBezTo>
                    <a:pt x="0" y="11810"/>
                    <a:pt x="3396" y="15206"/>
                    <a:pt x="7603" y="15206"/>
                  </a:cubicBezTo>
                  <a:lnTo>
                    <a:pt x="66248" y="15358"/>
                  </a:lnTo>
                  <a:cubicBezTo>
                    <a:pt x="87841" y="15358"/>
                    <a:pt x="105379" y="32998"/>
                    <a:pt x="105379" y="54590"/>
                  </a:cubicBezTo>
                  <a:lnTo>
                    <a:pt x="105379" y="66147"/>
                  </a:lnTo>
                  <a:cubicBezTo>
                    <a:pt x="105379" y="70354"/>
                    <a:pt x="108775" y="73750"/>
                    <a:pt x="112982" y="73750"/>
                  </a:cubicBezTo>
                  <a:cubicBezTo>
                    <a:pt x="117189" y="73750"/>
                    <a:pt x="120585" y="70354"/>
                    <a:pt x="120585" y="66147"/>
                  </a:cubicBezTo>
                  <a:lnTo>
                    <a:pt x="120585" y="54590"/>
                  </a:lnTo>
                  <a:cubicBezTo>
                    <a:pt x="120585" y="24634"/>
                    <a:pt x="96205" y="203"/>
                    <a:pt x="66248" y="152"/>
                  </a:cubicBezTo>
                  <a:close/>
                </a:path>
              </a:pathLst>
            </a:custGeom>
            <a:grpFill/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779" name="Frihandsfigur: Form 778">
              <a:extLst>
                <a:ext uri="{FF2B5EF4-FFF2-40B4-BE49-F238E27FC236}">
                  <a16:creationId xmlns:a16="http://schemas.microsoft.com/office/drawing/2014/main" id="{48DED806-708B-24A6-7DF1-AEC5CAE48F3C}"/>
                </a:ext>
              </a:extLst>
            </p:cNvPr>
            <p:cNvSpPr/>
            <p:nvPr/>
          </p:nvSpPr>
          <p:spPr>
            <a:xfrm>
              <a:off x="765559" y="6179918"/>
              <a:ext cx="132598" cy="132367"/>
            </a:xfrm>
            <a:custGeom>
              <a:avLst/>
              <a:gdLst>
                <a:gd name="connsiteX0" fmla="*/ 132547 w 132598"/>
                <a:gd name="connsiteY0" fmla="*/ 38241 h 132367"/>
                <a:gd name="connsiteX1" fmla="*/ 120889 w 132598"/>
                <a:gd name="connsiteY1" fmla="*/ 9349 h 132367"/>
                <a:gd name="connsiteX2" fmla="*/ 93974 w 132598"/>
                <a:gd name="connsiteY2" fmla="*/ 73 h 132367"/>
                <a:gd name="connsiteX3" fmla="*/ 66299 w 132598"/>
                <a:gd name="connsiteY3" fmla="*/ 16040 h 132367"/>
                <a:gd name="connsiteX4" fmla="*/ 38624 w 132598"/>
                <a:gd name="connsiteY4" fmla="*/ 73 h 132367"/>
                <a:gd name="connsiteX5" fmla="*/ 11709 w 132598"/>
                <a:gd name="connsiteY5" fmla="*/ 9349 h 132367"/>
                <a:gd name="connsiteX6" fmla="*/ 0 w 132598"/>
                <a:gd name="connsiteY6" fmla="*/ 38241 h 132367"/>
                <a:gd name="connsiteX7" fmla="*/ 6235 w 132598"/>
                <a:gd name="connsiteY7" fmla="*/ 59073 h 132367"/>
                <a:gd name="connsiteX8" fmla="*/ 60521 w 132598"/>
                <a:gd name="connsiteY8" fmla="*/ 129681 h 132367"/>
                <a:gd name="connsiteX9" fmla="*/ 66299 w 132598"/>
                <a:gd name="connsiteY9" fmla="*/ 132367 h 132367"/>
                <a:gd name="connsiteX10" fmla="*/ 72077 w 132598"/>
                <a:gd name="connsiteY10" fmla="*/ 129681 h 132367"/>
                <a:gd name="connsiteX11" fmla="*/ 126364 w 132598"/>
                <a:gd name="connsiteY11" fmla="*/ 59073 h 132367"/>
                <a:gd name="connsiteX12" fmla="*/ 132598 w 132598"/>
                <a:gd name="connsiteY12" fmla="*/ 38241 h 132367"/>
                <a:gd name="connsiteX13" fmla="*/ 113388 w 132598"/>
                <a:gd name="connsiteY13" fmla="*/ 51065 h 132367"/>
                <a:gd name="connsiteX14" fmla="*/ 66248 w 132598"/>
                <a:gd name="connsiteY14" fmla="*/ 112903 h 132367"/>
                <a:gd name="connsiteX15" fmla="*/ 19109 w 132598"/>
                <a:gd name="connsiteY15" fmla="*/ 51065 h 132367"/>
                <a:gd name="connsiteX16" fmla="*/ 15156 w 132598"/>
                <a:gd name="connsiteY16" fmla="*/ 38190 h 132367"/>
                <a:gd name="connsiteX17" fmla="*/ 22100 w 132598"/>
                <a:gd name="connsiteY17" fmla="*/ 20348 h 132367"/>
                <a:gd name="connsiteX18" fmla="*/ 36089 w 132598"/>
                <a:gd name="connsiteY18" fmla="*/ 15178 h 132367"/>
                <a:gd name="connsiteX19" fmla="*/ 37711 w 132598"/>
                <a:gd name="connsiteY19" fmla="*/ 15178 h 132367"/>
                <a:gd name="connsiteX20" fmla="*/ 59254 w 132598"/>
                <a:gd name="connsiteY20" fmla="*/ 34845 h 132367"/>
                <a:gd name="connsiteX21" fmla="*/ 66248 w 132598"/>
                <a:gd name="connsiteY21" fmla="*/ 39457 h 132367"/>
                <a:gd name="connsiteX22" fmla="*/ 73243 w 132598"/>
                <a:gd name="connsiteY22" fmla="*/ 34845 h 132367"/>
                <a:gd name="connsiteX23" fmla="*/ 94785 w 132598"/>
                <a:gd name="connsiteY23" fmla="*/ 15178 h 132367"/>
                <a:gd name="connsiteX24" fmla="*/ 110397 w 132598"/>
                <a:gd name="connsiteY24" fmla="*/ 20297 h 132367"/>
                <a:gd name="connsiteX25" fmla="*/ 117341 w 132598"/>
                <a:gd name="connsiteY25" fmla="*/ 38139 h 132367"/>
                <a:gd name="connsiteX26" fmla="*/ 113388 w 132598"/>
                <a:gd name="connsiteY26" fmla="*/ 51014 h 132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2598" h="132367">
                  <a:moveTo>
                    <a:pt x="132547" y="38241"/>
                  </a:moveTo>
                  <a:cubicBezTo>
                    <a:pt x="132547" y="26887"/>
                    <a:pt x="128290" y="16394"/>
                    <a:pt x="120889" y="9349"/>
                  </a:cubicBezTo>
                  <a:cubicBezTo>
                    <a:pt x="113844" y="2658"/>
                    <a:pt x="104416" y="-535"/>
                    <a:pt x="93974" y="73"/>
                  </a:cubicBezTo>
                  <a:cubicBezTo>
                    <a:pt x="80339" y="833"/>
                    <a:pt x="71672" y="8538"/>
                    <a:pt x="66299" y="16040"/>
                  </a:cubicBezTo>
                  <a:cubicBezTo>
                    <a:pt x="60926" y="8538"/>
                    <a:pt x="52259" y="884"/>
                    <a:pt x="38624" y="73"/>
                  </a:cubicBezTo>
                  <a:cubicBezTo>
                    <a:pt x="28182" y="-485"/>
                    <a:pt x="18754" y="2658"/>
                    <a:pt x="11709" y="9349"/>
                  </a:cubicBezTo>
                  <a:cubicBezTo>
                    <a:pt x="4258" y="16344"/>
                    <a:pt x="0" y="26887"/>
                    <a:pt x="0" y="38241"/>
                  </a:cubicBezTo>
                  <a:cubicBezTo>
                    <a:pt x="0" y="48226"/>
                    <a:pt x="4765" y="56742"/>
                    <a:pt x="6235" y="59073"/>
                  </a:cubicBezTo>
                  <a:cubicBezTo>
                    <a:pt x="21846" y="84316"/>
                    <a:pt x="58949" y="127805"/>
                    <a:pt x="60521" y="129681"/>
                  </a:cubicBezTo>
                  <a:cubicBezTo>
                    <a:pt x="61940" y="131353"/>
                    <a:pt x="64069" y="132367"/>
                    <a:pt x="66299" y="132367"/>
                  </a:cubicBezTo>
                  <a:cubicBezTo>
                    <a:pt x="68529" y="132367"/>
                    <a:pt x="70658" y="131404"/>
                    <a:pt x="72077" y="129681"/>
                  </a:cubicBezTo>
                  <a:cubicBezTo>
                    <a:pt x="73649" y="127856"/>
                    <a:pt x="110803" y="84366"/>
                    <a:pt x="126364" y="59073"/>
                  </a:cubicBezTo>
                  <a:cubicBezTo>
                    <a:pt x="127834" y="56691"/>
                    <a:pt x="132598" y="48226"/>
                    <a:pt x="132598" y="38241"/>
                  </a:cubicBezTo>
                  <a:close/>
                  <a:moveTo>
                    <a:pt x="113388" y="51065"/>
                  </a:moveTo>
                  <a:cubicBezTo>
                    <a:pt x="101983" y="69565"/>
                    <a:pt x="77450" y="99522"/>
                    <a:pt x="66248" y="112903"/>
                  </a:cubicBezTo>
                  <a:cubicBezTo>
                    <a:pt x="55046" y="99522"/>
                    <a:pt x="30514" y="69565"/>
                    <a:pt x="19109" y="51065"/>
                  </a:cubicBezTo>
                  <a:cubicBezTo>
                    <a:pt x="17284" y="48125"/>
                    <a:pt x="15156" y="42955"/>
                    <a:pt x="15156" y="38190"/>
                  </a:cubicBezTo>
                  <a:cubicBezTo>
                    <a:pt x="15156" y="30992"/>
                    <a:pt x="17690" y="24504"/>
                    <a:pt x="22100" y="20348"/>
                  </a:cubicBezTo>
                  <a:cubicBezTo>
                    <a:pt x="25749" y="16901"/>
                    <a:pt x="30463" y="15178"/>
                    <a:pt x="36089" y="15178"/>
                  </a:cubicBezTo>
                  <a:cubicBezTo>
                    <a:pt x="36647" y="15178"/>
                    <a:pt x="37154" y="15178"/>
                    <a:pt x="37711" y="15178"/>
                  </a:cubicBezTo>
                  <a:cubicBezTo>
                    <a:pt x="47038" y="15685"/>
                    <a:pt x="53729" y="21767"/>
                    <a:pt x="59254" y="34845"/>
                  </a:cubicBezTo>
                  <a:cubicBezTo>
                    <a:pt x="60470" y="37632"/>
                    <a:pt x="63207" y="39457"/>
                    <a:pt x="66248" y="39457"/>
                  </a:cubicBezTo>
                  <a:cubicBezTo>
                    <a:pt x="69290" y="39457"/>
                    <a:pt x="72027" y="37632"/>
                    <a:pt x="73243" y="34845"/>
                  </a:cubicBezTo>
                  <a:cubicBezTo>
                    <a:pt x="78819" y="21767"/>
                    <a:pt x="85459" y="15735"/>
                    <a:pt x="94785" y="15178"/>
                  </a:cubicBezTo>
                  <a:cubicBezTo>
                    <a:pt x="101121" y="14772"/>
                    <a:pt x="106393" y="16547"/>
                    <a:pt x="110397" y="20297"/>
                  </a:cubicBezTo>
                  <a:cubicBezTo>
                    <a:pt x="114807" y="24454"/>
                    <a:pt x="117341" y="30942"/>
                    <a:pt x="117341" y="38139"/>
                  </a:cubicBezTo>
                  <a:cubicBezTo>
                    <a:pt x="117341" y="42904"/>
                    <a:pt x="115212" y="48023"/>
                    <a:pt x="113388" y="51014"/>
                  </a:cubicBezTo>
                  <a:close/>
                </a:path>
              </a:pathLst>
            </a:custGeom>
            <a:grpFill/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780" name="Frihandsfigur: Form 779">
              <a:extLst>
                <a:ext uri="{FF2B5EF4-FFF2-40B4-BE49-F238E27FC236}">
                  <a16:creationId xmlns:a16="http://schemas.microsoft.com/office/drawing/2014/main" id="{1FA4D717-8003-2910-9B31-DB6F09EE0182}"/>
                </a:ext>
              </a:extLst>
            </p:cNvPr>
            <p:cNvSpPr/>
            <p:nvPr/>
          </p:nvSpPr>
          <p:spPr>
            <a:xfrm>
              <a:off x="894507" y="6297028"/>
              <a:ext cx="85458" cy="85458"/>
            </a:xfrm>
            <a:custGeom>
              <a:avLst/>
              <a:gdLst>
                <a:gd name="connsiteX0" fmla="*/ 42729 w 85458"/>
                <a:gd name="connsiteY0" fmla="*/ 85459 h 85458"/>
                <a:gd name="connsiteX1" fmla="*/ 85459 w 85458"/>
                <a:gd name="connsiteY1" fmla="*/ 42729 h 85458"/>
                <a:gd name="connsiteX2" fmla="*/ 42729 w 85458"/>
                <a:gd name="connsiteY2" fmla="*/ 0 h 85458"/>
                <a:gd name="connsiteX3" fmla="*/ 0 w 85458"/>
                <a:gd name="connsiteY3" fmla="*/ 42729 h 85458"/>
                <a:gd name="connsiteX4" fmla="*/ 42729 w 85458"/>
                <a:gd name="connsiteY4" fmla="*/ 85459 h 85458"/>
                <a:gd name="connsiteX5" fmla="*/ 42729 w 85458"/>
                <a:gd name="connsiteY5" fmla="*/ 15206 h 85458"/>
                <a:gd name="connsiteX6" fmla="*/ 70253 w 85458"/>
                <a:gd name="connsiteY6" fmla="*/ 42729 h 85458"/>
                <a:gd name="connsiteX7" fmla="*/ 42729 w 85458"/>
                <a:gd name="connsiteY7" fmla="*/ 70253 h 85458"/>
                <a:gd name="connsiteX8" fmla="*/ 15206 w 85458"/>
                <a:gd name="connsiteY8" fmla="*/ 42729 h 85458"/>
                <a:gd name="connsiteX9" fmla="*/ 42729 w 85458"/>
                <a:gd name="connsiteY9" fmla="*/ 15206 h 85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5458" h="85458">
                  <a:moveTo>
                    <a:pt x="42729" y="85459"/>
                  </a:moveTo>
                  <a:cubicBezTo>
                    <a:pt x="66299" y="85459"/>
                    <a:pt x="85459" y="66299"/>
                    <a:pt x="85459" y="42729"/>
                  </a:cubicBezTo>
                  <a:cubicBezTo>
                    <a:pt x="85459" y="19160"/>
                    <a:pt x="66299" y="0"/>
                    <a:pt x="42729" y="0"/>
                  </a:cubicBezTo>
                  <a:cubicBezTo>
                    <a:pt x="19160" y="0"/>
                    <a:pt x="0" y="19160"/>
                    <a:pt x="0" y="42729"/>
                  </a:cubicBezTo>
                  <a:cubicBezTo>
                    <a:pt x="0" y="66299"/>
                    <a:pt x="19160" y="85459"/>
                    <a:pt x="42729" y="85459"/>
                  </a:cubicBezTo>
                  <a:close/>
                  <a:moveTo>
                    <a:pt x="42729" y="15206"/>
                  </a:moveTo>
                  <a:cubicBezTo>
                    <a:pt x="57885" y="15206"/>
                    <a:pt x="70253" y="27574"/>
                    <a:pt x="70253" y="42729"/>
                  </a:cubicBezTo>
                  <a:cubicBezTo>
                    <a:pt x="70253" y="57885"/>
                    <a:pt x="57885" y="70253"/>
                    <a:pt x="42729" y="70253"/>
                  </a:cubicBezTo>
                  <a:cubicBezTo>
                    <a:pt x="27574" y="70253"/>
                    <a:pt x="15206" y="57885"/>
                    <a:pt x="15206" y="42729"/>
                  </a:cubicBezTo>
                  <a:cubicBezTo>
                    <a:pt x="15206" y="27574"/>
                    <a:pt x="27574" y="15206"/>
                    <a:pt x="42729" y="15206"/>
                  </a:cubicBezTo>
                  <a:close/>
                </a:path>
              </a:pathLst>
            </a:custGeom>
            <a:grpFill/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781" name="Frihandsfigur: Form 780">
              <a:extLst>
                <a:ext uri="{FF2B5EF4-FFF2-40B4-BE49-F238E27FC236}">
                  <a16:creationId xmlns:a16="http://schemas.microsoft.com/office/drawing/2014/main" id="{020608C1-BD79-7CA5-6404-8DA912623218}"/>
                </a:ext>
              </a:extLst>
            </p:cNvPr>
            <p:cNvSpPr/>
            <p:nvPr/>
          </p:nvSpPr>
          <p:spPr>
            <a:xfrm>
              <a:off x="789077" y="6379040"/>
              <a:ext cx="85458" cy="85458"/>
            </a:xfrm>
            <a:custGeom>
              <a:avLst/>
              <a:gdLst>
                <a:gd name="connsiteX0" fmla="*/ 0 w 85458"/>
                <a:gd name="connsiteY0" fmla="*/ 42729 h 85458"/>
                <a:gd name="connsiteX1" fmla="*/ 42729 w 85458"/>
                <a:gd name="connsiteY1" fmla="*/ 85459 h 85458"/>
                <a:gd name="connsiteX2" fmla="*/ 85459 w 85458"/>
                <a:gd name="connsiteY2" fmla="*/ 42729 h 85458"/>
                <a:gd name="connsiteX3" fmla="*/ 42729 w 85458"/>
                <a:gd name="connsiteY3" fmla="*/ 0 h 85458"/>
                <a:gd name="connsiteX4" fmla="*/ 0 w 85458"/>
                <a:gd name="connsiteY4" fmla="*/ 42729 h 85458"/>
                <a:gd name="connsiteX5" fmla="*/ 70303 w 85458"/>
                <a:gd name="connsiteY5" fmla="*/ 42729 h 85458"/>
                <a:gd name="connsiteX6" fmla="*/ 42780 w 85458"/>
                <a:gd name="connsiteY6" fmla="*/ 70253 h 85458"/>
                <a:gd name="connsiteX7" fmla="*/ 15257 w 85458"/>
                <a:gd name="connsiteY7" fmla="*/ 42729 h 85458"/>
                <a:gd name="connsiteX8" fmla="*/ 42780 w 85458"/>
                <a:gd name="connsiteY8" fmla="*/ 15206 h 85458"/>
                <a:gd name="connsiteX9" fmla="*/ 70303 w 85458"/>
                <a:gd name="connsiteY9" fmla="*/ 42729 h 85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5458" h="85458">
                  <a:moveTo>
                    <a:pt x="0" y="42729"/>
                  </a:moveTo>
                  <a:cubicBezTo>
                    <a:pt x="0" y="66299"/>
                    <a:pt x="19160" y="85459"/>
                    <a:pt x="42729" y="85459"/>
                  </a:cubicBezTo>
                  <a:cubicBezTo>
                    <a:pt x="66299" y="85459"/>
                    <a:pt x="85459" y="66299"/>
                    <a:pt x="85459" y="42729"/>
                  </a:cubicBezTo>
                  <a:cubicBezTo>
                    <a:pt x="85459" y="19160"/>
                    <a:pt x="66299" y="0"/>
                    <a:pt x="42729" y="0"/>
                  </a:cubicBezTo>
                  <a:cubicBezTo>
                    <a:pt x="19160" y="0"/>
                    <a:pt x="0" y="19160"/>
                    <a:pt x="0" y="42729"/>
                  </a:cubicBezTo>
                  <a:close/>
                  <a:moveTo>
                    <a:pt x="70303" y="42729"/>
                  </a:moveTo>
                  <a:cubicBezTo>
                    <a:pt x="70303" y="57885"/>
                    <a:pt x="57936" y="70253"/>
                    <a:pt x="42780" y="70253"/>
                  </a:cubicBezTo>
                  <a:cubicBezTo>
                    <a:pt x="27625" y="70253"/>
                    <a:pt x="15257" y="57885"/>
                    <a:pt x="15257" y="42729"/>
                  </a:cubicBezTo>
                  <a:cubicBezTo>
                    <a:pt x="15257" y="27574"/>
                    <a:pt x="27625" y="15206"/>
                    <a:pt x="42780" y="15206"/>
                  </a:cubicBezTo>
                  <a:cubicBezTo>
                    <a:pt x="57936" y="15206"/>
                    <a:pt x="70303" y="27574"/>
                    <a:pt x="70303" y="42729"/>
                  </a:cubicBezTo>
                  <a:close/>
                </a:path>
              </a:pathLst>
            </a:custGeom>
            <a:grpFill/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782" name="Frihandsfigur: Form 781">
              <a:extLst>
                <a:ext uri="{FF2B5EF4-FFF2-40B4-BE49-F238E27FC236}">
                  <a16:creationId xmlns:a16="http://schemas.microsoft.com/office/drawing/2014/main" id="{1679D4A9-AA5B-F101-7951-D6593ACA1F7E}"/>
                </a:ext>
              </a:extLst>
            </p:cNvPr>
            <p:cNvSpPr/>
            <p:nvPr/>
          </p:nvSpPr>
          <p:spPr>
            <a:xfrm>
              <a:off x="648572" y="6402407"/>
              <a:ext cx="120585" cy="73750"/>
            </a:xfrm>
            <a:custGeom>
              <a:avLst/>
              <a:gdLst>
                <a:gd name="connsiteX0" fmla="*/ 120585 w 120585"/>
                <a:gd name="connsiteY0" fmla="*/ 7603 h 73750"/>
                <a:gd name="connsiteX1" fmla="*/ 112982 w 120585"/>
                <a:gd name="connsiteY1" fmla="*/ 0 h 73750"/>
                <a:gd name="connsiteX2" fmla="*/ 112982 w 120585"/>
                <a:gd name="connsiteY2" fmla="*/ 0 h 73750"/>
                <a:gd name="connsiteX3" fmla="*/ 54337 w 120585"/>
                <a:gd name="connsiteY3" fmla="*/ 152 h 73750"/>
                <a:gd name="connsiteX4" fmla="*/ 0 w 120585"/>
                <a:gd name="connsiteY4" fmla="*/ 54590 h 73750"/>
                <a:gd name="connsiteX5" fmla="*/ 0 w 120585"/>
                <a:gd name="connsiteY5" fmla="*/ 66147 h 73750"/>
                <a:gd name="connsiteX6" fmla="*/ 7603 w 120585"/>
                <a:gd name="connsiteY6" fmla="*/ 73750 h 73750"/>
                <a:gd name="connsiteX7" fmla="*/ 15206 w 120585"/>
                <a:gd name="connsiteY7" fmla="*/ 66147 h 73750"/>
                <a:gd name="connsiteX8" fmla="*/ 15206 w 120585"/>
                <a:gd name="connsiteY8" fmla="*/ 54590 h 73750"/>
                <a:gd name="connsiteX9" fmla="*/ 54337 w 120585"/>
                <a:gd name="connsiteY9" fmla="*/ 15358 h 73750"/>
                <a:gd name="connsiteX10" fmla="*/ 112982 w 120585"/>
                <a:gd name="connsiteY10" fmla="*/ 15206 h 73750"/>
                <a:gd name="connsiteX11" fmla="*/ 120585 w 120585"/>
                <a:gd name="connsiteY11" fmla="*/ 7603 h 73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0585" h="73750">
                  <a:moveTo>
                    <a:pt x="120585" y="7603"/>
                  </a:moveTo>
                  <a:cubicBezTo>
                    <a:pt x="120585" y="3396"/>
                    <a:pt x="117189" y="0"/>
                    <a:pt x="112982" y="0"/>
                  </a:cubicBezTo>
                  <a:lnTo>
                    <a:pt x="112982" y="0"/>
                  </a:lnTo>
                  <a:lnTo>
                    <a:pt x="54337" y="152"/>
                  </a:lnTo>
                  <a:cubicBezTo>
                    <a:pt x="24381" y="203"/>
                    <a:pt x="0" y="24634"/>
                    <a:pt x="0" y="54590"/>
                  </a:cubicBezTo>
                  <a:lnTo>
                    <a:pt x="0" y="66147"/>
                  </a:lnTo>
                  <a:cubicBezTo>
                    <a:pt x="0" y="70354"/>
                    <a:pt x="3396" y="73750"/>
                    <a:pt x="7603" y="73750"/>
                  </a:cubicBezTo>
                  <a:cubicBezTo>
                    <a:pt x="11810" y="73750"/>
                    <a:pt x="15206" y="70354"/>
                    <a:pt x="15206" y="66147"/>
                  </a:cubicBezTo>
                  <a:lnTo>
                    <a:pt x="15206" y="54590"/>
                  </a:lnTo>
                  <a:cubicBezTo>
                    <a:pt x="15206" y="32998"/>
                    <a:pt x="32744" y="15409"/>
                    <a:pt x="54337" y="15358"/>
                  </a:cubicBezTo>
                  <a:lnTo>
                    <a:pt x="112982" y="15206"/>
                  </a:lnTo>
                  <a:cubicBezTo>
                    <a:pt x="117189" y="15206"/>
                    <a:pt x="120585" y="11810"/>
                    <a:pt x="120585" y="7603"/>
                  </a:cubicBezTo>
                  <a:close/>
                </a:path>
              </a:pathLst>
            </a:custGeom>
            <a:grpFill/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783" name="Frihandsfigur: Form 782">
              <a:extLst>
                <a:ext uri="{FF2B5EF4-FFF2-40B4-BE49-F238E27FC236}">
                  <a16:creationId xmlns:a16="http://schemas.microsoft.com/office/drawing/2014/main" id="{5E67240E-AC60-2984-97E1-E5D9A21EE1EA}"/>
                </a:ext>
              </a:extLst>
            </p:cNvPr>
            <p:cNvSpPr/>
            <p:nvPr/>
          </p:nvSpPr>
          <p:spPr>
            <a:xfrm>
              <a:off x="683698" y="6297028"/>
              <a:ext cx="85458" cy="85458"/>
            </a:xfrm>
            <a:custGeom>
              <a:avLst/>
              <a:gdLst>
                <a:gd name="connsiteX0" fmla="*/ 42729 w 85458"/>
                <a:gd name="connsiteY0" fmla="*/ 85459 h 85458"/>
                <a:gd name="connsiteX1" fmla="*/ 85459 w 85458"/>
                <a:gd name="connsiteY1" fmla="*/ 42729 h 85458"/>
                <a:gd name="connsiteX2" fmla="*/ 42729 w 85458"/>
                <a:gd name="connsiteY2" fmla="*/ 0 h 85458"/>
                <a:gd name="connsiteX3" fmla="*/ 0 w 85458"/>
                <a:gd name="connsiteY3" fmla="*/ 42729 h 85458"/>
                <a:gd name="connsiteX4" fmla="*/ 42729 w 85458"/>
                <a:gd name="connsiteY4" fmla="*/ 85459 h 85458"/>
                <a:gd name="connsiteX5" fmla="*/ 42729 w 85458"/>
                <a:gd name="connsiteY5" fmla="*/ 15206 h 85458"/>
                <a:gd name="connsiteX6" fmla="*/ 70253 w 85458"/>
                <a:gd name="connsiteY6" fmla="*/ 42729 h 85458"/>
                <a:gd name="connsiteX7" fmla="*/ 42729 w 85458"/>
                <a:gd name="connsiteY7" fmla="*/ 70253 h 85458"/>
                <a:gd name="connsiteX8" fmla="*/ 15206 w 85458"/>
                <a:gd name="connsiteY8" fmla="*/ 42729 h 85458"/>
                <a:gd name="connsiteX9" fmla="*/ 42729 w 85458"/>
                <a:gd name="connsiteY9" fmla="*/ 15206 h 85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5458" h="85458">
                  <a:moveTo>
                    <a:pt x="42729" y="85459"/>
                  </a:moveTo>
                  <a:cubicBezTo>
                    <a:pt x="66299" y="85459"/>
                    <a:pt x="85459" y="66299"/>
                    <a:pt x="85459" y="42729"/>
                  </a:cubicBezTo>
                  <a:cubicBezTo>
                    <a:pt x="85459" y="19160"/>
                    <a:pt x="66299" y="0"/>
                    <a:pt x="42729" y="0"/>
                  </a:cubicBezTo>
                  <a:cubicBezTo>
                    <a:pt x="19160" y="0"/>
                    <a:pt x="0" y="19160"/>
                    <a:pt x="0" y="42729"/>
                  </a:cubicBezTo>
                  <a:cubicBezTo>
                    <a:pt x="0" y="66299"/>
                    <a:pt x="19160" y="85459"/>
                    <a:pt x="42729" y="85459"/>
                  </a:cubicBezTo>
                  <a:close/>
                  <a:moveTo>
                    <a:pt x="42729" y="15206"/>
                  </a:moveTo>
                  <a:cubicBezTo>
                    <a:pt x="57936" y="15206"/>
                    <a:pt x="70253" y="27574"/>
                    <a:pt x="70253" y="42729"/>
                  </a:cubicBezTo>
                  <a:cubicBezTo>
                    <a:pt x="70253" y="57885"/>
                    <a:pt x="57885" y="70253"/>
                    <a:pt x="42729" y="70253"/>
                  </a:cubicBezTo>
                  <a:cubicBezTo>
                    <a:pt x="27574" y="70253"/>
                    <a:pt x="15206" y="57885"/>
                    <a:pt x="15206" y="42729"/>
                  </a:cubicBezTo>
                  <a:cubicBezTo>
                    <a:pt x="15206" y="27574"/>
                    <a:pt x="27574" y="15206"/>
                    <a:pt x="42729" y="15206"/>
                  </a:cubicBezTo>
                  <a:close/>
                </a:path>
              </a:pathLst>
            </a:custGeom>
            <a:grpFill/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784" name="Frihandsfigur: Form 783">
              <a:extLst>
                <a:ext uri="{FF2B5EF4-FFF2-40B4-BE49-F238E27FC236}">
                  <a16:creationId xmlns:a16="http://schemas.microsoft.com/office/drawing/2014/main" id="{949D2B7E-0DF7-2665-B37E-E879B17C23B5}"/>
                </a:ext>
              </a:extLst>
            </p:cNvPr>
            <p:cNvSpPr/>
            <p:nvPr/>
          </p:nvSpPr>
          <p:spPr>
            <a:xfrm>
              <a:off x="754002" y="6484420"/>
              <a:ext cx="155711" cy="62041"/>
            </a:xfrm>
            <a:custGeom>
              <a:avLst/>
              <a:gdLst>
                <a:gd name="connsiteX0" fmla="*/ 112982 w 155711"/>
                <a:gd name="connsiteY0" fmla="*/ 0 h 62041"/>
                <a:gd name="connsiteX1" fmla="*/ 42729 w 155711"/>
                <a:gd name="connsiteY1" fmla="*/ 0 h 62041"/>
                <a:gd name="connsiteX2" fmla="*/ 0 w 155711"/>
                <a:gd name="connsiteY2" fmla="*/ 42729 h 62041"/>
                <a:gd name="connsiteX3" fmla="*/ 0 w 155711"/>
                <a:gd name="connsiteY3" fmla="*/ 54438 h 62041"/>
                <a:gd name="connsiteX4" fmla="*/ 7603 w 155711"/>
                <a:gd name="connsiteY4" fmla="*/ 62041 h 62041"/>
                <a:gd name="connsiteX5" fmla="*/ 15206 w 155711"/>
                <a:gd name="connsiteY5" fmla="*/ 54438 h 62041"/>
                <a:gd name="connsiteX6" fmla="*/ 15206 w 155711"/>
                <a:gd name="connsiteY6" fmla="*/ 42729 h 62041"/>
                <a:gd name="connsiteX7" fmla="*/ 42729 w 155711"/>
                <a:gd name="connsiteY7" fmla="*/ 15206 h 62041"/>
                <a:gd name="connsiteX8" fmla="*/ 112982 w 155711"/>
                <a:gd name="connsiteY8" fmla="*/ 15206 h 62041"/>
                <a:gd name="connsiteX9" fmla="*/ 140505 w 155711"/>
                <a:gd name="connsiteY9" fmla="*/ 42729 h 62041"/>
                <a:gd name="connsiteX10" fmla="*/ 140505 w 155711"/>
                <a:gd name="connsiteY10" fmla="*/ 54438 h 62041"/>
                <a:gd name="connsiteX11" fmla="*/ 148108 w 155711"/>
                <a:gd name="connsiteY11" fmla="*/ 62041 h 62041"/>
                <a:gd name="connsiteX12" fmla="*/ 155712 w 155711"/>
                <a:gd name="connsiteY12" fmla="*/ 54438 h 62041"/>
                <a:gd name="connsiteX13" fmla="*/ 155712 w 155711"/>
                <a:gd name="connsiteY13" fmla="*/ 42729 h 62041"/>
                <a:gd name="connsiteX14" fmla="*/ 112982 w 155711"/>
                <a:gd name="connsiteY14" fmla="*/ 0 h 62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5711" h="62041">
                  <a:moveTo>
                    <a:pt x="112982" y="0"/>
                  </a:moveTo>
                  <a:lnTo>
                    <a:pt x="42729" y="0"/>
                  </a:lnTo>
                  <a:cubicBezTo>
                    <a:pt x="19160" y="0"/>
                    <a:pt x="0" y="19160"/>
                    <a:pt x="0" y="42729"/>
                  </a:cubicBezTo>
                  <a:lnTo>
                    <a:pt x="0" y="54438"/>
                  </a:lnTo>
                  <a:cubicBezTo>
                    <a:pt x="0" y="58645"/>
                    <a:pt x="3396" y="62041"/>
                    <a:pt x="7603" y="62041"/>
                  </a:cubicBezTo>
                  <a:cubicBezTo>
                    <a:pt x="11810" y="62041"/>
                    <a:pt x="15206" y="58645"/>
                    <a:pt x="15206" y="54438"/>
                  </a:cubicBezTo>
                  <a:lnTo>
                    <a:pt x="15206" y="42729"/>
                  </a:lnTo>
                  <a:cubicBezTo>
                    <a:pt x="15206" y="27574"/>
                    <a:pt x="27574" y="15206"/>
                    <a:pt x="42729" y="15206"/>
                  </a:cubicBezTo>
                  <a:lnTo>
                    <a:pt x="112982" y="15206"/>
                  </a:lnTo>
                  <a:cubicBezTo>
                    <a:pt x="128138" y="15206"/>
                    <a:pt x="140505" y="27574"/>
                    <a:pt x="140505" y="42729"/>
                  </a:cubicBezTo>
                  <a:lnTo>
                    <a:pt x="140505" y="54438"/>
                  </a:lnTo>
                  <a:cubicBezTo>
                    <a:pt x="140505" y="58645"/>
                    <a:pt x="143901" y="62041"/>
                    <a:pt x="148108" y="62041"/>
                  </a:cubicBezTo>
                  <a:cubicBezTo>
                    <a:pt x="152316" y="62041"/>
                    <a:pt x="155712" y="58645"/>
                    <a:pt x="155712" y="54438"/>
                  </a:cubicBezTo>
                  <a:lnTo>
                    <a:pt x="155712" y="42729"/>
                  </a:lnTo>
                  <a:cubicBezTo>
                    <a:pt x="155712" y="19160"/>
                    <a:pt x="136552" y="0"/>
                    <a:pt x="112982" y="0"/>
                  </a:cubicBezTo>
                  <a:close/>
                </a:path>
              </a:pathLst>
            </a:custGeom>
            <a:grpFill/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  <p:grpSp>
        <p:nvGrpSpPr>
          <p:cNvPr id="785" name="Bild 3">
            <a:extLst>
              <a:ext uri="{FF2B5EF4-FFF2-40B4-BE49-F238E27FC236}">
                <a16:creationId xmlns:a16="http://schemas.microsoft.com/office/drawing/2014/main" id="{A5052A0B-2BA6-F5B7-7C2B-3B69ECD60E3A}"/>
              </a:ext>
            </a:extLst>
          </p:cNvPr>
          <p:cNvGrpSpPr/>
          <p:nvPr/>
        </p:nvGrpSpPr>
        <p:grpSpPr>
          <a:xfrm>
            <a:off x="10093015" y="2269735"/>
            <a:ext cx="486833" cy="491233"/>
            <a:chOff x="1242584" y="6183235"/>
            <a:chExt cx="359721" cy="362972"/>
          </a:xfrm>
          <a:solidFill>
            <a:schemeClr val="bg1"/>
          </a:solidFill>
        </p:grpSpPr>
        <p:sp>
          <p:nvSpPr>
            <p:cNvPr id="786" name="Frihandsfigur: Form 785">
              <a:extLst>
                <a:ext uri="{FF2B5EF4-FFF2-40B4-BE49-F238E27FC236}">
                  <a16:creationId xmlns:a16="http://schemas.microsoft.com/office/drawing/2014/main" id="{F756FEA2-2F01-BA84-BC74-83493D767EDE}"/>
                </a:ext>
              </a:extLst>
            </p:cNvPr>
            <p:cNvSpPr/>
            <p:nvPr/>
          </p:nvSpPr>
          <p:spPr>
            <a:xfrm>
              <a:off x="1251245" y="6351112"/>
              <a:ext cx="351060" cy="195095"/>
            </a:xfrm>
            <a:custGeom>
              <a:avLst/>
              <a:gdLst>
                <a:gd name="connsiteX0" fmla="*/ 271482 w 351060"/>
                <a:gd name="connsiteY0" fmla="*/ 0 h 195095"/>
                <a:gd name="connsiteX1" fmla="*/ 175530 w 351060"/>
                <a:gd name="connsiteY1" fmla="*/ 0 h 195095"/>
                <a:gd name="connsiteX2" fmla="*/ 95951 w 351060"/>
                <a:gd name="connsiteY2" fmla="*/ 79579 h 195095"/>
                <a:gd name="connsiteX3" fmla="*/ 95951 w 351060"/>
                <a:gd name="connsiteY3" fmla="*/ 83989 h 195095"/>
                <a:gd name="connsiteX4" fmla="*/ 31578 w 351060"/>
                <a:gd name="connsiteY4" fmla="*/ 83989 h 195095"/>
                <a:gd name="connsiteX5" fmla="*/ 0 w 351060"/>
                <a:gd name="connsiteY5" fmla="*/ 115567 h 195095"/>
                <a:gd name="connsiteX6" fmla="*/ 31578 w 351060"/>
                <a:gd name="connsiteY6" fmla="*/ 147146 h 195095"/>
                <a:gd name="connsiteX7" fmla="*/ 115517 w 351060"/>
                <a:gd name="connsiteY7" fmla="*/ 147146 h 195095"/>
                <a:gd name="connsiteX8" fmla="*/ 143901 w 351060"/>
                <a:gd name="connsiteY8" fmla="*/ 136552 h 195095"/>
                <a:gd name="connsiteX9" fmla="*/ 143901 w 351060"/>
                <a:gd name="connsiteY9" fmla="*/ 187493 h 195095"/>
                <a:gd name="connsiteX10" fmla="*/ 151505 w 351060"/>
                <a:gd name="connsiteY10" fmla="*/ 195096 h 195095"/>
                <a:gd name="connsiteX11" fmla="*/ 159108 w 351060"/>
                <a:gd name="connsiteY11" fmla="*/ 187493 h 195095"/>
                <a:gd name="connsiteX12" fmla="*/ 159108 w 351060"/>
                <a:gd name="connsiteY12" fmla="*/ 79579 h 195095"/>
                <a:gd name="connsiteX13" fmla="*/ 151505 w 351060"/>
                <a:gd name="connsiteY13" fmla="*/ 71976 h 195095"/>
                <a:gd name="connsiteX14" fmla="*/ 143901 w 351060"/>
                <a:gd name="connsiteY14" fmla="*/ 79579 h 195095"/>
                <a:gd name="connsiteX15" fmla="*/ 143901 w 351060"/>
                <a:gd name="connsiteY15" fmla="*/ 103555 h 195095"/>
                <a:gd name="connsiteX16" fmla="*/ 115517 w 351060"/>
                <a:gd name="connsiteY16" fmla="*/ 131939 h 195095"/>
                <a:gd name="connsiteX17" fmla="*/ 31578 w 351060"/>
                <a:gd name="connsiteY17" fmla="*/ 131939 h 195095"/>
                <a:gd name="connsiteX18" fmla="*/ 15206 w 351060"/>
                <a:gd name="connsiteY18" fmla="*/ 115567 h 195095"/>
                <a:gd name="connsiteX19" fmla="*/ 31578 w 351060"/>
                <a:gd name="connsiteY19" fmla="*/ 99195 h 195095"/>
                <a:gd name="connsiteX20" fmla="*/ 103554 w 351060"/>
                <a:gd name="connsiteY20" fmla="*/ 99195 h 195095"/>
                <a:gd name="connsiteX21" fmla="*/ 111157 w 351060"/>
                <a:gd name="connsiteY21" fmla="*/ 91592 h 195095"/>
                <a:gd name="connsiteX22" fmla="*/ 111157 w 351060"/>
                <a:gd name="connsiteY22" fmla="*/ 79579 h 195095"/>
                <a:gd name="connsiteX23" fmla="*/ 175530 w 351060"/>
                <a:gd name="connsiteY23" fmla="*/ 15206 h 195095"/>
                <a:gd name="connsiteX24" fmla="*/ 271482 w 351060"/>
                <a:gd name="connsiteY24" fmla="*/ 15206 h 195095"/>
                <a:gd name="connsiteX25" fmla="*/ 335855 w 351060"/>
                <a:gd name="connsiteY25" fmla="*/ 79579 h 195095"/>
                <a:gd name="connsiteX26" fmla="*/ 335855 w 351060"/>
                <a:gd name="connsiteY26" fmla="*/ 187493 h 195095"/>
                <a:gd name="connsiteX27" fmla="*/ 343458 w 351060"/>
                <a:gd name="connsiteY27" fmla="*/ 195096 h 195095"/>
                <a:gd name="connsiteX28" fmla="*/ 351061 w 351060"/>
                <a:gd name="connsiteY28" fmla="*/ 187493 h 195095"/>
                <a:gd name="connsiteX29" fmla="*/ 351061 w 351060"/>
                <a:gd name="connsiteY29" fmla="*/ 79579 h 195095"/>
                <a:gd name="connsiteX30" fmla="*/ 271482 w 351060"/>
                <a:gd name="connsiteY30" fmla="*/ 0 h 195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351060" h="195095">
                  <a:moveTo>
                    <a:pt x="271482" y="0"/>
                  </a:moveTo>
                  <a:lnTo>
                    <a:pt x="175530" y="0"/>
                  </a:lnTo>
                  <a:cubicBezTo>
                    <a:pt x="131635" y="0"/>
                    <a:pt x="95951" y="35684"/>
                    <a:pt x="95951" y="79579"/>
                  </a:cubicBezTo>
                  <a:lnTo>
                    <a:pt x="95951" y="83989"/>
                  </a:lnTo>
                  <a:lnTo>
                    <a:pt x="31578" y="83989"/>
                  </a:lnTo>
                  <a:cubicBezTo>
                    <a:pt x="14142" y="83989"/>
                    <a:pt x="0" y="98181"/>
                    <a:pt x="0" y="115567"/>
                  </a:cubicBezTo>
                  <a:cubicBezTo>
                    <a:pt x="0" y="132953"/>
                    <a:pt x="14192" y="147146"/>
                    <a:pt x="31578" y="147146"/>
                  </a:cubicBezTo>
                  <a:lnTo>
                    <a:pt x="115517" y="147146"/>
                  </a:lnTo>
                  <a:cubicBezTo>
                    <a:pt x="126364" y="147146"/>
                    <a:pt x="136248" y="143141"/>
                    <a:pt x="143901" y="136552"/>
                  </a:cubicBezTo>
                  <a:lnTo>
                    <a:pt x="143901" y="187493"/>
                  </a:lnTo>
                  <a:cubicBezTo>
                    <a:pt x="143901" y="191700"/>
                    <a:pt x="147297" y="195096"/>
                    <a:pt x="151505" y="195096"/>
                  </a:cubicBezTo>
                  <a:cubicBezTo>
                    <a:pt x="155712" y="195096"/>
                    <a:pt x="159108" y="191700"/>
                    <a:pt x="159108" y="187493"/>
                  </a:cubicBezTo>
                  <a:lnTo>
                    <a:pt x="159108" y="79579"/>
                  </a:lnTo>
                  <a:cubicBezTo>
                    <a:pt x="159108" y="75372"/>
                    <a:pt x="155712" y="71976"/>
                    <a:pt x="151505" y="71976"/>
                  </a:cubicBezTo>
                  <a:cubicBezTo>
                    <a:pt x="147297" y="71976"/>
                    <a:pt x="143901" y="75372"/>
                    <a:pt x="143901" y="79579"/>
                  </a:cubicBezTo>
                  <a:lnTo>
                    <a:pt x="143901" y="103555"/>
                  </a:lnTo>
                  <a:cubicBezTo>
                    <a:pt x="143901" y="119217"/>
                    <a:pt x="131179" y="131939"/>
                    <a:pt x="115517" y="131939"/>
                  </a:cubicBezTo>
                  <a:lnTo>
                    <a:pt x="31578" y="131939"/>
                  </a:lnTo>
                  <a:cubicBezTo>
                    <a:pt x="22556" y="131939"/>
                    <a:pt x="15206" y="124590"/>
                    <a:pt x="15206" y="115567"/>
                  </a:cubicBezTo>
                  <a:cubicBezTo>
                    <a:pt x="15206" y="106545"/>
                    <a:pt x="22556" y="99195"/>
                    <a:pt x="31578" y="99195"/>
                  </a:cubicBezTo>
                  <a:lnTo>
                    <a:pt x="103554" y="99195"/>
                  </a:lnTo>
                  <a:cubicBezTo>
                    <a:pt x="107761" y="99195"/>
                    <a:pt x="111157" y="95799"/>
                    <a:pt x="111157" y="91592"/>
                  </a:cubicBezTo>
                  <a:lnTo>
                    <a:pt x="111157" y="79579"/>
                  </a:lnTo>
                  <a:cubicBezTo>
                    <a:pt x="111157" y="44098"/>
                    <a:pt x="140049" y="15206"/>
                    <a:pt x="175530" y="15206"/>
                  </a:cubicBezTo>
                  <a:lnTo>
                    <a:pt x="271482" y="15206"/>
                  </a:lnTo>
                  <a:cubicBezTo>
                    <a:pt x="306963" y="15206"/>
                    <a:pt x="335855" y="44098"/>
                    <a:pt x="335855" y="79579"/>
                  </a:cubicBezTo>
                  <a:lnTo>
                    <a:pt x="335855" y="187493"/>
                  </a:lnTo>
                  <a:cubicBezTo>
                    <a:pt x="335855" y="191700"/>
                    <a:pt x="339251" y="195096"/>
                    <a:pt x="343458" y="195096"/>
                  </a:cubicBezTo>
                  <a:cubicBezTo>
                    <a:pt x="347665" y="195096"/>
                    <a:pt x="351061" y="191700"/>
                    <a:pt x="351061" y="187493"/>
                  </a:cubicBezTo>
                  <a:lnTo>
                    <a:pt x="351061" y="79579"/>
                  </a:lnTo>
                  <a:cubicBezTo>
                    <a:pt x="351061" y="35684"/>
                    <a:pt x="315377" y="0"/>
                    <a:pt x="271482" y="0"/>
                  </a:cubicBezTo>
                  <a:close/>
                </a:path>
              </a:pathLst>
            </a:custGeom>
            <a:grpFill/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787" name="Frihandsfigur: Form 786">
              <a:extLst>
                <a:ext uri="{FF2B5EF4-FFF2-40B4-BE49-F238E27FC236}">
                  <a16:creationId xmlns:a16="http://schemas.microsoft.com/office/drawing/2014/main" id="{216FF549-FF19-13E3-317E-839DCC97182B}"/>
                </a:ext>
              </a:extLst>
            </p:cNvPr>
            <p:cNvSpPr/>
            <p:nvPr/>
          </p:nvSpPr>
          <p:spPr>
            <a:xfrm>
              <a:off x="1242584" y="6198936"/>
              <a:ext cx="23677" cy="23683"/>
            </a:xfrm>
            <a:custGeom>
              <a:avLst/>
              <a:gdLst>
                <a:gd name="connsiteX0" fmla="*/ 16062 w 23677"/>
                <a:gd name="connsiteY0" fmla="*/ 23684 h 23683"/>
                <a:gd name="connsiteX1" fmla="*/ 21434 w 23677"/>
                <a:gd name="connsiteY1" fmla="*/ 21453 h 23683"/>
                <a:gd name="connsiteX2" fmla="*/ 21434 w 23677"/>
                <a:gd name="connsiteY2" fmla="*/ 10708 h 23683"/>
                <a:gd name="connsiteX3" fmla="*/ 12970 w 23677"/>
                <a:gd name="connsiteY3" fmla="*/ 2243 h 23683"/>
                <a:gd name="connsiteX4" fmla="*/ 2224 w 23677"/>
                <a:gd name="connsiteY4" fmla="*/ 2243 h 23683"/>
                <a:gd name="connsiteX5" fmla="*/ 2224 w 23677"/>
                <a:gd name="connsiteY5" fmla="*/ 12989 h 23683"/>
                <a:gd name="connsiteX6" fmla="*/ 10689 w 23677"/>
                <a:gd name="connsiteY6" fmla="*/ 21453 h 23683"/>
                <a:gd name="connsiteX7" fmla="*/ 16062 w 23677"/>
                <a:gd name="connsiteY7" fmla="*/ 23684 h 23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677" h="23683">
                  <a:moveTo>
                    <a:pt x="16062" y="23684"/>
                  </a:moveTo>
                  <a:cubicBezTo>
                    <a:pt x="17988" y="23684"/>
                    <a:pt x="19964" y="22923"/>
                    <a:pt x="21434" y="21453"/>
                  </a:cubicBezTo>
                  <a:cubicBezTo>
                    <a:pt x="24425" y="18463"/>
                    <a:pt x="24425" y="13648"/>
                    <a:pt x="21434" y="10708"/>
                  </a:cubicBezTo>
                  <a:lnTo>
                    <a:pt x="12970" y="2243"/>
                  </a:lnTo>
                  <a:cubicBezTo>
                    <a:pt x="9979" y="-748"/>
                    <a:pt x="5164" y="-748"/>
                    <a:pt x="2224" y="2243"/>
                  </a:cubicBezTo>
                  <a:cubicBezTo>
                    <a:pt x="-716" y="5233"/>
                    <a:pt x="-767" y="10049"/>
                    <a:pt x="2224" y="12989"/>
                  </a:cubicBezTo>
                  <a:lnTo>
                    <a:pt x="10689" y="21453"/>
                  </a:lnTo>
                  <a:cubicBezTo>
                    <a:pt x="12159" y="22923"/>
                    <a:pt x="14135" y="23684"/>
                    <a:pt x="16062" y="23684"/>
                  </a:cubicBezTo>
                  <a:close/>
                </a:path>
              </a:pathLst>
            </a:custGeom>
            <a:grpFill/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788" name="Frihandsfigur: Form 787">
              <a:extLst>
                <a:ext uri="{FF2B5EF4-FFF2-40B4-BE49-F238E27FC236}">
                  <a16:creationId xmlns:a16="http://schemas.microsoft.com/office/drawing/2014/main" id="{31493434-BCDE-42F9-2410-B385D44E942E}"/>
                </a:ext>
              </a:extLst>
            </p:cNvPr>
            <p:cNvSpPr/>
            <p:nvPr/>
          </p:nvSpPr>
          <p:spPr>
            <a:xfrm>
              <a:off x="1323259" y="6198834"/>
              <a:ext cx="23797" cy="23785"/>
            </a:xfrm>
            <a:custGeom>
              <a:avLst/>
              <a:gdLst>
                <a:gd name="connsiteX0" fmla="*/ 10809 w 23797"/>
                <a:gd name="connsiteY0" fmla="*/ 2243 h 23785"/>
                <a:gd name="connsiteX1" fmla="*/ 2243 w 23797"/>
                <a:gd name="connsiteY1" fmla="*/ 10809 h 23785"/>
                <a:gd name="connsiteX2" fmla="*/ 2243 w 23797"/>
                <a:gd name="connsiteY2" fmla="*/ 21555 h 23785"/>
                <a:gd name="connsiteX3" fmla="*/ 7616 w 23797"/>
                <a:gd name="connsiteY3" fmla="*/ 23785 h 23785"/>
                <a:gd name="connsiteX4" fmla="*/ 12989 w 23797"/>
                <a:gd name="connsiteY4" fmla="*/ 21555 h 23785"/>
                <a:gd name="connsiteX5" fmla="*/ 21555 w 23797"/>
                <a:gd name="connsiteY5" fmla="*/ 12989 h 23785"/>
                <a:gd name="connsiteX6" fmla="*/ 21555 w 23797"/>
                <a:gd name="connsiteY6" fmla="*/ 2243 h 23785"/>
                <a:gd name="connsiteX7" fmla="*/ 10809 w 23797"/>
                <a:gd name="connsiteY7" fmla="*/ 2243 h 23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797" h="23785">
                  <a:moveTo>
                    <a:pt x="10809" y="2243"/>
                  </a:moveTo>
                  <a:lnTo>
                    <a:pt x="2243" y="10809"/>
                  </a:lnTo>
                  <a:cubicBezTo>
                    <a:pt x="-748" y="13800"/>
                    <a:pt x="-748" y="18615"/>
                    <a:pt x="2243" y="21555"/>
                  </a:cubicBezTo>
                  <a:cubicBezTo>
                    <a:pt x="3713" y="23025"/>
                    <a:pt x="5690" y="23785"/>
                    <a:pt x="7616" y="23785"/>
                  </a:cubicBezTo>
                  <a:cubicBezTo>
                    <a:pt x="9542" y="23785"/>
                    <a:pt x="11519" y="23025"/>
                    <a:pt x="12989" y="21555"/>
                  </a:cubicBezTo>
                  <a:lnTo>
                    <a:pt x="21555" y="12989"/>
                  </a:lnTo>
                  <a:cubicBezTo>
                    <a:pt x="24545" y="9998"/>
                    <a:pt x="24545" y="5183"/>
                    <a:pt x="21555" y="2243"/>
                  </a:cubicBezTo>
                  <a:cubicBezTo>
                    <a:pt x="18564" y="-748"/>
                    <a:pt x="13749" y="-748"/>
                    <a:pt x="10809" y="2243"/>
                  </a:cubicBezTo>
                  <a:close/>
                </a:path>
              </a:pathLst>
            </a:custGeom>
            <a:grpFill/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789" name="Frihandsfigur: Form 788">
              <a:extLst>
                <a:ext uri="{FF2B5EF4-FFF2-40B4-BE49-F238E27FC236}">
                  <a16:creationId xmlns:a16="http://schemas.microsoft.com/office/drawing/2014/main" id="{BA47BE1A-0022-F319-DC3E-36E293DC455F}"/>
                </a:ext>
              </a:extLst>
            </p:cNvPr>
            <p:cNvSpPr/>
            <p:nvPr/>
          </p:nvSpPr>
          <p:spPr>
            <a:xfrm>
              <a:off x="1287284" y="6183235"/>
              <a:ext cx="15206" cy="27219"/>
            </a:xfrm>
            <a:custGeom>
              <a:avLst/>
              <a:gdLst>
                <a:gd name="connsiteX0" fmla="*/ 0 w 15206"/>
                <a:gd name="connsiteY0" fmla="*/ 7603 h 27219"/>
                <a:gd name="connsiteX1" fmla="*/ 0 w 15206"/>
                <a:gd name="connsiteY1" fmla="*/ 19616 h 27219"/>
                <a:gd name="connsiteX2" fmla="*/ 7603 w 15206"/>
                <a:gd name="connsiteY2" fmla="*/ 27219 h 27219"/>
                <a:gd name="connsiteX3" fmla="*/ 15206 w 15206"/>
                <a:gd name="connsiteY3" fmla="*/ 19616 h 27219"/>
                <a:gd name="connsiteX4" fmla="*/ 15206 w 15206"/>
                <a:gd name="connsiteY4" fmla="*/ 7603 h 27219"/>
                <a:gd name="connsiteX5" fmla="*/ 7603 w 15206"/>
                <a:gd name="connsiteY5" fmla="*/ 0 h 27219"/>
                <a:gd name="connsiteX6" fmla="*/ 0 w 15206"/>
                <a:gd name="connsiteY6" fmla="*/ 7603 h 27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206" h="27219">
                  <a:moveTo>
                    <a:pt x="0" y="7603"/>
                  </a:moveTo>
                  <a:lnTo>
                    <a:pt x="0" y="19616"/>
                  </a:lnTo>
                  <a:cubicBezTo>
                    <a:pt x="0" y="23823"/>
                    <a:pt x="3396" y="27219"/>
                    <a:pt x="7603" y="27219"/>
                  </a:cubicBezTo>
                  <a:cubicBezTo>
                    <a:pt x="11810" y="27219"/>
                    <a:pt x="15206" y="23823"/>
                    <a:pt x="15206" y="19616"/>
                  </a:cubicBezTo>
                  <a:lnTo>
                    <a:pt x="15206" y="7603"/>
                  </a:lnTo>
                  <a:cubicBezTo>
                    <a:pt x="15206" y="3396"/>
                    <a:pt x="11810" y="0"/>
                    <a:pt x="7603" y="0"/>
                  </a:cubicBezTo>
                  <a:cubicBezTo>
                    <a:pt x="3396" y="0"/>
                    <a:pt x="0" y="3396"/>
                    <a:pt x="0" y="7603"/>
                  </a:cubicBezTo>
                  <a:close/>
                </a:path>
              </a:pathLst>
            </a:custGeom>
            <a:grpFill/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790" name="Frihandsfigur: Form 789">
              <a:extLst>
                <a:ext uri="{FF2B5EF4-FFF2-40B4-BE49-F238E27FC236}">
                  <a16:creationId xmlns:a16="http://schemas.microsoft.com/office/drawing/2014/main" id="{F0394B97-CB18-1DAE-40AA-6FA5CD27242F}"/>
                </a:ext>
              </a:extLst>
            </p:cNvPr>
            <p:cNvSpPr/>
            <p:nvPr/>
          </p:nvSpPr>
          <p:spPr>
            <a:xfrm>
              <a:off x="1539098" y="6423088"/>
              <a:ext cx="15206" cy="123119"/>
            </a:xfrm>
            <a:custGeom>
              <a:avLst/>
              <a:gdLst>
                <a:gd name="connsiteX0" fmla="*/ 7603 w 15206"/>
                <a:gd name="connsiteY0" fmla="*/ 0 h 123119"/>
                <a:gd name="connsiteX1" fmla="*/ 0 w 15206"/>
                <a:gd name="connsiteY1" fmla="*/ 7603 h 123119"/>
                <a:gd name="connsiteX2" fmla="*/ 0 w 15206"/>
                <a:gd name="connsiteY2" fmla="*/ 115517 h 123119"/>
                <a:gd name="connsiteX3" fmla="*/ 7603 w 15206"/>
                <a:gd name="connsiteY3" fmla="*/ 123120 h 123119"/>
                <a:gd name="connsiteX4" fmla="*/ 15206 w 15206"/>
                <a:gd name="connsiteY4" fmla="*/ 115517 h 123119"/>
                <a:gd name="connsiteX5" fmla="*/ 15206 w 15206"/>
                <a:gd name="connsiteY5" fmla="*/ 7603 h 123119"/>
                <a:gd name="connsiteX6" fmla="*/ 7603 w 15206"/>
                <a:gd name="connsiteY6" fmla="*/ 0 h 123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206" h="123119">
                  <a:moveTo>
                    <a:pt x="7603" y="0"/>
                  </a:moveTo>
                  <a:cubicBezTo>
                    <a:pt x="3396" y="0"/>
                    <a:pt x="0" y="3396"/>
                    <a:pt x="0" y="7603"/>
                  </a:cubicBezTo>
                  <a:lnTo>
                    <a:pt x="0" y="115517"/>
                  </a:lnTo>
                  <a:cubicBezTo>
                    <a:pt x="0" y="119724"/>
                    <a:pt x="3396" y="123120"/>
                    <a:pt x="7603" y="123120"/>
                  </a:cubicBezTo>
                  <a:cubicBezTo>
                    <a:pt x="11810" y="123120"/>
                    <a:pt x="15206" y="119724"/>
                    <a:pt x="15206" y="115517"/>
                  </a:cubicBezTo>
                  <a:lnTo>
                    <a:pt x="15206" y="7603"/>
                  </a:lnTo>
                  <a:cubicBezTo>
                    <a:pt x="15206" y="3396"/>
                    <a:pt x="11810" y="0"/>
                    <a:pt x="7603" y="0"/>
                  </a:cubicBezTo>
                  <a:close/>
                </a:path>
              </a:pathLst>
            </a:custGeom>
            <a:grpFill/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791" name="Frihandsfigur: Form 790">
              <a:extLst>
                <a:ext uri="{FF2B5EF4-FFF2-40B4-BE49-F238E27FC236}">
                  <a16:creationId xmlns:a16="http://schemas.microsoft.com/office/drawing/2014/main" id="{D9E6B0DE-E369-43C8-889C-1A017D12D5FE}"/>
                </a:ext>
              </a:extLst>
            </p:cNvPr>
            <p:cNvSpPr/>
            <p:nvPr/>
          </p:nvSpPr>
          <p:spPr>
            <a:xfrm>
              <a:off x="1419223" y="6219274"/>
              <a:ext cx="111106" cy="111106"/>
            </a:xfrm>
            <a:custGeom>
              <a:avLst/>
              <a:gdLst>
                <a:gd name="connsiteX0" fmla="*/ 55553 w 111106"/>
                <a:gd name="connsiteY0" fmla="*/ 111107 h 111106"/>
                <a:gd name="connsiteX1" fmla="*/ 111107 w 111106"/>
                <a:gd name="connsiteY1" fmla="*/ 55553 h 111106"/>
                <a:gd name="connsiteX2" fmla="*/ 55553 w 111106"/>
                <a:gd name="connsiteY2" fmla="*/ 0 h 111106"/>
                <a:gd name="connsiteX3" fmla="*/ 0 w 111106"/>
                <a:gd name="connsiteY3" fmla="*/ 55553 h 111106"/>
                <a:gd name="connsiteX4" fmla="*/ 55553 w 111106"/>
                <a:gd name="connsiteY4" fmla="*/ 111107 h 111106"/>
                <a:gd name="connsiteX5" fmla="*/ 55553 w 111106"/>
                <a:gd name="connsiteY5" fmla="*/ 15155 h 111106"/>
                <a:gd name="connsiteX6" fmla="*/ 95900 w 111106"/>
                <a:gd name="connsiteY6" fmla="*/ 55502 h 111106"/>
                <a:gd name="connsiteX7" fmla="*/ 55553 w 111106"/>
                <a:gd name="connsiteY7" fmla="*/ 95850 h 111106"/>
                <a:gd name="connsiteX8" fmla="*/ 15206 w 111106"/>
                <a:gd name="connsiteY8" fmla="*/ 55502 h 111106"/>
                <a:gd name="connsiteX9" fmla="*/ 55553 w 111106"/>
                <a:gd name="connsiteY9" fmla="*/ 15155 h 111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1106" h="111106">
                  <a:moveTo>
                    <a:pt x="55553" y="111107"/>
                  </a:moveTo>
                  <a:cubicBezTo>
                    <a:pt x="86219" y="111107"/>
                    <a:pt x="111107" y="86169"/>
                    <a:pt x="111107" y="55553"/>
                  </a:cubicBezTo>
                  <a:cubicBezTo>
                    <a:pt x="111107" y="24938"/>
                    <a:pt x="86169" y="0"/>
                    <a:pt x="55553" y="0"/>
                  </a:cubicBezTo>
                  <a:cubicBezTo>
                    <a:pt x="24938" y="0"/>
                    <a:pt x="0" y="24938"/>
                    <a:pt x="0" y="55553"/>
                  </a:cubicBezTo>
                  <a:cubicBezTo>
                    <a:pt x="0" y="86169"/>
                    <a:pt x="24938" y="111107"/>
                    <a:pt x="55553" y="111107"/>
                  </a:cubicBezTo>
                  <a:close/>
                  <a:moveTo>
                    <a:pt x="55553" y="15155"/>
                  </a:moveTo>
                  <a:cubicBezTo>
                    <a:pt x="77805" y="15155"/>
                    <a:pt x="95900" y="33251"/>
                    <a:pt x="95900" y="55502"/>
                  </a:cubicBezTo>
                  <a:cubicBezTo>
                    <a:pt x="95900" y="77754"/>
                    <a:pt x="77805" y="95850"/>
                    <a:pt x="55553" y="95850"/>
                  </a:cubicBezTo>
                  <a:cubicBezTo>
                    <a:pt x="33302" y="95850"/>
                    <a:pt x="15206" y="77754"/>
                    <a:pt x="15206" y="55502"/>
                  </a:cubicBezTo>
                  <a:cubicBezTo>
                    <a:pt x="15206" y="33251"/>
                    <a:pt x="33302" y="15155"/>
                    <a:pt x="55553" y="15155"/>
                  </a:cubicBezTo>
                  <a:close/>
                </a:path>
              </a:pathLst>
            </a:custGeom>
            <a:grpFill/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792" name="Frihandsfigur: Form 791">
              <a:extLst>
                <a:ext uri="{FF2B5EF4-FFF2-40B4-BE49-F238E27FC236}">
                  <a16:creationId xmlns:a16="http://schemas.microsoft.com/office/drawing/2014/main" id="{87531EBD-A22C-A253-DA80-2A28E19443BE}"/>
                </a:ext>
              </a:extLst>
            </p:cNvPr>
            <p:cNvSpPr/>
            <p:nvPr/>
          </p:nvSpPr>
          <p:spPr>
            <a:xfrm>
              <a:off x="1275271" y="6358056"/>
              <a:ext cx="39181" cy="15206"/>
            </a:xfrm>
            <a:custGeom>
              <a:avLst/>
              <a:gdLst>
                <a:gd name="connsiteX0" fmla="*/ 7603 w 39181"/>
                <a:gd name="connsiteY0" fmla="*/ 0 h 15206"/>
                <a:gd name="connsiteX1" fmla="*/ 0 w 39181"/>
                <a:gd name="connsiteY1" fmla="*/ 7603 h 15206"/>
                <a:gd name="connsiteX2" fmla="*/ 7603 w 39181"/>
                <a:gd name="connsiteY2" fmla="*/ 15206 h 15206"/>
                <a:gd name="connsiteX3" fmla="*/ 31578 w 39181"/>
                <a:gd name="connsiteY3" fmla="*/ 15206 h 15206"/>
                <a:gd name="connsiteX4" fmla="*/ 39181 w 39181"/>
                <a:gd name="connsiteY4" fmla="*/ 7603 h 15206"/>
                <a:gd name="connsiteX5" fmla="*/ 31578 w 39181"/>
                <a:gd name="connsiteY5" fmla="*/ 0 h 15206"/>
                <a:gd name="connsiteX6" fmla="*/ 7603 w 39181"/>
                <a:gd name="connsiteY6" fmla="*/ 0 h 15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9181" h="15206">
                  <a:moveTo>
                    <a:pt x="7603" y="0"/>
                  </a:moveTo>
                  <a:cubicBezTo>
                    <a:pt x="3396" y="0"/>
                    <a:pt x="0" y="3396"/>
                    <a:pt x="0" y="7603"/>
                  </a:cubicBezTo>
                  <a:cubicBezTo>
                    <a:pt x="0" y="11810"/>
                    <a:pt x="3396" y="15206"/>
                    <a:pt x="7603" y="15206"/>
                  </a:cubicBezTo>
                  <a:lnTo>
                    <a:pt x="31578" y="15206"/>
                  </a:lnTo>
                  <a:cubicBezTo>
                    <a:pt x="35785" y="15206"/>
                    <a:pt x="39181" y="11810"/>
                    <a:pt x="39181" y="7603"/>
                  </a:cubicBezTo>
                  <a:cubicBezTo>
                    <a:pt x="39181" y="3396"/>
                    <a:pt x="35785" y="0"/>
                    <a:pt x="31578" y="0"/>
                  </a:cubicBezTo>
                  <a:lnTo>
                    <a:pt x="7603" y="0"/>
                  </a:lnTo>
                  <a:close/>
                </a:path>
              </a:pathLst>
            </a:custGeom>
            <a:grpFill/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793" name="Frihandsfigur: Form 792">
              <a:extLst>
                <a:ext uri="{FF2B5EF4-FFF2-40B4-BE49-F238E27FC236}">
                  <a16:creationId xmlns:a16="http://schemas.microsoft.com/office/drawing/2014/main" id="{849FCB48-B324-E345-FA66-FFC784686912}"/>
                </a:ext>
              </a:extLst>
            </p:cNvPr>
            <p:cNvSpPr/>
            <p:nvPr/>
          </p:nvSpPr>
          <p:spPr>
            <a:xfrm>
              <a:off x="1245260" y="6231451"/>
              <a:ext cx="99198" cy="111094"/>
            </a:xfrm>
            <a:custGeom>
              <a:avLst/>
              <a:gdLst>
                <a:gd name="connsiteX0" fmla="*/ 18048 w 99198"/>
                <a:gd name="connsiteY0" fmla="*/ 94672 h 111094"/>
                <a:gd name="connsiteX1" fmla="*/ 18048 w 99198"/>
                <a:gd name="connsiteY1" fmla="*/ 103492 h 111094"/>
                <a:gd name="connsiteX2" fmla="*/ 25651 w 99198"/>
                <a:gd name="connsiteY2" fmla="*/ 111095 h 111094"/>
                <a:gd name="connsiteX3" fmla="*/ 73601 w 99198"/>
                <a:gd name="connsiteY3" fmla="*/ 111095 h 111094"/>
                <a:gd name="connsiteX4" fmla="*/ 81205 w 99198"/>
                <a:gd name="connsiteY4" fmla="*/ 103492 h 111094"/>
                <a:gd name="connsiteX5" fmla="*/ 81205 w 99198"/>
                <a:gd name="connsiteY5" fmla="*/ 94672 h 111094"/>
                <a:gd name="connsiteX6" fmla="*/ 86273 w 99198"/>
                <a:gd name="connsiteY6" fmla="*/ 82862 h 111094"/>
                <a:gd name="connsiteX7" fmla="*/ 99199 w 99198"/>
                <a:gd name="connsiteY7" fmla="*/ 49561 h 111094"/>
                <a:gd name="connsiteX8" fmla="*/ 80495 w 99198"/>
                <a:gd name="connsiteY8" fmla="*/ 10785 h 111094"/>
                <a:gd name="connsiteX9" fmla="*/ 38019 w 99198"/>
                <a:gd name="connsiteY9" fmla="*/ 1306 h 111094"/>
                <a:gd name="connsiteX10" fmla="*/ 1169 w 99198"/>
                <a:gd name="connsiteY10" fmla="*/ 38764 h 111094"/>
                <a:gd name="connsiteX11" fmla="*/ 12827 w 99198"/>
                <a:gd name="connsiteY11" fmla="*/ 82761 h 111094"/>
                <a:gd name="connsiteX12" fmla="*/ 17998 w 99198"/>
                <a:gd name="connsiteY12" fmla="*/ 94723 h 111094"/>
                <a:gd name="connsiteX13" fmla="*/ 16071 w 99198"/>
                <a:gd name="connsiteY13" fmla="*/ 41856 h 111094"/>
                <a:gd name="connsiteX14" fmla="*/ 41415 w 99198"/>
                <a:gd name="connsiteY14" fmla="*/ 16056 h 111094"/>
                <a:gd name="connsiteX15" fmla="*/ 71016 w 99198"/>
                <a:gd name="connsiteY15" fmla="*/ 22595 h 111094"/>
                <a:gd name="connsiteX16" fmla="*/ 83992 w 99198"/>
                <a:gd name="connsiteY16" fmla="*/ 49459 h 111094"/>
                <a:gd name="connsiteX17" fmla="*/ 75021 w 99198"/>
                <a:gd name="connsiteY17" fmla="*/ 72522 h 111094"/>
                <a:gd name="connsiteX18" fmla="*/ 65998 w 99198"/>
                <a:gd name="connsiteY18" fmla="*/ 94571 h 111094"/>
                <a:gd name="connsiteX19" fmla="*/ 65998 w 99198"/>
                <a:gd name="connsiteY19" fmla="*/ 95788 h 111094"/>
                <a:gd name="connsiteX20" fmla="*/ 33254 w 99198"/>
                <a:gd name="connsiteY20" fmla="*/ 95788 h 111094"/>
                <a:gd name="connsiteX21" fmla="*/ 33254 w 99198"/>
                <a:gd name="connsiteY21" fmla="*/ 94571 h 111094"/>
                <a:gd name="connsiteX22" fmla="*/ 24131 w 99198"/>
                <a:gd name="connsiteY22" fmla="*/ 72370 h 111094"/>
                <a:gd name="connsiteX23" fmla="*/ 16071 w 99198"/>
                <a:gd name="connsiteY23" fmla="*/ 41755 h 111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9198" h="111094">
                  <a:moveTo>
                    <a:pt x="18048" y="94672"/>
                  </a:moveTo>
                  <a:lnTo>
                    <a:pt x="18048" y="103492"/>
                  </a:lnTo>
                  <a:cubicBezTo>
                    <a:pt x="18048" y="107699"/>
                    <a:pt x="21444" y="111095"/>
                    <a:pt x="25651" y="111095"/>
                  </a:cubicBezTo>
                  <a:lnTo>
                    <a:pt x="73601" y="111095"/>
                  </a:lnTo>
                  <a:cubicBezTo>
                    <a:pt x="77809" y="111095"/>
                    <a:pt x="81205" y="107699"/>
                    <a:pt x="81205" y="103492"/>
                  </a:cubicBezTo>
                  <a:lnTo>
                    <a:pt x="81205" y="94672"/>
                  </a:lnTo>
                  <a:cubicBezTo>
                    <a:pt x="81205" y="89502"/>
                    <a:pt x="83942" y="85397"/>
                    <a:pt x="86273" y="82862"/>
                  </a:cubicBezTo>
                  <a:cubicBezTo>
                    <a:pt x="94586" y="73738"/>
                    <a:pt x="99199" y="61878"/>
                    <a:pt x="99199" y="49561"/>
                  </a:cubicBezTo>
                  <a:cubicBezTo>
                    <a:pt x="99199" y="34405"/>
                    <a:pt x="92407" y="20263"/>
                    <a:pt x="80495" y="10785"/>
                  </a:cubicBezTo>
                  <a:cubicBezTo>
                    <a:pt x="68634" y="1306"/>
                    <a:pt x="53124" y="-2140"/>
                    <a:pt x="38019" y="1306"/>
                  </a:cubicBezTo>
                  <a:cubicBezTo>
                    <a:pt x="19873" y="5463"/>
                    <a:pt x="5072" y="20466"/>
                    <a:pt x="1169" y="38764"/>
                  </a:cubicBezTo>
                  <a:cubicBezTo>
                    <a:pt x="-2277" y="54781"/>
                    <a:pt x="1980" y="70799"/>
                    <a:pt x="12827" y="82761"/>
                  </a:cubicBezTo>
                  <a:cubicBezTo>
                    <a:pt x="15210" y="85346"/>
                    <a:pt x="17998" y="89553"/>
                    <a:pt x="17998" y="94723"/>
                  </a:cubicBezTo>
                  <a:close/>
                  <a:moveTo>
                    <a:pt x="16071" y="41856"/>
                  </a:moveTo>
                  <a:cubicBezTo>
                    <a:pt x="18758" y="29286"/>
                    <a:pt x="28946" y="18895"/>
                    <a:pt x="41415" y="16056"/>
                  </a:cubicBezTo>
                  <a:cubicBezTo>
                    <a:pt x="51958" y="13623"/>
                    <a:pt x="62754" y="16056"/>
                    <a:pt x="71016" y="22595"/>
                  </a:cubicBezTo>
                  <a:cubicBezTo>
                    <a:pt x="79228" y="29184"/>
                    <a:pt x="83992" y="38967"/>
                    <a:pt x="83992" y="49459"/>
                  </a:cubicBezTo>
                  <a:cubicBezTo>
                    <a:pt x="83992" y="58025"/>
                    <a:pt x="80799" y="66186"/>
                    <a:pt x="75021" y="72522"/>
                  </a:cubicBezTo>
                  <a:cubicBezTo>
                    <a:pt x="69192" y="78909"/>
                    <a:pt x="65998" y="86765"/>
                    <a:pt x="65998" y="94571"/>
                  </a:cubicBezTo>
                  <a:lnTo>
                    <a:pt x="65998" y="95788"/>
                  </a:lnTo>
                  <a:lnTo>
                    <a:pt x="33254" y="95788"/>
                  </a:lnTo>
                  <a:lnTo>
                    <a:pt x="33254" y="94571"/>
                  </a:lnTo>
                  <a:cubicBezTo>
                    <a:pt x="33254" y="86664"/>
                    <a:pt x="30112" y="78959"/>
                    <a:pt x="24131" y="72370"/>
                  </a:cubicBezTo>
                  <a:cubicBezTo>
                    <a:pt x="16629" y="64057"/>
                    <a:pt x="13689" y="52906"/>
                    <a:pt x="16071" y="41755"/>
                  </a:cubicBezTo>
                  <a:close/>
                </a:path>
              </a:pathLst>
            </a:custGeom>
            <a:grpFill/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  <p:grpSp>
        <p:nvGrpSpPr>
          <p:cNvPr id="794" name="Bild 3">
            <a:extLst>
              <a:ext uri="{FF2B5EF4-FFF2-40B4-BE49-F238E27FC236}">
                <a16:creationId xmlns:a16="http://schemas.microsoft.com/office/drawing/2014/main" id="{200D7BB5-1E75-76DA-1438-0BD88E3FB5AD}"/>
              </a:ext>
            </a:extLst>
          </p:cNvPr>
          <p:cNvGrpSpPr/>
          <p:nvPr/>
        </p:nvGrpSpPr>
        <p:grpSpPr>
          <a:xfrm>
            <a:off x="7077947" y="2252346"/>
            <a:ext cx="473877" cy="526012"/>
            <a:chOff x="1835366" y="6170208"/>
            <a:chExt cx="350148" cy="388670"/>
          </a:xfrm>
          <a:solidFill>
            <a:schemeClr val="bg1"/>
          </a:solidFill>
        </p:grpSpPr>
        <p:sp>
          <p:nvSpPr>
            <p:cNvPr id="795" name="Frihandsfigur: Form 794">
              <a:extLst>
                <a:ext uri="{FF2B5EF4-FFF2-40B4-BE49-F238E27FC236}">
                  <a16:creationId xmlns:a16="http://schemas.microsoft.com/office/drawing/2014/main" id="{A1304F16-8302-F2DE-9B19-7AD34F10058B}"/>
                </a:ext>
              </a:extLst>
            </p:cNvPr>
            <p:cNvSpPr/>
            <p:nvPr/>
          </p:nvSpPr>
          <p:spPr>
            <a:xfrm>
              <a:off x="1912031" y="6195027"/>
              <a:ext cx="73241" cy="73261"/>
            </a:xfrm>
            <a:custGeom>
              <a:avLst/>
              <a:gdLst>
                <a:gd name="connsiteX0" fmla="*/ 36621 w 73241"/>
                <a:gd name="connsiteY0" fmla="*/ 73262 h 73261"/>
                <a:gd name="connsiteX1" fmla="*/ 73217 w 73241"/>
                <a:gd name="connsiteY1" fmla="*/ 37933 h 73261"/>
                <a:gd name="connsiteX2" fmla="*/ 63434 w 73241"/>
                <a:gd name="connsiteY2" fmla="*/ 11677 h 73261"/>
                <a:gd name="connsiteX3" fmla="*/ 37939 w 73241"/>
                <a:gd name="connsiteY3" fmla="*/ 19 h 73261"/>
                <a:gd name="connsiteX4" fmla="*/ 11683 w 73241"/>
                <a:gd name="connsiteY4" fmla="*/ 9801 h 73261"/>
                <a:gd name="connsiteX5" fmla="*/ 25 w 73241"/>
                <a:gd name="connsiteY5" fmla="*/ 35297 h 73261"/>
                <a:gd name="connsiteX6" fmla="*/ 9807 w 73241"/>
                <a:gd name="connsiteY6" fmla="*/ 61553 h 73261"/>
                <a:gd name="connsiteX7" fmla="*/ 35303 w 73241"/>
                <a:gd name="connsiteY7" fmla="*/ 73211 h 73261"/>
                <a:gd name="connsiteX8" fmla="*/ 36621 w 73241"/>
                <a:gd name="connsiteY8" fmla="*/ 73211 h 73261"/>
                <a:gd name="connsiteX9" fmla="*/ 15231 w 73241"/>
                <a:gd name="connsiteY9" fmla="*/ 35855 h 73261"/>
                <a:gd name="connsiteX10" fmla="*/ 22023 w 73241"/>
                <a:gd name="connsiteY10" fmla="*/ 20952 h 73261"/>
                <a:gd name="connsiteX11" fmla="*/ 36621 w 73241"/>
                <a:gd name="connsiteY11" fmla="*/ 15225 h 73261"/>
                <a:gd name="connsiteX12" fmla="*/ 37432 w 73241"/>
                <a:gd name="connsiteY12" fmla="*/ 15225 h 73261"/>
                <a:gd name="connsiteX13" fmla="*/ 52334 w 73241"/>
                <a:gd name="connsiteY13" fmla="*/ 22017 h 73261"/>
                <a:gd name="connsiteX14" fmla="*/ 58062 w 73241"/>
                <a:gd name="connsiteY14" fmla="*/ 37375 h 73261"/>
                <a:gd name="connsiteX15" fmla="*/ 51269 w 73241"/>
                <a:gd name="connsiteY15" fmla="*/ 52277 h 73261"/>
                <a:gd name="connsiteX16" fmla="*/ 35911 w 73241"/>
                <a:gd name="connsiteY16" fmla="*/ 58005 h 73261"/>
                <a:gd name="connsiteX17" fmla="*/ 21009 w 73241"/>
                <a:gd name="connsiteY17" fmla="*/ 51213 h 73261"/>
                <a:gd name="connsiteX18" fmla="*/ 15281 w 73241"/>
                <a:gd name="connsiteY18" fmla="*/ 35855 h 73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3241" h="73261">
                  <a:moveTo>
                    <a:pt x="36621" y="73262"/>
                  </a:moveTo>
                  <a:cubicBezTo>
                    <a:pt x="56237" y="73262"/>
                    <a:pt x="72507" y="57701"/>
                    <a:pt x="73217" y="37933"/>
                  </a:cubicBezTo>
                  <a:cubicBezTo>
                    <a:pt x="73572" y="28150"/>
                    <a:pt x="70075" y="18824"/>
                    <a:pt x="63434" y="11677"/>
                  </a:cubicBezTo>
                  <a:cubicBezTo>
                    <a:pt x="56794" y="4530"/>
                    <a:pt x="47721" y="373"/>
                    <a:pt x="37939" y="19"/>
                  </a:cubicBezTo>
                  <a:cubicBezTo>
                    <a:pt x="28207" y="-286"/>
                    <a:pt x="18830" y="3161"/>
                    <a:pt x="11683" y="9801"/>
                  </a:cubicBezTo>
                  <a:cubicBezTo>
                    <a:pt x="4536" y="16441"/>
                    <a:pt x="379" y="25514"/>
                    <a:pt x="25" y="35297"/>
                  </a:cubicBezTo>
                  <a:cubicBezTo>
                    <a:pt x="-330" y="45080"/>
                    <a:pt x="3167" y="54406"/>
                    <a:pt x="9807" y="61553"/>
                  </a:cubicBezTo>
                  <a:cubicBezTo>
                    <a:pt x="16498" y="68700"/>
                    <a:pt x="25520" y="72856"/>
                    <a:pt x="35303" y="73211"/>
                  </a:cubicBezTo>
                  <a:cubicBezTo>
                    <a:pt x="35759" y="73211"/>
                    <a:pt x="36165" y="73211"/>
                    <a:pt x="36621" y="73211"/>
                  </a:cubicBezTo>
                  <a:close/>
                  <a:moveTo>
                    <a:pt x="15231" y="35855"/>
                  </a:moveTo>
                  <a:cubicBezTo>
                    <a:pt x="15433" y="30127"/>
                    <a:pt x="17866" y="24855"/>
                    <a:pt x="22023" y="20952"/>
                  </a:cubicBezTo>
                  <a:cubicBezTo>
                    <a:pt x="26027" y="17252"/>
                    <a:pt x="31147" y="15225"/>
                    <a:pt x="36621" y="15225"/>
                  </a:cubicBezTo>
                  <a:cubicBezTo>
                    <a:pt x="36874" y="15225"/>
                    <a:pt x="37128" y="15225"/>
                    <a:pt x="37432" y="15225"/>
                  </a:cubicBezTo>
                  <a:cubicBezTo>
                    <a:pt x="43159" y="15427"/>
                    <a:pt x="48431" y="17861"/>
                    <a:pt x="52334" y="22017"/>
                  </a:cubicBezTo>
                  <a:cubicBezTo>
                    <a:pt x="56237" y="26224"/>
                    <a:pt x="58264" y="31647"/>
                    <a:pt x="58062" y="37375"/>
                  </a:cubicBezTo>
                  <a:cubicBezTo>
                    <a:pt x="57859" y="43103"/>
                    <a:pt x="55426" y="48374"/>
                    <a:pt x="51269" y="52277"/>
                  </a:cubicBezTo>
                  <a:cubicBezTo>
                    <a:pt x="47062" y="56180"/>
                    <a:pt x="41588" y="58208"/>
                    <a:pt x="35911" y="58005"/>
                  </a:cubicBezTo>
                  <a:cubicBezTo>
                    <a:pt x="30183" y="57802"/>
                    <a:pt x="24912" y="55369"/>
                    <a:pt x="21009" y="51213"/>
                  </a:cubicBezTo>
                  <a:cubicBezTo>
                    <a:pt x="17106" y="47006"/>
                    <a:pt x="15079" y="41582"/>
                    <a:pt x="15281" y="35855"/>
                  </a:cubicBezTo>
                  <a:close/>
                </a:path>
              </a:pathLst>
            </a:custGeom>
            <a:grpFill/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796" name="Frihandsfigur: Form 795">
              <a:extLst>
                <a:ext uri="{FF2B5EF4-FFF2-40B4-BE49-F238E27FC236}">
                  <a16:creationId xmlns:a16="http://schemas.microsoft.com/office/drawing/2014/main" id="{9B059CA0-9856-F41F-231C-77892B53F760}"/>
                </a:ext>
              </a:extLst>
            </p:cNvPr>
            <p:cNvSpPr/>
            <p:nvPr/>
          </p:nvSpPr>
          <p:spPr>
            <a:xfrm>
              <a:off x="1835366" y="6252575"/>
              <a:ext cx="350148" cy="306303"/>
            </a:xfrm>
            <a:custGeom>
              <a:avLst/>
              <a:gdLst>
                <a:gd name="connsiteX0" fmla="*/ 298295 w 350148"/>
                <a:gd name="connsiteY0" fmla="*/ 51 h 306303"/>
                <a:gd name="connsiteX1" fmla="*/ 246239 w 350148"/>
                <a:gd name="connsiteY1" fmla="*/ 44149 h 306303"/>
                <a:gd name="connsiteX2" fmla="*/ 241829 w 350148"/>
                <a:gd name="connsiteY2" fmla="*/ 70709 h 306303"/>
                <a:gd name="connsiteX3" fmla="*/ 224697 w 350148"/>
                <a:gd name="connsiteY3" fmla="*/ 70709 h 306303"/>
                <a:gd name="connsiteX4" fmla="*/ 201178 w 350148"/>
                <a:gd name="connsiteY4" fmla="*/ 81505 h 306303"/>
                <a:gd name="connsiteX5" fmla="*/ 177608 w 350148"/>
                <a:gd name="connsiteY5" fmla="*/ 70709 h 306303"/>
                <a:gd name="connsiteX6" fmla="*/ 144003 w 350148"/>
                <a:gd name="connsiteY6" fmla="*/ 70709 h 306303"/>
                <a:gd name="connsiteX7" fmla="*/ 106291 w 350148"/>
                <a:gd name="connsiteY7" fmla="*/ 35431 h 306303"/>
                <a:gd name="connsiteX8" fmla="*/ 56466 w 350148"/>
                <a:gd name="connsiteY8" fmla="*/ 22100 h 306303"/>
                <a:gd name="connsiteX9" fmla="*/ 17740 w 350148"/>
                <a:gd name="connsiteY9" fmla="*/ 56111 h 306303"/>
                <a:gd name="connsiteX10" fmla="*/ 4156 w 350148"/>
                <a:gd name="connsiteY10" fmla="*/ 92302 h 306303"/>
                <a:gd name="connsiteX11" fmla="*/ 7502 w 350148"/>
                <a:gd name="connsiteY11" fmla="*/ 146081 h 306303"/>
                <a:gd name="connsiteX12" fmla="*/ 6944 w 350148"/>
                <a:gd name="connsiteY12" fmla="*/ 148920 h 306303"/>
                <a:gd name="connsiteX13" fmla="*/ 6944 w 350148"/>
                <a:gd name="connsiteY13" fmla="*/ 275131 h 306303"/>
                <a:gd name="connsiteX14" fmla="*/ 38117 w 350148"/>
                <a:gd name="connsiteY14" fmla="*/ 306304 h 306303"/>
                <a:gd name="connsiteX15" fmla="*/ 73446 w 350148"/>
                <a:gd name="connsiteY15" fmla="*/ 306304 h 306303"/>
                <a:gd name="connsiteX16" fmla="*/ 104619 w 350148"/>
                <a:gd name="connsiteY16" fmla="*/ 275131 h 306303"/>
                <a:gd name="connsiteX17" fmla="*/ 104619 w 350148"/>
                <a:gd name="connsiteY17" fmla="*/ 120180 h 306303"/>
                <a:gd name="connsiteX18" fmla="*/ 106291 w 350148"/>
                <a:gd name="connsiteY18" fmla="*/ 121853 h 306303"/>
                <a:gd name="connsiteX19" fmla="*/ 133156 w 350148"/>
                <a:gd name="connsiteY19" fmla="*/ 133004 h 306303"/>
                <a:gd name="connsiteX20" fmla="*/ 177710 w 350148"/>
                <a:gd name="connsiteY20" fmla="*/ 133004 h 306303"/>
                <a:gd name="connsiteX21" fmla="*/ 201279 w 350148"/>
                <a:gd name="connsiteY21" fmla="*/ 122207 h 306303"/>
                <a:gd name="connsiteX22" fmla="*/ 224798 w 350148"/>
                <a:gd name="connsiteY22" fmla="*/ 133004 h 306303"/>
                <a:gd name="connsiteX23" fmla="*/ 240765 w 350148"/>
                <a:gd name="connsiteY23" fmla="*/ 133004 h 306303"/>
                <a:gd name="connsiteX24" fmla="*/ 240765 w 350148"/>
                <a:gd name="connsiteY24" fmla="*/ 274929 h 306303"/>
                <a:gd name="connsiteX25" fmla="*/ 271583 w 350148"/>
                <a:gd name="connsiteY25" fmla="*/ 306253 h 306303"/>
                <a:gd name="connsiteX26" fmla="*/ 271938 w 350148"/>
                <a:gd name="connsiteY26" fmla="*/ 306253 h 306303"/>
                <a:gd name="connsiteX27" fmla="*/ 307013 w 350148"/>
                <a:gd name="connsiteY27" fmla="*/ 306253 h 306303"/>
                <a:gd name="connsiteX28" fmla="*/ 338389 w 350148"/>
                <a:gd name="connsiteY28" fmla="*/ 274878 h 306303"/>
                <a:gd name="connsiteX29" fmla="*/ 338389 w 350148"/>
                <a:gd name="connsiteY29" fmla="*/ 148869 h 306303"/>
                <a:gd name="connsiteX30" fmla="*/ 337983 w 350148"/>
                <a:gd name="connsiteY30" fmla="*/ 146537 h 306303"/>
                <a:gd name="connsiteX31" fmla="*/ 350148 w 350148"/>
                <a:gd name="connsiteY31" fmla="*/ 112121 h 306303"/>
                <a:gd name="connsiteX32" fmla="*/ 350148 w 350148"/>
                <a:gd name="connsiteY32" fmla="*/ 51752 h 306303"/>
                <a:gd name="connsiteX33" fmla="*/ 298396 w 350148"/>
                <a:gd name="connsiteY33" fmla="*/ 0 h 306303"/>
                <a:gd name="connsiteX34" fmla="*/ 22150 w 350148"/>
                <a:gd name="connsiteY34" fmla="*/ 275131 h 306303"/>
                <a:gd name="connsiteX35" fmla="*/ 22150 w 350148"/>
                <a:gd name="connsiteY35" fmla="*/ 165089 h 306303"/>
                <a:gd name="connsiteX36" fmla="*/ 41665 w 350148"/>
                <a:gd name="connsiteY36" fmla="*/ 177355 h 306303"/>
                <a:gd name="connsiteX37" fmla="*/ 42273 w 350148"/>
                <a:gd name="connsiteY37" fmla="*/ 177609 h 306303"/>
                <a:gd name="connsiteX38" fmla="*/ 42273 w 350148"/>
                <a:gd name="connsiteY38" fmla="*/ 275131 h 306303"/>
                <a:gd name="connsiteX39" fmla="*/ 46734 w 350148"/>
                <a:gd name="connsiteY39" fmla="*/ 291098 h 306303"/>
                <a:gd name="connsiteX40" fmla="*/ 38117 w 350148"/>
                <a:gd name="connsiteY40" fmla="*/ 291098 h 306303"/>
                <a:gd name="connsiteX41" fmla="*/ 22150 w 350148"/>
                <a:gd name="connsiteY41" fmla="*/ 275131 h 306303"/>
                <a:gd name="connsiteX42" fmla="*/ 177659 w 350148"/>
                <a:gd name="connsiteY42" fmla="*/ 117747 h 306303"/>
                <a:gd name="connsiteX43" fmla="*/ 133105 w 350148"/>
                <a:gd name="connsiteY43" fmla="*/ 117747 h 306303"/>
                <a:gd name="connsiteX44" fmla="*/ 116986 w 350148"/>
                <a:gd name="connsiteY44" fmla="*/ 111056 h 306303"/>
                <a:gd name="connsiteX45" fmla="*/ 102338 w 350148"/>
                <a:gd name="connsiteY45" fmla="*/ 96407 h 306303"/>
                <a:gd name="connsiteX46" fmla="*/ 90578 w 350148"/>
                <a:gd name="connsiteY46" fmla="*/ 84648 h 306303"/>
                <a:gd name="connsiteX47" fmla="*/ 79832 w 350148"/>
                <a:gd name="connsiteY47" fmla="*/ 84648 h 306303"/>
                <a:gd name="connsiteX48" fmla="*/ 79832 w 350148"/>
                <a:gd name="connsiteY48" fmla="*/ 95394 h 306303"/>
                <a:gd name="connsiteX49" fmla="*/ 89362 w 350148"/>
                <a:gd name="connsiteY49" fmla="*/ 104923 h 306303"/>
                <a:gd name="connsiteX50" fmla="*/ 89362 w 350148"/>
                <a:gd name="connsiteY50" fmla="*/ 275080 h 306303"/>
                <a:gd name="connsiteX51" fmla="*/ 73395 w 350148"/>
                <a:gd name="connsiteY51" fmla="*/ 291047 h 306303"/>
                <a:gd name="connsiteX52" fmla="*/ 57479 w 350148"/>
                <a:gd name="connsiteY52" fmla="*/ 275080 h 306303"/>
                <a:gd name="connsiteX53" fmla="*/ 57479 w 350148"/>
                <a:gd name="connsiteY53" fmla="*/ 172388 h 306303"/>
                <a:gd name="connsiteX54" fmla="*/ 52715 w 350148"/>
                <a:gd name="connsiteY54" fmla="*/ 165342 h 306303"/>
                <a:gd name="connsiteX55" fmla="*/ 47342 w 350148"/>
                <a:gd name="connsiteY55" fmla="*/ 163213 h 306303"/>
                <a:gd name="connsiteX56" fmla="*/ 18399 w 350148"/>
                <a:gd name="connsiteY56" fmla="*/ 97624 h 306303"/>
                <a:gd name="connsiteX57" fmla="*/ 31984 w 350148"/>
                <a:gd name="connsiteY57" fmla="*/ 61433 h 306303"/>
                <a:gd name="connsiteX58" fmla="*/ 59963 w 350148"/>
                <a:gd name="connsiteY58" fmla="*/ 36850 h 306303"/>
                <a:gd name="connsiteX59" fmla="*/ 69188 w 350148"/>
                <a:gd name="connsiteY59" fmla="*/ 35785 h 306303"/>
                <a:gd name="connsiteX60" fmla="*/ 95900 w 350148"/>
                <a:gd name="connsiteY60" fmla="*/ 46481 h 306303"/>
                <a:gd name="connsiteX61" fmla="*/ 135842 w 350148"/>
                <a:gd name="connsiteY61" fmla="*/ 83837 h 306303"/>
                <a:gd name="connsiteX62" fmla="*/ 141012 w 350148"/>
                <a:gd name="connsiteY62" fmla="*/ 85864 h 306303"/>
                <a:gd name="connsiteX63" fmla="*/ 177608 w 350148"/>
                <a:gd name="connsiteY63" fmla="*/ 85864 h 306303"/>
                <a:gd name="connsiteX64" fmla="*/ 193575 w 350148"/>
                <a:gd name="connsiteY64" fmla="*/ 101831 h 306303"/>
                <a:gd name="connsiteX65" fmla="*/ 177608 w 350148"/>
                <a:gd name="connsiteY65" fmla="*/ 117747 h 306303"/>
                <a:gd name="connsiteX66" fmla="*/ 255870 w 350148"/>
                <a:gd name="connsiteY66" fmla="*/ 274929 h 306303"/>
                <a:gd name="connsiteX67" fmla="*/ 255870 w 350148"/>
                <a:gd name="connsiteY67" fmla="*/ 133004 h 306303"/>
                <a:gd name="connsiteX68" fmla="*/ 269555 w 350148"/>
                <a:gd name="connsiteY68" fmla="*/ 133004 h 306303"/>
                <a:gd name="connsiteX69" fmla="*/ 300272 w 350148"/>
                <a:gd name="connsiteY69" fmla="*/ 107052 h 306303"/>
                <a:gd name="connsiteX70" fmla="*/ 309142 w 350148"/>
                <a:gd name="connsiteY70" fmla="*/ 54692 h 306303"/>
                <a:gd name="connsiteX71" fmla="*/ 302908 w 350148"/>
                <a:gd name="connsiteY71" fmla="*/ 45923 h 306303"/>
                <a:gd name="connsiteX72" fmla="*/ 294139 w 350148"/>
                <a:gd name="connsiteY72" fmla="*/ 52157 h 306303"/>
                <a:gd name="connsiteX73" fmla="*/ 285268 w 350148"/>
                <a:gd name="connsiteY73" fmla="*/ 104518 h 306303"/>
                <a:gd name="connsiteX74" fmla="*/ 269555 w 350148"/>
                <a:gd name="connsiteY74" fmla="*/ 117798 h 306303"/>
                <a:gd name="connsiteX75" fmla="*/ 224697 w 350148"/>
                <a:gd name="connsiteY75" fmla="*/ 117798 h 306303"/>
                <a:gd name="connsiteX76" fmla="*/ 208781 w 350148"/>
                <a:gd name="connsiteY76" fmla="*/ 101882 h 306303"/>
                <a:gd name="connsiteX77" fmla="*/ 224697 w 350148"/>
                <a:gd name="connsiteY77" fmla="*/ 85915 h 306303"/>
                <a:gd name="connsiteX78" fmla="*/ 248267 w 350148"/>
                <a:gd name="connsiteY78" fmla="*/ 85915 h 306303"/>
                <a:gd name="connsiteX79" fmla="*/ 255768 w 350148"/>
                <a:gd name="connsiteY79" fmla="*/ 79579 h 306303"/>
                <a:gd name="connsiteX80" fmla="*/ 261243 w 350148"/>
                <a:gd name="connsiteY80" fmla="*/ 46683 h 306303"/>
                <a:gd name="connsiteX81" fmla="*/ 298295 w 350148"/>
                <a:gd name="connsiteY81" fmla="*/ 15308 h 306303"/>
                <a:gd name="connsiteX82" fmla="*/ 334841 w 350148"/>
                <a:gd name="connsiteY82" fmla="*/ 51853 h 306303"/>
                <a:gd name="connsiteX83" fmla="*/ 334841 w 350148"/>
                <a:gd name="connsiteY83" fmla="*/ 112222 h 306303"/>
                <a:gd name="connsiteX84" fmla="*/ 304935 w 350148"/>
                <a:gd name="connsiteY84" fmla="*/ 150542 h 306303"/>
                <a:gd name="connsiteX85" fmla="*/ 294088 w 350148"/>
                <a:gd name="connsiteY85" fmla="*/ 153279 h 306303"/>
                <a:gd name="connsiteX86" fmla="*/ 288310 w 350148"/>
                <a:gd name="connsiteY86" fmla="*/ 160679 h 306303"/>
                <a:gd name="connsiteX87" fmla="*/ 288310 w 350148"/>
                <a:gd name="connsiteY87" fmla="*/ 275030 h 306303"/>
                <a:gd name="connsiteX88" fmla="*/ 272039 w 350148"/>
                <a:gd name="connsiteY88" fmla="*/ 291199 h 306303"/>
                <a:gd name="connsiteX89" fmla="*/ 255870 w 350148"/>
                <a:gd name="connsiteY89" fmla="*/ 275030 h 306303"/>
                <a:gd name="connsiteX90" fmla="*/ 306912 w 350148"/>
                <a:gd name="connsiteY90" fmla="*/ 291098 h 306303"/>
                <a:gd name="connsiteX91" fmla="*/ 299005 w 350148"/>
                <a:gd name="connsiteY91" fmla="*/ 291098 h 306303"/>
                <a:gd name="connsiteX92" fmla="*/ 303566 w 350148"/>
                <a:gd name="connsiteY92" fmla="*/ 274929 h 306303"/>
                <a:gd name="connsiteX93" fmla="*/ 303566 w 350148"/>
                <a:gd name="connsiteY93" fmla="*/ 166508 h 306303"/>
                <a:gd name="connsiteX94" fmla="*/ 308686 w 350148"/>
                <a:gd name="connsiteY94" fmla="*/ 165241 h 306303"/>
                <a:gd name="connsiteX95" fmla="*/ 323081 w 350148"/>
                <a:gd name="connsiteY95" fmla="*/ 159311 h 306303"/>
                <a:gd name="connsiteX96" fmla="*/ 323081 w 350148"/>
                <a:gd name="connsiteY96" fmla="*/ 274929 h 306303"/>
                <a:gd name="connsiteX97" fmla="*/ 306912 w 350148"/>
                <a:gd name="connsiteY97" fmla="*/ 291098 h 306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</a:cxnLst>
              <a:rect l="l" t="t" r="r" b="b"/>
              <a:pathLst>
                <a:path w="350148" h="306303">
                  <a:moveTo>
                    <a:pt x="298295" y="51"/>
                  </a:moveTo>
                  <a:cubicBezTo>
                    <a:pt x="272394" y="51"/>
                    <a:pt x="250497" y="18602"/>
                    <a:pt x="246239" y="44149"/>
                  </a:cubicBezTo>
                  <a:lnTo>
                    <a:pt x="241829" y="70709"/>
                  </a:lnTo>
                  <a:lnTo>
                    <a:pt x="224697" y="70709"/>
                  </a:lnTo>
                  <a:cubicBezTo>
                    <a:pt x="215320" y="70709"/>
                    <a:pt x="206855" y="74916"/>
                    <a:pt x="201178" y="81505"/>
                  </a:cubicBezTo>
                  <a:cubicBezTo>
                    <a:pt x="195450" y="74916"/>
                    <a:pt x="187036" y="70709"/>
                    <a:pt x="177608" y="70709"/>
                  </a:cubicBezTo>
                  <a:lnTo>
                    <a:pt x="144003" y="70709"/>
                  </a:lnTo>
                  <a:lnTo>
                    <a:pt x="106291" y="35431"/>
                  </a:lnTo>
                  <a:cubicBezTo>
                    <a:pt x="92910" y="22911"/>
                    <a:pt x="74308" y="17944"/>
                    <a:pt x="56466" y="22100"/>
                  </a:cubicBezTo>
                  <a:cubicBezTo>
                    <a:pt x="38624" y="26256"/>
                    <a:pt x="24127" y="38979"/>
                    <a:pt x="17740" y="56111"/>
                  </a:cubicBezTo>
                  <a:lnTo>
                    <a:pt x="4156" y="92302"/>
                  </a:lnTo>
                  <a:cubicBezTo>
                    <a:pt x="-2636" y="110448"/>
                    <a:pt x="-811" y="129912"/>
                    <a:pt x="7502" y="146081"/>
                  </a:cubicBezTo>
                  <a:cubicBezTo>
                    <a:pt x="7147" y="146943"/>
                    <a:pt x="6944" y="147906"/>
                    <a:pt x="6944" y="148920"/>
                  </a:cubicBezTo>
                  <a:lnTo>
                    <a:pt x="6944" y="275131"/>
                  </a:lnTo>
                  <a:cubicBezTo>
                    <a:pt x="6944" y="292314"/>
                    <a:pt x="20934" y="306304"/>
                    <a:pt x="38117" y="306304"/>
                  </a:cubicBezTo>
                  <a:lnTo>
                    <a:pt x="73446" y="306304"/>
                  </a:lnTo>
                  <a:cubicBezTo>
                    <a:pt x="90629" y="306304"/>
                    <a:pt x="104619" y="292314"/>
                    <a:pt x="104619" y="275131"/>
                  </a:cubicBezTo>
                  <a:lnTo>
                    <a:pt x="104619" y="120180"/>
                  </a:lnTo>
                  <a:lnTo>
                    <a:pt x="106291" y="121853"/>
                  </a:lnTo>
                  <a:cubicBezTo>
                    <a:pt x="113489" y="129050"/>
                    <a:pt x="123018" y="133004"/>
                    <a:pt x="133156" y="133004"/>
                  </a:cubicBezTo>
                  <a:lnTo>
                    <a:pt x="177710" y="133004"/>
                  </a:lnTo>
                  <a:cubicBezTo>
                    <a:pt x="187138" y="133004"/>
                    <a:pt x="195552" y="128797"/>
                    <a:pt x="201279" y="122207"/>
                  </a:cubicBezTo>
                  <a:cubicBezTo>
                    <a:pt x="207007" y="128797"/>
                    <a:pt x="215421" y="133004"/>
                    <a:pt x="224798" y="133004"/>
                  </a:cubicBezTo>
                  <a:lnTo>
                    <a:pt x="240765" y="133004"/>
                  </a:lnTo>
                  <a:lnTo>
                    <a:pt x="240765" y="274929"/>
                  </a:lnTo>
                  <a:cubicBezTo>
                    <a:pt x="240765" y="292010"/>
                    <a:pt x="254450" y="305898"/>
                    <a:pt x="271583" y="306253"/>
                  </a:cubicBezTo>
                  <a:cubicBezTo>
                    <a:pt x="271684" y="306253"/>
                    <a:pt x="271836" y="306253"/>
                    <a:pt x="271938" y="306253"/>
                  </a:cubicBezTo>
                  <a:lnTo>
                    <a:pt x="307013" y="306253"/>
                  </a:lnTo>
                  <a:cubicBezTo>
                    <a:pt x="324298" y="306253"/>
                    <a:pt x="338389" y="292162"/>
                    <a:pt x="338389" y="274878"/>
                  </a:cubicBezTo>
                  <a:lnTo>
                    <a:pt x="338389" y="148869"/>
                  </a:lnTo>
                  <a:cubicBezTo>
                    <a:pt x="338389" y="148058"/>
                    <a:pt x="338237" y="147247"/>
                    <a:pt x="337983" y="146537"/>
                  </a:cubicBezTo>
                  <a:cubicBezTo>
                    <a:pt x="345637" y="137059"/>
                    <a:pt x="350148" y="125046"/>
                    <a:pt x="350148" y="112121"/>
                  </a:cubicBezTo>
                  <a:lnTo>
                    <a:pt x="350148" y="51752"/>
                  </a:lnTo>
                  <a:cubicBezTo>
                    <a:pt x="350148" y="23215"/>
                    <a:pt x="326933" y="0"/>
                    <a:pt x="298396" y="0"/>
                  </a:cubicBezTo>
                  <a:close/>
                  <a:moveTo>
                    <a:pt x="22150" y="275131"/>
                  </a:moveTo>
                  <a:lnTo>
                    <a:pt x="22150" y="165089"/>
                  </a:lnTo>
                  <a:cubicBezTo>
                    <a:pt x="27777" y="170158"/>
                    <a:pt x="34315" y="174415"/>
                    <a:pt x="41665" y="177355"/>
                  </a:cubicBezTo>
                  <a:lnTo>
                    <a:pt x="42273" y="177609"/>
                  </a:lnTo>
                  <a:lnTo>
                    <a:pt x="42273" y="275131"/>
                  </a:lnTo>
                  <a:cubicBezTo>
                    <a:pt x="42273" y="280960"/>
                    <a:pt x="43895" y="286384"/>
                    <a:pt x="46734" y="291098"/>
                  </a:cubicBezTo>
                  <a:lnTo>
                    <a:pt x="38117" y="291098"/>
                  </a:lnTo>
                  <a:cubicBezTo>
                    <a:pt x="29348" y="291098"/>
                    <a:pt x="22150" y="283951"/>
                    <a:pt x="22150" y="275131"/>
                  </a:cubicBezTo>
                  <a:close/>
                  <a:moveTo>
                    <a:pt x="177659" y="117747"/>
                  </a:moveTo>
                  <a:lnTo>
                    <a:pt x="133105" y="117747"/>
                  </a:lnTo>
                  <a:cubicBezTo>
                    <a:pt x="127022" y="117747"/>
                    <a:pt x="121295" y="115364"/>
                    <a:pt x="116986" y="111056"/>
                  </a:cubicBezTo>
                  <a:lnTo>
                    <a:pt x="102338" y="96407"/>
                  </a:lnTo>
                  <a:lnTo>
                    <a:pt x="90578" y="84648"/>
                  </a:lnTo>
                  <a:cubicBezTo>
                    <a:pt x="87588" y="81658"/>
                    <a:pt x="82772" y="81658"/>
                    <a:pt x="79832" y="84648"/>
                  </a:cubicBezTo>
                  <a:cubicBezTo>
                    <a:pt x="76893" y="87639"/>
                    <a:pt x="76842" y="92454"/>
                    <a:pt x="79832" y="95394"/>
                  </a:cubicBezTo>
                  <a:lnTo>
                    <a:pt x="89362" y="104923"/>
                  </a:lnTo>
                  <a:lnTo>
                    <a:pt x="89362" y="275080"/>
                  </a:lnTo>
                  <a:cubicBezTo>
                    <a:pt x="89362" y="283849"/>
                    <a:pt x="82215" y="291047"/>
                    <a:pt x="73395" y="291047"/>
                  </a:cubicBezTo>
                  <a:cubicBezTo>
                    <a:pt x="64576" y="291047"/>
                    <a:pt x="57479" y="283900"/>
                    <a:pt x="57479" y="275080"/>
                  </a:cubicBezTo>
                  <a:lnTo>
                    <a:pt x="57479" y="172388"/>
                  </a:lnTo>
                  <a:cubicBezTo>
                    <a:pt x="57479" y="169296"/>
                    <a:pt x="55604" y="166508"/>
                    <a:pt x="52715" y="165342"/>
                  </a:cubicBezTo>
                  <a:lnTo>
                    <a:pt x="47342" y="163213"/>
                  </a:lnTo>
                  <a:cubicBezTo>
                    <a:pt x="21643" y="152924"/>
                    <a:pt x="8667" y="123525"/>
                    <a:pt x="18399" y="97624"/>
                  </a:cubicBezTo>
                  <a:lnTo>
                    <a:pt x="31984" y="61433"/>
                  </a:lnTo>
                  <a:cubicBezTo>
                    <a:pt x="36697" y="48863"/>
                    <a:pt x="46886" y="39942"/>
                    <a:pt x="59963" y="36850"/>
                  </a:cubicBezTo>
                  <a:cubicBezTo>
                    <a:pt x="63055" y="36140"/>
                    <a:pt x="66147" y="35785"/>
                    <a:pt x="69188" y="35785"/>
                  </a:cubicBezTo>
                  <a:cubicBezTo>
                    <a:pt x="79021" y="35785"/>
                    <a:pt x="88449" y="39486"/>
                    <a:pt x="95900" y="46481"/>
                  </a:cubicBezTo>
                  <a:lnTo>
                    <a:pt x="135842" y="83837"/>
                  </a:lnTo>
                  <a:cubicBezTo>
                    <a:pt x="137261" y="85155"/>
                    <a:pt x="139086" y="85864"/>
                    <a:pt x="141012" y="85864"/>
                  </a:cubicBezTo>
                  <a:lnTo>
                    <a:pt x="177608" y="85864"/>
                  </a:lnTo>
                  <a:cubicBezTo>
                    <a:pt x="186377" y="85864"/>
                    <a:pt x="193575" y="93011"/>
                    <a:pt x="193575" y="101831"/>
                  </a:cubicBezTo>
                  <a:cubicBezTo>
                    <a:pt x="193575" y="110651"/>
                    <a:pt x="186428" y="117747"/>
                    <a:pt x="177608" y="117747"/>
                  </a:cubicBezTo>
                  <a:close/>
                  <a:moveTo>
                    <a:pt x="255870" y="274929"/>
                  </a:moveTo>
                  <a:lnTo>
                    <a:pt x="255870" y="133004"/>
                  </a:lnTo>
                  <a:lnTo>
                    <a:pt x="269555" y="133004"/>
                  </a:lnTo>
                  <a:cubicBezTo>
                    <a:pt x="284812" y="133004"/>
                    <a:pt x="297737" y="122106"/>
                    <a:pt x="300272" y="107052"/>
                  </a:cubicBezTo>
                  <a:lnTo>
                    <a:pt x="309142" y="54692"/>
                  </a:lnTo>
                  <a:cubicBezTo>
                    <a:pt x="309852" y="50535"/>
                    <a:pt x="307064" y="46632"/>
                    <a:pt x="302908" y="45923"/>
                  </a:cubicBezTo>
                  <a:cubicBezTo>
                    <a:pt x="298751" y="45213"/>
                    <a:pt x="294848" y="48001"/>
                    <a:pt x="294139" y="52157"/>
                  </a:cubicBezTo>
                  <a:lnTo>
                    <a:pt x="285268" y="104518"/>
                  </a:lnTo>
                  <a:cubicBezTo>
                    <a:pt x="283950" y="112222"/>
                    <a:pt x="277361" y="117798"/>
                    <a:pt x="269555" y="117798"/>
                  </a:cubicBezTo>
                  <a:lnTo>
                    <a:pt x="224697" y="117798"/>
                  </a:lnTo>
                  <a:cubicBezTo>
                    <a:pt x="215928" y="117798"/>
                    <a:pt x="208781" y="110651"/>
                    <a:pt x="208781" y="101882"/>
                  </a:cubicBezTo>
                  <a:cubicBezTo>
                    <a:pt x="208781" y="93113"/>
                    <a:pt x="215928" y="85915"/>
                    <a:pt x="224697" y="85915"/>
                  </a:cubicBezTo>
                  <a:lnTo>
                    <a:pt x="248267" y="85915"/>
                  </a:lnTo>
                  <a:cubicBezTo>
                    <a:pt x="251967" y="85915"/>
                    <a:pt x="255160" y="83229"/>
                    <a:pt x="255768" y="79579"/>
                  </a:cubicBezTo>
                  <a:lnTo>
                    <a:pt x="261243" y="46683"/>
                  </a:lnTo>
                  <a:cubicBezTo>
                    <a:pt x="264284" y="28487"/>
                    <a:pt x="279845" y="15308"/>
                    <a:pt x="298295" y="15308"/>
                  </a:cubicBezTo>
                  <a:cubicBezTo>
                    <a:pt x="318469" y="15308"/>
                    <a:pt x="334841" y="31680"/>
                    <a:pt x="334841" y="51853"/>
                  </a:cubicBezTo>
                  <a:lnTo>
                    <a:pt x="334841" y="112222"/>
                  </a:lnTo>
                  <a:cubicBezTo>
                    <a:pt x="334841" y="130368"/>
                    <a:pt x="322574" y="146132"/>
                    <a:pt x="304935" y="150542"/>
                  </a:cubicBezTo>
                  <a:lnTo>
                    <a:pt x="294088" y="153279"/>
                  </a:lnTo>
                  <a:cubicBezTo>
                    <a:pt x="290692" y="154140"/>
                    <a:pt x="288310" y="157182"/>
                    <a:pt x="288310" y="160679"/>
                  </a:cubicBezTo>
                  <a:lnTo>
                    <a:pt x="288310" y="275030"/>
                  </a:lnTo>
                  <a:cubicBezTo>
                    <a:pt x="288310" y="283951"/>
                    <a:pt x="281061" y="291199"/>
                    <a:pt x="272039" y="291199"/>
                  </a:cubicBezTo>
                  <a:cubicBezTo>
                    <a:pt x="263017" y="291199"/>
                    <a:pt x="255870" y="283951"/>
                    <a:pt x="255870" y="275030"/>
                  </a:cubicBezTo>
                  <a:close/>
                  <a:moveTo>
                    <a:pt x="306912" y="291098"/>
                  </a:moveTo>
                  <a:lnTo>
                    <a:pt x="299005" y="291098"/>
                  </a:lnTo>
                  <a:cubicBezTo>
                    <a:pt x="301843" y="286384"/>
                    <a:pt x="303566" y="280859"/>
                    <a:pt x="303566" y="274929"/>
                  </a:cubicBezTo>
                  <a:lnTo>
                    <a:pt x="303566" y="166508"/>
                  </a:lnTo>
                  <a:lnTo>
                    <a:pt x="308686" y="165241"/>
                  </a:lnTo>
                  <a:cubicBezTo>
                    <a:pt x="313856" y="163923"/>
                    <a:pt x="318671" y="161895"/>
                    <a:pt x="323081" y="159311"/>
                  </a:cubicBezTo>
                  <a:lnTo>
                    <a:pt x="323081" y="274929"/>
                  </a:lnTo>
                  <a:cubicBezTo>
                    <a:pt x="323081" y="283849"/>
                    <a:pt x="315833" y="291098"/>
                    <a:pt x="306912" y="291098"/>
                  </a:cubicBezTo>
                  <a:close/>
                </a:path>
              </a:pathLst>
            </a:custGeom>
            <a:grpFill/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797" name="Frihandsfigur: Form 796">
              <a:extLst>
                <a:ext uri="{FF2B5EF4-FFF2-40B4-BE49-F238E27FC236}">
                  <a16:creationId xmlns:a16="http://schemas.microsoft.com/office/drawing/2014/main" id="{C897FF27-806B-CE3A-CC87-6030CF79FDE1}"/>
                </a:ext>
              </a:extLst>
            </p:cNvPr>
            <p:cNvSpPr/>
            <p:nvPr/>
          </p:nvSpPr>
          <p:spPr>
            <a:xfrm>
              <a:off x="2064219" y="6170208"/>
              <a:ext cx="74104" cy="74105"/>
            </a:xfrm>
            <a:custGeom>
              <a:avLst/>
              <a:gdLst>
                <a:gd name="connsiteX0" fmla="*/ 74105 w 74104"/>
                <a:gd name="connsiteY0" fmla="*/ 37052 h 74105"/>
                <a:gd name="connsiteX1" fmla="*/ 37052 w 74104"/>
                <a:gd name="connsiteY1" fmla="*/ 0 h 74105"/>
                <a:gd name="connsiteX2" fmla="*/ 0 w 74104"/>
                <a:gd name="connsiteY2" fmla="*/ 37052 h 74105"/>
                <a:gd name="connsiteX3" fmla="*/ 37052 w 74104"/>
                <a:gd name="connsiteY3" fmla="*/ 74105 h 74105"/>
                <a:gd name="connsiteX4" fmla="*/ 74105 w 74104"/>
                <a:gd name="connsiteY4" fmla="*/ 37052 h 74105"/>
                <a:gd name="connsiteX5" fmla="*/ 15257 w 74104"/>
                <a:gd name="connsiteY5" fmla="*/ 37052 h 74105"/>
                <a:gd name="connsiteX6" fmla="*/ 37103 w 74104"/>
                <a:gd name="connsiteY6" fmla="*/ 15206 h 74105"/>
                <a:gd name="connsiteX7" fmla="*/ 58949 w 74104"/>
                <a:gd name="connsiteY7" fmla="*/ 37052 h 74105"/>
                <a:gd name="connsiteX8" fmla="*/ 37103 w 74104"/>
                <a:gd name="connsiteY8" fmla="*/ 58899 h 74105"/>
                <a:gd name="connsiteX9" fmla="*/ 15257 w 74104"/>
                <a:gd name="connsiteY9" fmla="*/ 37052 h 74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4104" h="74105">
                  <a:moveTo>
                    <a:pt x="74105" y="37052"/>
                  </a:moveTo>
                  <a:cubicBezTo>
                    <a:pt x="74105" y="16626"/>
                    <a:pt x="57479" y="0"/>
                    <a:pt x="37052" y="0"/>
                  </a:cubicBezTo>
                  <a:cubicBezTo>
                    <a:pt x="16625" y="0"/>
                    <a:pt x="0" y="16626"/>
                    <a:pt x="0" y="37052"/>
                  </a:cubicBezTo>
                  <a:cubicBezTo>
                    <a:pt x="0" y="57480"/>
                    <a:pt x="16625" y="74105"/>
                    <a:pt x="37052" y="74105"/>
                  </a:cubicBezTo>
                  <a:cubicBezTo>
                    <a:pt x="57479" y="74105"/>
                    <a:pt x="74105" y="57480"/>
                    <a:pt x="74105" y="37052"/>
                  </a:cubicBezTo>
                  <a:close/>
                  <a:moveTo>
                    <a:pt x="15257" y="37052"/>
                  </a:moveTo>
                  <a:cubicBezTo>
                    <a:pt x="15257" y="24989"/>
                    <a:pt x="25040" y="15206"/>
                    <a:pt x="37103" y="15206"/>
                  </a:cubicBezTo>
                  <a:cubicBezTo>
                    <a:pt x="49167" y="15206"/>
                    <a:pt x="58949" y="24989"/>
                    <a:pt x="58949" y="37052"/>
                  </a:cubicBezTo>
                  <a:cubicBezTo>
                    <a:pt x="58949" y="49116"/>
                    <a:pt x="49167" y="58899"/>
                    <a:pt x="37103" y="58899"/>
                  </a:cubicBezTo>
                  <a:cubicBezTo>
                    <a:pt x="25040" y="58899"/>
                    <a:pt x="15257" y="49116"/>
                    <a:pt x="15257" y="37052"/>
                  </a:cubicBezTo>
                  <a:close/>
                </a:path>
              </a:pathLst>
            </a:custGeom>
            <a:grpFill/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  <p:sp>
        <p:nvSpPr>
          <p:cNvPr id="798" name="Frihandsfigur: Form 797">
            <a:extLst>
              <a:ext uri="{FF2B5EF4-FFF2-40B4-BE49-F238E27FC236}">
                <a16:creationId xmlns:a16="http://schemas.microsoft.com/office/drawing/2014/main" id="{CAE513CA-051C-498B-E2E4-8F8C66EBE3B0}"/>
              </a:ext>
            </a:extLst>
          </p:cNvPr>
          <p:cNvSpPr/>
          <p:nvPr/>
        </p:nvSpPr>
        <p:spPr>
          <a:xfrm>
            <a:off x="1339375" y="3285427"/>
            <a:ext cx="492948" cy="492948"/>
          </a:xfrm>
          <a:custGeom>
            <a:avLst/>
            <a:gdLst>
              <a:gd name="connsiteX0" fmla="*/ 339301 w 364239"/>
              <a:gd name="connsiteY0" fmla="*/ 37762 h 364239"/>
              <a:gd name="connsiteX1" fmla="*/ 333371 w 364239"/>
              <a:gd name="connsiteY1" fmla="*/ 34924 h 364239"/>
              <a:gd name="connsiteX2" fmla="*/ 212988 w 364239"/>
              <a:gd name="connsiteY2" fmla="*/ 34924 h 364239"/>
              <a:gd name="connsiteX3" fmla="*/ 212988 w 364239"/>
              <a:gd name="connsiteY3" fmla="*/ 7603 h 364239"/>
              <a:gd name="connsiteX4" fmla="*/ 205385 w 364239"/>
              <a:gd name="connsiteY4" fmla="*/ 0 h 364239"/>
              <a:gd name="connsiteX5" fmla="*/ 158854 w 364239"/>
              <a:gd name="connsiteY5" fmla="*/ 0 h 364239"/>
              <a:gd name="connsiteX6" fmla="*/ 151251 w 364239"/>
              <a:gd name="connsiteY6" fmla="*/ 7603 h 364239"/>
              <a:gd name="connsiteX7" fmla="*/ 151251 w 364239"/>
              <a:gd name="connsiteY7" fmla="*/ 93062 h 364239"/>
              <a:gd name="connsiteX8" fmla="*/ 30869 w 364239"/>
              <a:gd name="connsiteY8" fmla="*/ 93062 h 364239"/>
              <a:gd name="connsiteX9" fmla="*/ 24938 w 364239"/>
              <a:gd name="connsiteY9" fmla="*/ 95901 h 364239"/>
              <a:gd name="connsiteX10" fmla="*/ 1673 w 364239"/>
              <a:gd name="connsiteY10" fmla="*/ 124995 h 364239"/>
              <a:gd name="connsiteX11" fmla="*/ 1673 w 364239"/>
              <a:gd name="connsiteY11" fmla="*/ 134524 h 364239"/>
              <a:gd name="connsiteX12" fmla="*/ 24938 w 364239"/>
              <a:gd name="connsiteY12" fmla="*/ 163619 h 364239"/>
              <a:gd name="connsiteX13" fmla="*/ 30869 w 364239"/>
              <a:gd name="connsiteY13" fmla="*/ 166457 h 364239"/>
              <a:gd name="connsiteX14" fmla="*/ 151251 w 364239"/>
              <a:gd name="connsiteY14" fmla="*/ 166457 h 364239"/>
              <a:gd name="connsiteX15" fmla="*/ 151251 w 364239"/>
              <a:gd name="connsiteY15" fmla="*/ 356637 h 364239"/>
              <a:gd name="connsiteX16" fmla="*/ 158854 w 364239"/>
              <a:gd name="connsiteY16" fmla="*/ 364240 h 364239"/>
              <a:gd name="connsiteX17" fmla="*/ 166457 w 364239"/>
              <a:gd name="connsiteY17" fmla="*/ 356637 h 364239"/>
              <a:gd name="connsiteX18" fmla="*/ 166457 w 364239"/>
              <a:gd name="connsiteY18" fmla="*/ 15206 h 364239"/>
              <a:gd name="connsiteX19" fmla="*/ 197782 w 364239"/>
              <a:gd name="connsiteY19" fmla="*/ 15206 h 364239"/>
              <a:gd name="connsiteX20" fmla="*/ 197782 w 364239"/>
              <a:gd name="connsiteY20" fmla="*/ 356637 h 364239"/>
              <a:gd name="connsiteX21" fmla="*/ 205385 w 364239"/>
              <a:gd name="connsiteY21" fmla="*/ 364240 h 364239"/>
              <a:gd name="connsiteX22" fmla="*/ 212988 w 364239"/>
              <a:gd name="connsiteY22" fmla="*/ 356637 h 364239"/>
              <a:gd name="connsiteX23" fmla="*/ 212988 w 364239"/>
              <a:gd name="connsiteY23" fmla="*/ 224646 h 364239"/>
              <a:gd name="connsiteX24" fmla="*/ 286840 w 364239"/>
              <a:gd name="connsiteY24" fmla="*/ 224646 h 364239"/>
              <a:gd name="connsiteX25" fmla="*/ 292770 w 364239"/>
              <a:gd name="connsiteY25" fmla="*/ 221808 h 364239"/>
              <a:gd name="connsiteX26" fmla="*/ 316036 w 364239"/>
              <a:gd name="connsiteY26" fmla="*/ 192713 h 364239"/>
              <a:gd name="connsiteX27" fmla="*/ 316036 w 364239"/>
              <a:gd name="connsiteY27" fmla="*/ 183235 h 364239"/>
              <a:gd name="connsiteX28" fmla="*/ 292770 w 364239"/>
              <a:gd name="connsiteY28" fmla="*/ 154140 h 364239"/>
              <a:gd name="connsiteX29" fmla="*/ 286840 w 364239"/>
              <a:gd name="connsiteY29" fmla="*/ 151302 h 364239"/>
              <a:gd name="connsiteX30" fmla="*/ 212988 w 364239"/>
              <a:gd name="connsiteY30" fmla="*/ 151302 h 364239"/>
              <a:gd name="connsiteX31" fmla="*/ 212988 w 364239"/>
              <a:gd name="connsiteY31" fmla="*/ 108319 h 364239"/>
              <a:gd name="connsiteX32" fmla="*/ 333371 w 364239"/>
              <a:gd name="connsiteY32" fmla="*/ 108319 h 364239"/>
              <a:gd name="connsiteX33" fmla="*/ 339301 w 364239"/>
              <a:gd name="connsiteY33" fmla="*/ 105481 h 364239"/>
              <a:gd name="connsiteX34" fmla="*/ 362567 w 364239"/>
              <a:gd name="connsiteY34" fmla="*/ 76386 h 364239"/>
              <a:gd name="connsiteX35" fmla="*/ 362567 w 364239"/>
              <a:gd name="connsiteY35" fmla="*/ 66857 h 364239"/>
              <a:gd name="connsiteX36" fmla="*/ 339301 w 364239"/>
              <a:gd name="connsiteY36" fmla="*/ 37762 h 364239"/>
              <a:gd name="connsiteX37" fmla="*/ 34518 w 364239"/>
              <a:gd name="connsiteY37" fmla="*/ 151251 h 364239"/>
              <a:gd name="connsiteX38" fmla="*/ 17335 w 364239"/>
              <a:gd name="connsiteY38" fmla="*/ 129760 h 364239"/>
              <a:gd name="connsiteX39" fmla="*/ 34518 w 364239"/>
              <a:gd name="connsiteY39" fmla="*/ 108268 h 364239"/>
              <a:gd name="connsiteX40" fmla="*/ 151251 w 364239"/>
              <a:gd name="connsiteY40" fmla="*/ 108268 h 364239"/>
              <a:gd name="connsiteX41" fmla="*/ 151251 w 364239"/>
              <a:gd name="connsiteY41" fmla="*/ 151251 h 364239"/>
              <a:gd name="connsiteX42" fmla="*/ 34518 w 364239"/>
              <a:gd name="connsiteY42" fmla="*/ 151251 h 364239"/>
              <a:gd name="connsiteX43" fmla="*/ 283140 w 364239"/>
              <a:gd name="connsiteY43" fmla="*/ 166457 h 364239"/>
              <a:gd name="connsiteX44" fmla="*/ 300323 w 364239"/>
              <a:gd name="connsiteY44" fmla="*/ 187949 h 364239"/>
              <a:gd name="connsiteX45" fmla="*/ 283140 w 364239"/>
              <a:gd name="connsiteY45" fmla="*/ 209440 h 364239"/>
              <a:gd name="connsiteX46" fmla="*/ 212938 w 364239"/>
              <a:gd name="connsiteY46" fmla="*/ 209440 h 364239"/>
              <a:gd name="connsiteX47" fmla="*/ 212938 w 364239"/>
              <a:gd name="connsiteY47" fmla="*/ 166457 h 364239"/>
              <a:gd name="connsiteX48" fmla="*/ 283140 w 364239"/>
              <a:gd name="connsiteY48" fmla="*/ 166457 h 364239"/>
              <a:gd name="connsiteX49" fmla="*/ 329721 w 364239"/>
              <a:gd name="connsiteY49" fmla="*/ 93062 h 364239"/>
              <a:gd name="connsiteX50" fmla="*/ 212988 w 364239"/>
              <a:gd name="connsiteY50" fmla="*/ 93062 h 364239"/>
              <a:gd name="connsiteX51" fmla="*/ 212988 w 364239"/>
              <a:gd name="connsiteY51" fmla="*/ 50079 h 364239"/>
              <a:gd name="connsiteX52" fmla="*/ 329721 w 364239"/>
              <a:gd name="connsiteY52" fmla="*/ 50079 h 364239"/>
              <a:gd name="connsiteX53" fmla="*/ 346904 w 364239"/>
              <a:gd name="connsiteY53" fmla="*/ 71571 h 364239"/>
              <a:gd name="connsiteX54" fmla="*/ 329721 w 364239"/>
              <a:gd name="connsiteY54" fmla="*/ 93062 h 364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364239" h="364239">
                <a:moveTo>
                  <a:pt x="339301" y="37762"/>
                </a:moveTo>
                <a:cubicBezTo>
                  <a:pt x="337882" y="35937"/>
                  <a:pt x="335652" y="34924"/>
                  <a:pt x="333371" y="34924"/>
                </a:cubicBezTo>
                <a:lnTo>
                  <a:pt x="212988" y="34924"/>
                </a:lnTo>
                <a:lnTo>
                  <a:pt x="212988" y="7603"/>
                </a:lnTo>
                <a:cubicBezTo>
                  <a:pt x="212988" y="3396"/>
                  <a:pt x="209592" y="0"/>
                  <a:pt x="205385" y="0"/>
                </a:cubicBezTo>
                <a:lnTo>
                  <a:pt x="158854" y="0"/>
                </a:lnTo>
                <a:cubicBezTo>
                  <a:pt x="154647" y="0"/>
                  <a:pt x="151251" y="3396"/>
                  <a:pt x="151251" y="7603"/>
                </a:cubicBezTo>
                <a:lnTo>
                  <a:pt x="151251" y="93062"/>
                </a:lnTo>
                <a:lnTo>
                  <a:pt x="30869" y="93062"/>
                </a:lnTo>
                <a:cubicBezTo>
                  <a:pt x="28537" y="93062"/>
                  <a:pt x="26357" y="94126"/>
                  <a:pt x="24938" y="95901"/>
                </a:cubicBezTo>
                <a:lnTo>
                  <a:pt x="1673" y="124995"/>
                </a:lnTo>
                <a:cubicBezTo>
                  <a:pt x="-558" y="127783"/>
                  <a:pt x="-558" y="131737"/>
                  <a:pt x="1673" y="134524"/>
                </a:cubicBezTo>
                <a:lnTo>
                  <a:pt x="24938" y="163619"/>
                </a:lnTo>
                <a:cubicBezTo>
                  <a:pt x="26357" y="165444"/>
                  <a:pt x="28588" y="166457"/>
                  <a:pt x="30869" y="166457"/>
                </a:cubicBezTo>
                <a:lnTo>
                  <a:pt x="151251" y="166457"/>
                </a:lnTo>
                <a:lnTo>
                  <a:pt x="151251" y="356637"/>
                </a:lnTo>
                <a:cubicBezTo>
                  <a:pt x="151251" y="360843"/>
                  <a:pt x="154647" y="364240"/>
                  <a:pt x="158854" y="364240"/>
                </a:cubicBezTo>
                <a:cubicBezTo>
                  <a:pt x="163061" y="364240"/>
                  <a:pt x="166457" y="360843"/>
                  <a:pt x="166457" y="356637"/>
                </a:cubicBezTo>
                <a:lnTo>
                  <a:pt x="166457" y="15206"/>
                </a:lnTo>
                <a:lnTo>
                  <a:pt x="197782" y="15206"/>
                </a:lnTo>
                <a:lnTo>
                  <a:pt x="197782" y="356637"/>
                </a:lnTo>
                <a:cubicBezTo>
                  <a:pt x="197782" y="360843"/>
                  <a:pt x="201178" y="364240"/>
                  <a:pt x="205385" y="364240"/>
                </a:cubicBezTo>
                <a:cubicBezTo>
                  <a:pt x="209592" y="364240"/>
                  <a:pt x="212988" y="360843"/>
                  <a:pt x="212988" y="356637"/>
                </a:cubicBezTo>
                <a:lnTo>
                  <a:pt x="212988" y="224646"/>
                </a:lnTo>
                <a:lnTo>
                  <a:pt x="286840" y="224646"/>
                </a:lnTo>
                <a:cubicBezTo>
                  <a:pt x="289171" y="224646"/>
                  <a:pt x="291351" y="223582"/>
                  <a:pt x="292770" y="221808"/>
                </a:cubicBezTo>
                <a:lnTo>
                  <a:pt x="316036" y="192713"/>
                </a:lnTo>
                <a:cubicBezTo>
                  <a:pt x="318266" y="189926"/>
                  <a:pt x="318266" y="185972"/>
                  <a:pt x="316036" y="183235"/>
                </a:cubicBezTo>
                <a:lnTo>
                  <a:pt x="292770" y="154140"/>
                </a:lnTo>
                <a:cubicBezTo>
                  <a:pt x="291351" y="152316"/>
                  <a:pt x="289121" y="151302"/>
                  <a:pt x="286840" y="151302"/>
                </a:cubicBezTo>
                <a:lnTo>
                  <a:pt x="212988" y="151302"/>
                </a:lnTo>
                <a:lnTo>
                  <a:pt x="212988" y="108319"/>
                </a:lnTo>
                <a:lnTo>
                  <a:pt x="333371" y="108319"/>
                </a:lnTo>
                <a:cubicBezTo>
                  <a:pt x="335703" y="108319"/>
                  <a:pt x="337882" y="107255"/>
                  <a:pt x="339301" y="105481"/>
                </a:cubicBezTo>
                <a:lnTo>
                  <a:pt x="362567" y="76386"/>
                </a:lnTo>
                <a:cubicBezTo>
                  <a:pt x="364797" y="73598"/>
                  <a:pt x="364797" y="69645"/>
                  <a:pt x="362567" y="66857"/>
                </a:cubicBezTo>
                <a:lnTo>
                  <a:pt x="339301" y="37762"/>
                </a:lnTo>
                <a:close/>
                <a:moveTo>
                  <a:pt x="34518" y="151251"/>
                </a:moveTo>
                <a:lnTo>
                  <a:pt x="17335" y="129760"/>
                </a:lnTo>
                <a:lnTo>
                  <a:pt x="34518" y="108268"/>
                </a:lnTo>
                <a:lnTo>
                  <a:pt x="151251" y="108268"/>
                </a:lnTo>
                <a:lnTo>
                  <a:pt x="151251" y="151251"/>
                </a:lnTo>
                <a:lnTo>
                  <a:pt x="34518" y="151251"/>
                </a:lnTo>
                <a:close/>
                <a:moveTo>
                  <a:pt x="283140" y="166457"/>
                </a:moveTo>
                <a:lnTo>
                  <a:pt x="300323" y="187949"/>
                </a:lnTo>
                <a:lnTo>
                  <a:pt x="283140" y="209440"/>
                </a:lnTo>
                <a:lnTo>
                  <a:pt x="212938" y="209440"/>
                </a:lnTo>
                <a:lnTo>
                  <a:pt x="212938" y="166457"/>
                </a:lnTo>
                <a:lnTo>
                  <a:pt x="283140" y="166457"/>
                </a:lnTo>
                <a:close/>
                <a:moveTo>
                  <a:pt x="329721" y="93062"/>
                </a:moveTo>
                <a:lnTo>
                  <a:pt x="212988" y="93062"/>
                </a:lnTo>
                <a:lnTo>
                  <a:pt x="212988" y="50079"/>
                </a:lnTo>
                <a:lnTo>
                  <a:pt x="329721" y="50079"/>
                </a:lnTo>
                <a:lnTo>
                  <a:pt x="346904" y="71571"/>
                </a:lnTo>
                <a:lnTo>
                  <a:pt x="329721" y="93062"/>
                </a:lnTo>
                <a:close/>
              </a:path>
            </a:pathLst>
          </a:custGeom>
          <a:solidFill>
            <a:schemeClr val="bg1"/>
          </a:solidFill>
          <a:ln w="5064" cap="flat">
            <a:noFill/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grpSp>
        <p:nvGrpSpPr>
          <p:cNvPr id="799" name="Bild 3">
            <a:extLst>
              <a:ext uri="{FF2B5EF4-FFF2-40B4-BE49-F238E27FC236}">
                <a16:creationId xmlns:a16="http://schemas.microsoft.com/office/drawing/2014/main" id="{4A52013E-875A-1AEE-7429-6C467673219D}"/>
              </a:ext>
            </a:extLst>
          </p:cNvPr>
          <p:cNvGrpSpPr/>
          <p:nvPr/>
        </p:nvGrpSpPr>
        <p:grpSpPr>
          <a:xfrm>
            <a:off x="2299946" y="4298446"/>
            <a:ext cx="485539" cy="485608"/>
            <a:chOff x="2424657" y="6184452"/>
            <a:chExt cx="358765" cy="358816"/>
          </a:xfrm>
          <a:solidFill>
            <a:schemeClr val="bg1"/>
          </a:solidFill>
        </p:grpSpPr>
        <p:sp>
          <p:nvSpPr>
            <p:cNvPr id="800" name="Frihandsfigur: Form 799">
              <a:extLst>
                <a:ext uri="{FF2B5EF4-FFF2-40B4-BE49-F238E27FC236}">
                  <a16:creationId xmlns:a16="http://schemas.microsoft.com/office/drawing/2014/main" id="{20A9EEC7-FE63-81E1-92BA-EAA90BC10142}"/>
                </a:ext>
              </a:extLst>
            </p:cNvPr>
            <p:cNvSpPr/>
            <p:nvPr/>
          </p:nvSpPr>
          <p:spPr>
            <a:xfrm>
              <a:off x="2676573" y="6321916"/>
              <a:ext cx="106849" cy="221351"/>
            </a:xfrm>
            <a:custGeom>
              <a:avLst/>
              <a:gdLst>
                <a:gd name="connsiteX0" fmla="*/ 53425 w 106849"/>
                <a:gd name="connsiteY0" fmla="*/ 0 h 221351"/>
                <a:gd name="connsiteX1" fmla="*/ 0 w 106849"/>
                <a:gd name="connsiteY1" fmla="*/ 53424 h 221351"/>
                <a:gd name="connsiteX2" fmla="*/ 45821 w 106849"/>
                <a:gd name="connsiteY2" fmla="*/ 106241 h 221351"/>
                <a:gd name="connsiteX3" fmla="*/ 45821 w 106849"/>
                <a:gd name="connsiteY3" fmla="*/ 213749 h 221351"/>
                <a:gd name="connsiteX4" fmla="*/ 53425 w 106849"/>
                <a:gd name="connsiteY4" fmla="*/ 221352 h 221351"/>
                <a:gd name="connsiteX5" fmla="*/ 61028 w 106849"/>
                <a:gd name="connsiteY5" fmla="*/ 213749 h 221351"/>
                <a:gd name="connsiteX6" fmla="*/ 61028 w 106849"/>
                <a:gd name="connsiteY6" fmla="*/ 106241 h 221351"/>
                <a:gd name="connsiteX7" fmla="*/ 106849 w 106849"/>
                <a:gd name="connsiteY7" fmla="*/ 53424 h 221351"/>
                <a:gd name="connsiteX8" fmla="*/ 53425 w 106849"/>
                <a:gd name="connsiteY8" fmla="*/ 0 h 221351"/>
                <a:gd name="connsiteX9" fmla="*/ 61028 w 106849"/>
                <a:gd name="connsiteY9" fmla="*/ 90832 h 221351"/>
                <a:gd name="connsiteX10" fmla="*/ 61028 w 106849"/>
                <a:gd name="connsiteY10" fmla="*/ 54539 h 221351"/>
                <a:gd name="connsiteX11" fmla="*/ 53425 w 106849"/>
                <a:gd name="connsiteY11" fmla="*/ 46936 h 221351"/>
                <a:gd name="connsiteX12" fmla="*/ 45821 w 106849"/>
                <a:gd name="connsiteY12" fmla="*/ 54539 h 221351"/>
                <a:gd name="connsiteX13" fmla="*/ 45821 w 106849"/>
                <a:gd name="connsiteY13" fmla="*/ 90832 h 221351"/>
                <a:gd name="connsiteX14" fmla="*/ 15206 w 106849"/>
                <a:gd name="connsiteY14" fmla="*/ 53374 h 221351"/>
                <a:gd name="connsiteX15" fmla="*/ 53425 w 106849"/>
                <a:gd name="connsiteY15" fmla="*/ 15155 h 221351"/>
                <a:gd name="connsiteX16" fmla="*/ 91643 w 106849"/>
                <a:gd name="connsiteY16" fmla="*/ 53374 h 221351"/>
                <a:gd name="connsiteX17" fmla="*/ 61028 w 106849"/>
                <a:gd name="connsiteY17" fmla="*/ 90832 h 221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6849" h="221351">
                  <a:moveTo>
                    <a:pt x="53425" y="0"/>
                  </a:moveTo>
                  <a:cubicBezTo>
                    <a:pt x="23975" y="0"/>
                    <a:pt x="0" y="23975"/>
                    <a:pt x="0" y="53424"/>
                  </a:cubicBezTo>
                  <a:cubicBezTo>
                    <a:pt x="0" y="80289"/>
                    <a:pt x="19971" y="102540"/>
                    <a:pt x="45821" y="106241"/>
                  </a:cubicBezTo>
                  <a:lnTo>
                    <a:pt x="45821" y="213749"/>
                  </a:lnTo>
                  <a:cubicBezTo>
                    <a:pt x="45821" y="217956"/>
                    <a:pt x="49217" y="221352"/>
                    <a:pt x="53425" y="221352"/>
                  </a:cubicBezTo>
                  <a:cubicBezTo>
                    <a:pt x="57632" y="221352"/>
                    <a:pt x="61028" y="217956"/>
                    <a:pt x="61028" y="213749"/>
                  </a:cubicBezTo>
                  <a:lnTo>
                    <a:pt x="61028" y="106241"/>
                  </a:lnTo>
                  <a:cubicBezTo>
                    <a:pt x="86878" y="102540"/>
                    <a:pt x="106849" y="80289"/>
                    <a:pt x="106849" y="53424"/>
                  </a:cubicBezTo>
                  <a:cubicBezTo>
                    <a:pt x="106849" y="23975"/>
                    <a:pt x="82874" y="0"/>
                    <a:pt x="53425" y="0"/>
                  </a:cubicBezTo>
                  <a:close/>
                  <a:moveTo>
                    <a:pt x="61028" y="90832"/>
                  </a:moveTo>
                  <a:lnTo>
                    <a:pt x="61028" y="54539"/>
                  </a:lnTo>
                  <a:cubicBezTo>
                    <a:pt x="61028" y="50333"/>
                    <a:pt x="57632" y="46936"/>
                    <a:pt x="53425" y="46936"/>
                  </a:cubicBezTo>
                  <a:cubicBezTo>
                    <a:pt x="49217" y="46936"/>
                    <a:pt x="45821" y="50333"/>
                    <a:pt x="45821" y="54539"/>
                  </a:cubicBezTo>
                  <a:lnTo>
                    <a:pt x="45821" y="90832"/>
                  </a:lnTo>
                  <a:cubicBezTo>
                    <a:pt x="28385" y="87283"/>
                    <a:pt x="15206" y="71875"/>
                    <a:pt x="15206" y="53374"/>
                  </a:cubicBezTo>
                  <a:cubicBezTo>
                    <a:pt x="15206" y="32288"/>
                    <a:pt x="32339" y="15155"/>
                    <a:pt x="53425" y="15155"/>
                  </a:cubicBezTo>
                  <a:cubicBezTo>
                    <a:pt x="74510" y="15155"/>
                    <a:pt x="91643" y="32288"/>
                    <a:pt x="91643" y="53374"/>
                  </a:cubicBezTo>
                  <a:cubicBezTo>
                    <a:pt x="91643" y="71824"/>
                    <a:pt x="78464" y="87283"/>
                    <a:pt x="61028" y="90832"/>
                  </a:cubicBezTo>
                  <a:close/>
                </a:path>
              </a:pathLst>
            </a:custGeom>
            <a:grpFill/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801" name="Frihandsfigur: Form 800">
              <a:extLst>
                <a:ext uri="{FF2B5EF4-FFF2-40B4-BE49-F238E27FC236}">
                  <a16:creationId xmlns:a16="http://schemas.microsoft.com/office/drawing/2014/main" id="{CCA7168E-98EC-FCE5-620D-447E7C568C31}"/>
                </a:ext>
              </a:extLst>
            </p:cNvPr>
            <p:cNvSpPr/>
            <p:nvPr/>
          </p:nvSpPr>
          <p:spPr>
            <a:xfrm>
              <a:off x="2424657" y="6184452"/>
              <a:ext cx="221351" cy="358765"/>
            </a:xfrm>
            <a:custGeom>
              <a:avLst/>
              <a:gdLst>
                <a:gd name="connsiteX0" fmla="*/ 213749 w 221351"/>
                <a:gd name="connsiteY0" fmla="*/ 0 h 358765"/>
                <a:gd name="connsiteX1" fmla="*/ 7603 w 221351"/>
                <a:gd name="connsiteY1" fmla="*/ 0 h 358765"/>
                <a:gd name="connsiteX2" fmla="*/ 0 w 221351"/>
                <a:gd name="connsiteY2" fmla="*/ 7603 h 358765"/>
                <a:gd name="connsiteX3" fmla="*/ 0 w 221351"/>
                <a:gd name="connsiteY3" fmla="*/ 351162 h 358765"/>
                <a:gd name="connsiteX4" fmla="*/ 7603 w 221351"/>
                <a:gd name="connsiteY4" fmla="*/ 358765 h 358765"/>
                <a:gd name="connsiteX5" fmla="*/ 213749 w 221351"/>
                <a:gd name="connsiteY5" fmla="*/ 358765 h 358765"/>
                <a:gd name="connsiteX6" fmla="*/ 221352 w 221351"/>
                <a:gd name="connsiteY6" fmla="*/ 351162 h 358765"/>
                <a:gd name="connsiteX7" fmla="*/ 221352 w 221351"/>
                <a:gd name="connsiteY7" fmla="*/ 7603 h 358765"/>
                <a:gd name="connsiteX8" fmla="*/ 213749 w 221351"/>
                <a:gd name="connsiteY8" fmla="*/ 0 h 358765"/>
                <a:gd name="connsiteX9" fmla="*/ 15206 w 221351"/>
                <a:gd name="connsiteY9" fmla="*/ 15206 h 358765"/>
                <a:gd name="connsiteX10" fmla="*/ 206145 w 221351"/>
                <a:gd name="connsiteY10" fmla="*/ 15206 h 358765"/>
                <a:gd name="connsiteX11" fmla="*/ 206145 w 221351"/>
                <a:gd name="connsiteY11" fmla="*/ 57277 h 358765"/>
                <a:gd name="connsiteX12" fmla="*/ 15206 w 221351"/>
                <a:gd name="connsiteY12" fmla="*/ 57277 h 358765"/>
                <a:gd name="connsiteX13" fmla="*/ 15206 w 221351"/>
                <a:gd name="connsiteY13" fmla="*/ 15206 h 358765"/>
                <a:gd name="connsiteX14" fmla="*/ 83888 w 221351"/>
                <a:gd name="connsiteY14" fmla="*/ 343610 h 358765"/>
                <a:gd name="connsiteX15" fmla="*/ 83888 w 221351"/>
                <a:gd name="connsiteY15" fmla="*/ 267173 h 358765"/>
                <a:gd name="connsiteX16" fmla="*/ 137413 w 221351"/>
                <a:gd name="connsiteY16" fmla="*/ 267173 h 358765"/>
                <a:gd name="connsiteX17" fmla="*/ 137413 w 221351"/>
                <a:gd name="connsiteY17" fmla="*/ 343610 h 358765"/>
                <a:gd name="connsiteX18" fmla="*/ 83888 w 221351"/>
                <a:gd name="connsiteY18" fmla="*/ 343610 h 358765"/>
                <a:gd name="connsiteX19" fmla="*/ 206145 w 221351"/>
                <a:gd name="connsiteY19" fmla="*/ 343610 h 358765"/>
                <a:gd name="connsiteX20" fmla="*/ 152620 w 221351"/>
                <a:gd name="connsiteY20" fmla="*/ 343610 h 358765"/>
                <a:gd name="connsiteX21" fmla="*/ 152620 w 221351"/>
                <a:gd name="connsiteY21" fmla="*/ 259570 h 358765"/>
                <a:gd name="connsiteX22" fmla="*/ 145016 w 221351"/>
                <a:gd name="connsiteY22" fmla="*/ 251967 h 358765"/>
                <a:gd name="connsiteX23" fmla="*/ 76284 w 221351"/>
                <a:gd name="connsiteY23" fmla="*/ 251967 h 358765"/>
                <a:gd name="connsiteX24" fmla="*/ 68681 w 221351"/>
                <a:gd name="connsiteY24" fmla="*/ 259570 h 358765"/>
                <a:gd name="connsiteX25" fmla="*/ 68681 w 221351"/>
                <a:gd name="connsiteY25" fmla="*/ 343610 h 358765"/>
                <a:gd name="connsiteX26" fmla="*/ 15155 w 221351"/>
                <a:gd name="connsiteY26" fmla="*/ 343610 h 358765"/>
                <a:gd name="connsiteX27" fmla="*/ 15155 w 221351"/>
                <a:gd name="connsiteY27" fmla="*/ 72483 h 358765"/>
                <a:gd name="connsiteX28" fmla="*/ 206095 w 221351"/>
                <a:gd name="connsiteY28" fmla="*/ 72483 h 358765"/>
                <a:gd name="connsiteX29" fmla="*/ 206095 w 221351"/>
                <a:gd name="connsiteY29" fmla="*/ 343610 h 358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221351" h="358765">
                  <a:moveTo>
                    <a:pt x="213749" y="0"/>
                  </a:moveTo>
                  <a:lnTo>
                    <a:pt x="7603" y="0"/>
                  </a:lnTo>
                  <a:cubicBezTo>
                    <a:pt x="3396" y="0"/>
                    <a:pt x="0" y="3396"/>
                    <a:pt x="0" y="7603"/>
                  </a:cubicBezTo>
                  <a:lnTo>
                    <a:pt x="0" y="351162"/>
                  </a:lnTo>
                  <a:cubicBezTo>
                    <a:pt x="0" y="355369"/>
                    <a:pt x="3396" y="358765"/>
                    <a:pt x="7603" y="358765"/>
                  </a:cubicBezTo>
                  <a:lnTo>
                    <a:pt x="213749" y="358765"/>
                  </a:lnTo>
                  <a:cubicBezTo>
                    <a:pt x="217956" y="358765"/>
                    <a:pt x="221352" y="355369"/>
                    <a:pt x="221352" y="351162"/>
                  </a:cubicBezTo>
                  <a:lnTo>
                    <a:pt x="221352" y="7603"/>
                  </a:lnTo>
                  <a:cubicBezTo>
                    <a:pt x="221352" y="3396"/>
                    <a:pt x="217956" y="0"/>
                    <a:pt x="213749" y="0"/>
                  </a:cubicBezTo>
                  <a:close/>
                  <a:moveTo>
                    <a:pt x="15206" y="15206"/>
                  </a:moveTo>
                  <a:lnTo>
                    <a:pt x="206145" y="15206"/>
                  </a:lnTo>
                  <a:lnTo>
                    <a:pt x="206145" y="57277"/>
                  </a:lnTo>
                  <a:lnTo>
                    <a:pt x="15206" y="57277"/>
                  </a:lnTo>
                  <a:lnTo>
                    <a:pt x="15206" y="15206"/>
                  </a:lnTo>
                  <a:close/>
                  <a:moveTo>
                    <a:pt x="83888" y="343610"/>
                  </a:moveTo>
                  <a:lnTo>
                    <a:pt x="83888" y="267173"/>
                  </a:lnTo>
                  <a:lnTo>
                    <a:pt x="137413" y="267173"/>
                  </a:lnTo>
                  <a:lnTo>
                    <a:pt x="137413" y="343610"/>
                  </a:lnTo>
                  <a:lnTo>
                    <a:pt x="83888" y="343610"/>
                  </a:lnTo>
                  <a:close/>
                  <a:moveTo>
                    <a:pt x="206145" y="343610"/>
                  </a:moveTo>
                  <a:lnTo>
                    <a:pt x="152620" y="343610"/>
                  </a:lnTo>
                  <a:lnTo>
                    <a:pt x="152620" y="259570"/>
                  </a:lnTo>
                  <a:cubicBezTo>
                    <a:pt x="152620" y="255363"/>
                    <a:pt x="149224" y="251967"/>
                    <a:pt x="145016" y="251967"/>
                  </a:cubicBezTo>
                  <a:lnTo>
                    <a:pt x="76284" y="251967"/>
                  </a:lnTo>
                  <a:cubicBezTo>
                    <a:pt x="72077" y="251967"/>
                    <a:pt x="68681" y="255363"/>
                    <a:pt x="68681" y="259570"/>
                  </a:cubicBezTo>
                  <a:lnTo>
                    <a:pt x="68681" y="343610"/>
                  </a:lnTo>
                  <a:lnTo>
                    <a:pt x="15155" y="343610"/>
                  </a:lnTo>
                  <a:lnTo>
                    <a:pt x="15155" y="72483"/>
                  </a:lnTo>
                  <a:lnTo>
                    <a:pt x="206095" y="72483"/>
                  </a:lnTo>
                  <a:lnTo>
                    <a:pt x="206095" y="343610"/>
                  </a:lnTo>
                  <a:close/>
                </a:path>
              </a:pathLst>
            </a:custGeom>
            <a:grpFill/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802" name="Frihandsfigur: Form 801">
              <a:extLst>
                <a:ext uri="{FF2B5EF4-FFF2-40B4-BE49-F238E27FC236}">
                  <a16:creationId xmlns:a16="http://schemas.microsoft.com/office/drawing/2014/main" id="{0FEEEBEA-463B-F7ED-4B2D-FB5259C02B2C}"/>
                </a:ext>
              </a:extLst>
            </p:cNvPr>
            <p:cNvSpPr/>
            <p:nvPr/>
          </p:nvSpPr>
          <p:spPr>
            <a:xfrm>
              <a:off x="2470479" y="6299005"/>
              <a:ext cx="38116" cy="15206"/>
            </a:xfrm>
            <a:custGeom>
              <a:avLst/>
              <a:gdLst>
                <a:gd name="connsiteX0" fmla="*/ 7603 w 38116"/>
                <a:gd name="connsiteY0" fmla="*/ 15206 h 15206"/>
                <a:gd name="connsiteX1" fmla="*/ 30514 w 38116"/>
                <a:gd name="connsiteY1" fmla="*/ 15206 h 15206"/>
                <a:gd name="connsiteX2" fmla="*/ 38117 w 38116"/>
                <a:gd name="connsiteY2" fmla="*/ 7603 h 15206"/>
                <a:gd name="connsiteX3" fmla="*/ 30514 w 38116"/>
                <a:gd name="connsiteY3" fmla="*/ 0 h 15206"/>
                <a:gd name="connsiteX4" fmla="*/ 7603 w 38116"/>
                <a:gd name="connsiteY4" fmla="*/ 0 h 15206"/>
                <a:gd name="connsiteX5" fmla="*/ 0 w 38116"/>
                <a:gd name="connsiteY5" fmla="*/ 7603 h 15206"/>
                <a:gd name="connsiteX6" fmla="*/ 7603 w 38116"/>
                <a:gd name="connsiteY6" fmla="*/ 15206 h 15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116" h="15206">
                  <a:moveTo>
                    <a:pt x="7603" y="15206"/>
                  </a:moveTo>
                  <a:lnTo>
                    <a:pt x="30514" y="15206"/>
                  </a:lnTo>
                  <a:cubicBezTo>
                    <a:pt x="34721" y="15206"/>
                    <a:pt x="38117" y="11810"/>
                    <a:pt x="38117" y="7603"/>
                  </a:cubicBezTo>
                  <a:cubicBezTo>
                    <a:pt x="38117" y="3396"/>
                    <a:pt x="34721" y="0"/>
                    <a:pt x="30514" y="0"/>
                  </a:cubicBezTo>
                  <a:lnTo>
                    <a:pt x="7603" y="0"/>
                  </a:lnTo>
                  <a:cubicBezTo>
                    <a:pt x="3396" y="0"/>
                    <a:pt x="0" y="3396"/>
                    <a:pt x="0" y="7603"/>
                  </a:cubicBezTo>
                  <a:cubicBezTo>
                    <a:pt x="0" y="11810"/>
                    <a:pt x="3396" y="15206"/>
                    <a:pt x="7603" y="15206"/>
                  </a:cubicBezTo>
                  <a:close/>
                </a:path>
              </a:pathLst>
            </a:custGeom>
            <a:grpFill/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803" name="Frihandsfigur: Form 802">
              <a:extLst>
                <a:ext uri="{FF2B5EF4-FFF2-40B4-BE49-F238E27FC236}">
                  <a16:creationId xmlns:a16="http://schemas.microsoft.com/office/drawing/2014/main" id="{7502C7B0-49CF-DBBC-E2BE-0295E0DDB8A0}"/>
                </a:ext>
              </a:extLst>
            </p:cNvPr>
            <p:cNvSpPr/>
            <p:nvPr/>
          </p:nvSpPr>
          <p:spPr>
            <a:xfrm>
              <a:off x="2470479" y="6344776"/>
              <a:ext cx="38116" cy="15206"/>
            </a:xfrm>
            <a:custGeom>
              <a:avLst/>
              <a:gdLst>
                <a:gd name="connsiteX0" fmla="*/ 7603 w 38116"/>
                <a:gd name="connsiteY0" fmla="*/ 15206 h 15206"/>
                <a:gd name="connsiteX1" fmla="*/ 30514 w 38116"/>
                <a:gd name="connsiteY1" fmla="*/ 15206 h 15206"/>
                <a:gd name="connsiteX2" fmla="*/ 38117 w 38116"/>
                <a:gd name="connsiteY2" fmla="*/ 7603 h 15206"/>
                <a:gd name="connsiteX3" fmla="*/ 30514 w 38116"/>
                <a:gd name="connsiteY3" fmla="*/ 0 h 15206"/>
                <a:gd name="connsiteX4" fmla="*/ 7603 w 38116"/>
                <a:gd name="connsiteY4" fmla="*/ 0 h 15206"/>
                <a:gd name="connsiteX5" fmla="*/ 0 w 38116"/>
                <a:gd name="connsiteY5" fmla="*/ 7603 h 15206"/>
                <a:gd name="connsiteX6" fmla="*/ 7603 w 38116"/>
                <a:gd name="connsiteY6" fmla="*/ 15206 h 15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116" h="15206">
                  <a:moveTo>
                    <a:pt x="7603" y="15206"/>
                  </a:moveTo>
                  <a:lnTo>
                    <a:pt x="30514" y="15206"/>
                  </a:lnTo>
                  <a:cubicBezTo>
                    <a:pt x="34721" y="15206"/>
                    <a:pt x="38117" y="11810"/>
                    <a:pt x="38117" y="7603"/>
                  </a:cubicBezTo>
                  <a:cubicBezTo>
                    <a:pt x="38117" y="3396"/>
                    <a:pt x="34721" y="0"/>
                    <a:pt x="30514" y="0"/>
                  </a:cubicBezTo>
                  <a:lnTo>
                    <a:pt x="7603" y="0"/>
                  </a:lnTo>
                  <a:cubicBezTo>
                    <a:pt x="3396" y="0"/>
                    <a:pt x="0" y="3396"/>
                    <a:pt x="0" y="7603"/>
                  </a:cubicBezTo>
                  <a:cubicBezTo>
                    <a:pt x="0" y="11810"/>
                    <a:pt x="3396" y="15206"/>
                    <a:pt x="7603" y="15206"/>
                  </a:cubicBezTo>
                  <a:close/>
                </a:path>
              </a:pathLst>
            </a:custGeom>
            <a:grpFill/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804" name="Frihandsfigur: Form 803">
              <a:extLst>
                <a:ext uri="{FF2B5EF4-FFF2-40B4-BE49-F238E27FC236}">
                  <a16:creationId xmlns:a16="http://schemas.microsoft.com/office/drawing/2014/main" id="{DF4D41A8-F974-8923-D425-2F92757227D5}"/>
                </a:ext>
              </a:extLst>
            </p:cNvPr>
            <p:cNvSpPr/>
            <p:nvPr/>
          </p:nvSpPr>
          <p:spPr>
            <a:xfrm>
              <a:off x="2470479" y="6390597"/>
              <a:ext cx="38116" cy="15206"/>
            </a:xfrm>
            <a:custGeom>
              <a:avLst/>
              <a:gdLst>
                <a:gd name="connsiteX0" fmla="*/ 7603 w 38116"/>
                <a:gd name="connsiteY0" fmla="*/ 15206 h 15206"/>
                <a:gd name="connsiteX1" fmla="*/ 30514 w 38116"/>
                <a:gd name="connsiteY1" fmla="*/ 15206 h 15206"/>
                <a:gd name="connsiteX2" fmla="*/ 38117 w 38116"/>
                <a:gd name="connsiteY2" fmla="*/ 7603 h 15206"/>
                <a:gd name="connsiteX3" fmla="*/ 30514 w 38116"/>
                <a:gd name="connsiteY3" fmla="*/ 0 h 15206"/>
                <a:gd name="connsiteX4" fmla="*/ 7603 w 38116"/>
                <a:gd name="connsiteY4" fmla="*/ 0 h 15206"/>
                <a:gd name="connsiteX5" fmla="*/ 0 w 38116"/>
                <a:gd name="connsiteY5" fmla="*/ 7603 h 15206"/>
                <a:gd name="connsiteX6" fmla="*/ 7603 w 38116"/>
                <a:gd name="connsiteY6" fmla="*/ 15206 h 15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116" h="15206">
                  <a:moveTo>
                    <a:pt x="7603" y="15206"/>
                  </a:moveTo>
                  <a:lnTo>
                    <a:pt x="30514" y="15206"/>
                  </a:lnTo>
                  <a:cubicBezTo>
                    <a:pt x="34721" y="15206"/>
                    <a:pt x="38117" y="11810"/>
                    <a:pt x="38117" y="7603"/>
                  </a:cubicBezTo>
                  <a:cubicBezTo>
                    <a:pt x="38117" y="3396"/>
                    <a:pt x="34721" y="0"/>
                    <a:pt x="30514" y="0"/>
                  </a:cubicBezTo>
                  <a:lnTo>
                    <a:pt x="7603" y="0"/>
                  </a:lnTo>
                  <a:cubicBezTo>
                    <a:pt x="3396" y="0"/>
                    <a:pt x="0" y="3396"/>
                    <a:pt x="0" y="7603"/>
                  </a:cubicBezTo>
                  <a:cubicBezTo>
                    <a:pt x="0" y="11810"/>
                    <a:pt x="3396" y="15206"/>
                    <a:pt x="7603" y="15206"/>
                  </a:cubicBezTo>
                  <a:close/>
                </a:path>
              </a:pathLst>
            </a:custGeom>
            <a:grpFill/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805" name="Frihandsfigur: Form 804">
              <a:extLst>
                <a:ext uri="{FF2B5EF4-FFF2-40B4-BE49-F238E27FC236}">
                  <a16:creationId xmlns:a16="http://schemas.microsoft.com/office/drawing/2014/main" id="{32F9A068-31A4-B63F-E505-27535A31D7C2}"/>
                </a:ext>
              </a:extLst>
            </p:cNvPr>
            <p:cNvSpPr/>
            <p:nvPr/>
          </p:nvSpPr>
          <p:spPr>
            <a:xfrm>
              <a:off x="2562071" y="6299005"/>
              <a:ext cx="38116" cy="15206"/>
            </a:xfrm>
            <a:custGeom>
              <a:avLst/>
              <a:gdLst>
                <a:gd name="connsiteX0" fmla="*/ 7603 w 38116"/>
                <a:gd name="connsiteY0" fmla="*/ 15206 h 15206"/>
                <a:gd name="connsiteX1" fmla="*/ 30514 w 38116"/>
                <a:gd name="connsiteY1" fmla="*/ 15206 h 15206"/>
                <a:gd name="connsiteX2" fmla="*/ 38117 w 38116"/>
                <a:gd name="connsiteY2" fmla="*/ 7603 h 15206"/>
                <a:gd name="connsiteX3" fmla="*/ 30514 w 38116"/>
                <a:gd name="connsiteY3" fmla="*/ 0 h 15206"/>
                <a:gd name="connsiteX4" fmla="*/ 7603 w 38116"/>
                <a:gd name="connsiteY4" fmla="*/ 0 h 15206"/>
                <a:gd name="connsiteX5" fmla="*/ 0 w 38116"/>
                <a:gd name="connsiteY5" fmla="*/ 7603 h 15206"/>
                <a:gd name="connsiteX6" fmla="*/ 7603 w 38116"/>
                <a:gd name="connsiteY6" fmla="*/ 15206 h 15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116" h="15206">
                  <a:moveTo>
                    <a:pt x="7603" y="15206"/>
                  </a:moveTo>
                  <a:lnTo>
                    <a:pt x="30514" y="15206"/>
                  </a:lnTo>
                  <a:cubicBezTo>
                    <a:pt x="34721" y="15206"/>
                    <a:pt x="38117" y="11810"/>
                    <a:pt x="38117" y="7603"/>
                  </a:cubicBezTo>
                  <a:cubicBezTo>
                    <a:pt x="38117" y="3396"/>
                    <a:pt x="34721" y="0"/>
                    <a:pt x="30514" y="0"/>
                  </a:cubicBezTo>
                  <a:lnTo>
                    <a:pt x="7603" y="0"/>
                  </a:lnTo>
                  <a:cubicBezTo>
                    <a:pt x="3396" y="0"/>
                    <a:pt x="0" y="3396"/>
                    <a:pt x="0" y="7603"/>
                  </a:cubicBezTo>
                  <a:cubicBezTo>
                    <a:pt x="0" y="11810"/>
                    <a:pt x="3396" y="15206"/>
                    <a:pt x="7603" y="15206"/>
                  </a:cubicBezTo>
                  <a:close/>
                </a:path>
              </a:pathLst>
            </a:custGeom>
            <a:grpFill/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806" name="Frihandsfigur: Form 805">
              <a:extLst>
                <a:ext uri="{FF2B5EF4-FFF2-40B4-BE49-F238E27FC236}">
                  <a16:creationId xmlns:a16="http://schemas.microsoft.com/office/drawing/2014/main" id="{16672FC4-5703-3223-B69C-FFCF61FEFF52}"/>
                </a:ext>
              </a:extLst>
            </p:cNvPr>
            <p:cNvSpPr/>
            <p:nvPr/>
          </p:nvSpPr>
          <p:spPr>
            <a:xfrm>
              <a:off x="2562071" y="6344776"/>
              <a:ext cx="38116" cy="15206"/>
            </a:xfrm>
            <a:custGeom>
              <a:avLst/>
              <a:gdLst>
                <a:gd name="connsiteX0" fmla="*/ 7603 w 38116"/>
                <a:gd name="connsiteY0" fmla="*/ 15206 h 15206"/>
                <a:gd name="connsiteX1" fmla="*/ 30514 w 38116"/>
                <a:gd name="connsiteY1" fmla="*/ 15206 h 15206"/>
                <a:gd name="connsiteX2" fmla="*/ 38117 w 38116"/>
                <a:gd name="connsiteY2" fmla="*/ 7603 h 15206"/>
                <a:gd name="connsiteX3" fmla="*/ 30514 w 38116"/>
                <a:gd name="connsiteY3" fmla="*/ 0 h 15206"/>
                <a:gd name="connsiteX4" fmla="*/ 7603 w 38116"/>
                <a:gd name="connsiteY4" fmla="*/ 0 h 15206"/>
                <a:gd name="connsiteX5" fmla="*/ 0 w 38116"/>
                <a:gd name="connsiteY5" fmla="*/ 7603 h 15206"/>
                <a:gd name="connsiteX6" fmla="*/ 7603 w 38116"/>
                <a:gd name="connsiteY6" fmla="*/ 15206 h 15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116" h="15206">
                  <a:moveTo>
                    <a:pt x="7603" y="15206"/>
                  </a:moveTo>
                  <a:lnTo>
                    <a:pt x="30514" y="15206"/>
                  </a:lnTo>
                  <a:cubicBezTo>
                    <a:pt x="34721" y="15206"/>
                    <a:pt x="38117" y="11810"/>
                    <a:pt x="38117" y="7603"/>
                  </a:cubicBezTo>
                  <a:cubicBezTo>
                    <a:pt x="38117" y="3396"/>
                    <a:pt x="34721" y="0"/>
                    <a:pt x="30514" y="0"/>
                  </a:cubicBezTo>
                  <a:lnTo>
                    <a:pt x="7603" y="0"/>
                  </a:lnTo>
                  <a:cubicBezTo>
                    <a:pt x="3396" y="0"/>
                    <a:pt x="0" y="3396"/>
                    <a:pt x="0" y="7603"/>
                  </a:cubicBezTo>
                  <a:cubicBezTo>
                    <a:pt x="0" y="11810"/>
                    <a:pt x="3396" y="15206"/>
                    <a:pt x="7603" y="15206"/>
                  </a:cubicBezTo>
                  <a:close/>
                </a:path>
              </a:pathLst>
            </a:custGeom>
            <a:grpFill/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807" name="Frihandsfigur: Form 806">
              <a:extLst>
                <a:ext uri="{FF2B5EF4-FFF2-40B4-BE49-F238E27FC236}">
                  <a16:creationId xmlns:a16="http://schemas.microsoft.com/office/drawing/2014/main" id="{FB060BD1-A125-970E-6BB9-C362F70D1335}"/>
                </a:ext>
              </a:extLst>
            </p:cNvPr>
            <p:cNvSpPr/>
            <p:nvPr/>
          </p:nvSpPr>
          <p:spPr>
            <a:xfrm>
              <a:off x="2562071" y="6390597"/>
              <a:ext cx="38116" cy="15206"/>
            </a:xfrm>
            <a:custGeom>
              <a:avLst/>
              <a:gdLst>
                <a:gd name="connsiteX0" fmla="*/ 7603 w 38116"/>
                <a:gd name="connsiteY0" fmla="*/ 15206 h 15206"/>
                <a:gd name="connsiteX1" fmla="*/ 30514 w 38116"/>
                <a:gd name="connsiteY1" fmla="*/ 15206 h 15206"/>
                <a:gd name="connsiteX2" fmla="*/ 38117 w 38116"/>
                <a:gd name="connsiteY2" fmla="*/ 7603 h 15206"/>
                <a:gd name="connsiteX3" fmla="*/ 30514 w 38116"/>
                <a:gd name="connsiteY3" fmla="*/ 0 h 15206"/>
                <a:gd name="connsiteX4" fmla="*/ 7603 w 38116"/>
                <a:gd name="connsiteY4" fmla="*/ 0 h 15206"/>
                <a:gd name="connsiteX5" fmla="*/ 0 w 38116"/>
                <a:gd name="connsiteY5" fmla="*/ 7603 h 15206"/>
                <a:gd name="connsiteX6" fmla="*/ 7603 w 38116"/>
                <a:gd name="connsiteY6" fmla="*/ 15206 h 15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116" h="15206">
                  <a:moveTo>
                    <a:pt x="7603" y="15206"/>
                  </a:moveTo>
                  <a:lnTo>
                    <a:pt x="30514" y="15206"/>
                  </a:lnTo>
                  <a:cubicBezTo>
                    <a:pt x="34721" y="15206"/>
                    <a:pt x="38117" y="11810"/>
                    <a:pt x="38117" y="7603"/>
                  </a:cubicBezTo>
                  <a:cubicBezTo>
                    <a:pt x="38117" y="3396"/>
                    <a:pt x="34721" y="0"/>
                    <a:pt x="30514" y="0"/>
                  </a:cubicBezTo>
                  <a:lnTo>
                    <a:pt x="7603" y="0"/>
                  </a:lnTo>
                  <a:cubicBezTo>
                    <a:pt x="3396" y="0"/>
                    <a:pt x="0" y="3396"/>
                    <a:pt x="0" y="7603"/>
                  </a:cubicBezTo>
                  <a:cubicBezTo>
                    <a:pt x="0" y="11810"/>
                    <a:pt x="3396" y="15206"/>
                    <a:pt x="7603" y="15206"/>
                  </a:cubicBezTo>
                  <a:close/>
                </a:path>
              </a:pathLst>
            </a:custGeom>
            <a:grpFill/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  <p:sp>
        <p:nvSpPr>
          <p:cNvPr id="808" name="Frihandsfigur: Form 807">
            <a:extLst>
              <a:ext uri="{FF2B5EF4-FFF2-40B4-BE49-F238E27FC236}">
                <a16:creationId xmlns:a16="http://schemas.microsoft.com/office/drawing/2014/main" id="{6CAAA4C0-CAFC-9221-8004-86DB0B704551}"/>
              </a:ext>
            </a:extLst>
          </p:cNvPr>
          <p:cNvSpPr/>
          <p:nvPr/>
        </p:nvSpPr>
        <p:spPr>
          <a:xfrm>
            <a:off x="9123742" y="2271232"/>
            <a:ext cx="489243" cy="488241"/>
          </a:xfrm>
          <a:custGeom>
            <a:avLst/>
            <a:gdLst>
              <a:gd name="connsiteX0" fmla="*/ 263372 w 361502"/>
              <a:gd name="connsiteY0" fmla="*/ 171 h 360761"/>
              <a:gd name="connsiteX1" fmla="*/ 180802 w 361502"/>
              <a:gd name="connsiteY1" fmla="*/ 61148 h 360761"/>
              <a:gd name="connsiteX2" fmla="*/ 98232 w 361502"/>
              <a:gd name="connsiteY2" fmla="*/ 171 h 360761"/>
              <a:gd name="connsiteX3" fmla="*/ 29855 w 361502"/>
              <a:gd name="connsiteY3" fmla="*/ 23487 h 360761"/>
              <a:gd name="connsiteX4" fmla="*/ 0 w 361502"/>
              <a:gd name="connsiteY4" fmla="*/ 97947 h 360761"/>
              <a:gd name="connsiteX5" fmla="*/ 16119 w 361502"/>
              <a:gd name="connsiteY5" fmla="*/ 151625 h 360761"/>
              <a:gd name="connsiteX6" fmla="*/ 174973 w 361502"/>
              <a:gd name="connsiteY6" fmla="*/ 358075 h 360761"/>
              <a:gd name="connsiteX7" fmla="*/ 180751 w 361502"/>
              <a:gd name="connsiteY7" fmla="*/ 360761 h 360761"/>
              <a:gd name="connsiteX8" fmla="*/ 186530 w 361502"/>
              <a:gd name="connsiteY8" fmla="*/ 358075 h 360761"/>
              <a:gd name="connsiteX9" fmla="*/ 345384 w 361502"/>
              <a:gd name="connsiteY9" fmla="*/ 151625 h 360761"/>
              <a:gd name="connsiteX10" fmla="*/ 361502 w 361502"/>
              <a:gd name="connsiteY10" fmla="*/ 97947 h 360761"/>
              <a:gd name="connsiteX11" fmla="*/ 331647 w 361502"/>
              <a:gd name="connsiteY11" fmla="*/ 23487 h 360761"/>
              <a:gd name="connsiteX12" fmla="*/ 263270 w 361502"/>
              <a:gd name="connsiteY12" fmla="*/ 171 h 360761"/>
              <a:gd name="connsiteX13" fmla="*/ 332459 w 361502"/>
              <a:gd name="connsiteY13" fmla="*/ 143617 h 360761"/>
              <a:gd name="connsiteX14" fmla="*/ 180802 w 361502"/>
              <a:gd name="connsiteY14" fmla="*/ 341348 h 360761"/>
              <a:gd name="connsiteX15" fmla="*/ 29145 w 361502"/>
              <a:gd name="connsiteY15" fmla="*/ 143617 h 360761"/>
              <a:gd name="connsiteX16" fmla="*/ 15257 w 361502"/>
              <a:gd name="connsiteY16" fmla="*/ 97896 h 360761"/>
              <a:gd name="connsiteX17" fmla="*/ 40347 w 361502"/>
              <a:gd name="connsiteY17" fmla="*/ 34486 h 360761"/>
              <a:gd name="connsiteX18" fmla="*/ 91896 w 361502"/>
              <a:gd name="connsiteY18" fmla="*/ 15175 h 360761"/>
              <a:gd name="connsiteX19" fmla="*/ 97371 w 361502"/>
              <a:gd name="connsiteY19" fmla="*/ 15327 h 360761"/>
              <a:gd name="connsiteX20" fmla="*/ 173807 w 361502"/>
              <a:gd name="connsiteY20" fmla="*/ 82335 h 360761"/>
              <a:gd name="connsiteX21" fmla="*/ 180802 w 361502"/>
              <a:gd name="connsiteY21" fmla="*/ 86948 h 360761"/>
              <a:gd name="connsiteX22" fmla="*/ 187797 w 361502"/>
              <a:gd name="connsiteY22" fmla="*/ 82335 h 360761"/>
              <a:gd name="connsiteX23" fmla="*/ 264233 w 361502"/>
              <a:gd name="connsiteY23" fmla="*/ 15327 h 360761"/>
              <a:gd name="connsiteX24" fmla="*/ 321307 w 361502"/>
              <a:gd name="connsiteY24" fmla="*/ 34486 h 360761"/>
              <a:gd name="connsiteX25" fmla="*/ 346398 w 361502"/>
              <a:gd name="connsiteY25" fmla="*/ 97896 h 360761"/>
              <a:gd name="connsiteX26" fmla="*/ 332509 w 361502"/>
              <a:gd name="connsiteY26" fmla="*/ 143617 h 360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61502" h="360761">
                <a:moveTo>
                  <a:pt x="263372" y="171"/>
                </a:moveTo>
                <a:cubicBezTo>
                  <a:pt x="216993" y="2807"/>
                  <a:pt x="192713" y="37781"/>
                  <a:pt x="180802" y="61148"/>
                </a:cubicBezTo>
                <a:cubicBezTo>
                  <a:pt x="168890" y="37731"/>
                  <a:pt x="144611" y="2807"/>
                  <a:pt x="98232" y="171"/>
                </a:cubicBezTo>
                <a:cubicBezTo>
                  <a:pt x="71317" y="-1299"/>
                  <a:pt x="47646" y="6710"/>
                  <a:pt x="29855" y="23487"/>
                </a:cubicBezTo>
                <a:cubicBezTo>
                  <a:pt x="10898" y="41380"/>
                  <a:pt x="0" y="68549"/>
                  <a:pt x="0" y="97947"/>
                </a:cubicBezTo>
                <a:cubicBezTo>
                  <a:pt x="0" y="123493"/>
                  <a:pt x="12368" y="145492"/>
                  <a:pt x="16119" y="151625"/>
                </a:cubicBezTo>
                <a:cubicBezTo>
                  <a:pt x="61535" y="225173"/>
                  <a:pt x="173807" y="356757"/>
                  <a:pt x="174973" y="358075"/>
                </a:cubicBezTo>
                <a:cubicBezTo>
                  <a:pt x="176443" y="359748"/>
                  <a:pt x="178521" y="360761"/>
                  <a:pt x="180751" y="360761"/>
                </a:cubicBezTo>
                <a:cubicBezTo>
                  <a:pt x="182982" y="360761"/>
                  <a:pt x="185060" y="359798"/>
                  <a:pt x="186530" y="358075"/>
                </a:cubicBezTo>
                <a:cubicBezTo>
                  <a:pt x="187645" y="356757"/>
                  <a:pt x="299968" y="225173"/>
                  <a:pt x="345384" y="151625"/>
                </a:cubicBezTo>
                <a:cubicBezTo>
                  <a:pt x="349185" y="145492"/>
                  <a:pt x="361502" y="123493"/>
                  <a:pt x="361502" y="97947"/>
                </a:cubicBezTo>
                <a:cubicBezTo>
                  <a:pt x="361502" y="68549"/>
                  <a:pt x="350605" y="41431"/>
                  <a:pt x="331647" y="23487"/>
                </a:cubicBezTo>
                <a:cubicBezTo>
                  <a:pt x="313907" y="6710"/>
                  <a:pt x="290236" y="-1299"/>
                  <a:pt x="263270" y="171"/>
                </a:cubicBezTo>
                <a:close/>
                <a:moveTo>
                  <a:pt x="332459" y="143617"/>
                </a:moveTo>
                <a:cubicBezTo>
                  <a:pt x="293581" y="206621"/>
                  <a:pt x="204321" y="313419"/>
                  <a:pt x="180802" y="341348"/>
                </a:cubicBezTo>
                <a:cubicBezTo>
                  <a:pt x="157232" y="313470"/>
                  <a:pt x="68023" y="206621"/>
                  <a:pt x="29145" y="143617"/>
                </a:cubicBezTo>
                <a:cubicBezTo>
                  <a:pt x="22454" y="132769"/>
                  <a:pt x="15257" y="115080"/>
                  <a:pt x="15257" y="97896"/>
                </a:cubicBezTo>
                <a:cubicBezTo>
                  <a:pt x="15257" y="72654"/>
                  <a:pt x="24381" y="49541"/>
                  <a:pt x="40347" y="34486"/>
                </a:cubicBezTo>
                <a:cubicBezTo>
                  <a:pt x="53780" y="21764"/>
                  <a:pt x="71520" y="15175"/>
                  <a:pt x="91896" y="15175"/>
                </a:cubicBezTo>
                <a:cubicBezTo>
                  <a:pt x="93721" y="15175"/>
                  <a:pt x="95546" y="15175"/>
                  <a:pt x="97371" y="15327"/>
                </a:cubicBezTo>
                <a:cubicBezTo>
                  <a:pt x="130875" y="17253"/>
                  <a:pt x="155154" y="38542"/>
                  <a:pt x="173807" y="82335"/>
                </a:cubicBezTo>
                <a:cubicBezTo>
                  <a:pt x="175024" y="85123"/>
                  <a:pt x="177761" y="86948"/>
                  <a:pt x="180802" y="86948"/>
                </a:cubicBezTo>
                <a:cubicBezTo>
                  <a:pt x="183843" y="86948"/>
                  <a:pt x="186580" y="85123"/>
                  <a:pt x="187797" y="82335"/>
                </a:cubicBezTo>
                <a:cubicBezTo>
                  <a:pt x="206450" y="38542"/>
                  <a:pt x="230729" y="17253"/>
                  <a:pt x="264233" y="15327"/>
                </a:cubicBezTo>
                <a:cubicBezTo>
                  <a:pt x="286891" y="14009"/>
                  <a:pt x="306659" y="20649"/>
                  <a:pt x="321307" y="34486"/>
                </a:cubicBezTo>
                <a:cubicBezTo>
                  <a:pt x="337223" y="49541"/>
                  <a:pt x="346398" y="72654"/>
                  <a:pt x="346398" y="97896"/>
                </a:cubicBezTo>
                <a:cubicBezTo>
                  <a:pt x="346398" y="115029"/>
                  <a:pt x="339250" y="132719"/>
                  <a:pt x="332509" y="143617"/>
                </a:cubicBezTo>
                <a:close/>
              </a:path>
            </a:pathLst>
          </a:custGeom>
          <a:solidFill>
            <a:schemeClr val="bg1"/>
          </a:solidFill>
          <a:ln w="5064" cap="flat">
            <a:noFill/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grpSp>
        <p:nvGrpSpPr>
          <p:cNvPr id="809" name="Bild 3">
            <a:extLst>
              <a:ext uri="{FF2B5EF4-FFF2-40B4-BE49-F238E27FC236}">
                <a16:creationId xmlns:a16="http://schemas.microsoft.com/office/drawing/2014/main" id="{09D29CA1-189E-992E-C43E-6FB24D6D5045}"/>
              </a:ext>
            </a:extLst>
          </p:cNvPr>
          <p:cNvGrpSpPr/>
          <p:nvPr/>
        </p:nvGrpSpPr>
        <p:grpSpPr>
          <a:xfrm>
            <a:off x="428160" y="2268398"/>
            <a:ext cx="489667" cy="493908"/>
            <a:chOff x="6532986" y="5594045"/>
            <a:chExt cx="361815" cy="364949"/>
          </a:xfrm>
          <a:solidFill>
            <a:schemeClr val="bg1"/>
          </a:solidFill>
        </p:grpSpPr>
        <p:sp>
          <p:nvSpPr>
            <p:cNvPr id="810" name="Frihandsfigur: Form 809">
              <a:extLst>
                <a:ext uri="{FF2B5EF4-FFF2-40B4-BE49-F238E27FC236}">
                  <a16:creationId xmlns:a16="http://schemas.microsoft.com/office/drawing/2014/main" id="{5D66739A-1517-3672-551D-050A37671731}"/>
                </a:ext>
              </a:extLst>
            </p:cNvPr>
            <p:cNvSpPr/>
            <p:nvPr/>
          </p:nvSpPr>
          <p:spPr>
            <a:xfrm>
              <a:off x="6636422" y="5780625"/>
              <a:ext cx="155103" cy="131787"/>
            </a:xfrm>
            <a:custGeom>
              <a:avLst/>
              <a:gdLst>
                <a:gd name="connsiteX0" fmla="*/ 7603 w 155103"/>
                <a:gd name="connsiteY0" fmla="*/ 131787 h 131787"/>
                <a:gd name="connsiteX1" fmla="*/ 147500 w 155103"/>
                <a:gd name="connsiteY1" fmla="*/ 131787 h 131787"/>
                <a:gd name="connsiteX2" fmla="*/ 155103 w 155103"/>
                <a:gd name="connsiteY2" fmla="*/ 124184 h 131787"/>
                <a:gd name="connsiteX3" fmla="*/ 155103 w 155103"/>
                <a:gd name="connsiteY3" fmla="*/ 7603 h 131787"/>
                <a:gd name="connsiteX4" fmla="*/ 147500 w 155103"/>
                <a:gd name="connsiteY4" fmla="*/ 0 h 131787"/>
                <a:gd name="connsiteX5" fmla="*/ 7603 w 155103"/>
                <a:gd name="connsiteY5" fmla="*/ 0 h 131787"/>
                <a:gd name="connsiteX6" fmla="*/ 0 w 155103"/>
                <a:gd name="connsiteY6" fmla="*/ 7603 h 131787"/>
                <a:gd name="connsiteX7" fmla="*/ 0 w 155103"/>
                <a:gd name="connsiteY7" fmla="*/ 124184 h 131787"/>
                <a:gd name="connsiteX8" fmla="*/ 7603 w 155103"/>
                <a:gd name="connsiteY8" fmla="*/ 131787 h 131787"/>
                <a:gd name="connsiteX9" fmla="*/ 15206 w 155103"/>
                <a:gd name="connsiteY9" fmla="*/ 116581 h 131787"/>
                <a:gd name="connsiteX10" fmla="*/ 15206 w 155103"/>
                <a:gd name="connsiteY10" fmla="*/ 50181 h 131787"/>
                <a:gd name="connsiteX11" fmla="*/ 139897 w 155103"/>
                <a:gd name="connsiteY11" fmla="*/ 50181 h 131787"/>
                <a:gd name="connsiteX12" fmla="*/ 139897 w 155103"/>
                <a:gd name="connsiteY12" fmla="*/ 116581 h 131787"/>
                <a:gd name="connsiteX13" fmla="*/ 15206 w 155103"/>
                <a:gd name="connsiteY13" fmla="*/ 116581 h 131787"/>
                <a:gd name="connsiteX14" fmla="*/ 139897 w 155103"/>
                <a:gd name="connsiteY14" fmla="*/ 15206 h 131787"/>
                <a:gd name="connsiteX15" fmla="*/ 139897 w 155103"/>
                <a:gd name="connsiteY15" fmla="*/ 34974 h 131787"/>
                <a:gd name="connsiteX16" fmla="*/ 15206 w 155103"/>
                <a:gd name="connsiteY16" fmla="*/ 34974 h 131787"/>
                <a:gd name="connsiteX17" fmla="*/ 15206 w 155103"/>
                <a:gd name="connsiteY17" fmla="*/ 15206 h 131787"/>
                <a:gd name="connsiteX18" fmla="*/ 139897 w 155103"/>
                <a:gd name="connsiteY18" fmla="*/ 15206 h 131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55103" h="131787">
                  <a:moveTo>
                    <a:pt x="7603" y="131787"/>
                  </a:moveTo>
                  <a:lnTo>
                    <a:pt x="147500" y="131787"/>
                  </a:lnTo>
                  <a:cubicBezTo>
                    <a:pt x="151708" y="131787"/>
                    <a:pt x="155103" y="128391"/>
                    <a:pt x="155103" y="124184"/>
                  </a:cubicBezTo>
                  <a:lnTo>
                    <a:pt x="155103" y="7603"/>
                  </a:lnTo>
                  <a:cubicBezTo>
                    <a:pt x="155103" y="3396"/>
                    <a:pt x="151708" y="0"/>
                    <a:pt x="147500" y="0"/>
                  </a:cubicBezTo>
                  <a:lnTo>
                    <a:pt x="7603" y="0"/>
                  </a:lnTo>
                  <a:cubicBezTo>
                    <a:pt x="3396" y="0"/>
                    <a:pt x="0" y="3396"/>
                    <a:pt x="0" y="7603"/>
                  </a:cubicBezTo>
                  <a:lnTo>
                    <a:pt x="0" y="124184"/>
                  </a:lnTo>
                  <a:cubicBezTo>
                    <a:pt x="0" y="128391"/>
                    <a:pt x="3396" y="131787"/>
                    <a:pt x="7603" y="131787"/>
                  </a:cubicBezTo>
                  <a:close/>
                  <a:moveTo>
                    <a:pt x="15206" y="116581"/>
                  </a:moveTo>
                  <a:lnTo>
                    <a:pt x="15206" y="50181"/>
                  </a:lnTo>
                  <a:lnTo>
                    <a:pt x="139897" y="50181"/>
                  </a:lnTo>
                  <a:lnTo>
                    <a:pt x="139897" y="116581"/>
                  </a:lnTo>
                  <a:lnTo>
                    <a:pt x="15206" y="116581"/>
                  </a:lnTo>
                  <a:close/>
                  <a:moveTo>
                    <a:pt x="139897" y="15206"/>
                  </a:moveTo>
                  <a:lnTo>
                    <a:pt x="139897" y="34974"/>
                  </a:lnTo>
                  <a:lnTo>
                    <a:pt x="15206" y="34974"/>
                  </a:lnTo>
                  <a:lnTo>
                    <a:pt x="15206" y="15206"/>
                  </a:lnTo>
                  <a:lnTo>
                    <a:pt x="139897" y="15206"/>
                  </a:lnTo>
                  <a:close/>
                </a:path>
              </a:pathLst>
            </a:custGeom>
            <a:grpFill/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811" name="Frihandsfigur: Form 810">
              <a:extLst>
                <a:ext uri="{FF2B5EF4-FFF2-40B4-BE49-F238E27FC236}">
                  <a16:creationId xmlns:a16="http://schemas.microsoft.com/office/drawing/2014/main" id="{8DAD82E1-3C7E-5B43-EFE5-D545FB952BE8}"/>
                </a:ext>
              </a:extLst>
            </p:cNvPr>
            <p:cNvSpPr/>
            <p:nvPr/>
          </p:nvSpPr>
          <p:spPr>
            <a:xfrm>
              <a:off x="6532986" y="5594045"/>
              <a:ext cx="361815" cy="364949"/>
            </a:xfrm>
            <a:custGeom>
              <a:avLst/>
              <a:gdLst>
                <a:gd name="connsiteX0" fmla="*/ 34197 w 361815"/>
                <a:gd name="connsiteY0" fmla="*/ 346093 h 364949"/>
                <a:gd name="connsiteX1" fmla="*/ 60149 w 361815"/>
                <a:gd name="connsiteY1" fmla="*/ 363682 h 364949"/>
                <a:gd name="connsiteX2" fmla="*/ 61163 w 361815"/>
                <a:gd name="connsiteY2" fmla="*/ 364138 h 364949"/>
                <a:gd name="connsiteX3" fmla="*/ 61922 w 361815"/>
                <a:gd name="connsiteY3" fmla="*/ 364493 h 364949"/>
                <a:gd name="connsiteX4" fmla="*/ 64407 w 361815"/>
                <a:gd name="connsiteY4" fmla="*/ 364949 h 364949"/>
                <a:gd name="connsiteX5" fmla="*/ 64407 w 361815"/>
                <a:gd name="connsiteY5" fmla="*/ 364949 h 364949"/>
                <a:gd name="connsiteX6" fmla="*/ 64407 w 361815"/>
                <a:gd name="connsiteY6" fmla="*/ 364949 h 364949"/>
                <a:gd name="connsiteX7" fmla="*/ 297569 w 361815"/>
                <a:gd name="connsiteY7" fmla="*/ 364949 h 364949"/>
                <a:gd name="connsiteX8" fmla="*/ 297569 w 361815"/>
                <a:gd name="connsiteY8" fmla="*/ 364949 h 364949"/>
                <a:gd name="connsiteX9" fmla="*/ 297569 w 361815"/>
                <a:gd name="connsiteY9" fmla="*/ 364949 h 364949"/>
                <a:gd name="connsiteX10" fmla="*/ 300052 w 361815"/>
                <a:gd name="connsiteY10" fmla="*/ 364493 h 364949"/>
                <a:gd name="connsiteX11" fmla="*/ 300812 w 361815"/>
                <a:gd name="connsiteY11" fmla="*/ 364138 h 364949"/>
                <a:gd name="connsiteX12" fmla="*/ 301826 w 361815"/>
                <a:gd name="connsiteY12" fmla="*/ 363682 h 364949"/>
                <a:gd name="connsiteX13" fmla="*/ 327778 w 361815"/>
                <a:gd name="connsiteY13" fmla="*/ 346093 h 364949"/>
                <a:gd name="connsiteX14" fmla="*/ 357835 w 361815"/>
                <a:gd name="connsiteY14" fmla="*/ 257238 h 364949"/>
                <a:gd name="connsiteX15" fmla="*/ 328082 w 361815"/>
                <a:gd name="connsiteY15" fmla="*/ 168485 h 364949"/>
                <a:gd name="connsiteX16" fmla="*/ 293159 w 361815"/>
                <a:gd name="connsiteY16" fmla="*/ 52056 h 364949"/>
                <a:gd name="connsiteX17" fmla="*/ 293159 w 361815"/>
                <a:gd name="connsiteY17" fmla="*/ 52056 h 364949"/>
                <a:gd name="connsiteX18" fmla="*/ 292195 w 361815"/>
                <a:gd name="connsiteY18" fmla="*/ 50079 h 364949"/>
                <a:gd name="connsiteX19" fmla="*/ 291942 w 361815"/>
                <a:gd name="connsiteY19" fmla="*/ 49724 h 364949"/>
                <a:gd name="connsiteX20" fmla="*/ 290472 w 361815"/>
                <a:gd name="connsiteY20" fmla="*/ 48204 h 364949"/>
                <a:gd name="connsiteX21" fmla="*/ 290219 w 361815"/>
                <a:gd name="connsiteY21" fmla="*/ 48052 h 364949"/>
                <a:gd name="connsiteX22" fmla="*/ 288495 w 361815"/>
                <a:gd name="connsiteY22" fmla="*/ 47139 h 364949"/>
                <a:gd name="connsiteX23" fmla="*/ 288140 w 361815"/>
                <a:gd name="connsiteY23" fmla="*/ 46987 h 364949"/>
                <a:gd name="connsiteX24" fmla="*/ 287938 w 361815"/>
                <a:gd name="connsiteY24" fmla="*/ 46886 h 364949"/>
                <a:gd name="connsiteX25" fmla="*/ 286012 w 361815"/>
                <a:gd name="connsiteY25" fmla="*/ 46632 h 364949"/>
                <a:gd name="connsiteX26" fmla="*/ 285809 w 361815"/>
                <a:gd name="connsiteY26" fmla="*/ 46632 h 364949"/>
                <a:gd name="connsiteX27" fmla="*/ 234412 w 361815"/>
                <a:gd name="connsiteY27" fmla="*/ 46632 h 364949"/>
                <a:gd name="connsiteX28" fmla="*/ 180835 w 361815"/>
                <a:gd name="connsiteY28" fmla="*/ 0 h 364949"/>
                <a:gd name="connsiteX29" fmla="*/ 127259 w 361815"/>
                <a:gd name="connsiteY29" fmla="*/ 46632 h 364949"/>
                <a:gd name="connsiteX30" fmla="*/ 75963 w 361815"/>
                <a:gd name="connsiteY30" fmla="*/ 46632 h 364949"/>
                <a:gd name="connsiteX31" fmla="*/ 75811 w 361815"/>
                <a:gd name="connsiteY31" fmla="*/ 46632 h 364949"/>
                <a:gd name="connsiteX32" fmla="*/ 73885 w 361815"/>
                <a:gd name="connsiteY32" fmla="*/ 46886 h 364949"/>
                <a:gd name="connsiteX33" fmla="*/ 73682 w 361815"/>
                <a:gd name="connsiteY33" fmla="*/ 46987 h 364949"/>
                <a:gd name="connsiteX34" fmla="*/ 73327 w 361815"/>
                <a:gd name="connsiteY34" fmla="*/ 47139 h 364949"/>
                <a:gd name="connsiteX35" fmla="*/ 71604 w 361815"/>
                <a:gd name="connsiteY35" fmla="*/ 48052 h 364949"/>
                <a:gd name="connsiteX36" fmla="*/ 71351 w 361815"/>
                <a:gd name="connsiteY36" fmla="*/ 48204 h 364949"/>
                <a:gd name="connsiteX37" fmla="*/ 69881 w 361815"/>
                <a:gd name="connsiteY37" fmla="*/ 49724 h 364949"/>
                <a:gd name="connsiteX38" fmla="*/ 69627 w 361815"/>
                <a:gd name="connsiteY38" fmla="*/ 50079 h 364949"/>
                <a:gd name="connsiteX39" fmla="*/ 68664 w 361815"/>
                <a:gd name="connsiteY39" fmla="*/ 52056 h 364949"/>
                <a:gd name="connsiteX40" fmla="*/ 68664 w 361815"/>
                <a:gd name="connsiteY40" fmla="*/ 52056 h 364949"/>
                <a:gd name="connsiteX41" fmla="*/ 33741 w 361815"/>
                <a:gd name="connsiteY41" fmla="*/ 168485 h 364949"/>
                <a:gd name="connsiteX42" fmla="*/ 3987 w 361815"/>
                <a:gd name="connsiteY42" fmla="*/ 257238 h 364949"/>
                <a:gd name="connsiteX43" fmla="*/ 34044 w 361815"/>
                <a:gd name="connsiteY43" fmla="*/ 346093 h 364949"/>
                <a:gd name="connsiteX44" fmla="*/ 319313 w 361815"/>
                <a:gd name="connsiteY44" fmla="*/ 333523 h 364949"/>
                <a:gd name="connsiteX45" fmla="*/ 307249 w 361815"/>
                <a:gd name="connsiteY45" fmla="*/ 341684 h 364949"/>
                <a:gd name="connsiteX46" fmla="*/ 324331 w 361815"/>
                <a:gd name="connsiteY46" fmla="*/ 204929 h 364949"/>
                <a:gd name="connsiteX47" fmla="*/ 343491 w 361815"/>
                <a:gd name="connsiteY47" fmla="*/ 262054 h 364949"/>
                <a:gd name="connsiteX48" fmla="*/ 319313 w 361815"/>
                <a:gd name="connsiteY48" fmla="*/ 333472 h 364949"/>
                <a:gd name="connsiteX49" fmla="*/ 180988 w 361815"/>
                <a:gd name="connsiteY49" fmla="*/ 110803 h 364949"/>
                <a:gd name="connsiteX50" fmla="*/ 173385 w 361815"/>
                <a:gd name="connsiteY50" fmla="*/ 118406 h 364949"/>
                <a:gd name="connsiteX51" fmla="*/ 173385 w 361815"/>
                <a:gd name="connsiteY51" fmla="*/ 128290 h 364949"/>
                <a:gd name="connsiteX52" fmla="*/ 105108 w 361815"/>
                <a:gd name="connsiteY52" fmla="*/ 128290 h 364949"/>
                <a:gd name="connsiteX53" fmla="*/ 86151 w 361815"/>
                <a:gd name="connsiteY53" fmla="*/ 61889 h 364949"/>
                <a:gd name="connsiteX54" fmla="*/ 275824 w 361815"/>
                <a:gd name="connsiteY54" fmla="*/ 61889 h 364949"/>
                <a:gd name="connsiteX55" fmla="*/ 256867 w 361815"/>
                <a:gd name="connsiteY55" fmla="*/ 128290 h 364949"/>
                <a:gd name="connsiteX56" fmla="*/ 188591 w 361815"/>
                <a:gd name="connsiteY56" fmla="*/ 128290 h 364949"/>
                <a:gd name="connsiteX57" fmla="*/ 188591 w 361815"/>
                <a:gd name="connsiteY57" fmla="*/ 118406 h 364949"/>
                <a:gd name="connsiteX58" fmla="*/ 180988 w 361815"/>
                <a:gd name="connsiteY58" fmla="*/ 110803 h 364949"/>
                <a:gd name="connsiteX59" fmla="*/ 180937 w 361815"/>
                <a:gd name="connsiteY59" fmla="*/ 15257 h 364949"/>
                <a:gd name="connsiteX60" fmla="*/ 219155 w 361815"/>
                <a:gd name="connsiteY60" fmla="*/ 46683 h 364949"/>
                <a:gd name="connsiteX61" fmla="*/ 142718 w 361815"/>
                <a:gd name="connsiteY61" fmla="*/ 46683 h 364949"/>
                <a:gd name="connsiteX62" fmla="*/ 180937 w 361815"/>
                <a:gd name="connsiteY62" fmla="*/ 15257 h 364949"/>
                <a:gd name="connsiteX63" fmla="*/ 75912 w 361815"/>
                <a:gd name="connsiteY63" fmla="*/ 81353 h 364949"/>
                <a:gd name="connsiteX64" fmla="*/ 92082 w 361815"/>
                <a:gd name="connsiteY64" fmla="*/ 137971 h 364949"/>
                <a:gd name="connsiteX65" fmla="*/ 99381 w 361815"/>
                <a:gd name="connsiteY65" fmla="*/ 143496 h 364949"/>
                <a:gd name="connsiteX66" fmla="*/ 173385 w 361815"/>
                <a:gd name="connsiteY66" fmla="*/ 143496 h 364949"/>
                <a:gd name="connsiteX67" fmla="*/ 173385 w 361815"/>
                <a:gd name="connsiteY67" fmla="*/ 153380 h 364949"/>
                <a:gd name="connsiteX68" fmla="*/ 180988 w 361815"/>
                <a:gd name="connsiteY68" fmla="*/ 160983 h 364949"/>
                <a:gd name="connsiteX69" fmla="*/ 188591 w 361815"/>
                <a:gd name="connsiteY69" fmla="*/ 153380 h 364949"/>
                <a:gd name="connsiteX70" fmla="*/ 188591 w 361815"/>
                <a:gd name="connsiteY70" fmla="*/ 143496 h 364949"/>
                <a:gd name="connsiteX71" fmla="*/ 262594 w 361815"/>
                <a:gd name="connsiteY71" fmla="*/ 143496 h 364949"/>
                <a:gd name="connsiteX72" fmla="*/ 269893 w 361815"/>
                <a:gd name="connsiteY72" fmla="*/ 137971 h 364949"/>
                <a:gd name="connsiteX73" fmla="*/ 286062 w 361815"/>
                <a:gd name="connsiteY73" fmla="*/ 81353 h 364949"/>
                <a:gd name="connsiteX74" fmla="*/ 313129 w 361815"/>
                <a:gd name="connsiteY74" fmla="*/ 171526 h 364949"/>
                <a:gd name="connsiteX75" fmla="*/ 290827 w 361815"/>
                <a:gd name="connsiteY75" fmla="*/ 349794 h 364949"/>
                <a:gd name="connsiteX76" fmla="*/ 71097 w 361815"/>
                <a:gd name="connsiteY76" fmla="*/ 349794 h 364949"/>
                <a:gd name="connsiteX77" fmla="*/ 48795 w 361815"/>
                <a:gd name="connsiteY77" fmla="*/ 171526 h 364949"/>
                <a:gd name="connsiteX78" fmla="*/ 75862 w 361815"/>
                <a:gd name="connsiteY78" fmla="*/ 81353 h 364949"/>
                <a:gd name="connsiteX79" fmla="*/ 18534 w 361815"/>
                <a:gd name="connsiteY79" fmla="*/ 262054 h 364949"/>
                <a:gd name="connsiteX80" fmla="*/ 37694 w 361815"/>
                <a:gd name="connsiteY80" fmla="*/ 204929 h 364949"/>
                <a:gd name="connsiteX81" fmla="*/ 54776 w 361815"/>
                <a:gd name="connsiteY81" fmla="*/ 341684 h 364949"/>
                <a:gd name="connsiteX82" fmla="*/ 42712 w 361815"/>
                <a:gd name="connsiteY82" fmla="*/ 333523 h 364949"/>
                <a:gd name="connsiteX83" fmla="*/ 18534 w 361815"/>
                <a:gd name="connsiteY83" fmla="*/ 262104 h 364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</a:cxnLst>
              <a:rect l="l" t="t" r="r" b="b"/>
              <a:pathLst>
                <a:path w="361815" h="364949">
                  <a:moveTo>
                    <a:pt x="34197" y="346093"/>
                  </a:moveTo>
                  <a:lnTo>
                    <a:pt x="60149" y="363682"/>
                  </a:lnTo>
                  <a:cubicBezTo>
                    <a:pt x="60453" y="363885"/>
                    <a:pt x="60808" y="363986"/>
                    <a:pt x="61163" y="364138"/>
                  </a:cubicBezTo>
                  <a:cubicBezTo>
                    <a:pt x="61416" y="364239"/>
                    <a:pt x="61669" y="364392"/>
                    <a:pt x="61922" y="364493"/>
                  </a:cubicBezTo>
                  <a:cubicBezTo>
                    <a:pt x="62734" y="364797"/>
                    <a:pt x="63545" y="364949"/>
                    <a:pt x="64407" y="364949"/>
                  </a:cubicBezTo>
                  <a:cubicBezTo>
                    <a:pt x="64407" y="364949"/>
                    <a:pt x="64407" y="364949"/>
                    <a:pt x="64407" y="364949"/>
                  </a:cubicBezTo>
                  <a:cubicBezTo>
                    <a:pt x="64407" y="364949"/>
                    <a:pt x="64407" y="364949"/>
                    <a:pt x="64407" y="364949"/>
                  </a:cubicBezTo>
                  <a:lnTo>
                    <a:pt x="297569" y="364949"/>
                  </a:lnTo>
                  <a:cubicBezTo>
                    <a:pt x="297569" y="364949"/>
                    <a:pt x="297569" y="364949"/>
                    <a:pt x="297569" y="364949"/>
                  </a:cubicBezTo>
                  <a:cubicBezTo>
                    <a:pt x="297569" y="364949"/>
                    <a:pt x="297569" y="364949"/>
                    <a:pt x="297569" y="364949"/>
                  </a:cubicBezTo>
                  <a:cubicBezTo>
                    <a:pt x="298430" y="364949"/>
                    <a:pt x="299241" y="364746"/>
                    <a:pt x="300052" y="364493"/>
                  </a:cubicBezTo>
                  <a:cubicBezTo>
                    <a:pt x="300305" y="364392"/>
                    <a:pt x="300559" y="364239"/>
                    <a:pt x="300812" y="364138"/>
                  </a:cubicBezTo>
                  <a:cubicBezTo>
                    <a:pt x="301167" y="363986"/>
                    <a:pt x="301522" y="363885"/>
                    <a:pt x="301826" y="363682"/>
                  </a:cubicBezTo>
                  <a:lnTo>
                    <a:pt x="327778" y="346093"/>
                  </a:lnTo>
                  <a:cubicBezTo>
                    <a:pt x="356467" y="326629"/>
                    <a:pt x="368835" y="290134"/>
                    <a:pt x="357835" y="257238"/>
                  </a:cubicBezTo>
                  <a:lnTo>
                    <a:pt x="328082" y="168485"/>
                  </a:lnTo>
                  <a:lnTo>
                    <a:pt x="293159" y="52056"/>
                  </a:lnTo>
                  <a:cubicBezTo>
                    <a:pt x="293159" y="52056"/>
                    <a:pt x="293159" y="52056"/>
                    <a:pt x="293159" y="52056"/>
                  </a:cubicBezTo>
                  <a:cubicBezTo>
                    <a:pt x="292956" y="51346"/>
                    <a:pt x="292601" y="50687"/>
                    <a:pt x="292195" y="50079"/>
                  </a:cubicBezTo>
                  <a:cubicBezTo>
                    <a:pt x="292094" y="49978"/>
                    <a:pt x="292043" y="49826"/>
                    <a:pt x="291942" y="49724"/>
                  </a:cubicBezTo>
                  <a:cubicBezTo>
                    <a:pt x="291536" y="49167"/>
                    <a:pt x="291030" y="48660"/>
                    <a:pt x="290472" y="48204"/>
                  </a:cubicBezTo>
                  <a:cubicBezTo>
                    <a:pt x="290371" y="48153"/>
                    <a:pt x="290320" y="48102"/>
                    <a:pt x="290219" y="48052"/>
                  </a:cubicBezTo>
                  <a:cubicBezTo>
                    <a:pt x="289712" y="47697"/>
                    <a:pt x="289154" y="47393"/>
                    <a:pt x="288495" y="47139"/>
                  </a:cubicBezTo>
                  <a:cubicBezTo>
                    <a:pt x="288394" y="47139"/>
                    <a:pt x="288242" y="47038"/>
                    <a:pt x="288140" y="46987"/>
                  </a:cubicBezTo>
                  <a:cubicBezTo>
                    <a:pt x="288090" y="46987"/>
                    <a:pt x="287989" y="46937"/>
                    <a:pt x="287938" y="46886"/>
                  </a:cubicBezTo>
                  <a:cubicBezTo>
                    <a:pt x="287279" y="46683"/>
                    <a:pt x="286671" y="46632"/>
                    <a:pt x="286012" y="46632"/>
                  </a:cubicBezTo>
                  <a:cubicBezTo>
                    <a:pt x="285961" y="46632"/>
                    <a:pt x="285910" y="46632"/>
                    <a:pt x="285809" y="46632"/>
                  </a:cubicBezTo>
                  <a:lnTo>
                    <a:pt x="234412" y="46632"/>
                  </a:lnTo>
                  <a:cubicBezTo>
                    <a:pt x="230712" y="20326"/>
                    <a:pt x="208105" y="0"/>
                    <a:pt x="180835" y="0"/>
                  </a:cubicBezTo>
                  <a:cubicBezTo>
                    <a:pt x="153566" y="0"/>
                    <a:pt x="130959" y="20326"/>
                    <a:pt x="127259" y="46632"/>
                  </a:cubicBezTo>
                  <a:lnTo>
                    <a:pt x="75963" y="46632"/>
                  </a:lnTo>
                  <a:cubicBezTo>
                    <a:pt x="75963" y="46632"/>
                    <a:pt x="75862" y="46632"/>
                    <a:pt x="75811" y="46632"/>
                  </a:cubicBezTo>
                  <a:cubicBezTo>
                    <a:pt x="75152" y="46632"/>
                    <a:pt x="74544" y="46734"/>
                    <a:pt x="73885" y="46886"/>
                  </a:cubicBezTo>
                  <a:cubicBezTo>
                    <a:pt x="73835" y="46886"/>
                    <a:pt x="73733" y="46937"/>
                    <a:pt x="73682" y="46987"/>
                  </a:cubicBezTo>
                  <a:cubicBezTo>
                    <a:pt x="73581" y="46987"/>
                    <a:pt x="73429" y="47089"/>
                    <a:pt x="73327" y="47139"/>
                  </a:cubicBezTo>
                  <a:cubicBezTo>
                    <a:pt x="72719" y="47393"/>
                    <a:pt x="72161" y="47646"/>
                    <a:pt x="71604" y="48052"/>
                  </a:cubicBezTo>
                  <a:cubicBezTo>
                    <a:pt x="71502" y="48102"/>
                    <a:pt x="71452" y="48153"/>
                    <a:pt x="71351" y="48204"/>
                  </a:cubicBezTo>
                  <a:cubicBezTo>
                    <a:pt x="70793" y="48660"/>
                    <a:pt x="70286" y="49167"/>
                    <a:pt x="69881" y="49724"/>
                  </a:cubicBezTo>
                  <a:cubicBezTo>
                    <a:pt x="69779" y="49826"/>
                    <a:pt x="69729" y="49927"/>
                    <a:pt x="69627" y="50079"/>
                  </a:cubicBezTo>
                  <a:cubicBezTo>
                    <a:pt x="69222" y="50687"/>
                    <a:pt x="68917" y="51346"/>
                    <a:pt x="68664" y="52056"/>
                  </a:cubicBezTo>
                  <a:cubicBezTo>
                    <a:pt x="68664" y="52056"/>
                    <a:pt x="68664" y="52056"/>
                    <a:pt x="68664" y="52056"/>
                  </a:cubicBezTo>
                  <a:lnTo>
                    <a:pt x="33741" y="168485"/>
                  </a:lnTo>
                  <a:lnTo>
                    <a:pt x="3987" y="257238"/>
                  </a:lnTo>
                  <a:cubicBezTo>
                    <a:pt x="-7012" y="290134"/>
                    <a:pt x="5305" y="326629"/>
                    <a:pt x="34044" y="346093"/>
                  </a:cubicBezTo>
                  <a:close/>
                  <a:moveTo>
                    <a:pt x="319313" y="333523"/>
                  </a:moveTo>
                  <a:lnTo>
                    <a:pt x="307249" y="341684"/>
                  </a:lnTo>
                  <a:lnTo>
                    <a:pt x="324331" y="204929"/>
                  </a:lnTo>
                  <a:lnTo>
                    <a:pt x="343491" y="262054"/>
                  </a:lnTo>
                  <a:cubicBezTo>
                    <a:pt x="352361" y="288462"/>
                    <a:pt x="342427" y="317861"/>
                    <a:pt x="319313" y="333472"/>
                  </a:cubicBezTo>
                  <a:close/>
                  <a:moveTo>
                    <a:pt x="180988" y="110803"/>
                  </a:moveTo>
                  <a:cubicBezTo>
                    <a:pt x="176780" y="110803"/>
                    <a:pt x="173385" y="114199"/>
                    <a:pt x="173385" y="118406"/>
                  </a:cubicBezTo>
                  <a:lnTo>
                    <a:pt x="173385" y="128290"/>
                  </a:lnTo>
                  <a:lnTo>
                    <a:pt x="105108" y="128290"/>
                  </a:lnTo>
                  <a:lnTo>
                    <a:pt x="86151" y="61889"/>
                  </a:lnTo>
                  <a:lnTo>
                    <a:pt x="275824" y="61889"/>
                  </a:lnTo>
                  <a:lnTo>
                    <a:pt x="256867" y="128290"/>
                  </a:lnTo>
                  <a:lnTo>
                    <a:pt x="188591" y="128290"/>
                  </a:lnTo>
                  <a:lnTo>
                    <a:pt x="188591" y="118406"/>
                  </a:lnTo>
                  <a:cubicBezTo>
                    <a:pt x="188591" y="114199"/>
                    <a:pt x="185195" y="110803"/>
                    <a:pt x="180988" y="110803"/>
                  </a:cubicBezTo>
                  <a:close/>
                  <a:moveTo>
                    <a:pt x="180937" y="15257"/>
                  </a:moveTo>
                  <a:cubicBezTo>
                    <a:pt x="199843" y="15257"/>
                    <a:pt x="215658" y="28790"/>
                    <a:pt x="219155" y="46683"/>
                  </a:cubicBezTo>
                  <a:lnTo>
                    <a:pt x="142718" y="46683"/>
                  </a:lnTo>
                  <a:cubicBezTo>
                    <a:pt x="146266" y="28790"/>
                    <a:pt x="162030" y="15257"/>
                    <a:pt x="180937" y="15257"/>
                  </a:cubicBezTo>
                  <a:close/>
                  <a:moveTo>
                    <a:pt x="75912" y="81353"/>
                  </a:moveTo>
                  <a:lnTo>
                    <a:pt x="92082" y="137971"/>
                  </a:lnTo>
                  <a:cubicBezTo>
                    <a:pt x="92994" y="141215"/>
                    <a:pt x="95985" y="143496"/>
                    <a:pt x="99381" y="143496"/>
                  </a:cubicBezTo>
                  <a:lnTo>
                    <a:pt x="173385" y="143496"/>
                  </a:lnTo>
                  <a:lnTo>
                    <a:pt x="173385" y="153380"/>
                  </a:lnTo>
                  <a:cubicBezTo>
                    <a:pt x="173385" y="157587"/>
                    <a:pt x="176780" y="160983"/>
                    <a:pt x="180988" y="160983"/>
                  </a:cubicBezTo>
                  <a:cubicBezTo>
                    <a:pt x="185195" y="160983"/>
                    <a:pt x="188591" y="157587"/>
                    <a:pt x="188591" y="153380"/>
                  </a:cubicBezTo>
                  <a:lnTo>
                    <a:pt x="188591" y="143496"/>
                  </a:lnTo>
                  <a:lnTo>
                    <a:pt x="262594" y="143496"/>
                  </a:lnTo>
                  <a:cubicBezTo>
                    <a:pt x="265990" y="143496"/>
                    <a:pt x="268981" y="141266"/>
                    <a:pt x="269893" y="137971"/>
                  </a:cubicBezTo>
                  <a:lnTo>
                    <a:pt x="286062" y="81353"/>
                  </a:lnTo>
                  <a:lnTo>
                    <a:pt x="313129" y="171526"/>
                  </a:lnTo>
                  <a:lnTo>
                    <a:pt x="290827" y="349794"/>
                  </a:lnTo>
                  <a:lnTo>
                    <a:pt x="71097" y="349794"/>
                  </a:lnTo>
                  <a:lnTo>
                    <a:pt x="48795" y="171526"/>
                  </a:lnTo>
                  <a:lnTo>
                    <a:pt x="75862" y="81353"/>
                  </a:lnTo>
                  <a:close/>
                  <a:moveTo>
                    <a:pt x="18534" y="262054"/>
                  </a:moveTo>
                  <a:lnTo>
                    <a:pt x="37694" y="204929"/>
                  </a:lnTo>
                  <a:lnTo>
                    <a:pt x="54776" y="341684"/>
                  </a:lnTo>
                  <a:lnTo>
                    <a:pt x="42712" y="333523"/>
                  </a:lnTo>
                  <a:cubicBezTo>
                    <a:pt x="19649" y="317911"/>
                    <a:pt x="9715" y="288512"/>
                    <a:pt x="18534" y="262104"/>
                  </a:cubicBezTo>
                  <a:close/>
                </a:path>
              </a:pathLst>
            </a:custGeom>
            <a:grpFill/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  <p:grpSp>
        <p:nvGrpSpPr>
          <p:cNvPr id="1170" name="Grupp 1169">
            <a:extLst>
              <a:ext uri="{FF2B5EF4-FFF2-40B4-BE49-F238E27FC236}">
                <a16:creationId xmlns:a16="http://schemas.microsoft.com/office/drawing/2014/main" id="{62E2A37B-72F9-8C0E-2D1E-2EEF1F3489E6}"/>
              </a:ext>
            </a:extLst>
          </p:cNvPr>
          <p:cNvGrpSpPr/>
          <p:nvPr/>
        </p:nvGrpSpPr>
        <p:grpSpPr>
          <a:xfrm>
            <a:off x="3212030" y="2273544"/>
            <a:ext cx="483654" cy="483617"/>
            <a:chOff x="7710090" y="5597745"/>
            <a:chExt cx="357372" cy="357345"/>
          </a:xfrm>
          <a:solidFill>
            <a:schemeClr val="bg1"/>
          </a:solidFill>
        </p:grpSpPr>
        <p:sp>
          <p:nvSpPr>
            <p:cNvPr id="812" name="Frihandsfigur: Form 811">
              <a:extLst>
                <a:ext uri="{FF2B5EF4-FFF2-40B4-BE49-F238E27FC236}">
                  <a16:creationId xmlns:a16="http://schemas.microsoft.com/office/drawing/2014/main" id="{F3BBE6A0-1D8C-09B2-A64C-2C1F05AE542D}"/>
                </a:ext>
              </a:extLst>
            </p:cNvPr>
            <p:cNvSpPr/>
            <p:nvPr/>
          </p:nvSpPr>
          <p:spPr>
            <a:xfrm>
              <a:off x="7710090" y="5724028"/>
              <a:ext cx="217310" cy="231062"/>
            </a:xfrm>
            <a:custGeom>
              <a:avLst/>
              <a:gdLst>
                <a:gd name="connsiteX0" fmla="*/ 1360 w 217310"/>
                <a:gd name="connsiteY0" fmla="*/ 48386 h 231062"/>
                <a:gd name="connsiteX1" fmla="*/ 245 w 217310"/>
                <a:gd name="connsiteY1" fmla="*/ 54671 h 231062"/>
                <a:gd name="connsiteX2" fmla="*/ 27869 w 217310"/>
                <a:gd name="connsiteY2" fmla="*/ 158783 h 231062"/>
                <a:gd name="connsiteX3" fmla="*/ 71967 w 217310"/>
                <a:gd name="connsiteY3" fmla="*/ 219506 h 231062"/>
                <a:gd name="connsiteX4" fmla="*/ 116471 w 217310"/>
                <a:gd name="connsiteY4" fmla="*/ 231063 h 231062"/>
                <a:gd name="connsiteX5" fmla="*/ 146174 w 217310"/>
                <a:gd name="connsiteY5" fmla="*/ 226957 h 231062"/>
                <a:gd name="connsiteX6" fmla="*/ 213588 w 217310"/>
                <a:gd name="connsiteY6" fmla="*/ 109718 h 231062"/>
                <a:gd name="connsiteX7" fmla="*/ 186216 w 217310"/>
                <a:gd name="connsiteY7" fmla="*/ 5656 h 231062"/>
                <a:gd name="connsiteX8" fmla="*/ 182212 w 217310"/>
                <a:gd name="connsiteY8" fmla="*/ 790 h 231062"/>
                <a:gd name="connsiteX9" fmla="*/ 175927 w 217310"/>
                <a:gd name="connsiteY9" fmla="*/ 588 h 231062"/>
                <a:gd name="connsiteX10" fmla="*/ 93205 w 217310"/>
                <a:gd name="connsiteY10" fmla="*/ 30392 h 231062"/>
                <a:gd name="connsiteX11" fmla="*/ 6885 w 217310"/>
                <a:gd name="connsiteY11" fmla="*/ 45142 h 231062"/>
                <a:gd name="connsiteX12" fmla="*/ 1360 w 217310"/>
                <a:gd name="connsiteY12" fmla="*/ 48386 h 231062"/>
                <a:gd name="connsiteX13" fmla="*/ 97108 w 217310"/>
                <a:gd name="connsiteY13" fmla="*/ 45142 h 231062"/>
                <a:gd name="connsiteX14" fmla="*/ 173747 w 217310"/>
                <a:gd name="connsiteY14" fmla="*/ 18024 h 231062"/>
                <a:gd name="connsiteX15" fmla="*/ 198888 w 217310"/>
                <a:gd name="connsiteY15" fmla="*/ 113671 h 231062"/>
                <a:gd name="connsiteX16" fmla="*/ 142271 w 217310"/>
                <a:gd name="connsiteY16" fmla="*/ 212360 h 231062"/>
                <a:gd name="connsiteX17" fmla="*/ 79621 w 217310"/>
                <a:gd name="connsiteY17" fmla="*/ 206429 h 231062"/>
                <a:gd name="connsiteX18" fmla="*/ 42619 w 217310"/>
                <a:gd name="connsiteY18" fmla="*/ 154981 h 231062"/>
                <a:gd name="connsiteX19" fmla="*/ 17275 w 217310"/>
                <a:gd name="connsiteY19" fmla="*/ 59486 h 231062"/>
                <a:gd name="connsiteX20" fmla="*/ 97108 w 217310"/>
                <a:gd name="connsiteY20" fmla="*/ 45192 h 231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17310" h="231062">
                  <a:moveTo>
                    <a:pt x="1360" y="48386"/>
                  </a:moveTo>
                  <a:cubicBezTo>
                    <a:pt x="92" y="50210"/>
                    <a:pt x="-313" y="52542"/>
                    <a:pt x="245" y="54671"/>
                  </a:cubicBezTo>
                  <a:lnTo>
                    <a:pt x="27869" y="158783"/>
                  </a:lnTo>
                  <a:cubicBezTo>
                    <a:pt x="35016" y="185597"/>
                    <a:pt x="50628" y="207189"/>
                    <a:pt x="71967" y="219506"/>
                  </a:cubicBezTo>
                  <a:cubicBezTo>
                    <a:pt x="85247" y="227211"/>
                    <a:pt x="100301" y="231063"/>
                    <a:pt x="116471" y="231063"/>
                  </a:cubicBezTo>
                  <a:cubicBezTo>
                    <a:pt x="126050" y="231063"/>
                    <a:pt x="135986" y="229695"/>
                    <a:pt x="146174" y="226957"/>
                  </a:cubicBezTo>
                  <a:cubicBezTo>
                    <a:pt x="209533" y="209977"/>
                    <a:pt x="225702" y="155843"/>
                    <a:pt x="213588" y="109718"/>
                  </a:cubicBezTo>
                  <a:lnTo>
                    <a:pt x="186216" y="5656"/>
                  </a:lnTo>
                  <a:cubicBezTo>
                    <a:pt x="185659" y="3528"/>
                    <a:pt x="184189" y="1753"/>
                    <a:pt x="182212" y="790"/>
                  </a:cubicBezTo>
                  <a:cubicBezTo>
                    <a:pt x="180235" y="-173"/>
                    <a:pt x="177955" y="-274"/>
                    <a:pt x="175927" y="588"/>
                  </a:cubicBezTo>
                  <a:cubicBezTo>
                    <a:pt x="148657" y="11992"/>
                    <a:pt x="121844" y="22839"/>
                    <a:pt x="93205" y="30392"/>
                  </a:cubicBezTo>
                  <a:cubicBezTo>
                    <a:pt x="67355" y="37184"/>
                    <a:pt x="39122" y="42050"/>
                    <a:pt x="6885" y="45142"/>
                  </a:cubicBezTo>
                  <a:cubicBezTo>
                    <a:pt x="4654" y="45345"/>
                    <a:pt x="2627" y="46561"/>
                    <a:pt x="1360" y="48386"/>
                  </a:cubicBezTo>
                  <a:close/>
                  <a:moveTo>
                    <a:pt x="97108" y="45142"/>
                  </a:moveTo>
                  <a:cubicBezTo>
                    <a:pt x="123820" y="38096"/>
                    <a:pt x="148708" y="28415"/>
                    <a:pt x="173747" y="18024"/>
                  </a:cubicBezTo>
                  <a:lnTo>
                    <a:pt x="198888" y="113671"/>
                  </a:lnTo>
                  <a:cubicBezTo>
                    <a:pt x="208367" y="149659"/>
                    <a:pt x="199193" y="197103"/>
                    <a:pt x="142271" y="212360"/>
                  </a:cubicBezTo>
                  <a:cubicBezTo>
                    <a:pt x="118853" y="218645"/>
                    <a:pt x="97159" y="216566"/>
                    <a:pt x="79621" y="206429"/>
                  </a:cubicBezTo>
                  <a:cubicBezTo>
                    <a:pt x="61830" y="196140"/>
                    <a:pt x="48702" y="177841"/>
                    <a:pt x="42619" y="154981"/>
                  </a:cubicBezTo>
                  <a:lnTo>
                    <a:pt x="17275" y="59486"/>
                  </a:lnTo>
                  <a:cubicBezTo>
                    <a:pt x="46674" y="56293"/>
                    <a:pt x="72879" y="51579"/>
                    <a:pt x="97108" y="45192"/>
                  </a:cubicBezTo>
                  <a:close/>
                </a:path>
              </a:pathLst>
            </a:custGeom>
            <a:grpFill/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813" name="Frihandsfigur: Form 812">
              <a:extLst>
                <a:ext uri="{FF2B5EF4-FFF2-40B4-BE49-F238E27FC236}">
                  <a16:creationId xmlns:a16="http://schemas.microsoft.com/office/drawing/2014/main" id="{5EBA5B32-FCC4-99D6-B5AE-1034B50F0F71}"/>
                </a:ext>
              </a:extLst>
            </p:cNvPr>
            <p:cNvSpPr/>
            <p:nvPr/>
          </p:nvSpPr>
          <p:spPr>
            <a:xfrm>
              <a:off x="7834556" y="5800721"/>
              <a:ext cx="51453" cy="27804"/>
            </a:xfrm>
            <a:custGeom>
              <a:avLst/>
              <a:gdLst>
                <a:gd name="connsiteX0" fmla="*/ 3612 w 51453"/>
                <a:gd name="connsiteY0" fmla="*/ 26638 h 27804"/>
                <a:gd name="connsiteX1" fmla="*/ 7617 w 51453"/>
                <a:gd name="connsiteY1" fmla="*/ 27804 h 27804"/>
                <a:gd name="connsiteX2" fmla="*/ 14054 w 51453"/>
                <a:gd name="connsiteY2" fmla="*/ 24307 h 27804"/>
                <a:gd name="connsiteX3" fmla="*/ 25712 w 51453"/>
                <a:gd name="connsiteY3" fmla="*/ 15842 h 27804"/>
                <a:gd name="connsiteX4" fmla="*/ 40310 w 51453"/>
                <a:gd name="connsiteY4" fmla="*/ 17312 h 27804"/>
                <a:gd name="connsiteX5" fmla="*/ 50549 w 51453"/>
                <a:gd name="connsiteY5" fmla="*/ 14169 h 27804"/>
                <a:gd name="connsiteX6" fmla="*/ 47457 w 51453"/>
                <a:gd name="connsiteY6" fmla="*/ 3880 h 27804"/>
                <a:gd name="connsiteX7" fmla="*/ 21708 w 51453"/>
                <a:gd name="connsiteY7" fmla="*/ 1193 h 27804"/>
                <a:gd name="connsiteX8" fmla="*/ 1129 w 51453"/>
                <a:gd name="connsiteY8" fmla="*/ 16298 h 27804"/>
                <a:gd name="connsiteX9" fmla="*/ 3562 w 51453"/>
                <a:gd name="connsiteY9" fmla="*/ 26689 h 27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1453" h="27804">
                  <a:moveTo>
                    <a:pt x="3612" y="26638"/>
                  </a:moveTo>
                  <a:cubicBezTo>
                    <a:pt x="4880" y="27449"/>
                    <a:pt x="6248" y="27804"/>
                    <a:pt x="7617" y="27804"/>
                  </a:cubicBezTo>
                  <a:cubicBezTo>
                    <a:pt x="10151" y="27804"/>
                    <a:pt x="12584" y="26537"/>
                    <a:pt x="14054" y="24307"/>
                  </a:cubicBezTo>
                  <a:cubicBezTo>
                    <a:pt x="14054" y="24256"/>
                    <a:pt x="18261" y="17869"/>
                    <a:pt x="25712" y="15842"/>
                  </a:cubicBezTo>
                  <a:cubicBezTo>
                    <a:pt x="33264" y="13814"/>
                    <a:pt x="40108" y="17160"/>
                    <a:pt x="40310" y="17312"/>
                  </a:cubicBezTo>
                  <a:cubicBezTo>
                    <a:pt x="44010" y="19238"/>
                    <a:pt x="48572" y="17869"/>
                    <a:pt x="50549" y="14169"/>
                  </a:cubicBezTo>
                  <a:cubicBezTo>
                    <a:pt x="52526" y="10469"/>
                    <a:pt x="51157" y="5856"/>
                    <a:pt x="47457" y="3880"/>
                  </a:cubicBezTo>
                  <a:cubicBezTo>
                    <a:pt x="46241" y="3221"/>
                    <a:pt x="35090" y="-2406"/>
                    <a:pt x="21708" y="1193"/>
                  </a:cubicBezTo>
                  <a:cubicBezTo>
                    <a:pt x="8580" y="4792"/>
                    <a:pt x="1889" y="15132"/>
                    <a:pt x="1129" y="16298"/>
                  </a:cubicBezTo>
                  <a:cubicBezTo>
                    <a:pt x="-1050" y="19846"/>
                    <a:pt x="14" y="24459"/>
                    <a:pt x="3562" y="26689"/>
                  </a:cubicBezTo>
                  <a:close/>
                </a:path>
              </a:pathLst>
            </a:custGeom>
            <a:grpFill/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814" name="Frihandsfigur: Form 813">
              <a:extLst>
                <a:ext uri="{FF2B5EF4-FFF2-40B4-BE49-F238E27FC236}">
                  <a16:creationId xmlns:a16="http://schemas.microsoft.com/office/drawing/2014/main" id="{10C36A82-A8F2-5151-F440-2042D50B9D87}"/>
                </a:ext>
              </a:extLst>
            </p:cNvPr>
            <p:cNvSpPr/>
            <p:nvPr/>
          </p:nvSpPr>
          <p:spPr>
            <a:xfrm>
              <a:off x="7758880" y="5820975"/>
              <a:ext cx="51453" cy="27825"/>
            </a:xfrm>
            <a:custGeom>
              <a:avLst/>
              <a:gdLst>
                <a:gd name="connsiteX0" fmla="*/ 3613 w 51453"/>
                <a:gd name="connsiteY0" fmla="*/ 26659 h 27825"/>
                <a:gd name="connsiteX1" fmla="*/ 7617 w 51453"/>
                <a:gd name="connsiteY1" fmla="*/ 27825 h 27825"/>
                <a:gd name="connsiteX2" fmla="*/ 14054 w 51453"/>
                <a:gd name="connsiteY2" fmla="*/ 24328 h 27825"/>
                <a:gd name="connsiteX3" fmla="*/ 25712 w 51453"/>
                <a:gd name="connsiteY3" fmla="*/ 15863 h 27825"/>
                <a:gd name="connsiteX4" fmla="*/ 40310 w 51453"/>
                <a:gd name="connsiteY4" fmla="*/ 17333 h 27825"/>
                <a:gd name="connsiteX5" fmla="*/ 50549 w 51453"/>
                <a:gd name="connsiteY5" fmla="*/ 14190 h 27825"/>
                <a:gd name="connsiteX6" fmla="*/ 47457 w 51453"/>
                <a:gd name="connsiteY6" fmla="*/ 3901 h 27825"/>
                <a:gd name="connsiteX7" fmla="*/ 21708 w 51453"/>
                <a:gd name="connsiteY7" fmla="*/ 1214 h 27825"/>
                <a:gd name="connsiteX8" fmla="*/ 1129 w 51453"/>
                <a:gd name="connsiteY8" fmla="*/ 16319 h 27825"/>
                <a:gd name="connsiteX9" fmla="*/ 3562 w 51453"/>
                <a:gd name="connsiteY9" fmla="*/ 26710 h 27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1453" h="27825">
                  <a:moveTo>
                    <a:pt x="3613" y="26659"/>
                  </a:moveTo>
                  <a:cubicBezTo>
                    <a:pt x="4880" y="27470"/>
                    <a:pt x="6249" y="27825"/>
                    <a:pt x="7617" y="27825"/>
                  </a:cubicBezTo>
                  <a:cubicBezTo>
                    <a:pt x="10151" y="27825"/>
                    <a:pt x="12585" y="26558"/>
                    <a:pt x="14054" y="24328"/>
                  </a:cubicBezTo>
                  <a:cubicBezTo>
                    <a:pt x="14054" y="24277"/>
                    <a:pt x="18262" y="17890"/>
                    <a:pt x="25712" y="15863"/>
                  </a:cubicBezTo>
                  <a:cubicBezTo>
                    <a:pt x="33265" y="13785"/>
                    <a:pt x="40107" y="17181"/>
                    <a:pt x="40310" y="17333"/>
                  </a:cubicBezTo>
                  <a:cubicBezTo>
                    <a:pt x="44011" y="19259"/>
                    <a:pt x="48573" y="17890"/>
                    <a:pt x="50549" y="14190"/>
                  </a:cubicBezTo>
                  <a:cubicBezTo>
                    <a:pt x="52526" y="10490"/>
                    <a:pt x="51158" y="5877"/>
                    <a:pt x="47457" y="3901"/>
                  </a:cubicBezTo>
                  <a:cubicBezTo>
                    <a:pt x="46240" y="3242"/>
                    <a:pt x="35039" y="-2435"/>
                    <a:pt x="21708" y="1214"/>
                  </a:cubicBezTo>
                  <a:cubicBezTo>
                    <a:pt x="8580" y="4813"/>
                    <a:pt x="1838" y="15153"/>
                    <a:pt x="1129" y="16319"/>
                  </a:cubicBezTo>
                  <a:cubicBezTo>
                    <a:pt x="-1051" y="19867"/>
                    <a:pt x="14" y="24480"/>
                    <a:pt x="3562" y="26710"/>
                  </a:cubicBezTo>
                  <a:close/>
                </a:path>
              </a:pathLst>
            </a:custGeom>
            <a:grpFill/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815" name="Frihandsfigur: Form 814">
              <a:extLst>
                <a:ext uri="{FF2B5EF4-FFF2-40B4-BE49-F238E27FC236}">
                  <a16:creationId xmlns:a16="http://schemas.microsoft.com/office/drawing/2014/main" id="{0C6960CE-3013-4228-A4EF-A2E5DCDF2B06}"/>
                </a:ext>
              </a:extLst>
            </p:cNvPr>
            <p:cNvSpPr/>
            <p:nvPr/>
          </p:nvSpPr>
          <p:spPr>
            <a:xfrm>
              <a:off x="7784859" y="5849909"/>
              <a:ext cx="97868" cy="53481"/>
            </a:xfrm>
            <a:custGeom>
              <a:avLst/>
              <a:gdLst>
                <a:gd name="connsiteX0" fmla="*/ 13773 w 97868"/>
                <a:gd name="connsiteY0" fmla="*/ 25299 h 53481"/>
                <a:gd name="connsiteX1" fmla="*/ 3179 w 97868"/>
                <a:gd name="connsiteY1" fmla="*/ 23576 h 53481"/>
                <a:gd name="connsiteX2" fmla="*/ 1405 w 97868"/>
                <a:gd name="connsiteY2" fmla="*/ 34170 h 53481"/>
                <a:gd name="connsiteX3" fmla="*/ 41448 w 97868"/>
                <a:gd name="connsiteY3" fmla="*/ 53481 h 53481"/>
                <a:gd name="connsiteX4" fmla="*/ 57364 w 97868"/>
                <a:gd name="connsiteY4" fmla="*/ 51302 h 53481"/>
                <a:gd name="connsiteX5" fmla="*/ 97813 w 97868"/>
                <a:gd name="connsiteY5" fmla="*/ 8471 h 53481"/>
                <a:gd name="connsiteX6" fmla="*/ 91223 w 97868"/>
                <a:gd name="connsiteY6" fmla="*/ 57 h 53481"/>
                <a:gd name="connsiteX7" fmla="*/ 82759 w 97868"/>
                <a:gd name="connsiteY7" fmla="*/ 6646 h 53481"/>
                <a:gd name="connsiteX8" fmla="*/ 53461 w 97868"/>
                <a:gd name="connsiteY8" fmla="*/ 36602 h 53481"/>
                <a:gd name="connsiteX9" fmla="*/ 13773 w 97868"/>
                <a:gd name="connsiteY9" fmla="*/ 25299 h 53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7868" h="53481">
                  <a:moveTo>
                    <a:pt x="13773" y="25299"/>
                  </a:moveTo>
                  <a:cubicBezTo>
                    <a:pt x="11340" y="21903"/>
                    <a:pt x="6576" y="21143"/>
                    <a:pt x="3179" y="23576"/>
                  </a:cubicBezTo>
                  <a:cubicBezTo>
                    <a:pt x="-216" y="26009"/>
                    <a:pt x="-1028" y="30773"/>
                    <a:pt x="1405" y="34170"/>
                  </a:cubicBezTo>
                  <a:cubicBezTo>
                    <a:pt x="2064" y="35082"/>
                    <a:pt x="15547" y="53481"/>
                    <a:pt x="41448" y="53481"/>
                  </a:cubicBezTo>
                  <a:cubicBezTo>
                    <a:pt x="46314" y="53481"/>
                    <a:pt x="51637" y="52823"/>
                    <a:pt x="57364" y="51302"/>
                  </a:cubicBezTo>
                  <a:cubicBezTo>
                    <a:pt x="93555" y="41620"/>
                    <a:pt x="97661" y="9839"/>
                    <a:pt x="97813" y="8471"/>
                  </a:cubicBezTo>
                  <a:cubicBezTo>
                    <a:pt x="98320" y="4315"/>
                    <a:pt x="95329" y="564"/>
                    <a:pt x="91223" y="57"/>
                  </a:cubicBezTo>
                  <a:cubicBezTo>
                    <a:pt x="87016" y="-450"/>
                    <a:pt x="83266" y="2490"/>
                    <a:pt x="82759" y="6646"/>
                  </a:cubicBezTo>
                  <a:cubicBezTo>
                    <a:pt x="82657" y="7559"/>
                    <a:pt x="79413" y="29608"/>
                    <a:pt x="53461" y="36602"/>
                  </a:cubicBezTo>
                  <a:cubicBezTo>
                    <a:pt x="27662" y="43547"/>
                    <a:pt x="14382" y="26161"/>
                    <a:pt x="13773" y="25299"/>
                  </a:cubicBezTo>
                  <a:close/>
                </a:path>
              </a:pathLst>
            </a:custGeom>
            <a:grpFill/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816" name="Frihandsfigur: Form 815">
              <a:extLst>
                <a:ext uri="{FF2B5EF4-FFF2-40B4-BE49-F238E27FC236}">
                  <a16:creationId xmlns:a16="http://schemas.microsoft.com/office/drawing/2014/main" id="{53F65880-7285-6F19-B117-0E80FF128E57}"/>
                </a:ext>
              </a:extLst>
            </p:cNvPr>
            <p:cNvSpPr/>
            <p:nvPr/>
          </p:nvSpPr>
          <p:spPr>
            <a:xfrm>
              <a:off x="7915534" y="5597745"/>
              <a:ext cx="151928" cy="357345"/>
            </a:xfrm>
            <a:custGeom>
              <a:avLst/>
              <a:gdLst>
                <a:gd name="connsiteX0" fmla="*/ 140388 w 151928"/>
                <a:gd name="connsiteY0" fmla="*/ 123627 h 357345"/>
                <a:gd name="connsiteX1" fmla="*/ 144290 w 151928"/>
                <a:gd name="connsiteY1" fmla="*/ 124691 h 357345"/>
                <a:gd name="connsiteX2" fmla="*/ 150829 w 151928"/>
                <a:gd name="connsiteY2" fmla="*/ 120991 h 357345"/>
                <a:gd name="connsiteX3" fmla="*/ 148244 w 151928"/>
                <a:gd name="connsiteY3" fmla="*/ 110549 h 357345"/>
                <a:gd name="connsiteX4" fmla="*/ 83516 w 151928"/>
                <a:gd name="connsiteY4" fmla="*/ 71723 h 357345"/>
                <a:gd name="connsiteX5" fmla="*/ 83516 w 151928"/>
                <a:gd name="connsiteY5" fmla="*/ 21035 h 357345"/>
                <a:gd name="connsiteX6" fmla="*/ 129033 w 151928"/>
                <a:gd name="connsiteY6" fmla="*/ 48356 h 357345"/>
                <a:gd name="connsiteX7" fmla="*/ 132937 w 151928"/>
                <a:gd name="connsiteY7" fmla="*/ 49420 h 357345"/>
                <a:gd name="connsiteX8" fmla="*/ 139475 w 151928"/>
                <a:gd name="connsiteY8" fmla="*/ 45720 h 357345"/>
                <a:gd name="connsiteX9" fmla="*/ 136890 w 151928"/>
                <a:gd name="connsiteY9" fmla="*/ 35279 h 357345"/>
                <a:gd name="connsiteX10" fmla="*/ 79867 w 151928"/>
                <a:gd name="connsiteY10" fmla="*/ 1065 h 357345"/>
                <a:gd name="connsiteX11" fmla="*/ 79512 w 151928"/>
                <a:gd name="connsiteY11" fmla="*/ 913 h 357345"/>
                <a:gd name="connsiteX12" fmla="*/ 79005 w 151928"/>
                <a:gd name="connsiteY12" fmla="*/ 659 h 357345"/>
                <a:gd name="connsiteX13" fmla="*/ 78651 w 151928"/>
                <a:gd name="connsiteY13" fmla="*/ 507 h 357345"/>
                <a:gd name="connsiteX14" fmla="*/ 78093 w 151928"/>
                <a:gd name="connsiteY14" fmla="*/ 304 h 357345"/>
                <a:gd name="connsiteX15" fmla="*/ 77637 w 151928"/>
                <a:gd name="connsiteY15" fmla="*/ 152 h 357345"/>
                <a:gd name="connsiteX16" fmla="*/ 77282 w 151928"/>
                <a:gd name="connsiteY16" fmla="*/ 101 h 357345"/>
                <a:gd name="connsiteX17" fmla="*/ 76674 w 151928"/>
                <a:gd name="connsiteY17" fmla="*/ 0 h 357345"/>
                <a:gd name="connsiteX18" fmla="*/ 76116 w 151928"/>
                <a:gd name="connsiteY18" fmla="*/ 0 h 357345"/>
                <a:gd name="connsiteX19" fmla="*/ 75964 w 151928"/>
                <a:gd name="connsiteY19" fmla="*/ 0 h 357345"/>
                <a:gd name="connsiteX20" fmla="*/ 75812 w 151928"/>
                <a:gd name="connsiteY20" fmla="*/ 0 h 357345"/>
                <a:gd name="connsiteX21" fmla="*/ 75254 w 151928"/>
                <a:gd name="connsiteY21" fmla="*/ 0 h 357345"/>
                <a:gd name="connsiteX22" fmla="*/ 74646 w 151928"/>
                <a:gd name="connsiteY22" fmla="*/ 101 h 357345"/>
                <a:gd name="connsiteX23" fmla="*/ 74292 w 151928"/>
                <a:gd name="connsiteY23" fmla="*/ 152 h 357345"/>
                <a:gd name="connsiteX24" fmla="*/ 73785 w 151928"/>
                <a:gd name="connsiteY24" fmla="*/ 304 h 357345"/>
                <a:gd name="connsiteX25" fmla="*/ 73227 w 151928"/>
                <a:gd name="connsiteY25" fmla="*/ 507 h 357345"/>
                <a:gd name="connsiteX26" fmla="*/ 72872 w 151928"/>
                <a:gd name="connsiteY26" fmla="*/ 659 h 357345"/>
                <a:gd name="connsiteX27" fmla="*/ 72365 w 151928"/>
                <a:gd name="connsiteY27" fmla="*/ 913 h 357345"/>
                <a:gd name="connsiteX28" fmla="*/ 72061 w 151928"/>
                <a:gd name="connsiteY28" fmla="*/ 1065 h 357345"/>
                <a:gd name="connsiteX29" fmla="*/ 15038 w 151928"/>
                <a:gd name="connsiteY29" fmla="*/ 35279 h 357345"/>
                <a:gd name="connsiteX30" fmla="*/ 12453 w 151928"/>
                <a:gd name="connsiteY30" fmla="*/ 45720 h 357345"/>
                <a:gd name="connsiteX31" fmla="*/ 18991 w 151928"/>
                <a:gd name="connsiteY31" fmla="*/ 49420 h 357345"/>
                <a:gd name="connsiteX32" fmla="*/ 22894 w 151928"/>
                <a:gd name="connsiteY32" fmla="*/ 48356 h 357345"/>
                <a:gd name="connsiteX33" fmla="*/ 68412 w 151928"/>
                <a:gd name="connsiteY33" fmla="*/ 21035 h 357345"/>
                <a:gd name="connsiteX34" fmla="*/ 68412 w 151928"/>
                <a:gd name="connsiteY34" fmla="*/ 71723 h 357345"/>
                <a:gd name="connsiteX35" fmla="*/ 3684 w 151928"/>
                <a:gd name="connsiteY35" fmla="*/ 110549 h 357345"/>
                <a:gd name="connsiteX36" fmla="*/ 1099 w 151928"/>
                <a:gd name="connsiteY36" fmla="*/ 120991 h 357345"/>
                <a:gd name="connsiteX37" fmla="*/ 7638 w 151928"/>
                <a:gd name="connsiteY37" fmla="*/ 124691 h 357345"/>
                <a:gd name="connsiteX38" fmla="*/ 11541 w 151928"/>
                <a:gd name="connsiteY38" fmla="*/ 123627 h 357345"/>
                <a:gd name="connsiteX39" fmla="*/ 68462 w 151928"/>
                <a:gd name="connsiteY39" fmla="*/ 89463 h 357345"/>
                <a:gd name="connsiteX40" fmla="*/ 68462 w 151928"/>
                <a:gd name="connsiteY40" fmla="*/ 140151 h 357345"/>
                <a:gd name="connsiteX41" fmla="*/ 26544 w 151928"/>
                <a:gd name="connsiteY41" fmla="*/ 165292 h 357345"/>
                <a:gd name="connsiteX42" fmla="*/ 23959 w 151928"/>
                <a:gd name="connsiteY42" fmla="*/ 175733 h 357345"/>
                <a:gd name="connsiteX43" fmla="*/ 30498 w 151928"/>
                <a:gd name="connsiteY43" fmla="*/ 179433 h 357345"/>
                <a:gd name="connsiteX44" fmla="*/ 34401 w 151928"/>
                <a:gd name="connsiteY44" fmla="*/ 178369 h 357345"/>
                <a:gd name="connsiteX45" fmla="*/ 68513 w 151928"/>
                <a:gd name="connsiteY45" fmla="*/ 157891 h 357345"/>
                <a:gd name="connsiteX46" fmla="*/ 68513 w 151928"/>
                <a:gd name="connsiteY46" fmla="*/ 349743 h 357345"/>
                <a:gd name="connsiteX47" fmla="*/ 76116 w 151928"/>
                <a:gd name="connsiteY47" fmla="*/ 357346 h 357345"/>
                <a:gd name="connsiteX48" fmla="*/ 83719 w 151928"/>
                <a:gd name="connsiteY48" fmla="*/ 349743 h 357345"/>
                <a:gd name="connsiteX49" fmla="*/ 83719 w 151928"/>
                <a:gd name="connsiteY49" fmla="*/ 157891 h 357345"/>
                <a:gd name="connsiteX50" fmla="*/ 117832 w 151928"/>
                <a:gd name="connsiteY50" fmla="*/ 178369 h 357345"/>
                <a:gd name="connsiteX51" fmla="*/ 121735 w 151928"/>
                <a:gd name="connsiteY51" fmla="*/ 179433 h 357345"/>
                <a:gd name="connsiteX52" fmla="*/ 128274 w 151928"/>
                <a:gd name="connsiteY52" fmla="*/ 175733 h 357345"/>
                <a:gd name="connsiteX53" fmla="*/ 125689 w 151928"/>
                <a:gd name="connsiteY53" fmla="*/ 165292 h 357345"/>
                <a:gd name="connsiteX54" fmla="*/ 83770 w 151928"/>
                <a:gd name="connsiteY54" fmla="*/ 140151 h 357345"/>
                <a:gd name="connsiteX55" fmla="*/ 83770 w 151928"/>
                <a:gd name="connsiteY55" fmla="*/ 89463 h 357345"/>
                <a:gd name="connsiteX56" fmla="*/ 140692 w 151928"/>
                <a:gd name="connsiteY56" fmla="*/ 123627 h 357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151928" h="357345">
                  <a:moveTo>
                    <a:pt x="140388" y="123627"/>
                  </a:moveTo>
                  <a:cubicBezTo>
                    <a:pt x="141604" y="124387"/>
                    <a:pt x="142973" y="124691"/>
                    <a:pt x="144290" y="124691"/>
                  </a:cubicBezTo>
                  <a:cubicBezTo>
                    <a:pt x="146876" y="124691"/>
                    <a:pt x="149410" y="123373"/>
                    <a:pt x="150829" y="120991"/>
                  </a:cubicBezTo>
                  <a:cubicBezTo>
                    <a:pt x="153009" y="117392"/>
                    <a:pt x="151843" y="112729"/>
                    <a:pt x="148244" y="110549"/>
                  </a:cubicBezTo>
                  <a:lnTo>
                    <a:pt x="83516" y="71723"/>
                  </a:lnTo>
                  <a:lnTo>
                    <a:pt x="83516" y="21035"/>
                  </a:lnTo>
                  <a:lnTo>
                    <a:pt x="129033" y="48356"/>
                  </a:lnTo>
                  <a:cubicBezTo>
                    <a:pt x="130251" y="49116"/>
                    <a:pt x="131619" y="49420"/>
                    <a:pt x="132937" y="49420"/>
                  </a:cubicBezTo>
                  <a:cubicBezTo>
                    <a:pt x="135522" y="49420"/>
                    <a:pt x="138056" y="48103"/>
                    <a:pt x="139475" y="45720"/>
                  </a:cubicBezTo>
                  <a:cubicBezTo>
                    <a:pt x="141655" y="42121"/>
                    <a:pt x="140489" y="37458"/>
                    <a:pt x="136890" y="35279"/>
                  </a:cubicBezTo>
                  <a:lnTo>
                    <a:pt x="79867" y="1065"/>
                  </a:lnTo>
                  <a:cubicBezTo>
                    <a:pt x="79867" y="1065"/>
                    <a:pt x="79664" y="963"/>
                    <a:pt x="79512" y="913"/>
                  </a:cubicBezTo>
                  <a:cubicBezTo>
                    <a:pt x="79360" y="811"/>
                    <a:pt x="79208" y="710"/>
                    <a:pt x="79005" y="659"/>
                  </a:cubicBezTo>
                  <a:cubicBezTo>
                    <a:pt x="78904" y="659"/>
                    <a:pt x="78752" y="558"/>
                    <a:pt x="78651" y="507"/>
                  </a:cubicBezTo>
                  <a:cubicBezTo>
                    <a:pt x="78448" y="456"/>
                    <a:pt x="78245" y="355"/>
                    <a:pt x="78093" y="304"/>
                  </a:cubicBezTo>
                  <a:cubicBezTo>
                    <a:pt x="77941" y="304"/>
                    <a:pt x="77789" y="203"/>
                    <a:pt x="77637" y="152"/>
                  </a:cubicBezTo>
                  <a:cubicBezTo>
                    <a:pt x="77536" y="152"/>
                    <a:pt x="77383" y="152"/>
                    <a:pt x="77282" y="101"/>
                  </a:cubicBezTo>
                  <a:cubicBezTo>
                    <a:pt x="77079" y="101"/>
                    <a:pt x="76877" y="51"/>
                    <a:pt x="76674" y="0"/>
                  </a:cubicBezTo>
                  <a:cubicBezTo>
                    <a:pt x="76471" y="0"/>
                    <a:pt x="76319" y="0"/>
                    <a:pt x="76116" y="0"/>
                  </a:cubicBezTo>
                  <a:cubicBezTo>
                    <a:pt x="76065" y="0"/>
                    <a:pt x="76015" y="0"/>
                    <a:pt x="75964" y="0"/>
                  </a:cubicBezTo>
                  <a:cubicBezTo>
                    <a:pt x="75913" y="0"/>
                    <a:pt x="75863" y="0"/>
                    <a:pt x="75812" y="0"/>
                  </a:cubicBezTo>
                  <a:cubicBezTo>
                    <a:pt x="75609" y="0"/>
                    <a:pt x="75457" y="0"/>
                    <a:pt x="75254" y="0"/>
                  </a:cubicBezTo>
                  <a:cubicBezTo>
                    <a:pt x="75052" y="0"/>
                    <a:pt x="74849" y="0"/>
                    <a:pt x="74646" y="101"/>
                  </a:cubicBezTo>
                  <a:cubicBezTo>
                    <a:pt x="74545" y="101"/>
                    <a:pt x="74393" y="101"/>
                    <a:pt x="74292" y="152"/>
                  </a:cubicBezTo>
                  <a:cubicBezTo>
                    <a:pt x="74139" y="152"/>
                    <a:pt x="73987" y="254"/>
                    <a:pt x="73785" y="304"/>
                  </a:cubicBezTo>
                  <a:cubicBezTo>
                    <a:pt x="73582" y="355"/>
                    <a:pt x="73379" y="406"/>
                    <a:pt x="73227" y="507"/>
                  </a:cubicBezTo>
                  <a:cubicBezTo>
                    <a:pt x="73126" y="507"/>
                    <a:pt x="72974" y="609"/>
                    <a:pt x="72872" y="659"/>
                  </a:cubicBezTo>
                  <a:cubicBezTo>
                    <a:pt x="72720" y="760"/>
                    <a:pt x="72518" y="811"/>
                    <a:pt x="72365" y="913"/>
                  </a:cubicBezTo>
                  <a:cubicBezTo>
                    <a:pt x="72264" y="963"/>
                    <a:pt x="72162" y="1014"/>
                    <a:pt x="72061" y="1065"/>
                  </a:cubicBezTo>
                  <a:lnTo>
                    <a:pt x="15038" y="35279"/>
                  </a:lnTo>
                  <a:cubicBezTo>
                    <a:pt x="11439" y="37458"/>
                    <a:pt x="10273" y="42121"/>
                    <a:pt x="12453" y="45720"/>
                  </a:cubicBezTo>
                  <a:cubicBezTo>
                    <a:pt x="13872" y="48103"/>
                    <a:pt x="16406" y="49420"/>
                    <a:pt x="18991" y="49420"/>
                  </a:cubicBezTo>
                  <a:cubicBezTo>
                    <a:pt x="20309" y="49420"/>
                    <a:pt x="21678" y="49066"/>
                    <a:pt x="22894" y="48356"/>
                  </a:cubicBezTo>
                  <a:lnTo>
                    <a:pt x="68412" y="21035"/>
                  </a:lnTo>
                  <a:lnTo>
                    <a:pt x="68412" y="71723"/>
                  </a:lnTo>
                  <a:lnTo>
                    <a:pt x="3684" y="110549"/>
                  </a:lnTo>
                  <a:cubicBezTo>
                    <a:pt x="85" y="112729"/>
                    <a:pt x="-1081" y="117392"/>
                    <a:pt x="1099" y="120991"/>
                  </a:cubicBezTo>
                  <a:cubicBezTo>
                    <a:pt x="2518" y="123373"/>
                    <a:pt x="5052" y="124691"/>
                    <a:pt x="7638" y="124691"/>
                  </a:cubicBezTo>
                  <a:cubicBezTo>
                    <a:pt x="8955" y="124691"/>
                    <a:pt x="10324" y="124336"/>
                    <a:pt x="11541" y="123627"/>
                  </a:cubicBezTo>
                  <a:lnTo>
                    <a:pt x="68462" y="89463"/>
                  </a:lnTo>
                  <a:lnTo>
                    <a:pt x="68462" y="140151"/>
                  </a:lnTo>
                  <a:lnTo>
                    <a:pt x="26544" y="165292"/>
                  </a:lnTo>
                  <a:cubicBezTo>
                    <a:pt x="22945" y="167471"/>
                    <a:pt x="21779" y="172134"/>
                    <a:pt x="23959" y="175733"/>
                  </a:cubicBezTo>
                  <a:cubicBezTo>
                    <a:pt x="25378" y="178115"/>
                    <a:pt x="27912" y="179433"/>
                    <a:pt x="30498" y="179433"/>
                  </a:cubicBezTo>
                  <a:cubicBezTo>
                    <a:pt x="31815" y="179433"/>
                    <a:pt x="33184" y="179079"/>
                    <a:pt x="34401" y="178369"/>
                  </a:cubicBezTo>
                  <a:lnTo>
                    <a:pt x="68513" y="157891"/>
                  </a:lnTo>
                  <a:lnTo>
                    <a:pt x="68513" y="349743"/>
                  </a:lnTo>
                  <a:cubicBezTo>
                    <a:pt x="68513" y="353950"/>
                    <a:pt x="71909" y="357346"/>
                    <a:pt x="76116" y="357346"/>
                  </a:cubicBezTo>
                  <a:cubicBezTo>
                    <a:pt x="80323" y="357346"/>
                    <a:pt x="83719" y="353950"/>
                    <a:pt x="83719" y="349743"/>
                  </a:cubicBezTo>
                  <a:lnTo>
                    <a:pt x="83719" y="157891"/>
                  </a:lnTo>
                  <a:lnTo>
                    <a:pt x="117832" y="178369"/>
                  </a:lnTo>
                  <a:cubicBezTo>
                    <a:pt x="119048" y="179129"/>
                    <a:pt x="120417" y="179433"/>
                    <a:pt x="121735" y="179433"/>
                  </a:cubicBezTo>
                  <a:cubicBezTo>
                    <a:pt x="124320" y="179433"/>
                    <a:pt x="126854" y="178115"/>
                    <a:pt x="128274" y="175733"/>
                  </a:cubicBezTo>
                  <a:cubicBezTo>
                    <a:pt x="130453" y="172134"/>
                    <a:pt x="129287" y="167471"/>
                    <a:pt x="125689" y="165292"/>
                  </a:cubicBezTo>
                  <a:lnTo>
                    <a:pt x="83770" y="140151"/>
                  </a:lnTo>
                  <a:lnTo>
                    <a:pt x="83770" y="89463"/>
                  </a:lnTo>
                  <a:lnTo>
                    <a:pt x="140692" y="123627"/>
                  </a:lnTo>
                  <a:close/>
                </a:path>
              </a:pathLst>
            </a:custGeom>
            <a:grpFill/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817" name="Frihandsfigur: Form 816">
              <a:extLst>
                <a:ext uri="{FF2B5EF4-FFF2-40B4-BE49-F238E27FC236}">
                  <a16:creationId xmlns:a16="http://schemas.microsoft.com/office/drawing/2014/main" id="{CF8EA2F0-04B0-423A-D999-2090BA17A03B}"/>
                </a:ext>
              </a:extLst>
            </p:cNvPr>
            <p:cNvSpPr/>
            <p:nvPr/>
          </p:nvSpPr>
          <p:spPr>
            <a:xfrm>
              <a:off x="7721710" y="5681524"/>
              <a:ext cx="101011" cy="28899"/>
            </a:xfrm>
            <a:custGeom>
              <a:avLst/>
              <a:gdLst>
                <a:gd name="connsiteX0" fmla="*/ 71246 w 101011"/>
                <a:gd name="connsiteY0" fmla="*/ 210 h 28899"/>
                <a:gd name="connsiteX1" fmla="*/ 50514 w 101011"/>
                <a:gd name="connsiteY1" fmla="*/ 9334 h 28899"/>
                <a:gd name="connsiteX2" fmla="*/ 29732 w 101011"/>
                <a:gd name="connsiteY2" fmla="*/ 210 h 28899"/>
                <a:gd name="connsiteX3" fmla="*/ 1651 w 101011"/>
                <a:gd name="connsiteY3" fmla="*/ 10500 h 28899"/>
                <a:gd name="connsiteX4" fmla="*/ 2767 w 101011"/>
                <a:gd name="connsiteY4" fmla="*/ 21043 h 28899"/>
                <a:gd name="connsiteX5" fmla="*/ 13411 w 101011"/>
                <a:gd name="connsiteY5" fmla="*/ 20130 h 28899"/>
                <a:gd name="connsiteX6" fmla="*/ 28313 w 101011"/>
                <a:gd name="connsiteY6" fmla="*/ 15315 h 28899"/>
                <a:gd name="connsiteX7" fmla="*/ 43621 w 101011"/>
                <a:gd name="connsiteY7" fmla="*/ 24641 h 28899"/>
                <a:gd name="connsiteX8" fmla="*/ 50413 w 101011"/>
                <a:gd name="connsiteY8" fmla="*/ 28899 h 28899"/>
                <a:gd name="connsiteX9" fmla="*/ 50514 w 101011"/>
                <a:gd name="connsiteY9" fmla="*/ 28899 h 28899"/>
                <a:gd name="connsiteX10" fmla="*/ 57307 w 101011"/>
                <a:gd name="connsiteY10" fmla="*/ 24692 h 28899"/>
                <a:gd name="connsiteX11" fmla="*/ 72614 w 101011"/>
                <a:gd name="connsiteY11" fmla="*/ 15264 h 28899"/>
                <a:gd name="connsiteX12" fmla="*/ 87465 w 101011"/>
                <a:gd name="connsiteY12" fmla="*/ 19978 h 28899"/>
                <a:gd name="connsiteX13" fmla="*/ 98160 w 101011"/>
                <a:gd name="connsiteY13" fmla="*/ 21144 h 28899"/>
                <a:gd name="connsiteX14" fmla="*/ 99326 w 101011"/>
                <a:gd name="connsiteY14" fmla="*/ 10449 h 28899"/>
                <a:gd name="connsiteX15" fmla="*/ 71246 w 101011"/>
                <a:gd name="connsiteY15" fmla="*/ 160 h 28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1011" h="28899">
                  <a:moveTo>
                    <a:pt x="71246" y="210"/>
                  </a:moveTo>
                  <a:cubicBezTo>
                    <a:pt x="61615" y="1122"/>
                    <a:pt x="54924" y="5228"/>
                    <a:pt x="50514" y="9334"/>
                  </a:cubicBezTo>
                  <a:cubicBezTo>
                    <a:pt x="46104" y="5228"/>
                    <a:pt x="39363" y="1122"/>
                    <a:pt x="29732" y="210"/>
                  </a:cubicBezTo>
                  <a:cubicBezTo>
                    <a:pt x="15185" y="-1158"/>
                    <a:pt x="5251" y="6039"/>
                    <a:pt x="1651" y="10500"/>
                  </a:cubicBezTo>
                  <a:cubicBezTo>
                    <a:pt x="-933" y="13744"/>
                    <a:pt x="-426" y="18407"/>
                    <a:pt x="2767" y="21043"/>
                  </a:cubicBezTo>
                  <a:cubicBezTo>
                    <a:pt x="5960" y="23678"/>
                    <a:pt x="10725" y="23273"/>
                    <a:pt x="13411" y="20130"/>
                  </a:cubicBezTo>
                  <a:cubicBezTo>
                    <a:pt x="13614" y="19877"/>
                    <a:pt x="18531" y="14352"/>
                    <a:pt x="28313" y="15315"/>
                  </a:cubicBezTo>
                  <a:cubicBezTo>
                    <a:pt x="39211" y="16329"/>
                    <a:pt x="43469" y="24388"/>
                    <a:pt x="43621" y="24641"/>
                  </a:cubicBezTo>
                  <a:cubicBezTo>
                    <a:pt x="44888" y="27226"/>
                    <a:pt x="47524" y="28899"/>
                    <a:pt x="50413" y="28899"/>
                  </a:cubicBezTo>
                  <a:lnTo>
                    <a:pt x="50514" y="28899"/>
                  </a:lnTo>
                  <a:cubicBezTo>
                    <a:pt x="53353" y="28899"/>
                    <a:pt x="55989" y="27277"/>
                    <a:pt x="57307" y="24692"/>
                  </a:cubicBezTo>
                  <a:cubicBezTo>
                    <a:pt x="57458" y="24337"/>
                    <a:pt x="61716" y="16278"/>
                    <a:pt x="72614" y="15264"/>
                  </a:cubicBezTo>
                  <a:cubicBezTo>
                    <a:pt x="82447" y="14352"/>
                    <a:pt x="87313" y="19826"/>
                    <a:pt x="87465" y="19978"/>
                  </a:cubicBezTo>
                  <a:cubicBezTo>
                    <a:pt x="90101" y="23273"/>
                    <a:pt x="94866" y="23780"/>
                    <a:pt x="98160" y="21144"/>
                  </a:cubicBezTo>
                  <a:cubicBezTo>
                    <a:pt x="101455" y="18508"/>
                    <a:pt x="101962" y="13744"/>
                    <a:pt x="99326" y="10449"/>
                  </a:cubicBezTo>
                  <a:cubicBezTo>
                    <a:pt x="95727" y="5988"/>
                    <a:pt x="85793" y="-1158"/>
                    <a:pt x="71246" y="160"/>
                  </a:cubicBezTo>
                  <a:close/>
                </a:path>
              </a:pathLst>
            </a:custGeom>
            <a:grpFill/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818" name="Frihandsfigur: Form 817">
              <a:extLst>
                <a:ext uri="{FF2B5EF4-FFF2-40B4-BE49-F238E27FC236}">
                  <a16:creationId xmlns:a16="http://schemas.microsoft.com/office/drawing/2014/main" id="{DC68C1F2-CB91-D722-3DAF-C7377B1C7E48}"/>
                </a:ext>
              </a:extLst>
            </p:cNvPr>
            <p:cNvSpPr/>
            <p:nvPr/>
          </p:nvSpPr>
          <p:spPr>
            <a:xfrm>
              <a:off x="7792773" y="5624287"/>
              <a:ext cx="101062" cy="28909"/>
            </a:xfrm>
            <a:custGeom>
              <a:avLst/>
              <a:gdLst>
                <a:gd name="connsiteX0" fmla="*/ 43621 w 101062"/>
                <a:gd name="connsiteY0" fmla="*/ 24652 h 28909"/>
                <a:gd name="connsiteX1" fmla="*/ 50413 w 101062"/>
                <a:gd name="connsiteY1" fmla="*/ 28910 h 28909"/>
                <a:gd name="connsiteX2" fmla="*/ 50514 w 101062"/>
                <a:gd name="connsiteY2" fmla="*/ 28910 h 28909"/>
                <a:gd name="connsiteX3" fmla="*/ 57306 w 101062"/>
                <a:gd name="connsiteY3" fmla="*/ 24703 h 28909"/>
                <a:gd name="connsiteX4" fmla="*/ 72665 w 101062"/>
                <a:gd name="connsiteY4" fmla="*/ 15275 h 28909"/>
                <a:gd name="connsiteX5" fmla="*/ 87516 w 101062"/>
                <a:gd name="connsiteY5" fmla="*/ 19989 h 28909"/>
                <a:gd name="connsiteX6" fmla="*/ 98211 w 101062"/>
                <a:gd name="connsiteY6" fmla="*/ 21155 h 28909"/>
                <a:gd name="connsiteX7" fmla="*/ 99377 w 101062"/>
                <a:gd name="connsiteY7" fmla="*/ 10460 h 28909"/>
                <a:gd name="connsiteX8" fmla="*/ 71296 w 101062"/>
                <a:gd name="connsiteY8" fmla="*/ 170 h 28909"/>
                <a:gd name="connsiteX9" fmla="*/ 50514 w 101062"/>
                <a:gd name="connsiteY9" fmla="*/ 9294 h 28909"/>
                <a:gd name="connsiteX10" fmla="*/ 29733 w 101062"/>
                <a:gd name="connsiteY10" fmla="*/ 170 h 28909"/>
                <a:gd name="connsiteX11" fmla="*/ 1652 w 101062"/>
                <a:gd name="connsiteY11" fmla="*/ 10460 h 28909"/>
                <a:gd name="connsiteX12" fmla="*/ 2767 w 101062"/>
                <a:gd name="connsiteY12" fmla="*/ 21003 h 28909"/>
                <a:gd name="connsiteX13" fmla="*/ 13412 w 101062"/>
                <a:gd name="connsiteY13" fmla="*/ 20090 h 28909"/>
                <a:gd name="connsiteX14" fmla="*/ 28313 w 101062"/>
                <a:gd name="connsiteY14" fmla="*/ 15275 h 28909"/>
                <a:gd name="connsiteX15" fmla="*/ 43621 w 101062"/>
                <a:gd name="connsiteY15" fmla="*/ 24652 h 28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1062" h="28909">
                  <a:moveTo>
                    <a:pt x="43621" y="24652"/>
                  </a:moveTo>
                  <a:cubicBezTo>
                    <a:pt x="44888" y="27237"/>
                    <a:pt x="47524" y="28910"/>
                    <a:pt x="50413" y="28910"/>
                  </a:cubicBezTo>
                  <a:lnTo>
                    <a:pt x="50514" y="28910"/>
                  </a:lnTo>
                  <a:cubicBezTo>
                    <a:pt x="53353" y="28910"/>
                    <a:pt x="55989" y="27288"/>
                    <a:pt x="57306" y="24703"/>
                  </a:cubicBezTo>
                  <a:cubicBezTo>
                    <a:pt x="57509" y="24348"/>
                    <a:pt x="61767" y="16238"/>
                    <a:pt x="72665" y="15275"/>
                  </a:cubicBezTo>
                  <a:cubicBezTo>
                    <a:pt x="82549" y="14363"/>
                    <a:pt x="87364" y="19837"/>
                    <a:pt x="87516" y="19989"/>
                  </a:cubicBezTo>
                  <a:cubicBezTo>
                    <a:pt x="90152" y="23284"/>
                    <a:pt x="94917" y="23791"/>
                    <a:pt x="98211" y="21155"/>
                  </a:cubicBezTo>
                  <a:cubicBezTo>
                    <a:pt x="101506" y="18519"/>
                    <a:pt x="102013" y="13754"/>
                    <a:pt x="99377" y="10460"/>
                  </a:cubicBezTo>
                  <a:cubicBezTo>
                    <a:pt x="95778" y="5999"/>
                    <a:pt x="85793" y="-1198"/>
                    <a:pt x="71296" y="170"/>
                  </a:cubicBezTo>
                  <a:cubicBezTo>
                    <a:pt x="61666" y="1032"/>
                    <a:pt x="54924" y="5188"/>
                    <a:pt x="50514" y="9294"/>
                  </a:cubicBezTo>
                  <a:cubicBezTo>
                    <a:pt x="46105" y="5188"/>
                    <a:pt x="39363" y="1083"/>
                    <a:pt x="29733" y="170"/>
                  </a:cubicBezTo>
                  <a:cubicBezTo>
                    <a:pt x="15185" y="-1148"/>
                    <a:pt x="5251" y="5999"/>
                    <a:pt x="1652" y="10460"/>
                  </a:cubicBezTo>
                  <a:cubicBezTo>
                    <a:pt x="-933" y="13704"/>
                    <a:pt x="-426" y="18367"/>
                    <a:pt x="2767" y="21003"/>
                  </a:cubicBezTo>
                  <a:cubicBezTo>
                    <a:pt x="5960" y="23639"/>
                    <a:pt x="10725" y="23233"/>
                    <a:pt x="13412" y="20090"/>
                  </a:cubicBezTo>
                  <a:cubicBezTo>
                    <a:pt x="13614" y="19837"/>
                    <a:pt x="18480" y="14413"/>
                    <a:pt x="28313" y="15275"/>
                  </a:cubicBezTo>
                  <a:cubicBezTo>
                    <a:pt x="39211" y="16289"/>
                    <a:pt x="43469" y="24399"/>
                    <a:pt x="43621" y="24652"/>
                  </a:cubicBezTo>
                  <a:close/>
                </a:path>
              </a:pathLst>
            </a:custGeom>
            <a:grpFill/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  <p:grpSp>
        <p:nvGrpSpPr>
          <p:cNvPr id="819" name="Bild 3">
            <a:extLst>
              <a:ext uri="{FF2B5EF4-FFF2-40B4-BE49-F238E27FC236}">
                <a16:creationId xmlns:a16="http://schemas.microsoft.com/office/drawing/2014/main" id="{EC9C6CB3-AED5-473D-A9B1-CE096965AEAA}"/>
              </a:ext>
            </a:extLst>
          </p:cNvPr>
          <p:cNvGrpSpPr/>
          <p:nvPr/>
        </p:nvGrpSpPr>
        <p:grpSpPr>
          <a:xfrm>
            <a:off x="6050913" y="2260990"/>
            <a:ext cx="508725" cy="508725"/>
            <a:chOff x="5938204" y="6176595"/>
            <a:chExt cx="375897" cy="375897"/>
          </a:xfrm>
          <a:solidFill>
            <a:schemeClr val="bg1"/>
          </a:solidFill>
        </p:grpSpPr>
        <p:sp>
          <p:nvSpPr>
            <p:cNvPr id="820" name="Frihandsfigur: Form 819">
              <a:extLst>
                <a:ext uri="{FF2B5EF4-FFF2-40B4-BE49-F238E27FC236}">
                  <a16:creationId xmlns:a16="http://schemas.microsoft.com/office/drawing/2014/main" id="{234D8A0E-D603-AD27-FC24-853E8A3CD6CC}"/>
                </a:ext>
              </a:extLst>
            </p:cNvPr>
            <p:cNvSpPr/>
            <p:nvPr/>
          </p:nvSpPr>
          <p:spPr>
            <a:xfrm>
              <a:off x="6023662" y="6261395"/>
              <a:ext cx="204980" cy="204979"/>
            </a:xfrm>
            <a:custGeom>
              <a:avLst/>
              <a:gdLst>
                <a:gd name="connsiteX0" fmla="*/ 197377 w 204980"/>
                <a:gd name="connsiteY0" fmla="*/ 63258 h 204979"/>
                <a:gd name="connsiteX1" fmla="*/ 141722 w 204980"/>
                <a:gd name="connsiteY1" fmla="*/ 63258 h 204979"/>
                <a:gd name="connsiteX2" fmla="*/ 141722 w 204980"/>
                <a:gd name="connsiteY2" fmla="*/ 7603 h 204979"/>
                <a:gd name="connsiteX3" fmla="*/ 134119 w 204980"/>
                <a:gd name="connsiteY3" fmla="*/ 0 h 204979"/>
                <a:gd name="connsiteX4" fmla="*/ 70861 w 204980"/>
                <a:gd name="connsiteY4" fmla="*/ 0 h 204979"/>
                <a:gd name="connsiteX5" fmla="*/ 63258 w 204980"/>
                <a:gd name="connsiteY5" fmla="*/ 7603 h 204979"/>
                <a:gd name="connsiteX6" fmla="*/ 63258 w 204980"/>
                <a:gd name="connsiteY6" fmla="*/ 63258 h 204979"/>
                <a:gd name="connsiteX7" fmla="*/ 7603 w 204980"/>
                <a:gd name="connsiteY7" fmla="*/ 63258 h 204979"/>
                <a:gd name="connsiteX8" fmla="*/ 0 w 204980"/>
                <a:gd name="connsiteY8" fmla="*/ 70861 h 204979"/>
                <a:gd name="connsiteX9" fmla="*/ 0 w 204980"/>
                <a:gd name="connsiteY9" fmla="*/ 134119 h 204979"/>
                <a:gd name="connsiteX10" fmla="*/ 7603 w 204980"/>
                <a:gd name="connsiteY10" fmla="*/ 141722 h 204979"/>
                <a:gd name="connsiteX11" fmla="*/ 63258 w 204980"/>
                <a:gd name="connsiteY11" fmla="*/ 141722 h 204979"/>
                <a:gd name="connsiteX12" fmla="*/ 63258 w 204980"/>
                <a:gd name="connsiteY12" fmla="*/ 197377 h 204979"/>
                <a:gd name="connsiteX13" fmla="*/ 70861 w 204980"/>
                <a:gd name="connsiteY13" fmla="*/ 204980 h 204979"/>
                <a:gd name="connsiteX14" fmla="*/ 134119 w 204980"/>
                <a:gd name="connsiteY14" fmla="*/ 204980 h 204979"/>
                <a:gd name="connsiteX15" fmla="*/ 141722 w 204980"/>
                <a:gd name="connsiteY15" fmla="*/ 197377 h 204979"/>
                <a:gd name="connsiteX16" fmla="*/ 141722 w 204980"/>
                <a:gd name="connsiteY16" fmla="*/ 141722 h 204979"/>
                <a:gd name="connsiteX17" fmla="*/ 197377 w 204980"/>
                <a:gd name="connsiteY17" fmla="*/ 141722 h 204979"/>
                <a:gd name="connsiteX18" fmla="*/ 204980 w 204980"/>
                <a:gd name="connsiteY18" fmla="*/ 134119 h 204979"/>
                <a:gd name="connsiteX19" fmla="*/ 204980 w 204980"/>
                <a:gd name="connsiteY19" fmla="*/ 70861 h 204979"/>
                <a:gd name="connsiteX20" fmla="*/ 197377 w 204980"/>
                <a:gd name="connsiteY20" fmla="*/ 63258 h 204979"/>
                <a:gd name="connsiteX21" fmla="*/ 189774 w 204980"/>
                <a:gd name="connsiteY21" fmla="*/ 126515 h 204979"/>
                <a:gd name="connsiteX22" fmla="*/ 134119 w 204980"/>
                <a:gd name="connsiteY22" fmla="*/ 126515 h 204979"/>
                <a:gd name="connsiteX23" fmla="*/ 126515 w 204980"/>
                <a:gd name="connsiteY23" fmla="*/ 134119 h 204979"/>
                <a:gd name="connsiteX24" fmla="*/ 126515 w 204980"/>
                <a:gd name="connsiteY24" fmla="*/ 189774 h 204979"/>
                <a:gd name="connsiteX25" fmla="*/ 78464 w 204980"/>
                <a:gd name="connsiteY25" fmla="*/ 189774 h 204979"/>
                <a:gd name="connsiteX26" fmla="*/ 78464 w 204980"/>
                <a:gd name="connsiteY26" fmla="*/ 134119 h 204979"/>
                <a:gd name="connsiteX27" fmla="*/ 70861 w 204980"/>
                <a:gd name="connsiteY27" fmla="*/ 126515 h 204979"/>
                <a:gd name="connsiteX28" fmla="*/ 15206 w 204980"/>
                <a:gd name="connsiteY28" fmla="*/ 126515 h 204979"/>
                <a:gd name="connsiteX29" fmla="*/ 15206 w 204980"/>
                <a:gd name="connsiteY29" fmla="*/ 78464 h 204979"/>
                <a:gd name="connsiteX30" fmla="*/ 70861 w 204980"/>
                <a:gd name="connsiteY30" fmla="*/ 78464 h 204979"/>
                <a:gd name="connsiteX31" fmla="*/ 78464 w 204980"/>
                <a:gd name="connsiteY31" fmla="*/ 70861 h 204979"/>
                <a:gd name="connsiteX32" fmla="*/ 78464 w 204980"/>
                <a:gd name="connsiteY32" fmla="*/ 15206 h 204979"/>
                <a:gd name="connsiteX33" fmla="*/ 126515 w 204980"/>
                <a:gd name="connsiteY33" fmla="*/ 15206 h 204979"/>
                <a:gd name="connsiteX34" fmla="*/ 126515 w 204980"/>
                <a:gd name="connsiteY34" fmla="*/ 70861 h 204979"/>
                <a:gd name="connsiteX35" fmla="*/ 134119 w 204980"/>
                <a:gd name="connsiteY35" fmla="*/ 78464 h 204979"/>
                <a:gd name="connsiteX36" fmla="*/ 189774 w 204980"/>
                <a:gd name="connsiteY36" fmla="*/ 78464 h 204979"/>
                <a:gd name="connsiteX37" fmla="*/ 189774 w 204980"/>
                <a:gd name="connsiteY37" fmla="*/ 126515 h 204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204980" h="204979">
                  <a:moveTo>
                    <a:pt x="197377" y="63258"/>
                  </a:moveTo>
                  <a:lnTo>
                    <a:pt x="141722" y="63258"/>
                  </a:lnTo>
                  <a:lnTo>
                    <a:pt x="141722" y="7603"/>
                  </a:lnTo>
                  <a:cubicBezTo>
                    <a:pt x="141722" y="3396"/>
                    <a:pt x="138326" y="0"/>
                    <a:pt x="134119" y="0"/>
                  </a:cubicBezTo>
                  <a:lnTo>
                    <a:pt x="70861" y="0"/>
                  </a:lnTo>
                  <a:cubicBezTo>
                    <a:pt x="66654" y="0"/>
                    <a:pt x="63258" y="3396"/>
                    <a:pt x="63258" y="7603"/>
                  </a:cubicBezTo>
                  <a:lnTo>
                    <a:pt x="63258" y="63258"/>
                  </a:lnTo>
                  <a:lnTo>
                    <a:pt x="7603" y="63258"/>
                  </a:lnTo>
                  <a:cubicBezTo>
                    <a:pt x="3396" y="63258"/>
                    <a:pt x="0" y="66654"/>
                    <a:pt x="0" y="70861"/>
                  </a:cubicBezTo>
                  <a:lnTo>
                    <a:pt x="0" y="134119"/>
                  </a:lnTo>
                  <a:cubicBezTo>
                    <a:pt x="0" y="138326"/>
                    <a:pt x="3396" y="141722"/>
                    <a:pt x="7603" y="141722"/>
                  </a:cubicBezTo>
                  <a:lnTo>
                    <a:pt x="63258" y="141722"/>
                  </a:lnTo>
                  <a:lnTo>
                    <a:pt x="63258" y="197377"/>
                  </a:lnTo>
                  <a:cubicBezTo>
                    <a:pt x="63258" y="201583"/>
                    <a:pt x="66654" y="204980"/>
                    <a:pt x="70861" y="204980"/>
                  </a:cubicBezTo>
                  <a:lnTo>
                    <a:pt x="134119" y="204980"/>
                  </a:lnTo>
                  <a:cubicBezTo>
                    <a:pt x="138326" y="204980"/>
                    <a:pt x="141722" y="201583"/>
                    <a:pt x="141722" y="197377"/>
                  </a:cubicBezTo>
                  <a:lnTo>
                    <a:pt x="141722" y="141722"/>
                  </a:lnTo>
                  <a:lnTo>
                    <a:pt x="197377" y="141722"/>
                  </a:lnTo>
                  <a:cubicBezTo>
                    <a:pt x="201584" y="141722"/>
                    <a:pt x="204980" y="138326"/>
                    <a:pt x="204980" y="134119"/>
                  </a:cubicBezTo>
                  <a:lnTo>
                    <a:pt x="204980" y="70861"/>
                  </a:lnTo>
                  <a:cubicBezTo>
                    <a:pt x="204980" y="66654"/>
                    <a:pt x="201584" y="63258"/>
                    <a:pt x="197377" y="63258"/>
                  </a:cubicBezTo>
                  <a:close/>
                  <a:moveTo>
                    <a:pt x="189774" y="126515"/>
                  </a:moveTo>
                  <a:lnTo>
                    <a:pt x="134119" y="126515"/>
                  </a:lnTo>
                  <a:cubicBezTo>
                    <a:pt x="129912" y="126515"/>
                    <a:pt x="126515" y="129912"/>
                    <a:pt x="126515" y="134119"/>
                  </a:cubicBezTo>
                  <a:lnTo>
                    <a:pt x="126515" y="189774"/>
                  </a:lnTo>
                  <a:lnTo>
                    <a:pt x="78464" y="189774"/>
                  </a:lnTo>
                  <a:lnTo>
                    <a:pt x="78464" y="134119"/>
                  </a:lnTo>
                  <a:cubicBezTo>
                    <a:pt x="78464" y="129912"/>
                    <a:pt x="75068" y="126515"/>
                    <a:pt x="70861" y="126515"/>
                  </a:cubicBezTo>
                  <a:lnTo>
                    <a:pt x="15206" y="126515"/>
                  </a:lnTo>
                  <a:lnTo>
                    <a:pt x="15206" y="78464"/>
                  </a:lnTo>
                  <a:lnTo>
                    <a:pt x="70861" y="78464"/>
                  </a:lnTo>
                  <a:cubicBezTo>
                    <a:pt x="75068" y="78464"/>
                    <a:pt x="78464" y="75068"/>
                    <a:pt x="78464" y="70861"/>
                  </a:cubicBezTo>
                  <a:lnTo>
                    <a:pt x="78464" y="15206"/>
                  </a:lnTo>
                  <a:lnTo>
                    <a:pt x="126515" y="15206"/>
                  </a:lnTo>
                  <a:lnTo>
                    <a:pt x="126515" y="70861"/>
                  </a:lnTo>
                  <a:cubicBezTo>
                    <a:pt x="126515" y="75068"/>
                    <a:pt x="129912" y="78464"/>
                    <a:pt x="134119" y="78464"/>
                  </a:cubicBezTo>
                  <a:lnTo>
                    <a:pt x="189774" y="78464"/>
                  </a:lnTo>
                  <a:lnTo>
                    <a:pt x="189774" y="126515"/>
                  </a:lnTo>
                  <a:close/>
                </a:path>
              </a:pathLst>
            </a:custGeom>
            <a:grpFill/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821" name="Frihandsfigur: Form 820">
              <a:extLst>
                <a:ext uri="{FF2B5EF4-FFF2-40B4-BE49-F238E27FC236}">
                  <a16:creationId xmlns:a16="http://schemas.microsoft.com/office/drawing/2014/main" id="{01BC8A66-AC00-7772-2B3F-B95F96BD6349}"/>
                </a:ext>
              </a:extLst>
            </p:cNvPr>
            <p:cNvSpPr/>
            <p:nvPr/>
          </p:nvSpPr>
          <p:spPr>
            <a:xfrm>
              <a:off x="5938204" y="6176595"/>
              <a:ext cx="375897" cy="375897"/>
            </a:xfrm>
            <a:custGeom>
              <a:avLst/>
              <a:gdLst>
                <a:gd name="connsiteX0" fmla="*/ 187949 w 375897"/>
                <a:gd name="connsiteY0" fmla="*/ 0 h 375897"/>
                <a:gd name="connsiteX1" fmla="*/ 0 w 375897"/>
                <a:gd name="connsiteY1" fmla="*/ 187949 h 375897"/>
                <a:gd name="connsiteX2" fmla="*/ 187949 w 375897"/>
                <a:gd name="connsiteY2" fmla="*/ 375898 h 375897"/>
                <a:gd name="connsiteX3" fmla="*/ 375898 w 375897"/>
                <a:gd name="connsiteY3" fmla="*/ 187949 h 375897"/>
                <a:gd name="connsiteX4" fmla="*/ 187949 w 375897"/>
                <a:gd name="connsiteY4" fmla="*/ 0 h 375897"/>
                <a:gd name="connsiteX5" fmla="*/ 187949 w 375897"/>
                <a:gd name="connsiteY5" fmla="*/ 360691 h 375897"/>
                <a:gd name="connsiteX6" fmla="*/ 15206 w 375897"/>
                <a:gd name="connsiteY6" fmla="*/ 187949 h 375897"/>
                <a:gd name="connsiteX7" fmla="*/ 187949 w 375897"/>
                <a:gd name="connsiteY7" fmla="*/ 15206 h 375897"/>
                <a:gd name="connsiteX8" fmla="*/ 360691 w 375897"/>
                <a:gd name="connsiteY8" fmla="*/ 187949 h 375897"/>
                <a:gd name="connsiteX9" fmla="*/ 187949 w 375897"/>
                <a:gd name="connsiteY9" fmla="*/ 360691 h 375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75897" h="375897">
                  <a:moveTo>
                    <a:pt x="187949" y="0"/>
                  </a:moveTo>
                  <a:cubicBezTo>
                    <a:pt x="84293" y="0"/>
                    <a:pt x="0" y="84344"/>
                    <a:pt x="0" y="187949"/>
                  </a:cubicBezTo>
                  <a:cubicBezTo>
                    <a:pt x="0" y="291554"/>
                    <a:pt x="84344" y="375898"/>
                    <a:pt x="187949" y="375898"/>
                  </a:cubicBezTo>
                  <a:cubicBezTo>
                    <a:pt x="291554" y="375898"/>
                    <a:pt x="375898" y="291554"/>
                    <a:pt x="375898" y="187949"/>
                  </a:cubicBezTo>
                  <a:cubicBezTo>
                    <a:pt x="375898" y="84344"/>
                    <a:pt x="291554" y="0"/>
                    <a:pt x="187949" y="0"/>
                  </a:cubicBezTo>
                  <a:close/>
                  <a:moveTo>
                    <a:pt x="187949" y="360691"/>
                  </a:moveTo>
                  <a:cubicBezTo>
                    <a:pt x="92707" y="360691"/>
                    <a:pt x="15206" y="283190"/>
                    <a:pt x="15206" y="187949"/>
                  </a:cubicBezTo>
                  <a:cubicBezTo>
                    <a:pt x="15206" y="92707"/>
                    <a:pt x="92707" y="15206"/>
                    <a:pt x="187949" y="15206"/>
                  </a:cubicBezTo>
                  <a:cubicBezTo>
                    <a:pt x="283190" y="15206"/>
                    <a:pt x="360691" y="92707"/>
                    <a:pt x="360691" y="187949"/>
                  </a:cubicBezTo>
                  <a:cubicBezTo>
                    <a:pt x="360691" y="283190"/>
                    <a:pt x="283190" y="360691"/>
                    <a:pt x="187949" y="360691"/>
                  </a:cubicBezTo>
                  <a:close/>
                </a:path>
              </a:pathLst>
            </a:custGeom>
            <a:grpFill/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  <p:grpSp>
        <p:nvGrpSpPr>
          <p:cNvPr id="822" name="Bild 3">
            <a:extLst>
              <a:ext uri="{FF2B5EF4-FFF2-40B4-BE49-F238E27FC236}">
                <a16:creationId xmlns:a16="http://schemas.microsoft.com/office/drawing/2014/main" id="{B08D9093-0E63-6E10-D8A2-BE3B0998C986}"/>
              </a:ext>
            </a:extLst>
          </p:cNvPr>
          <p:cNvGrpSpPr/>
          <p:nvPr/>
        </p:nvGrpSpPr>
        <p:grpSpPr>
          <a:xfrm>
            <a:off x="11112897" y="4286889"/>
            <a:ext cx="508725" cy="508725"/>
            <a:chOff x="4174283" y="2648755"/>
            <a:chExt cx="375897" cy="375897"/>
          </a:xfrm>
          <a:solidFill>
            <a:schemeClr val="bg1"/>
          </a:solidFill>
        </p:grpSpPr>
        <p:sp>
          <p:nvSpPr>
            <p:cNvPr id="823" name="Frihandsfigur: Form 822">
              <a:extLst>
                <a:ext uri="{FF2B5EF4-FFF2-40B4-BE49-F238E27FC236}">
                  <a16:creationId xmlns:a16="http://schemas.microsoft.com/office/drawing/2014/main" id="{53B8D8EB-53F9-7FC6-FF85-0CFD9C175C0D}"/>
                </a:ext>
              </a:extLst>
            </p:cNvPr>
            <p:cNvSpPr/>
            <p:nvPr/>
          </p:nvSpPr>
          <p:spPr>
            <a:xfrm>
              <a:off x="4331015" y="2690871"/>
              <a:ext cx="61785" cy="61792"/>
            </a:xfrm>
            <a:custGeom>
              <a:avLst/>
              <a:gdLst>
                <a:gd name="connsiteX0" fmla="*/ 20319 w 61785"/>
                <a:gd name="connsiteY0" fmla="*/ 59917 h 61792"/>
                <a:gd name="connsiteX1" fmla="*/ 30862 w 61785"/>
                <a:gd name="connsiteY1" fmla="*/ 61793 h 61792"/>
                <a:gd name="connsiteX2" fmla="*/ 59906 w 61785"/>
                <a:gd name="connsiteY2" fmla="*/ 41467 h 61792"/>
                <a:gd name="connsiteX3" fmla="*/ 58892 w 61785"/>
                <a:gd name="connsiteY3" fmla="*/ 17847 h 61792"/>
                <a:gd name="connsiteX4" fmla="*/ 41456 w 61785"/>
                <a:gd name="connsiteY4" fmla="*/ 1880 h 61792"/>
                <a:gd name="connsiteX5" fmla="*/ 17835 w 61785"/>
                <a:gd name="connsiteY5" fmla="*/ 2894 h 61792"/>
                <a:gd name="connsiteX6" fmla="*/ 1869 w 61785"/>
                <a:gd name="connsiteY6" fmla="*/ 20330 h 61792"/>
                <a:gd name="connsiteX7" fmla="*/ 20319 w 61785"/>
                <a:gd name="connsiteY7" fmla="*/ 59917 h 61792"/>
                <a:gd name="connsiteX8" fmla="*/ 14744 w 61785"/>
                <a:gd name="connsiteY8" fmla="*/ 25044 h 61792"/>
                <a:gd name="connsiteX9" fmla="*/ 23614 w 61785"/>
                <a:gd name="connsiteY9" fmla="*/ 15312 h 61792"/>
                <a:gd name="connsiteX10" fmla="*/ 30862 w 61785"/>
                <a:gd name="connsiteY10" fmla="*/ 13690 h 61792"/>
                <a:gd name="connsiteX11" fmla="*/ 36742 w 61785"/>
                <a:gd name="connsiteY11" fmla="*/ 14755 h 61792"/>
                <a:gd name="connsiteX12" fmla="*/ 46474 w 61785"/>
                <a:gd name="connsiteY12" fmla="*/ 23625 h 61792"/>
                <a:gd name="connsiteX13" fmla="*/ 47031 w 61785"/>
                <a:gd name="connsiteY13" fmla="*/ 36804 h 61792"/>
                <a:gd name="connsiteX14" fmla="*/ 24982 w 61785"/>
                <a:gd name="connsiteY14" fmla="*/ 47093 h 61792"/>
                <a:gd name="connsiteX15" fmla="*/ 14693 w 61785"/>
                <a:gd name="connsiteY15" fmla="*/ 25044 h 61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1785" h="61792">
                  <a:moveTo>
                    <a:pt x="20319" y="59917"/>
                  </a:moveTo>
                  <a:cubicBezTo>
                    <a:pt x="23816" y="61184"/>
                    <a:pt x="27365" y="61793"/>
                    <a:pt x="30862" y="61793"/>
                  </a:cubicBezTo>
                  <a:cubicBezTo>
                    <a:pt x="43483" y="61793"/>
                    <a:pt x="55344" y="53987"/>
                    <a:pt x="59906" y="41467"/>
                  </a:cubicBezTo>
                  <a:cubicBezTo>
                    <a:pt x="62744" y="33712"/>
                    <a:pt x="62339" y="25298"/>
                    <a:pt x="58892" y="17847"/>
                  </a:cubicBezTo>
                  <a:cubicBezTo>
                    <a:pt x="55395" y="10345"/>
                    <a:pt x="49211" y="4719"/>
                    <a:pt x="41456" y="1880"/>
                  </a:cubicBezTo>
                  <a:cubicBezTo>
                    <a:pt x="33701" y="-958"/>
                    <a:pt x="25286" y="-553"/>
                    <a:pt x="17835" y="2894"/>
                  </a:cubicBezTo>
                  <a:cubicBezTo>
                    <a:pt x="10334" y="6391"/>
                    <a:pt x="4707" y="12575"/>
                    <a:pt x="1869" y="20330"/>
                  </a:cubicBezTo>
                  <a:cubicBezTo>
                    <a:pt x="-3960" y="36347"/>
                    <a:pt x="4302" y="54088"/>
                    <a:pt x="20319" y="59917"/>
                  </a:cubicBezTo>
                  <a:close/>
                  <a:moveTo>
                    <a:pt x="14744" y="25044"/>
                  </a:moveTo>
                  <a:cubicBezTo>
                    <a:pt x="16315" y="20736"/>
                    <a:pt x="19457" y="17289"/>
                    <a:pt x="23614" y="15312"/>
                  </a:cubicBezTo>
                  <a:cubicBezTo>
                    <a:pt x="25945" y="14248"/>
                    <a:pt x="28378" y="13690"/>
                    <a:pt x="30862" y="13690"/>
                  </a:cubicBezTo>
                  <a:cubicBezTo>
                    <a:pt x="32839" y="13690"/>
                    <a:pt x="34816" y="14045"/>
                    <a:pt x="36742" y="14755"/>
                  </a:cubicBezTo>
                  <a:cubicBezTo>
                    <a:pt x="41050" y="16326"/>
                    <a:pt x="44497" y="19469"/>
                    <a:pt x="46474" y="23625"/>
                  </a:cubicBezTo>
                  <a:cubicBezTo>
                    <a:pt x="48400" y="27781"/>
                    <a:pt x="48603" y="32445"/>
                    <a:pt x="47031" y="36804"/>
                  </a:cubicBezTo>
                  <a:cubicBezTo>
                    <a:pt x="43787" y="45725"/>
                    <a:pt x="33903" y="50337"/>
                    <a:pt x="24982" y="47093"/>
                  </a:cubicBezTo>
                  <a:cubicBezTo>
                    <a:pt x="16061" y="43849"/>
                    <a:pt x="11449" y="33965"/>
                    <a:pt x="14693" y="25044"/>
                  </a:cubicBezTo>
                  <a:close/>
                </a:path>
              </a:pathLst>
            </a:custGeom>
            <a:grpFill/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824" name="Frihandsfigur: Form 823">
              <a:extLst>
                <a:ext uri="{FF2B5EF4-FFF2-40B4-BE49-F238E27FC236}">
                  <a16:creationId xmlns:a16="http://schemas.microsoft.com/office/drawing/2014/main" id="{E77ACB9D-A440-EAE9-2F46-DFA79EA83FDB}"/>
                </a:ext>
              </a:extLst>
            </p:cNvPr>
            <p:cNvSpPr/>
            <p:nvPr/>
          </p:nvSpPr>
          <p:spPr>
            <a:xfrm>
              <a:off x="4174283" y="2648755"/>
              <a:ext cx="375897" cy="375897"/>
            </a:xfrm>
            <a:custGeom>
              <a:avLst/>
              <a:gdLst>
                <a:gd name="connsiteX0" fmla="*/ 187949 w 375897"/>
                <a:gd name="connsiteY0" fmla="*/ 0 h 375897"/>
                <a:gd name="connsiteX1" fmla="*/ 0 w 375897"/>
                <a:gd name="connsiteY1" fmla="*/ 187949 h 375897"/>
                <a:gd name="connsiteX2" fmla="*/ 187949 w 375897"/>
                <a:gd name="connsiteY2" fmla="*/ 375898 h 375897"/>
                <a:gd name="connsiteX3" fmla="*/ 375897 w 375897"/>
                <a:gd name="connsiteY3" fmla="*/ 187949 h 375897"/>
                <a:gd name="connsiteX4" fmla="*/ 187949 w 375897"/>
                <a:gd name="connsiteY4" fmla="*/ 0 h 375897"/>
                <a:gd name="connsiteX5" fmla="*/ 187949 w 375897"/>
                <a:gd name="connsiteY5" fmla="*/ 360691 h 375897"/>
                <a:gd name="connsiteX6" fmla="*/ 15206 w 375897"/>
                <a:gd name="connsiteY6" fmla="*/ 187949 h 375897"/>
                <a:gd name="connsiteX7" fmla="*/ 187949 w 375897"/>
                <a:gd name="connsiteY7" fmla="*/ 15206 h 375897"/>
                <a:gd name="connsiteX8" fmla="*/ 360691 w 375897"/>
                <a:gd name="connsiteY8" fmla="*/ 187949 h 375897"/>
                <a:gd name="connsiteX9" fmla="*/ 187949 w 375897"/>
                <a:gd name="connsiteY9" fmla="*/ 360691 h 375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75897" h="375897">
                  <a:moveTo>
                    <a:pt x="187949" y="0"/>
                  </a:moveTo>
                  <a:cubicBezTo>
                    <a:pt x="84293" y="0"/>
                    <a:pt x="0" y="84344"/>
                    <a:pt x="0" y="187949"/>
                  </a:cubicBezTo>
                  <a:cubicBezTo>
                    <a:pt x="0" y="291554"/>
                    <a:pt x="84344" y="375898"/>
                    <a:pt x="187949" y="375898"/>
                  </a:cubicBezTo>
                  <a:cubicBezTo>
                    <a:pt x="291554" y="375898"/>
                    <a:pt x="375897" y="291554"/>
                    <a:pt x="375897" y="187949"/>
                  </a:cubicBezTo>
                  <a:cubicBezTo>
                    <a:pt x="375897" y="84344"/>
                    <a:pt x="291554" y="0"/>
                    <a:pt x="187949" y="0"/>
                  </a:cubicBezTo>
                  <a:close/>
                  <a:moveTo>
                    <a:pt x="187949" y="360691"/>
                  </a:moveTo>
                  <a:cubicBezTo>
                    <a:pt x="92707" y="360691"/>
                    <a:pt x="15206" y="283190"/>
                    <a:pt x="15206" y="187949"/>
                  </a:cubicBezTo>
                  <a:cubicBezTo>
                    <a:pt x="15206" y="92707"/>
                    <a:pt x="92707" y="15206"/>
                    <a:pt x="187949" y="15206"/>
                  </a:cubicBezTo>
                  <a:cubicBezTo>
                    <a:pt x="283190" y="15206"/>
                    <a:pt x="360691" y="92707"/>
                    <a:pt x="360691" y="187949"/>
                  </a:cubicBezTo>
                  <a:cubicBezTo>
                    <a:pt x="360691" y="283190"/>
                    <a:pt x="283190" y="360691"/>
                    <a:pt x="187949" y="360691"/>
                  </a:cubicBezTo>
                  <a:close/>
                </a:path>
              </a:pathLst>
            </a:custGeom>
            <a:grpFill/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825" name="Frihandsfigur: Form 824">
              <a:extLst>
                <a:ext uri="{FF2B5EF4-FFF2-40B4-BE49-F238E27FC236}">
                  <a16:creationId xmlns:a16="http://schemas.microsoft.com/office/drawing/2014/main" id="{F35CD350-002F-7D48-69FD-46E4F976A1C3}"/>
                </a:ext>
              </a:extLst>
            </p:cNvPr>
            <p:cNvSpPr/>
            <p:nvPr/>
          </p:nvSpPr>
          <p:spPr>
            <a:xfrm>
              <a:off x="4243003" y="2738408"/>
              <a:ext cx="237647" cy="238598"/>
            </a:xfrm>
            <a:custGeom>
              <a:avLst/>
              <a:gdLst>
                <a:gd name="connsiteX0" fmla="*/ 205094 w 237647"/>
                <a:gd name="connsiteY0" fmla="*/ 1178 h 238598"/>
                <a:gd name="connsiteX1" fmla="*/ 138440 w 237647"/>
                <a:gd name="connsiteY1" fmla="*/ 22163 h 238598"/>
                <a:gd name="connsiteX2" fmla="*/ 99360 w 237647"/>
                <a:gd name="connsiteY2" fmla="*/ 22163 h 238598"/>
                <a:gd name="connsiteX3" fmla="*/ 32706 w 237647"/>
                <a:gd name="connsiteY3" fmla="*/ 1178 h 238598"/>
                <a:gd name="connsiteX4" fmla="*/ 13546 w 237647"/>
                <a:gd name="connsiteY4" fmla="*/ 2851 h 238598"/>
                <a:gd name="connsiteX5" fmla="*/ 1178 w 237647"/>
                <a:gd name="connsiteY5" fmla="*/ 17601 h 238598"/>
                <a:gd name="connsiteX6" fmla="*/ 2851 w 237647"/>
                <a:gd name="connsiteY6" fmla="*/ 36761 h 238598"/>
                <a:gd name="connsiteX7" fmla="*/ 17601 w 237647"/>
                <a:gd name="connsiteY7" fmla="*/ 49129 h 238598"/>
                <a:gd name="connsiteX8" fmla="*/ 75689 w 237647"/>
                <a:gd name="connsiteY8" fmla="*/ 67427 h 238598"/>
                <a:gd name="connsiteX9" fmla="*/ 75689 w 237647"/>
                <a:gd name="connsiteY9" fmla="*/ 109295 h 238598"/>
                <a:gd name="connsiteX10" fmla="*/ 46746 w 237647"/>
                <a:gd name="connsiteY10" fmla="*/ 206260 h 238598"/>
                <a:gd name="connsiteX11" fmla="*/ 62916 w 237647"/>
                <a:gd name="connsiteY11" fmla="*/ 237280 h 238598"/>
                <a:gd name="connsiteX12" fmla="*/ 70873 w 237647"/>
                <a:gd name="connsiteY12" fmla="*/ 238598 h 238598"/>
                <a:gd name="connsiteX13" fmla="*/ 82430 w 237647"/>
                <a:gd name="connsiteY13" fmla="*/ 235760 h 238598"/>
                <a:gd name="connsiteX14" fmla="*/ 94899 w 237647"/>
                <a:gd name="connsiteY14" fmla="*/ 220705 h 238598"/>
                <a:gd name="connsiteX15" fmla="*/ 118976 w 237647"/>
                <a:gd name="connsiteY15" fmla="*/ 140924 h 238598"/>
                <a:gd name="connsiteX16" fmla="*/ 144522 w 237647"/>
                <a:gd name="connsiteY16" fmla="*/ 220858 h 238598"/>
                <a:gd name="connsiteX17" fmla="*/ 157295 w 237647"/>
                <a:gd name="connsiteY17" fmla="*/ 235709 h 238598"/>
                <a:gd name="connsiteX18" fmla="*/ 176861 w 237647"/>
                <a:gd name="connsiteY18" fmla="*/ 236875 h 238598"/>
                <a:gd name="connsiteX19" fmla="*/ 192422 w 237647"/>
                <a:gd name="connsiteY19" fmla="*/ 205601 h 238598"/>
                <a:gd name="connsiteX20" fmla="*/ 161959 w 237647"/>
                <a:gd name="connsiteY20" fmla="*/ 109244 h 238598"/>
                <a:gd name="connsiteX21" fmla="*/ 161959 w 237647"/>
                <a:gd name="connsiteY21" fmla="*/ 67427 h 238598"/>
                <a:gd name="connsiteX22" fmla="*/ 220046 w 237647"/>
                <a:gd name="connsiteY22" fmla="*/ 49129 h 238598"/>
                <a:gd name="connsiteX23" fmla="*/ 234797 w 237647"/>
                <a:gd name="connsiteY23" fmla="*/ 36761 h 238598"/>
                <a:gd name="connsiteX24" fmla="*/ 236469 w 237647"/>
                <a:gd name="connsiteY24" fmla="*/ 17601 h 238598"/>
                <a:gd name="connsiteX25" fmla="*/ 204942 w 237647"/>
                <a:gd name="connsiteY25" fmla="*/ 1178 h 238598"/>
                <a:gd name="connsiteX26" fmla="*/ 222378 w 237647"/>
                <a:gd name="connsiteY26" fmla="*/ 30222 h 238598"/>
                <a:gd name="connsiteX27" fmla="*/ 215941 w 237647"/>
                <a:gd name="connsiteY27" fmla="*/ 35595 h 238598"/>
                <a:gd name="connsiteX28" fmla="*/ 152886 w 237647"/>
                <a:gd name="connsiteY28" fmla="*/ 55465 h 238598"/>
                <a:gd name="connsiteX29" fmla="*/ 147918 w 237647"/>
                <a:gd name="connsiteY29" fmla="*/ 62257 h 238598"/>
                <a:gd name="connsiteX30" fmla="*/ 147918 w 237647"/>
                <a:gd name="connsiteY30" fmla="*/ 110359 h 238598"/>
                <a:gd name="connsiteX31" fmla="*/ 148222 w 237647"/>
                <a:gd name="connsiteY31" fmla="*/ 112488 h 238598"/>
                <a:gd name="connsiteX32" fmla="*/ 179040 w 237647"/>
                <a:gd name="connsiteY32" fmla="*/ 209909 h 238598"/>
                <a:gd name="connsiteX33" fmla="*/ 172197 w 237647"/>
                <a:gd name="connsiteY33" fmla="*/ 223544 h 238598"/>
                <a:gd name="connsiteX34" fmla="*/ 163682 w 237647"/>
                <a:gd name="connsiteY34" fmla="*/ 223037 h 238598"/>
                <a:gd name="connsiteX35" fmla="*/ 158107 w 237647"/>
                <a:gd name="connsiteY35" fmla="*/ 216549 h 238598"/>
                <a:gd name="connsiteX36" fmla="*/ 125565 w 237647"/>
                <a:gd name="connsiteY36" fmla="*/ 114820 h 238598"/>
                <a:gd name="connsiteX37" fmla="*/ 118722 w 237647"/>
                <a:gd name="connsiteY37" fmla="*/ 109903 h 238598"/>
                <a:gd name="connsiteX38" fmla="*/ 111981 w 237647"/>
                <a:gd name="connsiteY38" fmla="*/ 114972 h 238598"/>
                <a:gd name="connsiteX39" fmla="*/ 81315 w 237647"/>
                <a:gd name="connsiteY39" fmla="*/ 216651 h 238598"/>
                <a:gd name="connsiteX40" fmla="*/ 75891 w 237647"/>
                <a:gd name="connsiteY40" fmla="*/ 223189 h 238598"/>
                <a:gd name="connsiteX41" fmla="*/ 67376 w 237647"/>
                <a:gd name="connsiteY41" fmla="*/ 223848 h 238598"/>
                <a:gd name="connsiteX42" fmla="*/ 60331 w 237647"/>
                <a:gd name="connsiteY42" fmla="*/ 210365 h 238598"/>
                <a:gd name="connsiteX43" fmla="*/ 89577 w 237647"/>
                <a:gd name="connsiteY43" fmla="*/ 112437 h 238598"/>
                <a:gd name="connsiteX44" fmla="*/ 89881 w 237647"/>
                <a:gd name="connsiteY44" fmla="*/ 110410 h 238598"/>
                <a:gd name="connsiteX45" fmla="*/ 89881 w 237647"/>
                <a:gd name="connsiteY45" fmla="*/ 62307 h 238598"/>
                <a:gd name="connsiteX46" fmla="*/ 84914 w 237647"/>
                <a:gd name="connsiteY46" fmla="*/ 55515 h 238598"/>
                <a:gd name="connsiteX47" fmla="*/ 21859 w 237647"/>
                <a:gd name="connsiteY47" fmla="*/ 35646 h 238598"/>
                <a:gd name="connsiteX48" fmla="*/ 15422 w 237647"/>
                <a:gd name="connsiteY48" fmla="*/ 30273 h 238598"/>
                <a:gd name="connsiteX49" fmla="*/ 14712 w 237647"/>
                <a:gd name="connsiteY49" fmla="*/ 21910 h 238598"/>
                <a:gd name="connsiteX50" fmla="*/ 20085 w 237647"/>
                <a:gd name="connsiteY50" fmla="*/ 15472 h 238598"/>
                <a:gd name="connsiteX51" fmla="*/ 25103 w 237647"/>
                <a:gd name="connsiteY51" fmla="*/ 14205 h 238598"/>
                <a:gd name="connsiteX52" fmla="*/ 28397 w 237647"/>
                <a:gd name="connsiteY52" fmla="*/ 14712 h 238598"/>
                <a:gd name="connsiteX53" fmla="*/ 95051 w 237647"/>
                <a:gd name="connsiteY53" fmla="*/ 35697 h 238598"/>
                <a:gd name="connsiteX54" fmla="*/ 142647 w 237647"/>
                <a:gd name="connsiteY54" fmla="*/ 35697 h 238598"/>
                <a:gd name="connsiteX55" fmla="*/ 209301 w 237647"/>
                <a:gd name="connsiteY55" fmla="*/ 14712 h 238598"/>
                <a:gd name="connsiteX56" fmla="*/ 223037 w 237647"/>
                <a:gd name="connsiteY56" fmla="*/ 21859 h 238598"/>
                <a:gd name="connsiteX57" fmla="*/ 222327 w 237647"/>
                <a:gd name="connsiteY57" fmla="*/ 30222 h 238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237647" h="238598">
                  <a:moveTo>
                    <a:pt x="205094" y="1178"/>
                  </a:moveTo>
                  <a:lnTo>
                    <a:pt x="138440" y="22163"/>
                  </a:lnTo>
                  <a:cubicBezTo>
                    <a:pt x="125667" y="26167"/>
                    <a:pt x="112133" y="26167"/>
                    <a:pt x="99360" y="22163"/>
                  </a:cubicBezTo>
                  <a:lnTo>
                    <a:pt x="32706" y="1178"/>
                  </a:lnTo>
                  <a:cubicBezTo>
                    <a:pt x="26319" y="-849"/>
                    <a:pt x="19477" y="-241"/>
                    <a:pt x="13546" y="2851"/>
                  </a:cubicBezTo>
                  <a:cubicBezTo>
                    <a:pt x="7616" y="5943"/>
                    <a:pt x="3206" y="11215"/>
                    <a:pt x="1178" y="17601"/>
                  </a:cubicBezTo>
                  <a:cubicBezTo>
                    <a:pt x="-849" y="23988"/>
                    <a:pt x="-241" y="30831"/>
                    <a:pt x="2851" y="36761"/>
                  </a:cubicBezTo>
                  <a:cubicBezTo>
                    <a:pt x="5943" y="42691"/>
                    <a:pt x="11215" y="47101"/>
                    <a:pt x="17601" y="49129"/>
                  </a:cubicBezTo>
                  <a:lnTo>
                    <a:pt x="75689" y="67427"/>
                  </a:lnTo>
                  <a:lnTo>
                    <a:pt x="75689" y="109295"/>
                  </a:lnTo>
                  <a:lnTo>
                    <a:pt x="46746" y="206260"/>
                  </a:lnTo>
                  <a:cubicBezTo>
                    <a:pt x="42844" y="219337"/>
                    <a:pt x="49940" y="232972"/>
                    <a:pt x="62916" y="237280"/>
                  </a:cubicBezTo>
                  <a:cubicBezTo>
                    <a:pt x="65551" y="238142"/>
                    <a:pt x="68238" y="238598"/>
                    <a:pt x="70873" y="238598"/>
                  </a:cubicBezTo>
                  <a:cubicBezTo>
                    <a:pt x="74827" y="238598"/>
                    <a:pt x="78781" y="237635"/>
                    <a:pt x="82430" y="235760"/>
                  </a:cubicBezTo>
                  <a:cubicBezTo>
                    <a:pt x="88513" y="232617"/>
                    <a:pt x="92973" y="227244"/>
                    <a:pt x="94899" y="220705"/>
                  </a:cubicBezTo>
                  <a:lnTo>
                    <a:pt x="118976" y="140924"/>
                  </a:lnTo>
                  <a:lnTo>
                    <a:pt x="144522" y="220858"/>
                  </a:lnTo>
                  <a:cubicBezTo>
                    <a:pt x="146600" y="227396"/>
                    <a:pt x="151162" y="232668"/>
                    <a:pt x="157295" y="235709"/>
                  </a:cubicBezTo>
                  <a:cubicBezTo>
                    <a:pt x="163429" y="238750"/>
                    <a:pt x="170373" y="239206"/>
                    <a:pt x="176861" y="236875"/>
                  </a:cubicBezTo>
                  <a:cubicBezTo>
                    <a:pt x="189735" y="232313"/>
                    <a:pt x="196578" y="218577"/>
                    <a:pt x="192422" y="205601"/>
                  </a:cubicBezTo>
                  <a:lnTo>
                    <a:pt x="161959" y="109244"/>
                  </a:lnTo>
                  <a:lnTo>
                    <a:pt x="161959" y="67427"/>
                  </a:lnTo>
                  <a:lnTo>
                    <a:pt x="220046" y="49129"/>
                  </a:lnTo>
                  <a:cubicBezTo>
                    <a:pt x="226433" y="47101"/>
                    <a:pt x="231705" y="42742"/>
                    <a:pt x="234797" y="36761"/>
                  </a:cubicBezTo>
                  <a:cubicBezTo>
                    <a:pt x="237888" y="30831"/>
                    <a:pt x="238497" y="23988"/>
                    <a:pt x="236469" y="17601"/>
                  </a:cubicBezTo>
                  <a:cubicBezTo>
                    <a:pt x="232313" y="4372"/>
                    <a:pt x="218171" y="-2978"/>
                    <a:pt x="204942" y="1178"/>
                  </a:cubicBezTo>
                  <a:close/>
                  <a:moveTo>
                    <a:pt x="222378" y="30222"/>
                  </a:moveTo>
                  <a:cubicBezTo>
                    <a:pt x="221009" y="32807"/>
                    <a:pt x="218729" y="34734"/>
                    <a:pt x="215941" y="35595"/>
                  </a:cubicBezTo>
                  <a:lnTo>
                    <a:pt x="152886" y="55465"/>
                  </a:lnTo>
                  <a:cubicBezTo>
                    <a:pt x="149946" y="56377"/>
                    <a:pt x="147918" y="59114"/>
                    <a:pt x="147918" y="62257"/>
                  </a:cubicBezTo>
                  <a:lnTo>
                    <a:pt x="147918" y="110359"/>
                  </a:lnTo>
                  <a:cubicBezTo>
                    <a:pt x="147918" y="111069"/>
                    <a:pt x="148020" y="111829"/>
                    <a:pt x="148222" y="112488"/>
                  </a:cubicBezTo>
                  <a:lnTo>
                    <a:pt x="179040" y="209909"/>
                  </a:lnTo>
                  <a:cubicBezTo>
                    <a:pt x="180814" y="215586"/>
                    <a:pt x="177875" y="221567"/>
                    <a:pt x="172197" y="223544"/>
                  </a:cubicBezTo>
                  <a:cubicBezTo>
                    <a:pt x="169359" y="224558"/>
                    <a:pt x="166369" y="224355"/>
                    <a:pt x="163682" y="223037"/>
                  </a:cubicBezTo>
                  <a:cubicBezTo>
                    <a:pt x="160996" y="221719"/>
                    <a:pt x="159019" y="219438"/>
                    <a:pt x="158107" y="216549"/>
                  </a:cubicBezTo>
                  <a:lnTo>
                    <a:pt x="125565" y="114820"/>
                  </a:lnTo>
                  <a:cubicBezTo>
                    <a:pt x="124602" y="111880"/>
                    <a:pt x="122017" y="109802"/>
                    <a:pt x="118722" y="109903"/>
                  </a:cubicBezTo>
                  <a:cubicBezTo>
                    <a:pt x="115631" y="109903"/>
                    <a:pt x="112894" y="111981"/>
                    <a:pt x="111981" y="114972"/>
                  </a:cubicBezTo>
                  <a:lnTo>
                    <a:pt x="81315" y="216651"/>
                  </a:lnTo>
                  <a:cubicBezTo>
                    <a:pt x="80453" y="219489"/>
                    <a:pt x="78527" y="221821"/>
                    <a:pt x="75891" y="223189"/>
                  </a:cubicBezTo>
                  <a:cubicBezTo>
                    <a:pt x="73256" y="224558"/>
                    <a:pt x="70215" y="224811"/>
                    <a:pt x="67376" y="223848"/>
                  </a:cubicBezTo>
                  <a:cubicBezTo>
                    <a:pt x="61750" y="221973"/>
                    <a:pt x="58658" y="216042"/>
                    <a:pt x="60331" y="210365"/>
                  </a:cubicBezTo>
                  <a:lnTo>
                    <a:pt x="89577" y="112437"/>
                  </a:lnTo>
                  <a:cubicBezTo>
                    <a:pt x="89780" y="111778"/>
                    <a:pt x="89881" y="111119"/>
                    <a:pt x="89881" y="110410"/>
                  </a:cubicBezTo>
                  <a:lnTo>
                    <a:pt x="89881" y="62307"/>
                  </a:lnTo>
                  <a:cubicBezTo>
                    <a:pt x="89881" y="59216"/>
                    <a:pt x="87854" y="56478"/>
                    <a:pt x="84914" y="55515"/>
                  </a:cubicBezTo>
                  <a:lnTo>
                    <a:pt x="21859" y="35646"/>
                  </a:lnTo>
                  <a:cubicBezTo>
                    <a:pt x="19071" y="34784"/>
                    <a:pt x="16790" y="32858"/>
                    <a:pt x="15422" y="30273"/>
                  </a:cubicBezTo>
                  <a:cubicBezTo>
                    <a:pt x="14053" y="27688"/>
                    <a:pt x="13799" y="24697"/>
                    <a:pt x="14712" y="21910"/>
                  </a:cubicBezTo>
                  <a:cubicBezTo>
                    <a:pt x="15574" y="19122"/>
                    <a:pt x="17500" y="16841"/>
                    <a:pt x="20085" y="15472"/>
                  </a:cubicBezTo>
                  <a:cubicBezTo>
                    <a:pt x="21656" y="14661"/>
                    <a:pt x="23379" y="14205"/>
                    <a:pt x="25103" y="14205"/>
                  </a:cubicBezTo>
                  <a:cubicBezTo>
                    <a:pt x="26218" y="14205"/>
                    <a:pt x="27333" y="14357"/>
                    <a:pt x="28397" y="14712"/>
                  </a:cubicBezTo>
                  <a:lnTo>
                    <a:pt x="95051" y="35697"/>
                  </a:lnTo>
                  <a:cubicBezTo>
                    <a:pt x="110613" y="40613"/>
                    <a:pt x="127086" y="40613"/>
                    <a:pt x="142647" y="35697"/>
                  </a:cubicBezTo>
                  <a:lnTo>
                    <a:pt x="209301" y="14712"/>
                  </a:lnTo>
                  <a:cubicBezTo>
                    <a:pt x="215028" y="12887"/>
                    <a:pt x="221212" y="16131"/>
                    <a:pt x="223037" y="21859"/>
                  </a:cubicBezTo>
                  <a:cubicBezTo>
                    <a:pt x="223899" y="24647"/>
                    <a:pt x="223645" y="27587"/>
                    <a:pt x="222327" y="30222"/>
                  </a:cubicBezTo>
                  <a:close/>
                </a:path>
              </a:pathLst>
            </a:custGeom>
            <a:grpFill/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  <p:grpSp>
        <p:nvGrpSpPr>
          <p:cNvPr id="865" name="Bild 3">
            <a:extLst>
              <a:ext uri="{FF2B5EF4-FFF2-40B4-BE49-F238E27FC236}">
                <a16:creationId xmlns:a16="http://schemas.microsoft.com/office/drawing/2014/main" id="{83BF604E-47B9-20B8-FBBC-D4B8ED1FA2D1}"/>
              </a:ext>
            </a:extLst>
          </p:cNvPr>
          <p:cNvGrpSpPr/>
          <p:nvPr/>
        </p:nvGrpSpPr>
        <p:grpSpPr>
          <a:xfrm>
            <a:off x="3211776" y="4294434"/>
            <a:ext cx="477924" cy="493634"/>
            <a:chOff x="3607802" y="6182171"/>
            <a:chExt cx="353138" cy="364746"/>
          </a:xfrm>
          <a:solidFill>
            <a:schemeClr val="bg1"/>
          </a:solidFill>
        </p:grpSpPr>
        <p:sp>
          <p:nvSpPr>
            <p:cNvPr id="866" name="Frihandsfigur: Form 865">
              <a:extLst>
                <a:ext uri="{FF2B5EF4-FFF2-40B4-BE49-F238E27FC236}">
                  <a16:creationId xmlns:a16="http://schemas.microsoft.com/office/drawing/2014/main" id="{BAA79C08-81A6-F0C2-1B81-F0DDE5FF0AA4}"/>
                </a:ext>
              </a:extLst>
            </p:cNvPr>
            <p:cNvSpPr/>
            <p:nvPr/>
          </p:nvSpPr>
          <p:spPr>
            <a:xfrm>
              <a:off x="3870007" y="6427029"/>
              <a:ext cx="85155" cy="119888"/>
            </a:xfrm>
            <a:custGeom>
              <a:avLst/>
              <a:gdLst>
                <a:gd name="connsiteX0" fmla="*/ 36495 w 85155"/>
                <a:gd name="connsiteY0" fmla="*/ 2851 h 119888"/>
                <a:gd name="connsiteX1" fmla="*/ 0 w 85155"/>
                <a:gd name="connsiteY1" fmla="*/ 77311 h 119888"/>
                <a:gd name="connsiteX2" fmla="*/ 42578 w 85155"/>
                <a:gd name="connsiteY2" fmla="*/ 119888 h 119888"/>
                <a:gd name="connsiteX3" fmla="*/ 85155 w 85155"/>
                <a:gd name="connsiteY3" fmla="*/ 77311 h 119888"/>
                <a:gd name="connsiteX4" fmla="*/ 48660 w 85155"/>
                <a:gd name="connsiteY4" fmla="*/ 2851 h 119888"/>
                <a:gd name="connsiteX5" fmla="*/ 36495 w 85155"/>
                <a:gd name="connsiteY5" fmla="*/ 2851 h 119888"/>
                <a:gd name="connsiteX6" fmla="*/ 42527 w 85155"/>
                <a:gd name="connsiteY6" fmla="*/ 104682 h 119888"/>
                <a:gd name="connsiteX7" fmla="*/ 15156 w 85155"/>
                <a:gd name="connsiteY7" fmla="*/ 77311 h 119888"/>
                <a:gd name="connsiteX8" fmla="*/ 42527 w 85155"/>
                <a:gd name="connsiteY8" fmla="*/ 20440 h 119888"/>
                <a:gd name="connsiteX9" fmla="*/ 69898 w 85155"/>
                <a:gd name="connsiteY9" fmla="*/ 77311 h 119888"/>
                <a:gd name="connsiteX10" fmla="*/ 42527 w 85155"/>
                <a:gd name="connsiteY10" fmla="*/ 104682 h 119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5155" h="119888">
                  <a:moveTo>
                    <a:pt x="36495" y="2851"/>
                  </a:moveTo>
                  <a:cubicBezTo>
                    <a:pt x="32744" y="7818"/>
                    <a:pt x="0" y="52119"/>
                    <a:pt x="0" y="77311"/>
                  </a:cubicBezTo>
                  <a:cubicBezTo>
                    <a:pt x="0" y="100779"/>
                    <a:pt x="19109" y="119888"/>
                    <a:pt x="42578" y="119888"/>
                  </a:cubicBezTo>
                  <a:cubicBezTo>
                    <a:pt x="66046" y="119888"/>
                    <a:pt x="85155" y="100779"/>
                    <a:pt x="85155" y="77311"/>
                  </a:cubicBezTo>
                  <a:cubicBezTo>
                    <a:pt x="85155" y="52119"/>
                    <a:pt x="52411" y="7818"/>
                    <a:pt x="48660" y="2851"/>
                  </a:cubicBezTo>
                  <a:cubicBezTo>
                    <a:pt x="45771" y="-950"/>
                    <a:pt x="39384" y="-950"/>
                    <a:pt x="36495" y="2851"/>
                  </a:cubicBezTo>
                  <a:close/>
                  <a:moveTo>
                    <a:pt x="42527" y="104682"/>
                  </a:moveTo>
                  <a:cubicBezTo>
                    <a:pt x="27422" y="104682"/>
                    <a:pt x="15156" y="92416"/>
                    <a:pt x="15156" y="77311"/>
                  </a:cubicBezTo>
                  <a:cubicBezTo>
                    <a:pt x="15156" y="63220"/>
                    <a:pt x="31528" y="36406"/>
                    <a:pt x="42527" y="20440"/>
                  </a:cubicBezTo>
                  <a:cubicBezTo>
                    <a:pt x="53475" y="36355"/>
                    <a:pt x="69898" y="63220"/>
                    <a:pt x="69898" y="77311"/>
                  </a:cubicBezTo>
                  <a:cubicBezTo>
                    <a:pt x="69898" y="92416"/>
                    <a:pt x="57632" y="104682"/>
                    <a:pt x="42527" y="104682"/>
                  </a:cubicBezTo>
                  <a:close/>
                </a:path>
              </a:pathLst>
            </a:custGeom>
            <a:grpFill/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867" name="Frihandsfigur: Form 866">
              <a:extLst>
                <a:ext uri="{FF2B5EF4-FFF2-40B4-BE49-F238E27FC236}">
                  <a16:creationId xmlns:a16="http://schemas.microsoft.com/office/drawing/2014/main" id="{A16CD7E7-49D9-CD55-7DEE-DA5EB263248D}"/>
                </a:ext>
              </a:extLst>
            </p:cNvPr>
            <p:cNvSpPr/>
            <p:nvPr/>
          </p:nvSpPr>
          <p:spPr>
            <a:xfrm>
              <a:off x="3607802" y="6182171"/>
              <a:ext cx="353138" cy="364746"/>
            </a:xfrm>
            <a:custGeom>
              <a:avLst/>
              <a:gdLst>
                <a:gd name="connsiteX0" fmla="*/ 345536 w 353138"/>
                <a:gd name="connsiteY0" fmla="*/ 163112 h 364746"/>
                <a:gd name="connsiteX1" fmla="*/ 341278 w 353138"/>
                <a:gd name="connsiteY1" fmla="*/ 163112 h 364746"/>
                <a:gd name="connsiteX2" fmla="*/ 170715 w 353138"/>
                <a:gd name="connsiteY2" fmla="*/ 0 h 364746"/>
                <a:gd name="connsiteX3" fmla="*/ 0 w 353138"/>
                <a:gd name="connsiteY3" fmla="*/ 170715 h 364746"/>
                <a:gd name="connsiteX4" fmla="*/ 0 w 353138"/>
                <a:gd name="connsiteY4" fmla="*/ 357143 h 364746"/>
                <a:gd name="connsiteX5" fmla="*/ 7603 w 353138"/>
                <a:gd name="connsiteY5" fmla="*/ 364746 h 364746"/>
                <a:gd name="connsiteX6" fmla="*/ 15206 w 353138"/>
                <a:gd name="connsiteY6" fmla="*/ 357143 h 364746"/>
                <a:gd name="connsiteX7" fmla="*/ 15206 w 353138"/>
                <a:gd name="connsiteY7" fmla="*/ 170715 h 364746"/>
                <a:gd name="connsiteX8" fmla="*/ 170715 w 353138"/>
                <a:gd name="connsiteY8" fmla="*/ 15206 h 364746"/>
                <a:gd name="connsiteX9" fmla="*/ 326072 w 353138"/>
                <a:gd name="connsiteY9" fmla="*/ 163112 h 364746"/>
                <a:gd name="connsiteX10" fmla="*/ 282937 w 353138"/>
                <a:gd name="connsiteY10" fmla="*/ 163112 h 364746"/>
                <a:gd name="connsiteX11" fmla="*/ 170766 w 353138"/>
                <a:gd name="connsiteY11" fmla="*/ 58240 h 364746"/>
                <a:gd name="connsiteX12" fmla="*/ 58290 w 353138"/>
                <a:gd name="connsiteY12" fmla="*/ 170715 h 364746"/>
                <a:gd name="connsiteX13" fmla="*/ 58290 w 353138"/>
                <a:gd name="connsiteY13" fmla="*/ 357143 h 364746"/>
                <a:gd name="connsiteX14" fmla="*/ 65894 w 353138"/>
                <a:gd name="connsiteY14" fmla="*/ 364746 h 364746"/>
                <a:gd name="connsiteX15" fmla="*/ 73497 w 353138"/>
                <a:gd name="connsiteY15" fmla="*/ 357143 h 364746"/>
                <a:gd name="connsiteX16" fmla="*/ 73497 w 353138"/>
                <a:gd name="connsiteY16" fmla="*/ 170715 h 364746"/>
                <a:gd name="connsiteX17" fmla="*/ 170766 w 353138"/>
                <a:gd name="connsiteY17" fmla="*/ 73446 h 364746"/>
                <a:gd name="connsiteX18" fmla="*/ 267629 w 353138"/>
                <a:gd name="connsiteY18" fmla="*/ 163112 h 364746"/>
                <a:gd name="connsiteX19" fmla="*/ 263980 w 353138"/>
                <a:gd name="connsiteY19" fmla="*/ 163112 h 364746"/>
                <a:gd name="connsiteX20" fmla="*/ 256377 w 353138"/>
                <a:gd name="connsiteY20" fmla="*/ 170715 h 364746"/>
                <a:gd name="connsiteX21" fmla="*/ 256377 w 353138"/>
                <a:gd name="connsiteY21" fmla="*/ 217347 h 364746"/>
                <a:gd name="connsiteX22" fmla="*/ 263980 w 353138"/>
                <a:gd name="connsiteY22" fmla="*/ 224951 h 364746"/>
                <a:gd name="connsiteX23" fmla="*/ 345536 w 353138"/>
                <a:gd name="connsiteY23" fmla="*/ 224951 h 364746"/>
                <a:gd name="connsiteX24" fmla="*/ 353139 w 353138"/>
                <a:gd name="connsiteY24" fmla="*/ 217347 h 364746"/>
                <a:gd name="connsiteX25" fmla="*/ 353139 w 353138"/>
                <a:gd name="connsiteY25" fmla="*/ 170715 h 364746"/>
                <a:gd name="connsiteX26" fmla="*/ 345536 w 353138"/>
                <a:gd name="connsiteY26" fmla="*/ 163112 h 364746"/>
                <a:gd name="connsiteX27" fmla="*/ 337933 w 353138"/>
                <a:gd name="connsiteY27" fmla="*/ 209744 h 364746"/>
                <a:gd name="connsiteX28" fmla="*/ 271583 w 353138"/>
                <a:gd name="connsiteY28" fmla="*/ 209744 h 364746"/>
                <a:gd name="connsiteX29" fmla="*/ 271583 w 353138"/>
                <a:gd name="connsiteY29" fmla="*/ 178318 h 364746"/>
                <a:gd name="connsiteX30" fmla="*/ 333878 w 353138"/>
                <a:gd name="connsiteY30" fmla="*/ 178318 h 364746"/>
                <a:gd name="connsiteX31" fmla="*/ 335196 w 353138"/>
                <a:gd name="connsiteY31" fmla="*/ 178217 h 364746"/>
                <a:gd name="connsiteX32" fmla="*/ 336513 w 353138"/>
                <a:gd name="connsiteY32" fmla="*/ 178318 h 364746"/>
                <a:gd name="connsiteX33" fmla="*/ 337983 w 353138"/>
                <a:gd name="connsiteY33" fmla="*/ 178318 h 364746"/>
                <a:gd name="connsiteX34" fmla="*/ 337983 w 353138"/>
                <a:gd name="connsiteY34" fmla="*/ 209744 h 364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353138" h="364746">
                  <a:moveTo>
                    <a:pt x="345536" y="163112"/>
                  </a:moveTo>
                  <a:lnTo>
                    <a:pt x="341278" y="163112"/>
                  </a:lnTo>
                  <a:cubicBezTo>
                    <a:pt x="337274" y="72483"/>
                    <a:pt x="262307" y="0"/>
                    <a:pt x="170715" y="0"/>
                  </a:cubicBezTo>
                  <a:cubicBezTo>
                    <a:pt x="79123" y="0"/>
                    <a:pt x="0" y="76589"/>
                    <a:pt x="0" y="170715"/>
                  </a:cubicBezTo>
                  <a:lnTo>
                    <a:pt x="0" y="357143"/>
                  </a:lnTo>
                  <a:cubicBezTo>
                    <a:pt x="0" y="361350"/>
                    <a:pt x="3396" y="364746"/>
                    <a:pt x="7603" y="364746"/>
                  </a:cubicBezTo>
                  <a:cubicBezTo>
                    <a:pt x="11810" y="364746"/>
                    <a:pt x="15206" y="361350"/>
                    <a:pt x="15206" y="357143"/>
                  </a:cubicBezTo>
                  <a:lnTo>
                    <a:pt x="15206" y="170715"/>
                  </a:lnTo>
                  <a:cubicBezTo>
                    <a:pt x="15206" y="84952"/>
                    <a:pt x="84952" y="15206"/>
                    <a:pt x="170715" y="15206"/>
                  </a:cubicBezTo>
                  <a:cubicBezTo>
                    <a:pt x="256478" y="15206"/>
                    <a:pt x="322067" y="80897"/>
                    <a:pt x="326072" y="163112"/>
                  </a:cubicBezTo>
                  <a:lnTo>
                    <a:pt x="282937" y="163112"/>
                  </a:lnTo>
                  <a:cubicBezTo>
                    <a:pt x="279034" y="104618"/>
                    <a:pt x="230222" y="58240"/>
                    <a:pt x="170766" y="58240"/>
                  </a:cubicBezTo>
                  <a:cubicBezTo>
                    <a:pt x="111310" y="58240"/>
                    <a:pt x="58290" y="108674"/>
                    <a:pt x="58290" y="170715"/>
                  </a:cubicBezTo>
                  <a:lnTo>
                    <a:pt x="58290" y="357143"/>
                  </a:lnTo>
                  <a:cubicBezTo>
                    <a:pt x="58290" y="361350"/>
                    <a:pt x="61686" y="364746"/>
                    <a:pt x="65894" y="364746"/>
                  </a:cubicBezTo>
                  <a:cubicBezTo>
                    <a:pt x="70101" y="364746"/>
                    <a:pt x="73497" y="361350"/>
                    <a:pt x="73497" y="357143"/>
                  </a:cubicBezTo>
                  <a:lnTo>
                    <a:pt x="73497" y="170715"/>
                  </a:lnTo>
                  <a:cubicBezTo>
                    <a:pt x="73497" y="117088"/>
                    <a:pt x="117138" y="73446"/>
                    <a:pt x="170766" y="73446"/>
                  </a:cubicBezTo>
                  <a:cubicBezTo>
                    <a:pt x="224393" y="73446"/>
                    <a:pt x="263726" y="113033"/>
                    <a:pt x="267629" y="163112"/>
                  </a:cubicBezTo>
                  <a:lnTo>
                    <a:pt x="263980" y="163112"/>
                  </a:lnTo>
                  <a:cubicBezTo>
                    <a:pt x="259773" y="163112"/>
                    <a:pt x="256377" y="166508"/>
                    <a:pt x="256377" y="170715"/>
                  </a:cubicBezTo>
                  <a:lnTo>
                    <a:pt x="256377" y="217347"/>
                  </a:lnTo>
                  <a:cubicBezTo>
                    <a:pt x="256377" y="221554"/>
                    <a:pt x="259773" y="224951"/>
                    <a:pt x="263980" y="224951"/>
                  </a:cubicBezTo>
                  <a:lnTo>
                    <a:pt x="345536" y="224951"/>
                  </a:lnTo>
                  <a:cubicBezTo>
                    <a:pt x="349743" y="224951"/>
                    <a:pt x="353139" y="221554"/>
                    <a:pt x="353139" y="217347"/>
                  </a:cubicBezTo>
                  <a:lnTo>
                    <a:pt x="353139" y="170715"/>
                  </a:lnTo>
                  <a:cubicBezTo>
                    <a:pt x="353139" y="166508"/>
                    <a:pt x="349743" y="163112"/>
                    <a:pt x="345536" y="163112"/>
                  </a:cubicBezTo>
                  <a:close/>
                  <a:moveTo>
                    <a:pt x="337933" y="209744"/>
                  </a:moveTo>
                  <a:lnTo>
                    <a:pt x="271583" y="209744"/>
                  </a:lnTo>
                  <a:lnTo>
                    <a:pt x="271583" y="178318"/>
                  </a:lnTo>
                  <a:lnTo>
                    <a:pt x="333878" y="178318"/>
                  </a:lnTo>
                  <a:cubicBezTo>
                    <a:pt x="334334" y="178318"/>
                    <a:pt x="334739" y="178318"/>
                    <a:pt x="335196" y="178217"/>
                  </a:cubicBezTo>
                  <a:cubicBezTo>
                    <a:pt x="335601" y="178267"/>
                    <a:pt x="336057" y="178318"/>
                    <a:pt x="336513" y="178318"/>
                  </a:cubicBezTo>
                  <a:lnTo>
                    <a:pt x="337983" y="178318"/>
                  </a:lnTo>
                  <a:lnTo>
                    <a:pt x="337983" y="209744"/>
                  </a:lnTo>
                  <a:close/>
                </a:path>
              </a:pathLst>
            </a:custGeom>
            <a:grpFill/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  <p:grpSp>
        <p:nvGrpSpPr>
          <p:cNvPr id="868" name="Bild 3">
            <a:extLst>
              <a:ext uri="{FF2B5EF4-FFF2-40B4-BE49-F238E27FC236}">
                <a16:creationId xmlns:a16="http://schemas.microsoft.com/office/drawing/2014/main" id="{938689E0-B41F-5BAE-D981-D0909822A666}"/>
              </a:ext>
            </a:extLst>
          </p:cNvPr>
          <p:cNvGrpSpPr/>
          <p:nvPr/>
        </p:nvGrpSpPr>
        <p:grpSpPr>
          <a:xfrm>
            <a:off x="5073238" y="3225640"/>
            <a:ext cx="465010" cy="572179"/>
            <a:chOff x="8306197" y="6158246"/>
            <a:chExt cx="343596" cy="422783"/>
          </a:xfrm>
          <a:solidFill>
            <a:schemeClr val="bg1"/>
          </a:solidFill>
        </p:grpSpPr>
        <p:sp>
          <p:nvSpPr>
            <p:cNvPr id="869" name="Frihandsfigur: Form 868">
              <a:extLst>
                <a:ext uri="{FF2B5EF4-FFF2-40B4-BE49-F238E27FC236}">
                  <a16:creationId xmlns:a16="http://schemas.microsoft.com/office/drawing/2014/main" id="{DB89D46C-D3B9-0A67-F660-8E31A06B5E20}"/>
                </a:ext>
              </a:extLst>
            </p:cNvPr>
            <p:cNvSpPr/>
            <p:nvPr/>
          </p:nvSpPr>
          <p:spPr>
            <a:xfrm>
              <a:off x="8306197" y="6158246"/>
              <a:ext cx="343596" cy="380256"/>
            </a:xfrm>
            <a:custGeom>
              <a:avLst/>
              <a:gdLst>
                <a:gd name="connsiteX0" fmla="*/ 339320 w 343596"/>
                <a:gd name="connsiteY0" fmla="*/ 253589 h 380256"/>
                <a:gd name="connsiteX1" fmla="*/ 309870 w 343596"/>
                <a:gd name="connsiteY1" fmla="*/ 239751 h 380256"/>
                <a:gd name="connsiteX2" fmla="*/ 295171 w 343596"/>
                <a:gd name="connsiteY2" fmla="*/ 121954 h 380256"/>
                <a:gd name="connsiteX3" fmla="*/ 287619 w 343596"/>
                <a:gd name="connsiteY3" fmla="*/ 115314 h 380256"/>
                <a:gd name="connsiteX4" fmla="*/ 267445 w 343596"/>
                <a:gd name="connsiteY4" fmla="*/ 115314 h 380256"/>
                <a:gd name="connsiteX5" fmla="*/ 260957 w 343596"/>
                <a:gd name="connsiteY5" fmla="*/ 63410 h 380256"/>
                <a:gd name="connsiteX6" fmla="*/ 253405 w 343596"/>
                <a:gd name="connsiteY6" fmla="*/ 56770 h 380256"/>
                <a:gd name="connsiteX7" fmla="*/ 198510 w 343596"/>
                <a:gd name="connsiteY7" fmla="*/ 56770 h 380256"/>
                <a:gd name="connsiteX8" fmla="*/ 198510 w 343596"/>
                <a:gd name="connsiteY8" fmla="*/ 26256 h 380256"/>
                <a:gd name="connsiteX9" fmla="*/ 190907 w 343596"/>
                <a:gd name="connsiteY9" fmla="*/ 18653 h 380256"/>
                <a:gd name="connsiteX10" fmla="*/ 179452 w 343596"/>
                <a:gd name="connsiteY10" fmla="*/ 18653 h 380256"/>
                <a:gd name="connsiteX11" fmla="*/ 179452 w 343596"/>
                <a:gd name="connsiteY11" fmla="*/ 7603 h 380256"/>
                <a:gd name="connsiteX12" fmla="*/ 171849 w 343596"/>
                <a:gd name="connsiteY12" fmla="*/ 0 h 380256"/>
                <a:gd name="connsiteX13" fmla="*/ 164246 w 343596"/>
                <a:gd name="connsiteY13" fmla="*/ 7603 h 380256"/>
                <a:gd name="connsiteX14" fmla="*/ 164246 w 343596"/>
                <a:gd name="connsiteY14" fmla="*/ 18653 h 380256"/>
                <a:gd name="connsiteX15" fmla="*/ 152790 w 343596"/>
                <a:gd name="connsiteY15" fmla="*/ 18653 h 380256"/>
                <a:gd name="connsiteX16" fmla="*/ 145187 w 343596"/>
                <a:gd name="connsiteY16" fmla="*/ 26256 h 380256"/>
                <a:gd name="connsiteX17" fmla="*/ 145187 w 343596"/>
                <a:gd name="connsiteY17" fmla="*/ 56770 h 380256"/>
                <a:gd name="connsiteX18" fmla="*/ 90293 w 343596"/>
                <a:gd name="connsiteY18" fmla="*/ 56770 h 380256"/>
                <a:gd name="connsiteX19" fmla="*/ 82741 w 343596"/>
                <a:gd name="connsiteY19" fmla="*/ 63410 h 380256"/>
                <a:gd name="connsiteX20" fmla="*/ 76252 w 343596"/>
                <a:gd name="connsiteY20" fmla="*/ 115314 h 380256"/>
                <a:gd name="connsiteX21" fmla="*/ 56079 w 343596"/>
                <a:gd name="connsiteY21" fmla="*/ 115314 h 380256"/>
                <a:gd name="connsiteX22" fmla="*/ 48527 w 343596"/>
                <a:gd name="connsiteY22" fmla="*/ 121954 h 380256"/>
                <a:gd name="connsiteX23" fmla="*/ 33827 w 343596"/>
                <a:gd name="connsiteY23" fmla="*/ 239751 h 380256"/>
                <a:gd name="connsiteX24" fmla="*/ 4378 w 343596"/>
                <a:gd name="connsiteY24" fmla="*/ 253589 h 380256"/>
                <a:gd name="connsiteX25" fmla="*/ 424 w 343596"/>
                <a:gd name="connsiteY25" fmla="*/ 257948 h 380256"/>
                <a:gd name="connsiteX26" fmla="*/ 779 w 343596"/>
                <a:gd name="connsiteY26" fmla="*/ 263828 h 380256"/>
                <a:gd name="connsiteX27" fmla="*/ 47462 w 343596"/>
                <a:gd name="connsiteY27" fmla="*/ 358866 h 380256"/>
                <a:gd name="connsiteX28" fmla="*/ 27745 w 343596"/>
                <a:gd name="connsiteY28" fmla="*/ 365050 h 380256"/>
                <a:gd name="connsiteX29" fmla="*/ 20142 w 343596"/>
                <a:gd name="connsiteY29" fmla="*/ 372654 h 380256"/>
                <a:gd name="connsiteX30" fmla="*/ 27745 w 343596"/>
                <a:gd name="connsiteY30" fmla="*/ 380257 h 380256"/>
                <a:gd name="connsiteX31" fmla="*/ 56535 w 343596"/>
                <a:gd name="connsiteY31" fmla="*/ 370981 h 380256"/>
                <a:gd name="connsiteX32" fmla="*/ 85376 w 343596"/>
                <a:gd name="connsiteY32" fmla="*/ 380257 h 380256"/>
                <a:gd name="connsiteX33" fmla="*/ 114166 w 343596"/>
                <a:gd name="connsiteY33" fmla="*/ 370981 h 380256"/>
                <a:gd name="connsiteX34" fmla="*/ 143008 w 343596"/>
                <a:gd name="connsiteY34" fmla="*/ 380257 h 380256"/>
                <a:gd name="connsiteX35" fmla="*/ 171798 w 343596"/>
                <a:gd name="connsiteY35" fmla="*/ 370981 h 380256"/>
                <a:gd name="connsiteX36" fmla="*/ 200589 w 343596"/>
                <a:gd name="connsiteY36" fmla="*/ 380257 h 380256"/>
                <a:gd name="connsiteX37" fmla="*/ 229429 w 343596"/>
                <a:gd name="connsiteY37" fmla="*/ 370981 h 380256"/>
                <a:gd name="connsiteX38" fmla="*/ 258220 w 343596"/>
                <a:gd name="connsiteY38" fmla="*/ 380257 h 380256"/>
                <a:gd name="connsiteX39" fmla="*/ 287061 w 343596"/>
                <a:gd name="connsiteY39" fmla="*/ 370981 h 380256"/>
                <a:gd name="connsiteX40" fmla="*/ 315852 w 343596"/>
                <a:gd name="connsiteY40" fmla="*/ 380257 h 380256"/>
                <a:gd name="connsiteX41" fmla="*/ 323455 w 343596"/>
                <a:gd name="connsiteY41" fmla="*/ 372654 h 380256"/>
                <a:gd name="connsiteX42" fmla="*/ 315852 w 343596"/>
                <a:gd name="connsiteY42" fmla="*/ 365050 h 380256"/>
                <a:gd name="connsiteX43" fmla="*/ 296134 w 343596"/>
                <a:gd name="connsiteY43" fmla="*/ 358866 h 380256"/>
                <a:gd name="connsiteX44" fmla="*/ 342817 w 343596"/>
                <a:gd name="connsiteY44" fmla="*/ 263828 h 380256"/>
                <a:gd name="connsiteX45" fmla="*/ 343172 w 343596"/>
                <a:gd name="connsiteY45" fmla="*/ 257948 h 380256"/>
                <a:gd name="connsiteX46" fmla="*/ 339218 w 343596"/>
                <a:gd name="connsiteY46" fmla="*/ 253589 h 380256"/>
                <a:gd name="connsiteX47" fmla="*/ 160393 w 343596"/>
                <a:gd name="connsiteY47" fmla="*/ 33808 h 380256"/>
                <a:gd name="connsiteX48" fmla="*/ 183304 w 343596"/>
                <a:gd name="connsiteY48" fmla="*/ 33808 h 380256"/>
                <a:gd name="connsiteX49" fmla="*/ 183304 w 343596"/>
                <a:gd name="connsiteY49" fmla="*/ 56719 h 380256"/>
                <a:gd name="connsiteX50" fmla="*/ 160393 w 343596"/>
                <a:gd name="connsiteY50" fmla="*/ 56719 h 380256"/>
                <a:gd name="connsiteX51" fmla="*/ 160393 w 343596"/>
                <a:gd name="connsiteY51" fmla="*/ 33808 h 380256"/>
                <a:gd name="connsiteX52" fmla="*/ 152790 w 343596"/>
                <a:gd name="connsiteY52" fmla="*/ 71925 h 380256"/>
                <a:gd name="connsiteX53" fmla="*/ 246663 w 343596"/>
                <a:gd name="connsiteY53" fmla="*/ 71925 h 380256"/>
                <a:gd name="connsiteX54" fmla="*/ 252087 w 343596"/>
                <a:gd name="connsiteY54" fmla="*/ 115314 h 380256"/>
                <a:gd name="connsiteX55" fmla="*/ 91560 w 343596"/>
                <a:gd name="connsiteY55" fmla="*/ 115314 h 380256"/>
                <a:gd name="connsiteX56" fmla="*/ 96983 w 343596"/>
                <a:gd name="connsiteY56" fmla="*/ 71925 h 380256"/>
                <a:gd name="connsiteX57" fmla="*/ 152739 w 343596"/>
                <a:gd name="connsiteY57" fmla="*/ 71925 h 380256"/>
                <a:gd name="connsiteX58" fmla="*/ 62820 w 343596"/>
                <a:gd name="connsiteY58" fmla="*/ 130520 h 380256"/>
                <a:gd name="connsiteX59" fmla="*/ 280928 w 343596"/>
                <a:gd name="connsiteY59" fmla="*/ 130520 h 380256"/>
                <a:gd name="connsiteX60" fmla="*/ 293600 w 343596"/>
                <a:gd name="connsiteY60" fmla="*/ 232098 h 380256"/>
                <a:gd name="connsiteX61" fmla="*/ 175093 w 343596"/>
                <a:gd name="connsiteY61" fmla="*/ 176392 h 380256"/>
                <a:gd name="connsiteX62" fmla="*/ 168605 w 343596"/>
                <a:gd name="connsiteY62" fmla="*/ 176392 h 380256"/>
                <a:gd name="connsiteX63" fmla="*/ 50098 w 343596"/>
                <a:gd name="connsiteY63" fmla="*/ 232098 h 380256"/>
                <a:gd name="connsiteX64" fmla="*/ 62769 w 343596"/>
                <a:gd name="connsiteY64" fmla="*/ 130520 h 380256"/>
                <a:gd name="connsiteX65" fmla="*/ 280573 w 343596"/>
                <a:gd name="connsiteY65" fmla="*/ 356282 h 380256"/>
                <a:gd name="connsiteX66" fmla="*/ 258322 w 343596"/>
                <a:gd name="connsiteY66" fmla="*/ 365050 h 380256"/>
                <a:gd name="connsiteX67" fmla="*/ 235968 w 343596"/>
                <a:gd name="connsiteY67" fmla="*/ 356180 h 380256"/>
                <a:gd name="connsiteX68" fmla="*/ 229582 w 343596"/>
                <a:gd name="connsiteY68" fmla="*/ 352632 h 380256"/>
                <a:gd name="connsiteX69" fmla="*/ 223094 w 343596"/>
                <a:gd name="connsiteY69" fmla="*/ 356079 h 380256"/>
                <a:gd name="connsiteX70" fmla="*/ 200690 w 343596"/>
                <a:gd name="connsiteY70" fmla="*/ 365101 h 380256"/>
                <a:gd name="connsiteX71" fmla="*/ 178337 w 343596"/>
                <a:gd name="connsiteY71" fmla="*/ 356231 h 380256"/>
                <a:gd name="connsiteX72" fmla="*/ 171950 w 343596"/>
                <a:gd name="connsiteY72" fmla="*/ 352683 h 380256"/>
                <a:gd name="connsiteX73" fmla="*/ 165462 w 343596"/>
                <a:gd name="connsiteY73" fmla="*/ 356129 h 380256"/>
                <a:gd name="connsiteX74" fmla="*/ 143059 w 343596"/>
                <a:gd name="connsiteY74" fmla="*/ 365152 h 380256"/>
                <a:gd name="connsiteX75" fmla="*/ 120705 w 343596"/>
                <a:gd name="connsiteY75" fmla="*/ 356282 h 380256"/>
                <a:gd name="connsiteX76" fmla="*/ 114319 w 343596"/>
                <a:gd name="connsiteY76" fmla="*/ 352733 h 380256"/>
                <a:gd name="connsiteX77" fmla="*/ 107831 w 343596"/>
                <a:gd name="connsiteY77" fmla="*/ 356180 h 380256"/>
                <a:gd name="connsiteX78" fmla="*/ 85427 w 343596"/>
                <a:gd name="connsiteY78" fmla="*/ 365202 h 380256"/>
                <a:gd name="connsiteX79" fmla="*/ 63175 w 343596"/>
                <a:gd name="connsiteY79" fmla="*/ 356484 h 380256"/>
                <a:gd name="connsiteX80" fmla="*/ 17860 w 343596"/>
                <a:gd name="connsiteY80" fmla="*/ 264233 h 380256"/>
                <a:gd name="connsiteX81" fmla="*/ 171849 w 343596"/>
                <a:gd name="connsiteY81" fmla="*/ 191801 h 380256"/>
                <a:gd name="connsiteX82" fmla="*/ 325837 w 343596"/>
                <a:gd name="connsiteY82" fmla="*/ 264233 h 380256"/>
                <a:gd name="connsiteX83" fmla="*/ 280523 w 343596"/>
                <a:gd name="connsiteY83" fmla="*/ 356434 h 380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</a:cxnLst>
              <a:rect l="l" t="t" r="r" b="b"/>
              <a:pathLst>
                <a:path w="343596" h="380256">
                  <a:moveTo>
                    <a:pt x="339320" y="253589"/>
                  </a:moveTo>
                  <a:lnTo>
                    <a:pt x="309870" y="239751"/>
                  </a:lnTo>
                  <a:lnTo>
                    <a:pt x="295171" y="121954"/>
                  </a:lnTo>
                  <a:cubicBezTo>
                    <a:pt x="294715" y="118152"/>
                    <a:pt x="291471" y="115314"/>
                    <a:pt x="287619" y="115314"/>
                  </a:cubicBezTo>
                  <a:lnTo>
                    <a:pt x="267445" y="115314"/>
                  </a:lnTo>
                  <a:lnTo>
                    <a:pt x="260957" y="63410"/>
                  </a:lnTo>
                  <a:cubicBezTo>
                    <a:pt x="260501" y="59608"/>
                    <a:pt x="257257" y="56770"/>
                    <a:pt x="253405" y="56770"/>
                  </a:cubicBezTo>
                  <a:lnTo>
                    <a:pt x="198510" y="56770"/>
                  </a:lnTo>
                  <a:lnTo>
                    <a:pt x="198510" y="26256"/>
                  </a:lnTo>
                  <a:cubicBezTo>
                    <a:pt x="198510" y="22049"/>
                    <a:pt x="195115" y="18653"/>
                    <a:pt x="190907" y="18653"/>
                  </a:cubicBezTo>
                  <a:lnTo>
                    <a:pt x="179452" y="18653"/>
                  </a:lnTo>
                  <a:lnTo>
                    <a:pt x="179452" y="7603"/>
                  </a:lnTo>
                  <a:cubicBezTo>
                    <a:pt x="179452" y="3396"/>
                    <a:pt x="176056" y="0"/>
                    <a:pt x="171849" y="0"/>
                  </a:cubicBezTo>
                  <a:cubicBezTo>
                    <a:pt x="167642" y="0"/>
                    <a:pt x="164246" y="3396"/>
                    <a:pt x="164246" y="7603"/>
                  </a:cubicBezTo>
                  <a:lnTo>
                    <a:pt x="164246" y="18653"/>
                  </a:lnTo>
                  <a:lnTo>
                    <a:pt x="152790" y="18653"/>
                  </a:lnTo>
                  <a:cubicBezTo>
                    <a:pt x="148583" y="18653"/>
                    <a:pt x="145187" y="22049"/>
                    <a:pt x="145187" y="26256"/>
                  </a:cubicBezTo>
                  <a:lnTo>
                    <a:pt x="145187" y="56770"/>
                  </a:lnTo>
                  <a:lnTo>
                    <a:pt x="90293" y="56770"/>
                  </a:lnTo>
                  <a:cubicBezTo>
                    <a:pt x="86441" y="56770"/>
                    <a:pt x="83247" y="59608"/>
                    <a:pt x="82741" y="63410"/>
                  </a:cubicBezTo>
                  <a:lnTo>
                    <a:pt x="76252" y="115314"/>
                  </a:lnTo>
                  <a:lnTo>
                    <a:pt x="56079" y="115314"/>
                  </a:lnTo>
                  <a:cubicBezTo>
                    <a:pt x="52227" y="115314"/>
                    <a:pt x="49033" y="118152"/>
                    <a:pt x="48527" y="121954"/>
                  </a:cubicBezTo>
                  <a:lnTo>
                    <a:pt x="33827" y="239751"/>
                  </a:lnTo>
                  <a:lnTo>
                    <a:pt x="4378" y="253589"/>
                  </a:lnTo>
                  <a:cubicBezTo>
                    <a:pt x="2553" y="254451"/>
                    <a:pt x="1134" y="256022"/>
                    <a:pt x="424" y="257948"/>
                  </a:cubicBezTo>
                  <a:cubicBezTo>
                    <a:pt x="-235" y="259874"/>
                    <a:pt x="-133" y="262003"/>
                    <a:pt x="779" y="263828"/>
                  </a:cubicBezTo>
                  <a:lnTo>
                    <a:pt x="47462" y="358866"/>
                  </a:lnTo>
                  <a:cubicBezTo>
                    <a:pt x="44320" y="361502"/>
                    <a:pt x="38135" y="365050"/>
                    <a:pt x="27745" y="365050"/>
                  </a:cubicBezTo>
                  <a:cubicBezTo>
                    <a:pt x="23537" y="365050"/>
                    <a:pt x="20142" y="368446"/>
                    <a:pt x="20142" y="372654"/>
                  </a:cubicBezTo>
                  <a:cubicBezTo>
                    <a:pt x="20142" y="376861"/>
                    <a:pt x="23537" y="380257"/>
                    <a:pt x="27745" y="380257"/>
                  </a:cubicBezTo>
                  <a:cubicBezTo>
                    <a:pt x="41785" y="380257"/>
                    <a:pt x="51061" y="375391"/>
                    <a:pt x="56535" y="370981"/>
                  </a:cubicBezTo>
                  <a:cubicBezTo>
                    <a:pt x="62010" y="375391"/>
                    <a:pt x="71285" y="380257"/>
                    <a:pt x="85376" y="380257"/>
                  </a:cubicBezTo>
                  <a:cubicBezTo>
                    <a:pt x="99468" y="380257"/>
                    <a:pt x="108692" y="375391"/>
                    <a:pt x="114166" y="370981"/>
                  </a:cubicBezTo>
                  <a:cubicBezTo>
                    <a:pt x="119641" y="375391"/>
                    <a:pt x="128917" y="380257"/>
                    <a:pt x="143008" y="380257"/>
                  </a:cubicBezTo>
                  <a:cubicBezTo>
                    <a:pt x="157099" y="380257"/>
                    <a:pt x="166324" y="375391"/>
                    <a:pt x="171798" y="370981"/>
                  </a:cubicBezTo>
                  <a:cubicBezTo>
                    <a:pt x="177273" y="375391"/>
                    <a:pt x="186548" y="380257"/>
                    <a:pt x="200589" y="380257"/>
                  </a:cubicBezTo>
                  <a:cubicBezTo>
                    <a:pt x="214629" y="380257"/>
                    <a:pt x="223905" y="375391"/>
                    <a:pt x="229429" y="370981"/>
                  </a:cubicBezTo>
                  <a:cubicBezTo>
                    <a:pt x="234904" y="375391"/>
                    <a:pt x="244180" y="380257"/>
                    <a:pt x="258220" y="380257"/>
                  </a:cubicBezTo>
                  <a:cubicBezTo>
                    <a:pt x="272261" y="380257"/>
                    <a:pt x="281536" y="375391"/>
                    <a:pt x="287061" y="370981"/>
                  </a:cubicBezTo>
                  <a:cubicBezTo>
                    <a:pt x="292536" y="375391"/>
                    <a:pt x="301811" y="380257"/>
                    <a:pt x="315852" y="380257"/>
                  </a:cubicBezTo>
                  <a:cubicBezTo>
                    <a:pt x="320058" y="380257"/>
                    <a:pt x="323455" y="376861"/>
                    <a:pt x="323455" y="372654"/>
                  </a:cubicBezTo>
                  <a:cubicBezTo>
                    <a:pt x="323455" y="368446"/>
                    <a:pt x="320058" y="365050"/>
                    <a:pt x="315852" y="365050"/>
                  </a:cubicBezTo>
                  <a:cubicBezTo>
                    <a:pt x="305410" y="365050"/>
                    <a:pt x="299277" y="361502"/>
                    <a:pt x="296134" y="358866"/>
                  </a:cubicBezTo>
                  <a:lnTo>
                    <a:pt x="342817" y="263828"/>
                  </a:lnTo>
                  <a:cubicBezTo>
                    <a:pt x="343730" y="262003"/>
                    <a:pt x="343831" y="259874"/>
                    <a:pt x="343172" y="257948"/>
                  </a:cubicBezTo>
                  <a:cubicBezTo>
                    <a:pt x="342513" y="256022"/>
                    <a:pt x="341094" y="254451"/>
                    <a:pt x="339218" y="253589"/>
                  </a:cubicBezTo>
                  <a:close/>
                  <a:moveTo>
                    <a:pt x="160393" y="33808"/>
                  </a:moveTo>
                  <a:lnTo>
                    <a:pt x="183304" y="33808"/>
                  </a:lnTo>
                  <a:lnTo>
                    <a:pt x="183304" y="56719"/>
                  </a:lnTo>
                  <a:lnTo>
                    <a:pt x="160393" y="56719"/>
                  </a:lnTo>
                  <a:lnTo>
                    <a:pt x="160393" y="33808"/>
                  </a:lnTo>
                  <a:close/>
                  <a:moveTo>
                    <a:pt x="152790" y="71925"/>
                  </a:moveTo>
                  <a:lnTo>
                    <a:pt x="246663" y="71925"/>
                  </a:lnTo>
                  <a:lnTo>
                    <a:pt x="252087" y="115314"/>
                  </a:lnTo>
                  <a:lnTo>
                    <a:pt x="91560" y="115314"/>
                  </a:lnTo>
                  <a:lnTo>
                    <a:pt x="96983" y="71925"/>
                  </a:lnTo>
                  <a:lnTo>
                    <a:pt x="152739" y="71925"/>
                  </a:lnTo>
                  <a:close/>
                  <a:moveTo>
                    <a:pt x="62820" y="130520"/>
                  </a:moveTo>
                  <a:lnTo>
                    <a:pt x="280928" y="130520"/>
                  </a:lnTo>
                  <a:lnTo>
                    <a:pt x="293600" y="232098"/>
                  </a:lnTo>
                  <a:lnTo>
                    <a:pt x="175093" y="176392"/>
                  </a:lnTo>
                  <a:cubicBezTo>
                    <a:pt x="173065" y="175429"/>
                    <a:pt x="170683" y="175429"/>
                    <a:pt x="168605" y="176392"/>
                  </a:cubicBezTo>
                  <a:lnTo>
                    <a:pt x="50098" y="232098"/>
                  </a:lnTo>
                  <a:lnTo>
                    <a:pt x="62769" y="130520"/>
                  </a:lnTo>
                  <a:close/>
                  <a:moveTo>
                    <a:pt x="280573" y="356282"/>
                  </a:moveTo>
                  <a:cubicBezTo>
                    <a:pt x="279712" y="357447"/>
                    <a:pt x="273629" y="365050"/>
                    <a:pt x="258322" y="365050"/>
                  </a:cubicBezTo>
                  <a:cubicBezTo>
                    <a:pt x="242152" y="365050"/>
                    <a:pt x="236121" y="356383"/>
                    <a:pt x="235968" y="356180"/>
                  </a:cubicBezTo>
                  <a:cubicBezTo>
                    <a:pt x="234600" y="354001"/>
                    <a:pt x="232167" y="352683"/>
                    <a:pt x="229582" y="352632"/>
                  </a:cubicBezTo>
                  <a:cubicBezTo>
                    <a:pt x="227098" y="352784"/>
                    <a:pt x="224513" y="353899"/>
                    <a:pt x="223094" y="356079"/>
                  </a:cubicBezTo>
                  <a:cubicBezTo>
                    <a:pt x="222840" y="356434"/>
                    <a:pt x="216859" y="365101"/>
                    <a:pt x="200690" y="365101"/>
                  </a:cubicBezTo>
                  <a:cubicBezTo>
                    <a:pt x="184521" y="365101"/>
                    <a:pt x="178489" y="356434"/>
                    <a:pt x="178337" y="356231"/>
                  </a:cubicBezTo>
                  <a:cubicBezTo>
                    <a:pt x="176968" y="354051"/>
                    <a:pt x="174535" y="352733"/>
                    <a:pt x="171950" y="352683"/>
                  </a:cubicBezTo>
                  <a:cubicBezTo>
                    <a:pt x="169467" y="352835"/>
                    <a:pt x="166881" y="353950"/>
                    <a:pt x="165462" y="356129"/>
                  </a:cubicBezTo>
                  <a:cubicBezTo>
                    <a:pt x="165209" y="356484"/>
                    <a:pt x="159228" y="365152"/>
                    <a:pt x="143059" y="365152"/>
                  </a:cubicBezTo>
                  <a:cubicBezTo>
                    <a:pt x="126889" y="365152"/>
                    <a:pt x="120857" y="356484"/>
                    <a:pt x="120705" y="356282"/>
                  </a:cubicBezTo>
                  <a:cubicBezTo>
                    <a:pt x="119337" y="354102"/>
                    <a:pt x="116904" y="352784"/>
                    <a:pt x="114319" y="352733"/>
                  </a:cubicBezTo>
                  <a:cubicBezTo>
                    <a:pt x="111886" y="352885"/>
                    <a:pt x="109250" y="354001"/>
                    <a:pt x="107831" y="356180"/>
                  </a:cubicBezTo>
                  <a:cubicBezTo>
                    <a:pt x="107577" y="356535"/>
                    <a:pt x="101596" y="365202"/>
                    <a:pt x="85427" y="365202"/>
                  </a:cubicBezTo>
                  <a:cubicBezTo>
                    <a:pt x="69257" y="365202"/>
                    <a:pt x="63834" y="357397"/>
                    <a:pt x="63175" y="356484"/>
                  </a:cubicBezTo>
                  <a:lnTo>
                    <a:pt x="17860" y="264233"/>
                  </a:lnTo>
                  <a:lnTo>
                    <a:pt x="171849" y="191801"/>
                  </a:lnTo>
                  <a:lnTo>
                    <a:pt x="325837" y="264233"/>
                  </a:lnTo>
                  <a:lnTo>
                    <a:pt x="280523" y="356434"/>
                  </a:lnTo>
                  <a:close/>
                </a:path>
              </a:pathLst>
            </a:custGeom>
            <a:grpFill/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870" name="Frihandsfigur: Form 869">
              <a:extLst>
                <a:ext uri="{FF2B5EF4-FFF2-40B4-BE49-F238E27FC236}">
                  <a16:creationId xmlns:a16="http://schemas.microsoft.com/office/drawing/2014/main" id="{84714F79-098C-C430-A8BB-4360289997C2}"/>
                </a:ext>
              </a:extLst>
            </p:cNvPr>
            <p:cNvSpPr/>
            <p:nvPr/>
          </p:nvSpPr>
          <p:spPr>
            <a:xfrm>
              <a:off x="8383970" y="6553354"/>
              <a:ext cx="188049" cy="27675"/>
            </a:xfrm>
            <a:custGeom>
              <a:avLst/>
              <a:gdLst>
                <a:gd name="connsiteX0" fmla="*/ 180498 w 188049"/>
                <a:gd name="connsiteY0" fmla="*/ 12469 h 27675"/>
                <a:gd name="connsiteX1" fmla="*/ 158144 w 188049"/>
                <a:gd name="connsiteY1" fmla="*/ 3548 h 27675"/>
                <a:gd name="connsiteX2" fmla="*/ 151758 w 188049"/>
                <a:gd name="connsiteY2" fmla="*/ 0 h 27675"/>
                <a:gd name="connsiteX3" fmla="*/ 145270 w 188049"/>
                <a:gd name="connsiteY3" fmla="*/ 3447 h 27675"/>
                <a:gd name="connsiteX4" fmla="*/ 122866 w 188049"/>
                <a:gd name="connsiteY4" fmla="*/ 12469 h 27675"/>
                <a:gd name="connsiteX5" fmla="*/ 100513 w 188049"/>
                <a:gd name="connsiteY5" fmla="*/ 3548 h 27675"/>
                <a:gd name="connsiteX6" fmla="*/ 94126 w 188049"/>
                <a:gd name="connsiteY6" fmla="*/ 0 h 27675"/>
                <a:gd name="connsiteX7" fmla="*/ 87638 w 188049"/>
                <a:gd name="connsiteY7" fmla="*/ 3447 h 27675"/>
                <a:gd name="connsiteX8" fmla="*/ 65235 w 188049"/>
                <a:gd name="connsiteY8" fmla="*/ 12469 h 27675"/>
                <a:gd name="connsiteX9" fmla="*/ 42881 w 188049"/>
                <a:gd name="connsiteY9" fmla="*/ 3548 h 27675"/>
                <a:gd name="connsiteX10" fmla="*/ 36495 w 188049"/>
                <a:gd name="connsiteY10" fmla="*/ 0 h 27675"/>
                <a:gd name="connsiteX11" fmla="*/ 30007 w 188049"/>
                <a:gd name="connsiteY11" fmla="*/ 3447 h 27675"/>
                <a:gd name="connsiteX12" fmla="*/ 7603 w 188049"/>
                <a:gd name="connsiteY12" fmla="*/ 12469 h 27675"/>
                <a:gd name="connsiteX13" fmla="*/ 0 w 188049"/>
                <a:gd name="connsiteY13" fmla="*/ 20072 h 27675"/>
                <a:gd name="connsiteX14" fmla="*/ 7603 w 188049"/>
                <a:gd name="connsiteY14" fmla="*/ 27675 h 27675"/>
                <a:gd name="connsiteX15" fmla="*/ 36393 w 188049"/>
                <a:gd name="connsiteY15" fmla="*/ 18400 h 27675"/>
                <a:gd name="connsiteX16" fmla="*/ 65235 w 188049"/>
                <a:gd name="connsiteY16" fmla="*/ 27675 h 27675"/>
                <a:gd name="connsiteX17" fmla="*/ 94025 w 188049"/>
                <a:gd name="connsiteY17" fmla="*/ 18400 h 27675"/>
                <a:gd name="connsiteX18" fmla="*/ 122815 w 188049"/>
                <a:gd name="connsiteY18" fmla="*/ 27675 h 27675"/>
                <a:gd name="connsiteX19" fmla="*/ 151656 w 188049"/>
                <a:gd name="connsiteY19" fmla="*/ 18400 h 27675"/>
                <a:gd name="connsiteX20" fmla="*/ 180447 w 188049"/>
                <a:gd name="connsiteY20" fmla="*/ 27675 h 27675"/>
                <a:gd name="connsiteX21" fmla="*/ 188050 w 188049"/>
                <a:gd name="connsiteY21" fmla="*/ 20072 h 27675"/>
                <a:gd name="connsiteX22" fmla="*/ 180447 w 188049"/>
                <a:gd name="connsiteY22" fmla="*/ 12469 h 27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88049" h="27675">
                  <a:moveTo>
                    <a:pt x="180498" y="12469"/>
                  </a:moveTo>
                  <a:cubicBezTo>
                    <a:pt x="164328" y="12469"/>
                    <a:pt x="158347" y="3802"/>
                    <a:pt x="158144" y="3548"/>
                  </a:cubicBezTo>
                  <a:cubicBezTo>
                    <a:pt x="156776" y="1369"/>
                    <a:pt x="154343" y="51"/>
                    <a:pt x="151758" y="0"/>
                  </a:cubicBezTo>
                  <a:cubicBezTo>
                    <a:pt x="149274" y="0"/>
                    <a:pt x="146689" y="1267"/>
                    <a:pt x="145270" y="3447"/>
                  </a:cubicBezTo>
                  <a:cubicBezTo>
                    <a:pt x="145016" y="3802"/>
                    <a:pt x="139035" y="12469"/>
                    <a:pt x="122866" y="12469"/>
                  </a:cubicBezTo>
                  <a:cubicBezTo>
                    <a:pt x="106697" y="12469"/>
                    <a:pt x="100716" y="3802"/>
                    <a:pt x="100513" y="3548"/>
                  </a:cubicBezTo>
                  <a:cubicBezTo>
                    <a:pt x="99144" y="1369"/>
                    <a:pt x="96711" y="51"/>
                    <a:pt x="94126" y="0"/>
                  </a:cubicBezTo>
                  <a:cubicBezTo>
                    <a:pt x="91643" y="0"/>
                    <a:pt x="89057" y="1267"/>
                    <a:pt x="87638" y="3447"/>
                  </a:cubicBezTo>
                  <a:cubicBezTo>
                    <a:pt x="87385" y="3802"/>
                    <a:pt x="81404" y="12469"/>
                    <a:pt x="65235" y="12469"/>
                  </a:cubicBezTo>
                  <a:cubicBezTo>
                    <a:pt x="49065" y="12469"/>
                    <a:pt x="43034" y="3802"/>
                    <a:pt x="42881" y="3548"/>
                  </a:cubicBezTo>
                  <a:cubicBezTo>
                    <a:pt x="41513" y="1369"/>
                    <a:pt x="39080" y="51"/>
                    <a:pt x="36495" y="0"/>
                  </a:cubicBezTo>
                  <a:cubicBezTo>
                    <a:pt x="34062" y="0"/>
                    <a:pt x="31426" y="1267"/>
                    <a:pt x="30007" y="3447"/>
                  </a:cubicBezTo>
                  <a:cubicBezTo>
                    <a:pt x="29753" y="3802"/>
                    <a:pt x="23772" y="12469"/>
                    <a:pt x="7603" y="12469"/>
                  </a:cubicBezTo>
                  <a:cubicBezTo>
                    <a:pt x="3396" y="12469"/>
                    <a:pt x="0" y="15865"/>
                    <a:pt x="0" y="20072"/>
                  </a:cubicBezTo>
                  <a:cubicBezTo>
                    <a:pt x="0" y="24279"/>
                    <a:pt x="3396" y="27675"/>
                    <a:pt x="7603" y="27675"/>
                  </a:cubicBezTo>
                  <a:cubicBezTo>
                    <a:pt x="21644" y="27675"/>
                    <a:pt x="30919" y="22809"/>
                    <a:pt x="36393" y="18400"/>
                  </a:cubicBezTo>
                  <a:cubicBezTo>
                    <a:pt x="41868" y="22809"/>
                    <a:pt x="51143" y="27675"/>
                    <a:pt x="65235" y="27675"/>
                  </a:cubicBezTo>
                  <a:cubicBezTo>
                    <a:pt x="79326" y="27675"/>
                    <a:pt x="88551" y="22809"/>
                    <a:pt x="94025" y="18400"/>
                  </a:cubicBezTo>
                  <a:cubicBezTo>
                    <a:pt x="99499" y="22809"/>
                    <a:pt x="108775" y="27675"/>
                    <a:pt x="122815" y="27675"/>
                  </a:cubicBezTo>
                  <a:cubicBezTo>
                    <a:pt x="136856" y="27675"/>
                    <a:pt x="146131" y="22809"/>
                    <a:pt x="151656" y="18400"/>
                  </a:cubicBezTo>
                  <a:cubicBezTo>
                    <a:pt x="157131" y="22809"/>
                    <a:pt x="166406" y="27675"/>
                    <a:pt x="180447" y="27675"/>
                  </a:cubicBezTo>
                  <a:cubicBezTo>
                    <a:pt x="184654" y="27675"/>
                    <a:pt x="188050" y="24279"/>
                    <a:pt x="188050" y="20072"/>
                  </a:cubicBezTo>
                  <a:cubicBezTo>
                    <a:pt x="188050" y="15865"/>
                    <a:pt x="184654" y="12469"/>
                    <a:pt x="180447" y="12469"/>
                  </a:cubicBezTo>
                  <a:close/>
                </a:path>
              </a:pathLst>
            </a:custGeom>
            <a:grpFill/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871" name="Frihandsfigur: Form 870">
              <a:extLst>
                <a:ext uri="{FF2B5EF4-FFF2-40B4-BE49-F238E27FC236}">
                  <a16:creationId xmlns:a16="http://schemas.microsoft.com/office/drawing/2014/main" id="{5170AB3C-FDFC-362D-4821-8EB713473D32}"/>
                </a:ext>
              </a:extLst>
            </p:cNvPr>
            <p:cNvSpPr/>
            <p:nvPr/>
          </p:nvSpPr>
          <p:spPr>
            <a:xfrm>
              <a:off x="8424216" y="6244263"/>
              <a:ext cx="107609" cy="15206"/>
            </a:xfrm>
            <a:custGeom>
              <a:avLst/>
              <a:gdLst>
                <a:gd name="connsiteX0" fmla="*/ 7603 w 107609"/>
                <a:gd name="connsiteY0" fmla="*/ 15206 h 15206"/>
                <a:gd name="connsiteX1" fmla="*/ 100006 w 107609"/>
                <a:gd name="connsiteY1" fmla="*/ 15206 h 15206"/>
                <a:gd name="connsiteX2" fmla="*/ 107609 w 107609"/>
                <a:gd name="connsiteY2" fmla="*/ 7603 h 15206"/>
                <a:gd name="connsiteX3" fmla="*/ 100006 w 107609"/>
                <a:gd name="connsiteY3" fmla="*/ 0 h 15206"/>
                <a:gd name="connsiteX4" fmla="*/ 7603 w 107609"/>
                <a:gd name="connsiteY4" fmla="*/ 0 h 15206"/>
                <a:gd name="connsiteX5" fmla="*/ 0 w 107609"/>
                <a:gd name="connsiteY5" fmla="*/ 7603 h 15206"/>
                <a:gd name="connsiteX6" fmla="*/ 7603 w 107609"/>
                <a:gd name="connsiteY6" fmla="*/ 15206 h 15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609" h="15206">
                  <a:moveTo>
                    <a:pt x="7603" y="15206"/>
                  </a:moveTo>
                  <a:lnTo>
                    <a:pt x="100006" y="15206"/>
                  </a:lnTo>
                  <a:cubicBezTo>
                    <a:pt x="104214" y="15206"/>
                    <a:pt x="107609" y="11810"/>
                    <a:pt x="107609" y="7603"/>
                  </a:cubicBezTo>
                  <a:cubicBezTo>
                    <a:pt x="107609" y="3396"/>
                    <a:pt x="104214" y="0"/>
                    <a:pt x="100006" y="0"/>
                  </a:cubicBezTo>
                  <a:lnTo>
                    <a:pt x="7603" y="0"/>
                  </a:lnTo>
                  <a:cubicBezTo>
                    <a:pt x="3396" y="0"/>
                    <a:pt x="0" y="3396"/>
                    <a:pt x="0" y="7603"/>
                  </a:cubicBezTo>
                  <a:cubicBezTo>
                    <a:pt x="0" y="11810"/>
                    <a:pt x="3396" y="15206"/>
                    <a:pt x="7603" y="15206"/>
                  </a:cubicBezTo>
                  <a:close/>
                </a:path>
              </a:pathLst>
            </a:custGeom>
            <a:grpFill/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  <p:grpSp>
        <p:nvGrpSpPr>
          <p:cNvPr id="872" name="Bild 3">
            <a:extLst>
              <a:ext uri="{FF2B5EF4-FFF2-40B4-BE49-F238E27FC236}">
                <a16:creationId xmlns:a16="http://schemas.microsoft.com/office/drawing/2014/main" id="{8D4942B6-CF9B-5240-588E-CC9B24D289EB}"/>
              </a:ext>
            </a:extLst>
          </p:cNvPr>
          <p:cNvGrpSpPr/>
          <p:nvPr/>
        </p:nvGrpSpPr>
        <p:grpSpPr>
          <a:xfrm>
            <a:off x="3232329" y="3283163"/>
            <a:ext cx="482589" cy="497475"/>
            <a:chOff x="7124795" y="6185820"/>
            <a:chExt cx="356585" cy="367584"/>
          </a:xfrm>
          <a:solidFill>
            <a:schemeClr val="bg1"/>
          </a:solidFill>
        </p:grpSpPr>
        <p:sp>
          <p:nvSpPr>
            <p:cNvPr id="873" name="Frihandsfigur: Form 872">
              <a:extLst>
                <a:ext uri="{FF2B5EF4-FFF2-40B4-BE49-F238E27FC236}">
                  <a16:creationId xmlns:a16="http://schemas.microsoft.com/office/drawing/2014/main" id="{06F2B17E-B119-CF92-B9A3-0C935DD11477}"/>
                </a:ext>
              </a:extLst>
            </p:cNvPr>
            <p:cNvSpPr/>
            <p:nvPr/>
          </p:nvSpPr>
          <p:spPr>
            <a:xfrm>
              <a:off x="7194845" y="6458670"/>
              <a:ext cx="39789" cy="15206"/>
            </a:xfrm>
            <a:custGeom>
              <a:avLst/>
              <a:gdLst>
                <a:gd name="connsiteX0" fmla="*/ 32186 w 39789"/>
                <a:gd name="connsiteY0" fmla="*/ 0 h 15206"/>
                <a:gd name="connsiteX1" fmla="*/ 7603 w 39789"/>
                <a:gd name="connsiteY1" fmla="*/ 0 h 15206"/>
                <a:gd name="connsiteX2" fmla="*/ 0 w 39789"/>
                <a:gd name="connsiteY2" fmla="*/ 7603 h 15206"/>
                <a:gd name="connsiteX3" fmla="*/ 7603 w 39789"/>
                <a:gd name="connsiteY3" fmla="*/ 15206 h 15206"/>
                <a:gd name="connsiteX4" fmla="*/ 32186 w 39789"/>
                <a:gd name="connsiteY4" fmla="*/ 15206 h 15206"/>
                <a:gd name="connsiteX5" fmla="*/ 39789 w 39789"/>
                <a:gd name="connsiteY5" fmla="*/ 7603 h 15206"/>
                <a:gd name="connsiteX6" fmla="*/ 32186 w 39789"/>
                <a:gd name="connsiteY6" fmla="*/ 0 h 15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9789" h="15206">
                  <a:moveTo>
                    <a:pt x="32186" y="0"/>
                  </a:moveTo>
                  <a:lnTo>
                    <a:pt x="7603" y="0"/>
                  </a:lnTo>
                  <a:cubicBezTo>
                    <a:pt x="3396" y="0"/>
                    <a:pt x="0" y="3396"/>
                    <a:pt x="0" y="7603"/>
                  </a:cubicBezTo>
                  <a:cubicBezTo>
                    <a:pt x="0" y="11810"/>
                    <a:pt x="3396" y="15206"/>
                    <a:pt x="7603" y="15206"/>
                  </a:cubicBezTo>
                  <a:lnTo>
                    <a:pt x="32186" y="15206"/>
                  </a:lnTo>
                  <a:cubicBezTo>
                    <a:pt x="36393" y="15206"/>
                    <a:pt x="39789" y="11810"/>
                    <a:pt x="39789" y="7603"/>
                  </a:cubicBezTo>
                  <a:cubicBezTo>
                    <a:pt x="39789" y="3396"/>
                    <a:pt x="36393" y="0"/>
                    <a:pt x="32186" y="0"/>
                  </a:cubicBezTo>
                  <a:close/>
                </a:path>
              </a:pathLst>
            </a:custGeom>
            <a:grpFill/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874" name="Frihandsfigur: Form 873">
              <a:extLst>
                <a:ext uri="{FF2B5EF4-FFF2-40B4-BE49-F238E27FC236}">
                  <a16:creationId xmlns:a16="http://schemas.microsoft.com/office/drawing/2014/main" id="{7DAAA485-790E-9A6D-2B15-798073E03B1D}"/>
                </a:ext>
              </a:extLst>
            </p:cNvPr>
            <p:cNvSpPr/>
            <p:nvPr/>
          </p:nvSpPr>
          <p:spPr>
            <a:xfrm>
              <a:off x="7368094" y="6458670"/>
              <a:ext cx="39789" cy="15206"/>
            </a:xfrm>
            <a:custGeom>
              <a:avLst/>
              <a:gdLst>
                <a:gd name="connsiteX0" fmla="*/ 32186 w 39789"/>
                <a:gd name="connsiteY0" fmla="*/ 0 h 15206"/>
                <a:gd name="connsiteX1" fmla="*/ 7603 w 39789"/>
                <a:gd name="connsiteY1" fmla="*/ 0 h 15206"/>
                <a:gd name="connsiteX2" fmla="*/ 0 w 39789"/>
                <a:gd name="connsiteY2" fmla="*/ 7603 h 15206"/>
                <a:gd name="connsiteX3" fmla="*/ 7603 w 39789"/>
                <a:gd name="connsiteY3" fmla="*/ 15206 h 15206"/>
                <a:gd name="connsiteX4" fmla="*/ 32186 w 39789"/>
                <a:gd name="connsiteY4" fmla="*/ 15206 h 15206"/>
                <a:gd name="connsiteX5" fmla="*/ 39789 w 39789"/>
                <a:gd name="connsiteY5" fmla="*/ 7603 h 15206"/>
                <a:gd name="connsiteX6" fmla="*/ 32186 w 39789"/>
                <a:gd name="connsiteY6" fmla="*/ 0 h 15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9789" h="15206">
                  <a:moveTo>
                    <a:pt x="32186" y="0"/>
                  </a:moveTo>
                  <a:lnTo>
                    <a:pt x="7603" y="0"/>
                  </a:lnTo>
                  <a:cubicBezTo>
                    <a:pt x="3396" y="0"/>
                    <a:pt x="0" y="3396"/>
                    <a:pt x="0" y="7603"/>
                  </a:cubicBezTo>
                  <a:cubicBezTo>
                    <a:pt x="0" y="11810"/>
                    <a:pt x="3396" y="15206"/>
                    <a:pt x="7603" y="15206"/>
                  </a:cubicBezTo>
                  <a:lnTo>
                    <a:pt x="32186" y="15206"/>
                  </a:lnTo>
                  <a:cubicBezTo>
                    <a:pt x="36394" y="15206"/>
                    <a:pt x="39789" y="11810"/>
                    <a:pt x="39789" y="7603"/>
                  </a:cubicBezTo>
                  <a:cubicBezTo>
                    <a:pt x="39789" y="3396"/>
                    <a:pt x="36394" y="0"/>
                    <a:pt x="32186" y="0"/>
                  </a:cubicBezTo>
                  <a:close/>
                </a:path>
              </a:pathLst>
            </a:custGeom>
            <a:grpFill/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875" name="Frihandsfigur: Form 874">
              <a:extLst>
                <a:ext uri="{FF2B5EF4-FFF2-40B4-BE49-F238E27FC236}">
                  <a16:creationId xmlns:a16="http://schemas.microsoft.com/office/drawing/2014/main" id="{D182CCB3-55C9-AA49-879C-432F129E75C5}"/>
                </a:ext>
              </a:extLst>
            </p:cNvPr>
            <p:cNvSpPr/>
            <p:nvPr/>
          </p:nvSpPr>
          <p:spPr>
            <a:xfrm>
              <a:off x="7254554" y="6458670"/>
              <a:ext cx="93670" cy="15206"/>
            </a:xfrm>
            <a:custGeom>
              <a:avLst/>
              <a:gdLst>
                <a:gd name="connsiteX0" fmla="*/ 86068 w 93670"/>
                <a:gd name="connsiteY0" fmla="*/ 0 h 15206"/>
                <a:gd name="connsiteX1" fmla="*/ 7603 w 93670"/>
                <a:gd name="connsiteY1" fmla="*/ 0 h 15206"/>
                <a:gd name="connsiteX2" fmla="*/ 0 w 93670"/>
                <a:gd name="connsiteY2" fmla="*/ 7603 h 15206"/>
                <a:gd name="connsiteX3" fmla="*/ 7603 w 93670"/>
                <a:gd name="connsiteY3" fmla="*/ 15206 h 15206"/>
                <a:gd name="connsiteX4" fmla="*/ 86068 w 93670"/>
                <a:gd name="connsiteY4" fmla="*/ 15206 h 15206"/>
                <a:gd name="connsiteX5" fmla="*/ 93671 w 93670"/>
                <a:gd name="connsiteY5" fmla="*/ 7603 h 15206"/>
                <a:gd name="connsiteX6" fmla="*/ 86068 w 93670"/>
                <a:gd name="connsiteY6" fmla="*/ 0 h 15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3670" h="15206">
                  <a:moveTo>
                    <a:pt x="86068" y="0"/>
                  </a:moveTo>
                  <a:lnTo>
                    <a:pt x="7603" y="0"/>
                  </a:lnTo>
                  <a:cubicBezTo>
                    <a:pt x="3396" y="0"/>
                    <a:pt x="0" y="3396"/>
                    <a:pt x="0" y="7603"/>
                  </a:cubicBezTo>
                  <a:cubicBezTo>
                    <a:pt x="0" y="11810"/>
                    <a:pt x="3396" y="15206"/>
                    <a:pt x="7603" y="15206"/>
                  </a:cubicBezTo>
                  <a:lnTo>
                    <a:pt x="86068" y="15206"/>
                  </a:lnTo>
                  <a:cubicBezTo>
                    <a:pt x="90274" y="15206"/>
                    <a:pt x="93671" y="11810"/>
                    <a:pt x="93671" y="7603"/>
                  </a:cubicBezTo>
                  <a:cubicBezTo>
                    <a:pt x="93671" y="3396"/>
                    <a:pt x="90274" y="0"/>
                    <a:pt x="86068" y="0"/>
                  </a:cubicBezTo>
                  <a:close/>
                </a:path>
              </a:pathLst>
            </a:custGeom>
            <a:grpFill/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876" name="Frihandsfigur: Form 875">
              <a:extLst>
                <a:ext uri="{FF2B5EF4-FFF2-40B4-BE49-F238E27FC236}">
                  <a16:creationId xmlns:a16="http://schemas.microsoft.com/office/drawing/2014/main" id="{DE985B89-6542-D975-5342-370191F3FB00}"/>
                </a:ext>
              </a:extLst>
            </p:cNvPr>
            <p:cNvSpPr/>
            <p:nvPr/>
          </p:nvSpPr>
          <p:spPr>
            <a:xfrm>
              <a:off x="7124795" y="6185820"/>
              <a:ext cx="356585" cy="367584"/>
            </a:xfrm>
            <a:custGeom>
              <a:avLst/>
              <a:gdLst>
                <a:gd name="connsiteX0" fmla="*/ 348982 w 356585"/>
                <a:gd name="connsiteY0" fmla="*/ 225914 h 367584"/>
                <a:gd name="connsiteX1" fmla="*/ 330431 w 356585"/>
                <a:gd name="connsiteY1" fmla="*/ 225914 h 367584"/>
                <a:gd name="connsiteX2" fmla="*/ 326021 w 356585"/>
                <a:gd name="connsiteY2" fmla="*/ 25901 h 367584"/>
                <a:gd name="connsiteX3" fmla="*/ 299562 w 356585"/>
                <a:gd name="connsiteY3" fmla="*/ 0 h 367584"/>
                <a:gd name="connsiteX4" fmla="*/ 53577 w 356585"/>
                <a:gd name="connsiteY4" fmla="*/ 0 h 367584"/>
                <a:gd name="connsiteX5" fmla="*/ 27118 w 356585"/>
                <a:gd name="connsiteY5" fmla="*/ 25901 h 367584"/>
                <a:gd name="connsiteX6" fmla="*/ 26206 w 356585"/>
                <a:gd name="connsiteY6" fmla="*/ 68022 h 367584"/>
                <a:gd name="connsiteX7" fmla="*/ 7603 w 356585"/>
                <a:gd name="connsiteY7" fmla="*/ 68022 h 367584"/>
                <a:gd name="connsiteX8" fmla="*/ 0 w 356585"/>
                <a:gd name="connsiteY8" fmla="*/ 75625 h 367584"/>
                <a:gd name="connsiteX9" fmla="*/ 7603 w 356585"/>
                <a:gd name="connsiteY9" fmla="*/ 83229 h 367584"/>
                <a:gd name="connsiteX10" fmla="*/ 25850 w 356585"/>
                <a:gd name="connsiteY10" fmla="*/ 83229 h 367584"/>
                <a:gd name="connsiteX11" fmla="*/ 20934 w 356585"/>
                <a:gd name="connsiteY11" fmla="*/ 305544 h 367584"/>
                <a:gd name="connsiteX12" fmla="*/ 28486 w 356585"/>
                <a:gd name="connsiteY12" fmla="*/ 324653 h 367584"/>
                <a:gd name="connsiteX13" fmla="*/ 36951 w 356585"/>
                <a:gd name="connsiteY13" fmla="*/ 330431 h 367584"/>
                <a:gd name="connsiteX14" fmla="*/ 36951 w 356585"/>
                <a:gd name="connsiteY14" fmla="*/ 342140 h 367584"/>
                <a:gd name="connsiteX15" fmla="*/ 62700 w 356585"/>
                <a:gd name="connsiteY15" fmla="*/ 367585 h 367584"/>
                <a:gd name="connsiteX16" fmla="*/ 88145 w 356585"/>
                <a:gd name="connsiteY16" fmla="*/ 342140 h 367584"/>
                <a:gd name="connsiteX17" fmla="*/ 88145 w 356585"/>
                <a:gd name="connsiteY17" fmla="*/ 332560 h 367584"/>
                <a:gd name="connsiteX18" fmla="*/ 264994 w 356585"/>
                <a:gd name="connsiteY18" fmla="*/ 332560 h 367584"/>
                <a:gd name="connsiteX19" fmla="*/ 264994 w 356585"/>
                <a:gd name="connsiteY19" fmla="*/ 342140 h 367584"/>
                <a:gd name="connsiteX20" fmla="*/ 290743 w 356585"/>
                <a:gd name="connsiteY20" fmla="*/ 367585 h 367584"/>
                <a:gd name="connsiteX21" fmla="*/ 316188 w 356585"/>
                <a:gd name="connsiteY21" fmla="*/ 342140 h 367584"/>
                <a:gd name="connsiteX22" fmla="*/ 316188 w 356585"/>
                <a:gd name="connsiteY22" fmla="*/ 330431 h 367584"/>
                <a:gd name="connsiteX23" fmla="*/ 324653 w 356585"/>
                <a:gd name="connsiteY23" fmla="*/ 324653 h 367584"/>
                <a:gd name="connsiteX24" fmla="*/ 332205 w 356585"/>
                <a:gd name="connsiteY24" fmla="*/ 305544 h 367584"/>
                <a:gd name="connsiteX25" fmla="*/ 330786 w 356585"/>
                <a:gd name="connsiteY25" fmla="*/ 241120 h 367584"/>
                <a:gd name="connsiteX26" fmla="*/ 348982 w 356585"/>
                <a:gd name="connsiteY26" fmla="*/ 241120 h 367584"/>
                <a:gd name="connsiteX27" fmla="*/ 356585 w 356585"/>
                <a:gd name="connsiteY27" fmla="*/ 233517 h 367584"/>
                <a:gd name="connsiteX28" fmla="*/ 348982 w 356585"/>
                <a:gd name="connsiteY28" fmla="*/ 225914 h 367584"/>
                <a:gd name="connsiteX29" fmla="*/ 277767 w 356585"/>
                <a:gd name="connsiteY29" fmla="*/ 67972 h 367584"/>
                <a:gd name="connsiteX30" fmla="*/ 75372 w 356585"/>
                <a:gd name="connsiteY30" fmla="*/ 67972 h 367584"/>
                <a:gd name="connsiteX31" fmla="*/ 75372 w 356585"/>
                <a:gd name="connsiteY31" fmla="*/ 15206 h 367584"/>
                <a:gd name="connsiteX32" fmla="*/ 277716 w 356585"/>
                <a:gd name="connsiteY32" fmla="*/ 15206 h 367584"/>
                <a:gd name="connsiteX33" fmla="*/ 277716 w 356585"/>
                <a:gd name="connsiteY33" fmla="*/ 67972 h 367584"/>
                <a:gd name="connsiteX34" fmla="*/ 277412 w 356585"/>
                <a:gd name="connsiteY34" fmla="*/ 83178 h 367584"/>
                <a:gd name="connsiteX35" fmla="*/ 271177 w 356585"/>
                <a:gd name="connsiteY35" fmla="*/ 225103 h 367584"/>
                <a:gd name="connsiteX36" fmla="*/ 268846 w 356585"/>
                <a:gd name="connsiteY36" fmla="*/ 227333 h 367584"/>
                <a:gd name="connsiteX37" fmla="*/ 84242 w 356585"/>
                <a:gd name="connsiteY37" fmla="*/ 227333 h 367584"/>
                <a:gd name="connsiteX38" fmla="*/ 81911 w 356585"/>
                <a:gd name="connsiteY38" fmla="*/ 225103 h 367584"/>
                <a:gd name="connsiteX39" fmla="*/ 75677 w 356585"/>
                <a:gd name="connsiteY39" fmla="*/ 83178 h 367584"/>
                <a:gd name="connsiteX40" fmla="*/ 277361 w 356585"/>
                <a:gd name="connsiteY40" fmla="*/ 83178 h 367584"/>
                <a:gd name="connsiteX41" fmla="*/ 72939 w 356585"/>
                <a:gd name="connsiteY41" fmla="*/ 342140 h 367584"/>
                <a:gd name="connsiteX42" fmla="*/ 62396 w 356585"/>
                <a:gd name="connsiteY42" fmla="*/ 352379 h 367584"/>
                <a:gd name="connsiteX43" fmla="*/ 52157 w 356585"/>
                <a:gd name="connsiteY43" fmla="*/ 342140 h 367584"/>
                <a:gd name="connsiteX44" fmla="*/ 52157 w 356585"/>
                <a:gd name="connsiteY44" fmla="*/ 332560 h 367584"/>
                <a:gd name="connsiteX45" fmla="*/ 72939 w 356585"/>
                <a:gd name="connsiteY45" fmla="*/ 332560 h 367584"/>
                <a:gd name="connsiteX46" fmla="*/ 72939 w 356585"/>
                <a:gd name="connsiteY46" fmla="*/ 342140 h 367584"/>
                <a:gd name="connsiteX47" fmla="*/ 301032 w 356585"/>
                <a:gd name="connsiteY47" fmla="*/ 342140 h 367584"/>
                <a:gd name="connsiteX48" fmla="*/ 290490 w 356585"/>
                <a:gd name="connsiteY48" fmla="*/ 352379 h 367584"/>
                <a:gd name="connsiteX49" fmla="*/ 280251 w 356585"/>
                <a:gd name="connsiteY49" fmla="*/ 342140 h 367584"/>
                <a:gd name="connsiteX50" fmla="*/ 280251 w 356585"/>
                <a:gd name="connsiteY50" fmla="*/ 332560 h 367584"/>
                <a:gd name="connsiteX51" fmla="*/ 301032 w 356585"/>
                <a:gd name="connsiteY51" fmla="*/ 332560 h 367584"/>
                <a:gd name="connsiteX52" fmla="*/ 301032 w 356585"/>
                <a:gd name="connsiteY52" fmla="*/ 342140 h 367584"/>
                <a:gd name="connsiteX53" fmla="*/ 313806 w 356585"/>
                <a:gd name="connsiteY53" fmla="*/ 313958 h 367584"/>
                <a:gd name="connsiteX54" fmla="*/ 305747 w 356585"/>
                <a:gd name="connsiteY54" fmla="*/ 317354 h 367584"/>
                <a:gd name="connsiteX55" fmla="*/ 47393 w 356585"/>
                <a:gd name="connsiteY55" fmla="*/ 317354 h 367584"/>
                <a:gd name="connsiteX56" fmla="*/ 39333 w 356585"/>
                <a:gd name="connsiteY56" fmla="*/ 313958 h 367584"/>
                <a:gd name="connsiteX57" fmla="*/ 36140 w 356585"/>
                <a:gd name="connsiteY57" fmla="*/ 305848 h 367584"/>
                <a:gd name="connsiteX58" fmla="*/ 42324 w 356585"/>
                <a:gd name="connsiteY58" fmla="*/ 26205 h 367584"/>
                <a:gd name="connsiteX59" fmla="*/ 53577 w 356585"/>
                <a:gd name="connsiteY59" fmla="*/ 15206 h 367584"/>
                <a:gd name="connsiteX60" fmla="*/ 60166 w 356585"/>
                <a:gd name="connsiteY60" fmla="*/ 15206 h 367584"/>
                <a:gd name="connsiteX61" fmla="*/ 60166 w 356585"/>
                <a:gd name="connsiteY61" fmla="*/ 75930 h 367584"/>
                <a:gd name="connsiteX62" fmla="*/ 66755 w 356585"/>
                <a:gd name="connsiteY62" fmla="*/ 225812 h 367584"/>
                <a:gd name="connsiteX63" fmla="*/ 84242 w 356585"/>
                <a:gd name="connsiteY63" fmla="*/ 242539 h 367584"/>
                <a:gd name="connsiteX64" fmla="*/ 268846 w 356585"/>
                <a:gd name="connsiteY64" fmla="*/ 242539 h 367584"/>
                <a:gd name="connsiteX65" fmla="*/ 286333 w 356585"/>
                <a:gd name="connsiteY65" fmla="*/ 225812 h 367584"/>
                <a:gd name="connsiteX66" fmla="*/ 292922 w 356585"/>
                <a:gd name="connsiteY66" fmla="*/ 75625 h 367584"/>
                <a:gd name="connsiteX67" fmla="*/ 292922 w 356585"/>
                <a:gd name="connsiteY67" fmla="*/ 15257 h 367584"/>
                <a:gd name="connsiteX68" fmla="*/ 299511 w 356585"/>
                <a:gd name="connsiteY68" fmla="*/ 15257 h 367584"/>
                <a:gd name="connsiteX69" fmla="*/ 310765 w 356585"/>
                <a:gd name="connsiteY69" fmla="*/ 26256 h 367584"/>
                <a:gd name="connsiteX70" fmla="*/ 316948 w 356585"/>
                <a:gd name="connsiteY70" fmla="*/ 305898 h 367584"/>
                <a:gd name="connsiteX71" fmla="*/ 313755 w 356585"/>
                <a:gd name="connsiteY71" fmla="*/ 314008 h 367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356585" h="367584">
                  <a:moveTo>
                    <a:pt x="348982" y="225914"/>
                  </a:moveTo>
                  <a:lnTo>
                    <a:pt x="330431" y="225914"/>
                  </a:lnTo>
                  <a:lnTo>
                    <a:pt x="326021" y="25901"/>
                  </a:lnTo>
                  <a:cubicBezTo>
                    <a:pt x="325717" y="11608"/>
                    <a:pt x="313856" y="0"/>
                    <a:pt x="299562" y="0"/>
                  </a:cubicBezTo>
                  <a:lnTo>
                    <a:pt x="53577" y="0"/>
                  </a:lnTo>
                  <a:cubicBezTo>
                    <a:pt x="39283" y="0"/>
                    <a:pt x="27422" y="11608"/>
                    <a:pt x="27118" y="25901"/>
                  </a:cubicBezTo>
                  <a:lnTo>
                    <a:pt x="26206" y="68022"/>
                  </a:lnTo>
                  <a:lnTo>
                    <a:pt x="7603" y="68022"/>
                  </a:lnTo>
                  <a:cubicBezTo>
                    <a:pt x="3396" y="68022"/>
                    <a:pt x="0" y="71419"/>
                    <a:pt x="0" y="75625"/>
                  </a:cubicBezTo>
                  <a:cubicBezTo>
                    <a:pt x="0" y="79833"/>
                    <a:pt x="3396" y="83229"/>
                    <a:pt x="7603" y="83229"/>
                  </a:cubicBezTo>
                  <a:lnTo>
                    <a:pt x="25850" y="83229"/>
                  </a:lnTo>
                  <a:lnTo>
                    <a:pt x="20934" y="305544"/>
                  </a:lnTo>
                  <a:cubicBezTo>
                    <a:pt x="20782" y="312741"/>
                    <a:pt x="23468" y="319483"/>
                    <a:pt x="28486" y="324653"/>
                  </a:cubicBezTo>
                  <a:cubicBezTo>
                    <a:pt x="30919" y="327187"/>
                    <a:pt x="33809" y="329113"/>
                    <a:pt x="36951" y="330431"/>
                  </a:cubicBezTo>
                  <a:lnTo>
                    <a:pt x="36951" y="342140"/>
                  </a:lnTo>
                  <a:cubicBezTo>
                    <a:pt x="36951" y="356180"/>
                    <a:pt x="48356" y="367585"/>
                    <a:pt x="62700" y="367585"/>
                  </a:cubicBezTo>
                  <a:cubicBezTo>
                    <a:pt x="77045" y="367585"/>
                    <a:pt x="88145" y="356180"/>
                    <a:pt x="88145" y="342140"/>
                  </a:cubicBezTo>
                  <a:lnTo>
                    <a:pt x="88145" y="332560"/>
                  </a:lnTo>
                  <a:lnTo>
                    <a:pt x="264994" y="332560"/>
                  </a:lnTo>
                  <a:lnTo>
                    <a:pt x="264994" y="342140"/>
                  </a:lnTo>
                  <a:cubicBezTo>
                    <a:pt x="264994" y="356180"/>
                    <a:pt x="276398" y="367585"/>
                    <a:pt x="290743" y="367585"/>
                  </a:cubicBezTo>
                  <a:cubicBezTo>
                    <a:pt x="305088" y="367585"/>
                    <a:pt x="316188" y="356180"/>
                    <a:pt x="316188" y="342140"/>
                  </a:cubicBezTo>
                  <a:lnTo>
                    <a:pt x="316188" y="330431"/>
                  </a:lnTo>
                  <a:cubicBezTo>
                    <a:pt x="319330" y="329062"/>
                    <a:pt x="322169" y="327136"/>
                    <a:pt x="324653" y="324653"/>
                  </a:cubicBezTo>
                  <a:cubicBezTo>
                    <a:pt x="329671" y="319533"/>
                    <a:pt x="332357" y="312741"/>
                    <a:pt x="332205" y="305544"/>
                  </a:cubicBezTo>
                  <a:lnTo>
                    <a:pt x="330786" y="241120"/>
                  </a:lnTo>
                  <a:lnTo>
                    <a:pt x="348982" y="241120"/>
                  </a:lnTo>
                  <a:cubicBezTo>
                    <a:pt x="353190" y="241120"/>
                    <a:pt x="356585" y="237724"/>
                    <a:pt x="356585" y="233517"/>
                  </a:cubicBezTo>
                  <a:cubicBezTo>
                    <a:pt x="356585" y="229310"/>
                    <a:pt x="353190" y="225914"/>
                    <a:pt x="348982" y="225914"/>
                  </a:cubicBezTo>
                  <a:close/>
                  <a:moveTo>
                    <a:pt x="277767" y="67972"/>
                  </a:moveTo>
                  <a:lnTo>
                    <a:pt x="75372" y="67972"/>
                  </a:lnTo>
                  <a:lnTo>
                    <a:pt x="75372" y="15206"/>
                  </a:lnTo>
                  <a:lnTo>
                    <a:pt x="277716" y="15206"/>
                  </a:lnTo>
                  <a:lnTo>
                    <a:pt x="277716" y="67972"/>
                  </a:lnTo>
                  <a:close/>
                  <a:moveTo>
                    <a:pt x="277412" y="83178"/>
                  </a:moveTo>
                  <a:lnTo>
                    <a:pt x="271177" y="225103"/>
                  </a:lnTo>
                  <a:cubicBezTo>
                    <a:pt x="271127" y="226319"/>
                    <a:pt x="270113" y="227333"/>
                    <a:pt x="268846" y="227333"/>
                  </a:cubicBezTo>
                  <a:lnTo>
                    <a:pt x="84242" y="227333"/>
                  </a:lnTo>
                  <a:cubicBezTo>
                    <a:pt x="83026" y="227333"/>
                    <a:pt x="82012" y="226370"/>
                    <a:pt x="81911" y="225103"/>
                  </a:cubicBezTo>
                  <a:lnTo>
                    <a:pt x="75677" y="83178"/>
                  </a:lnTo>
                  <a:lnTo>
                    <a:pt x="277361" y="83178"/>
                  </a:lnTo>
                  <a:close/>
                  <a:moveTo>
                    <a:pt x="72939" y="342140"/>
                  </a:moveTo>
                  <a:cubicBezTo>
                    <a:pt x="72939" y="347766"/>
                    <a:pt x="68326" y="352379"/>
                    <a:pt x="62396" y="352379"/>
                  </a:cubicBezTo>
                  <a:cubicBezTo>
                    <a:pt x="56770" y="352379"/>
                    <a:pt x="52157" y="347766"/>
                    <a:pt x="52157" y="342140"/>
                  </a:cubicBezTo>
                  <a:lnTo>
                    <a:pt x="52157" y="332560"/>
                  </a:lnTo>
                  <a:lnTo>
                    <a:pt x="72939" y="332560"/>
                  </a:lnTo>
                  <a:lnTo>
                    <a:pt x="72939" y="342140"/>
                  </a:lnTo>
                  <a:close/>
                  <a:moveTo>
                    <a:pt x="301032" y="342140"/>
                  </a:moveTo>
                  <a:cubicBezTo>
                    <a:pt x="301032" y="347766"/>
                    <a:pt x="296420" y="352379"/>
                    <a:pt x="290490" y="352379"/>
                  </a:cubicBezTo>
                  <a:cubicBezTo>
                    <a:pt x="284863" y="352379"/>
                    <a:pt x="280251" y="347766"/>
                    <a:pt x="280251" y="342140"/>
                  </a:cubicBezTo>
                  <a:lnTo>
                    <a:pt x="280251" y="332560"/>
                  </a:lnTo>
                  <a:lnTo>
                    <a:pt x="301032" y="332560"/>
                  </a:lnTo>
                  <a:lnTo>
                    <a:pt x="301032" y="342140"/>
                  </a:lnTo>
                  <a:close/>
                  <a:moveTo>
                    <a:pt x="313806" y="313958"/>
                  </a:moveTo>
                  <a:cubicBezTo>
                    <a:pt x="311677" y="316137"/>
                    <a:pt x="308788" y="317354"/>
                    <a:pt x="305747" y="317354"/>
                  </a:cubicBezTo>
                  <a:lnTo>
                    <a:pt x="47393" y="317354"/>
                  </a:lnTo>
                  <a:cubicBezTo>
                    <a:pt x="44351" y="317354"/>
                    <a:pt x="41463" y="316137"/>
                    <a:pt x="39333" y="313958"/>
                  </a:cubicBezTo>
                  <a:cubicBezTo>
                    <a:pt x="37204" y="311778"/>
                    <a:pt x="36039" y="308889"/>
                    <a:pt x="36140" y="305848"/>
                  </a:cubicBezTo>
                  <a:lnTo>
                    <a:pt x="42324" y="26205"/>
                  </a:lnTo>
                  <a:cubicBezTo>
                    <a:pt x="42476" y="20123"/>
                    <a:pt x="47494" y="15206"/>
                    <a:pt x="53577" y="15206"/>
                  </a:cubicBezTo>
                  <a:lnTo>
                    <a:pt x="60166" y="15206"/>
                  </a:lnTo>
                  <a:lnTo>
                    <a:pt x="60166" y="75930"/>
                  </a:lnTo>
                  <a:cubicBezTo>
                    <a:pt x="60166" y="75930"/>
                    <a:pt x="66755" y="225812"/>
                    <a:pt x="66755" y="225812"/>
                  </a:cubicBezTo>
                  <a:cubicBezTo>
                    <a:pt x="67161" y="235189"/>
                    <a:pt x="74865" y="242539"/>
                    <a:pt x="84242" y="242539"/>
                  </a:cubicBezTo>
                  <a:lnTo>
                    <a:pt x="268846" y="242539"/>
                  </a:lnTo>
                  <a:cubicBezTo>
                    <a:pt x="278274" y="242539"/>
                    <a:pt x="285928" y="235189"/>
                    <a:pt x="286333" y="225812"/>
                  </a:cubicBezTo>
                  <a:lnTo>
                    <a:pt x="292922" y="75625"/>
                  </a:lnTo>
                  <a:lnTo>
                    <a:pt x="292922" y="15257"/>
                  </a:lnTo>
                  <a:lnTo>
                    <a:pt x="299511" y="15257"/>
                  </a:lnTo>
                  <a:cubicBezTo>
                    <a:pt x="305594" y="15257"/>
                    <a:pt x="310612" y="20173"/>
                    <a:pt x="310765" y="26256"/>
                  </a:cubicBezTo>
                  <a:lnTo>
                    <a:pt x="316948" y="305898"/>
                  </a:lnTo>
                  <a:cubicBezTo>
                    <a:pt x="316999" y="308940"/>
                    <a:pt x="315884" y="311829"/>
                    <a:pt x="313755" y="314008"/>
                  </a:cubicBezTo>
                  <a:close/>
                </a:path>
              </a:pathLst>
            </a:custGeom>
            <a:grpFill/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  <p:sp>
        <p:nvSpPr>
          <p:cNvPr id="877" name="Frihandsfigur: Form 876">
            <a:extLst>
              <a:ext uri="{FF2B5EF4-FFF2-40B4-BE49-F238E27FC236}">
                <a16:creationId xmlns:a16="http://schemas.microsoft.com/office/drawing/2014/main" id="{197D9C63-1DDE-039D-D726-9C52F2956E32}"/>
              </a:ext>
            </a:extLst>
          </p:cNvPr>
          <p:cNvSpPr/>
          <p:nvPr/>
        </p:nvSpPr>
        <p:spPr>
          <a:xfrm>
            <a:off x="5960030" y="3335572"/>
            <a:ext cx="637964" cy="392657"/>
          </a:xfrm>
          <a:custGeom>
            <a:avLst/>
            <a:gdLst>
              <a:gd name="connsiteX0" fmla="*/ 385123 w 471392"/>
              <a:gd name="connsiteY0" fmla="*/ 117544 h 290134"/>
              <a:gd name="connsiteX1" fmla="*/ 365456 w 471392"/>
              <a:gd name="connsiteY1" fmla="*/ 119876 h 290134"/>
              <a:gd name="connsiteX2" fmla="*/ 327694 w 471392"/>
              <a:gd name="connsiteY2" fmla="*/ 5221 h 290134"/>
              <a:gd name="connsiteX3" fmla="*/ 320497 w 471392"/>
              <a:gd name="connsiteY3" fmla="*/ 0 h 290134"/>
              <a:gd name="connsiteX4" fmla="*/ 284813 w 471392"/>
              <a:gd name="connsiteY4" fmla="*/ 0 h 290134"/>
              <a:gd name="connsiteX5" fmla="*/ 277210 w 471392"/>
              <a:gd name="connsiteY5" fmla="*/ 7603 h 290134"/>
              <a:gd name="connsiteX6" fmla="*/ 284813 w 471392"/>
              <a:gd name="connsiteY6" fmla="*/ 15206 h 290134"/>
              <a:gd name="connsiteX7" fmla="*/ 314971 w 471392"/>
              <a:gd name="connsiteY7" fmla="*/ 15206 h 290134"/>
              <a:gd name="connsiteX8" fmla="*/ 326883 w 471392"/>
              <a:gd name="connsiteY8" fmla="*/ 51296 h 290134"/>
              <a:gd name="connsiteX9" fmla="*/ 173756 w 471392"/>
              <a:gd name="connsiteY9" fmla="*/ 51296 h 290134"/>
              <a:gd name="connsiteX10" fmla="*/ 167117 w 471392"/>
              <a:gd name="connsiteY10" fmla="*/ 31223 h 290134"/>
              <a:gd name="connsiteX11" fmla="*/ 170209 w 471392"/>
              <a:gd name="connsiteY11" fmla="*/ 31223 h 290134"/>
              <a:gd name="connsiteX12" fmla="*/ 177812 w 471392"/>
              <a:gd name="connsiteY12" fmla="*/ 23620 h 290134"/>
              <a:gd name="connsiteX13" fmla="*/ 170209 w 471392"/>
              <a:gd name="connsiteY13" fmla="*/ 16017 h 290134"/>
              <a:gd name="connsiteX14" fmla="*/ 135690 w 471392"/>
              <a:gd name="connsiteY14" fmla="*/ 16017 h 290134"/>
              <a:gd name="connsiteX15" fmla="*/ 128087 w 471392"/>
              <a:gd name="connsiteY15" fmla="*/ 23620 h 290134"/>
              <a:gd name="connsiteX16" fmla="*/ 135690 w 471392"/>
              <a:gd name="connsiteY16" fmla="*/ 31223 h 290134"/>
              <a:gd name="connsiteX17" fmla="*/ 151049 w 471392"/>
              <a:gd name="connsiteY17" fmla="*/ 31223 h 290134"/>
              <a:gd name="connsiteX18" fmla="*/ 159919 w 471392"/>
              <a:gd name="connsiteY18" fmla="*/ 58088 h 290134"/>
              <a:gd name="connsiteX19" fmla="*/ 121954 w 471392"/>
              <a:gd name="connsiteY19" fmla="*/ 125299 h 290134"/>
              <a:gd name="connsiteX20" fmla="*/ 86321 w 471392"/>
              <a:gd name="connsiteY20" fmla="*/ 117493 h 290134"/>
              <a:gd name="connsiteX21" fmla="*/ 0 w 471392"/>
              <a:gd name="connsiteY21" fmla="*/ 203814 h 290134"/>
              <a:gd name="connsiteX22" fmla="*/ 86321 w 471392"/>
              <a:gd name="connsiteY22" fmla="*/ 290134 h 290134"/>
              <a:gd name="connsiteX23" fmla="*/ 172236 w 471392"/>
              <a:gd name="connsiteY23" fmla="*/ 211417 h 290134"/>
              <a:gd name="connsiteX24" fmla="*/ 215929 w 471392"/>
              <a:gd name="connsiteY24" fmla="*/ 211417 h 290134"/>
              <a:gd name="connsiteX25" fmla="*/ 218311 w 471392"/>
              <a:gd name="connsiteY25" fmla="*/ 211012 h 290134"/>
              <a:gd name="connsiteX26" fmla="*/ 218615 w 471392"/>
              <a:gd name="connsiteY26" fmla="*/ 210859 h 290134"/>
              <a:gd name="connsiteX27" fmla="*/ 218919 w 471392"/>
              <a:gd name="connsiteY27" fmla="*/ 210707 h 290134"/>
              <a:gd name="connsiteX28" fmla="*/ 221048 w 471392"/>
              <a:gd name="connsiteY28" fmla="*/ 209339 h 290134"/>
              <a:gd name="connsiteX29" fmla="*/ 221149 w 471392"/>
              <a:gd name="connsiteY29" fmla="*/ 209339 h 290134"/>
              <a:gd name="connsiteX30" fmla="*/ 341633 w 471392"/>
              <a:gd name="connsiteY30" fmla="*/ 96154 h 290134"/>
              <a:gd name="connsiteX31" fmla="*/ 350959 w 471392"/>
              <a:gd name="connsiteY31" fmla="*/ 124539 h 290134"/>
              <a:gd name="connsiteX32" fmla="*/ 298752 w 471392"/>
              <a:gd name="connsiteY32" fmla="*/ 203763 h 290134"/>
              <a:gd name="connsiteX33" fmla="*/ 385072 w 471392"/>
              <a:gd name="connsiteY33" fmla="*/ 290084 h 290134"/>
              <a:gd name="connsiteX34" fmla="*/ 471392 w 471392"/>
              <a:gd name="connsiteY34" fmla="*/ 203763 h 290134"/>
              <a:gd name="connsiteX35" fmla="*/ 385072 w 471392"/>
              <a:gd name="connsiteY35" fmla="*/ 117443 h 290134"/>
              <a:gd name="connsiteX36" fmla="*/ 166356 w 471392"/>
              <a:gd name="connsiteY36" fmla="*/ 77602 h 290134"/>
              <a:gd name="connsiteX37" fmla="*/ 205436 w 471392"/>
              <a:gd name="connsiteY37" fmla="*/ 196211 h 290134"/>
              <a:gd name="connsiteX38" fmla="*/ 172236 w 471392"/>
              <a:gd name="connsiteY38" fmla="*/ 196211 h 290134"/>
              <a:gd name="connsiteX39" fmla="*/ 135183 w 471392"/>
              <a:gd name="connsiteY39" fmla="*/ 132750 h 290134"/>
              <a:gd name="connsiteX40" fmla="*/ 166356 w 471392"/>
              <a:gd name="connsiteY40" fmla="*/ 77602 h 290134"/>
              <a:gd name="connsiteX41" fmla="*/ 157030 w 471392"/>
              <a:gd name="connsiteY41" fmla="*/ 196211 h 290134"/>
              <a:gd name="connsiteX42" fmla="*/ 99348 w 471392"/>
              <a:gd name="connsiteY42" fmla="*/ 196211 h 290134"/>
              <a:gd name="connsiteX43" fmla="*/ 127682 w 471392"/>
              <a:gd name="connsiteY43" fmla="*/ 146081 h 290134"/>
              <a:gd name="connsiteX44" fmla="*/ 157030 w 471392"/>
              <a:gd name="connsiteY44" fmla="*/ 196211 h 290134"/>
              <a:gd name="connsiteX45" fmla="*/ 86371 w 471392"/>
              <a:gd name="connsiteY45" fmla="*/ 274928 h 290134"/>
              <a:gd name="connsiteX46" fmla="*/ 15257 w 471392"/>
              <a:gd name="connsiteY46" fmla="*/ 203814 h 290134"/>
              <a:gd name="connsiteX47" fmla="*/ 86371 w 471392"/>
              <a:gd name="connsiteY47" fmla="*/ 132699 h 290134"/>
              <a:gd name="connsiteX48" fmla="*/ 114503 w 471392"/>
              <a:gd name="connsiteY48" fmla="*/ 138529 h 290134"/>
              <a:gd name="connsiteX49" fmla="*/ 79732 w 471392"/>
              <a:gd name="connsiteY49" fmla="*/ 200063 h 290134"/>
              <a:gd name="connsiteX50" fmla="*/ 79732 w 471392"/>
              <a:gd name="connsiteY50" fmla="*/ 207616 h 290134"/>
              <a:gd name="connsiteX51" fmla="*/ 86321 w 471392"/>
              <a:gd name="connsiteY51" fmla="*/ 211366 h 290134"/>
              <a:gd name="connsiteX52" fmla="*/ 157030 w 471392"/>
              <a:gd name="connsiteY52" fmla="*/ 211366 h 290134"/>
              <a:gd name="connsiteX53" fmla="*/ 86321 w 471392"/>
              <a:gd name="connsiteY53" fmla="*/ 274877 h 290134"/>
              <a:gd name="connsiteX54" fmla="*/ 219477 w 471392"/>
              <a:gd name="connsiteY54" fmla="*/ 190128 h 290134"/>
              <a:gd name="connsiteX55" fmla="*/ 178724 w 471392"/>
              <a:gd name="connsiteY55" fmla="*/ 66502 h 290134"/>
              <a:gd name="connsiteX56" fmla="*/ 331851 w 471392"/>
              <a:gd name="connsiteY56" fmla="*/ 66502 h 290134"/>
              <a:gd name="connsiteX57" fmla="*/ 336412 w 471392"/>
              <a:gd name="connsiteY57" fmla="*/ 80289 h 290134"/>
              <a:gd name="connsiteX58" fmla="*/ 219477 w 471392"/>
              <a:gd name="connsiteY58" fmla="*/ 190128 h 290134"/>
              <a:gd name="connsiteX59" fmla="*/ 385123 w 471392"/>
              <a:gd name="connsiteY59" fmla="*/ 274928 h 290134"/>
              <a:gd name="connsiteX60" fmla="*/ 314009 w 471392"/>
              <a:gd name="connsiteY60" fmla="*/ 203814 h 290134"/>
              <a:gd name="connsiteX61" fmla="*/ 355775 w 471392"/>
              <a:gd name="connsiteY61" fmla="*/ 139137 h 290134"/>
              <a:gd name="connsiteX62" fmla="*/ 377875 w 471392"/>
              <a:gd name="connsiteY62" fmla="*/ 206196 h 290134"/>
              <a:gd name="connsiteX63" fmla="*/ 385072 w 471392"/>
              <a:gd name="connsiteY63" fmla="*/ 211417 h 290134"/>
              <a:gd name="connsiteX64" fmla="*/ 387455 w 471392"/>
              <a:gd name="connsiteY64" fmla="*/ 211012 h 290134"/>
              <a:gd name="connsiteX65" fmla="*/ 392320 w 471392"/>
              <a:gd name="connsiteY65" fmla="*/ 201432 h 290134"/>
              <a:gd name="connsiteX66" fmla="*/ 370221 w 471392"/>
              <a:gd name="connsiteY66" fmla="*/ 134322 h 290134"/>
              <a:gd name="connsiteX67" fmla="*/ 385123 w 471392"/>
              <a:gd name="connsiteY67" fmla="*/ 132699 h 290134"/>
              <a:gd name="connsiteX68" fmla="*/ 456237 w 471392"/>
              <a:gd name="connsiteY68" fmla="*/ 203814 h 290134"/>
              <a:gd name="connsiteX69" fmla="*/ 385123 w 471392"/>
              <a:gd name="connsiteY69" fmla="*/ 274928 h 290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</a:cxnLst>
            <a:rect l="l" t="t" r="r" b="b"/>
            <a:pathLst>
              <a:path w="471392" h="290134">
                <a:moveTo>
                  <a:pt x="385123" y="117544"/>
                </a:moveTo>
                <a:cubicBezTo>
                  <a:pt x="378331" y="117544"/>
                  <a:pt x="371792" y="118406"/>
                  <a:pt x="365456" y="119876"/>
                </a:cubicBezTo>
                <a:lnTo>
                  <a:pt x="327694" y="5221"/>
                </a:lnTo>
                <a:cubicBezTo>
                  <a:pt x="326680" y="2129"/>
                  <a:pt x="323740" y="0"/>
                  <a:pt x="320497" y="0"/>
                </a:cubicBezTo>
                <a:lnTo>
                  <a:pt x="284813" y="0"/>
                </a:lnTo>
                <a:cubicBezTo>
                  <a:pt x="280606" y="0"/>
                  <a:pt x="277210" y="3396"/>
                  <a:pt x="277210" y="7603"/>
                </a:cubicBezTo>
                <a:cubicBezTo>
                  <a:pt x="277210" y="11810"/>
                  <a:pt x="280606" y="15206"/>
                  <a:pt x="284813" y="15206"/>
                </a:cubicBezTo>
                <a:lnTo>
                  <a:pt x="314971" y="15206"/>
                </a:lnTo>
                <a:lnTo>
                  <a:pt x="326883" y="51296"/>
                </a:lnTo>
                <a:lnTo>
                  <a:pt x="173756" y="51296"/>
                </a:lnTo>
                <a:lnTo>
                  <a:pt x="167117" y="31223"/>
                </a:lnTo>
                <a:lnTo>
                  <a:pt x="170209" y="31223"/>
                </a:lnTo>
                <a:cubicBezTo>
                  <a:pt x="174415" y="31223"/>
                  <a:pt x="177812" y="27827"/>
                  <a:pt x="177812" y="23620"/>
                </a:cubicBezTo>
                <a:cubicBezTo>
                  <a:pt x="177812" y="19413"/>
                  <a:pt x="174415" y="16017"/>
                  <a:pt x="170209" y="16017"/>
                </a:cubicBezTo>
                <a:lnTo>
                  <a:pt x="135690" y="16017"/>
                </a:lnTo>
                <a:cubicBezTo>
                  <a:pt x="131483" y="16017"/>
                  <a:pt x="128087" y="19413"/>
                  <a:pt x="128087" y="23620"/>
                </a:cubicBezTo>
                <a:cubicBezTo>
                  <a:pt x="128087" y="27827"/>
                  <a:pt x="131483" y="31223"/>
                  <a:pt x="135690" y="31223"/>
                </a:cubicBezTo>
                <a:lnTo>
                  <a:pt x="151049" y="31223"/>
                </a:lnTo>
                <a:lnTo>
                  <a:pt x="159919" y="58088"/>
                </a:lnTo>
                <a:lnTo>
                  <a:pt x="121954" y="125299"/>
                </a:lnTo>
                <a:cubicBezTo>
                  <a:pt x="111056" y="120332"/>
                  <a:pt x="99043" y="117493"/>
                  <a:pt x="86321" y="117493"/>
                </a:cubicBezTo>
                <a:cubicBezTo>
                  <a:pt x="38725" y="117493"/>
                  <a:pt x="0" y="156218"/>
                  <a:pt x="0" y="203814"/>
                </a:cubicBezTo>
                <a:cubicBezTo>
                  <a:pt x="0" y="251409"/>
                  <a:pt x="38725" y="290134"/>
                  <a:pt x="86321" y="290134"/>
                </a:cubicBezTo>
                <a:cubicBezTo>
                  <a:pt x="131331" y="290134"/>
                  <a:pt x="168384" y="255464"/>
                  <a:pt x="172236" y="211417"/>
                </a:cubicBezTo>
                <a:lnTo>
                  <a:pt x="215929" y="211417"/>
                </a:lnTo>
                <a:cubicBezTo>
                  <a:pt x="216739" y="211417"/>
                  <a:pt x="217500" y="211316"/>
                  <a:pt x="218311" y="211012"/>
                </a:cubicBezTo>
                <a:cubicBezTo>
                  <a:pt x="218412" y="211012"/>
                  <a:pt x="218514" y="210910"/>
                  <a:pt x="218615" y="210859"/>
                </a:cubicBezTo>
                <a:cubicBezTo>
                  <a:pt x="218716" y="210859"/>
                  <a:pt x="218818" y="210758"/>
                  <a:pt x="218919" y="210707"/>
                </a:cubicBezTo>
                <a:cubicBezTo>
                  <a:pt x="219730" y="210353"/>
                  <a:pt x="220439" y="209896"/>
                  <a:pt x="221048" y="209339"/>
                </a:cubicBezTo>
                <a:cubicBezTo>
                  <a:pt x="221048" y="209339"/>
                  <a:pt x="221098" y="209339"/>
                  <a:pt x="221149" y="209339"/>
                </a:cubicBezTo>
                <a:lnTo>
                  <a:pt x="341633" y="96154"/>
                </a:lnTo>
                <a:lnTo>
                  <a:pt x="350959" y="124539"/>
                </a:lnTo>
                <a:cubicBezTo>
                  <a:pt x="320294" y="137768"/>
                  <a:pt x="298752" y="168333"/>
                  <a:pt x="298752" y="203763"/>
                </a:cubicBezTo>
                <a:cubicBezTo>
                  <a:pt x="298752" y="251358"/>
                  <a:pt x="337477" y="290084"/>
                  <a:pt x="385072" y="290084"/>
                </a:cubicBezTo>
                <a:cubicBezTo>
                  <a:pt x="432668" y="290084"/>
                  <a:pt x="471392" y="251358"/>
                  <a:pt x="471392" y="203763"/>
                </a:cubicBezTo>
                <a:cubicBezTo>
                  <a:pt x="471392" y="156168"/>
                  <a:pt x="432668" y="117443"/>
                  <a:pt x="385072" y="117443"/>
                </a:cubicBezTo>
                <a:close/>
                <a:moveTo>
                  <a:pt x="166356" y="77602"/>
                </a:moveTo>
                <a:lnTo>
                  <a:pt x="205436" y="196211"/>
                </a:lnTo>
                <a:lnTo>
                  <a:pt x="172236" y="196211"/>
                </a:lnTo>
                <a:cubicBezTo>
                  <a:pt x="169904" y="169904"/>
                  <a:pt x="155813" y="146993"/>
                  <a:pt x="135183" y="132750"/>
                </a:cubicBezTo>
                <a:lnTo>
                  <a:pt x="166356" y="77602"/>
                </a:lnTo>
                <a:close/>
                <a:moveTo>
                  <a:pt x="157030" y="196211"/>
                </a:moveTo>
                <a:lnTo>
                  <a:pt x="99348" y="196211"/>
                </a:lnTo>
                <a:lnTo>
                  <a:pt x="127682" y="146081"/>
                </a:lnTo>
                <a:cubicBezTo>
                  <a:pt x="143699" y="157587"/>
                  <a:pt x="154799" y="175581"/>
                  <a:pt x="157030" y="196211"/>
                </a:cubicBezTo>
                <a:close/>
                <a:moveTo>
                  <a:pt x="86371" y="274928"/>
                </a:moveTo>
                <a:cubicBezTo>
                  <a:pt x="47190" y="274928"/>
                  <a:pt x="15257" y="243046"/>
                  <a:pt x="15257" y="203814"/>
                </a:cubicBezTo>
                <a:cubicBezTo>
                  <a:pt x="15257" y="164582"/>
                  <a:pt x="47139" y="132699"/>
                  <a:pt x="86371" y="132699"/>
                </a:cubicBezTo>
                <a:cubicBezTo>
                  <a:pt x="96357" y="132699"/>
                  <a:pt x="105886" y="134778"/>
                  <a:pt x="114503" y="138529"/>
                </a:cubicBezTo>
                <a:lnTo>
                  <a:pt x="79732" y="200063"/>
                </a:lnTo>
                <a:cubicBezTo>
                  <a:pt x="78414" y="202395"/>
                  <a:pt x="78414" y="205284"/>
                  <a:pt x="79732" y="207616"/>
                </a:cubicBezTo>
                <a:cubicBezTo>
                  <a:pt x="81100" y="209947"/>
                  <a:pt x="83583" y="211366"/>
                  <a:pt x="86321" y="211366"/>
                </a:cubicBezTo>
                <a:lnTo>
                  <a:pt x="157030" y="211366"/>
                </a:lnTo>
                <a:cubicBezTo>
                  <a:pt x="153228" y="246999"/>
                  <a:pt x="122968" y="274877"/>
                  <a:pt x="86321" y="274877"/>
                </a:cubicBezTo>
                <a:close/>
                <a:moveTo>
                  <a:pt x="219477" y="190128"/>
                </a:moveTo>
                <a:lnTo>
                  <a:pt x="178724" y="66502"/>
                </a:lnTo>
                <a:lnTo>
                  <a:pt x="331851" y="66502"/>
                </a:lnTo>
                <a:lnTo>
                  <a:pt x="336412" y="80289"/>
                </a:lnTo>
                <a:lnTo>
                  <a:pt x="219477" y="190128"/>
                </a:lnTo>
                <a:close/>
                <a:moveTo>
                  <a:pt x="385123" y="274928"/>
                </a:moveTo>
                <a:cubicBezTo>
                  <a:pt x="345891" y="274928"/>
                  <a:pt x="314009" y="243046"/>
                  <a:pt x="314009" y="203814"/>
                </a:cubicBezTo>
                <a:cubicBezTo>
                  <a:pt x="314009" y="175074"/>
                  <a:pt x="331192" y="150339"/>
                  <a:pt x="355775" y="139137"/>
                </a:cubicBezTo>
                <a:lnTo>
                  <a:pt x="377875" y="206196"/>
                </a:lnTo>
                <a:cubicBezTo>
                  <a:pt x="378939" y="209389"/>
                  <a:pt x="381879" y="211417"/>
                  <a:pt x="385072" y="211417"/>
                </a:cubicBezTo>
                <a:cubicBezTo>
                  <a:pt x="385883" y="211417"/>
                  <a:pt x="386643" y="211316"/>
                  <a:pt x="387455" y="211012"/>
                </a:cubicBezTo>
                <a:cubicBezTo>
                  <a:pt x="391459" y="209694"/>
                  <a:pt x="393587" y="205385"/>
                  <a:pt x="392320" y="201432"/>
                </a:cubicBezTo>
                <a:lnTo>
                  <a:pt x="370221" y="134322"/>
                </a:lnTo>
                <a:cubicBezTo>
                  <a:pt x="375036" y="133308"/>
                  <a:pt x="380004" y="132699"/>
                  <a:pt x="385123" y="132699"/>
                </a:cubicBezTo>
                <a:cubicBezTo>
                  <a:pt x="424304" y="132699"/>
                  <a:pt x="456237" y="164582"/>
                  <a:pt x="456237" y="203814"/>
                </a:cubicBezTo>
                <a:cubicBezTo>
                  <a:pt x="456237" y="243046"/>
                  <a:pt x="424355" y="274928"/>
                  <a:pt x="385123" y="274928"/>
                </a:cubicBezTo>
                <a:close/>
              </a:path>
            </a:pathLst>
          </a:custGeom>
          <a:solidFill>
            <a:schemeClr val="bg1"/>
          </a:solidFill>
          <a:ln w="5064" cap="flat">
            <a:noFill/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grpSp>
        <p:nvGrpSpPr>
          <p:cNvPr id="882" name="Bild 3">
            <a:extLst>
              <a:ext uri="{FF2B5EF4-FFF2-40B4-BE49-F238E27FC236}">
                <a16:creationId xmlns:a16="http://schemas.microsoft.com/office/drawing/2014/main" id="{A18A8C6C-39D2-47FF-D661-19F6C529705A}"/>
              </a:ext>
            </a:extLst>
          </p:cNvPr>
          <p:cNvGrpSpPr/>
          <p:nvPr/>
        </p:nvGrpSpPr>
        <p:grpSpPr>
          <a:xfrm>
            <a:off x="5068756" y="2267901"/>
            <a:ext cx="512429" cy="494900"/>
            <a:chOff x="1820920" y="5005744"/>
            <a:chExt cx="378634" cy="365682"/>
          </a:xfrm>
          <a:solidFill>
            <a:schemeClr val="bg1"/>
          </a:solidFill>
        </p:grpSpPr>
        <p:sp>
          <p:nvSpPr>
            <p:cNvPr id="883" name="Frihandsfigur: Form 882">
              <a:extLst>
                <a:ext uri="{FF2B5EF4-FFF2-40B4-BE49-F238E27FC236}">
                  <a16:creationId xmlns:a16="http://schemas.microsoft.com/office/drawing/2014/main" id="{B974EDDC-646F-4E7A-9A51-BF690E6E7E93}"/>
                </a:ext>
              </a:extLst>
            </p:cNvPr>
            <p:cNvSpPr/>
            <p:nvPr/>
          </p:nvSpPr>
          <p:spPr>
            <a:xfrm>
              <a:off x="1820920" y="5005744"/>
              <a:ext cx="378634" cy="365682"/>
            </a:xfrm>
            <a:custGeom>
              <a:avLst/>
              <a:gdLst>
                <a:gd name="connsiteX0" fmla="*/ 16980 w 378634"/>
                <a:gd name="connsiteY0" fmla="*/ 158574 h 365682"/>
                <a:gd name="connsiteX1" fmla="*/ 183843 w 378634"/>
                <a:gd name="connsiteY1" fmla="*/ 363300 h 365682"/>
                <a:gd name="connsiteX2" fmla="*/ 189368 w 378634"/>
                <a:gd name="connsiteY2" fmla="*/ 365682 h 365682"/>
                <a:gd name="connsiteX3" fmla="*/ 194893 w 378634"/>
                <a:gd name="connsiteY3" fmla="*/ 363300 h 365682"/>
                <a:gd name="connsiteX4" fmla="*/ 361756 w 378634"/>
                <a:gd name="connsiteY4" fmla="*/ 158574 h 365682"/>
                <a:gd name="connsiteX5" fmla="*/ 378635 w 378634"/>
                <a:gd name="connsiteY5" fmla="*/ 102412 h 365682"/>
                <a:gd name="connsiteX6" fmla="*/ 347462 w 378634"/>
                <a:gd name="connsiteY6" fmla="*/ 24556 h 365682"/>
                <a:gd name="connsiteX7" fmla="*/ 275993 w 378634"/>
                <a:gd name="connsiteY7" fmla="*/ 176 h 365682"/>
                <a:gd name="connsiteX8" fmla="*/ 189317 w 378634"/>
                <a:gd name="connsiteY8" fmla="*/ 64650 h 365682"/>
                <a:gd name="connsiteX9" fmla="*/ 102642 w 378634"/>
                <a:gd name="connsiteY9" fmla="*/ 176 h 365682"/>
                <a:gd name="connsiteX10" fmla="*/ 31173 w 378634"/>
                <a:gd name="connsiteY10" fmla="*/ 24556 h 365682"/>
                <a:gd name="connsiteX11" fmla="*/ 0 w 378634"/>
                <a:gd name="connsiteY11" fmla="*/ 102412 h 365682"/>
                <a:gd name="connsiteX12" fmla="*/ 16879 w 378634"/>
                <a:gd name="connsiteY12" fmla="*/ 158574 h 365682"/>
                <a:gd name="connsiteX13" fmla="*/ 41766 w 378634"/>
                <a:gd name="connsiteY13" fmla="*/ 35606 h 365682"/>
                <a:gd name="connsiteX14" fmla="*/ 96154 w 378634"/>
                <a:gd name="connsiteY14" fmla="*/ 15230 h 365682"/>
                <a:gd name="connsiteX15" fmla="*/ 101932 w 378634"/>
                <a:gd name="connsiteY15" fmla="*/ 15382 h 365682"/>
                <a:gd name="connsiteX16" fmla="*/ 182475 w 378634"/>
                <a:gd name="connsiteY16" fmla="*/ 85939 h 365682"/>
                <a:gd name="connsiteX17" fmla="*/ 189469 w 378634"/>
                <a:gd name="connsiteY17" fmla="*/ 90551 h 365682"/>
                <a:gd name="connsiteX18" fmla="*/ 196464 w 378634"/>
                <a:gd name="connsiteY18" fmla="*/ 85939 h 365682"/>
                <a:gd name="connsiteX19" fmla="*/ 277006 w 378634"/>
                <a:gd name="connsiteY19" fmla="*/ 15382 h 365682"/>
                <a:gd name="connsiteX20" fmla="*/ 337172 w 378634"/>
                <a:gd name="connsiteY20" fmla="*/ 35606 h 365682"/>
                <a:gd name="connsiteX21" fmla="*/ 363581 w 378634"/>
                <a:gd name="connsiteY21" fmla="*/ 102412 h 365682"/>
                <a:gd name="connsiteX22" fmla="*/ 348983 w 378634"/>
                <a:gd name="connsiteY22" fmla="*/ 150565 h 365682"/>
                <a:gd name="connsiteX23" fmla="*/ 189520 w 378634"/>
                <a:gd name="connsiteY23" fmla="*/ 346928 h 365682"/>
                <a:gd name="connsiteX24" fmla="*/ 30058 w 378634"/>
                <a:gd name="connsiteY24" fmla="*/ 150565 h 365682"/>
                <a:gd name="connsiteX25" fmla="*/ 15460 w 378634"/>
                <a:gd name="connsiteY25" fmla="*/ 102412 h 365682"/>
                <a:gd name="connsiteX26" fmla="*/ 41868 w 378634"/>
                <a:gd name="connsiteY26" fmla="*/ 35606 h 365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78634" h="365682">
                  <a:moveTo>
                    <a:pt x="16980" y="158574"/>
                  </a:moveTo>
                  <a:cubicBezTo>
                    <a:pt x="64728" y="235872"/>
                    <a:pt x="179028" y="358130"/>
                    <a:pt x="183843" y="363300"/>
                  </a:cubicBezTo>
                  <a:cubicBezTo>
                    <a:pt x="185262" y="364821"/>
                    <a:pt x="187290" y="365682"/>
                    <a:pt x="189368" y="365682"/>
                  </a:cubicBezTo>
                  <a:cubicBezTo>
                    <a:pt x="191446" y="365682"/>
                    <a:pt x="193474" y="364821"/>
                    <a:pt x="194893" y="363300"/>
                  </a:cubicBezTo>
                  <a:cubicBezTo>
                    <a:pt x="199759" y="358130"/>
                    <a:pt x="314059" y="235872"/>
                    <a:pt x="361756" y="158574"/>
                  </a:cubicBezTo>
                  <a:cubicBezTo>
                    <a:pt x="365709" y="152187"/>
                    <a:pt x="378635" y="129175"/>
                    <a:pt x="378635" y="102412"/>
                  </a:cubicBezTo>
                  <a:cubicBezTo>
                    <a:pt x="378635" y="71645"/>
                    <a:pt x="367281" y="43260"/>
                    <a:pt x="347462" y="24556"/>
                  </a:cubicBezTo>
                  <a:cubicBezTo>
                    <a:pt x="328910" y="7019"/>
                    <a:pt x="304175" y="-1345"/>
                    <a:pt x="275993" y="176"/>
                  </a:cubicBezTo>
                  <a:cubicBezTo>
                    <a:pt x="227079" y="2964"/>
                    <a:pt x="201685" y="40168"/>
                    <a:pt x="189317" y="64650"/>
                  </a:cubicBezTo>
                  <a:cubicBezTo>
                    <a:pt x="177000" y="40168"/>
                    <a:pt x="151555" y="2964"/>
                    <a:pt x="102642" y="176"/>
                  </a:cubicBezTo>
                  <a:cubicBezTo>
                    <a:pt x="74510" y="-1345"/>
                    <a:pt x="49724" y="7019"/>
                    <a:pt x="31173" y="24556"/>
                  </a:cubicBezTo>
                  <a:cubicBezTo>
                    <a:pt x="11354" y="43260"/>
                    <a:pt x="0" y="71645"/>
                    <a:pt x="0" y="102412"/>
                  </a:cubicBezTo>
                  <a:cubicBezTo>
                    <a:pt x="0" y="129175"/>
                    <a:pt x="12925" y="152136"/>
                    <a:pt x="16879" y="158574"/>
                  </a:cubicBezTo>
                  <a:close/>
                  <a:moveTo>
                    <a:pt x="41766" y="35606"/>
                  </a:moveTo>
                  <a:cubicBezTo>
                    <a:pt x="55959" y="22225"/>
                    <a:pt x="74663" y="15230"/>
                    <a:pt x="96154" y="15230"/>
                  </a:cubicBezTo>
                  <a:cubicBezTo>
                    <a:pt x="98080" y="15230"/>
                    <a:pt x="100006" y="15281"/>
                    <a:pt x="101932" y="15382"/>
                  </a:cubicBezTo>
                  <a:cubicBezTo>
                    <a:pt x="137261" y="17359"/>
                    <a:pt x="162808" y="39813"/>
                    <a:pt x="182475" y="85939"/>
                  </a:cubicBezTo>
                  <a:cubicBezTo>
                    <a:pt x="183691" y="88727"/>
                    <a:pt x="186428" y="90551"/>
                    <a:pt x="189469" y="90551"/>
                  </a:cubicBezTo>
                  <a:cubicBezTo>
                    <a:pt x="192511" y="90551"/>
                    <a:pt x="195248" y="88727"/>
                    <a:pt x="196464" y="85939"/>
                  </a:cubicBezTo>
                  <a:cubicBezTo>
                    <a:pt x="216080" y="39813"/>
                    <a:pt x="241677" y="17409"/>
                    <a:pt x="277006" y="15382"/>
                  </a:cubicBezTo>
                  <a:cubicBezTo>
                    <a:pt x="300880" y="13963"/>
                    <a:pt x="321713" y="21008"/>
                    <a:pt x="337172" y="35606"/>
                  </a:cubicBezTo>
                  <a:cubicBezTo>
                    <a:pt x="353950" y="51471"/>
                    <a:pt x="363581" y="75801"/>
                    <a:pt x="363581" y="102412"/>
                  </a:cubicBezTo>
                  <a:cubicBezTo>
                    <a:pt x="363581" y="120457"/>
                    <a:pt x="356028" y="139110"/>
                    <a:pt x="348983" y="150565"/>
                  </a:cubicBezTo>
                  <a:cubicBezTo>
                    <a:pt x="307976" y="217016"/>
                    <a:pt x="213394" y="321027"/>
                    <a:pt x="189520" y="346928"/>
                  </a:cubicBezTo>
                  <a:cubicBezTo>
                    <a:pt x="165646" y="321027"/>
                    <a:pt x="71064" y="217016"/>
                    <a:pt x="30058" y="150565"/>
                  </a:cubicBezTo>
                  <a:cubicBezTo>
                    <a:pt x="23012" y="139110"/>
                    <a:pt x="15460" y="120457"/>
                    <a:pt x="15460" y="102412"/>
                  </a:cubicBezTo>
                  <a:cubicBezTo>
                    <a:pt x="15460" y="75801"/>
                    <a:pt x="25090" y="51471"/>
                    <a:pt x="41868" y="35606"/>
                  </a:cubicBezTo>
                  <a:close/>
                </a:path>
              </a:pathLst>
            </a:custGeom>
            <a:grpFill/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884" name="Frihandsfigur: Form 883">
              <a:extLst>
                <a:ext uri="{FF2B5EF4-FFF2-40B4-BE49-F238E27FC236}">
                  <a16:creationId xmlns:a16="http://schemas.microsoft.com/office/drawing/2014/main" id="{F158DD60-80BD-36B4-4BBF-BEF2414DFFB9}"/>
                </a:ext>
              </a:extLst>
            </p:cNvPr>
            <p:cNvSpPr/>
            <p:nvPr/>
          </p:nvSpPr>
          <p:spPr>
            <a:xfrm>
              <a:off x="1898421" y="5121136"/>
              <a:ext cx="223835" cy="127373"/>
            </a:xfrm>
            <a:custGeom>
              <a:avLst/>
              <a:gdLst>
                <a:gd name="connsiteX0" fmla="*/ 7603 w 223835"/>
                <a:gd name="connsiteY0" fmla="*/ 71364 h 127373"/>
                <a:gd name="connsiteX1" fmla="*/ 38573 w 223835"/>
                <a:gd name="connsiteY1" fmla="*/ 71364 h 127373"/>
                <a:gd name="connsiteX2" fmla="*/ 43439 w 223835"/>
                <a:gd name="connsiteY2" fmla="*/ 69590 h 127373"/>
                <a:gd name="connsiteX3" fmla="*/ 55198 w 223835"/>
                <a:gd name="connsiteY3" fmla="*/ 59757 h 127373"/>
                <a:gd name="connsiteX4" fmla="*/ 66907 w 223835"/>
                <a:gd name="connsiteY4" fmla="*/ 69539 h 127373"/>
                <a:gd name="connsiteX5" fmla="*/ 73395 w 223835"/>
                <a:gd name="connsiteY5" fmla="*/ 71161 h 127373"/>
                <a:gd name="connsiteX6" fmla="*/ 78667 w 223835"/>
                <a:gd name="connsiteY6" fmla="*/ 67056 h 127373"/>
                <a:gd name="connsiteX7" fmla="*/ 96407 w 223835"/>
                <a:gd name="connsiteY7" fmla="*/ 30409 h 127373"/>
                <a:gd name="connsiteX8" fmla="*/ 117493 w 223835"/>
                <a:gd name="connsiteY8" fmla="*/ 121545 h 127373"/>
                <a:gd name="connsiteX9" fmla="*/ 124032 w 223835"/>
                <a:gd name="connsiteY9" fmla="*/ 127374 h 127373"/>
                <a:gd name="connsiteX10" fmla="*/ 124894 w 223835"/>
                <a:gd name="connsiteY10" fmla="*/ 127374 h 127373"/>
                <a:gd name="connsiteX11" fmla="*/ 131736 w 223835"/>
                <a:gd name="connsiteY11" fmla="*/ 123065 h 127373"/>
                <a:gd name="connsiteX12" fmla="*/ 154596 w 223835"/>
                <a:gd name="connsiteY12" fmla="*/ 75774 h 127373"/>
                <a:gd name="connsiteX13" fmla="*/ 163720 w 223835"/>
                <a:gd name="connsiteY13" fmla="*/ 83377 h 127373"/>
                <a:gd name="connsiteX14" fmla="*/ 173452 w 223835"/>
                <a:gd name="connsiteY14" fmla="*/ 83377 h 127373"/>
                <a:gd name="connsiteX15" fmla="*/ 187999 w 223835"/>
                <a:gd name="connsiteY15" fmla="*/ 71263 h 127373"/>
                <a:gd name="connsiteX16" fmla="*/ 216232 w 223835"/>
                <a:gd name="connsiteY16" fmla="*/ 71263 h 127373"/>
                <a:gd name="connsiteX17" fmla="*/ 223835 w 223835"/>
                <a:gd name="connsiteY17" fmla="*/ 63660 h 127373"/>
                <a:gd name="connsiteX18" fmla="*/ 216232 w 223835"/>
                <a:gd name="connsiteY18" fmla="*/ 56057 h 127373"/>
                <a:gd name="connsiteX19" fmla="*/ 185262 w 223835"/>
                <a:gd name="connsiteY19" fmla="*/ 56057 h 127373"/>
                <a:gd name="connsiteX20" fmla="*/ 180396 w 223835"/>
                <a:gd name="connsiteY20" fmla="*/ 57831 h 127373"/>
                <a:gd name="connsiteX21" fmla="*/ 168637 w 223835"/>
                <a:gd name="connsiteY21" fmla="*/ 67664 h 127373"/>
                <a:gd name="connsiteX22" fmla="*/ 156928 w 223835"/>
                <a:gd name="connsiteY22" fmla="*/ 57881 h 127373"/>
                <a:gd name="connsiteX23" fmla="*/ 150440 w 223835"/>
                <a:gd name="connsiteY23" fmla="*/ 56259 h 127373"/>
                <a:gd name="connsiteX24" fmla="*/ 145169 w 223835"/>
                <a:gd name="connsiteY24" fmla="*/ 60365 h 127373"/>
                <a:gd name="connsiteX25" fmla="*/ 127428 w 223835"/>
                <a:gd name="connsiteY25" fmla="*/ 97012 h 127373"/>
                <a:gd name="connsiteX26" fmla="*/ 106342 w 223835"/>
                <a:gd name="connsiteY26" fmla="*/ 5876 h 127373"/>
                <a:gd name="connsiteX27" fmla="*/ 99803 w 223835"/>
                <a:gd name="connsiteY27" fmla="*/ 47 h 127373"/>
                <a:gd name="connsiteX28" fmla="*/ 92099 w 223835"/>
                <a:gd name="connsiteY28" fmla="*/ 4305 h 127373"/>
                <a:gd name="connsiteX29" fmla="*/ 69239 w 223835"/>
                <a:gd name="connsiteY29" fmla="*/ 51596 h 127373"/>
                <a:gd name="connsiteX30" fmla="*/ 60115 w 223835"/>
                <a:gd name="connsiteY30" fmla="*/ 43993 h 127373"/>
                <a:gd name="connsiteX31" fmla="*/ 50383 w 223835"/>
                <a:gd name="connsiteY31" fmla="*/ 43993 h 127373"/>
                <a:gd name="connsiteX32" fmla="*/ 35836 w 223835"/>
                <a:gd name="connsiteY32" fmla="*/ 56107 h 127373"/>
                <a:gd name="connsiteX33" fmla="*/ 7603 w 223835"/>
                <a:gd name="connsiteY33" fmla="*/ 56107 h 127373"/>
                <a:gd name="connsiteX34" fmla="*/ 0 w 223835"/>
                <a:gd name="connsiteY34" fmla="*/ 63710 h 127373"/>
                <a:gd name="connsiteX35" fmla="*/ 7603 w 223835"/>
                <a:gd name="connsiteY35" fmla="*/ 71314 h 127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223835" h="127373">
                  <a:moveTo>
                    <a:pt x="7603" y="71364"/>
                  </a:moveTo>
                  <a:lnTo>
                    <a:pt x="38573" y="71364"/>
                  </a:lnTo>
                  <a:cubicBezTo>
                    <a:pt x="40347" y="71364"/>
                    <a:pt x="42070" y="70756"/>
                    <a:pt x="43439" y="69590"/>
                  </a:cubicBezTo>
                  <a:lnTo>
                    <a:pt x="55198" y="59757"/>
                  </a:lnTo>
                  <a:lnTo>
                    <a:pt x="66907" y="69539"/>
                  </a:lnTo>
                  <a:cubicBezTo>
                    <a:pt x="68732" y="71060"/>
                    <a:pt x="71114" y="71618"/>
                    <a:pt x="73395" y="71161"/>
                  </a:cubicBezTo>
                  <a:cubicBezTo>
                    <a:pt x="75676" y="70655"/>
                    <a:pt x="77602" y="69134"/>
                    <a:pt x="78667" y="67056"/>
                  </a:cubicBezTo>
                  <a:lnTo>
                    <a:pt x="96407" y="30409"/>
                  </a:lnTo>
                  <a:lnTo>
                    <a:pt x="117493" y="121545"/>
                  </a:lnTo>
                  <a:cubicBezTo>
                    <a:pt x="118203" y="124687"/>
                    <a:pt x="120839" y="127019"/>
                    <a:pt x="124032" y="127374"/>
                  </a:cubicBezTo>
                  <a:cubicBezTo>
                    <a:pt x="124336" y="127374"/>
                    <a:pt x="124589" y="127374"/>
                    <a:pt x="124894" y="127374"/>
                  </a:cubicBezTo>
                  <a:cubicBezTo>
                    <a:pt x="127783" y="127374"/>
                    <a:pt x="130469" y="125701"/>
                    <a:pt x="131736" y="123065"/>
                  </a:cubicBezTo>
                  <a:lnTo>
                    <a:pt x="154596" y="75774"/>
                  </a:lnTo>
                  <a:lnTo>
                    <a:pt x="163720" y="83377"/>
                  </a:lnTo>
                  <a:cubicBezTo>
                    <a:pt x="166559" y="85759"/>
                    <a:pt x="170664" y="85709"/>
                    <a:pt x="173452" y="83377"/>
                  </a:cubicBezTo>
                  <a:lnTo>
                    <a:pt x="187999" y="71263"/>
                  </a:lnTo>
                  <a:lnTo>
                    <a:pt x="216232" y="71263"/>
                  </a:lnTo>
                  <a:cubicBezTo>
                    <a:pt x="220439" y="71263"/>
                    <a:pt x="223835" y="67867"/>
                    <a:pt x="223835" y="63660"/>
                  </a:cubicBezTo>
                  <a:cubicBezTo>
                    <a:pt x="223835" y="59453"/>
                    <a:pt x="220439" y="56057"/>
                    <a:pt x="216232" y="56057"/>
                  </a:cubicBezTo>
                  <a:lnTo>
                    <a:pt x="185262" y="56057"/>
                  </a:lnTo>
                  <a:cubicBezTo>
                    <a:pt x="183488" y="56057"/>
                    <a:pt x="181765" y="56665"/>
                    <a:pt x="180396" y="57831"/>
                  </a:cubicBezTo>
                  <a:lnTo>
                    <a:pt x="168637" y="67664"/>
                  </a:lnTo>
                  <a:lnTo>
                    <a:pt x="156928" y="57881"/>
                  </a:lnTo>
                  <a:cubicBezTo>
                    <a:pt x="155103" y="56361"/>
                    <a:pt x="152721" y="55803"/>
                    <a:pt x="150440" y="56259"/>
                  </a:cubicBezTo>
                  <a:cubicBezTo>
                    <a:pt x="148159" y="56766"/>
                    <a:pt x="146233" y="58287"/>
                    <a:pt x="145169" y="60365"/>
                  </a:cubicBezTo>
                  <a:lnTo>
                    <a:pt x="127428" y="97012"/>
                  </a:lnTo>
                  <a:lnTo>
                    <a:pt x="106342" y="5876"/>
                  </a:lnTo>
                  <a:cubicBezTo>
                    <a:pt x="105632" y="2733"/>
                    <a:pt x="102997" y="402"/>
                    <a:pt x="99803" y="47"/>
                  </a:cubicBezTo>
                  <a:cubicBezTo>
                    <a:pt x="96610" y="-308"/>
                    <a:pt x="93518" y="1365"/>
                    <a:pt x="92099" y="4305"/>
                  </a:cubicBezTo>
                  <a:lnTo>
                    <a:pt x="69239" y="51596"/>
                  </a:lnTo>
                  <a:lnTo>
                    <a:pt x="60115" y="43993"/>
                  </a:lnTo>
                  <a:cubicBezTo>
                    <a:pt x="57277" y="41611"/>
                    <a:pt x="53171" y="41661"/>
                    <a:pt x="50383" y="43993"/>
                  </a:cubicBezTo>
                  <a:lnTo>
                    <a:pt x="35836" y="56107"/>
                  </a:lnTo>
                  <a:lnTo>
                    <a:pt x="7603" y="56107"/>
                  </a:lnTo>
                  <a:cubicBezTo>
                    <a:pt x="3396" y="56107"/>
                    <a:pt x="0" y="59503"/>
                    <a:pt x="0" y="63710"/>
                  </a:cubicBezTo>
                  <a:cubicBezTo>
                    <a:pt x="0" y="67918"/>
                    <a:pt x="3396" y="71314"/>
                    <a:pt x="7603" y="71314"/>
                  </a:cubicBezTo>
                  <a:close/>
                </a:path>
              </a:pathLst>
            </a:custGeom>
            <a:grpFill/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  <p:grpSp>
        <p:nvGrpSpPr>
          <p:cNvPr id="893" name="Bild 3">
            <a:extLst>
              <a:ext uri="{FF2B5EF4-FFF2-40B4-BE49-F238E27FC236}">
                <a16:creationId xmlns:a16="http://schemas.microsoft.com/office/drawing/2014/main" id="{9344E7D4-618C-C50B-ED4E-F1019BC0FD74}"/>
              </a:ext>
            </a:extLst>
          </p:cNvPr>
          <p:cNvGrpSpPr/>
          <p:nvPr/>
        </p:nvGrpSpPr>
        <p:grpSpPr>
          <a:xfrm>
            <a:off x="6049878" y="4324649"/>
            <a:ext cx="509000" cy="433203"/>
            <a:chOff x="8305202" y="3847457"/>
            <a:chExt cx="376100" cy="320094"/>
          </a:xfrm>
          <a:solidFill>
            <a:schemeClr val="bg1"/>
          </a:solidFill>
        </p:grpSpPr>
        <p:sp>
          <p:nvSpPr>
            <p:cNvPr id="894" name="Frihandsfigur: Form 893">
              <a:extLst>
                <a:ext uri="{FF2B5EF4-FFF2-40B4-BE49-F238E27FC236}">
                  <a16:creationId xmlns:a16="http://schemas.microsoft.com/office/drawing/2014/main" id="{E0A26937-B171-8F4A-44A7-667C36F42F4B}"/>
                </a:ext>
              </a:extLst>
            </p:cNvPr>
            <p:cNvSpPr/>
            <p:nvPr/>
          </p:nvSpPr>
          <p:spPr>
            <a:xfrm>
              <a:off x="8305202" y="3847457"/>
              <a:ext cx="376100" cy="320094"/>
            </a:xfrm>
            <a:custGeom>
              <a:avLst/>
              <a:gdLst>
                <a:gd name="connsiteX0" fmla="*/ 355470 w 376100"/>
                <a:gd name="connsiteY0" fmla="*/ 75021 h 320094"/>
                <a:gd name="connsiteX1" fmla="*/ 324399 w 376100"/>
                <a:gd name="connsiteY1" fmla="*/ 37157 h 320094"/>
                <a:gd name="connsiteX2" fmla="*/ 311119 w 376100"/>
                <a:gd name="connsiteY2" fmla="*/ 9381 h 320094"/>
                <a:gd name="connsiteX3" fmla="*/ 280251 w 376100"/>
                <a:gd name="connsiteY3" fmla="*/ 409 h 320094"/>
                <a:gd name="connsiteX4" fmla="*/ 280251 w 376100"/>
                <a:gd name="connsiteY4" fmla="*/ 409 h 320094"/>
                <a:gd name="connsiteX5" fmla="*/ 37712 w 376100"/>
                <a:gd name="connsiteY5" fmla="*/ 36397 h 320094"/>
                <a:gd name="connsiteX6" fmla="*/ 0 w 376100"/>
                <a:gd name="connsiteY6" fmla="*/ 74920 h 320094"/>
                <a:gd name="connsiteX7" fmla="*/ 0 w 376100"/>
                <a:gd name="connsiteY7" fmla="*/ 281521 h 320094"/>
                <a:gd name="connsiteX8" fmla="*/ 38573 w 376100"/>
                <a:gd name="connsiteY8" fmla="*/ 320094 h 320094"/>
                <a:gd name="connsiteX9" fmla="*/ 316897 w 376100"/>
                <a:gd name="connsiteY9" fmla="*/ 320094 h 320094"/>
                <a:gd name="connsiteX10" fmla="*/ 355470 w 376100"/>
                <a:gd name="connsiteY10" fmla="*/ 281521 h 320094"/>
                <a:gd name="connsiteX11" fmla="*/ 355470 w 376100"/>
                <a:gd name="connsiteY11" fmla="*/ 219531 h 320094"/>
                <a:gd name="connsiteX12" fmla="*/ 355318 w 376100"/>
                <a:gd name="connsiteY12" fmla="*/ 218162 h 320094"/>
                <a:gd name="connsiteX13" fmla="*/ 376101 w 376100"/>
                <a:gd name="connsiteY13" fmla="*/ 178220 h 320094"/>
                <a:gd name="connsiteX14" fmla="*/ 355318 w 376100"/>
                <a:gd name="connsiteY14" fmla="*/ 138279 h 320094"/>
                <a:gd name="connsiteX15" fmla="*/ 355470 w 376100"/>
                <a:gd name="connsiteY15" fmla="*/ 136910 h 320094"/>
                <a:gd name="connsiteX16" fmla="*/ 355470 w 376100"/>
                <a:gd name="connsiteY16" fmla="*/ 74920 h 320094"/>
                <a:gd name="connsiteX17" fmla="*/ 282481 w 376100"/>
                <a:gd name="connsiteY17" fmla="*/ 15514 h 320094"/>
                <a:gd name="connsiteX18" fmla="*/ 301185 w 376100"/>
                <a:gd name="connsiteY18" fmla="*/ 20938 h 320094"/>
                <a:gd name="connsiteX19" fmla="*/ 309193 w 376100"/>
                <a:gd name="connsiteY19" fmla="*/ 36448 h 320094"/>
                <a:gd name="connsiteX20" fmla="*/ 141621 w 376100"/>
                <a:gd name="connsiteY20" fmla="*/ 36448 h 320094"/>
                <a:gd name="connsiteX21" fmla="*/ 282531 w 376100"/>
                <a:gd name="connsiteY21" fmla="*/ 15514 h 320094"/>
                <a:gd name="connsiteX22" fmla="*/ 327187 w 376100"/>
                <a:gd name="connsiteY22" fmla="*/ 212029 h 320094"/>
                <a:gd name="connsiteX23" fmla="*/ 265197 w 376100"/>
                <a:gd name="connsiteY23" fmla="*/ 212029 h 320094"/>
                <a:gd name="connsiteX24" fmla="*/ 231489 w 376100"/>
                <a:gd name="connsiteY24" fmla="*/ 178322 h 320094"/>
                <a:gd name="connsiteX25" fmla="*/ 265197 w 376100"/>
                <a:gd name="connsiteY25" fmla="*/ 144615 h 320094"/>
                <a:gd name="connsiteX26" fmla="*/ 327187 w 376100"/>
                <a:gd name="connsiteY26" fmla="*/ 144615 h 320094"/>
                <a:gd name="connsiteX27" fmla="*/ 360894 w 376100"/>
                <a:gd name="connsiteY27" fmla="*/ 178322 h 320094"/>
                <a:gd name="connsiteX28" fmla="*/ 327187 w 376100"/>
                <a:gd name="connsiteY28" fmla="*/ 212029 h 320094"/>
                <a:gd name="connsiteX29" fmla="*/ 327187 w 376100"/>
                <a:gd name="connsiteY29" fmla="*/ 129408 h 320094"/>
                <a:gd name="connsiteX30" fmla="*/ 265197 w 376100"/>
                <a:gd name="connsiteY30" fmla="*/ 129408 h 320094"/>
                <a:gd name="connsiteX31" fmla="*/ 216283 w 376100"/>
                <a:gd name="connsiteY31" fmla="*/ 178322 h 320094"/>
                <a:gd name="connsiteX32" fmla="*/ 265197 w 376100"/>
                <a:gd name="connsiteY32" fmla="*/ 227235 h 320094"/>
                <a:gd name="connsiteX33" fmla="*/ 327187 w 376100"/>
                <a:gd name="connsiteY33" fmla="*/ 227235 h 320094"/>
                <a:gd name="connsiteX34" fmla="*/ 340264 w 376100"/>
                <a:gd name="connsiteY34" fmla="*/ 225410 h 320094"/>
                <a:gd name="connsiteX35" fmla="*/ 340264 w 376100"/>
                <a:gd name="connsiteY35" fmla="*/ 281623 h 320094"/>
                <a:gd name="connsiteX36" fmla="*/ 316897 w 376100"/>
                <a:gd name="connsiteY36" fmla="*/ 304989 h 320094"/>
                <a:gd name="connsiteX37" fmla="*/ 38573 w 376100"/>
                <a:gd name="connsiteY37" fmla="*/ 304989 h 320094"/>
                <a:gd name="connsiteX38" fmla="*/ 15206 w 376100"/>
                <a:gd name="connsiteY38" fmla="*/ 281623 h 320094"/>
                <a:gd name="connsiteX39" fmla="*/ 15206 w 376100"/>
                <a:gd name="connsiteY39" fmla="*/ 75021 h 320094"/>
                <a:gd name="connsiteX40" fmla="*/ 38573 w 376100"/>
                <a:gd name="connsiteY40" fmla="*/ 51654 h 320094"/>
                <a:gd name="connsiteX41" fmla="*/ 316897 w 376100"/>
                <a:gd name="connsiteY41" fmla="*/ 51654 h 320094"/>
                <a:gd name="connsiteX42" fmla="*/ 340264 w 376100"/>
                <a:gd name="connsiteY42" fmla="*/ 75021 h 320094"/>
                <a:gd name="connsiteX43" fmla="*/ 340264 w 376100"/>
                <a:gd name="connsiteY43" fmla="*/ 131183 h 320094"/>
                <a:gd name="connsiteX44" fmla="*/ 327187 w 376100"/>
                <a:gd name="connsiteY44" fmla="*/ 129358 h 320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376100" h="320094">
                  <a:moveTo>
                    <a:pt x="355470" y="75021"/>
                  </a:moveTo>
                  <a:cubicBezTo>
                    <a:pt x="355470" y="56317"/>
                    <a:pt x="342089" y="40706"/>
                    <a:pt x="324399" y="37157"/>
                  </a:cubicBezTo>
                  <a:cubicBezTo>
                    <a:pt x="323994" y="26462"/>
                    <a:pt x="319229" y="16426"/>
                    <a:pt x="311119" y="9381"/>
                  </a:cubicBezTo>
                  <a:cubicBezTo>
                    <a:pt x="302604" y="2031"/>
                    <a:pt x="291351" y="-1213"/>
                    <a:pt x="280251" y="409"/>
                  </a:cubicBezTo>
                  <a:lnTo>
                    <a:pt x="280251" y="409"/>
                  </a:lnTo>
                  <a:lnTo>
                    <a:pt x="37712" y="36397"/>
                  </a:lnTo>
                  <a:cubicBezTo>
                    <a:pt x="16829" y="36853"/>
                    <a:pt x="0" y="53935"/>
                    <a:pt x="0" y="74920"/>
                  </a:cubicBezTo>
                  <a:lnTo>
                    <a:pt x="0" y="281521"/>
                  </a:lnTo>
                  <a:cubicBezTo>
                    <a:pt x="0" y="302810"/>
                    <a:pt x="17285" y="320094"/>
                    <a:pt x="38573" y="320094"/>
                  </a:cubicBezTo>
                  <a:lnTo>
                    <a:pt x="316897" y="320094"/>
                  </a:lnTo>
                  <a:cubicBezTo>
                    <a:pt x="338186" y="320094"/>
                    <a:pt x="355470" y="302759"/>
                    <a:pt x="355470" y="281521"/>
                  </a:cubicBezTo>
                  <a:lnTo>
                    <a:pt x="355470" y="219531"/>
                  </a:lnTo>
                  <a:cubicBezTo>
                    <a:pt x="355470" y="219074"/>
                    <a:pt x="355420" y="218618"/>
                    <a:pt x="355318" y="218162"/>
                  </a:cubicBezTo>
                  <a:cubicBezTo>
                    <a:pt x="367889" y="209292"/>
                    <a:pt x="376101" y="194694"/>
                    <a:pt x="376101" y="178220"/>
                  </a:cubicBezTo>
                  <a:cubicBezTo>
                    <a:pt x="376101" y="161747"/>
                    <a:pt x="367839" y="147149"/>
                    <a:pt x="355318" y="138279"/>
                  </a:cubicBezTo>
                  <a:cubicBezTo>
                    <a:pt x="355420" y="137823"/>
                    <a:pt x="355470" y="137366"/>
                    <a:pt x="355470" y="136910"/>
                  </a:cubicBezTo>
                  <a:lnTo>
                    <a:pt x="355470" y="74920"/>
                  </a:lnTo>
                  <a:close/>
                  <a:moveTo>
                    <a:pt x="282481" y="15514"/>
                  </a:moveTo>
                  <a:cubicBezTo>
                    <a:pt x="289222" y="14500"/>
                    <a:pt x="296014" y="16477"/>
                    <a:pt x="301185" y="20938"/>
                  </a:cubicBezTo>
                  <a:cubicBezTo>
                    <a:pt x="305797" y="24891"/>
                    <a:pt x="308635" y="30467"/>
                    <a:pt x="309193" y="36448"/>
                  </a:cubicBezTo>
                  <a:lnTo>
                    <a:pt x="141621" y="36448"/>
                  </a:lnTo>
                  <a:lnTo>
                    <a:pt x="282531" y="15514"/>
                  </a:lnTo>
                  <a:close/>
                  <a:moveTo>
                    <a:pt x="327187" y="212029"/>
                  </a:moveTo>
                  <a:lnTo>
                    <a:pt x="265197" y="212029"/>
                  </a:lnTo>
                  <a:cubicBezTo>
                    <a:pt x="246594" y="212029"/>
                    <a:pt x="231489" y="196924"/>
                    <a:pt x="231489" y="178322"/>
                  </a:cubicBezTo>
                  <a:cubicBezTo>
                    <a:pt x="231489" y="159720"/>
                    <a:pt x="246594" y="144615"/>
                    <a:pt x="265197" y="144615"/>
                  </a:cubicBezTo>
                  <a:lnTo>
                    <a:pt x="327187" y="144615"/>
                  </a:lnTo>
                  <a:cubicBezTo>
                    <a:pt x="345789" y="144615"/>
                    <a:pt x="360894" y="159720"/>
                    <a:pt x="360894" y="178322"/>
                  </a:cubicBezTo>
                  <a:cubicBezTo>
                    <a:pt x="360894" y="196924"/>
                    <a:pt x="345789" y="212029"/>
                    <a:pt x="327187" y="212029"/>
                  </a:cubicBezTo>
                  <a:close/>
                  <a:moveTo>
                    <a:pt x="327187" y="129408"/>
                  </a:moveTo>
                  <a:lnTo>
                    <a:pt x="265197" y="129408"/>
                  </a:lnTo>
                  <a:cubicBezTo>
                    <a:pt x="238231" y="129408"/>
                    <a:pt x="216283" y="151356"/>
                    <a:pt x="216283" y="178322"/>
                  </a:cubicBezTo>
                  <a:cubicBezTo>
                    <a:pt x="216283" y="205287"/>
                    <a:pt x="238231" y="227235"/>
                    <a:pt x="265197" y="227235"/>
                  </a:cubicBezTo>
                  <a:lnTo>
                    <a:pt x="327187" y="227235"/>
                  </a:lnTo>
                  <a:cubicBezTo>
                    <a:pt x="331698" y="227235"/>
                    <a:pt x="336057" y="226576"/>
                    <a:pt x="340264" y="225410"/>
                  </a:cubicBezTo>
                  <a:lnTo>
                    <a:pt x="340264" y="281623"/>
                  </a:lnTo>
                  <a:cubicBezTo>
                    <a:pt x="340264" y="294497"/>
                    <a:pt x="329772" y="304989"/>
                    <a:pt x="316897" y="304989"/>
                  </a:cubicBezTo>
                  <a:lnTo>
                    <a:pt x="38573" y="304989"/>
                  </a:lnTo>
                  <a:cubicBezTo>
                    <a:pt x="25699" y="304989"/>
                    <a:pt x="15206" y="294497"/>
                    <a:pt x="15206" y="281623"/>
                  </a:cubicBezTo>
                  <a:lnTo>
                    <a:pt x="15206" y="75021"/>
                  </a:lnTo>
                  <a:cubicBezTo>
                    <a:pt x="15206" y="62146"/>
                    <a:pt x="25699" y="51654"/>
                    <a:pt x="38573" y="51654"/>
                  </a:cubicBezTo>
                  <a:lnTo>
                    <a:pt x="316897" y="51654"/>
                  </a:lnTo>
                  <a:cubicBezTo>
                    <a:pt x="329772" y="51654"/>
                    <a:pt x="340264" y="62146"/>
                    <a:pt x="340264" y="75021"/>
                  </a:cubicBezTo>
                  <a:lnTo>
                    <a:pt x="340264" y="131183"/>
                  </a:lnTo>
                  <a:cubicBezTo>
                    <a:pt x="336108" y="130017"/>
                    <a:pt x="331749" y="129358"/>
                    <a:pt x="327187" y="129358"/>
                  </a:cubicBezTo>
                  <a:close/>
                </a:path>
              </a:pathLst>
            </a:custGeom>
            <a:grpFill/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895" name="Frihandsfigur: Form 894">
              <a:extLst>
                <a:ext uri="{FF2B5EF4-FFF2-40B4-BE49-F238E27FC236}">
                  <a16:creationId xmlns:a16="http://schemas.microsoft.com/office/drawing/2014/main" id="{1578061A-B606-61AD-AFBC-423CC19B42A9}"/>
                </a:ext>
              </a:extLst>
            </p:cNvPr>
            <p:cNvSpPr/>
            <p:nvPr/>
          </p:nvSpPr>
          <p:spPr>
            <a:xfrm>
              <a:off x="8555445" y="4010775"/>
              <a:ext cx="30006" cy="30006"/>
            </a:xfrm>
            <a:custGeom>
              <a:avLst/>
              <a:gdLst>
                <a:gd name="connsiteX0" fmla="*/ 30007 w 30006"/>
                <a:gd name="connsiteY0" fmla="*/ 15003 h 30006"/>
                <a:gd name="connsiteX1" fmla="*/ 15004 w 30006"/>
                <a:gd name="connsiteY1" fmla="*/ 30007 h 30006"/>
                <a:gd name="connsiteX2" fmla="*/ 1 w 30006"/>
                <a:gd name="connsiteY2" fmla="*/ 15003 h 30006"/>
                <a:gd name="connsiteX3" fmla="*/ 15004 w 30006"/>
                <a:gd name="connsiteY3" fmla="*/ 0 h 30006"/>
                <a:gd name="connsiteX4" fmla="*/ 30007 w 30006"/>
                <a:gd name="connsiteY4" fmla="*/ 15003 h 30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006" h="30006">
                  <a:moveTo>
                    <a:pt x="30007" y="15003"/>
                  </a:moveTo>
                  <a:cubicBezTo>
                    <a:pt x="30007" y="23290"/>
                    <a:pt x="23290" y="30007"/>
                    <a:pt x="15004" y="30007"/>
                  </a:cubicBezTo>
                  <a:cubicBezTo>
                    <a:pt x="6718" y="30007"/>
                    <a:pt x="1" y="23290"/>
                    <a:pt x="1" y="15003"/>
                  </a:cubicBezTo>
                  <a:cubicBezTo>
                    <a:pt x="1" y="6717"/>
                    <a:pt x="6718" y="0"/>
                    <a:pt x="15004" y="0"/>
                  </a:cubicBezTo>
                  <a:cubicBezTo>
                    <a:pt x="23290" y="0"/>
                    <a:pt x="30007" y="6717"/>
                    <a:pt x="30007" y="15003"/>
                  </a:cubicBezTo>
                  <a:close/>
                </a:path>
              </a:pathLst>
            </a:custGeom>
            <a:grpFill/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  <p:grpSp>
        <p:nvGrpSpPr>
          <p:cNvPr id="944" name="Bild 3">
            <a:extLst>
              <a:ext uri="{FF2B5EF4-FFF2-40B4-BE49-F238E27FC236}">
                <a16:creationId xmlns:a16="http://schemas.microsoft.com/office/drawing/2014/main" id="{F8D0F549-D6B5-A1C9-1F5F-ED705A7837F5}"/>
              </a:ext>
            </a:extLst>
          </p:cNvPr>
          <p:cNvGrpSpPr/>
          <p:nvPr/>
        </p:nvGrpSpPr>
        <p:grpSpPr>
          <a:xfrm>
            <a:off x="2329548" y="3245778"/>
            <a:ext cx="412968" cy="572247"/>
            <a:chOff x="7149502" y="4977130"/>
            <a:chExt cx="305142" cy="422833"/>
          </a:xfrm>
          <a:solidFill>
            <a:schemeClr val="bg1"/>
          </a:solidFill>
        </p:grpSpPr>
        <p:sp>
          <p:nvSpPr>
            <p:cNvPr id="945" name="Frihandsfigur: Form 944">
              <a:extLst>
                <a:ext uri="{FF2B5EF4-FFF2-40B4-BE49-F238E27FC236}">
                  <a16:creationId xmlns:a16="http://schemas.microsoft.com/office/drawing/2014/main" id="{3A21D59C-9B86-852D-E896-6EBED68192BF}"/>
                </a:ext>
              </a:extLst>
            </p:cNvPr>
            <p:cNvSpPr/>
            <p:nvPr/>
          </p:nvSpPr>
          <p:spPr>
            <a:xfrm>
              <a:off x="7149502" y="4977130"/>
              <a:ext cx="305142" cy="422833"/>
            </a:xfrm>
            <a:custGeom>
              <a:avLst/>
              <a:gdLst>
                <a:gd name="connsiteX0" fmla="*/ 80012 w 305142"/>
                <a:gd name="connsiteY0" fmla="*/ 55300 h 422833"/>
                <a:gd name="connsiteX1" fmla="*/ 8493 w 305142"/>
                <a:gd name="connsiteY1" fmla="*/ 124184 h 422833"/>
                <a:gd name="connsiteX2" fmla="*/ 28 w 305142"/>
                <a:gd name="connsiteY2" fmla="*/ 347563 h 422833"/>
                <a:gd name="connsiteX3" fmla="*/ 11585 w 305142"/>
                <a:gd name="connsiteY3" fmla="*/ 377874 h 422833"/>
                <a:gd name="connsiteX4" fmla="*/ 41439 w 305142"/>
                <a:gd name="connsiteY4" fmla="*/ 390546 h 422833"/>
                <a:gd name="connsiteX5" fmla="*/ 56493 w 305142"/>
                <a:gd name="connsiteY5" fmla="*/ 390546 h 422833"/>
                <a:gd name="connsiteX6" fmla="*/ 37181 w 305142"/>
                <a:gd name="connsiteY6" fmla="*/ 409858 h 422833"/>
                <a:gd name="connsiteX7" fmla="*/ 37181 w 305142"/>
                <a:gd name="connsiteY7" fmla="*/ 420604 h 422833"/>
                <a:gd name="connsiteX8" fmla="*/ 42554 w 305142"/>
                <a:gd name="connsiteY8" fmla="*/ 422834 h 422833"/>
                <a:gd name="connsiteX9" fmla="*/ 47928 w 305142"/>
                <a:gd name="connsiteY9" fmla="*/ 420604 h 422833"/>
                <a:gd name="connsiteX10" fmla="*/ 77985 w 305142"/>
                <a:gd name="connsiteY10" fmla="*/ 390546 h 422833"/>
                <a:gd name="connsiteX11" fmla="*/ 227158 w 305142"/>
                <a:gd name="connsiteY11" fmla="*/ 390546 h 422833"/>
                <a:gd name="connsiteX12" fmla="*/ 257215 w 305142"/>
                <a:gd name="connsiteY12" fmla="*/ 420604 h 422833"/>
                <a:gd name="connsiteX13" fmla="*/ 262588 w 305142"/>
                <a:gd name="connsiteY13" fmla="*/ 422834 h 422833"/>
                <a:gd name="connsiteX14" fmla="*/ 267961 w 305142"/>
                <a:gd name="connsiteY14" fmla="*/ 420604 h 422833"/>
                <a:gd name="connsiteX15" fmla="*/ 267961 w 305142"/>
                <a:gd name="connsiteY15" fmla="*/ 409858 h 422833"/>
                <a:gd name="connsiteX16" fmla="*/ 248649 w 305142"/>
                <a:gd name="connsiteY16" fmla="*/ 390546 h 422833"/>
                <a:gd name="connsiteX17" fmla="*/ 263703 w 305142"/>
                <a:gd name="connsiteY17" fmla="*/ 390546 h 422833"/>
                <a:gd name="connsiteX18" fmla="*/ 293558 w 305142"/>
                <a:gd name="connsiteY18" fmla="*/ 377874 h 422833"/>
                <a:gd name="connsiteX19" fmla="*/ 305115 w 305142"/>
                <a:gd name="connsiteY19" fmla="*/ 347563 h 422833"/>
                <a:gd name="connsiteX20" fmla="*/ 296650 w 305142"/>
                <a:gd name="connsiteY20" fmla="*/ 124184 h 422833"/>
                <a:gd name="connsiteX21" fmla="*/ 225130 w 305142"/>
                <a:gd name="connsiteY21" fmla="*/ 55300 h 422833"/>
                <a:gd name="connsiteX22" fmla="*/ 160149 w 305142"/>
                <a:gd name="connsiteY22" fmla="*/ 55300 h 422833"/>
                <a:gd name="connsiteX23" fmla="*/ 160149 w 305142"/>
                <a:gd name="connsiteY23" fmla="*/ 15206 h 422833"/>
                <a:gd name="connsiteX24" fmla="*/ 207694 w 305142"/>
                <a:gd name="connsiteY24" fmla="*/ 15206 h 422833"/>
                <a:gd name="connsiteX25" fmla="*/ 215297 w 305142"/>
                <a:gd name="connsiteY25" fmla="*/ 7603 h 422833"/>
                <a:gd name="connsiteX26" fmla="*/ 207694 w 305142"/>
                <a:gd name="connsiteY26" fmla="*/ 0 h 422833"/>
                <a:gd name="connsiteX27" fmla="*/ 97398 w 305142"/>
                <a:gd name="connsiteY27" fmla="*/ 0 h 422833"/>
                <a:gd name="connsiteX28" fmla="*/ 89795 w 305142"/>
                <a:gd name="connsiteY28" fmla="*/ 7603 h 422833"/>
                <a:gd name="connsiteX29" fmla="*/ 97398 w 305142"/>
                <a:gd name="connsiteY29" fmla="*/ 15206 h 422833"/>
                <a:gd name="connsiteX30" fmla="*/ 144943 w 305142"/>
                <a:gd name="connsiteY30" fmla="*/ 15206 h 422833"/>
                <a:gd name="connsiteX31" fmla="*/ 144943 w 305142"/>
                <a:gd name="connsiteY31" fmla="*/ 55300 h 422833"/>
                <a:gd name="connsiteX32" fmla="*/ 79962 w 305142"/>
                <a:gd name="connsiteY32" fmla="*/ 55300 h 422833"/>
                <a:gd name="connsiteX33" fmla="*/ 282660 w 305142"/>
                <a:gd name="connsiteY33" fmla="*/ 367331 h 422833"/>
                <a:gd name="connsiteX34" fmla="*/ 263754 w 305142"/>
                <a:gd name="connsiteY34" fmla="*/ 375340 h 422833"/>
                <a:gd name="connsiteX35" fmla="*/ 41439 w 305142"/>
                <a:gd name="connsiteY35" fmla="*/ 375340 h 422833"/>
                <a:gd name="connsiteX36" fmla="*/ 22533 w 305142"/>
                <a:gd name="connsiteY36" fmla="*/ 367280 h 422833"/>
                <a:gd name="connsiteX37" fmla="*/ 15234 w 305142"/>
                <a:gd name="connsiteY37" fmla="*/ 348121 h 422833"/>
                <a:gd name="connsiteX38" fmla="*/ 16298 w 305142"/>
                <a:gd name="connsiteY38" fmla="*/ 320699 h 422833"/>
                <a:gd name="connsiteX39" fmla="*/ 288946 w 305142"/>
                <a:gd name="connsiteY39" fmla="*/ 320699 h 422833"/>
                <a:gd name="connsiteX40" fmla="*/ 290010 w 305142"/>
                <a:gd name="connsiteY40" fmla="*/ 348121 h 422833"/>
                <a:gd name="connsiteX41" fmla="*/ 282711 w 305142"/>
                <a:gd name="connsiteY41" fmla="*/ 367331 h 422833"/>
                <a:gd name="connsiteX42" fmla="*/ 67544 w 305142"/>
                <a:gd name="connsiteY42" fmla="*/ 145980 h 422833"/>
                <a:gd name="connsiteX43" fmla="*/ 69368 w 305142"/>
                <a:gd name="connsiteY43" fmla="*/ 140708 h 422833"/>
                <a:gd name="connsiteX44" fmla="*/ 74488 w 305142"/>
                <a:gd name="connsiteY44" fmla="*/ 138478 h 422833"/>
                <a:gd name="connsiteX45" fmla="*/ 231568 w 305142"/>
                <a:gd name="connsiteY45" fmla="*/ 138478 h 422833"/>
                <a:gd name="connsiteX46" fmla="*/ 236687 w 305142"/>
                <a:gd name="connsiteY46" fmla="*/ 140708 h 422833"/>
                <a:gd name="connsiteX47" fmla="*/ 238512 w 305142"/>
                <a:gd name="connsiteY47" fmla="*/ 145980 h 422833"/>
                <a:gd name="connsiteX48" fmla="*/ 231973 w 305142"/>
                <a:gd name="connsiteY48" fmla="*/ 227637 h 422833"/>
                <a:gd name="connsiteX49" fmla="*/ 74082 w 305142"/>
                <a:gd name="connsiteY49" fmla="*/ 227637 h 422833"/>
                <a:gd name="connsiteX50" fmla="*/ 67544 w 305142"/>
                <a:gd name="connsiteY50" fmla="*/ 145980 h 422833"/>
                <a:gd name="connsiteX51" fmla="*/ 75248 w 305142"/>
                <a:gd name="connsiteY51" fmla="*/ 242894 h 422833"/>
                <a:gd name="connsiteX52" fmla="*/ 230706 w 305142"/>
                <a:gd name="connsiteY52" fmla="*/ 242894 h 422833"/>
                <a:gd name="connsiteX53" fmla="*/ 225688 w 305142"/>
                <a:gd name="connsiteY53" fmla="*/ 305543 h 422833"/>
                <a:gd name="connsiteX54" fmla="*/ 80215 w 305142"/>
                <a:gd name="connsiteY54" fmla="*/ 305543 h 422833"/>
                <a:gd name="connsiteX55" fmla="*/ 75197 w 305142"/>
                <a:gd name="connsiteY55" fmla="*/ 242894 h 422833"/>
                <a:gd name="connsiteX56" fmla="*/ 281495 w 305142"/>
                <a:gd name="connsiteY56" fmla="*/ 124792 h 422833"/>
                <a:gd name="connsiteX57" fmla="*/ 288337 w 305142"/>
                <a:gd name="connsiteY57" fmla="*/ 305543 h 422833"/>
                <a:gd name="connsiteX58" fmla="*/ 240996 w 305142"/>
                <a:gd name="connsiteY58" fmla="*/ 305543 h 422833"/>
                <a:gd name="connsiteX59" fmla="*/ 253617 w 305142"/>
                <a:gd name="connsiteY59" fmla="*/ 147247 h 422833"/>
                <a:gd name="connsiteX60" fmla="*/ 247788 w 305142"/>
                <a:gd name="connsiteY60" fmla="*/ 130469 h 422833"/>
                <a:gd name="connsiteX61" fmla="*/ 231517 w 305142"/>
                <a:gd name="connsiteY61" fmla="*/ 123322 h 422833"/>
                <a:gd name="connsiteX62" fmla="*/ 74437 w 305142"/>
                <a:gd name="connsiteY62" fmla="*/ 123322 h 422833"/>
                <a:gd name="connsiteX63" fmla="*/ 58166 w 305142"/>
                <a:gd name="connsiteY63" fmla="*/ 130469 h 422833"/>
                <a:gd name="connsiteX64" fmla="*/ 52337 w 305142"/>
                <a:gd name="connsiteY64" fmla="*/ 147247 h 422833"/>
                <a:gd name="connsiteX65" fmla="*/ 65009 w 305142"/>
                <a:gd name="connsiteY65" fmla="*/ 305594 h 422833"/>
                <a:gd name="connsiteX66" fmla="*/ 16805 w 305142"/>
                <a:gd name="connsiteY66" fmla="*/ 305594 h 422833"/>
                <a:gd name="connsiteX67" fmla="*/ 23648 w 305142"/>
                <a:gd name="connsiteY67" fmla="*/ 124843 h 422833"/>
                <a:gd name="connsiteX68" fmla="*/ 80012 w 305142"/>
                <a:gd name="connsiteY68" fmla="*/ 70607 h 422833"/>
                <a:gd name="connsiteX69" fmla="*/ 225130 w 305142"/>
                <a:gd name="connsiteY69" fmla="*/ 70607 h 422833"/>
                <a:gd name="connsiteX70" fmla="*/ 281495 w 305142"/>
                <a:gd name="connsiteY70" fmla="*/ 124843 h 422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305142" h="422833">
                  <a:moveTo>
                    <a:pt x="80012" y="55300"/>
                  </a:moveTo>
                  <a:cubicBezTo>
                    <a:pt x="41338" y="55300"/>
                    <a:pt x="9912" y="85560"/>
                    <a:pt x="8493" y="124184"/>
                  </a:cubicBezTo>
                  <a:lnTo>
                    <a:pt x="28" y="347563"/>
                  </a:lnTo>
                  <a:cubicBezTo>
                    <a:pt x="-378" y="358917"/>
                    <a:pt x="3677" y="369663"/>
                    <a:pt x="11585" y="377874"/>
                  </a:cubicBezTo>
                  <a:cubicBezTo>
                    <a:pt x="19491" y="386086"/>
                    <a:pt x="30086" y="390546"/>
                    <a:pt x="41439" y="390546"/>
                  </a:cubicBezTo>
                  <a:lnTo>
                    <a:pt x="56493" y="390546"/>
                  </a:lnTo>
                  <a:lnTo>
                    <a:pt x="37181" y="409858"/>
                  </a:lnTo>
                  <a:cubicBezTo>
                    <a:pt x="34191" y="412848"/>
                    <a:pt x="34191" y="417664"/>
                    <a:pt x="37181" y="420604"/>
                  </a:cubicBezTo>
                  <a:cubicBezTo>
                    <a:pt x="38651" y="422073"/>
                    <a:pt x="40628" y="422834"/>
                    <a:pt x="42554" y="422834"/>
                  </a:cubicBezTo>
                  <a:cubicBezTo>
                    <a:pt x="44481" y="422834"/>
                    <a:pt x="46457" y="422073"/>
                    <a:pt x="47928" y="420604"/>
                  </a:cubicBezTo>
                  <a:lnTo>
                    <a:pt x="77985" y="390546"/>
                  </a:lnTo>
                  <a:lnTo>
                    <a:pt x="227158" y="390546"/>
                  </a:lnTo>
                  <a:lnTo>
                    <a:pt x="257215" y="420604"/>
                  </a:lnTo>
                  <a:cubicBezTo>
                    <a:pt x="258685" y="422073"/>
                    <a:pt x="260662" y="422834"/>
                    <a:pt x="262588" y="422834"/>
                  </a:cubicBezTo>
                  <a:cubicBezTo>
                    <a:pt x="264515" y="422834"/>
                    <a:pt x="266491" y="422073"/>
                    <a:pt x="267961" y="420604"/>
                  </a:cubicBezTo>
                  <a:cubicBezTo>
                    <a:pt x="270952" y="417613"/>
                    <a:pt x="270952" y="412798"/>
                    <a:pt x="267961" y="409858"/>
                  </a:cubicBezTo>
                  <a:lnTo>
                    <a:pt x="248649" y="390546"/>
                  </a:lnTo>
                  <a:lnTo>
                    <a:pt x="263703" y="390546"/>
                  </a:lnTo>
                  <a:cubicBezTo>
                    <a:pt x="275057" y="390546"/>
                    <a:pt x="285651" y="386035"/>
                    <a:pt x="293558" y="377874"/>
                  </a:cubicBezTo>
                  <a:cubicBezTo>
                    <a:pt x="301415" y="369663"/>
                    <a:pt x="305521" y="358917"/>
                    <a:pt x="305115" y="347563"/>
                  </a:cubicBezTo>
                  <a:lnTo>
                    <a:pt x="296650" y="124184"/>
                  </a:lnTo>
                  <a:cubicBezTo>
                    <a:pt x="295180" y="85560"/>
                    <a:pt x="263754" y="55300"/>
                    <a:pt x="225130" y="55300"/>
                  </a:cubicBezTo>
                  <a:lnTo>
                    <a:pt x="160149" y="55300"/>
                  </a:lnTo>
                  <a:lnTo>
                    <a:pt x="160149" y="15206"/>
                  </a:lnTo>
                  <a:lnTo>
                    <a:pt x="207694" y="15206"/>
                  </a:lnTo>
                  <a:cubicBezTo>
                    <a:pt x="211901" y="15206"/>
                    <a:pt x="215297" y="11810"/>
                    <a:pt x="215297" y="7603"/>
                  </a:cubicBezTo>
                  <a:cubicBezTo>
                    <a:pt x="215297" y="3396"/>
                    <a:pt x="211901" y="0"/>
                    <a:pt x="207694" y="0"/>
                  </a:cubicBezTo>
                  <a:lnTo>
                    <a:pt x="97398" y="0"/>
                  </a:lnTo>
                  <a:cubicBezTo>
                    <a:pt x="93191" y="0"/>
                    <a:pt x="89795" y="3396"/>
                    <a:pt x="89795" y="7603"/>
                  </a:cubicBezTo>
                  <a:cubicBezTo>
                    <a:pt x="89795" y="11810"/>
                    <a:pt x="93191" y="15206"/>
                    <a:pt x="97398" y="15206"/>
                  </a:cubicBezTo>
                  <a:lnTo>
                    <a:pt x="144943" y="15206"/>
                  </a:lnTo>
                  <a:lnTo>
                    <a:pt x="144943" y="55300"/>
                  </a:lnTo>
                  <a:lnTo>
                    <a:pt x="79962" y="55300"/>
                  </a:lnTo>
                  <a:close/>
                  <a:moveTo>
                    <a:pt x="282660" y="367331"/>
                  </a:moveTo>
                  <a:cubicBezTo>
                    <a:pt x="277693" y="372501"/>
                    <a:pt x="270952" y="375340"/>
                    <a:pt x="263754" y="375340"/>
                  </a:cubicBezTo>
                  <a:lnTo>
                    <a:pt x="41439" y="375340"/>
                  </a:lnTo>
                  <a:cubicBezTo>
                    <a:pt x="34242" y="375340"/>
                    <a:pt x="27551" y="372501"/>
                    <a:pt x="22533" y="367280"/>
                  </a:cubicBezTo>
                  <a:cubicBezTo>
                    <a:pt x="17515" y="362060"/>
                    <a:pt x="14930" y="355268"/>
                    <a:pt x="15234" y="348121"/>
                  </a:cubicBezTo>
                  <a:lnTo>
                    <a:pt x="16298" y="320699"/>
                  </a:lnTo>
                  <a:lnTo>
                    <a:pt x="288946" y="320699"/>
                  </a:lnTo>
                  <a:lnTo>
                    <a:pt x="290010" y="348121"/>
                  </a:lnTo>
                  <a:cubicBezTo>
                    <a:pt x="290264" y="355318"/>
                    <a:pt x="287678" y="362110"/>
                    <a:pt x="282711" y="367331"/>
                  </a:cubicBezTo>
                  <a:close/>
                  <a:moveTo>
                    <a:pt x="67544" y="145980"/>
                  </a:moveTo>
                  <a:cubicBezTo>
                    <a:pt x="67391" y="144003"/>
                    <a:pt x="68050" y="142178"/>
                    <a:pt x="69368" y="140708"/>
                  </a:cubicBezTo>
                  <a:cubicBezTo>
                    <a:pt x="70686" y="139238"/>
                    <a:pt x="72511" y="138478"/>
                    <a:pt x="74488" y="138478"/>
                  </a:cubicBezTo>
                  <a:lnTo>
                    <a:pt x="231568" y="138478"/>
                  </a:lnTo>
                  <a:cubicBezTo>
                    <a:pt x="233545" y="138478"/>
                    <a:pt x="235369" y="139289"/>
                    <a:pt x="236687" y="140708"/>
                  </a:cubicBezTo>
                  <a:cubicBezTo>
                    <a:pt x="238005" y="142127"/>
                    <a:pt x="238664" y="144003"/>
                    <a:pt x="238512" y="145980"/>
                  </a:cubicBezTo>
                  <a:lnTo>
                    <a:pt x="231973" y="227637"/>
                  </a:lnTo>
                  <a:lnTo>
                    <a:pt x="74082" y="227637"/>
                  </a:lnTo>
                  <a:lnTo>
                    <a:pt x="67544" y="145980"/>
                  </a:lnTo>
                  <a:close/>
                  <a:moveTo>
                    <a:pt x="75248" y="242894"/>
                  </a:moveTo>
                  <a:lnTo>
                    <a:pt x="230706" y="242894"/>
                  </a:lnTo>
                  <a:lnTo>
                    <a:pt x="225688" y="305543"/>
                  </a:lnTo>
                  <a:lnTo>
                    <a:pt x="80215" y="305543"/>
                  </a:lnTo>
                  <a:lnTo>
                    <a:pt x="75197" y="242894"/>
                  </a:lnTo>
                  <a:close/>
                  <a:moveTo>
                    <a:pt x="281495" y="124792"/>
                  </a:moveTo>
                  <a:lnTo>
                    <a:pt x="288337" y="305543"/>
                  </a:lnTo>
                  <a:lnTo>
                    <a:pt x="240996" y="305543"/>
                  </a:lnTo>
                  <a:lnTo>
                    <a:pt x="253617" y="147247"/>
                  </a:lnTo>
                  <a:cubicBezTo>
                    <a:pt x="254123" y="141113"/>
                    <a:pt x="251994" y="134980"/>
                    <a:pt x="247788" y="130469"/>
                  </a:cubicBezTo>
                  <a:cubicBezTo>
                    <a:pt x="243581" y="125958"/>
                    <a:pt x="237650" y="123322"/>
                    <a:pt x="231517" y="123322"/>
                  </a:cubicBezTo>
                  <a:lnTo>
                    <a:pt x="74437" y="123322"/>
                  </a:lnTo>
                  <a:cubicBezTo>
                    <a:pt x="68253" y="123322"/>
                    <a:pt x="62323" y="125907"/>
                    <a:pt x="58166" y="130469"/>
                  </a:cubicBezTo>
                  <a:cubicBezTo>
                    <a:pt x="54010" y="135031"/>
                    <a:pt x="51881" y="141113"/>
                    <a:pt x="52337" y="147247"/>
                  </a:cubicBezTo>
                  <a:lnTo>
                    <a:pt x="65009" y="305594"/>
                  </a:lnTo>
                  <a:lnTo>
                    <a:pt x="16805" y="305594"/>
                  </a:lnTo>
                  <a:lnTo>
                    <a:pt x="23648" y="124843"/>
                  </a:lnTo>
                  <a:cubicBezTo>
                    <a:pt x="24814" y="94430"/>
                    <a:pt x="49549" y="70607"/>
                    <a:pt x="80012" y="70607"/>
                  </a:cubicBezTo>
                  <a:lnTo>
                    <a:pt x="225130" y="70607"/>
                  </a:lnTo>
                  <a:cubicBezTo>
                    <a:pt x="255594" y="70607"/>
                    <a:pt x="280329" y="94430"/>
                    <a:pt x="281495" y="124843"/>
                  </a:cubicBezTo>
                  <a:close/>
                </a:path>
              </a:pathLst>
            </a:custGeom>
            <a:grpFill/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946" name="Frihandsfigur: Form 945">
              <a:extLst>
                <a:ext uri="{FF2B5EF4-FFF2-40B4-BE49-F238E27FC236}">
                  <a16:creationId xmlns:a16="http://schemas.microsoft.com/office/drawing/2014/main" id="{8FC5A92B-FE68-532E-9C05-BB504D285BE2}"/>
                </a:ext>
              </a:extLst>
            </p:cNvPr>
            <p:cNvSpPr/>
            <p:nvPr/>
          </p:nvSpPr>
          <p:spPr>
            <a:xfrm>
              <a:off x="7251513" y="5243846"/>
              <a:ext cx="20274" cy="20274"/>
            </a:xfrm>
            <a:custGeom>
              <a:avLst/>
              <a:gdLst>
                <a:gd name="connsiteX0" fmla="*/ 20275 w 20274"/>
                <a:gd name="connsiteY0" fmla="*/ 10138 h 20274"/>
                <a:gd name="connsiteX1" fmla="*/ 10137 w 20274"/>
                <a:gd name="connsiteY1" fmla="*/ 20275 h 20274"/>
                <a:gd name="connsiteX2" fmla="*/ 0 w 20274"/>
                <a:gd name="connsiteY2" fmla="*/ 10138 h 20274"/>
                <a:gd name="connsiteX3" fmla="*/ 10137 w 20274"/>
                <a:gd name="connsiteY3" fmla="*/ 0 h 20274"/>
                <a:gd name="connsiteX4" fmla="*/ 20275 w 20274"/>
                <a:gd name="connsiteY4" fmla="*/ 10138 h 20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274" h="20274">
                  <a:moveTo>
                    <a:pt x="20275" y="10138"/>
                  </a:moveTo>
                  <a:cubicBezTo>
                    <a:pt x="20275" y="15736"/>
                    <a:pt x="15736" y="20275"/>
                    <a:pt x="10137" y="20275"/>
                  </a:cubicBezTo>
                  <a:cubicBezTo>
                    <a:pt x="4538" y="20275"/>
                    <a:pt x="0" y="15736"/>
                    <a:pt x="0" y="10138"/>
                  </a:cubicBezTo>
                  <a:cubicBezTo>
                    <a:pt x="0" y="4539"/>
                    <a:pt x="4538" y="0"/>
                    <a:pt x="10137" y="0"/>
                  </a:cubicBezTo>
                  <a:cubicBezTo>
                    <a:pt x="15736" y="0"/>
                    <a:pt x="20275" y="4539"/>
                    <a:pt x="20275" y="10138"/>
                  </a:cubicBezTo>
                  <a:close/>
                </a:path>
              </a:pathLst>
            </a:custGeom>
            <a:grpFill/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947" name="Frihandsfigur: Form 946">
              <a:extLst>
                <a:ext uri="{FF2B5EF4-FFF2-40B4-BE49-F238E27FC236}">
                  <a16:creationId xmlns:a16="http://schemas.microsoft.com/office/drawing/2014/main" id="{E0D286A4-6B3D-53CD-DE8D-E4DA1E486266}"/>
                </a:ext>
              </a:extLst>
            </p:cNvPr>
            <p:cNvSpPr/>
            <p:nvPr/>
          </p:nvSpPr>
          <p:spPr>
            <a:xfrm>
              <a:off x="7332461" y="5243846"/>
              <a:ext cx="20274" cy="20274"/>
            </a:xfrm>
            <a:custGeom>
              <a:avLst/>
              <a:gdLst>
                <a:gd name="connsiteX0" fmla="*/ 20275 w 20274"/>
                <a:gd name="connsiteY0" fmla="*/ 10138 h 20274"/>
                <a:gd name="connsiteX1" fmla="*/ 10137 w 20274"/>
                <a:gd name="connsiteY1" fmla="*/ 20275 h 20274"/>
                <a:gd name="connsiteX2" fmla="*/ 0 w 20274"/>
                <a:gd name="connsiteY2" fmla="*/ 10138 h 20274"/>
                <a:gd name="connsiteX3" fmla="*/ 10137 w 20274"/>
                <a:gd name="connsiteY3" fmla="*/ 0 h 20274"/>
                <a:gd name="connsiteX4" fmla="*/ 20275 w 20274"/>
                <a:gd name="connsiteY4" fmla="*/ 10138 h 20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274" h="20274">
                  <a:moveTo>
                    <a:pt x="20275" y="10138"/>
                  </a:moveTo>
                  <a:cubicBezTo>
                    <a:pt x="20275" y="15736"/>
                    <a:pt x="15736" y="20275"/>
                    <a:pt x="10137" y="20275"/>
                  </a:cubicBezTo>
                  <a:cubicBezTo>
                    <a:pt x="4538" y="20275"/>
                    <a:pt x="0" y="15736"/>
                    <a:pt x="0" y="10138"/>
                  </a:cubicBezTo>
                  <a:cubicBezTo>
                    <a:pt x="0" y="4539"/>
                    <a:pt x="4538" y="0"/>
                    <a:pt x="10137" y="0"/>
                  </a:cubicBezTo>
                  <a:cubicBezTo>
                    <a:pt x="15736" y="0"/>
                    <a:pt x="20275" y="4539"/>
                    <a:pt x="20275" y="10138"/>
                  </a:cubicBezTo>
                  <a:close/>
                </a:path>
              </a:pathLst>
            </a:custGeom>
            <a:grpFill/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  <p:grpSp>
        <p:nvGrpSpPr>
          <p:cNvPr id="948" name="Bild 3">
            <a:extLst>
              <a:ext uri="{FF2B5EF4-FFF2-40B4-BE49-F238E27FC236}">
                <a16:creationId xmlns:a16="http://schemas.microsoft.com/office/drawing/2014/main" id="{483622BE-6E3C-0E96-0353-2C0BE9638040}"/>
              </a:ext>
            </a:extLst>
          </p:cNvPr>
          <p:cNvGrpSpPr/>
          <p:nvPr/>
        </p:nvGrpSpPr>
        <p:grpSpPr>
          <a:xfrm>
            <a:off x="4148798" y="3320241"/>
            <a:ext cx="469760" cy="423320"/>
            <a:chOff x="7716468" y="5037296"/>
            <a:chExt cx="347106" cy="312791"/>
          </a:xfrm>
          <a:solidFill>
            <a:schemeClr val="bg1"/>
          </a:solidFill>
        </p:grpSpPr>
        <p:sp>
          <p:nvSpPr>
            <p:cNvPr id="949" name="Frihandsfigur: Form 948">
              <a:extLst>
                <a:ext uri="{FF2B5EF4-FFF2-40B4-BE49-F238E27FC236}">
                  <a16:creationId xmlns:a16="http://schemas.microsoft.com/office/drawing/2014/main" id="{F28C48E0-5BD2-E428-6FA1-4CE53BE59E30}"/>
                </a:ext>
              </a:extLst>
            </p:cNvPr>
            <p:cNvSpPr/>
            <p:nvPr/>
          </p:nvSpPr>
          <p:spPr>
            <a:xfrm>
              <a:off x="7716468" y="5037296"/>
              <a:ext cx="347106" cy="312791"/>
            </a:xfrm>
            <a:custGeom>
              <a:avLst/>
              <a:gdLst>
                <a:gd name="connsiteX0" fmla="*/ 13787 w 347106"/>
                <a:gd name="connsiteY0" fmla="*/ 138326 h 312791"/>
                <a:gd name="connsiteX1" fmla="*/ 0 w 347106"/>
                <a:gd name="connsiteY1" fmla="*/ 172590 h 312791"/>
                <a:gd name="connsiteX2" fmla="*/ 0 w 347106"/>
                <a:gd name="connsiteY2" fmla="*/ 250193 h 312791"/>
                <a:gd name="connsiteX3" fmla="*/ 24076 w 347106"/>
                <a:gd name="connsiteY3" fmla="*/ 277767 h 312791"/>
                <a:gd name="connsiteX4" fmla="*/ 24076 w 347106"/>
                <a:gd name="connsiteY4" fmla="*/ 287347 h 312791"/>
                <a:gd name="connsiteX5" fmla="*/ 49522 w 347106"/>
                <a:gd name="connsiteY5" fmla="*/ 312792 h 312791"/>
                <a:gd name="connsiteX6" fmla="*/ 74967 w 347106"/>
                <a:gd name="connsiteY6" fmla="*/ 287347 h 312791"/>
                <a:gd name="connsiteX7" fmla="*/ 74967 w 347106"/>
                <a:gd name="connsiteY7" fmla="*/ 278071 h 312791"/>
                <a:gd name="connsiteX8" fmla="*/ 272141 w 347106"/>
                <a:gd name="connsiteY8" fmla="*/ 278071 h 312791"/>
                <a:gd name="connsiteX9" fmla="*/ 272141 w 347106"/>
                <a:gd name="connsiteY9" fmla="*/ 287347 h 312791"/>
                <a:gd name="connsiteX10" fmla="*/ 297586 w 347106"/>
                <a:gd name="connsiteY10" fmla="*/ 312792 h 312791"/>
                <a:gd name="connsiteX11" fmla="*/ 323030 w 347106"/>
                <a:gd name="connsiteY11" fmla="*/ 287347 h 312791"/>
                <a:gd name="connsiteX12" fmla="*/ 323030 w 347106"/>
                <a:gd name="connsiteY12" fmla="*/ 277767 h 312791"/>
                <a:gd name="connsiteX13" fmla="*/ 347107 w 347106"/>
                <a:gd name="connsiteY13" fmla="*/ 250193 h 312791"/>
                <a:gd name="connsiteX14" fmla="*/ 347107 w 347106"/>
                <a:gd name="connsiteY14" fmla="*/ 172590 h 312791"/>
                <a:gd name="connsiteX15" fmla="*/ 333320 w 347106"/>
                <a:gd name="connsiteY15" fmla="*/ 138326 h 312791"/>
                <a:gd name="connsiteX16" fmla="*/ 313856 w 347106"/>
                <a:gd name="connsiteY16" fmla="*/ 118000 h 312791"/>
                <a:gd name="connsiteX17" fmla="*/ 311221 w 347106"/>
                <a:gd name="connsiteY17" fmla="*/ 111461 h 312791"/>
                <a:gd name="connsiteX18" fmla="*/ 324602 w 347106"/>
                <a:gd name="connsiteY18" fmla="*/ 106443 h 312791"/>
                <a:gd name="connsiteX19" fmla="*/ 329063 w 347106"/>
                <a:gd name="connsiteY19" fmla="*/ 96661 h 312791"/>
                <a:gd name="connsiteX20" fmla="*/ 319280 w 347106"/>
                <a:gd name="connsiteY20" fmla="*/ 92200 h 312791"/>
                <a:gd name="connsiteX21" fmla="*/ 305544 w 347106"/>
                <a:gd name="connsiteY21" fmla="*/ 97370 h 312791"/>
                <a:gd name="connsiteX22" fmla="*/ 276703 w 347106"/>
                <a:gd name="connsiteY22" fmla="*/ 25749 h 312791"/>
                <a:gd name="connsiteX23" fmla="*/ 238535 w 347106"/>
                <a:gd name="connsiteY23" fmla="*/ 0 h 312791"/>
                <a:gd name="connsiteX24" fmla="*/ 108623 w 347106"/>
                <a:gd name="connsiteY24" fmla="*/ 0 h 312791"/>
                <a:gd name="connsiteX25" fmla="*/ 70456 w 347106"/>
                <a:gd name="connsiteY25" fmla="*/ 25749 h 312791"/>
                <a:gd name="connsiteX26" fmla="*/ 41107 w 347106"/>
                <a:gd name="connsiteY26" fmla="*/ 98536 h 312791"/>
                <a:gd name="connsiteX27" fmla="*/ 24330 w 347106"/>
                <a:gd name="connsiteY27" fmla="*/ 92200 h 312791"/>
                <a:gd name="connsiteX28" fmla="*/ 14547 w 347106"/>
                <a:gd name="connsiteY28" fmla="*/ 96661 h 312791"/>
                <a:gd name="connsiteX29" fmla="*/ 19008 w 347106"/>
                <a:gd name="connsiteY29" fmla="*/ 106443 h 312791"/>
                <a:gd name="connsiteX30" fmla="*/ 35481 w 347106"/>
                <a:gd name="connsiteY30" fmla="*/ 112627 h 312791"/>
                <a:gd name="connsiteX31" fmla="*/ 33302 w 347106"/>
                <a:gd name="connsiteY31" fmla="*/ 118000 h 312791"/>
                <a:gd name="connsiteX32" fmla="*/ 13838 w 347106"/>
                <a:gd name="connsiteY32" fmla="*/ 138326 h 312791"/>
                <a:gd name="connsiteX33" fmla="*/ 74511 w 347106"/>
                <a:gd name="connsiteY33" fmla="*/ 56263 h 312791"/>
                <a:gd name="connsiteX34" fmla="*/ 272648 w 347106"/>
                <a:gd name="connsiteY34" fmla="*/ 56263 h 312791"/>
                <a:gd name="connsiteX35" fmla="*/ 296167 w 347106"/>
                <a:gd name="connsiteY35" fmla="*/ 114553 h 312791"/>
                <a:gd name="connsiteX36" fmla="*/ 260989 w 347106"/>
                <a:gd name="connsiteY36" fmla="*/ 114553 h 312791"/>
                <a:gd name="connsiteX37" fmla="*/ 226522 w 347106"/>
                <a:gd name="connsiteY37" fmla="*/ 86169 h 312791"/>
                <a:gd name="connsiteX38" fmla="*/ 192054 w 347106"/>
                <a:gd name="connsiteY38" fmla="*/ 114553 h 312791"/>
                <a:gd name="connsiteX39" fmla="*/ 51043 w 347106"/>
                <a:gd name="connsiteY39" fmla="*/ 114553 h 312791"/>
                <a:gd name="connsiteX40" fmla="*/ 74562 w 347106"/>
                <a:gd name="connsiteY40" fmla="*/ 56263 h 312791"/>
                <a:gd name="connsiteX41" fmla="*/ 245175 w 347106"/>
                <a:gd name="connsiteY41" fmla="*/ 114604 h 312791"/>
                <a:gd name="connsiteX42" fmla="*/ 207818 w 347106"/>
                <a:gd name="connsiteY42" fmla="*/ 114604 h 312791"/>
                <a:gd name="connsiteX43" fmla="*/ 226471 w 347106"/>
                <a:gd name="connsiteY43" fmla="*/ 101425 h 312791"/>
                <a:gd name="connsiteX44" fmla="*/ 245124 w 347106"/>
                <a:gd name="connsiteY44" fmla="*/ 114604 h 312791"/>
                <a:gd name="connsiteX45" fmla="*/ 59811 w 347106"/>
                <a:gd name="connsiteY45" fmla="*/ 287347 h 312791"/>
                <a:gd name="connsiteX46" fmla="*/ 49572 w 347106"/>
                <a:gd name="connsiteY46" fmla="*/ 297585 h 312791"/>
                <a:gd name="connsiteX47" fmla="*/ 39333 w 347106"/>
                <a:gd name="connsiteY47" fmla="*/ 287347 h 312791"/>
                <a:gd name="connsiteX48" fmla="*/ 39333 w 347106"/>
                <a:gd name="connsiteY48" fmla="*/ 278071 h 312791"/>
                <a:gd name="connsiteX49" fmla="*/ 59811 w 347106"/>
                <a:gd name="connsiteY49" fmla="*/ 278071 h 312791"/>
                <a:gd name="connsiteX50" fmla="*/ 59811 w 347106"/>
                <a:gd name="connsiteY50" fmla="*/ 287347 h 312791"/>
                <a:gd name="connsiteX51" fmla="*/ 307875 w 347106"/>
                <a:gd name="connsiteY51" fmla="*/ 287347 h 312791"/>
                <a:gd name="connsiteX52" fmla="*/ 297637 w 347106"/>
                <a:gd name="connsiteY52" fmla="*/ 297585 h 312791"/>
                <a:gd name="connsiteX53" fmla="*/ 287398 w 347106"/>
                <a:gd name="connsiteY53" fmla="*/ 287347 h 312791"/>
                <a:gd name="connsiteX54" fmla="*/ 287398 w 347106"/>
                <a:gd name="connsiteY54" fmla="*/ 278071 h 312791"/>
                <a:gd name="connsiteX55" fmla="*/ 307875 w 347106"/>
                <a:gd name="connsiteY55" fmla="*/ 278071 h 312791"/>
                <a:gd name="connsiteX56" fmla="*/ 307875 w 347106"/>
                <a:gd name="connsiteY56" fmla="*/ 287347 h 312791"/>
                <a:gd name="connsiteX57" fmla="*/ 319280 w 347106"/>
                <a:gd name="connsiteY57" fmla="*/ 262865 h 312791"/>
                <a:gd name="connsiteX58" fmla="*/ 27878 w 347106"/>
                <a:gd name="connsiteY58" fmla="*/ 262865 h 312791"/>
                <a:gd name="connsiteX59" fmla="*/ 15206 w 347106"/>
                <a:gd name="connsiteY59" fmla="*/ 250395 h 312791"/>
                <a:gd name="connsiteX60" fmla="*/ 331901 w 347106"/>
                <a:gd name="connsiteY60" fmla="*/ 250395 h 312791"/>
                <a:gd name="connsiteX61" fmla="*/ 319229 w 347106"/>
                <a:gd name="connsiteY61" fmla="*/ 262865 h 312791"/>
                <a:gd name="connsiteX62" fmla="*/ 331951 w 347106"/>
                <a:gd name="connsiteY62" fmla="*/ 172590 h 312791"/>
                <a:gd name="connsiteX63" fmla="*/ 331951 w 347106"/>
                <a:gd name="connsiteY63" fmla="*/ 235189 h 312791"/>
                <a:gd name="connsiteX64" fmla="*/ 15206 w 347106"/>
                <a:gd name="connsiteY64" fmla="*/ 235189 h 312791"/>
                <a:gd name="connsiteX65" fmla="*/ 15206 w 347106"/>
                <a:gd name="connsiteY65" fmla="*/ 172590 h 312791"/>
                <a:gd name="connsiteX66" fmla="*/ 24735 w 347106"/>
                <a:gd name="connsiteY66" fmla="*/ 148818 h 312791"/>
                <a:gd name="connsiteX67" fmla="*/ 42983 w 347106"/>
                <a:gd name="connsiteY67" fmla="*/ 129760 h 312791"/>
                <a:gd name="connsiteX68" fmla="*/ 304175 w 347106"/>
                <a:gd name="connsiteY68" fmla="*/ 129760 h 312791"/>
                <a:gd name="connsiteX69" fmla="*/ 322422 w 347106"/>
                <a:gd name="connsiteY69" fmla="*/ 148818 h 312791"/>
                <a:gd name="connsiteX70" fmla="*/ 331951 w 347106"/>
                <a:gd name="connsiteY70" fmla="*/ 172590 h 312791"/>
                <a:gd name="connsiteX71" fmla="*/ 84547 w 347106"/>
                <a:gd name="connsiteY71" fmla="*/ 31426 h 312791"/>
                <a:gd name="connsiteX72" fmla="*/ 108623 w 347106"/>
                <a:gd name="connsiteY72" fmla="*/ 15155 h 312791"/>
                <a:gd name="connsiteX73" fmla="*/ 238535 w 347106"/>
                <a:gd name="connsiteY73" fmla="*/ 15155 h 312791"/>
                <a:gd name="connsiteX74" fmla="*/ 262612 w 347106"/>
                <a:gd name="connsiteY74" fmla="*/ 31426 h 312791"/>
                <a:gd name="connsiteX75" fmla="*/ 266515 w 347106"/>
                <a:gd name="connsiteY75" fmla="*/ 41107 h 312791"/>
                <a:gd name="connsiteX76" fmla="*/ 80644 w 347106"/>
                <a:gd name="connsiteY76" fmla="*/ 41107 h 312791"/>
                <a:gd name="connsiteX77" fmla="*/ 84547 w 347106"/>
                <a:gd name="connsiteY77" fmla="*/ 31426 h 312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347106" h="312791">
                  <a:moveTo>
                    <a:pt x="13787" y="138326"/>
                  </a:moveTo>
                  <a:cubicBezTo>
                    <a:pt x="4917" y="147602"/>
                    <a:pt x="0" y="159766"/>
                    <a:pt x="0" y="172590"/>
                  </a:cubicBezTo>
                  <a:lnTo>
                    <a:pt x="0" y="250193"/>
                  </a:lnTo>
                  <a:cubicBezTo>
                    <a:pt x="0" y="264284"/>
                    <a:pt x="10493" y="275942"/>
                    <a:pt x="24076" y="277767"/>
                  </a:cubicBezTo>
                  <a:lnTo>
                    <a:pt x="24076" y="287347"/>
                  </a:lnTo>
                  <a:cubicBezTo>
                    <a:pt x="24076" y="301387"/>
                    <a:pt x="35481" y="312792"/>
                    <a:pt x="49522" y="312792"/>
                  </a:cubicBezTo>
                  <a:cubicBezTo>
                    <a:pt x="63562" y="312792"/>
                    <a:pt x="74967" y="301387"/>
                    <a:pt x="74967" y="287347"/>
                  </a:cubicBezTo>
                  <a:lnTo>
                    <a:pt x="74967" y="278071"/>
                  </a:lnTo>
                  <a:lnTo>
                    <a:pt x="272141" y="278071"/>
                  </a:lnTo>
                  <a:lnTo>
                    <a:pt x="272141" y="287347"/>
                  </a:lnTo>
                  <a:cubicBezTo>
                    <a:pt x="272141" y="301387"/>
                    <a:pt x="283545" y="312792"/>
                    <a:pt x="297586" y="312792"/>
                  </a:cubicBezTo>
                  <a:cubicBezTo>
                    <a:pt x="311626" y="312792"/>
                    <a:pt x="323030" y="301387"/>
                    <a:pt x="323030" y="287347"/>
                  </a:cubicBezTo>
                  <a:lnTo>
                    <a:pt x="323030" y="277767"/>
                  </a:lnTo>
                  <a:cubicBezTo>
                    <a:pt x="336615" y="275891"/>
                    <a:pt x="347107" y="264233"/>
                    <a:pt x="347107" y="250193"/>
                  </a:cubicBezTo>
                  <a:lnTo>
                    <a:pt x="347107" y="172590"/>
                  </a:lnTo>
                  <a:cubicBezTo>
                    <a:pt x="347107" y="159766"/>
                    <a:pt x="342241" y="147602"/>
                    <a:pt x="333320" y="138326"/>
                  </a:cubicBezTo>
                  <a:lnTo>
                    <a:pt x="313856" y="118000"/>
                  </a:lnTo>
                  <a:lnTo>
                    <a:pt x="311221" y="111461"/>
                  </a:lnTo>
                  <a:lnTo>
                    <a:pt x="324602" y="106443"/>
                  </a:lnTo>
                  <a:cubicBezTo>
                    <a:pt x="328556" y="104973"/>
                    <a:pt x="330533" y="100564"/>
                    <a:pt x="329063" y="96661"/>
                  </a:cubicBezTo>
                  <a:cubicBezTo>
                    <a:pt x="327592" y="92707"/>
                    <a:pt x="323183" y="90730"/>
                    <a:pt x="319280" y="92200"/>
                  </a:cubicBezTo>
                  <a:lnTo>
                    <a:pt x="305544" y="97370"/>
                  </a:lnTo>
                  <a:lnTo>
                    <a:pt x="276703" y="25749"/>
                  </a:lnTo>
                  <a:cubicBezTo>
                    <a:pt x="270367" y="10087"/>
                    <a:pt x="255414" y="0"/>
                    <a:pt x="238535" y="0"/>
                  </a:cubicBezTo>
                  <a:lnTo>
                    <a:pt x="108623" y="0"/>
                  </a:lnTo>
                  <a:cubicBezTo>
                    <a:pt x="91745" y="0"/>
                    <a:pt x="76741" y="10137"/>
                    <a:pt x="70456" y="25749"/>
                  </a:cubicBezTo>
                  <a:lnTo>
                    <a:pt x="41107" y="98536"/>
                  </a:lnTo>
                  <a:lnTo>
                    <a:pt x="24330" y="92200"/>
                  </a:lnTo>
                  <a:cubicBezTo>
                    <a:pt x="20427" y="90730"/>
                    <a:pt x="16017" y="92707"/>
                    <a:pt x="14547" y="96661"/>
                  </a:cubicBezTo>
                  <a:cubicBezTo>
                    <a:pt x="13078" y="100614"/>
                    <a:pt x="15055" y="104973"/>
                    <a:pt x="19008" y="106443"/>
                  </a:cubicBezTo>
                  <a:lnTo>
                    <a:pt x="35481" y="112627"/>
                  </a:lnTo>
                  <a:lnTo>
                    <a:pt x="33302" y="118000"/>
                  </a:lnTo>
                  <a:lnTo>
                    <a:pt x="13838" y="138326"/>
                  </a:lnTo>
                  <a:close/>
                  <a:moveTo>
                    <a:pt x="74511" y="56263"/>
                  </a:moveTo>
                  <a:lnTo>
                    <a:pt x="272648" y="56263"/>
                  </a:lnTo>
                  <a:lnTo>
                    <a:pt x="296167" y="114553"/>
                  </a:lnTo>
                  <a:lnTo>
                    <a:pt x="260989" y="114553"/>
                  </a:lnTo>
                  <a:cubicBezTo>
                    <a:pt x="257847" y="98384"/>
                    <a:pt x="243604" y="86169"/>
                    <a:pt x="226522" y="86169"/>
                  </a:cubicBezTo>
                  <a:cubicBezTo>
                    <a:pt x="209441" y="86169"/>
                    <a:pt x="195197" y="98384"/>
                    <a:pt x="192054" y="114553"/>
                  </a:cubicBezTo>
                  <a:lnTo>
                    <a:pt x="51043" y="114553"/>
                  </a:lnTo>
                  <a:lnTo>
                    <a:pt x="74562" y="56263"/>
                  </a:lnTo>
                  <a:close/>
                  <a:moveTo>
                    <a:pt x="245175" y="114604"/>
                  </a:moveTo>
                  <a:lnTo>
                    <a:pt x="207818" y="114604"/>
                  </a:lnTo>
                  <a:cubicBezTo>
                    <a:pt x="210606" y="106950"/>
                    <a:pt x="217905" y="101425"/>
                    <a:pt x="226471" y="101425"/>
                  </a:cubicBezTo>
                  <a:cubicBezTo>
                    <a:pt x="235037" y="101425"/>
                    <a:pt x="242387" y="106950"/>
                    <a:pt x="245124" y="114604"/>
                  </a:cubicBezTo>
                  <a:close/>
                  <a:moveTo>
                    <a:pt x="59811" y="287347"/>
                  </a:moveTo>
                  <a:cubicBezTo>
                    <a:pt x="59811" y="292973"/>
                    <a:pt x="55199" y="297585"/>
                    <a:pt x="49572" y="297585"/>
                  </a:cubicBezTo>
                  <a:cubicBezTo>
                    <a:pt x="43946" y="297585"/>
                    <a:pt x="39333" y="292973"/>
                    <a:pt x="39333" y="287347"/>
                  </a:cubicBezTo>
                  <a:lnTo>
                    <a:pt x="39333" y="278071"/>
                  </a:lnTo>
                  <a:lnTo>
                    <a:pt x="59811" y="278071"/>
                  </a:lnTo>
                  <a:lnTo>
                    <a:pt x="59811" y="287347"/>
                  </a:lnTo>
                  <a:close/>
                  <a:moveTo>
                    <a:pt x="307875" y="287347"/>
                  </a:moveTo>
                  <a:cubicBezTo>
                    <a:pt x="307875" y="292973"/>
                    <a:pt x="303263" y="297585"/>
                    <a:pt x="297637" y="297585"/>
                  </a:cubicBezTo>
                  <a:cubicBezTo>
                    <a:pt x="292010" y="297585"/>
                    <a:pt x="287398" y="292973"/>
                    <a:pt x="287398" y="287347"/>
                  </a:cubicBezTo>
                  <a:lnTo>
                    <a:pt x="287398" y="278071"/>
                  </a:lnTo>
                  <a:lnTo>
                    <a:pt x="307875" y="278071"/>
                  </a:lnTo>
                  <a:lnTo>
                    <a:pt x="307875" y="287347"/>
                  </a:lnTo>
                  <a:close/>
                  <a:moveTo>
                    <a:pt x="319280" y="262865"/>
                  </a:moveTo>
                  <a:lnTo>
                    <a:pt x="27878" y="262865"/>
                  </a:lnTo>
                  <a:cubicBezTo>
                    <a:pt x="20934" y="262865"/>
                    <a:pt x="15358" y="257289"/>
                    <a:pt x="15206" y="250395"/>
                  </a:cubicBezTo>
                  <a:lnTo>
                    <a:pt x="331901" y="250395"/>
                  </a:lnTo>
                  <a:cubicBezTo>
                    <a:pt x="331800" y="257289"/>
                    <a:pt x="326174" y="262865"/>
                    <a:pt x="319229" y="262865"/>
                  </a:cubicBezTo>
                  <a:close/>
                  <a:moveTo>
                    <a:pt x="331951" y="172590"/>
                  </a:moveTo>
                  <a:lnTo>
                    <a:pt x="331951" y="235189"/>
                  </a:lnTo>
                  <a:lnTo>
                    <a:pt x="15206" y="235189"/>
                  </a:lnTo>
                  <a:lnTo>
                    <a:pt x="15206" y="172590"/>
                  </a:lnTo>
                  <a:cubicBezTo>
                    <a:pt x="15206" y="163669"/>
                    <a:pt x="18602" y="155255"/>
                    <a:pt x="24735" y="148818"/>
                  </a:cubicBezTo>
                  <a:lnTo>
                    <a:pt x="42983" y="129760"/>
                  </a:lnTo>
                  <a:lnTo>
                    <a:pt x="304175" y="129760"/>
                  </a:lnTo>
                  <a:lnTo>
                    <a:pt x="322422" y="148818"/>
                  </a:lnTo>
                  <a:cubicBezTo>
                    <a:pt x="328556" y="155255"/>
                    <a:pt x="331951" y="163669"/>
                    <a:pt x="331951" y="172590"/>
                  </a:cubicBezTo>
                  <a:close/>
                  <a:moveTo>
                    <a:pt x="84547" y="31426"/>
                  </a:moveTo>
                  <a:cubicBezTo>
                    <a:pt x="88501" y="21542"/>
                    <a:pt x="97979" y="15155"/>
                    <a:pt x="108623" y="15155"/>
                  </a:cubicBezTo>
                  <a:lnTo>
                    <a:pt x="238535" y="15155"/>
                  </a:lnTo>
                  <a:cubicBezTo>
                    <a:pt x="249179" y="15155"/>
                    <a:pt x="258607" y="21542"/>
                    <a:pt x="262612" y="31426"/>
                  </a:cubicBezTo>
                  <a:lnTo>
                    <a:pt x="266515" y="41107"/>
                  </a:lnTo>
                  <a:lnTo>
                    <a:pt x="80644" y="41107"/>
                  </a:lnTo>
                  <a:lnTo>
                    <a:pt x="84547" y="31426"/>
                  </a:lnTo>
                  <a:close/>
                </a:path>
              </a:pathLst>
            </a:custGeom>
            <a:grpFill/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950" name="Frihandsfigur: Form 949">
              <a:extLst>
                <a:ext uri="{FF2B5EF4-FFF2-40B4-BE49-F238E27FC236}">
                  <a16:creationId xmlns:a16="http://schemas.microsoft.com/office/drawing/2014/main" id="{3FF35280-AD73-F81C-20CB-8EEB0A61EC1F}"/>
                </a:ext>
              </a:extLst>
            </p:cNvPr>
            <p:cNvSpPr/>
            <p:nvPr/>
          </p:nvSpPr>
          <p:spPr>
            <a:xfrm>
              <a:off x="7841412" y="5230110"/>
              <a:ext cx="97269" cy="15206"/>
            </a:xfrm>
            <a:custGeom>
              <a:avLst/>
              <a:gdLst>
                <a:gd name="connsiteX0" fmla="*/ 89666 w 97269"/>
                <a:gd name="connsiteY0" fmla="*/ 0 h 15206"/>
                <a:gd name="connsiteX1" fmla="*/ 7603 w 97269"/>
                <a:gd name="connsiteY1" fmla="*/ 0 h 15206"/>
                <a:gd name="connsiteX2" fmla="*/ 0 w 97269"/>
                <a:gd name="connsiteY2" fmla="*/ 7603 h 15206"/>
                <a:gd name="connsiteX3" fmla="*/ 7603 w 97269"/>
                <a:gd name="connsiteY3" fmla="*/ 15206 h 15206"/>
                <a:gd name="connsiteX4" fmla="*/ 89666 w 97269"/>
                <a:gd name="connsiteY4" fmla="*/ 15206 h 15206"/>
                <a:gd name="connsiteX5" fmla="*/ 97269 w 97269"/>
                <a:gd name="connsiteY5" fmla="*/ 7603 h 15206"/>
                <a:gd name="connsiteX6" fmla="*/ 89666 w 97269"/>
                <a:gd name="connsiteY6" fmla="*/ 0 h 15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269" h="15206">
                  <a:moveTo>
                    <a:pt x="89666" y="0"/>
                  </a:moveTo>
                  <a:lnTo>
                    <a:pt x="7603" y="0"/>
                  </a:lnTo>
                  <a:cubicBezTo>
                    <a:pt x="3396" y="0"/>
                    <a:pt x="0" y="3396"/>
                    <a:pt x="0" y="7603"/>
                  </a:cubicBezTo>
                  <a:cubicBezTo>
                    <a:pt x="0" y="11810"/>
                    <a:pt x="3396" y="15206"/>
                    <a:pt x="7603" y="15206"/>
                  </a:cubicBezTo>
                  <a:lnTo>
                    <a:pt x="89666" y="15206"/>
                  </a:lnTo>
                  <a:cubicBezTo>
                    <a:pt x="93873" y="15206"/>
                    <a:pt x="97269" y="11810"/>
                    <a:pt x="97269" y="7603"/>
                  </a:cubicBezTo>
                  <a:cubicBezTo>
                    <a:pt x="97269" y="3396"/>
                    <a:pt x="93873" y="0"/>
                    <a:pt x="89666" y="0"/>
                  </a:cubicBezTo>
                  <a:close/>
                </a:path>
              </a:pathLst>
            </a:custGeom>
            <a:grpFill/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951" name="Frihandsfigur: Form 950">
              <a:extLst>
                <a:ext uri="{FF2B5EF4-FFF2-40B4-BE49-F238E27FC236}">
                  <a16:creationId xmlns:a16="http://schemas.microsoft.com/office/drawing/2014/main" id="{863CEEA3-26EE-97F5-B042-6F58FE9892E8}"/>
                </a:ext>
              </a:extLst>
            </p:cNvPr>
            <p:cNvSpPr/>
            <p:nvPr/>
          </p:nvSpPr>
          <p:spPr>
            <a:xfrm>
              <a:off x="7771211" y="5216627"/>
              <a:ext cx="25343" cy="25343"/>
            </a:xfrm>
            <a:custGeom>
              <a:avLst/>
              <a:gdLst>
                <a:gd name="connsiteX0" fmla="*/ 25344 w 25343"/>
                <a:gd name="connsiteY0" fmla="*/ 12672 h 25343"/>
                <a:gd name="connsiteX1" fmla="*/ 12672 w 25343"/>
                <a:gd name="connsiteY1" fmla="*/ 25344 h 25343"/>
                <a:gd name="connsiteX2" fmla="*/ 0 w 25343"/>
                <a:gd name="connsiteY2" fmla="*/ 12672 h 25343"/>
                <a:gd name="connsiteX3" fmla="*/ 12672 w 25343"/>
                <a:gd name="connsiteY3" fmla="*/ 0 h 25343"/>
                <a:gd name="connsiteX4" fmla="*/ 25344 w 25343"/>
                <a:gd name="connsiteY4" fmla="*/ 12672 h 25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343" h="25343">
                  <a:moveTo>
                    <a:pt x="25344" y="12672"/>
                  </a:moveTo>
                  <a:cubicBezTo>
                    <a:pt x="25344" y="19671"/>
                    <a:pt x="19670" y="25344"/>
                    <a:pt x="12672" y="25344"/>
                  </a:cubicBezTo>
                  <a:cubicBezTo>
                    <a:pt x="5673" y="25344"/>
                    <a:pt x="0" y="19671"/>
                    <a:pt x="0" y="12672"/>
                  </a:cubicBezTo>
                  <a:cubicBezTo>
                    <a:pt x="0" y="5673"/>
                    <a:pt x="5673" y="0"/>
                    <a:pt x="12672" y="0"/>
                  </a:cubicBezTo>
                  <a:cubicBezTo>
                    <a:pt x="19670" y="0"/>
                    <a:pt x="25344" y="5673"/>
                    <a:pt x="25344" y="12672"/>
                  </a:cubicBezTo>
                  <a:close/>
                </a:path>
              </a:pathLst>
            </a:custGeom>
            <a:grpFill/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952" name="Frihandsfigur: Form 951">
              <a:extLst>
                <a:ext uri="{FF2B5EF4-FFF2-40B4-BE49-F238E27FC236}">
                  <a16:creationId xmlns:a16="http://schemas.microsoft.com/office/drawing/2014/main" id="{D2795B1B-4E7F-F049-F1D0-BE6AE8CC0E03}"/>
                </a:ext>
              </a:extLst>
            </p:cNvPr>
            <p:cNvSpPr/>
            <p:nvPr/>
          </p:nvSpPr>
          <p:spPr>
            <a:xfrm>
              <a:off x="7983591" y="5216627"/>
              <a:ext cx="25343" cy="25343"/>
            </a:xfrm>
            <a:custGeom>
              <a:avLst/>
              <a:gdLst>
                <a:gd name="connsiteX0" fmla="*/ 25344 w 25343"/>
                <a:gd name="connsiteY0" fmla="*/ 12672 h 25343"/>
                <a:gd name="connsiteX1" fmla="*/ 12672 w 25343"/>
                <a:gd name="connsiteY1" fmla="*/ 25344 h 25343"/>
                <a:gd name="connsiteX2" fmla="*/ 0 w 25343"/>
                <a:gd name="connsiteY2" fmla="*/ 12672 h 25343"/>
                <a:gd name="connsiteX3" fmla="*/ 12672 w 25343"/>
                <a:gd name="connsiteY3" fmla="*/ 0 h 25343"/>
                <a:gd name="connsiteX4" fmla="*/ 25344 w 25343"/>
                <a:gd name="connsiteY4" fmla="*/ 12672 h 25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343" h="25343">
                  <a:moveTo>
                    <a:pt x="25344" y="12672"/>
                  </a:moveTo>
                  <a:cubicBezTo>
                    <a:pt x="25344" y="19671"/>
                    <a:pt x="19671" y="25344"/>
                    <a:pt x="12672" y="25344"/>
                  </a:cubicBezTo>
                  <a:cubicBezTo>
                    <a:pt x="5673" y="25344"/>
                    <a:pt x="0" y="19671"/>
                    <a:pt x="0" y="12672"/>
                  </a:cubicBezTo>
                  <a:cubicBezTo>
                    <a:pt x="0" y="5673"/>
                    <a:pt x="5673" y="0"/>
                    <a:pt x="12672" y="0"/>
                  </a:cubicBezTo>
                  <a:cubicBezTo>
                    <a:pt x="19671" y="0"/>
                    <a:pt x="25344" y="5673"/>
                    <a:pt x="25344" y="12672"/>
                  </a:cubicBezTo>
                  <a:close/>
                </a:path>
              </a:pathLst>
            </a:custGeom>
            <a:grpFill/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  <p:sp>
        <p:nvSpPr>
          <p:cNvPr id="953" name="Frihandsfigur: Form 952">
            <a:extLst>
              <a:ext uri="{FF2B5EF4-FFF2-40B4-BE49-F238E27FC236}">
                <a16:creationId xmlns:a16="http://schemas.microsoft.com/office/drawing/2014/main" id="{9A350350-F4AD-E29F-FB66-0C32DD69A5B9}"/>
              </a:ext>
            </a:extLst>
          </p:cNvPr>
          <p:cNvSpPr/>
          <p:nvPr/>
        </p:nvSpPr>
        <p:spPr>
          <a:xfrm>
            <a:off x="4126223" y="4296492"/>
            <a:ext cx="489517" cy="489517"/>
          </a:xfrm>
          <a:custGeom>
            <a:avLst/>
            <a:gdLst>
              <a:gd name="connsiteX0" fmla="*/ 188456 w 361704"/>
              <a:gd name="connsiteY0" fmla="*/ 173401 h 361704"/>
              <a:gd name="connsiteX1" fmla="*/ 188456 w 361704"/>
              <a:gd name="connsiteY1" fmla="*/ 91592 h 361704"/>
              <a:gd name="connsiteX2" fmla="*/ 210302 w 361704"/>
              <a:gd name="connsiteY2" fmla="*/ 69746 h 361704"/>
              <a:gd name="connsiteX3" fmla="*/ 261699 w 361704"/>
              <a:gd name="connsiteY3" fmla="*/ 107609 h 361704"/>
              <a:gd name="connsiteX4" fmla="*/ 358664 w 361704"/>
              <a:gd name="connsiteY4" fmla="*/ 59862 h 361704"/>
              <a:gd name="connsiteX5" fmla="*/ 361705 w 361704"/>
              <a:gd name="connsiteY5" fmla="*/ 53779 h 361704"/>
              <a:gd name="connsiteX6" fmla="*/ 358664 w 361704"/>
              <a:gd name="connsiteY6" fmla="*/ 47697 h 361704"/>
              <a:gd name="connsiteX7" fmla="*/ 261699 w 361704"/>
              <a:gd name="connsiteY7" fmla="*/ 0 h 361704"/>
              <a:gd name="connsiteX8" fmla="*/ 208072 w 361704"/>
              <a:gd name="connsiteY8" fmla="*/ 50484 h 361704"/>
              <a:gd name="connsiteX9" fmla="*/ 180852 w 361704"/>
              <a:gd name="connsiteY9" fmla="*/ 77704 h 361704"/>
              <a:gd name="connsiteX10" fmla="*/ 153633 w 361704"/>
              <a:gd name="connsiteY10" fmla="*/ 50484 h 361704"/>
              <a:gd name="connsiteX11" fmla="*/ 100006 w 361704"/>
              <a:gd name="connsiteY11" fmla="*/ 0 h 361704"/>
              <a:gd name="connsiteX12" fmla="*/ 3041 w 361704"/>
              <a:gd name="connsiteY12" fmla="*/ 47697 h 361704"/>
              <a:gd name="connsiteX13" fmla="*/ 0 w 361704"/>
              <a:gd name="connsiteY13" fmla="*/ 53779 h 361704"/>
              <a:gd name="connsiteX14" fmla="*/ 3041 w 361704"/>
              <a:gd name="connsiteY14" fmla="*/ 59862 h 361704"/>
              <a:gd name="connsiteX15" fmla="*/ 100006 w 361704"/>
              <a:gd name="connsiteY15" fmla="*/ 107609 h 361704"/>
              <a:gd name="connsiteX16" fmla="*/ 151403 w 361704"/>
              <a:gd name="connsiteY16" fmla="*/ 69746 h 361704"/>
              <a:gd name="connsiteX17" fmla="*/ 173249 w 361704"/>
              <a:gd name="connsiteY17" fmla="*/ 91592 h 361704"/>
              <a:gd name="connsiteX18" fmla="*/ 173249 w 361704"/>
              <a:gd name="connsiteY18" fmla="*/ 173401 h 361704"/>
              <a:gd name="connsiteX19" fmla="*/ 0 w 361704"/>
              <a:gd name="connsiteY19" fmla="*/ 354051 h 361704"/>
              <a:gd name="connsiteX20" fmla="*/ 7603 w 361704"/>
              <a:gd name="connsiteY20" fmla="*/ 361654 h 361704"/>
              <a:gd name="connsiteX21" fmla="*/ 15206 w 361704"/>
              <a:gd name="connsiteY21" fmla="*/ 354051 h 361704"/>
              <a:gd name="connsiteX22" fmla="*/ 16068 w 361704"/>
              <a:gd name="connsiteY22" fmla="*/ 336919 h 361704"/>
              <a:gd name="connsiteX23" fmla="*/ 44757 w 361704"/>
              <a:gd name="connsiteY23" fmla="*/ 336919 h 361704"/>
              <a:gd name="connsiteX24" fmla="*/ 50130 w 361704"/>
              <a:gd name="connsiteY24" fmla="*/ 334689 h 361704"/>
              <a:gd name="connsiteX25" fmla="*/ 74865 w 361704"/>
              <a:gd name="connsiteY25" fmla="*/ 309953 h 361704"/>
              <a:gd name="connsiteX26" fmla="*/ 74865 w 361704"/>
              <a:gd name="connsiteY26" fmla="*/ 299207 h 361704"/>
              <a:gd name="connsiteX27" fmla="*/ 41057 w 361704"/>
              <a:gd name="connsiteY27" fmla="*/ 265399 h 361704"/>
              <a:gd name="connsiteX28" fmla="*/ 76437 w 361704"/>
              <a:gd name="connsiteY28" fmla="*/ 225660 h 361704"/>
              <a:gd name="connsiteX29" fmla="*/ 87081 w 361704"/>
              <a:gd name="connsiteY29" fmla="*/ 257542 h 361704"/>
              <a:gd name="connsiteX30" fmla="*/ 94278 w 361704"/>
              <a:gd name="connsiteY30" fmla="*/ 262763 h 361704"/>
              <a:gd name="connsiteX31" fmla="*/ 131382 w 361704"/>
              <a:gd name="connsiteY31" fmla="*/ 262763 h 361704"/>
              <a:gd name="connsiteX32" fmla="*/ 134778 w 361704"/>
              <a:gd name="connsiteY32" fmla="*/ 261952 h 361704"/>
              <a:gd name="connsiteX33" fmla="*/ 153836 w 361704"/>
              <a:gd name="connsiteY33" fmla="*/ 252423 h 361704"/>
              <a:gd name="connsiteX34" fmla="*/ 184350 w 361704"/>
              <a:gd name="connsiteY34" fmla="*/ 293074 h 361704"/>
              <a:gd name="connsiteX35" fmla="*/ 174060 w 361704"/>
              <a:gd name="connsiteY35" fmla="*/ 313603 h 361704"/>
              <a:gd name="connsiteX36" fmla="*/ 176645 w 361704"/>
              <a:gd name="connsiteY36" fmla="*/ 323335 h 361704"/>
              <a:gd name="connsiteX37" fmla="*/ 213749 w 361704"/>
              <a:gd name="connsiteY37" fmla="*/ 348070 h 361704"/>
              <a:gd name="connsiteX38" fmla="*/ 217956 w 361704"/>
              <a:gd name="connsiteY38" fmla="*/ 349337 h 361704"/>
              <a:gd name="connsiteX39" fmla="*/ 221352 w 361704"/>
              <a:gd name="connsiteY39" fmla="*/ 348526 h 361704"/>
              <a:gd name="connsiteX40" fmla="*/ 270873 w 361704"/>
              <a:gd name="connsiteY40" fmla="*/ 323791 h 361704"/>
              <a:gd name="connsiteX41" fmla="*/ 275080 w 361704"/>
              <a:gd name="connsiteY41" fmla="*/ 316999 h 361704"/>
              <a:gd name="connsiteX42" fmla="*/ 275080 w 361704"/>
              <a:gd name="connsiteY42" fmla="*/ 279895 h 361704"/>
              <a:gd name="connsiteX43" fmla="*/ 272850 w 361704"/>
              <a:gd name="connsiteY43" fmla="*/ 274523 h 361704"/>
              <a:gd name="connsiteX44" fmla="*/ 255566 w 361704"/>
              <a:gd name="connsiteY44" fmla="*/ 257238 h 361704"/>
              <a:gd name="connsiteX45" fmla="*/ 297180 w 361704"/>
              <a:gd name="connsiteY45" fmla="*/ 236406 h 361704"/>
              <a:gd name="connsiteX46" fmla="*/ 346448 w 361704"/>
              <a:gd name="connsiteY46" fmla="*/ 354102 h 361704"/>
              <a:gd name="connsiteX47" fmla="*/ 354051 w 361704"/>
              <a:gd name="connsiteY47" fmla="*/ 361705 h 361704"/>
              <a:gd name="connsiteX48" fmla="*/ 361654 w 361704"/>
              <a:gd name="connsiteY48" fmla="*/ 354102 h 361704"/>
              <a:gd name="connsiteX49" fmla="*/ 188456 w 361704"/>
              <a:gd name="connsiteY49" fmla="*/ 173452 h 361704"/>
              <a:gd name="connsiteX50" fmla="*/ 58746 w 361704"/>
              <a:gd name="connsiteY50" fmla="*/ 304529 h 361704"/>
              <a:gd name="connsiteX51" fmla="*/ 41614 w 361704"/>
              <a:gd name="connsiteY51" fmla="*/ 321662 h 361704"/>
              <a:gd name="connsiteX52" fmla="*/ 18400 w 361704"/>
              <a:gd name="connsiteY52" fmla="*/ 321662 h 361704"/>
              <a:gd name="connsiteX53" fmla="*/ 33251 w 361704"/>
              <a:gd name="connsiteY53" fmla="*/ 278983 h 361704"/>
              <a:gd name="connsiteX54" fmla="*/ 58746 w 361704"/>
              <a:gd name="connsiteY54" fmla="*/ 304479 h 361704"/>
              <a:gd name="connsiteX55" fmla="*/ 261699 w 361704"/>
              <a:gd name="connsiteY55" fmla="*/ 15155 h 361704"/>
              <a:gd name="connsiteX56" fmla="*/ 341126 w 361704"/>
              <a:gd name="connsiteY56" fmla="*/ 53728 h 361704"/>
              <a:gd name="connsiteX57" fmla="*/ 261699 w 361704"/>
              <a:gd name="connsiteY57" fmla="*/ 92301 h 361704"/>
              <a:gd name="connsiteX58" fmla="*/ 223886 w 361704"/>
              <a:gd name="connsiteY58" fmla="*/ 61332 h 361704"/>
              <a:gd name="connsiteX59" fmla="*/ 261699 w 361704"/>
              <a:gd name="connsiteY59" fmla="*/ 61332 h 361704"/>
              <a:gd name="connsiteX60" fmla="*/ 269302 w 361704"/>
              <a:gd name="connsiteY60" fmla="*/ 53728 h 361704"/>
              <a:gd name="connsiteX61" fmla="*/ 261699 w 361704"/>
              <a:gd name="connsiteY61" fmla="*/ 46125 h 361704"/>
              <a:gd name="connsiteX62" fmla="*/ 223886 w 361704"/>
              <a:gd name="connsiteY62" fmla="*/ 46125 h 361704"/>
              <a:gd name="connsiteX63" fmla="*/ 261699 w 361704"/>
              <a:gd name="connsiteY63" fmla="*/ 15155 h 361704"/>
              <a:gd name="connsiteX64" fmla="*/ 100006 w 361704"/>
              <a:gd name="connsiteY64" fmla="*/ 92352 h 361704"/>
              <a:gd name="connsiteX65" fmla="*/ 20579 w 361704"/>
              <a:gd name="connsiteY65" fmla="*/ 53779 h 361704"/>
              <a:gd name="connsiteX66" fmla="*/ 100006 w 361704"/>
              <a:gd name="connsiteY66" fmla="*/ 15206 h 361704"/>
              <a:gd name="connsiteX67" fmla="*/ 137819 w 361704"/>
              <a:gd name="connsiteY67" fmla="*/ 46176 h 361704"/>
              <a:gd name="connsiteX68" fmla="*/ 100006 w 361704"/>
              <a:gd name="connsiteY68" fmla="*/ 46176 h 361704"/>
              <a:gd name="connsiteX69" fmla="*/ 92403 w 361704"/>
              <a:gd name="connsiteY69" fmla="*/ 53779 h 361704"/>
              <a:gd name="connsiteX70" fmla="*/ 100006 w 361704"/>
              <a:gd name="connsiteY70" fmla="*/ 61382 h 361704"/>
              <a:gd name="connsiteX71" fmla="*/ 137819 w 361704"/>
              <a:gd name="connsiteY71" fmla="*/ 61382 h 361704"/>
              <a:gd name="connsiteX72" fmla="*/ 100006 w 361704"/>
              <a:gd name="connsiteY72" fmla="*/ 92352 h 361704"/>
              <a:gd name="connsiteX73" fmla="*/ 239295 w 361704"/>
              <a:gd name="connsiteY73" fmla="*/ 248267 h 361704"/>
              <a:gd name="connsiteX74" fmla="*/ 235189 w 361704"/>
              <a:gd name="connsiteY74" fmla="*/ 253842 h 361704"/>
              <a:gd name="connsiteX75" fmla="*/ 237318 w 361704"/>
              <a:gd name="connsiteY75" fmla="*/ 260432 h 361704"/>
              <a:gd name="connsiteX76" fmla="*/ 259823 w 361704"/>
              <a:gd name="connsiteY76" fmla="*/ 282937 h 361704"/>
              <a:gd name="connsiteX77" fmla="*/ 259823 w 361704"/>
              <a:gd name="connsiteY77" fmla="*/ 312234 h 361704"/>
              <a:gd name="connsiteX78" fmla="*/ 218462 w 361704"/>
              <a:gd name="connsiteY78" fmla="*/ 332915 h 361704"/>
              <a:gd name="connsiteX79" fmla="*/ 190584 w 361704"/>
              <a:gd name="connsiteY79" fmla="*/ 314312 h 361704"/>
              <a:gd name="connsiteX80" fmla="*/ 199962 w 361704"/>
              <a:gd name="connsiteY80" fmla="*/ 295558 h 361704"/>
              <a:gd name="connsiteX81" fmla="*/ 199252 w 361704"/>
              <a:gd name="connsiteY81" fmla="*/ 287600 h 361704"/>
              <a:gd name="connsiteX82" fmla="*/ 162149 w 361704"/>
              <a:gd name="connsiteY82" fmla="*/ 238129 h 361704"/>
              <a:gd name="connsiteX83" fmla="*/ 152670 w 361704"/>
              <a:gd name="connsiteY83" fmla="*/ 235899 h 361704"/>
              <a:gd name="connsiteX84" fmla="*/ 129506 w 361704"/>
              <a:gd name="connsiteY84" fmla="*/ 247456 h 361704"/>
              <a:gd name="connsiteX85" fmla="*/ 99651 w 361704"/>
              <a:gd name="connsiteY85" fmla="*/ 247456 h 361704"/>
              <a:gd name="connsiteX86" fmla="*/ 89210 w 361704"/>
              <a:gd name="connsiteY86" fmla="*/ 216080 h 361704"/>
              <a:gd name="connsiteX87" fmla="*/ 180751 w 361704"/>
              <a:gd name="connsiteY87" fmla="*/ 188405 h 361704"/>
              <a:gd name="connsiteX88" fmla="*/ 284964 w 361704"/>
              <a:gd name="connsiteY88" fmla="*/ 225407 h 361704"/>
              <a:gd name="connsiteX89" fmla="*/ 239295 w 361704"/>
              <a:gd name="connsiteY89" fmla="*/ 248267 h 361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361704" h="361704">
                <a:moveTo>
                  <a:pt x="188456" y="173401"/>
                </a:moveTo>
                <a:lnTo>
                  <a:pt x="188456" y="91592"/>
                </a:lnTo>
                <a:lnTo>
                  <a:pt x="210302" y="69746"/>
                </a:lnTo>
                <a:cubicBezTo>
                  <a:pt x="217094" y="91643"/>
                  <a:pt x="237572" y="107609"/>
                  <a:pt x="261699" y="107609"/>
                </a:cubicBezTo>
                <a:cubicBezTo>
                  <a:pt x="294240" y="107609"/>
                  <a:pt x="352176" y="64778"/>
                  <a:pt x="358664" y="59862"/>
                </a:cubicBezTo>
                <a:cubicBezTo>
                  <a:pt x="360590" y="58442"/>
                  <a:pt x="361705" y="56161"/>
                  <a:pt x="361705" y="53779"/>
                </a:cubicBezTo>
                <a:cubicBezTo>
                  <a:pt x="361705" y="51397"/>
                  <a:pt x="360590" y="49116"/>
                  <a:pt x="358664" y="47697"/>
                </a:cubicBezTo>
                <a:cubicBezTo>
                  <a:pt x="352176" y="42831"/>
                  <a:pt x="294240" y="0"/>
                  <a:pt x="261699" y="0"/>
                </a:cubicBezTo>
                <a:cubicBezTo>
                  <a:pt x="233162" y="0"/>
                  <a:pt x="209795" y="22353"/>
                  <a:pt x="208072" y="50484"/>
                </a:cubicBezTo>
                <a:lnTo>
                  <a:pt x="180852" y="77704"/>
                </a:lnTo>
                <a:lnTo>
                  <a:pt x="153633" y="50484"/>
                </a:lnTo>
                <a:cubicBezTo>
                  <a:pt x="151910" y="22353"/>
                  <a:pt x="128543" y="0"/>
                  <a:pt x="100006" y="0"/>
                </a:cubicBezTo>
                <a:cubicBezTo>
                  <a:pt x="67465" y="0"/>
                  <a:pt x="9529" y="42831"/>
                  <a:pt x="3041" y="47697"/>
                </a:cubicBezTo>
                <a:cubicBezTo>
                  <a:pt x="1115" y="49116"/>
                  <a:pt x="0" y="51397"/>
                  <a:pt x="0" y="53779"/>
                </a:cubicBezTo>
                <a:cubicBezTo>
                  <a:pt x="0" y="56161"/>
                  <a:pt x="1115" y="58442"/>
                  <a:pt x="3041" y="59862"/>
                </a:cubicBezTo>
                <a:cubicBezTo>
                  <a:pt x="9529" y="64728"/>
                  <a:pt x="67465" y="107609"/>
                  <a:pt x="100006" y="107609"/>
                </a:cubicBezTo>
                <a:cubicBezTo>
                  <a:pt x="124133" y="107609"/>
                  <a:pt x="144560" y="91643"/>
                  <a:pt x="151403" y="69746"/>
                </a:cubicBezTo>
                <a:lnTo>
                  <a:pt x="173249" y="91592"/>
                </a:lnTo>
                <a:lnTo>
                  <a:pt x="173249" y="173401"/>
                </a:lnTo>
                <a:cubicBezTo>
                  <a:pt x="77045" y="177406"/>
                  <a:pt x="0" y="256884"/>
                  <a:pt x="0" y="354051"/>
                </a:cubicBezTo>
                <a:cubicBezTo>
                  <a:pt x="0" y="358258"/>
                  <a:pt x="3396" y="361654"/>
                  <a:pt x="7603" y="361654"/>
                </a:cubicBezTo>
                <a:cubicBezTo>
                  <a:pt x="11810" y="361654"/>
                  <a:pt x="15206" y="358258"/>
                  <a:pt x="15206" y="354051"/>
                </a:cubicBezTo>
                <a:cubicBezTo>
                  <a:pt x="15206" y="348273"/>
                  <a:pt x="15510" y="342545"/>
                  <a:pt x="16068" y="336919"/>
                </a:cubicBezTo>
                <a:lnTo>
                  <a:pt x="44757" y="336919"/>
                </a:lnTo>
                <a:cubicBezTo>
                  <a:pt x="46784" y="336919"/>
                  <a:pt x="48710" y="336108"/>
                  <a:pt x="50130" y="334689"/>
                </a:cubicBezTo>
                <a:lnTo>
                  <a:pt x="74865" y="309953"/>
                </a:lnTo>
                <a:cubicBezTo>
                  <a:pt x="77856" y="306963"/>
                  <a:pt x="77856" y="302147"/>
                  <a:pt x="74865" y="299207"/>
                </a:cubicBezTo>
                <a:lnTo>
                  <a:pt x="41057" y="265399"/>
                </a:lnTo>
                <a:cubicBezTo>
                  <a:pt x="50637" y="250345"/>
                  <a:pt x="62599" y="236862"/>
                  <a:pt x="76437" y="225660"/>
                </a:cubicBezTo>
                <a:lnTo>
                  <a:pt x="87081" y="257542"/>
                </a:lnTo>
                <a:cubicBezTo>
                  <a:pt x="88095" y="260634"/>
                  <a:pt x="91035" y="262763"/>
                  <a:pt x="94278" y="262763"/>
                </a:cubicBezTo>
                <a:lnTo>
                  <a:pt x="131382" y="262763"/>
                </a:lnTo>
                <a:cubicBezTo>
                  <a:pt x="132548" y="262763"/>
                  <a:pt x="133713" y="262510"/>
                  <a:pt x="134778" y="261952"/>
                </a:cubicBezTo>
                <a:lnTo>
                  <a:pt x="153836" y="252423"/>
                </a:lnTo>
                <a:lnTo>
                  <a:pt x="184350" y="293074"/>
                </a:lnTo>
                <a:lnTo>
                  <a:pt x="174060" y="313603"/>
                </a:lnTo>
                <a:cubicBezTo>
                  <a:pt x="172337" y="317049"/>
                  <a:pt x="173452" y="321206"/>
                  <a:pt x="176645" y="323335"/>
                </a:cubicBezTo>
                <a:lnTo>
                  <a:pt x="213749" y="348070"/>
                </a:lnTo>
                <a:cubicBezTo>
                  <a:pt x="215016" y="348932"/>
                  <a:pt x="216486" y="349337"/>
                  <a:pt x="217956" y="349337"/>
                </a:cubicBezTo>
                <a:cubicBezTo>
                  <a:pt x="219121" y="349337"/>
                  <a:pt x="220287" y="349084"/>
                  <a:pt x="221352" y="348526"/>
                </a:cubicBezTo>
                <a:lnTo>
                  <a:pt x="270873" y="323791"/>
                </a:lnTo>
                <a:cubicBezTo>
                  <a:pt x="273458" y="322524"/>
                  <a:pt x="275080" y="319888"/>
                  <a:pt x="275080" y="316999"/>
                </a:cubicBezTo>
                <a:lnTo>
                  <a:pt x="275080" y="279895"/>
                </a:lnTo>
                <a:cubicBezTo>
                  <a:pt x="275080" y="277868"/>
                  <a:pt x="274269" y="275942"/>
                  <a:pt x="272850" y="274523"/>
                </a:cubicBezTo>
                <a:lnTo>
                  <a:pt x="255566" y="257238"/>
                </a:lnTo>
                <a:lnTo>
                  <a:pt x="297180" y="236406"/>
                </a:lnTo>
                <a:cubicBezTo>
                  <a:pt x="327592" y="266464"/>
                  <a:pt x="346448" y="308128"/>
                  <a:pt x="346448" y="354102"/>
                </a:cubicBezTo>
                <a:cubicBezTo>
                  <a:pt x="346448" y="358309"/>
                  <a:pt x="349844" y="361705"/>
                  <a:pt x="354051" y="361705"/>
                </a:cubicBezTo>
                <a:cubicBezTo>
                  <a:pt x="358258" y="361705"/>
                  <a:pt x="361654" y="358309"/>
                  <a:pt x="361654" y="354102"/>
                </a:cubicBezTo>
                <a:cubicBezTo>
                  <a:pt x="361654" y="256934"/>
                  <a:pt x="284660" y="177507"/>
                  <a:pt x="188456" y="173452"/>
                </a:cubicBezTo>
                <a:close/>
                <a:moveTo>
                  <a:pt x="58746" y="304529"/>
                </a:moveTo>
                <a:lnTo>
                  <a:pt x="41614" y="321662"/>
                </a:lnTo>
                <a:lnTo>
                  <a:pt x="18400" y="321662"/>
                </a:lnTo>
                <a:cubicBezTo>
                  <a:pt x="21390" y="306608"/>
                  <a:pt x="26459" y="292314"/>
                  <a:pt x="33251" y="278983"/>
                </a:cubicBezTo>
                <a:lnTo>
                  <a:pt x="58746" y="304479"/>
                </a:lnTo>
                <a:close/>
                <a:moveTo>
                  <a:pt x="261699" y="15155"/>
                </a:moveTo>
                <a:cubicBezTo>
                  <a:pt x="281771" y="15155"/>
                  <a:pt x="320293" y="39181"/>
                  <a:pt x="341126" y="53728"/>
                </a:cubicBezTo>
                <a:cubicBezTo>
                  <a:pt x="320344" y="68276"/>
                  <a:pt x="281822" y="92301"/>
                  <a:pt x="261699" y="92301"/>
                </a:cubicBezTo>
                <a:cubicBezTo>
                  <a:pt x="242995" y="92301"/>
                  <a:pt x="227383" y="78971"/>
                  <a:pt x="223886" y="61332"/>
                </a:cubicBezTo>
                <a:lnTo>
                  <a:pt x="261699" y="61332"/>
                </a:lnTo>
                <a:cubicBezTo>
                  <a:pt x="265906" y="61332"/>
                  <a:pt x="269302" y="57936"/>
                  <a:pt x="269302" y="53728"/>
                </a:cubicBezTo>
                <a:cubicBezTo>
                  <a:pt x="269302" y="49521"/>
                  <a:pt x="265906" y="46125"/>
                  <a:pt x="261699" y="46125"/>
                </a:cubicBezTo>
                <a:lnTo>
                  <a:pt x="223886" y="46125"/>
                </a:lnTo>
                <a:cubicBezTo>
                  <a:pt x="227434" y="28486"/>
                  <a:pt x="243046" y="15155"/>
                  <a:pt x="261699" y="15155"/>
                </a:cubicBezTo>
                <a:close/>
                <a:moveTo>
                  <a:pt x="100006" y="92352"/>
                </a:moveTo>
                <a:cubicBezTo>
                  <a:pt x="79934" y="92352"/>
                  <a:pt x="41411" y="68326"/>
                  <a:pt x="20579" y="53779"/>
                </a:cubicBezTo>
                <a:cubicBezTo>
                  <a:pt x="41361" y="39232"/>
                  <a:pt x="79883" y="15206"/>
                  <a:pt x="100006" y="15206"/>
                </a:cubicBezTo>
                <a:cubicBezTo>
                  <a:pt x="118659" y="15206"/>
                  <a:pt x="134271" y="28537"/>
                  <a:pt x="137819" y="46176"/>
                </a:cubicBezTo>
                <a:lnTo>
                  <a:pt x="100006" y="46176"/>
                </a:lnTo>
                <a:cubicBezTo>
                  <a:pt x="95799" y="46176"/>
                  <a:pt x="92403" y="49572"/>
                  <a:pt x="92403" y="53779"/>
                </a:cubicBezTo>
                <a:cubicBezTo>
                  <a:pt x="92403" y="57986"/>
                  <a:pt x="95799" y="61382"/>
                  <a:pt x="100006" y="61382"/>
                </a:cubicBezTo>
                <a:lnTo>
                  <a:pt x="137819" y="61382"/>
                </a:lnTo>
                <a:cubicBezTo>
                  <a:pt x="134271" y="79021"/>
                  <a:pt x="118659" y="92352"/>
                  <a:pt x="100006" y="92352"/>
                </a:cubicBezTo>
                <a:close/>
                <a:moveTo>
                  <a:pt x="239295" y="248267"/>
                </a:moveTo>
                <a:cubicBezTo>
                  <a:pt x="237115" y="249382"/>
                  <a:pt x="235595" y="251460"/>
                  <a:pt x="235189" y="253842"/>
                </a:cubicBezTo>
                <a:cubicBezTo>
                  <a:pt x="234784" y="256225"/>
                  <a:pt x="235595" y="258708"/>
                  <a:pt x="237318" y="260432"/>
                </a:cubicBezTo>
                <a:lnTo>
                  <a:pt x="259823" y="282937"/>
                </a:lnTo>
                <a:lnTo>
                  <a:pt x="259823" y="312234"/>
                </a:lnTo>
                <a:lnTo>
                  <a:pt x="218462" y="332915"/>
                </a:lnTo>
                <a:lnTo>
                  <a:pt x="190584" y="314312"/>
                </a:lnTo>
                <a:lnTo>
                  <a:pt x="199962" y="295558"/>
                </a:lnTo>
                <a:cubicBezTo>
                  <a:pt x="201229" y="292973"/>
                  <a:pt x="200976" y="289881"/>
                  <a:pt x="199252" y="287600"/>
                </a:cubicBezTo>
                <a:lnTo>
                  <a:pt x="162149" y="238129"/>
                </a:lnTo>
                <a:cubicBezTo>
                  <a:pt x="159919" y="235189"/>
                  <a:pt x="155965" y="234277"/>
                  <a:pt x="152670" y="235899"/>
                </a:cubicBezTo>
                <a:lnTo>
                  <a:pt x="129506" y="247456"/>
                </a:lnTo>
                <a:lnTo>
                  <a:pt x="99651" y="247456"/>
                </a:lnTo>
                <a:lnTo>
                  <a:pt x="89210" y="216080"/>
                </a:lnTo>
                <a:cubicBezTo>
                  <a:pt x="115466" y="198593"/>
                  <a:pt x="146943" y="188405"/>
                  <a:pt x="180751" y="188405"/>
                </a:cubicBezTo>
                <a:cubicBezTo>
                  <a:pt x="220186" y="188405"/>
                  <a:pt x="256478" y="202293"/>
                  <a:pt x="284964" y="225407"/>
                </a:cubicBezTo>
                <a:lnTo>
                  <a:pt x="239295" y="248267"/>
                </a:lnTo>
                <a:close/>
              </a:path>
            </a:pathLst>
          </a:custGeom>
          <a:solidFill>
            <a:schemeClr val="bg1"/>
          </a:solidFill>
          <a:ln w="5064" cap="flat">
            <a:noFill/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grpSp>
        <p:nvGrpSpPr>
          <p:cNvPr id="1012" name="Bild 3">
            <a:extLst>
              <a:ext uri="{FF2B5EF4-FFF2-40B4-BE49-F238E27FC236}">
                <a16:creationId xmlns:a16="http://schemas.microsoft.com/office/drawing/2014/main" id="{B1AE4DBA-DF20-9ED2-6DE0-E90B7772D196}"/>
              </a:ext>
            </a:extLst>
          </p:cNvPr>
          <p:cNvGrpSpPr/>
          <p:nvPr/>
        </p:nvGrpSpPr>
        <p:grpSpPr>
          <a:xfrm>
            <a:off x="453942" y="5265902"/>
            <a:ext cx="401095" cy="565182"/>
            <a:chOff x="7739176" y="6741557"/>
            <a:chExt cx="296369" cy="417613"/>
          </a:xfrm>
          <a:solidFill>
            <a:schemeClr val="bg1"/>
          </a:solidFill>
        </p:grpSpPr>
        <p:sp>
          <p:nvSpPr>
            <p:cNvPr id="1013" name="Frihandsfigur: Form 1012">
              <a:extLst>
                <a:ext uri="{FF2B5EF4-FFF2-40B4-BE49-F238E27FC236}">
                  <a16:creationId xmlns:a16="http://schemas.microsoft.com/office/drawing/2014/main" id="{9149AE28-ABCA-C45C-8C0E-4F6267FFE50F}"/>
                </a:ext>
              </a:extLst>
            </p:cNvPr>
            <p:cNvSpPr/>
            <p:nvPr/>
          </p:nvSpPr>
          <p:spPr>
            <a:xfrm>
              <a:off x="7979637" y="6741557"/>
              <a:ext cx="55908" cy="417562"/>
            </a:xfrm>
            <a:custGeom>
              <a:avLst/>
              <a:gdLst>
                <a:gd name="connsiteX0" fmla="*/ 48356 w 55908"/>
                <a:gd name="connsiteY0" fmla="*/ 51 h 417562"/>
                <a:gd name="connsiteX1" fmla="*/ 0 w 55908"/>
                <a:gd name="connsiteY1" fmla="*/ 48406 h 417562"/>
                <a:gd name="connsiteX2" fmla="*/ 0 w 55908"/>
                <a:gd name="connsiteY2" fmla="*/ 183539 h 417562"/>
                <a:gd name="connsiteX3" fmla="*/ 26509 w 55908"/>
                <a:gd name="connsiteY3" fmla="*/ 210048 h 417562"/>
                <a:gd name="connsiteX4" fmla="*/ 40702 w 55908"/>
                <a:gd name="connsiteY4" fmla="*/ 210048 h 417562"/>
                <a:gd name="connsiteX5" fmla="*/ 40702 w 55908"/>
                <a:gd name="connsiteY5" fmla="*/ 409959 h 417562"/>
                <a:gd name="connsiteX6" fmla="*/ 48305 w 55908"/>
                <a:gd name="connsiteY6" fmla="*/ 417563 h 417562"/>
                <a:gd name="connsiteX7" fmla="*/ 55908 w 55908"/>
                <a:gd name="connsiteY7" fmla="*/ 409959 h 417562"/>
                <a:gd name="connsiteX8" fmla="*/ 55908 w 55908"/>
                <a:gd name="connsiteY8" fmla="*/ 7603 h 417562"/>
                <a:gd name="connsiteX9" fmla="*/ 48305 w 55908"/>
                <a:gd name="connsiteY9" fmla="*/ 0 h 417562"/>
                <a:gd name="connsiteX10" fmla="*/ 26560 w 55908"/>
                <a:gd name="connsiteY10" fmla="*/ 194893 h 417562"/>
                <a:gd name="connsiteX11" fmla="*/ 15257 w 55908"/>
                <a:gd name="connsiteY11" fmla="*/ 183589 h 417562"/>
                <a:gd name="connsiteX12" fmla="*/ 15257 w 55908"/>
                <a:gd name="connsiteY12" fmla="*/ 48457 h 417562"/>
                <a:gd name="connsiteX13" fmla="*/ 40804 w 55908"/>
                <a:gd name="connsiteY13" fmla="*/ 16169 h 417562"/>
                <a:gd name="connsiteX14" fmla="*/ 40804 w 55908"/>
                <a:gd name="connsiteY14" fmla="*/ 194893 h 417562"/>
                <a:gd name="connsiteX15" fmla="*/ 26611 w 55908"/>
                <a:gd name="connsiteY15" fmla="*/ 194893 h 417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5908" h="417562">
                  <a:moveTo>
                    <a:pt x="48356" y="51"/>
                  </a:moveTo>
                  <a:cubicBezTo>
                    <a:pt x="21694" y="51"/>
                    <a:pt x="0" y="21745"/>
                    <a:pt x="0" y="48406"/>
                  </a:cubicBezTo>
                  <a:lnTo>
                    <a:pt x="0" y="183539"/>
                  </a:lnTo>
                  <a:cubicBezTo>
                    <a:pt x="0" y="198187"/>
                    <a:pt x="11911" y="210048"/>
                    <a:pt x="26509" y="210048"/>
                  </a:cubicBezTo>
                  <a:lnTo>
                    <a:pt x="40702" y="210048"/>
                  </a:lnTo>
                  <a:lnTo>
                    <a:pt x="40702" y="409959"/>
                  </a:lnTo>
                  <a:cubicBezTo>
                    <a:pt x="40702" y="414167"/>
                    <a:pt x="44098" y="417563"/>
                    <a:pt x="48305" y="417563"/>
                  </a:cubicBezTo>
                  <a:cubicBezTo>
                    <a:pt x="52512" y="417563"/>
                    <a:pt x="55908" y="414167"/>
                    <a:pt x="55908" y="409959"/>
                  </a:cubicBezTo>
                  <a:lnTo>
                    <a:pt x="55908" y="7603"/>
                  </a:lnTo>
                  <a:cubicBezTo>
                    <a:pt x="55908" y="3396"/>
                    <a:pt x="52512" y="0"/>
                    <a:pt x="48305" y="0"/>
                  </a:cubicBezTo>
                  <a:close/>
                  <a:moveTo>
                    <a:pt x="26560" y="194893"/>
                  </a:moveTo>
                  <a:cubicBezTo>
                    <a:pt x="20326" y="194893"/>
                    <a:pt x="15257" y="189824"/>
                    <a:pt x="15257" y="183589"/>
                  </a:cubicBezTo>
                  <a:lnTo>
                    <a:pt x="15257" y="48457"/>
                  </a:lnTo>
                  <a:cubicBezTo>
                    <a:pt x="15257" y="32795"/>
                    <a:pt x="26155" y="19616"/>
                    <a:pt x="40804" y="16169"/>
                  </a:cubicBezTo>
                  <a:lnTo>
                    <a:pt x="40804" y="194893"/>
                  </a:lnTo>
                  <a:lnTo>
                    <a:pt x="26611" y="194893"/>
                  </a:lnTo>
                  <a:close/>
                </a:path>
              </a:pathLst>
            </a:custGeom>
            <a:grpFill/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014" name="Frihandsfigur: Form 1013">
              <a:extLst>
                <a:ext uri="{FF2B5EF4-FFF2-40B4-BE49-F238E27FC236}">
                  <a16:creationId xmlns:a16="http://schemas.microsoft.com/office/drawing/2014/main" id="{4CB08628-ED77-F6EB-19C8-09118BC103AF}"/>
                </a:ext>
              </a:extLst>
            </p:cNvPr>
            <p:cNvSpPr/>
            <p:nvPr/>
          </p:nvSpPr>
          <p:spPr>
            <a:xfrm>
              <a:off x="7866148" y="6751339"/>
              <a:ext cx="80896" cy="407830"/>
            </a:xfrm>
            <a:custGeom>
              <a:avLst/>
              <a:gdLst>
                <a:gd name="connsiteX0" fmla="*/ 73344 w 80896"/>
                <a:gd name="connsiteY0" fmla="*/ 0 h 407830"/>
                <a:gd name="connsiteX1" fmla="*/ 65741 w 80896"/>
                <a:gd name="connsiteY1" fmla="*/ 7603 h 407830"/>
                <a:gd name="connsiteX2" fmla="*/ 65741 w 80896"/>
                <a:gd name="connsiteY2" fmla="*/ 79478 h 407830"/>
                <a:gd name="connsiteX3" fmla="*/ 44148 w 80896"/>
                <a:gd name="connsiteY3" fmla="*/ 101071 h 407830"/>
                <a:gd name="connsiteX4" fmla="*/ 36799 w 80896"/>
                <a:gd name="connsiteY4" fmla="*/ 101071 h 407830"/>
                <a:gd name="connsiteX5" fmla="*/ 15206 w 80896"/>
                <a:gd name="connsiteY5" fmla="*/ 79478 h 407830"/>
                <a:gd name="connsiteX6" fmla="*/ 15206 w 80896"/>
                <a:gd name="connsiteY6" fmla="*/ 7603 h 407830"/>
                <a:gd name="connsiteX7" fmla="*/ 7603 w 80896"/>
                <a:gd name="connsiteY7" fmla="*/ 0 h 407830"/>
                <a:gd name="connsiteX8" fmla="*/ 0 w 80896"/>
                <a:gd name="connsiteY8" fmla="*/ 7603 h 407830"/>
                <a:gd name="connsiteX9" fmla="*/ 0 w 80896"/>
                <a:gd name="connsiteY9" fmla="*/ 79478 h 407830"/>
                <a:gd name="connsiteX10" fmla="*/ 32845 w 80896"/>
                <a:gd name="connsiteY10" fmla="*/ 116023 h 407830"/>
                <a:gd name="connsiteX11" fmla="*/ 32845 w 80896"/>
                <a:gd name="connsiteY11" fmla="*/ 400228 h 407830"/>
                <a:gd name="connsiteX12" fmla="*/ 40448 w 80896"/>
                <a:gd name="connsiteY12" fmla="*/ 407831 h 407830"/>
                <a:gd name="connsiteX13" fmla="*/ 48052 w 80896"/>
                <a:gd name="connsiteY13" fmla="*/ 400228 h 407830"/>
                <a:gd name="connsiteX14" fmla="*/ 48052 w 80896"/>
                <a:gd name="connsiteY14" fmla="*/ 116023 h 407830"/>
                <a:gd name="connsiteX15" fmla="*/ 80897 w 80896"/>
                <a:gd name="connsiteY15" fmla="*/ 79478 h 407830"/>
                <a:gd name="connsiteX16" fmla="*/ 80897 w 80896"/>
                <a:gd name="connsiteY16" fmla="*/ 7603 h 407830"/>
                <a:gd name="connsiteX17" fmla="*/ 73294 w 80896"/>
                <a:gd name="connsiteY17" fmla="*/ 0 h 407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0896" h="407830">
                  <a:moveTo>
                    <a:pt x="73344" y="0"/>
                  </a:moveTo>
                  <a:cubicBezTo>
                    <a:pt x="69138" y="0"/>
                    <a:pt x="65741" y="3396"/>
                    <a:pt x="65741" y="7603"/>
                  </a:cubicBezTo>
                  <a:lnTo>
                    <a:pt x="65741" y="79478"/>
                  </a:lnTo>
                  <a:cubicBezTo>
                    <a:pt x="65741" y="91389"/>
                    <a:pt x="56061" y="101071"/>
                    <a:pt x="44148" y="101071"/>
                  </a:cubicBezTo>
                  <a:lnTo>
                    <a:pt x="36799" y="101071"/>
                  </a:lnTo>
                  <a:cubicBezTo>
                    <a:pt x="24888" y="101071"/>
                    <a:pt x="15206" y="91389"/>
                    <a:pt x="15206" y="79478"/>
                  </a:cubicBezTo>
                  <a:lnTo>
                    <a:pt x="15206" y="7603"/>
                  </a:lnTo>
                  <a:cubicBezTo>
                    <a:pt x="15206" y="3396"/>
                    <a:pt x="11810" y="0"/>
                    <a:pt x="7603" y="0"/>
                  </a:cubicBezTo>
                  <a:cubicBezTo>
                    <a:pt x="3396" y="0"/>
                    <a:pt x="0" y="3396"/>
                    <a:pt x="0" y="7603"/>
                  </a:cubicBezTo>
                  <a:lnTo>
                    <a:pt x="0" y="79478"/>
                  </a:lnTo>
                  <a:cubicBezTo>
                    <a:pt x="0" y="98435"/>
                    <a:pt x="14395" y="114097"/>
                    <a:pt x="32845" y="116023"/>
                  </a:cubicBezTo>
                  <a:lnTo>
                    <a:pt x="32845" y="400228"/>
                  </a:lnTo>
                  <a:cubicBezTo>
                    <a:pt x="32845" y="404434"/>
                    <a:pt x="36242" y="407831"/>
                    <a:pt x="40448" y="407831"/>
                  </a:cubicBezTo>
                  <a:cubicBezTo>
                    <a:pt x="44656" y="407831"/>
                    <a:pt x="48052" y="404434"/>
                    <a:pt x="48052" y="400228"/>
                  </a:cubicBezTo>
                  <a:lnTo>
                    <a:pt x="48052" y="116023"/>
                  </a:lnTo>
                  <a:cubicBezTo>
                    <a:pt x="66502" y="114047"/>
                    <a:pt x="80897" y="98384"/>
                    <a:pt x="80897" y="79478"/>
                  </a:cubicBezTo>
                  <a:lnTo>
                    <a:pt x="80897" y="7603"/>
                  </a:lnTo>
                  <a:cubicBezTo>
                    <a:pt x="80897" y="3396"/>
                    <a:pt x="77501" y="0"/>
                    <a:pt x="73294" y="0"/>
                  </a:cubicBezTo>
                  <a:close/>
                </a:path>
              </a:pathLst>
            </a:custGeom>
            <a:grpFill/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015" name="Frihandsfigur: Form 1014">
              <a:extLst>
                <a:ext uri="{FF2B5EF4-FFF2-40B4-BE49-F238E27FC236}">
                  <a16:creationId xmlns:a16="http://schemas.microsoft.com/office/drawing/2014/main" id="{465E64FF-9FAE-3EA2-3235-B9EA0ADB730D}"/>
                </a:ext>
              </a:extLst>
            </p:cNvPr>
            <p:cNvSpPr/>
            <p:nvPr/>
          </p:nvSpPr>
          <p:spPr>
            <a:xfrm>
              <a:off x="7898993" y="6751339"/>
              <a:ext cx="15206" cy="65031"/>
            </a:xfrm>
            <a:custGeom>
              <a:avLst/>
              <a:gdLst>
                <a:gd name="connsiteX0" fmla="*/ 7603 w 15206"/>
                <a:gd name="connsiteY0" fmla="*/ 65032 h 65031"/>
                <a:gd name="connsiteX1" fmla="*/ 15206 w 15206"/>
                <a:gd name="connsiteY1" fmla="*/ 57429 h 65031"/>
                <a:gd name="connsiteX2" fmla="*/ 15206 w 15206"/>
                <a:gd name="connsiteY2" fmla="*/ 7603 h 65031"/>
                <a:gd name="connsiteX3" fmla="*/ 7603 w 15206"/>
                <a:gd name="connsiteY3" fmla="*/ 0 h 65031"/>
                <a:gd name="connsiteX4" fmla="*/ 0 w 15206"/>
                <a:gd name="connsiteY4" fmla="*/ 7603 h 65031"/>
                <a:gd name="connsiteX5" fmla="*/ 0 w 15206"/>
                <a:gd name="connsiteY5" fmla="*/ 57429 h 65031"/>
                <a:gd name="connsiteX6" fmla="*/ 7603 w 15206"/>
                <a:gd name="connsiteY6" fmla="*/ 65032 h 65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206" h="65031">
                  <a:moveTo>
                    <a:pt x="7603" y="65032"/>
                  </a:moveTo>
                  <a:cubicBezTo>
                    <a:pt x="11811" y="65032"/>
                    <a:pt x="15206" y="61636"/>
                    <a:pt x="15206" y="57429"/>
                  </a:cubicBezTo>
                  <a:lnTo>
                    <a:pt x="15206" y="7603"/>
                  </a:lnTo>
                  <a:cubicBezTo>
                    <a:pt x="15206" y="3396"/>
                    <a:pt x="11811" y="0"/>
                    <a:pt x="7603" y="0"/>
                  </a:cubicBezTo>
                  <a:cubicBezTo>
                    <a:pt x="3396" y="0"/>
                    <a:pt x="0" y="3396"/>
                    <a:pt x="0" y="7603"/>
                  </a:cubicBezTo>
                  <a:lnTo>
                    <a:pt x="0" y="57429"/>
                  </a:lnTo>
                  <a:cubicBezTo>
                    <a:pt x="0" y="61636"/>
                    <a:pt x="3396" y="65032"/>
                    <a:pt x="7603" y="65032"/>
                  </a:cubicBezTo>
                  <a:close/>
                </a:path>
              </a:pathLst>
            </a:custGeom>
            <a:grpFill/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016" name="Frihandsfigur: Form 1015">
              <a:extLst>
                <a:ext uri="{FF2B5EF4-FFF2-40B4-BE49-F238E27FC236}">
                  <a16:creationId xmlns:a16="http://schemas.microsoft.com/office/drawing/2014/main" id="{C1B947D3-EF6A-337E-EAE4-C02D9CED79B4}"/>
                </a:ext>
              </a:extLst>
            </p:cNvPr>
            <p:cNvSpPr/>
            <p:nvPr/>
          </p:nvSpPr>
          <p:spPr>
            <a:xfrm>
              <a:off x="7739176" y="6750782"/>
              <a:ext cx="97877" cy="408388"/>
            </a:xfrm>
            <a:custGeom>
              <a:avLst/>
              <a:gdLst>
                <a:gd name="connsiteX0" fmla="*/ 48964 w 97877"/>
                <a:gd name="connsiteY0" fmla="*/ 0 h 408388"/>
                <a:gd name="connsiteX1" fmla="*/ 0 w 97877"/>
                <a:gd name="connsiteY1" fmla="*/ 48964 h 408388"/>
                <a:gd name="connsiteX2" fmla="*/ 0 w 97877"/>
                <a:gd name="connsiteY2" fmla="*/ 97168 h 408388"/>
                <a:gd name="connsiteX3" fmla="*/ 39942 w 97877"/>
                <a:gd name="connsiteY3" fmla="*/ 145270 h 408388"/>
                <a:gd name="connsiteX4" fmla="*/ 39942 w 97877"/>
                <a:gd name="connsiteY4" fmla="*/ 400785 h 408388"/>
                <a:gd name="connsiteX5" fmla="*/ 47545 w 97877"/>
                <a:gd name="connsiteY5" fmla="*/ 408388 h 408388"/>
                <a:gd name="connsiteX6" fmla="*/ 55148 w 97877"/>
                <a:gd name="connsiteY6" fmla="*/ 400785 h 408388"/>
                <a:gd name="connsiteX7" fmla="*/ 55148 w 97877"/>
                <a:gd name="connsiteY7" fmla="*/ 145675 h 408388"/>
                <a:gd name="connsiteX8" fmla="*/ 97878 w 97877"/>
                <a:gd name="connsiteY8" fmla="*/ 97168 h 408388"/>
                <a:gd name="connsiteX9" fmla="*/ 97878 w 97877"/>
                <a:gd name="connsiteY9" fmla="*/ 48964 h 408388"/>
                <a:gd name="connsiteX10" fmla="*/ 48913 w 97877"/>
                <a:gd name="connsiteY10" fmla="*/ 0 h 408388"/>
                <a:gd name="connsiteX11" fmla="*/ 81658 w 97877"/>
                <a:gd name="connsiteY11" fmla="*/ 97168 h 408388"/>
                <a:gd name="connsiteX12" fmla="*/ 48964 w 97877"/>
                <a:gd name="connsiteY12" fmla="*/ 129861 h 408388"/>
                <a:gd name="connsiteX13" fmla="*/ 16271 w 97877"/>
                <a:gd name="connsiteY13" fmla="*/ 97168 h 408388"/>
                <a:gd name="connsiteX14" fmla="*/ 16271 w 97877"/>
                <a:gd name="connsiteY14" fmla="*/ 48964 h 408388"/>
                <a:gd name="connsiteX15" fmla="*/ 48964 w 97877"/>
                <a:gd name="connsiteY15" fmla="*/ 16270 h 408388"/>
                <a:gd name="connsiteX16" fmla="*/ 81658 w 97877"/>
                <a:gd name="connsiteY16" fmla="*/ 48964 h 408388"/>
                <a:gd name="connsiteX17" fmla="*/ 81658 w 97877"/>
                <a:gd name="connsiteY17" fmla="*/ 97168 h 40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7877" h="408388">
                  <a:moveTo>
                    <a:pt x="48964" y="0"/>
                  </a:moveTo>
                  <a:cubicBezTo>
                    <a:pt x="21948" y="0"/>
                    <a:pt x="0" y="21948"/>
                    <a:pt x="0" y="48964"/>
                  </a:cubicBezTo>
                  <a:lnTo>
                    <a:pt x="0" y="97168"/>
                  </a:lnTo>
                  <a:cubicBezTo>
                    <a:pt x="0" y="121092"/>
                    <a:pt x="17234" y="141012"/>
                    <a:pt x="39942" y="145270"/>
                  </a:cubicBezTo>
                  <a:lnTo>
                    <a:pt x="39942" y="400785"/>
                  </a:lnTo>
                  <a:cubicBezTo>
                    <a:pt x="39942" y="404992"/>
                    <a:pt x="43338" y="408388"/>
                    <a:pt x="47545" y="408388"/>
                  </a:cubicBezTo>
                  <a:cubicBezTo>
                    <a:pt x="51752" y="408388"/>
                    <a:pt x="55148" y="404992"/>
                    <a:pt x="55148" y="400785"/>
                  </a:cubicBezTo>
                  <a:lnTo>
                    <a:pt x="55148" y="145675"/>
                  </a:lnTo>
                  <a:cubicBezTo>
                    <a:pt x="79224" y="142584"/>
                    <a:pt x="97878" y="122055"/>
                    <a:pt x="97878" y="97168"/>
                  </a:cubicBezTo>
                  <a:lnTo>
                    <a:pt x="97878" y="48964"/>
                  </a:lnTo>
                  <a:cubicBezTo>
                    <a:pt x="97878" y="21948"/>
                    <a:pt x="75930" y="0"/>
                    <a:pt x="48913" y="0"/>
                  </a:cubicBezTo>
                  <a:close/>
                  <a:moveTo>
                    <a:pt x="81658" y="97168"/>
                  </a:moveTo>
                  <a:cubicBezTo>
                    <a:pt x="81658" y="115212"/>
                    <a:pt x="67009" y="129861"/>
                    <a:pt x="48964" y="129861"/>
                  </a:cubicBezTo>
                  <a:cubicBezTo>
                    <a:pt x="30920" y="129861"/>
                    <a:pt x="16271" y="115212"/>
                    <a:pt x="16271" y="97168"/>
                  </a:cubicBezTo>
                  <a:lnTo>
                    <a:pt x="16271" y="48964"/>
                  </a:lnTo>
                  <a:cubicBezTo>
                    <a:pt x="16271" y="30919"/>
                    <a:pt x="30920" y="16270"/>
                    <a:pt x="48964" y="16270"/>
                  </a:cubicBezTo>
                  <a:cubicBezTo>
                    <a:pt x="67009" y="16270"/>
                    <a:pt x="81658" y="30919"/>
                    <a:pt x="81658" y="48964"/>
                  </a:cubicBezTo>
                  <a:lnTo>
                    <a:pt x="81658" y="97168"/>
                  </a:lnTo>
                  <a:close/>
                </a:path>
              </a:pathLst>
            </a:custGeom>
            <a:grpFill/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  <p:grpSp>
        <p:nvGrpSpPr>
          <p:cNvPr id="1017" name="Bild 3">
            <a:extLst>
              <a:ext uri="{FF2B5EF4-FFF2-40B4-BE49-F238E27FC236}">
                <a16:creationId xmlns:a16="http://schemas.microsoft.com/office/drawing/2014/main" id="{70DCE004-CFA5-8FFC-DE66-388E6D29FC29}"/>
              </a:ext>
            </a:extLst>
          </p:cNvPr>
          <p:cNvGrpSpPr/>
          <p:nvPr/>
        </p:nvGrpSpPr>
        <p:grpSpPr>
          <a:xfrm>
            <a:off x="1407356" y="5282123"/>
            <a:ext cx="356985" cy="532738"/>
            <a:chOff x="8373275" y="6755695"/>
            <a:chExt cx="263776" cy="393640"/>
          </a:xfrm>
          <a:solidFill>
            <a:schemeClr val="bg1"/>
          </a:solidFill>
        </p:grpSpPr>
        <p:sp>
          <p:nvSpPr>
            <p:cNvPr id="1018" name="Frihandsfigur: Form 1017">
              <a:extLst>
                <a:ext uri="{FF2B5EF4-FFF2-40B4-BE49-F238E27FC236}">
                  <a16:creationId xmlns:a16="http://schemas.microsoft.com/office/drawing/2014/main" id="{05A0E83C-DC36-4210-1507-F68EF567B43A}"/>
                </a:ext>
              </a:extLst>
            </p:cNvPr>
            <p:cNvSpPr/>
            <p:nvPr/>
          </p:nvSpPr>
          <p:spPr>
            <a:xfrm>
              <a:off x="8373275" y="6889614"/>
              <a:ext cx="263776" cy="259721"/>
            </a:xfrm>
            <a:custGeom>
              <a:avLst/>
              <a:gdLst>
                <a:gd name="connsiteX0" fmla="*/ 226724 w 263776"/>
                <a:gd name="connsiteY0" fmla="*/ 49166 h 259721"/>
                <a:gd name="connsiteX1" fmla="*/ 206297 w 263776"/>
                <a:gd name="connsiteY1" fmla="*/ 49166 h 259721"/>
                <a:gd name="connsiteX2" fmla="*/ 206297 w 263776"/>
                <a:gd name="connsiteY2" fmla="*/ 7603 h 259721"/>
                <a:gd name="connsiteX3" fmla="*/ 198694 w 263776"/>
                <a:gd name="connsiteY3" fmla="*/ 0 h 259721"/>
                <a:gd name="connsiteX4" fmla="*/ 7603 w 263776"/>
                <a:gd name="connsiteY4" fmla="*/ 0 h 259721"/>
                <a:gd name="connsiteX5" fmla="*/ 0 w 263776"/>
                <a:gd name="connsiteY5" fmla="*/ 7603 h 259721"/>
                <a:gd name="connsiteX6" fmla="*/ 0 w 263776"/>
                <a:gd name="connsiteY6" fmla="*/ 210961 h 259721"/>
                <a:gd name="connsiteX7" fmla="*/ 24685 w 263776"/>
                <a:gd name="connsiteY7" fmla="*/ 242336 h 259721"/>
                <a:gd name="connsiteX8" fmla="*/ 24685 w 263776"/>
                <a:gd name="connsiteY8" fmla="*/ 252119 h 259721"/>
                <a:gd name="connsiteX9" fmla="*/ 32288 w 263776"/>
                <a:gd name="connsiteY9" fmla="*/ 259722 h 259721"/>
                <a:gd name="connsiteX10" fmla="*/ 174009 w 263776"/>
                <a:gd name="connsiteY10" fmla="*/ 259722 h 259721"/>
                <a:gd name="connsiteX11" fmla="*/ 181613 w 263776"/>
                <a:gd name="connsiteY11" fmla="*/ 252119 h 259721"/>
                <a:gd name="connsiteX12" fmla="*/ 181613 w 263776"/>
                <a:gd name="connsiteY12" fmla="*/ 242336 h 259721"/>
                <a:gd name="connsiteX13" fmla="*/ 206297 w 263776"/>
                <a:gd name="connsiteY13" fmla="*/ 210961 h 259721"/>
                <a:gd name="connsiteX14" fmla="*/ 206297 w 263776"/>
                <a:gd name="connsiteY14" fmla="*/ 187493 h 259721"/>
                <a:gd name="connsiteX15" fmla="*/ 209035 w 263776"/>
                <a:gd name="connsiteY15" fmla="*/ 187493 h 259721"/>
                <a:gd name="connsiteX16" fmla="*/ 263777 w 263776"/>
                <a:gd name="connsiteY16" fmla="*/ 132750 h 259721"/>
                <a:gd name="connsiteX17" fmla="*/ 263777 w 263776"/>
                <a:gd name="connsiteY17" fmla="*/ 86219 h 259721"/>
                <a:gd name="connsiteX18" fmla="*/ 226724 w 263776"/>
                <a:gd name="connsiteY18" fmla="*/ 49166 h 259721"/>
                <a:gd name="connsiteX19" fmla="*/ 191040 w 263776"/>
                <a:gd name="connsiteY19" fmla="*/ 211011 h 259721"/>
                <a:gd name="connsiteX20" fmla="*/ 173959 w 263776"/>
                <a:gd name="connsiteY20" fmla="*/ 228093 h 259721"/>
                <a:gd name="connsiteX21" fmla="*/ 166356 w 263776"/>
                <a:gd name="connsiteY21" fmla="*/ 235696 h 259721"/>
                <a:gd name="connsiteX22" fmla="*/ 166356 w 263776"/>
                <a:gd name="connsiteY22" fmla="*/ 244567 h 259721"/>
                <a:gd name="connsiteX23" fmla="*/ 39840 w 263776"/>
                <a:gd name="connsiteY23" fmla="*/ 244567 h 259721"/>
                <a:gd name="connsiteX24" fmla="*/ 39840 w 263776"/>
                <a:gd name="connsiteY24" fmla="*/ 235696 h 259721"/>
                <a:gd name="connsiteX25" fmla="*/ 32237 w 263776"/>
                <a:gd name="connsiteY25" fmla="*/ 228093 h 259721"/>
                <a:gd name="connsiteX26" fmla="*/ 15155 w 263776"/>
                <a:gd name="connsiteY26" fmla="*/ 211011 h 259721"/>
                <a:gd name="connsiteX27" fmla="*/ 15155 w 263776"/>
                <a:gd name="connsiteY27" fmla="*/ 15257 h 259721"/>
                <a:gd name="connsiteX28" fmla="*/ 191040 w 263776"/>
                <a:gd name="connsiteY28" fmla="*/ 15257 h 259721"/>
                <a:gd name="connsiteX29" fmla="*/ 191040 w 263776"/>
                <a:gd name="connsiteY29" fmla="*/ 211011 h 259721"/>
                <a:gd name="connsiteX30" fmla="*/ 248570 w 263776"/>
                <a:gd name="connsiteY30" fmla="*/ 132801 h 259721"/>
                <a:gd name="connsiteX31" fmla="*/ 209035 w 263776"/>
                <a:gd name="connsiteY31" fmla="*/ 172337 h 259721"/>
                <a:gd name="connsiteX32" fmla="*/ 206297 w 263776"/>
                <a:gd name="connsiteY32" fmla="*/ 172337 h 259721"/>
                <a:gd name="connsiteX33" fmla="*/ 206297 w 263776"/>
                <a:gd name="connsiteY33" fmla="*/ 64423 h 259721"/>
                <a:gd name="connsiteX34" fmla="*/ 226724 w 263776"/>
                <a:gd name="connsiteY34" fmla="*/ 64423 h 259721"/>
                <a:gd name="connsiteX35" fmla="*/ 248570 w 263776"/>
                <a:gd name="connsiteY35" fmla="*/ 86270 h 259721"/>
                <a:gd name="connsiteX36" fmla="*/ 248570 w 263776"/>
                <a:gd name="connsiteY36" fmla="*/ 132801 h 259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63776" h="259721">
                  <a:moveTo>
                    <a:pt x="226724" y="49166"/>
                  </a:moveTo>
                  <a:lnTo>
                    <a:pt x="206297" y="49166"/>
                  </a:lnTo>
                  <a:lnTo>
                    <a:pt x="206297" y="7603"/>
                  </a:lnTo>
                  <a:cubicBezTo>
                    <a:pt x="206297" y="3396"/>
                    <a:pt x="202901" y="0"/>
                    <a:pt x="198694" y="0"/>
                  </a:cubicBezTo>
                  <a:lnTo>
                    <a:pt x="7603" y="0"/>
                  </a:lnTo>
                  <a:cubicBezTo>
                    <a:pt x="3396" y="0"/>
                    <a:pt x="0" y="3396"/>
                    <a:pt x="0" y="7603"/>
                  </a:cubicBezTo>
                  <a:lnTo>
                    <a:pt x="0" y="210961"/>
                  </a:lnTo>
                  <a:cubicBezTo>
                    <a:pt x="0" y="226167"/>
                    <a:pt x="10543" y="238940"/>
                    <a:pt x="24685" y="242336"/>
                  </a:cubicBezTo>
                  <a:lnTo>
                    <a:pt x="24685" y="252119"/>
                  </a:lnTo>
                  <a:cubicBezTo>
                    <a:pt x="24685" y="256326"/>
                    <a:pt x="28080" y="259722"/>
                    <a:pt x="32288" y="259722"/>
                  </a:cubicBezTo>
                  <a:lnTo>
                    <a:pt x="174009" y="259722"/>
                  </a:lnTo>
                  <a:cubicBezTo>
                    <a:pt x="178216" y="259722"/>
                    <a:pt x="181613" y="256326"/>
                    <a:pt x="181613" y="252119"/>
                  </a:cubicBezTo>
                  <a:lnTo>
                    <a:pt x="181613" y="242336"/>
                  </a:lnTo>
                  <a:cubicBezTo>
                    <a:pt x="195755" y="238889"/>
                    <a:pt x="206297" y="226116"/>
                    <a:pt x="206297" y="210961"/>
                  </a:cubicBezTo>
                  <a:lnTo>
                    <a:pt x="206297" y="187493"/>
                  </a:lnTo>
                  <a:lnTo>
                    <a:pt x="209035" y="187493"/>
                  </a:lnTo>
                  <a:cubicBezTo>
                    <a:pt x="239244" y="187493"/>
                    <a:pt x="263777" y="162960"/>
                    <a:pt x="263777" y="132750"/>
                  </a:cubicBezTo>
                  <a:lnTo>
                    <a:pt x="263777" y="86219"/>
                  </a:lnTo>
                  <a:cubicBezTo>
                    <a:pt x="263777" y="65792"/>
                    <a:pt x="247152" y="49166"/>
                    <a:pt x="226724" y="49166"/>
                  </a:cubicBezTo>
                  <a:close/>
                  <a:moveTo>
                    <a:pt x="191040" y="211011"/>
                  </a:moveTo>
                  <a:cubicBezTo>
                    <a:pt x="191040" y="220439"/>
                    <a:pt x="183387" y="228093"/>
                    <a:pt x="173959" y="228093"/>
                  </a:cubicBezTo>
                  <a:cubicBezTo>
                    <a:pt x="169752" y="228093"/>
                    <a:pt x="166356" y="231489"/>
                    <a:pt x="166356" y="235696"/>
                  </a:cubicBezTo>
                  <a:lnTo>
                    <a:pt x="166356" y="244567"/>
                  </a:lnTo>
                  <a:lnTo>
                    <a:pt x="39840" y="244567"/>
                  </a:lnTo>
                  <a:lnTo>
                    <a:pt x="39840" y="235696"/>
                  </a:lnTo>
                  <a:cubicBezTo>
                    <a:pt x="39840" y="231489"/>
                    <a:pt x="36444" y="228093"/>
                    <a:pt x="32237" y="228093"/>
                  </a:cubicBezTo>
                  <a:cubicBezTo>
                    <a:pt x="22809" y="228093"/>
                    <a:pt x="15155" y="220439"/>
                    <a:pt x="15155" y="211011"/>
                  </a:cubicBezTo>
                  <a:lnTo>
                    <a:pt x="15155" y="15257"/>
                  </a:lnTo>
                  <a:lnTo>
                    <a:pt x="191040" y="15257"/>
                  </a:lnTo>
                  <a:lnTo>
                    <a:pt x="191040" y="211011"/>
                  </a:lnTo>
                  <a:close/>
                  <a:moveTo>
                    <a:pt x="248570" y="132801"/>
                  </a:moveTo>
                  <a:cubicBezTo>
                    <a:pt x="248570" y="154596"/>
                    <a:pt x="230830" y="172337"/>
                    <a:pt x="209035" y="172337"/>
                  </a:cubicBezTo>
                  <a:lnTo>
                    <a:pt x="206297" y="172337"/>
                  </a:lnTo>
                  <a:lnTo>
                    <a:pt x="206297" y="64423"/>
                  </a:lnTo>
                  <a:lnTo>
                    <a:pt x="226724" y="64423"/>
                  </a:lnTo>
                  <a:cubicBezTo>
                    <a:pt x="238788" y="64423"/>
                    <a:pt x="248570" y="74206"/>
                    <a:pt x="248570" y="86270"/>
                  </a:cubicBezTo>
                  <a:lnTo>
                    <a:pt x="248570" y="132801"/>
                  </a:lnTo>
                  <a:close/>
                </a:path>
              </a:pathLst>
            </a:custGeom>
            <a:grpFill/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019" name="Frihandsfigur: Form 1018">
              <a:extLst>
                <a:ext uri="{FF2B5EF4-FFF2-40B4-BE49-F238E27FC236}">
                  <a16:creationId xmlns:a16="http://schemas.microsoft.com/office/drawing/2014/main" id="{524B2DEB-C7ED-A090-0CD1-DFC9A3868073}"/>
                </a:ext>
              </a:extLst>
            </p:cNvPr>
            <p:cNvSpPr/>
            <p:nvPr/>
          </p:nvSpPr>
          <p:spPr>
            <a:xfrm>
              <a:off x="8441700" y="6755695"/>
              <a:ext cx="24748" cy="108473"/>
            </a:xfrm>
            <a:custGeom>
              <a:avLst/>
              <a:gdLst>
                <a:gd name="connsiteX0" fmla="*/ 9532 w 24748"/>
                <a:gd name="connsiteY0" fmla="*/ 74767 h 108473"/>
                <a:gd name="connsiteX1" fmla="*/ 1980 w 24748"/>
                <a:gd name="connsiteY1" fmla="*/ 95751 h 108473"/>
                <a:gd name="connsiteX2" fmla="*/ 2486 w 24748"/>
                <a:gd name="connsiteY2" fmla="*/ 106497 h 108473"/>
                <a:gd name="connsiteX3" fmla="*/ 7606 w 24748"/>
                <a:gd name="connsiteY3" fmla="*/ 108474 h 108473"/>
                <a:gd name="connsiteX4" fmla="*/ 13232 w 24748"/>
                <a:gd name="connsiteY4" fmla="*/ 105990 h 108473"/>
                <a:gd name="connsiteX5" fmla="*/ 24738 w 24748"/>
                <a:gd name="connsiteY5" fmla="*/ 74817 h 108473"/>
                <a:gd name="connsiteX6" fmla="*/ 19517 w 24748"/>
                <a:gd name="connsiteY6" fmla="*/ 51602 h 108473"/>
                <a:gd name="connsiteX7" fmla="*/ 15209 w 24748"/>
                <a:gd name="connsiteY7" fmla="*/ 33659 h 108473"/>
                <a:gd name="connsiteX8" fmla="*/ 22812 w 24748"/>
                <a:gd name="connsiteY8" fmla="*/ 12675 h 108473"/>
                <a:gd name="connsiteX9" fmla="*/ 22255 w 24748"/>
                <a:gd name="connsiteY9" fmla="*/ 1980 h 108473"/>
                <a:gd name="connsiteX10" fmla="*/ 11509 w 24748"/>
                <a:gd name="connsiteY10" fmla="*/ 2486 h 108473"/>
                <a:gd name="connsiteX11" fmla="*/ 3 w 24748"/>
                <a:gd name="connsiteY11" fmla="*/ 33659 h 108473"/>
                <a:gd name="connsiteX12" fmla="*/ 5223 w 24748"/>
                <a:gd name="connsiteY12" fmla="*/ 56925 h 108473"/>
                <a:gd name="connsiteX13" fmla="*/ 9532 w 24748"/>
                <a:gd name="connsiteY13" fmla="*/ 74868 h 108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748" h="108473">
                  <a:moveTo>
                    <a:pt x="9532" y="74767"/>
                  </a:moveTo>
                  <a:cubicBezTo>
                    <a:pt x="9532" y="87033"/>
                    <a:pt x="2030" y="95701"/>
                    <a:pt x="1980" y="95751"/>
                  </a:cubicBezTo>
                  <a:cubicBezTo>
                    <a:pt x="-859" y="98843"/>
                    <a:pt x="-605" y="103658"/>
                    <a:pt x="2486" y="106497"/>
                  </a:cubicBezTo>
                  <a:cubicBezTo>
                    <a:pt x="3956" y="107815"/>
                    <a:pt x="5781" y="108474"/>
                    <a:pt x="7606" y="108474"/>
                  </a:cubicBezTo>
                  <a:cubicBezTo>
                    <a:pt x="9684" y="108474"/>
                    <a:pt x="11762" y="107612"/>
                    <a:pt x="13232" y="105990"/>
                  </a:cubicBezTo>
                  <a:cubicBezTo>
                    <a:pt x="13688" y="105483"/>
                    <a:pt x="24738" y="93115"/>
                    <a:pt x="24738" y="74817"/>
                  </a:cubicBezTo>
                  <a:cubicBezTo>
                    <a:pt x="24738" y="65694"/>
                    <a:pt x="21950" y="58192"/>
                    <a:pt x="19517" y="51602"/>
                  </a:cubicBezTo>
                  <a:cubicBezTo>
                    <a:pt x="17338" y="45672"/>
                    <a:pt x="15209" y="40046"/>
                    <a:pt x="15209" y="33659"/>
                  </a:cubicBezTo>
                  <a:cubicBezTo>
                    <a:pt x="15209" y="21494"/>
                    <a:pt x="22609" y="12878"/>
                    <a:pt x="22812" y="12675"/>
                  </a:cubicBezTo>
                  <a:cubicBezTo>
                    <a:pt x="25600" y="9583"/>
                    <a:pt x="25347" y="4767"/>
                    <a:pt x="22255" y="1980"/>
                  </a:cubicBezTo>
                  <a:cubicBezTo>
                    <a:pt x="19162" y="-859"/>
                    <a:pt x="14347" y="-605"/>
                    <a:pt x="11509" y="2486"/>
                  </a:cubicBezTo>
                  <a:cubicBezTo>
                    <a:pt x="11052" y="2993"/>
                    <a:pt x="3" y="15361"/>
                    <a:pt x="3" y="33659"/>
                  </a:cubicBezTo>
                  <a:cubicBezTo>
                    <a:pt x="3" y="42783"/>
                    <a:pt x="2790" y="50285"/>
                    <a:pt x="5223" y="56925"/>
                  </a:cubicBezTo>
                  <a:cubicBezTo>
                    <a:pt x="7403" y="62855"/>
                    <a:pt x="9532" y="68481"/>
                    <a:pt x="9532" y="74868"/>
                  </a:cubicBezTo>
                  <a:close/>
                </a:path>
              </a:pathLst>
            </a:custGeom>
            <a:grpFill/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020" name="Frihandsfigur: Form 1019">
              <a:extLst>
                <a:ext uri="{FF2B5EF4-FFF2-40B4-BE49-F238E27FC236}">
                  <a16:creationId xmlns:a16="http://schemas.microsoft.com/office/drawing/2014/main" id="{5E96CB25-E85B-FE9A-43B2-E6C46390B6FA}"/>
                </a:ext>
              </a:extLst>
            </p:cNvPr>
            <p:cNvSpPr/>
            <p:nvPr/>
          </p:nvSpPr>
          <p:spPr>
            <a:xfrm>
              <a:off x="8486001" y="6755695"/>
              <a:ext cx="24748" cy="108473"/>
            </a:xfrm>
            <a:custGeom>
              <a:avLst/>
              <a:gdLst>
                <a:gd name="connsiteX0" fmla="*/ 9532 w 24748"/>
                <a:gd name="connsiteY0" fmla="*/ 74767 h 108473"/>
                <a:gd name="connsiteX1" fmla="*/ 1980 w 24748"/>
                <a:gd name="connsiteY1" fmla="*/ 95751 h 108473"/>
                <a:gd name="connsiteX2" fmla="*/ 2486 w 24748"/>
                <a:gd name="connsiteY2" fmla="*/ 106497 h 108473"/>
                <a:gd name="connsiteX3" fmla="*/ 7606 w 24748"/>
                <a:gd name="connsiteY3" fmla="*/ 108474 h 108473"/>
                <a:gd name="connsiteX4" fmla="*/ 13232 w 24748"/>
                <a:gd name="connsiteY4" fmla="*/ 105990 h 108473"/>
                <a:gd name="connsiteX5" fmla="*/ 24738 w 24748"/>
                <a:gd name="connsiteY5" fmla="*/ 74817 h 108473"/>
                <a:gd name="connsiteX6" fmla="*/ 19517 w 24748"/>
                <a:gd name="connsiteY6" fmla="*/ 51602 h 108473"/>
                <a:gd name="connsiteX7" fmla="*/ 15209 w 24748"/>
                <a:gd name="connsiteY7" fmla="*/ 33659 h 108473"/>
                <a:gd name="connsiteX8" fmla="*/ 22812 w 24748"/>
                <a:gd name="connsiteY8" fmla="*/ 12675 h 108473"/>
                <a:gd name="connsiteX9" fmla="*/ 22255 w 24748"/>
                <a:gd name="connsiteY9" fmla="*/ 1980 h 108473"/>
                <a:gd name="connsiteX10" fmla="*/ 11509 w 24748"/>
                <a:gd name="connsiteY10" fmla="*/ 2486 h 108473"/>
                <a:gd name="connsiteX11" fmla="*/ 3 w 24748"/>
                <a:gd name="connsiteY11" fmla="*/ 33659 h 108473"/>
                <a:gd name="connsiteX12" fmla="*/ 5224 w 24748"/>
                <a:gd name="connsiteY12" fmla="*/ 56925 h 108473"/>
                <a:gd name="connsiteX13" fmla="*/ 9532 w 24748"/>
                <a:gd name="connsiteY13" fmla="*/ 74868 h 108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748" h="108473">
                  <a:moveTo>
                    <a:pt x="9532" y="74767"/>
                  </a:moveTo>
                  <a:cubicBezTo>
                    <a:pt x="9532" y="87033"/>
                    <a:pt x="2030" y="95701"/>
                    <a:pt x="1980" y="95751"/>
                  </a:cubicBezTo>
                  <a:cubicBezTo>
                    <a:pt x="-859" y="98843"/>
                    <a:pt x="-605" y="103658"/>
                    <a:pt x="2486" y="106497"/>
                  </a:cubicBezTo>
                  <a:cubicBezTo>
                    <a:pt x="3957" y="107815"/>
                    <a:pt x="5781" y="108474"/>
                    <a:pt x="7606" y="108474"/>
                  </a:cubicBezTo>
                  <a:cubicBezTo>
                    <a:pt x="9684" y="108474"/>
                    <a:pt x="11762" y="107612"/>
                    <a:pt x="13232" y="105990"/>
                  </a:cubicBezTo>
                  <a:cubicBezTo>
                    <a:pt x="13688" y="105483"/>
                    <a:pt x="24738" y="93115"/>
                    <a:pt x="24738" y="74817"/>
                  </a:cubicBezTo>
                  <a:cubicBezTo>
                    <a:pt x="24738" y="65694"/>
                    <a:pt x="21950" y="58192"/>
                    <a:pt x="19517" y="51602"/>
                  </a:cubicBezTo>
                  <a:cubicBezTo>
                    <a:pt x="17338" y="45672"/>
                    <a:pt x="15209" y="40046"/>
                    <a:pt x="15209" y="33659"/>
                  </a:cubicBezTo>
                  <a:cubicBezTo>
                    <a:pt x="15209" y="21494"/>
                    <a:pt x="22609" y="12878"/>
                    <a:pt x="22812" y="12675"/>
                  </a:cubicBezTo>
                  <a:cubicBezTo>
                    <a:pt x="25600" y="9583"/>
                    <a:pt x="25347" y="4767"/>
                    <a:pt x="22255" y="1980"/>
                  </a:cubicBezTo>
                  <a:cubicBezTo>
                    <a:pt x="19163" y="-859"/>
                    <a:pt x="14347" y="-605"/>
                    <a:pt x="11509" y="2486"/>
                  </a:cubicBezTo>
                  <a:cubicBezTo>
                    <a:pt x="11052" y="2993"/>
                    <a:pt x="3" y="15361"/>
                    <a:pt x="3" y="33659"/>
                  </a:cubicBezTo>
                  <a:cubicBezTo>
                    <a:pt x="3" y="42783"/>
                    <a:pt x="2790" y="50285"/>
                    <a:pt x="5224" y="56925"/>
                  </a:cubicBezTo>
                  <a:cubicBezTo>
                    <a:pt x="7403" y="62855"/>
                    <a:pt x="9532" y="68481"/>
                    <a:pt x="9532" y="74868"/>
                  </a:cubicBezTo>
                  <a:close/>
                </a:path>
              </a:pathLst>
            </a:custGeom>
            <a:grpFill/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  <p:grpSp>
        <p:nvGrpSpPr>
          <p:cNvPr id="1025" name="Bild 3">
            <a:extLst>
              <a:ext uri="{FF2B5EF4-FFF2-40B4-BE49-F238E27FC236}">
                <a16:creationId xmlns:a16="http://schemas.microsoft.com/office/drawing/2014/main" id="{7D5CD48F-0B44-8FDF-79B7-0A571A0CFA4F}"/>
              </a:ext>
            </a:extLst>
          </p:cNvPr>
          <p:cNvGrpSpPr/>
          <p:nvPr/>
        </p:nvGrpSpPr>
        <p:grpSpPr>
          <a:xfrm>
            <a:off x="8127487" y="3270299"/>
            <a:ext cx="292753" cy="523203"/>
            <a:chOff x="1300817" y="7345899"/>
            <a:chExt cx="216315" cy="386595"/>
          </a:xfrm>
          <a:solidFill>
            <a:schemeClr val="bg1"/>
          </a:solidFill>
        </p:grpSpPr>
        <p:sp>
          <p:nvSpPr>
            <p:cNvPr id="1026" name="Frihandsfigur: Form 1025">
              <a:extLst>
                <a:ext uri="{FF2B5EF4-FFF2-40B4-BE49-F238E27FC236}">
                  <a16:creationId xmlns:a16="http://schemas.microsoft.com/office/drawing/2014/main" id="{72E96674-BE41-8786-EC38-B740C83BF3E9}"/>
                </a:ext>
              </a:extLst>
            </p:cNvPr>
            <p:cNvSpPr/>
            <p:nvPr/>
          </p:nvSpPr>
          <p:spPr>
            <a:xfrm>
              <a:off x="1387299" y="7345899"/>
              <a:ext cx="77424" cy="77453"/>
            </a:xfrm>
            <a:custGeom>
              <a:avLst/>
              <a:gdLst>
                <a:gd name="connsiteX0" fmla="*/ 16059 w 77424"/>
                <a:gd name="connsiteY0" fmla="*/ 70103 h 77453"/>
                <a:gd name="connsiteX1" fmla="*/ 38615 w 77424"/>
                <a:gd name="connsiteY1" fmla="*/ 77454 h 77453"/>
                <a:gd name="connsiteX2" fmla="*/ 44849 w 77424"/>
                <a:gd name="connsiteY2" fmla="*/ 76947 h 77453"/>
                <a:gd name="connsiteX3" fmla="*/ 70091 w 77424"/>
                <a:gd name="connsiteY3" fmla="*/ 61385 h 77453"/>
                <a:gd name="connsiteX4" fmla="*/ 76934 w 77424"/>
                <a:gd name="connsiteY4" fmla="*/ 32545 h 77453"/>
                <a:gd name="connsiteX5" fmla="*/ 32532 w 77424"/>
                <a:gd name="connsiteY5" fmla="*/ 510 h 77453"/>
                <a:gd name="connsiteX6" fmla="*/ 498 w 77424"/>
                <a:gd name="connsiteY6" fmla="*/ 44912 h 77453"/>
                <a:gd name="connsiteX7" fmla="*/ 16059 w 77424"/>
                <a:gd name="connsiteY7" fmla="*/ 70103 h 77453"/>
                <a:gd name="connsiteX8" fmla="*/ 35016 w 77424"/>
                <a:gd name="connsiteY8" fmla="*/ 15514 h 77453"/>
                <a:gd name="connsiteX9" fmla="*/ 38767 w 77424"/>
                <a:gd name="connsiteY9" fmla="*/ 15209 h 77453"/>
                <a:gd name="connsiteX10" fmla="*/ 61981 w 77424"/>
                <a:gd name="connsiteY10" fmla="*/ 34977 h 77453"/>
                <a:gd name="connsiteX11" fmla="*/ 57825 w 77424"/>
                <a:gd name="connsiteY11" fmla="*/ 52464 h 77453"/>
                <a:gd name="connsiteX12" fmla="*/ 42517 w 77424"/>
                <a:gd name="connsiteY12" fmla="*/ 61892 h 77453"/>
                <a:gd name="connsiteX13" fmla="*/ 25030 w 77424"/>
                <a:gd name="connsiteY13" fmla="*/ 57736 h 77453"/>
                <a:gd name="connsiteX14" fmla="*/ 15602 w 77424"/>
                <a:gd name="connsiteY14" fmla="*/ 42428 h 77453"/>
                <a:gd name="connsiteX15" fmla="*/ 35066 w 77424"/>
                <a:gd name="connsiteY15" fmla="*/ 15463 h 77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7424" h="77453">
                  <a:moveTo>
                    <a:pt x="16059" y="70103"/>
                  </a:moveTo>
                  <a:cubicBezTo>
                    <a:pt x="22749" y="74919"/>
                    <a:pt x="30555" y="77454"/>
                    <a:pt x="38615" y="77454"/>
                  </a:cubicBezTo>
                  <a:cubicBezTo>
                    <a:pt x="40693" y="77454"/>
                    <a:pt x="42771" y="77301"/>
                    <a:pt x="44849" y="76947"/>
                  </a:cubicBezTo>
                  <a:cubicBezTo>
                    <a:pt x="55037" y="75324"/>
                    <a:pt x="64009" y="69749"/>
                    <a:pt x="70091" y="61385"/>
                  </a:cubicBezTo>
                  <a:cubicBezTo>
                    <a:pt x="76123" y="53022"/>
                    <a:pt x="78556" y="42784"/>
                    <a:pt x="76934" y="32545"/>
                  </a:cubicBezTo>
                  <a:cubicBezTo>
                    <a:pt x="73538" y="11458"/>
                    <a:pt x="53567" y="-2937"/>
                    <a:pt x="32532" y="510"/>
                  </a:cubicBezTo>
                  <a:cubicBezTo>
                    <a:pt x="11446" y="3906"/>
                    <a:pt x="-2898" y="23827"/>
                    <a:pt x="498" y="44912"/>
                  </a:cubicBezTo>
                  <a:cubicBezTo>
                    <a:pt x="2170" y="55100"/>
                    <a:pt x="7695" y="64072"/>
                    <a:pt x="16059" y="70103"/>
                  </a:cubicBezTo>
                  <a:close/>
                  <a:moveTo>
                    <a:pt x="35016" y="15514"/>
                  </a:moveTo>
                  <a:cubicBezTo>
                    <a:pt x="36283" y="15311"/>
                    <a:pt x="37550" y="15209"/>
                    <a:pt x="38767" y="15209"/>
                  </a:cubicBezTo>
                  <a:cubicBezTo>
                    <a:pt x="50070" y="15209"/>
                    <a:pt x="60106" y="23421"/>
                    <a:pt x="61981" y="34977"/>
                  </a:cubicBezTo>
                  <a:cubicBezTo>
                    <a:pt x="62995" y="41161"/>
                    <a:pt x="61525" y="47396"/>
                    <a:pt x="57825" y="52464"/>
                  </a:cubicBezTo>
                  <a:cubicBezTo>
                    <a:pt x="54125" y="57533"/>
                    <a:pt x="48701" y="60929"/>
                    <a:pt x="42517" y="61892"/>
                  </a:cubicBezTo>
                  <a:cubicBezTo>
                    <a:pt x="36334" y="62906"/>
                    <a:pt x="30099" y="61436"/>
                    <a:pt x="25030" y="57736"/>
                  </a:cubicBezTo>
                  <a:cubicBezTo>
                    <a:pt x="19962" y="54087"/>
                    <a:pt x="16566" y="48612"/>
                    <a:pt x="15602" y="42428"/>
                  </a:cubicBezTo>
                  <a:cubicBezTo>
                    <a:pt x="13524" y="29655"/>
                    <a:pt x="22243" y="17541"/>
                    <a:pt x="35066" y="15463"/>
                  </a:cubicBezTo>
                  <a:close/>
                </a:path>
              </a:pathLst>
            </a:custGeom>
            <a:grpFill/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027" name="Frihandsfigur: Form 1026">
              <a:extLst>
                <a:ext uri="{FF2B5EF4-FFF2-40B4-BE49-F238E27FC236}">
                  <a16:creationId xmlns:a16="http://schemas.microsoft.com/office/drawing/2014/main" id="{9CF87CCB-1E5A-9421-B683-DF2913618E68}"/>
                </a:ext>
              </a:extLst>
            </p:cNvPr>
            <p:cNvSpPr/>
            <p:nvPr/>
          </p:nvSpPr>
          <p:spPr>
            <a:xfrm>
              <a:off x="1300817" y="7429649"/>
              <a:ext cx="216315" cy="302845"/>
            </a:xfrm>
            <a:custGeom>
              <a:avLst/>
              <a:gdLst>
                <a:gd name="connsiteX0" fmla="*/ 213444 w 216315"/>
                <a:gd name="connsiteY0" fmla="*/ 256771 h 302845"/>
                <a:gd name="connsiteX1" fmla="*/ 188152 w 216315"/>
                <a:gd name="connsiteY1" fmla="*/ 200964 h 302845"/>
                <a:gd name="connsiteX2" fmla="*/ 182728 w 216315"/>
                <a:gd name="connsiteY2" fmla="*/ 192449 h 302845"/>
                <a:gd name="connsiteX3" fmla="*/ 142634 w 216315"/>
                <a:gd name="connsiteY3" fmla="*/ 145512 h 302845"/>
                <a:gd name="connsiteX4" fmla="*/ 144611 w 216315"/>
                <a:gd name="connsiteY4" fmla="*/ 135071 h 302845"/>
                <a:gd name="connsiteX5" fmla="*/ 152772 w 216315"/>
                <a:gd name="connsiteY5" fmla="*/ 140798 h 302845"/>
                <a:gd name="connsiteX6" fmla="*/ 194234 w 216315"/>
                <a:gd name="connsiteY6" fmla="*/ 133550 h 302845"/>
                <a:gd name="connsiteX7" fmla="*/ 194741 w 216315"/>
                <a:gd name="connsiteY7" fmla="*/ 132840 h 302845"/>
                <a:gd name="connsiteX8" fmla="*/ 187087 w 216315"/>
                <a:gd name="connsiteY8" fmla="*/ 91277 h 302845"/>
                <a:gd name="connsiteX9" fmla="*/ 156269 w 216315"/>
                <a:gd name="connsiteY9" fmla="*/ 69988 h 302845"/>
                <a:gd name="connsiteX10" fmla="*/ 158804 w 216315"/>
                <a:gd name="connsiteY10" fmla="*/ 59952 h 302845"/>
                <a:gd name="connsiteX11" fmla="*/ 118608 w 216315"/>
                <a:gd name="connsiteY11" fmla="*/ 901 h 302845"/>
                <a:gd name="connsiteX12" fmla="*/ 59456 w 216315"/>
                <a:gd name="connsiteY12" fmla="*/ 41045 h 302845"/>
                <a:gd name="connsiteX13" fmla="*/ 48457 w 216315"/>
                <a:gd name="connsiteY13" fmla="*/ 98575 h 302845"/>
                <a:gd name="connsiteX14" fmla="*/ 47697 w 216315"/>
                <a:gd name="connsiteY14" fmla="*/ 117178 h 302845"/>
                <a:gd name="connsiteX15" fmla="*/ 47697 w 216315"/>
                <a:gd name="connsiteY15" fmla="*/ 117178 h 302845"/>
                <a:gd name="connsiteX16" fmla="*/ 47697 w 216315"/>
                <a:gd name="connsiteY16" fmla="*/ 210696 h 302845"/>
                <a:gd name="connsiteX17" fmla="*/ 9124 w 216315"/>
                <a:gd name="connsiteY17" fmla="*/ 249269 h 302845"/>
                <a:gd name="connsiteX18" fmla="*/ 0 w 216315"/>
                <a:gd name="connsiteY18" fmla="*/ 271268 h 302845"/>
                <a:gd name="connsiteX19" fmla="*/ 9124 w 216315"/>
                <a:gd name="connsiteY19" fmla="*/ 293266 h 302845"/>
                <a:gd name="connsiteX20" fmla="*/ 31122 w 216315"/>
                <a:gd name="connsiteY20" fmla="*/ 302339 h 302845"/>
                <a:gd name="connsiteX21" fmla="*/ 53120 w 216315"/>
                <a:gd name="connsiteY21" fmla="*/ 293266 h 302845"/>
                <a:gd name="connsiteX22" fmla="*/ 102388 w 216315"/>
                <a:gd name="connsiteY22" fmla="*/ 243998 h 302845"/>
                <a:gd name="connsiteX23" fmla="*/ 112931 w 216315"/>
                <a:gd name="connsiteY23" fmla="*/ 218502 h 302845"/>
                <a:gd name="connsiteX24" fmla="*/ 112931 w 216315"/>
                <a:gd name="connsiteY24" fmla="*/ 211254 h 302845"/>
                <a:gd name="connsiteX25" fmla="*/ 130419 w 216315"/>
                <a:gd name="connsiteY25" fmla="*/ 231680 h 302845"/>
                <a:gd name="connsiteX26" fmla="*/ 153988 w 216315"/>
                <a:gd name="connsiteY26" fmla="*/ 283686 h 302845"/>
                <a:gd name="connsiteX27" fmla="*/ 183742 w 216315"/>
                <a:gd name="connsiteY27" fmla="*/ 302846 h 302845"/>
                <a:gd name="connsiteX28" fmla="*/ 197174 w 216315"/>
                <a:gd name="connsiteY28" fmla="*/ 299957 h 302845"/>
                <a:gd name="connsiteX29" fmla="*/ 213394 w 216315"/>
                <a:gd name="connsiteY29" fmla="*/ 256822 h 302845"/>
                <a:gd name="connsiteX30" fmla="*/ 97725 w 216315"/>
                <a:gd name="connsiteY30" fmla="*/ 218502 h 302845"/>
                <a:gd name="connsiteX31" fmla="*/ 91592 w 216315"/>
                <a:gd name="connsiteY31" fmla="*/ 233252 h 302845"/>
                <a:gd name="connsiteX32" fmla="*/ 42324 w 216315"/>
                <a:gd name="connsiteY32" fmla="*/ 282520 h 302845"/>
                <a:gd name="connsiteX33" fmla="*/ 19819 w 216315"/>
                <a:gd name="connsiteY33" fmla="*/ 282520 h 302845"/>
                <a:gd name="connsiteX34" fmla="*/ 15156 w 216315"/>
                <a:gd name="connsiteY34" fmla="*/ 271268 h 302845"/>
                <a:gd name="connsiteX35" fmla="*/ 19819 w 216315"/>
                <a:gd name="connsiteY35" fmla="*/ 260015 h 302845"/>
                <a:gd name="connsiteX36" fmla="*/ 60622 w 216315"/>
                <a:gd name="connsiteY36" fmla="*/ 219212 h 302845"/>
                <a:gd name="connsiteX37" fmla="*/ 62852 w 216315"/>
                <a:gd name="connsiteY37" fmla="*/ 213838 h 302845"/>
                <a:gd name="connsiteX38" fmla="*/ 62852 w 216315"/>
                <a:gd name="connsiteY38" fmla="*/ 152710 h 302845"/>
                <a:gd name="connsiteX39" fmla="*/ 97675 w 216315"/>
                <a:gd name="connsiteY39" fmla="*/ 193412 h 302845"/>
                <a:gd name="connsiteX40" fmla="*/ 97675 w 216315"/>
                <a:gd name="connsiteY40" fmla="*/ 218451 h 302845"/>
                <a:gd name="connsiteX41" fmla="*/ 190889 w 216315"/>
                <a:gd name="connsiteY41" fmla="*/ 286068 h 302845"/>
                <a:gd name="connsiteX42" fmla="*/ 167826 w 216315"/>
                <a:gd name="connsiteY42" fmla="*/ 277401 h 302845"/>
                <a:gd name="connsiteX43" fmla="*/ 143800 w 216315"/>
                <a:gd name="connsiteY43" fmla="*/ 224433 h 302845"/>
                <a:gd name="connsiteX44" fmla="*/ 142634 w 216315"/>
                <a:gd name="connsiteY44" fmla="*/ 222608 h 302845"/>
                <a:gd name="connsiteX45" fmla="*/ 74308 w 216315"/>
                <a:gd name="connsiteY45" fmla="*/ 142674 h 302845"/>
                <a:gd name="connsiteX46" fmla="*/ 63359 w 216315"/>
                <a:gd name="connsiteY46" fmla="*/ 101363 h 302845"/>
                <a:gd name="connsiteX47" fmla="*/ 74358 w 216315"/>
                <a:gd name="connsiteY47" fmla="*/ 43833 h 302845"/>
                <a:gd name="connsiteX48" fmla="*/ 115719 w 216315"/>
                <a:gd name="connsiteY48" fmla="*/ 15752 h 302845"/>
                <a:gd name="connsiteX49" fmla="*/ 143901 w 216315"/>
                <a:gd name="connsiteY49" fmla="*/ 56556 h 302845"/>
                <a:gd name="connsiteX50" fmla="*/ 140201 w 216315"/>
                <a:gd name="connsiteY50" fmla="*/ 71255 h 302845"/>
                <a:gd name="connsiteX51" fmla="*/ 143243 w 216315"/>
                <a:gd name="connsiteY51" fmla="*/ 79365 h 302845"/>
                <a:gd name="connsiteX52" fmla="*/ 178521 w 216315"/>
                <a:gd name="connsiteY52" fmla="*/ 103746 h 302845"/>
                <a:gd name="connsiteX53" fmla="*/ 182069 w 216315"/>
                <a:gd name="connsiteY53" fmla="*/ 124274 h 302845"/>
                <a:gd name="connsiteX54" fmla="*/ 181765 w 216315"/>
                <a:gd name="connsiteY54" fmla="*/ 124730 h 302845"/>
                <a:gd name="connsiteX55" fmla="*/ 161490 w 216315"/>
                <a:gd name="connsiteY55" fmla="*/ 128278 h 302845"/>
                <a:gd name="connsiteX56" fmla="*/ 104517 w 216315"/>
                <a:gd name="connsiteY56" fmla="*/ 88286 h 302845"/>
                <a:gd name="connsiteX57" fmla="*/ 101831 w 216315"/>
                <a:gd name="connsiteY57" fmla="*/ 81443 h 302845"/>
                <a:gd name="connsiteX58" fmla="*/ 108623 w 216315"/>
                <a:gd name="connsiteY58" fmla="*/ 50879 h 302845"/>
                <a:gd name="connsiteX59" fmla="*/ 102845 w 216315"/>
                <a:gd name="connsiteY59" fmla="*/ 41806 h 302845"/>
                <a:gd name="connsiteX60" fmla="*/ 93772 w 216315"/>
                <a:gd name="connsiteY60" fmla="*/ 47584 h 302845"/>
                <a:gd name="connsiteX61" fmla="*/ 86980 w 216315"/>
                <a:gd name="connsiteY61" fmla="*/ 78149 h 302845"/>
                <a:gd name="connsiteX62" fmla="*/ 95748 w 216315"/>
                <a:gd name="connsiteY62" fmla="*/ 100755 h 302845"/>
                <a:gd name="connsiteX63" fmla="*/ 130925 w 216315"/>
                <a:gd name="connsiteY63" fmla="*/ 125440 h 302845"/>
                <a:gd name="connsiteX64" fmla="*/ 127023 w 216315"/>
                <a:gd name="connsiteY64" fmla="*/ 146222 h 302845"/>
                <a:gd name="connsiteX65" fmla="*/ 127023 w 216315"/>
                <a:gd name="connsiteY65" fmla="*/ 146628 h 302845"/>
                <a:gd name="connsiteX66" fmla="*/ 126972 w 216315"/>
                <a:gd name="connsiteY66" fmla="*/ 147438 h 302845"/>
                <a:gd name="connsiteX67" fmla="*/ 126972 w 216315"/>
                <a:gd name="connsiteY67" fmla="*/ 148148 h 302845"/>
                <a:gd name="connsiteX68" fmla="*/ 127073 w 216315"/>
                <a:gd name="connsiteY68" fmla="*/ 148857 h 302845"/>
                <a:gd name="connsiteX69" fmla="*/ 127225 w 216315"/>
                <a:gd name="connsiteY69" fmla="*/ 149567 h 302845"/>
                <a:gd name="connsiteX70" fmla="*/ 127428 w 216315"/>
                <a:gd name="connsiteY70" fmla="*/ 150277 h 302845"/>
                <a:gd name="connsiteX71" fmla="*/ 127732 w 216315"/>
                <a:gd name="connsiteY71" fmla="*/ 150987 h 302845"/>
                <a:gd name="connsiteX72" fmla="*/ 128087 w 216315"/>
                <a:gd name="connsiteY72" fmla="*/ 151595 h 302845"/>
                <a:gd name="connsiteX73" fmla="*/ 128543 w 216315"/>
                <a:gd name="connsiteY73" fmla="*/ 152254 h 302845"/>
                <a:gd name="connsiteX74" fmla="*/ 128746 w 216315"/>
                <a:gd name="connsiteY74" fmla="*/ 152558 h 302845"/>
                <a:gd name="connsiteX75" fmla="*/ 171171 w 216315"/>
                <a:gd name="connsiteY75" fmla="*/ 202231 h 302845"/>
                <a:gd name="connsiteX76" fmla="*/ 174314 w 216315"/>
                <a:gd name="connsiteY76" fmla="*/ 207148 h 302845"/>
                <a:gd name="connsiteX77" fmla="*/ 199607 w 216315"/>
                <a:gd name="connsiteY77" fmla="*/ 262955 h 302845"/>
                <a:gd name="connsiteX78" fmla="*/ 190939 w 216315"/>
                <a:gd name="connsiteY78" fmla="*/ 285967 h 3028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216315" h="302845">
                  <a:moveTo>
                    <a:pt x="213444" y="256771"/>
                  </a:moveTo>
                  <a:lnTo>
                    <a:pt x="188152" y="200964"/>
                  </a:lnTo>
                  <a:cubicBezTo>
                    <a:pt x="186732" y="197872"/>
                    <a:pt x="184908" y="195034"/>
                    <a:pt x="182728" y="192449"/>
                  </a:cubicBezTo>
                  <a:lnTo>
                    <a:pt x="142634" y="145512"/>
                  </a:lnTo>
                  <a:lnTo>
                    <a:pt x="144611" y="135071"/>
                  </a:lnTo>
                  <a:lnTo>
                    <a:pt x="152772" y="140798"/>
                  </a:lnTo>
                  <a:cubicBezTo>
                    <a:pt x="166204" y="150226"/>
                    <a:pt x="184806" y="146982"/>
                    <a:pt x="194234" y="133550"/>
                  </a:cubicBezTo>
                  <a:cubicBezTo>
                    <a:pt x="194234" y="133550"/>
                    <a:pt x="194741" y="132840"/>
                    <a:pt x="194741" y="132840"/>
                  </a:cubicBezTo>
                  <a:cubicBezTo>
                    <a:pt x="204067" y="119408"/>
                    <a:pt x="200722" y="100806"/>
                    <a:pt x="187087" y="91277"/>
                  </a:cubicBezTo>
                  <a:lnTo>
                    <a:pt x="156269" y="69988"/>
                  </a:lnTo>
                  <a:lnTo>
                    <a:pt x="158804" y="59952"/>
                  </a:lnTo>
                  <a:cubicBezTo>
                    <a:pt x="163974" y="32631"/>
                    <a:pt x="145929" y="6122"/>
                    <a:pt x="118608" y="901"/>
                  </a:cubicBezTo>
                  <a:cubicBezTo>
                    <a:pt x="91237" y="-4320"/>
                    <a:pt x="64677" y="13674"/>
                    <a:pt x="59456" y="41045"/>
                  </a:cubicBezTo>
                  <a:lnTo>
                    <a:pt x="48457" y="98575"/>
                  </a:lnTo>
                  <a:cubicBezTo>
                    <a:pt x="47291" y="104810"/>
                    <a:pt x="47089" y="111045"/>
                    <a:pt x="47697" y="117178"/>
                  </a:cubicBezTo>
                  <a:cubicBezTo>
                    <a:pt x="47697" y="117178"/>
                    <a:pt x="47697" y="117178"/>
                    <a:pt x="47697" y="117178"/>
                  </a:cubicBezTo>
                  <a:lnTo>
                    <a:pt x="47697" y="210696"/>
                  </a:lnTo>
                  <a:lnTo>
                    <a:pt x="9124" y="249269"/>
                  </a:lnTo>
                  <a:cubicBezTo>
                    <a:pt x="3244" y="255149"/>
                    <a:pt x="0" y="262955"/>
                    <a:pt x="0" y="271268"/>
                  </a:cubicBezTo>
                  <a:cubicBezTo>
                    <a:pt x="0" y="279580"/>
                    <a:pt x="3244" y="287386"/>
                    <a:pt x="9124" y="293266"/>
                  </a:cubicBezTo>
                  <a:cubicBezTo>
                    <a:pt x="15003" y="299146"/>
                    <a:pt x="23164" y="302339"/>
                    <a:pt x="31122" y="302339"/>
                  </a:cubicBezTo>
                  <a:cubicBezTo>
                    <a:pt x="39080" y="302339"/>
                    <a:pt x="47038" y="299298"/>
                    <a:pt x="53120" y="293266"/>
                  </a:cubicBezTo>
                  <a:lnTo>
                    <a:pt x="102388" y="243998"/>
                  </a:lnTo>
                  <a:cubicBezTo>
                    <a:pt x="109181" y="237206"/>
                    <a:pt x="112931" y="228133"/>
                    <a:pt x="112931" y="218502"/>
                  </a:cubicBezTo>
                  <a:lnTo>
                    <a:pt x="112931" y="211254"/>
                  </a:lnTo>
                  <a:lnTo>
                    <a:pt x="130419" y="231680"/>
                  </a:lnTo>
                  <a:lnTo>
                    <a:pt x="153988" y="283686"/>
                  </a:lnTo>
                  <a:cubicBezTo>
                    <a:pt x="159462" y="295699"/>
                    <a:pt x="171323" y="302846"/>
                    <a:pt x="183742" y="302846"/>
                  </a:cubicBezTo>
                  <a:cubicBezTo>
                    <a:pt x="188253" y="302846"/>
                    <a:pt x="192815" y="301933"/>
                    <a:pt x="197174" y="299957"/>
                  </a:cubicBezTo>
                  <a:cubicBezTo>
                    <a:pt x="213546" y="292556"/>
                    <a:pt x="220845" y="273194"/>
                    <a:pt x="213394" y="256822"/>
                  </a:cubicBezTo>
                  <a:close/>
                  <a:moveTo>
                    <a:pt x="97725" y="218502"/>
                  </a:moveTo>
                  <a:cubicBezTo>
                    <a:pt x="97725" y="224077"/>
                    <a:pt x="95546" y="229298"/>
                    <a:pt x="91592" y="233252"/>
                  </a:cubicBezTo>
                  <a:lnTo>
                    <a:pt x="42324" y="282520"/>
                  </a:lnTo>
                  <a:cubicBezTo>
                    <a:pt x="36140" y="288704"/>
                    <a:pt x="26053" y="288704"/>
                    <a:pt x="19819" y="282520"/>
                  </a:cubicBezTo>
                  <a:cubicBezTo>
                    <a:pt x="16828" y="279530"/>
                    <a:pt x="15156" y="275525"/>
                    <a:pt x="15156" y="271268"/>
                  </a:cubicBezTo>
                  <a:cubicBezTo>
                    <a:pt x="15156" y="267010"/>
                    <a:pt x="16828" y="263056"/>
                    <a:pt x="19819" y="260015"/>
                  </a:cubicBezTo>
                  <a:lnTo>
                    <a:pt x="60622" y="219212"/>
                  </a:lnTo>
                  <a:cubicBezTo>
                    <a:pt x="62041" y="217792"/>
                    <a:pt x="62852" y="215866"/>
                    <a:pt x="62852" y="213838"/>
                  </a:cubicBezTo>
                  <a:lnTo>
                    <a:pt x="62852" y="152710"/>
                  </a:lnTo>
                  <a:lnTo>
                    <a:pt x="97675" y="193412"/>
                  </a:lnTo>
                  <a:lnTo>
                    <a:pt x="97675" y="218451"/>
                  </a:lnTo>
                  <a:close/>
                  <a:moveTo>
                    <a:pt x="190889" y="286068"/>
                  </a:moveTo>
                  <a:cubicBezTo>
                    <a:pt x="182120" y="290022"/>
                    <a:pt x="171830" y="286169"/>
                    <a:pt x="167826" y="277401"/>
                  </a:cubicBezTo>
                  <a:lnTo>
                    <a:pt x="143800" y="224433"/>
                  </a:lnTo>
                  <a:cubicBezTo>
                    <a:pt x="143496" y="223774"/>
                    <a:pt x="143141" y="223165"/>
                    <a:pt x="142634" y="222608"/>
                  </a:cubicBezTo>
                  <a:lnTo>
                    <a:pt x="74308" y="142674"/>
                  </a:lnTo>
                  <a:cubicBezTo>
                    <a:pt x="64525" y="131218"/>
                    <a:pt x="60521" y="116164"/>
                    <a:pt x="63359" y="101363"/>
                  </a:cubicBezTo>
                  <a:lnTo>
                    <a:pt x="74358" y="43833"/>
                  </a:lnTo>
                  <a:cubicBezTo>
                    <a:pt x="78008" y="24673"/>
                    <a:pt x="96559" y="12103"/>
                    <a:pt x="115719" y="15752"/>
                  </a:cubicBezTo>
                  <a:cubicBezTo>
                    <a:pt x="134828" y="19402"/>
                    <a:pt x="147399" y="37903"/>
                    <a:pt x="143901" y="56556"/>
                  </a:cubicBezTo>
                  <a:lnTo>
                    <a:pt x="140201" y="71255"/>
                  </a:lnTo>
                  <a:cubicBezTo>
                    <a:pt x="139441" y="74347"/>
                    <a:pt x="140657" y="77591"/>
                    <a:pt x="143243" y="79365"/>
                  </a:cubicBezTo>
                  <a:lnTo>
                    <a:pt x="178521" y="103746"/>
                  </a:lnTo>
                  <a:cubicBezTo>
                    <a:pt x="185110" y="108358"/>
                    <a:pt x="186783" y="117482"/>
                    <a:pt x="182069" y="124274"/>
                  </a:cubicBezTo>
                  <a:cubicBezTo>
                    <a:pt x="182069" y="124274"/>
                    <a:pt x="181765" y="124730"/>
                    <a:pt x="181765" y="124730"/>
                  </a:cubicBezTo>
                  <a:cubicBezTo>
                    <a:pt x="177152" y="131320"/>
                    <a:pt x="168029" y="132891"/>
                    <a:pt x="161490" y="128278"/>
                  </a:cubicBezTo>
                  <a:lnTo>
                    <a:pt x="104517" y="88286"/>
                  </a:lnTo>
                  <a:cubicBezTo>
                    <a:pt x="102338" y="86765"/>
                    <a:pt x="101273" y="84028"/>
                    <a:pt x="101831" y="81443"/>
                  </a:cubicBezTo>
                  <a:lnTo>
                    <a:pt x="108623" y="50879"/>
                  </a:lnTo>
                  <a:cubicBezTo>
                    <a:pt x="109535" y="46773"/>
                    <a:pt x="106950" y="42718"/>
                    <a:pt x="102845" y="41806"/>
                  </a:cubicBezTo>
                  <a:cubicBezTo>
                    <a:pt x="98739" y="40944"/>
                    <a:pt x="94684" y="43478"/>
                    <a:pt x="93772" y="47584"/>
                  </a:cubicBezTo>
                  <a:lnTo>
                    <a:pt x="86980" y="78149"/>
                  </a:lnTo>
                  <a:cubicBezTo>
                    <a:pt x="85053" y="86765"/>
                    <a:pt x="88500" y="95686"/>
                    <a:pt x="95748" y="100755"/>
                  </a:cubicBezTo>
                  <a:lnTo>
                    <a:pt x="130925" y="125440"/>
                  </a:lnTo>
                  <a:lnTo>
                    <a:pt x="127023" y="146222"/>
                  </a:lnTo>
                  <a:cubicBezTo>
                    <a:pt x="127023" y="146222"/>
                    <a:pt x="127023" y="146475"/>
                    <a:pt x="127023" y="146628"/>
                  </a:cubicBezTo>
                  <a:cubicBezTo>
                    <a:pt x="127023" y="146881"/>
                    <a:pt x="126972" y="147134"/>
                    <a:pt x="126972" y="147438"/>
                  </a:cubicBezTo>
                  <a:cubicBezTo>
                    <a:pt x="126972" y="147692"/>
                    <a:pt x="126972" y="147945"/>
                    <a:pt x="126972" y="148148"/>
                  </a:cubicBezTo>
                  <a:cubicBezTo>
                    <a:pt x="126972" y="148401"/>
                    <a:pt x="126972" y="148655"/>
                    <a:pt x="127073" y="148857"/>
                  </a:cubicBezTo>
                  <a:cubicBezTo>
                    <a:pt x="127073" y="149111"/>
                    <a:pt x="127175" y="149364"/>
                    <a:pt x="127225" y="149567"/>
                  </a:cubicBezTo>
                  <a:cubicBezTo>
                    <a:pt x="127276" y="149820"/>
                    <a:pt x="127377" y="150023"/>
                    <a:pt x="127428" y="150277"/>
                  </a:cubicBezTo>
                  <a:cubicBezTo>
                    <a:pt x="127529" y="150530"/>
                    <a:pt x="127631" y="150733"/>
                    <a:pt x="127732" y="150987"/>
                  </a:cubicBezTo>
                  <a:cubicBezTo>
                    <a:pt x="127834" y="151189"/>
                    <a:pt x="127935" y="151392"/>
                    <a:pt x="128087" y="151595"/>
                  </a:cubicBezTo>
                  <a:cubicBezTo>
                    <a:pt x="128239" y="151848"/>
                    <a:pt x="128391" y="152051"/>
                    <a:pt x="128543" y="152254"/>
                  </a:cubicBezTo>
                  <a:cubicBezTo>
                    <a:pt x="128645" y="152355"/>
                    <a:pt x="128695" y="152456"/>
                    <a:pt x="128746" y="152558"/>
                  </a:cubicBezTo>
                  <a:lnTo>
                    <a:pt x="171171" y="202231"/>
                  </a:lnTo>
                  <a:cubicBezTo>
                    <a:pt x="172438" y="203701"/>
                    <a:pt x="173503" y="205374"/>
                    <a:pt x="174314" y="207148"/>
                  </a:cubicBezTo>
                  <a:lnTo>
                    <a:pt x="199607" y="262955"/>
                  </a:lnTo>
                  <a:cubicBezTo>
                    <a:pt x="203560" y="271673"/>
                    <a:pt x="199658" y="282013"/>
                    <a:pt x="190939" y="285967"/>
                  </a:cubicBezTo>
                  <a:close/>
                </a:path>
              </a:pathLst>
            </a:custGeom>
            <a:grpFill/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  <p:sp>
        <p:nvSpPr>
          <p:cNvPr id="1028" name="Frihandsfigur: Form 1027">
            <a:extLst>
              <a:ext uri="{FF2B5EF4-FFF2-40B4-BE49-F238E27FC236}">
                <a16:creationId xmlns:a16="http://schemas.microsoft.com/office/drawing/2014/main" id="{6720DCC9-699A-5647-2CFB-56B3CEFDB440}"/>
              </a:ext>
            </a:extLst>
          </p:cNvPr>
          <p:cNvSpPr/>
          <p:nvPr/>
        </p:nvSpPr>
        <p:spPr>
          <a:xfrm>
            <a:off x="6978389" y="3273079"/>
            <a:ext cx="565868" cy="517642"/>
          </a:xfrm>
          <a:custGeom>
            <a:avLst/>
            <a:gdLst>
              <a:gd name="connsiteX0" fmla="*/ 363834 w 418120"/>
              <a:gd name="connsiteY0" fmla="*/ 273915 h 382486"/>
              <a:gd name="connsiteX1" fmla="*/ 363530 w 418120"/>
              <a:gd name="connsiteY1" fmla="*/ 273915 h 382486"/>
              <a:gd name="connsiteX2" fmla="*/ 330127 w 418120"/>
              <a:gd name="connsiteY2" fmla="*/ 15206 h 382486"/>
              <a:gd name="connsiteX3" fmla="*/ 356484 w 418120"/>
              <a:gd name="connsiteY3" fmla="*/ 15206 h 382486"/>
              <a:gd name="connsiteX4" fmla="*/ 364087 w 418120"/>
              <a:gd name="connsiteY4" fmla="*/ 7603 h 382486"/>
              <a:gd name="connsiteX5" fmla="*/ 356484 w 418120"/>
              <a:gd name="connsiteY5" fmla="*/ 0 h 382486"/>
              <a:gd name="connsiteX6" fmla="*/ 290236 w 418120"/>
              <a:gd name="connsiteY6" fmla="*/ 0 h 382486"/>
              <a:gd name="connsiteX7" fmla="*/ 282633 w 418120"/>
              <a:gd name="connsiteY7" fmla="*/ 7603 h 382486"/>
              <a:gd name="connsiteX8" fmla="*/ 290236 w 418120"/>
              <a:gd name="connsiteY8" fmla="*/ 15206 h 382486"/>
              <a:gd name="connsiteX9" fmla="*/ 314921 w 418120"/>
              <a:gd name="connsiteY9" fmla="*/ 15206 h 382486"/>
              <a:gd name="connsiteX10" fmla="*/ 314921 w 418120"/>
              <a:gd name="connsiteY10" fmla="*/ 16524 h 382486"/>
              <a:gd name="connsiteX11" fmla="*/ 341734 w 418120"/>
              <a:gd name="connsiteY11" fmla="*/ 223886 h 382486"/>
              <a:gd name="connsiteX12" fmla="*/ 268440 w 418120"/>
              <a:gd name="connsiteY12" fmla="*/ 320598 h 382486"/>
              <a:gd name="connsiteX13" fmla="*/ 108015 w 418120"/>
              <a:gd name="connsiteY13" fmla="*/ 320598 h 382486"/>
              <a:gd name="connsiteX14" fmla="*/ 54286 w 418120"/>
              <a:gd name="connsiteY14" fmla="*/ 273915 h 382486"/>
              <a:gd name="connsiteX15" fmla="*/ 0 w 418120"/>
              <a:gd name="connsiteY15" fmla="*/ 328201 h 382486"/>
              <a:gd name="connsiteX16" fmla="*/ 54286 w 418120"/>
              <a:gd name="connsiteY16" fmla="*/ 382487 h 382486"/>
              <a:gd name="connsiteX17" fmla="*/ 108015 w 418120"/>
              <a:gd name="connsiteY17" fmla="*/ 335753 h 382486"/>
              <a:gd name="connsiteX18" fmla="*/ 238991 w 418120"/>
              <a:gd name="connsiteY18" fmla="*/ 335753 h 382486"/>
              <a:gd name="connsiteX19" fmla="*/ 238991 w 418120"/>
              <a:gd name="connsiteY19" fmla="*/ 372907 h 382486"/>
              <a:gd name="connsiteX20" fmla="*/ 246594 w 418120"/>
              <a:gd name="connsiteY20" fmla="*/ 380510 h 382486"/>
              <a:gd name="connsiteX21" fmla="*/ 254197 w 418120"/>
              <a:gd name="connsiteY21" fmla="*/ 372907 h 382486"/>
              <a:gd name="connsiteX22" fmla="*/ 254197 w 418120"/>
              <a:gd name="connsiteY22" fmla="*/ 335753 h 382486"/>
              <a:gd name="connsiteX23" fmla="*/ 272242 w 418120"/>
              <a:gd name="connsiteY23" fmla="*/ 335753 h 382486"/>
              <a:gd name="connsiteX24" fmla="*/ 278324 w 418120"/>
              <a:gd name="connsiteY24" fmla="*/ 332763 h 382486"/>
              <a:gd name="connsiteX25" fmla="*/ 344573 w 418120"/>
              <a:gd name="connsiteY25" fmla="*/ 245378 h 382486"/>
              <a:gd name="connsiteX26" fmla="*/ 348526 w 418120"/>
              <a:gd name="connsiteY26" fmla="*/ 276145 h 382486"/>
              <a:gd name="connsiteX27" fmla="*/ 309548 w 418120"/>
              <a:gd name="connsiteY27" fmla="*/ 328201 h 382486"/>
              <a:gd name="connsiteX28" fmla="*/ 363834 w 418120"/>
              <a:gd name="connsiteY28" fmla="*/ 382487 h 382486"/>
              <a:gd name="connsiteX29" fmla="*/ 418120 w 418120"/>
              <a:gd name="connsiteY29" fmla="*/ 328201 h 382486"/>
              <a:gd name="connsiteX30" fmla="*/ 363834 w 418120"/>
              <a:gd name="connsiteY30" fmla="*/ 273915 h 382486"/>
              <a:gd name="connsiteX31" fmla="*/ 54337 w 418120"/>
              <a:gd name="connsiteY31" fmla="*/ 367280 h 382486"/>
              <a:gd name="connsiteX32" fmla="*/ 15257 w 418120"/>
              <a:gd name="connsiteY32" fmla="*/ 328201 h 382486"/>
              <a:gd name="connsiteX33" fmla="*/ 54337 w 418120"/>
              <a:gd name="connsiteY33" fmla="*/ 289121 h 382486"/>
              <a:gd name="connsiteX34" fmla="*/ 92656 w 418120"/>
              <a:gd name="connsiteY34" fmla="*/ 320598 h 382486"/>
              <a:gd name="connsiteX35" fmla="*/ 47190 w 418120"/>
              <a:gd name="connsiteY35" fmla="*/ 320598 h 382486"/>
              <a:gd name="connsiteX36" fmla="*/ 39587 w 418120"/>
              <a:gd name="connsiteY36" fmla="*/ 328201 h 382486"/>
              <a:gd name="connsiteX37" fmla="*/ 47190 w 418120"/>
              <a:gd name="connsiteY37" fmla="*/ 335804 h 382486"/>
              <a:gd name="connsiteX38" fmla="*/ 92656 w 418120"/>
              <a:gd name="connsiteY38" fmla="*/ 335804 h 382486"/>
              <a:gd name="connsiteX39" fmla="*/ 54286 w 418120"/>
              <a:gd name="connsiteY39" fmla="*/ 367331 h 382486"/>
              <a:gd name="connsiteX40" fmla="*/ 363834 w 418120"/>
              <a:gd name="connsiteY40" fmla="*/ 367280 h 382486"/>
              <a:gd name="connsiteX41" fmla="*/ 324754 w 418120"/>
              <a:gd name="connsiteY41" fmla="*/ 328201 h 382486"/>
              <a:gd name="connsiteX42" fmla="*/ 350503 w 418120"/>
              <a:gd name="connsiteY42" fmla="*/ 291503 h 382486"/>
              <a:gd name="connsiteX43" fmla="*/ 356332 w 418120"/>
              <a:gd name="connsiteY43" fmla="*/ 336513 h 382486"/>
              <a:gd name="connsiteX44" fmla="*/ 363885 w 418120"/>
              <a:gd name="connsiteY44" fmla="*/ 343153 h 382486"/>
              <a:gd name="connsiteX45" fmla="*/ 364848 w 418120"/>
              <a:gd name="connsiteY45" fmla="*/ 343102 h 382486"/>
              <a:gd name="connsiteX46" fmla="*/ 371437 w 418120"/>
              <a:gd name="connsiteY46" fmla="*/ 334587 h 382486"/>
              <a:gd name="connsiteX47" fmla="*/ 365557 w 418120"/>
              <a:gd name="connsiteY47" fmla="*/ 289222 h 382486"/>
              <a:gd name="connsiteX48" fmla="*/ 402964 w 418120"/>
              <a:gd name="connsiteY48" fmla="*/ 328251 h 382486"/>
              <a:gd name="connsiteX49" fmla="*/ 363885 w 418120"/>
              <a:gd name="connsiteY49" fmla="*/ 367331 h 382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418120" h="382486">
                <a:moveTo>
                  <a:pt x="363834" y="273915"/>
                </a:moveTo>
                <a:cubicBezTo>
                  <a:pt x="363834" y="273915"/>
                  <a:pt x="363631" y="273915"/>
                  <a:pt x="363530" y="273915"/>
                </a:cubicBezTo>
                <a:lnTo>
                  <a:pt x="330127" y="15206"/>
                </a:lnTo>
                <a:lnTo>
                  <a:pt x="356484" y="15206"/>
                </a:lnTo>
                <a:cubicBezTo>
                  <a:pt x="360691" y="15206"/>
                  <a:pt x="364087" y="11810"/>
                  <a:pt x="364087" y="7603"/>
                </a:cubicBezTo>
                <a:cubicBezTo>
                  <a:pt x="364087" y="3396"/>
                  <a:pt x="360691" y="0"/>
                  <a:pt x="356484" y="0"/>
                </a:cubicBezTo>
                <a:lnTo>
                  <a:pt x="290236" y="0"/>
                </a:lnTo>
                <a:cubicBezTo>
                  <a:pt x="286029" y="0"/>
                  <a:pt x="282633" y="3396"/>
                  <a:pt x="282633" y="7603"/>
                </a:cubicBezTo>
                <a:cubicBezTo>
                  <a:pt x="282633" y="11810"/>
                  <a:pt x="286029" y="15206"/>
                  <a:pt x="290236" y="15206"/>
                </a:cubicBezTo>
                <a:lnTo>
                  <a:pt x="314921" y="15206"/>
                </a:lnTo>
                <a:cubicBezTo>
                  <a:pt x="314921" y="15611"/>
                  <a:pt x="314921" y="16067"/>
                  <a:pt x="314921" y="16524"/>
                </a:cubicBezTo>
                <a:lnTo>
                  <a:pt x="341734" y="223886"/>
                </a:lnTo>
                <a:lnTo>
                  <a:pt x="268440" y="320598"/>
                </a:lnTo>
                <a:lnTo>
                  <a:pt x="108015" y="320598"/>
                </a:lnTo>
                <a:cubicBezTo>
                  <a:pt x="104264" y="294240"/>
                  <a:pt x="81657" y="273915"/>
                  <a:pt x="54286" y="273915"/>
                </a:cubicBezTo>
                <a:cubicBezTo>
                  <a:pt x="24330" y="273915"/>
                  <a:pt x="0" y="298295"/>
                  <a:pt x="0" y="328201"/>
                </a:cubicBezTo>
                <a:cubicBezTo>
                  <a:pt x="0" y="358106"/>
                  <a:pt x="24381" y="382487"/>
                  <a:pt x="54286" y="382487"/>
                </a:cubicBezTo>
                <a:cubicBezTo>
                  <a:pt x="81657" y="382487"/>
                  <a:pt x="104315" y="362110"/>
                  <a:pt x="108015" y="335753"/>
                </a:cubicBezTo>
                <a:lnTo>
                  <a:pt x="238991" y="335753"/>
                </a:lnTo>
                <a:lnTo>
                  <a:pt x="238991" y="372907"/>
                </a:lnTo>
                <a:cubicBezTo>
                  <a:pt x="238991" y="377114"/>
                  <a:pt x="242387" y="380510"/>
                  <a:pt x="246594" y="380510"/>
                </a:cubicBezTo>
                <a:cubicBezTo>
                  <a:pt x="250801" y="380510"/>
                  <a:pt x="254197" y="377114"/>
                  <a:pt x="254197" y="372907"/>
                </a:cubicBezTo>
                <a:lnTo>
                  <a:pt x="254197" y="335753"/>
                </a:lnTo>
                <a:lnTo>
                  <a:pt x="272242" y="335753"/>
                </a:lnTo>
                <a:cubicBezTo>
                  <a:pt x="274624" y="335753"/>
                  <a:pt x="276854" y="334638"/>
                  <a:pt x="278324" y="332763"/>
                </a:cubicBezTo>
                <a:lnTo>
                  <a:pt x="344573" y="245378"/>
                </a:lnTo>
                <a:lnTo>
                  <a:pt x="348526" y="276145"/>
                </a:lnTo>
                <a:cubicBezTo>
                  <a:pt x="326021" y="282785"/>
                  <a:pt x="309548" y="303617"/>
                  <a:pt x="309548" y="328201"/>
                </a:cubicBezTo>
                <a:cubicBezTo>
                  <a:pt x="309548" y="358157"/>
                  <a:pt x="333928" y="382487"/>
                  <a:pt x="363834" y="382487"/>
                </a:cubicBezTo>
                <a:cubicBezTo>
                  <a:pt x="393739" y="382487"/>
                  <a:pt x="418120" y="358106"/>
                  <a:pt x="418120" y="328201"/>
                </a:cubicBezTo>
                <a:cubicBezTo>
                  <a:pt x="418120" y="298295"/>
                  <a:pt x="393739" y="273915"/>
                  <a:pt x="363834" y="273915"/>
                </a:cubicBezTo>
                <a:close/>
                <a:moveTo>
                  <a:pt x="54337" y="367280"/>
                </a:moveTo>
                <a:cubicBezTo>
                  <a:pt x="32795" y="367280"/>
                  <a:pt x="15257" y="349743"/>
                  <a:pt x="15257" y="328201"/>
                </a:cubicBezTo>
                <a:cubicBezTo>
                  <a:pt x="15257" y="306659"/>
                  <a:pt x="32795" y="289121"/>
                  <a:pt x="54337" y="289121"/>
                </a:cubicBezTo>
                <a:cubicBezTo>
                  <a:pt x="73294" y="289121"/>
                  <a:pt x="89108" y="302654"/>
                  <a:pt x="92656" y="320598"/>
                </a:cubicBezTo>
                <a:lnTo>
                  <a:pt x="47190" y="320598"/>
                </a:lnTo>
                <a:cubicBezTo>
                  <a:pt x="42983" y="320598"/>
                  <a:pt x="39587" y="323993"/>
                  <a:pt x="39587" y="328201"/>
                </a:cubicBezTo>
                <a:cubicBezTo>
                  <a:pt x="39587" y="332408"/>
                  <a:pt x="42983" y="335804"/>
                  <a:pt x="47190" y="335804"/>
                </a:cubicBezTo>
                <a:lnTo>
                  <a:pt x="92656" y="335804"/>
                </a:lnTo>
                <a:cubicBezTo>
                  <a:pt x="89108" y="353747"/>
                  <a:pt x="73294" y="367331"/>
                  <a:pt x="54286" y="367331"/>
                </a:cubicBezTo>
                <a:close/>
                <a:moveTo>
                  <a:pt x="363834" y="367280"/>
                </a:moveTo>
                <a:cubicBezTo>
                  <a:pt x="342292" y="367280"/>
                  <a:pt x="324754" y="349743"/>
                  <a:pt x="324754" y="328201"/>
                </a:cubicBezTo>
                <a:cubicBezTo>
                  <a:pt x="324754" y="311321"/>
                  <a:pt x="335500" y="296977"/>
                  <a:pt x="350503" y="291503"/>
                </a:cubicBezTo>
                <a:lnTo>
                  <a:pt x="356332" y="336513"/>
                </a:lnTo>
                <a:cubicBezTo>
                  <a:pt x="356839" y="340366"/>
                  <a:pt x="360083" y="343153"/>
                  <a:pt x="363885" y="343153"/>
                </a:cubicBezTo>
                <a:cubicBezTo>
                  <a:pt x="364189" y="343153"/>
                  <a:pt x="364543" y="343153"/>
                  <a:pt x="364848" y="343102"/>
                </a:cubicBezTo>
                <a:cubicBezTo>
                  <a:pt x="369004" y="342545"/>
                  <a:pt x="371944" y="338743"/>
                  <a:pt x="371437" y="334587"/>
                </a:cubicBezTo>
                <a:lnTo>
                  <a:pt x="365557" y="289222"/>
                </a:lnTo>
                <a:cubicBezTo>
                  <a:pt x="386339" y="290134"/>
                  <a:pt x="402964" y="307216"/>
                  <a:pt x="402964" y="328251"/>
                </a:cubicBezTo>
                <a:cubicBezTo>
                  <a:pt x="402964" y="349287"/>
                  <a:pt x="385427" y="367331"/>
                  <a:pt x="363885" y="367331"/>
                </a:cubicBezTo>
                <a:close/>
              </a:path>
            </a:pathLst>
          </a:custGeom>
          <a:solidFill>
            <a:schemeClr val="bg1"/>
          </a:solidFill>
          <a:ln w="5064" cap="flat">
            <a:noFill/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grpSp>
        <p:nvGrpSpPr>
          <p:cNvPr id="1029" name="Bild 3">
            <a:extLst>
              <a:ext uri="{FF2B5EF4-FFF2-40B4-BE49-F238E27FC236}">
                <a16:creationId xmlns:a16="http://schemas.microsoft.com/office/drawing/2014/main" id="{2FF7BD0D-23F4-14F7-6AAC-3E787D400C3F}"/>
              </a:ext>
            </a:extLst>
          </p:cNvPr>
          <p:cNvGrpSpPr/>
          <p:nvPr/>
        </p:nvGrpSpPr>
        <p:grpSpPr>
          <a:xfrm>
            <a:off x="1352734" y="4326028"/>
            <a:ext cx="479589" cy="430447"/>
            <a:chOff x="2416193" y="7381388"/>
            <a:chExt cx="354368" cy="318057"/>
          </a:xfrm>
          <a:solidFill>
            <a:schemeClr val="bg1"/>
          </a:solidFill>
        </p:grpSpPr>
        <p:sp>
          <p:nvSpPr>
            <p:cNvPr id="1030" name="Frihandsfigur: Form 1029">
              <a:extLst>
                <a:ext uri="{FF2B5EF4-FFF2-40B4-BE49-F238E27FC236}">
                  <a16:creationId xmlns:a16="http://schemas.microsoft.com/office/drawing/2014/main" id="{F4F466A3-607C-F4BE-D71A-6DBA5E94E5A1}"/>
                </a:ext>
              </a:extLst>
            </p:cNvPr>
            <p:cNvSpPr/>
            <p:nvPr/>
          </p:nvSpPr>
          <p:spPr>
            <a:xfrm>
              <a:off x="2416193" y="7542202"/>
              <a:ext cx="354368" cy="40257"/>
            </a:xfrm>
            <a:custGeom>
              <a:avLst/>
              <a:gdLst>
                <a:gd name="connsiteX0" fmla="*/ 65234 w 354368"/>
                <a:gd name="connsiteY0" fmla="*/ 40207 h 40257"/>
                <a:gd name="connsiteX1" fmla="*/ 122612 w 354368"/>
                <a:gd name="connsiteY1" fmla="*/ 19374 h 40257"/>
                <a:gd name="connsiteX2" fmla="*/ 172742 w 354368"/>
                <a:gd name="connsiteY2" fmla="*/ 40004 h 40257"/>
                <a:gd name="connsiteX3" fmla="*/ 174618 w 354368"/>
                <a:gd name="connsiteY3" fmla="*/ 40258 h 40257"/>
                <a:gd name="connsiteX4" fmla="*/ 179991 w 354368"/>
                <a:gd name="connsiteY4" fmla="*/ 40258 h 40257"/>
                <a:gd name="connsiteX5" fmla="*/ 181866 w 354368"/>
                <a:gd name="connsiteY5" fmla="*/ 40004 h 40257"/>
                <a:gd name="connsiteX6" fmla="*/ 231996 w 354368"/>
                <a:gd name="connsiteY6" fmla="*/ 19374 h 40257"/>
                <a:gd name="connsiteX7" fmla="*/ 289374 w 354368"/>
                <a:gd name="connsiteY7" fmla="*/ 40207 h 40257"/>
                <a:gd name="connsiteX8" fmla="*/ 353240 w 354368"/>
                <a:gd name="connsiteY8" fmla="*/ 11721 h 40257"/>
                <a:gd name="connsiteX9" fmla="*/ 350807 w 354368"/>
                <a:gd name="connsiteY9" fmla="*/ 1329 h 40257"/>
                <a:gd name="connsiteX10" fmla="*/ 340315 w 354368"/>
                <a:gd name="connsiteY10" fmla="*/ 3661 h 40257"/>
                <a:gd name="connsiteX11" fmla="*/ 289323 w 354368"/>
                <a:gd name="connsiteY11" fmla="*/ 25001 h 40257"/>
                <a:gd name="connsiteX12" fmla="*/ 238382 w 354368"/>
                <a:gd name="connsiteY12" fmla="*/ 3712 h 40257"/>
                <a:gd name="connsiteX13" fmla="*/ 231945 w 354368"/>
                <a:gd name="connsiteY13" fmla="*/ 113 h 40257"/>
                <a:gd name="connsiteX14" fmla="*/ 225457 w 354368"/>
                <a:gd name="connsiteY14" fmla="*/ 3611 h 40257"/>
                <a:gd name="connsiteX15" fmla="*/ 177152 w 354368"/>
                <a:gd name="connsiteY15" fmla="*/ 24950 h 40257"/>
                <a:gd name="connsiteX16" fmla="*/ 128898 w 354368"/>
                <a:gd name="connsiteY16" fmla="*/ 3661 h 40257"/>
                <a:gd name="connsiteX17" fmla="*/ 122460 w 354368"/>
                <a:gd name="connsiteY17" fmla="*/ 62 h 40257"/>
                <a:gd name="connsiteX18" fmla="*/ 115972 w 354368"/>
                <a:gd name="connsiteY18" fmla="*/ 3560 h 40257"/>
                <a:gd name="connsiteX19" fmla="*/ 64981 w 354368"/>
                <a:gd name="connsiteY19" fmla="*/ 24899 h 40257"/>
                <a:gd name="connsiteX20" fmla="*/ 14040 w 354368"/>
                <a:gd name="connsiteY20" fmla="*/ 3611 h 40257"/>
                <a:gd name="connsiteX21" fmla="*/ 3598 w 354368"/>
                <a:gd name="connsiteY21" fmla="*/ 1127 h 40257"/>
                <a:gd name="connsiteX22" fmla="*/ 1115 w 354368"/>
                <a:gd name="connsiteY22" fmla="*/ 11568 h 40257"/>
                <a:gd name="connsiteX23" fmla="*/ 64981 w 354368"/>
                <a:gd name="connsiteY23" fmla="*/ 40055 h 40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54368" h="40257">
                  <a:moveTo>
                    <a:pt x="65234" y="40207"/>
                  </a:moveTo>
                  <a:cubicBezTo>
                    <a:pt x="96002" y="40207"/>
                    <a:pt x="113945" y="27788"/>
                    <a:pt x="122612" y="19374"/>
                  </a:cubicBezTo>
                  <a:cubicBezTo>
                    <a:pt x="130570" y="27129"/>
                    <a:pt x="146385" y="38230"/>
                    <a:pt x="172742" y="40004"/>
                  </a:cubicBezTo>
                  <a:cubicBezTo>
                    <a:pt x="173350" y="40156"/>
                    <a:pt x="173959" y="40258"/>
                    <a:pt x="174618" y="40258"/>
                  </a:cubicBezTo>
                  <a:lnTo>
                    <a:pt x="179991" y="40258"/>
                  </a:lnTo>
                  <a:cubicBezTo>
                    <a:pt x="180649" y="40258"/>
                    <a:pt x="181258" y="40156"/>
                    <a:pt x="181866" y="40004"/>
                  </a:cubicBezTo>
                  <a:cubicBezTo>
                    <a:pt x="208223" y="38230"/>
                    <a:pt x="224038" y="27180"/>
                    <a:pt x="231996" y="19374"/>
                  </a:cubicBezTo>
                  <a:cubicBezTo>
                    <a:pt x="240663" y="27839"/>
                    <a:pt x="258607" y="40207"/>
                    <a:pt x="289374" y="40207"/>
                  </a:cubicBezTo>
                  <a:cubicBezTo>
                    <a:pt x="335094" y="40207"/>
                    <a:pt x="352530" y="12886"/>
                    <a:pt x="353240" y="11721"/>
                  </a:cubicBezTo>
                  <a:cubicBezTo>
                    <a:pt x="355419" y="8172"/>
                    <a:pt x="354355" y="3560"/>
                    <a:pt x="350807" y="1329"/>
                  </a:cubicBezTo>
                  <a:cubicBezTo>
                    <a:pt x="347259" y="-901"/>
                    <a:pt x="342596" y="164"/>
                    <a:pt x="340315" y="3661"/>
                  </a:cubicBezTo>
                  <a:cubicBezTo>
                    <a:pt x="339757" y="4523"/>
                    <a:pt x="326173" y="25001"/>
                    <a:pt x="289323" y="25001"/>
                  </a:cubicBezTo>
                  <a:cubicBezTo>
                    <a:pt x="252473" y="25001"/>
                    <a:pt x="238889" y="4523"/>
                    <a:pt x="238382" y="3712"/>
                  </a:cubicBezTo>
                  <a:cubicBezTo>
                    <a:pt x="237014" y="1482"/>
                    <a:pt x="234581" y="164"/>
                    <a:pt x="231945" y="113"/>
                  </a:cubicBezTo>
                  <a:cubicBezTo>
                    <a:pt x="229360" y="113"/>
                    <a:pt x="226876" y="1431"/>
                    <a:pt x="225457" y="3611"/>
                  </a:cubicBezTo>
                  <a:cubicBezTo>
                    <a:pt x="224899" y="4472"/>
                    <a:pt x="211974" y="23986"/>
                    <a:pt x="177152" y="24950"/>
                  </a:cubicBezTo>
                  <a:cubicBezTo>
                    <a:pt x="142380" y="23986"/>
                    <a:pt x="129404" y="4472"/>
                    <a:pt x="128898" y="3661"/>
                  </a:cubicBezTo>
                  <a:cubicBezTo>
                    <a:pt x="127529" y="1431"/>
                    <a:pt x="125096" y="113"/>
                    <a:pt x="122460" y="62"/>
                  </a:cubicBezTo>
                  <a:cubicBezTo>
                    <a:pt x="120027" y="62"/>
                    <a:pt x="117392" y="1380"/>
                    <a:pt x="115972" y="3560"/>
                  </a:cubicBezTo>
                  <a:cubicBezTo>
                    <a:pt x="115415" y="4421"/>
                    <a:pt x="101831" y="24899"/>
                    <a:pt x="64981" y="24899"/>
                  </a:cubicBezTo>
                  <a:cubicBezTo>
                    <a:pt x="28131" y="24899"/>
                    <a:pt x="14547" y="4421"/>
                    <a:pt x="14040" y="3611"/>
                  </a:cubicBezTo>
                  <a:cubicBezTo>
                    <a:pt x="11810" y="11"/>
                    <a:pt x="7147" y="-1053"/>
                    <a:pt x="3598" y="1127"/>
                  </a:cubicBezTo>
                  <a:cubicBezTo>
                    <a:pt x="50" y="3357"/>
                    <a:pt x="-1065" y="8020"/>
                    <a:pt x="1115" y="11568"/>
                  </a:cubicBezTo>
                  <a:cubicBezTo>
                    <a:pt x="1824" y="12734"/>
                    <a:pt x="19261" y="40055"/>
                    <a:pt x="64981" y="40055"/>
                  </a:cubicBezTo>
                  <a:close/>
                </a:path>
              </a:pathLst>
            </a:custGeom>
            <a:grpFill/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031" name="Frihandsfigur: Form 1030">
              <a:extLst>
                <a:ext uri="{FF2B5EF4-FFF2-40B4-BE49-F238E27FC236}">
                  <a16:creationId xmlns:a16="http://schemas.microsoft.com/office/drawing/2014/main" id="{5AFB42F3-5A84-E376-8BE4-8E43628C349A}"/>
                </a:ext>
              </a:extLst>
            </p:cNvPr>
            <p:cNvSpPr/>
            <p:nvPr/>
          </p:nvSpPr>
          <p:spPr>
            <a:xfrm>
              <a:off x="2416345" y="7600746"/>
              <a:ext cx="354115" cy="40105"/>
            </a:xfrm>
            <a:custGeom>
              <a:avLst/>
              <a:gdLst>
                <a:gd name="connsiteX0" fmla="*/ 350807 w 354115"/>
                <a:gd name="connsiteY0" fmla="*/ 1330 h 40105"/>
                <a:gd name="connsiteX1" fmla="*/ 340315 w 354115"/>
                <a:gd name="connsiteY1" fmla="*/ 3661 h 40105"/>
                <a:gd name="connsiteX2" fmla="*/ 289323 w 354115"/>
                <a:gd name="connsiteY2" fmla="*/ 25000 h 40105"/>
                <a:gd name="connsiteX3" fmla="*/ 238382 w 354115"/>
                <a:gd name="connsiteY3" fmla="*/ 3712 h 40105"/>
                <a:gd name="connsiteX4" fmla="*/ 231945 w 354115"/>
                <a:gd name="connsiteY4" fmla="*/ 113 h 40105"/>
                <a:gd name="connsiteX5" fmla="*/ 225457 w 354115"/>
                <a:gd name="connsiteY5" fmla="*/ 3610 h 40105"/>
                <a:gd name="connsiteX6" fmla="*/ 177152 w 354115"/>
                <a:gd name="connsiteY6" fmla="*/ 24950 h 40105"/>
                <a:gd name="connsiteX7" fmla="*/ 128898 w 354115"/>
                <a:gd name="connsiteY7" fmla="*/ 3661 h 40105"/>
                <a:gd name="connsiteX8" fmla="*/ 122460 w 354115"/>
                <a:gd name="connsiteY8" fmla="*/ 62 h 40105"/>
                <a:gd name="connsiteX9" fmla="*/ 115972 w 354115"/>
                <a:gd name="connsiteY9" fmla="*/ 3560 h 40105"/>
                <a:gd name="connsiteX10" fmla="*/ 64981 w 354115"/>
                <a:gd name="connsiteY10" fmla="*/ 24899 h 40105"/>
                <a:gd name="connsiteX11" fmla="*/ 14040 w 354115"/>
                <a:gd name="connsiteY11" fmla="*/ 3610 h 40105"/>
                <a:gd name="connsiteX12" fmla="*/ 3598 w 354115"/>
                <a:gd name="connsiteY12" fmla="*/ 1127 h 40105"/>
                <a:gd name="connsiteX13" fmla="*/ 1115 w 354115"/>
                <a:gd name="connsiteY13" fmla="*/ 11569 h 40105"/>
                <a:gd name="connsiteX14" fmla="*/ 64981 w 354115"/>
                <a:gd name="connsiteY14" fmla="*/ 40055 h 40105"/>
                <a:gd name="connsiteX15" fmla="*/ 122359 w 354115"/>
                <a:gd name="connsiteY15" fmla="*/ 19222 h 40105"/>
                <a:gd name="connsiteX16" fmla="*/ 172489 w 354115"/>
                <a:gd name="connsiteY16" fmla="*/ 39852 h 40105"/>
                <a:gd name="connsiteX17" fmla="*/ 174364 w 354115"/>
                <a:gd name="connsiteY17" fmla="*/ 40106 h 40105"/>
                <a:gd name="connsiteX18" fmla="*/ 179737 w 354115"/>
                <a:gd name="connsiteY18" fmla="*/ 40106 h 40105"/>
                <a:gd name="connsiteX19" fmla="*/ 181613 w 354115"/>
                <a:gd name="connsiteY19" fmla="*/ 39852 h 40105"/>
                <a:gd name="connsiteX20" fmla="*/ 231742 w 354115"/>
                <a:gd name="connsiteY20" fmla="*/ 19222 h 40105"/>
                <a:gd name="connsiteX21" fmla="*/ 289120 w 354115"/>
                <a:gd name="connsiteY21" fmla="*/ 40055 h 40105"/>
                <a:gd name="connsiteX22" fmla="*/ 352987 w 354115"/>
                <a:gd name="connsiteY22" fmla="*/ 11569 h 40105"/>
                <a:gd name="connsiteX23" fmla="*/ 350553 w 354115"/>
                <a:gd name="connsiteY23" fmla="*/ 1177 h 40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54115" h="40105">
                  <a:moveTo>
                    <a:pt x="350807" y="1330"/>
                  </a:moveTo>
                  <a:cubicBezTo>
                    <a:pt x="347259" y="-901"/>
                    <a:pt x="342596" y="164"/>
                    <a:pt x="340315" y="3661"/>
                  </a:cubicBezTo>
                  <a:cubicBezTo>
                    <a:pt x="339757" y="4523"/>
                    <a:pt x="326173" y="25000"/>
                    <a:pt x="289323" y="25000"/>
                  </a:cubicBezTo>
                  <a:cubicBezTo>
                    <a:pt x="252473" y="25000"/>
                    <a:pt x="238889" y="4523"/>
                    <a:pt x="238382" y="3712"/>
                  </a:cubicBezTo>
                  <a:cubicBezTo>
                    <a:pt x="237014" y="1482"/>
                    <a:pt x="234581" y="164"/>
                    <a:pt x="231945" y="113"/>
                  </a:cubicBezTo>
                  <a:cubicBezTo>
                    <a:pt x="229360" y="113"/>
                    <a:pt x="226876" y="1431"/>
                    <a:pt x="225457" y="3610"/>
                  </a:cubicBezTo>
                  <a:cubicBezTo>
                    <a:pt x="224899" y="4472"/>
                    <a:pt x="211974" y="23987"/>
                    <a:pt x="177152" y="24950"/>
                  </a:cubicBezTo>
                  <a:cubicBezTo>
                    <a:pt x="142380" y="23987"/>
                    <a:pt x="129404" y="4472"/>
                    <a:pt x="128898" y="3661"/>
                  </a:cubicBezTo>
                  <a:cubicBezTo>
                    <a:pt x="127529" y="1431"/>
                    <a:pt x="125096" y="113"/>
                    <a:pt x="122460" y="62"/>
                  </a:cubicBezTo>
                  <a:cubicBezTo>
                    <a:pt x="120027" y="62"/>
                    <a:pt x="117392" y="1380"/>
                    <a:pt x="115972" y="3560"/>
                  </a:cubicBezTo>
                  <a:cubicBezTo>
                    <a:pt x="115415" y="4421"/>
                    <a:pt x="101831" y="24899"/>
                    <a:pt x="64981" y="24899"/>
                  </a:cubicBezTo>
                  <a:cubicBezTo>
                    <a:pt x="28131" y="24899"/>
                    <a:pt x="14547" y="4421"/>
                    <a:pt x="14040" y="3610"/>
                  </a:cubicBezTo>
                  <a:cubicBezTo>
                    <a:pt x="11810" y="12"/>
                    <a:pt x="7147" y="-1053"/>
                    <a:pt x="3598" y="1127"/>
                  </a:cubicBezTo>
                  <a:cubicBezTo>
                    <a:pt x="50" y="3357"/>
                    <a:pt x="-1065" y="8020"/>
                    <a:pt x="1115" y="11569"/>
                  </a:cubicBezTo>
                  <a:cubicBezTo>
                    <a:pt x="1824" y="12734"/>
                    <a:pt x="19261" y="40055"/>
                    <a:pt x="64981" y="40055"/>
                  </a:cubicBezTo>
                  <a:cubicBezTo>
                    <a:pt x="95748" y="40055"/>
                    <a:pt x="113691" y="27636"/>
                    <a:pt x="122359" y="19222"/>
                  </a:cubicBezTo>
                  <a:cubicBezTo>
                    <a:pt x="130317" y="26977"/>
                    <a:pt x="146131" y="38078"/>
                    <a:pt x="172489" y="39852"/>
                  </a:cubicBezTo>
                  <a:cubicBezTo>
                    <a:pt x="173097" y="40004"/>
                    <a:pt x="173705" y="40106"/>
                    <a:pt x="174364" y="40106"/>
                  </a:cubicBezTo>
                  <a:lnTo>
                    <a:pt x="179737" y="40106"/>
                  </a:lnTo>
                  <a:cubicBezTo>
                    <a:pt x="180396" y="40106"/>
                    <a:pt x="181004" y="40004"/>
                    <a:pt x="181613" y="39852"/>
                  </a:cubicBezTo>
                  <a:cubicBezTo>
                    <a:pt x="207970" y="38078"/>
                    <a:pt x="223784" y="27028"/>
                    <a:pt x="231742" y="19222"/>
                  </a:cubicBezTo>
                  <a:cubicBezTo>
                    <a:pt x="240410" y="27687"/>
                    <a:pt x="258353" y="40055"/>
                    <a:pt x="289120" y="40055"/>
                  </a:cubicBezTo>
                  <a:cubicBezTo>
                    <a:pt x="334840" y="40055"/>
                    <a:pt x="352277" y="12734"/>
                    <a:pt x="352987" y="11569"/>
                  </a:cubicBezTo>
                  <a:cubicBezTo>
                    <a:pt x="355166" y="8020"/>
                    <a:pt x="354102" y="3408"/>
                    <a:pt x="350553" y="1177"/>
                  </a:cubicBezTo>
                  <a:close/>
                </a:path>
              </a:pathLst>
            </a:custGeom>
            <a:grpFill/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032" name="Frihandsfigur: Form 1031">
              <a:extLst>
                <a:ext uri="{FF2B5EF4-FFF2-40B4-BE49-F238E27FC236}">
                  <a16:creationId xmlns:a16="http://schemas.microsoft.com/office/drawing/2014/main" id="{AB72863D-7D46-F442-A548-B9ABD0DDFBB9}"/>
                </a:ext>
              </a:extLst>
            </p:cNvPr>
            <p:cNvSpPr/>
            <p:nvPr/>
          </p:nvSpPr>
          <p:spPr>
            <a:xfrm>
              <a:off x="2416345" y="7659341"/>
              <a:ext cx="354115" cy="40105"/>
            </a:xfrm>
            <a:custGeom>
              <a:avLst/>
              <a:gdLst>
                <a:gd name="connsiteX0" fmla="*/ 350807 w 354115"/>
                <a:gd name="connsiteY0" fmla="*/ 1329 h 40105"/>
                <a:gd name="connsiteX1" fmla="*/ 340315 w 354115"/>
                <a:gd name="connsiteY1" fmla="*/ 3661 h 40105"/>
                <a:gd name="connsiteX2" fmla="*/ 289323 w 354115"/>
                <a:gd name="connsiteY2" fmla="*/ 25001 h 40105"/>
                <a:gd name="connsiteX3" fmla="*/ 238382 w 354115"/>
                <a:gd name="connsiteY3" fmla="*/ 3712 h 40105"/>
                <a:gd name="connsiteX4" fmla="*/ 231945 w 354115"/>
                <a:gd name="connsiteY4" fmla="*/ 113 h 40105"/>
                <a:gd name="connsiteX5" fmla="*/ 225457 w 354115"/>
                <a:gd name="connsiteY5" fmla="*/ 3611 h 40105"/>
                <a:gd name="connsiteX6" fmla="*/ 177152 w 354115"/>
                <a:gd name="connsiteY6" fmla="*/ 24950 h 40105"/>
                <a:gd name="connsiteX7" fmla="*/ 128898 w 354115"/>
                <a:gd name="connsiteY7" fmla="*/ 3661 h 40105"/>
                <a:gd name="connsiteX8" fmla="*/ 122460 w 354115"/>
                <a:gd name="connsiteY8" fmla="*/ 62 h 40105"/>
                <a:gd name="connsiteX9" fmla="*/ 115972 w 354115"/>
                <a:gd name="connsiteY9" fmla="*/ 3560 h 40105"/>
                <a:gd name="connsiteX10" fmla="*/ 64981 w 354115"/>
                <a:gd name="connsiteY10" fmla="*/ 24899 h 40105"/>
                <a:gd name="connsiteX11" fmla="*/ 14040 w 354115"/>
                <a:gd name="connsiteY11" fmla="*/ 3611 h 40105"/>
                <a:gd name="connsiteX12" fmla="*/ 3598 w 354115"/>
                <a:gd name="connsiteY12" fmla="*/ 1127 h 40105"/>
                <a:gd name="connsiteX13" fmla="*/ 1115 w 354115"/>
                <a:gd name="connsiteY13" fmla="*/ 11568 h 40105"/>
                <a:gd name="connsiteX14" fmla="*/ 64981 w 354115"/>
                <a:gd name="connsiteY14" fmla="*/ 40055 h 40105"/>
                <a:gd name="connsiteX15" fmla="*/ 122359 w 354115"/>
                <a:gd name="connsiteY15" fmla="*/ 19222 h 40105"/>
                <a:gd name="connsiteX16" fmla="*/ 172489 w 354115"/>
                <a:gd name="connsiteY16" fmla="*/ 39852 h 40105"/>
                <a:gd name="connsiteX17" fmla="*/ 174364 w 354115"/>
                <a:gd name="connsiteY17" fmla="*/ 40105 h 40105"/>
                <a:gd name="connsiteX18" fmla="*/ 179737 w 354115"/>
                <a:gd name="connsiteY18" fmla="*/ 40105 h 40105"/>
                <a:gd name="connsiteX19" fmla="*/ 181613 w 354115"/>
                <a:gd name="connsiteY19" fmla="*/ 39852 h 40105"/>
                <a:gd name="connsiteX20" fmla="*/ 231742 w 354115"/>
                <a:gd name="connsiteY20" fmla="*/ 19222 h 40105"/>
                <a:gd name="connsiteX21" fmla="*/ 289120 w 354115"/>
                <a:gd name="connsiteY21" fmla="*/ 40055 h 40105"/>
                <a:gd name="connsiteX22" fmla="*/ 352987 w 354115"/>
                <a:gd name="connsiteY22" fmla="*/ 11568 h 40105"/>
                <a:gd name="connsiteX23" fmla="*/ 350553 w 354115"/>
                <a:gd name="connsiteY23" fmla="*/ 1178 h 40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54115" h="40105">
                  <a:moveTo>
                    <a:pt x="350807" y="1329"/>
                  </a:moveTo>
                  <a:cubicBezTo>
                    <a:pt x="347259" y="-901"/>
                    <a:pt x="342596" y="164"/>
                    <a:pt x="340315" y="3661"/>
                  </a:cubicBezTo>
                  <a:cubicBezTo>
                    <a:pt x="339757" y="4523"/>
                    <a:pt x="326173" y="25001"/>
                    <a:pt x="289323" y="25001"/>
                  </a:cubicBezTo>
                  <a:cubicBezTo>
                    <a:pt x="252473" y="25001"/>
                    <a:pt x="238889" y="4523"/>
                    <a:pt x="238382" y="3712"/>
                  </a:cubicBezTo>
                  <a:cubicBezTo>
                    <a:pt x="237014" y="1482"/>
                    <a:pt x="234581" y="164"/>
                    <a:pt x="231945" y="113"/>
                  </a:cubicBezTo>
                  <a:cubicBezTo>
                    <a:pt x="229360" y="62"/>
                    <a:pt x="226876" y="1431"/>
                    <a:pt x="225457" y="3611"/>
                  </a:cubicBezTo>
                  <a:cubicBezTo>
                    <a:pt x="224899" y="4472"/>
                    <a:pt x="211974" y="23987"/>
                    <a:pt x="177152" y="24950"/>
                  </a:cubicBezTo>
                  <a:cubicBezTo>
                    <a:pt x="142380" y="23987"/>
                    <a:pt x="129404" y="4472"/>
                    <a:pt x="128898" y="3661"/>
                  </a:cubicBezTo>
                  <a:cubicBezTo>
                    <a:pt x="127529" y="1431"/>
                    <a:pt x="125096" y="113"/>
                    <a:pt x="122460" y="62"/>
                  </a:cubicBezTo>
                  <a:cubicBezTo>
                    <a:pt x="120027" y="11"/>
                    <a:pt x="117392" y="1380"/>
                    <a:pt x="115972" y="3560"/>
                  </a:cubicBezTo>
                  <a:cubicBezTo>
                    <a:pt x="115415" y="4421"/>
                    <a:pt x="101831" y="24899"/>
                    <a:pt x="64981" y="24899"/>
                  </a:cubicBezTo>
                  <a:cubicBezTo>
                    <a:pt x="28131" y="24899"/>
                    <a:pt x="14547" y="4421"/>
                    <a:pt x="14040" y="3611"/>
                  </a:cubicBezTo>
                  <a:cubicBezTo>
                    <a:pt x="11810" y="11"/>
                    <a:pt x="7147" y="-1053"/>
                    <a:pt x="3598" y="1127"/>
                  </a:cubicBezTo>
                  <a:cubicBezTo>
                    <a:pt x="50" y="3357"/>
                    <a:pt x="-1065" y="8020"/>
                    <a:pt x="1115" y="11568"/>
                  </a:cubicBezTo>
                  <a:cubicBezTo>
                    <a:pt x="1824" y="12734"/>
                    <a:pt x="19261" y="40055"/>
                    <a:pt x="64981" y="40055"/>
                  </a:cubicBezTo>
                  <a:cubicBezTo>
                    <a:pt x="95748" y="40055"/>
                    <a:pt x="113691" y="27636"/>
                    <a:pt x="122359" y="19222"/>
                  </a:cubicBezTo>
                  <a:cubicBezTo>
                    <a:pt x="130317" y="26977"/>
                    <a:pt x="146131" y="38078"/>
                    <a:pt x="172489" y="39852"/>
                  </a:cubicBezTo>
                  <a:cubicBezTo>
                    <a:pt x="173097" y="40004"/>
                    <a:pt x="173705" y="40105"/>
                    <a:pt x="174364" y="40105"/>
                  </a:cubicBezTo>
                  <a:lnTo>
                    <a:pt x="179737" y="40105"/>
                  </a:lnTo>
                  <a:cubicBezTo>
                    <a:pt x="180396" y="40105"/>
                    <a:pt x="181004" y="40004"/>
                    <a:pt x="181613" y="39852"/>
                  </a:cubicBezTo>
                  <a:cubicBezTo>
                    <a:pt x="207970" y="38078"/>
                    <a:pt x="223784" y="27028"/>
                    <a:pt x="231742" y="19222"/>
                  </a:cubicBezTo>
                  <a:cubicBezTo>
                    <a:pt x="240410" y="27687"/>
                    <a:pt x="258353" y="40055"/>
                    <a:pt x="289120" y="40055"/>
                  </a:cubicBezTo>
                  <a:cubicBezTo>
                    <a:pt x="334840" y="40055"/>
                    <a:pt x="352277" y="12734"/>
                    <a:pt x="352987" y="11568"/>
                  </a:cubicBezTo>
                  <a:cubicBezTo>
                    <a:pt x="355166" y="8020"/>
                    <a:pt x="354102" y="3408"/>
                    <a:pt x="350553" y="1178"/>
                  </a:cubicBezTo>
                  <a:close/>
                </a:path>
              </a:pathLst>
            </a:custGeom>
            <a:grpFill/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033" name="Frihandsfigur: Form 1032">
              <a:extLst>
                <a:ext uri="{FF2B5EF4-FFF2-40B4-BE49-F238E27FC236}">
                  <a16:creationId xmlns:a16="http://schemas.microsoft.com/office/drawing/2014/main" id="{546E047C-6049-9CEE-5318-8070B119A478}"/>
                </a:ext>
              </a:extLst>
            </p:cNvPr>
            <p:cNvSpPr/>
            <p:nvPr/>
          </p:nvSpPr>
          <p:spPr>
            <a:xfrm>
              <a:off x="2648414" y="7385663"/>
              <a:ext cx="100957" cy="100997"/>
            </a:xfrm>
            <a:custGeom>
              <a:avLst/>
              <a:gdLst>
                <a:gd name="connsiteX0" fmla="*/ 29174 w 100957"/>
                <a:gd name="connsiteY0" fmla="*/ 96233 h 100997"/>
                <a:gd name="connsiteX1" fmla="*/ 50462 w 100957"/>
                <a:gd name="connsiteY1" fmla="*/ 100997 h 100997"/>
                <a:gd name="connsiteX2" fmla="*/ 67747 w 100957"/>
                <a:gd name="connsiteY2" fmla="*/ 97906 h 100997"/>
                <a:gd name="connsiteX3" fmla="*/ 96233 w 100957"/>
                <a:gd name="connsiteY3" fmla="*/ 71802 h 100997"/>
                <a:gd name="connsiteX4" fmla="*/ 71802 w 100957"/>
                <a:gd name="connsiteY4" fmla="*/ 4742 h 100997"/>
                <a:gd name="connsiteX5" fmla="*/ 33229 w 100957"/>
                <a:gd name="connsiteY5" fmla="*/ 3070 h 100997"/>
                <a:gd name="connsiteX6" fmla="*/ 4742 w 100957"/>
                <a:gd name="connsiteY6" fmla="*/ 29173 h 100997"/>
                <a:gd name="connsiteX7" fmla="*/ 3070 w 100957"/>
                <a:gd name="connsiteY7" fmla="*/ 67746 h 100997"/>
                <a:gd name="connsiteX8" fmla="*/ 29174 w 100957"/>
                <a:gd name="connsiteY8" fmla="*/ 96233 h 100997"/>
                <a:gd name="connsiteX9" fmla="*/ 18529 w 100957"/>
                <a:gd name="connsiteY9" fmla="*/ 35611 h 100997"/>
                <a:gd name="connsiteX10" fmla="*/ 38399 w 100957"/>
                <a:gd name="connsiteY10" fmla="*/ 17363 h 100997"/>
                <a:gd name="connsiteX11" fmla="*/ 50462 w 100957"/>
                <a:gd name="connsiteY11" fmla="*/ 15234 h 100997"/>
                <a:gd name="connsiteX12" fmla="*/ 65364 w 100957"/>
                <a:gd name="connsiteY12" fmla="*/ 18580 h 100997"/>
                <a:gd name="connsiteX13" fmla="*/ 82395 w 100957"/>
                <a:gd name="connsiteY13" fmla="*/ 65415 h 100997"/>
                <a:gd name="connsiteX14" fmla="*/ 62526 w 100957"/>
                <a:gd name="connsiteY14" fmla="*/ 83662 h 100997"/>
                <a:gd name="connsiteX15" fmla="*/ 35560 w 100957"/>
                <a:gd name="connsiteY15" fmla="*/ 82496 h 100997"/>
                <a:gd name="connsiteX16" fmla="*/ 17313 w 100957"/>
                <a:gd name="connsiteY16" fmla="*/ 62627 h 100997"/>
                <a:gd name="connsiteX17" fmla="*/ 18478 w 100957"/>
                <a:gd name="connsiteY17" fmla="*/ 35661 h 100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0957" h="100997">
                  <a:moveTo>
                    <a:pt x="29174" y="96233"/>
                  </a:moveTo>
                  <a:cubicBezTo>
                    <a:pt x="35966" y="99376"/>
                    <a:pt x="43214" y="100997"/>
                    <a:pt x="50462" y="100997"/>
                  </a:cubicBezTo>
                  <a:cubicBezTo>
                    <a:pt x="56291" y="100997"/>
                    <a:pt x="62120" y="99984"/>
                    <a:pt x="67747" y="97906"/>
                  </a:cubicBezTo>
                  <a:cubicBezTo>
                    <a:pt x="80418" y="93293"/>
                    <a:pt x="90505" y="84017"/>
                    <a:pt x="96233" y="71802"/>
                  </a:cubicBezTo>
                  <a:cubicBezTo>
                    <a:pt x="107992" y="46610"/>
                    <a:pt x="97044" y="16501"/>
                    <a:pt x="71802" y="4742"/>
                  </a:cubicBezTo>
                  <a:cubicBezTo>
                    <a:pt x="59586" y="-935"/>
                    <a:pt x="45900" y="-1543"/>
                    <a:pt x="33229" y="3070"/>
                  </a:cubicBezTo>
                  <a:cubicBezTo>
                    <a:pt x="20557" y="7682"/>
                    <a:pt x="10470" y="16958"/>
                    <a:pt x="4742" y="29173"/>
                  </a:cubicBezTo>
                  <a:cubicBezTo>
                    <a:pt x="-935" y="41389"/>
                    <a:pt x="-1543" y="55074"/>
                    <a:pt x="3070" y="67746"/>
                  </a:cubicBezTo>
                  <a:cubicBezTo>
                    <a:pt x="7682" y="80418"/>
                    <a:pt x="16958" y="90505"/>
                    <a:pt x="29174" y="96233"/>
                  </a:cubicBezTo>
                  <a:close/>
                  <a:moveTo>
                    <a:pt x="18529" y="35611"/>
                  </a:moveTo>
                  <a:cubicBezTo>
                    <a:pt x="22534" y="27096"/>
                    <a:pt x="29579" y="20607"/>
                    <a:pt x="38399" y="17363"/>
                  </a:cubicBezTo>
                  <a:cubicBezTo>
                    <a:pt x="42352" y="15944"/>
                    <a:pt x="46407" y="15234"/>
                    <a:pt x="50462" y="15234"/>
                  </a:cubicBezTo>
                  <a:cubicBezTo>
                    <a:pt x="55531" y="15234"/>
                    <a:pt x="60600" y="16350"/>
                    <a:pt x="65364" y="18580"/>
                  </a:cubicBezTo>
                  <a:cubicBezTo>
                    <a:pt x="83004" y="26791"/>
                    <a:pt x="90607" y="47826"/>
                    <a:pt x="82395" y="65415"/>
                  </a:cubicBezTo>
                  <a:cubicBezTo>
                    <a:pt x="78391" y="73931"/>
                    <a:pt x="71346" y="80418"/>
                    <a:pt x="62526" y="83662"/>
                  </a:cubicBezTo>
                  <a:cubicBezTo>
                    <a:pt x="53656" y="86856"/>
                    <a:pt x="44126" y="86450"/>
                    <a:pt x="35560" y="82496"/>
                  </a:cubicBezTo>
                  <a:cubicBezTo>
                    <a:pt x="27045" y="78492"/>
                    <a:pt x="20557" y="71447"/>
                    <a:pt x="17313" y="62627"/>
                  </a:cubicBezTo>
                  <a:cubicBezTo>
                    <a:pt x="14069" y="53757"/>
                    <a:pt x="14525" y="44228"/>
                    <a:pt x="18478" y="35661"/>
                  </a:cubicBezTo>
                  <a:close/>
                </a:path>
              </a:pathLst>
            </a:custGeom>
            <a:grpFill/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034" name="Frihandsfigur: Form 1033">
              <a:extLst>
                <a:ext uri="{FF2B5EF4-FFF2-40B4-BE49-F238E27FC236}">
                  <a16:creationId xmlns:a16="http://schemas.microsoft.com/office/drawing/2014/main" id="{00A82FC3-A839-DA87-F1F7-D26A734DC319}"/>
                </a:ext>
              </a:extLst>
            </p:cNvPr>
            <p:cNvSpPr/>
            <p:nvPr/>
          </p:nvSpPr>
          <p:spPr>
            <a:xfrm>
              <a:off x="2436390" y="7381388"/>
              <a:ext cx="253872" cy="147292"/>
            </a:xfrm>
            <a:custGeom>
              <a:avLst/>
              <a:gdLst>
                <a:gd name="connsiteX0" fmla="*/ 24660 w 253872"/>
                <a:gd name="connsiteY0" fmla="*/ 102637 h 147292"/>
                <a:gd name="connsiteX1" fmla="*/ 60395 w 253872"/>
                <a:gd name="connsiteY1" fmla="*/ 94881 h 147292"/>
                <a:gd name="connsiteX2" fmla="*/ 93038 w 253872"/>
                <a:gd name="connsiteY2" fmla="*/ 77749 h 147292"/>
                <a:gd name="connsiteX3" fmla="*/ 116557 w 253872"/>
                <a:gd name="connsiteY3" fmla="*/ 104056 h 147292"/>
                <a:gd name="connsiteX4" fmla="*/ 65514 w 253872"/>
                <a:gd name="connsiteY4" fmla="*/ 131579 h 147292"/>
                <a:gd name="connsiteX5" fmla="*/ 62422 w 253872"/>
                <a:gd name="connsiteY5" fmla="*/ 141869 h 147292"/>
                <a:gd name="connsiteX6" fmla="*/ 72712 w 253872"/>
                <a:gd name="connsiteY6" fmla="*/ 144961 h 147292"/>
                <a:gd name="connsiteX7" fmla="*/ 132270 w 253872"/>
                <a:gd name="connsiteY7" fmla="*/ 112876 h 147292"/>
                <a:gd name="connsiteX8" fmla="*/ 136173 w 253872"/>
                <a:gd name="connsiteY8" fmla="*/ 107502 h 147292"/>
                <a:gd name="connsiteX9" fmla="*/ 134348 w 253872"/>
                <a:gd name="connsiteY9" fmla="*/ 101116 h 147292"/>
                <a:gd name="connsiteX10" fmla="*/ 100438 w 253872"/>
                <a:gd name="connsiteY10" fmla="*/ 63253 h 147292"/>
                <a:gd name="connsiteX11" fmla="*/ 91264 w 253872"/>
                <a:gd name="connsiteY11" fmla="*/ 61580 h 147292"/>
                <a:gd name="connsiteX12" fmla="*/ 53045 w 253872"/>
                <a:gd name="connsiteY12" fmla="*/ 81601 h 147292"/>
                <a:gd name="connsiteX13" fmla="*/ 52386 w 253872"/>
                <a:gd name="connsiteY13" fmla="*/ 82007 h 147292"/>
                <a:gd name="connsiteX14" fmla="*/ 28665 w 253872"/>
                <a:gd name="connsiteY14" fmla="*/ 87988 h 147292"/>
                <a:gd name="connsiteX15" fmla="*/ 17615 w 253872"/>
                <a:gd name="connsiteY15" fmla="*/ 77800 h 147292"/>
                <a:gd name="connsiteX16" fmla="*/ 32111 w 253872"/>
                <a:gd name="connsiteY16" fmla="*/ 47945 h 147292"/>
                <a:gd name="connsiteX17" fmla="*/ 95927 w 253872"/>
                <a:gd name="connsiteY17" fmla="*/ 17888 h 147292"/>
                <a:gd name="connsiteX18" fmla="*/ 124717 w 253872"/>
                <a:gd name="connsiteY18" fmla="*/ 21486 h 147292"/>
                <a:gd name="connsiteX19" fmla="*/ 125630 w 253872"/>
                <a:gd name="connsiteY19" fmla="*/ 22297 h 147292"/>
                <a:gd name="connsiteX20" fmla="*/ 240741 w 253872"/>
                <a:gd name="connsiteY20" fmla="*/ 144910 h 147292"/>
                <a:gd name="connsiteX21" fmla="*/ 246266 w 253872"/>
                <a:gd name="connsiteY21" fmla="*/ 147293 h 147292"/>
                <a:gd name="connsiteX22" fmla="*/ 251486 w 253872"/>
                <a:gd name="connsiteY22" fmla="*/ 145214 h 147292"/>
                <a:gd name="connsiteX23" fmla="*/ 251841 w 253872"/>
                <a:gd name="connsiteY23" fmla="*/ 134469 h 147292"/>
                <a:gd name="connsiteX24" fmla="*/ 136477 w 253872"/>
                <a:gd name="connsiteY24" fmla="*/ 11602 h 147292"/>
                <a:gd name="connsiteX25" fmla="*/ 134753 w 253872"/>
                <a:gd name="connsiteY25" fmla="*/ 10031 h 147292"/>
                <a:gd name="connsiteX26" fmla="*/ 89490 w 253872"/>
                <a:gd name="connsiteY26" fmla="*/ 4101 h 147292"/>
                <a:gd name="connsiteX27" fmla="*/ 25370 w 253872"/>
                <a:gd name="connsiteY27" fmla="*/ 34310 h 147292"/>
                <a:gd name="connsiteX28" fmla="*/ 4031 w 253872"/>
                <a:gd name="connsiteY28" fmla="*/ 84542 h 147292"/>
                <a:gd name="connsiteX29" fmla="*/ 24762 w 253872"/>
                <a:gd name="connsiteY29" fmla="*/ 102637 h 147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253872" h="147292">
                  <a:moveTo>
                    <a:pt x="24660" y="102637"/>
                  </a:moveTo>
                  <a:cubicBezTo>
                    <a:pt x="40120" y="106743"/>
                    <a:pt x="55529" y="98024"/>
                    <a:pt x="60395" y="94881"/>
                  </a:cubicBezTo>
                  <a:lnTo>
                    <a:pt x="93038" y="77749"/>
                  </a:lnTo>
                  <a:lnTo>
                    <a:pt x="116557" y="104056"/>
                  </a:lnTo>
                  <a:lnTo>
                    <a:pt x="65514" y="131579"/>
                  </a:lnTo>
                  <a:cubicBezTo>
                    <a:pt x="61814" y="133556"/>
                    <a:pt x="60446" y="138169"/>
                    <a:pt x="62422" y="141869"/>
                  </a:cubicBezTo>
                  <a:cubicBezTo>
                    <a:pt x="64399" y="145569"/>
                    <a:pt x="69012" y="146937"/>
                    <a:pt x="72712" y="144961"/>
                  </a:cubicBezTo>
                  <a:lnTo>
                    <a:pt x="132270" y="112876"/>
                  </a:lnTo>
                  <a:cubicBezTo>
                    <a:pt x="134297" y="111761"/>
                    <a:pt x="135767" y="109784"/>
                    <a:pt x="136173" y="107502"/>
                  </a:cubicBezTo>
                  <a:cubicBezTo>
                    <a:pt x="136578" y="105222"/>
                    <a:pt x="135919" y="102840"/>
                    <a:pt x="134348" y="101116"/>
                  </a:cubicBezTo>
                  <a:lnTo>
                    <a:pt x="100438" y="63253"/>
                  </a:lnTo>
                  <a:cubicBezTo>
                    <a:pt x="98106" y="60667"/>
                    <a:pt x="94305" y="59958"/>
                    <a:pt x="91264" y="61580"/>
                  </a:cubicBezTo>
                  <a:lnTo>
                    <a:pt x="53045" y="81601"/>
                  </a:lnTo>
                  <a:cubicBezTo>
                    <a:pt x="53045" y="81601"/>
                    <a:pt x="52589" y="81855"/>
                    <a:pt x="52386" y="82007"/>
                  </a:cubicBezTo>
                  <a:cubicBezTo>
                    <a:pt x="45949" y="86265"/>
                    <a:pt x="36318" y="90066"/>
                    <a:pt x="28665" y="87988"/>
                  </a:cubicBezTo>
                  <a:cubicBezTo>
                    <a:pt x="24001" y="86721"/>
                    <a:pt x="20403" y="83426"/>
                    <a:pt x="17615" y="77800"/>
                  </a:cubicBezTo>
                  <a:cubicBezTo>
                    <a:pt x="10367" y="63202"/>
                    <a:pt x="21670" y="53419"/>
                    <a:pt x="32111" y="47945"/>
                  </a:cubicBezTo>
                  <a:lnTo>
                    <a:pt x="95927" y="17888"/>
                  </a:lnTo>
                  <a:cubicBezTo>
                    <a:pt x="105709" y="13275"/>
                    <a:pt x="116962" y="14694"/>
                    <a:pt x="124717" y="21486"/>
                  </a:cubicBezTo>
                  <a:cubicBezTo>
                    <a:pt x="125123" y="21841"/>
                    <a:pt x="125477" y="22145"/>
                    <a:pt x="125630" y="22297"/>
                  </a:cubicBezTo>
                  <a:lnTo>
                    <a:pt x="240741" y="144910"/>
                  </a:lnTo>
                  <a:cubicBezTo>
                    <a:pt x="242261" y="146481"/>
                    <a:pt x="244238" y="147293"/>
                    <a:pt x="246266" y="147293"/>
                  </a:cubicBezTo>
                  <a:cubicBezTo>
                    <a:pt x="248141" y="147293"/>
                    <a:pt x="250016" y="146634"/>
                    <a:pt x="251486" y="145214"/>
                  </a:cubicBezTo>
                  <a:cubicBezTo>
                    <a:pt x="254528" y="142325"/>
                    <a:pt x="254680" y="137510"/>
                    <a:pt x="251841" y="134469"/>
                  </a:cubicBezTo>
                  <a:lnTo>
                    <a:pt x="136477" y="11602"/>
                  </a:lnTo>
                  <a:cubicBezTo>
                    <a:pt x="135919" y="11045"/>
                    <a:pt x="135311" y="10538"/>
                    <a:pt x="134753" y="10031"/>
                  </a:cubicBezTo>
                  <a:cubicBezTo>
                    <a:pt x="122487" y="-715"/>
                    <a:pt x="104696" y="-3046"/>
                    <a:pt x="89490" y="4101"/>
                  </a:cubicBezTo>
                  <a:lnTo>
                    <a:pt x="25370" y="34310"/>
                  </a:lnTo>
                  <a:cubicBezTo>
                    <a:pt x="2358" y="46374"/>
                    <a:pt x="-5651" y="65179"/>
                    <a:pt x="4031" y="84542"/>
                  </a:cubicBezTo>
                  <a:cubicBezTo>
                    <a:pt x="8744" y="94020"/>
                    <a:pt x="15891" y="100255"/>
                    <a:pt x="24762" y="102637"/>
                  </a:cubicBezTo>
                  <a:close/>
                </a:path>
              </a:pathLst>
            </a:custGeom>
            <a:grpFill/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  <p:grpSp>
        <p:nvGrpSpPr>
          <p:cNvPr id="1035" name="Bild 3">
            <a:extLst>
              <a:ext uri="{FF2B5EF4-FFF2-40B4-BE49-F238E27FC236}">
                <a16:creationId xmlns:a16="http://schemas.microsoft.com/office/drawing/2014/main" id="{729D77A7-F252-DE8F-EDA4-0684DE7A9699}"/>
              </a:ext>
            </a:extLst>
          </p:cNvPr>
          <p:cNvGrpSpPr/>
          <p:nvPr/>
        </p:nvGrpSpPr>
        <p:grpSpPr>
          <a:xfrm>
            <a:off x="11170391" y="3288960"/>
            <a:ext cx="495554" cy="485882"/>
            <a:chOff x="3003710" y="7361007"/>
            <a:chExt cx="366165" cy="359018"/>
          </a:xfrm>
          <a:solidFill>
            <a:schemeClr val="bg1"/>
          </a:solidFill>
        </p:grpSpPr>
        <p:sp>
          <p:nvSpPr>
            <p:cNvPr id="1036" name="Frihandsfigur: Form 1035">
              <a:extLst>
                <a:ext uri="{FF2B5EF4-FFF2-40B4-BE49-F238E27FC236}">
                  <a16:creationId xmlns:a16="http://schemas.microsoft.com/office/drawing/2014/main" id="{1A9F7206-DA4E-B13A-D914-DEC691C3EDDE}"/>
                </a:ext>
              </a:extLst>
            </p:cNvPr>
            <p:cNvSpPr/>
            <p:nvPr/>
          </p:nvSpPr>
          <p:spPr>
            <a:xfrm>
              <a:off x="3003710" y="7361007"/>
              <a:ext cx="366165" cy="359018"/>
            </a:xfrm>
            <a:custGeom>
              <a:avLst/>
              <a:gdLst>
                <a:gd name="connsiteX0" fmla="*/ 358512 w 366165"/>
                <a:gd name="connsiteY0" fmla="*/ 25547 h 359018"/>
                <a:gd name="connsiteX1" fmla="*/ 348830 w 366165"/>
                <a:gd name="connsiteY1" fmla="*/ 25547 h 359018"/>
                <a:gd name="connsiteX2" fmla="*/ 348830 w 366165"/>
                <a:gd name="connsiteY2" fmla="*/ 7603 h 359018"/>
                <a:gd name="connsiteX3" fmla="*/ 341227 w 366165"/>
                <a:gd name="connsiteY3" fmla="*/ 0 h 359018"/>
                <a:gd name="connsiteX4" fmla="*/ 333624 w 366165"/>
                <a:gd name="connsiteY4" fmla="*/ 7603 h 359018"/>
                <a:gd name="connsiteX5" fmla="*/ 333624 w 366165"/>
                <a:gd name="connsiteY5" fmla="*/ 25547 h 359018"/>
                <a:gd name="connsiteX6" fmla="*/ 303820 w 366165"/>
                <a:gd name="connsiteY6" fmla="*/ 25547 h 359018"/>
                <a:gd name="connsiteX7" fmla="*/ 303820 w 366165"/>
                <a:gd name="connsiteY7" fmla="*/ 7603 h 359018"/>
                <a:gd name="connsiteX8" fmla="*/ 296217 w 366165"/>
                <a:gd name="connsiteY8" fmla="*/ 0 h 359018"/>
                <a:gd name="connsiteX9" fmla="*/ 288614 w 366165"/>
                <a:gd name="connsiteY9" fmla="*/ 7603 h 359018"/>
                <a:gd name="connsiteX10" fmla="*/ 288614 w 366165"/>
                <a:gd name="connsiteY10" fmla="*/ 25547 h 359018"/>
                <a:gd name="connsiteX11" fmla="*/ 278628 w 366165"/>
                <a:gd name="connsiteY11" fmla="*/ 25547 h 359018"/>
                <a:gd name="connsiteX12" fmla="*/ 271025 w 366165"/>
                <a:gd name="connsiteY12" fmla="*/ 33150 h 359018"/>
                <a:gd name="connsiteX13" fmla="*/ 271025 w 366165"/>
                <a:gd name="connsiteY13" fmla="*/ 73091 h 359018"/>
                <a:gd name="connsiteX14" fmla="*/ 310967 w 366165"/>
                <a:gd name="connsiteY14" fmla="*/ 119977 h 359018"/>
                <a:gd name="connsiteX15" fmla="*/ 310967 w 366165"/>
                <a:gd name="connsiteY15" fmla="*/ 243756 h 359018"/>
                <a:gd name="connsiteX16" fmla="*/ 295001 w 366165"/>
                <a:gd name="connsiteY16" fmla="*/ 259722 h 359018"/>
                <a:gd name="connsiteX17" fmla="*/ 264385 w 366165"/>
                <a:gd name="connsiteY17" fmla="*/ 259722 h 359018"/>
                <a:gd name="connsiteX18" fmla="*/ 248419 w 366165"/>
                <a:gd name="connsiteY18" fmla="*/ 243756 h 359018"/>
                <a:gd name="connsiteX19" fmla="*/ 248419 w 366165"/>
                <a:gd name="connsiteY19" fmla="*/ 160679 h 359018"/>
                <a:gd name="connsiteX20" fmla="*/ 217246 w 366165"/>
                <a:gd name="connsiteY20" fmla="*/ 129506 h 359018"/>
                <a:gd name="connsiteX21" fmla="*/ 194741 w 366165"/>
                <a:gd name="connsiteY21" fmla="*/ 129506 h 359018"/>
                <a:gd name="connsiteX22" fmla="*/ 194741 w 366165"/>
                <a:gd name="connsiteY22" fmla="*/ 76183 h 359018"/>
                <a:gd name="connsiteX23" fmla="*/ 168282 w 366165"/>
                <a:gd name="connsiteY23" fmla="*/ 49725 h 359018"/>
                <a:gd name="connsiteX24" fmla="*/ 49978 w 366165"/>
                <a:gd name="connsiteY24" fmla="*/ 49725 h 359018"/>
                <a:gd name="connsiteX25" fmla="*/ 23519 w 366165"/>
                <a:gd name="connsiteY25" fmla="*/ 76183 h 359018"/>
                <a:gd name="connsiteX26" fmla="*/ 23519 w 366165"/>
                <a:gd name="connsiteY26" fmla="*/ 310207 h 359018"/>
                <a:gd name="connsiteX27" fmla="*/ 15105 w 366165"/>
                <a:gd name="connsiteY27" fmla="*/ 310207 h 359018"/>
                <a:gd name="connsiteX28" fmla="*/ 0 w 366165"/>
                <a:gd name="connsiteY28" fmla="*/ 325312 h 359018"/>
                <a:gd name="connsiteX29" fmla="*/ 0 w 366165"/>
                <a:gd name="connsiteY29" fmla="*/ 343914 h 359018"/>
                <a:gd name="connsiteX30" fmla="*/ 15105 w 366165"/>
                <a:gd name="connsiteY30" fmla="*/ 359019 h 359018"/>
                <a:gd name="connsiteX31" fmla="*/ 203003 w 366165"/>
                <a:gd name="connsiteY31" fmla="*/ 359019 h 359018"/>
                <a:gd name="connsiteX32" fmla="*/ 218108 w 366165"/>
                <a:gd name="connsiteY32" fmla="*/ 343914 h 359018"/>
                <a:gd name="connsiteX33" fmla="*/ 218108 w 366165"/>
                <a:gd name="connsiteY33" fmla="*/ 325312 h 359018"/>
                <a:gd name="connsiteX34" fmla="*/ 203003 w 366165"/>
                <a:gd name="connsiteY34" fmla="*/ 310207 h 359018"/>
                <a:gd name="connsiteX35" fmla="*/ 194791 w 366165"/>
                <a:gd name="connsiteY35" fmla="*/ 310207 h 359018"/>
                <a:gd name="connsiteX36" fmla="*/ 194791 w 366165"/>
                <a:gd name="connsiteY36" fmla="*/ 144713 h 359018"/>
                <a:gd name="connsiteX37" fmla="*/ 217297 w 366165"/>
                <a:gd name="connsiteY37" fmla="*/ 144713 h 359018"/>
                <a:gd name="connsiteX38" fmla="*/ 233263 w 366165"/>
                <a:gd name="connsiteY38" fmla="*/ 160679 h 359018"/>
                <a:gd name="connsiteX39" fmla="*/ 233263 w 366165"/>
                <a:gd name="connsiteY39" fmla="*/ 243756 h 359018"/>
                <a:gd name="connsiteX40" fmla="*/ 264436 w 366165"/>
                <a:gd name="connsiteY40" fmla="*/ 274928 h 359018"/>
                <a:gd name="connsiteX41" fmla="*/ 295051 w 366165"/>
                <a:gd name="connsiteY41" fmla="*/ 274928 h 359018"/>
                <a:gd name="connsiteX42" fmla="*/ 326224 w 366165"/>
                <a:gd name="connsiteY42" fmla="*/ 243756 h 359018"/>
                <a:gd name="connsiteX43" fmla="*/ 326224 w 366165"/>
                <a:gd name="connsiteY43" fmla="*/ 119977 h 359018"/>
                <a:gd name="connsiteX44" fmla="*/ 366165 w 366165"/>
                <a:gd name="connsiteY44" fmla="*/ 73091 h 359018"/>
                <a:gd name="connsiteX45" fmla="*/ 366165 w 366165"/>
                <a:gd name="connsiteY45" fmla="*/ 33150 h 359018"/>
                <a:gd name="connsiteX46" fmla="*/ 358562 w 366165"/>
                <a:gd name="connsiteY46" fmla="*/ 25547 h 359018"/>
                <a:gd name="connsiteX47" fmla="*/ 202851 w 366165"/>
                <a:gd name="connsiteY47" fmla="*/ 343762 h 359018"/>
                <a:gd name="connsiteX48" fmla="*/ 15206 w 366165"/>
                <a:gd name="connsiteY48" fmla="*/ 343864 h 359018"/>
                <a:gd name="connsiteX49" fmla="*/ 15105 w 366165"/>
                <a:gd name="connsiteY49" fmla="*/ 325363 h 359018"/>
                <a:gd name="connsiteX50" fmla="*/ 202851 w 366165"/>
                <a:gd name="connsiteY50" fmla="*/ 325261 h 359018"/>
                <a:gd name="connsiteX51" fmla="*/ 202851 w 366165"/>
                <a:gd name="connsiteY51" fmla="*/ 343711 h 359018"/>
                <a:gd name="connsiteX52" fmla="*/ 38725 w 366165"/>
                <a:gd name="connsiteY52" fmla="*/ 310207 h 359018"/>
                <a:gd name="connsiteX53" fmla="*/ 38725 w 366165"/>
                <a:gd name="connsiteY53" fmla="*/ 76183 h 359018"/>
                <a:gd name="connsiteX54" fmla="*/ 49978 w 366165"/>
                <a:gd name="connsiteY54" fmla="*/ 64931 h 359018"/>
                <a:gd name="connsiteX55" fmla="*/ 168282 w 366165"/>
                <a:gd name="connsiteY55" fmla="*/ 64931 h 359018"/>
                <a:gd name="connsiteX56" fmla="*/ 179535 w 366165"/>
                <a:gd name="connsiteY56" fmla="*/ 76183 h 359018"/>
                <a:gd name="connsiteX57" fmla="*/ 179535 w 366165"/>
                <a:gd name="connsiteY57" fmla="*/ 310207 h 359018"/>
                <a:gd name="connsiteX58" fmla="*/ 38725 w 366165"/>
                <a:gd name="connsiteY58" fmla="*/ 310207 h 359018"/>
                <a:gd name="connsiteX59" fmla="*/ 350909 w 366165"/>
                <a:gd name="connsiteY59" fmla="*/ 73091 h 359018"/>
                <a:gd name="connsiteX60" fmla="*/ 318570 w 366165"/>
                <a:gd name="connsiteY60" fmla="*/ 105430 h 359018"/>
                <a:gd name="connsiteX61" fmla="*/ 286231 w 366165"/>
                <a:gd name="connsiteY61" fmla="*/ 73091 h 359018"/>
                <a:gd name="connsiteX62" fmla="*/ 286231 w 366165"/>
                <a:gd name="connsiteY62" fmla="*/ 40753 h 359018"/>
                <a:gd name="connsiteX63" fmla="*/ 350909 w 366165"/>
                <a:gd name="connsiteY63" fmla="*/ 40753 h 359018"/>
                <a:gd name="connsiteX64" fmla="*/ 350909 w 366165"/>
                <a:gd name="connsiteY64" fmla="*/ 73091 h 359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366165" h="359018">
                  <a:moveTo>
                    <a:pt x="358512" y="25547"/>
                  </a:moveTo>
                  <a:lnTo>
                    <a:pt x="348830" y="25547"/>
                  </a:lnTo>
                  <a:lnTo>
                    <a:pt x="348830" y="7603"/>
                  </a:lnTo>
                  <a:cubicBezTo>
                    <a:pt x="348830" y="3396"/>
                    <a:pt x="345434" y="0"/>
                    <a:pt x="341227" y="0"/>
                  </a:cubicBezTo>
                  <a:cubicBezTo>
                    <a:pt x="337020" y="0"/>
                    <a:pt x="333624" y="3396"/>
                    <a:pt x="333624" y="7603"/>
                  </a:cubicBezTo>
                  <a:lnTo>
                    <a:pt x="333624" y="25547"/>
                  </a:lnTo>
                  <a:lnTo>
                    <a:pt x="303820" y="25547"/>
                  </a:lnTo>
                  <a:lnTo>
                    <a:pt x="303820" y="7603"/>
                  </a:lnTo>
                  <a:cubicBezTo>
                    <a:pt x="303820" y="3396"/>
                    <a:pt x="300424" y="0"/>
                    <a:pt x="296217" y="0"/>
                  </a:cubicBezTo>
                  <a:cubicBezTo>
                    <a:pt x="292010" y="0"/>
                    <a:pt x="288614" y="3396"/>
                    <a:pt x="288614" y="7603"/>
                  </a:cubicBezTo>
                  <a:lnTo>
                    <a:pt x="288614" y="25547"/>
                  </a:lnTo>
                  <a:lnTo>
                    <a:pt x="278628" y="25547"/>
                  </a:lnTo>
                  <a:cubicBezTo>
                    <a:pt x="274421" y="25547"/>
                    <a:pt x="271025" y="28943"/>
                    <a:pt x="271025" y="33150"/>
                  </a:cubicBezTo>
                  <a:lnTo>
                    <a:pt x="271025" y="73091"/>
                  </a:lnTo>
                  <a:cubicBezTo>
                    <a:pt x="271025" y="96712"/>
                    <a:pt x="288360" y="116328"/>
                    <a:pt x="310967" y="119977"/>
                  </a:cubicBezTo>
                  <a:lnTo>
                    <a:pt x="310967" y="243756"/>
                  </a:lnTo>
                  <a:cubicBezTo>
                    <a:pt x="310967" y="252576"/>
                    <a:pt x="303820" y="259722"/>
                    <a:pt x="295001" y="259722"/>
                  </a:cubicBezTo>
                  <a:lnTo>
                    <a:pt x="264385" y="259722"/>
                  </a:lnTo>
                  <a:cubicBezTo>
                    <a:pt x="255566" y="259722"/>
                    <a:pt x="248419" y="252576"/>
                    <a:pt x="248419" y="243756"/>
                  </a:cubicBezTo>
                  <a:lnTo>
                    <a:pt x="248419" y="160679"/>
                  </a:lnTo>
                  <a:cubicBezTo>
                    <a:pt x="248419" y="143496"/>
                    <a:pt x="234429" y="129506"/>
                    <a:pt x="217246" y="129506"/>
                  </a:cubicBezTo>
                  <a:lnTo>
                    <a:pt x="194741" y="129506"/>
                  </a:lnTo>
                  <a:lnTo>
                    <a:pt x="194741" y="76183"/>
                  </a:lnTo>
                  <a:cubicBezTo>
                    <a:pt x="194741" y="61585"/>
                    <a:pt x="182880" y="49725"/>
                    <a:pt x="168282" y="49725"/>
                  </a:cubicBezTo>
                  <a:lnTo>
                    <a:pt x="49978" y="49725"/>
                  </a:lnTo>
                  <a:cubicBezTo>
                    <a:pt x="35380" y="49725"/>
                    <a:pt x="23519" y="61585"/>
                    <a:pt x="23519" y="76183"/>
                  </a:cubicBezTo>
                  <a:lnTo>
                    <a:pt x="23519" y="310207"/>
                  </a:lnTo>
                  <a:lnTo>
                    <a:pt x="15105" y="310207"/>
                  </a:lnTo>
                  <a:cubicBezTo>
                    <a:pt x="6792" y="310207"/>
                    <a:pt x="0" y="316999"/>
                    <a:pt x="0" y="325312"/>
                  </a:cubicBezTo>
                  <a:lnTo>
                    <a:pt x="0" y="343914"/>
                  </a:lnTo>
                  <a:cubicBezTo>
                    <a:pt x="0" y="352226"/>
                    <a:pt x="6792" y="359019"/>
                    <a:pt x="15105" y="359019"/>
                  </a:cubicBezTo>
                  <a:lnTo>
                    <a:pt x="203003" y="359019"/>
                  </a:lnTo>
                  <a:cubicBezTo>
                    <a:pt x="211316" y="359019"/>
                    <a:pt x="218108" y="352226"/>
                    <a:pt x="218108" y="343914"/>
                  </a:cubicBezTo>
                  <a:lnTo>
                    <a:pt x="218108" y="325312"/>
                  </a:lnTo>
                  <a:cubicBezTo>
                    <a:pt x="218108" y="316999"/>
                    <a:pt x="211316" y="310207"/>
                    <a:pt x="203003" y="310207"/>
                  </a:cubicBezTo>
                  <a:lnTo>
                    <a:pt x="194791" y="310207"/>
                  </a:lnTo>
                  <a:lnTo>
                    <a:pt x="194791" y="144713"/>
                  </a:lnTo>
                  <a:lnTo>
                    <a:pt x="217297" y="144713"/>
                  </a:lnTo>
                  <a:cubicBezTo>
                    <a:pt x="226116" y="144713"/>
                    <a:pt x="233263" y="151860"/>
                    <a:pt x="233263" y="160679"/>
                  </a:cubicBezTo>
                  <a:lnTo>
                    <a:pt x="233263" y="243756"/>
                  </a:lnTo>
                  <a:cubicBezTo>
                    <a:pt x="233263" y="260938"/>
                    <a:pt x="247253" y="274928"/>
                    <a:pt x="264436" y="274928"/>
                  </a:cubicBezTo>
                  <a:lnTo>
                    <a:pt x="295051" y="274928"/>
                  </a:lnTo>
                  <a:cubicBezTo>
                    <a:pt x="312234" y="274928"/>
                    <a:pt x="326224" y="260938"/>
                    <a:pt x="326224" y="243756"/>
                  </a:cubicBezTo>
                  <a:lnTo>
                    <a:pt x="326224" y="119977"/>
                  </a:lnTo>
                  <a:cubicBezTo>
                    <a:pt x="348830" y="116328"/>
                    <a:pt x="366165" y="96712"/>
                    <a:pt x="366165" y="73091"/>
                  </a:cubicBezTo>
                  <a:lnTo>
                    <a:pt x="366165" y="33150"/>
                  </a:lnTo>
                  <a:cubicBezTo>
                    <a:pt x="366165" y="28943"/>
                    <a:pt x="362769" y="25547"/>
                    <a:pt x="358562" y="25547"/>
                  </a:cubicBezTo>
                  <a:close/>
                  <a:moveTo>
                    <a:pt x="202851" y="343762"/>
                  </a:moveTo>
                  <a:lnTo>
                    <a:pt x="15206" y="343864"/>
                  </a:lnTo>
                  <a:lnTo>
                    <a:pt x="15105" y="325363"/>
                  </a:lnTo>
                  <a:lnTo>
                    <a:pt x="202851" y="325261"/>
                  </a:lnTo>
                  <a:lnTo>
                    <a:pt x="202851" y="343711"/>
                  </a:lnTo>
                  <a:close/>
                  <a:moveTo>
                    <a:pt x="38725" y="310207"/>
                  </a:moveTo>
                  <a:lnTo>
                    <a:pt x="38725" y="76183"/>
                  </a:lnTo>
                  <a:cubicBezTo>
                    <a:pt x="38725" y="70000"/>
                    <a:pt x="43794" y="64931"/>
                    <a:pt x="49978" y="64931"/>
                  </a:cubicBezTo>
                  <a:lnTo>
                    <a:pt x="168282" y="64931"/>
                  </a:lnTo>
                  <a:cubicBezTo>
                    <a:pt x="174466" y="64931"/>
                    <a:pt x="179535" y="70000"/>
                    <a:pt x="179535" y="76183"/>
                  </a:cubicBezTo>
                  <a:lnTo>
                    <a:pt x="179535" y="310207"/>
                  </a:lnTo>
                  <a:lnTo>
                    <a:pt x="38725" y="310207"/>
                  </a:lnTo>
                  <a:close/>
                  <a:moveTo>
                    <a:pt x="350909" y="73091"/>
                  </a:moveTo>
                  <a:cubicBezTo>
                    <a:pt x="350909" y="90933"/>
                    <a:pt x="336412" y="105430"/>
                    <a:pt x="318570" y="105430"/>
                  </a:cubicBezTo>
                  <a:cubicBezTo>
                    <a:pt x="300728" y="105430"/>
                    <a:pt x="286231" y="90933"/>
                    <a:pt x="286231" y="73091"/>
                  </a:cubicBezTo>
                  <a:lnTo>
                    <a:pt x="286231" y="40753"/>
                  </a:lnTo>
                  <a:lnTo>
                    <a:pt x="350909" y="40753"/>
                  </a:lnTo>
                  <a:lnTo>
                    <a:pt x="350909" y="73091"/>
                  </a:lnTo>
                  <a:close/>
                </a:path>
              </a:pathLst>
            </a:custGeom>
            <a:grpFill/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037" name="Frihandsfigur: Form 1036">
              <a:extLst>
                <a:ext uri="{FF2B5EF4-FFF2-40B4-BE49-F238E27FC236}">
                  <a16:creationId xmlns:a16="http://schemas.microsoft.com/office/drawing/2014/main" id="{9B2B0F96-0161-C740-CFB1-30B871432121}"/>
                </a:ext>
              </a:extLst>
            </p:cNvPr>
            <p:cNvSpPr/>
            <p:nvPr/>
          </p:nvSpPr>
          <p:spPr>
            <a:xfrm>
              <a:off x="3092799" y="7460438"/>
              <a:ext cx="40079" cy="88618"/>
            </a:xfrm>
            <a:custGeom>
              <a:avLst/>
              <a:gdLst>
                <a:gd name="connsiteX0" fmla="*/ 36818 w 40079"/>
                <a:gd name="connsiteY0" fmla="*/ 1385 h 88618"/>
                <a:gd name="connsiteX1" fmla="*/ 26224 w 40079"/>
                <a:gd name="connsiteY1" fmla="*/ 3261 h 88618"/>
                <a:gd name="connsiteX2" fmla="*/ 1388 w 40079"/>
                <a:gd name="connsiteY2" fmla="*/ 38742 h 88618"/>
                <a:gd name="connsiteX3" fmla="*/ 881 w 40079"/>
                <a:gd name="connsiteY3" fmla="*/ 46599 h 88618"/>
                <a:gd name="connsiteX4" fmla="*/ 7622 w 40079"/>
                <a:gd name="connsiteY4" fmla="*/ 50704 h 88618"/>
                <a:gd name="connsiteX5" fmla="*/ 18368 w 40079"/>
                <a:gd name="connsiteY5" fmla="*/ 50704 h 88618"/>
                <a:gd name="connsiteX6" fmla="*/ 1236 w 40079"/>
                <a:gd name="connsiteY6" fmla="*/ 76808 h 88618"/>
                <a:gd name="connsiteX7" fmla="*/ 3415 w 40079"/>
                <a:gd name="connsiteY7" fmla="*/ 87351 h 88618"/>
                <a:gd name="connsiteX8" fmla="*/ 7572 w 40079"/>
                <a:gd name="connsiteY8" fmla="*/ 88618 h 88618"/>
                <a:gd name="connsiteX9" fmla="*/ 13958 w 40079"/>
                <a:gd name="connsiteY9" fmla="*/ 85172 h 88618"/>
                <a:gd name="connsiteX10" fmla="*/ 38795 w 40079"/>
                <a:gd name="connsiteY10" fmla="*/ 47308 h 88618"/>
                <a:gd name="connsiteX11" fmla="*/ 39150 w 40079"/>
                <a:gd name="connsiteY11" fmla="*/ 39502 h 88618"/>
                <a:gd name="connsiteX12" fmla="*/ 32459 w 40079"/>
                <a:gd name="connsiteY12" fmla="*/ 35498 h 88618"/>
                <a:gd name="connsiteX13" fmla="*/ 22220 w 40079"/>
                <a:gd name="connsiteY13" fmla="*/ 35498 h 88618"/>
                <a:gd name="connsiteX14" fmla="*/ 38694 w 40079"/>
                <a:gd name="connsiteY14" fmla="*/ 11979 h 88618"/>
                <a:gd name="connsiteX15" fmla="*/ 36818 w 40079"/>
                <a:gd name="connsiteY15" fmla="*/ 1385 h 88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0079" h="88618">
                  <a:moveTo>
                    <a:pt x="36818" y="1385"/>
                  </a:moveTo>
                  <a:cubicBezTo>
                    <a:pt x="33371" y="-1047"/>
                    <a:pt x="28658" y="-186"/>
                    <a:pt x="26224" y="3261"/>
                  </a:cubicBezTo>
                  <a:lnTo>
                    <a:pt x="1388" y="38742"/>
                  </a:lnTo>
                  <a:cubicBezTo>
                    <a:pt x="-234" y="41074"/>
                    <a:pt x="-437" y="44115"/>
                    <a:pt x="881" y="46599"/>
                  </a:cubicBezTo>
                  <a:cubicBezTo>
                    <a:pt x="2199" y="49082"/>
                    <a:pt x="4784" y="50704"/>
                    <a:pt x="7622" y="50704"/>
                  </a:cubicBezTo>
                  <a:lnTo>
                    <a:pt x="18368" y="50704"/>
                  </a:lnTo>
                  <a:lnTo>
                    <a:pt x="1236" y="76808"/>
                  </a:lnTo>
                  <a:cubicBezTo>
                    <a:pt x="-1045" y="80306"/>
                    <a:pt x="-82" y="85020"/>
                    <a:pt x="3415" y="87351"/>
                  </a:cubicBezTo>
                  <a:cubicBezTo>
                    <a:pt x="4682" y="88213"/>
                    <a:pt x="6152" y="88618"/>
                    <a:pt x="7572" y="88618"/>
                  </a:cubicBezTo>
                  <a:cubicBezTo>
                    <a:pt x="10055" y="88618"/>
                    <a:pt x="12488" y="87402"/>
                    <a:pt x="13958" y="85172"/>
                  </a:cubicBezTo>
                  <a:lnTo>
                    <a:pt x="38795" y="47308"/>
                  </a:lnTo>
                  <a:cubicBezTo>
                    <a:pt x="40316" y="44976"/>
                    <a:pt x="40468" y="41986"/>
                    <a:pt x="39150" y="39502"/>
                  </a:cubicBezTo>
                  <a:cubicBezTo>
                    <a:pt x="37832" y="37070"/>
                    <a:pt x="35247" y="35498"/>
                    <a:pt x="32459" y="35498"/>
                  </a:cubicBezTo>
                  <a:lnTo>
                    <a:pt x="22220" y="35498"/>
                  </a:lnTo>
                  <a:lnTo>
                    <a:pt x="38694" y="11979"/>
                  </a:lnTo>
                  <a:cubicBezTo>
                    <a:pt x="41127" y="8533"/>
                    <a:pt x="40265" y="3818"/>
                    <a:pt x="36818" y="1385"/>
                  </a:cubicBezTo>
                  <a:close/>
                </a:path>
              </a:pathLst>
            </a:custGeom>
            <a:grpFill/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  <p:sp>
        <p:nvSpPr>
          <p:cNvPr id="1038" name="Frihandsfigur: Form 1037">
            <a:extLst>
              <a:ext uri="{FF2B5EF4-FFF2-40B4-BE49-F238E27FC236}">
                <a16:creationId xmlns:a16="http://schemas.microsoft.com/office/drawing/2014/main" id="{A7B9BC0F-6BA0-96A5-7A83-174856E79664}"/>
              </a:ext>
            </a:extLst>
          </p:cNvPr>
          <p:cNvSpPr/>
          <p:nvPr/>
        </p:nvSpPr>
        <p:spPr>
          <a:xfrm>
            <a:off x="9129123" y="3257885"/>
            <a:ext cx="456401" cy="548032"/>
          </a:xfrm>
          <a:custGeom>
            <a:avLst/>
            <a:gdLst>
              <a:gd name="connsiteX0" fmla="*/ 334942 w 337235"/>
              <a:gd name="connsiteY0" fmla="*/ 84242 h 404941"/>
              <a:gd name="connsiteX1" fmla="*/ 324196 w 337235"/>
              <a:gd name="connsiteY1" fmla="*/ 84242 h 404941"/>
              <a:gd name="connsiteX2" fmla="*/ 291553 w 337235"/>
              <a:gd name="connsiteY2" fmla="*/ 116935 h 404941"/>
              <a:gd name="connsiteX3" fmla="*/ 132142 w 337235"/>
              <a:gd name="connsiteY3" fmla="*/ 116935 h 404941"/>
              <a:gd name="connsiteX4" fmla="*/ 132142 w 337235"/>
              <a:gd name="connsiteY4" fmla="*/ 7603 h 404941"/>
              <a:gd name="connsiteX5" fmla="*/ 124437 w 337235"/>
              <a:gd name="connsiteY5" fmla="*/ 0 h 404941"/>
              <a:gd name="connsiteX6" fmla="*/ 0 w 337235"/>
              <a:gd name="connsiteY6" fmla="*/ 124438 h 404941"/>
              <a:gd name="connsiteX7" fmla="*/ 0 w 337235"/>
              <a:gd name="connsiteY7" fmla="*/ 176798 h 404941"/>
              <a:gd name="connsiteX8" fmla="*/ 72280 w 337235"/>
              <a:gd name="connsiteY8" fmla="*/ 249078 h 404941"/>
              <a:gd name="connsiteX9" fmla="*/ 92352 w 337235"/>
              <a:gd name="connsiteY9" fmla="*/ 249078 h 404941"/>
              <a:gd name="connsiteX10" fmla="*/ 139238 w 337235"/>
              <a:gd name="connsiteY10" fmla="*/ 287651 h 404941"/>
              <a:gd name="connsiteX11" fmla="*/ 102389 w 337235"/>
              <a:gd name="connsiteY11" fmla="*/ 318012 h 404941"/>
              <a:gd name="connsiteX12" fmla="*/ 69442 w 337235"/>
              <a:gd name="connsiteY12" fmla="*/ 305391 h 404941"/>
              <a:gd name="connsiteX13" fmla="*/ 19819 w 337235"/>
              <a:gd name="connsiteY13" fmla="*/ 355014 h 404941"/>
              <a:gd name="connsiteX14" fmla="*/ 69442 w 337235"/>
              <a:gd name="connsiteY14" fmla="*/ 404637 h 404941"/>
              <a:gd name="connsiteX15" fmla="*/ 119065 w 337235"/>
              <a:gd name="connsiteY15" fmla="*/ 355014 h 404941"/>
              <a:gd name="connsiteX16" fmla="*/ 112070 w 337235"/>
              <a:gd name="connsiteY16" fmla="*/ 329772 h 404941"/>
              <a:gd name="connsiteX17" fmla="*/ 151251 w 337235"/>
              <a:gd name="connsiteY17" fmla="*/ 297535 h 404941"/>
              <a:gd name="connsiteX18" fmla="*/ 190635 w 337235"/>
              <a:gd name="connsiteY18" fmla="*/ 329924 h 404941"/>
              <a:gd name="connsiteX19" fmla="*/ 183589 w 337235"/>
              <a:gd name="connsiteY19" fmla="*/ 355318 h 404941"/>
              <a:gd name="connsiteX20" fmla="*/ 233213 w 337235"/>
              <a:gd name="connsiteY20" fmla="*/ 404941 h 404941"/>
              <a:gd name="connsiteX21" fmla="*/ 282835 w 337235"/>
              <a:gd name="connsiteY21" fmla="*/ 355318 h 404941"/>
              <a:gd name="connsiteX22" fmla="*/ 233213 w 337235"/>
              <a:gd name="connsiteY22" fmla="*/ 305696 h 404941"/>
              <a:gd name="connsiteX23" fmla="*/ 200367 w 337235"/>
              <a:gd name="connsiteY23" fmla="*/ 318215 h 404941"/>
              <a:gd name="connsiteX24" fmla="*/ 163213 w 337235"/>
              <a:gd name="connsiteY24" fmla="*/ 287702 h 404941"/>
              <a:gd name="connsiteX25" fmla="*/ 209998 w 337235"/>
              <a:gd name="connsiteY25" fmla="*/ 249179 h 404941"/>
              <a:gd name="connsiteX26" fmla="*/ 230070 w 337235"/>
              <a:gd name="connsiteY26" fmla="*/ 249179 h 404941"/>
              <a:gd name="connsiteX27" fmla="*/ 302350 w 337235"/>
              <a:gd name="connsiteY27" fmla="*/ 176899 h 404941"/>
              <a:gd name="connsiteX28" fmla="*/ 302350 w 337235"/>
              <a:gd name="connsiteY28" fmla="*/ 127783 h 404941"/>
              <a:gd name="connsiteX29" fmla="*/ 334993 w 337235"/>
              <a:gd name="connsiteY29" fmla="*/ 95090 h 404941"/>
              <a:gd name="connsiteX30" fmla="*/ 334993 w 337235"/>
              <a:gd name="connsiteY30" fmla="*/ 84344 h 404941"/>
              <a:gd name="connsiteX31" fmla="*/ 103757 w 337235"/>
              <a:gd name="connsiteY31" fmla="*/ 354964 h 404941"/>
              <a:gd name="connsiteX32" fmla="*/ 69340 w 337235"/>
              <a:gd name="connsiteY32" fmla="*/ 389380 h 404941"/>
              <a:gd name="connsiteX33" fmla="*/ 34924 w 337235"/>
              <a:gd name="connsiteY33" fmla="*/ 354964 h 404941"/>
              <a:gd name="connsiteX34" fmla="*/ 69340 w 337235"/>
              <a:gd name="connsiteY34" fmla="*/ 320547 h 404941"/>
              <a:gd name="connsiteX35" fmla="*/ 90375 w 337235"/>
              <a:gd name="connsiteY35" fmla="*/ 327795 h 404941"/>
              <a:gd name="connsiteX36" fmla="*/ 64525 w 337235"/>
              <a:gd name="connsiteY36" fmla="*/ 349084 h 404941"/>
              <a:gd name="connsiteX37" fmla="*/ 63511 w 337235"/>
              <a:gd name="connsiteY37" fmla="*/ 359779 h 404941"/>
              <a:gd name="connsiteX38" fmla="*/ 69391 w 337235"/>
              <a:gd name="connsiteY38" fmla="*/ 362567 h 404941"/>
              <a:gd name="connsiteX39" fmla="*/ 74206 w 337235"/>
              <a:gd name="connsiteY39" fmla="*/ 360843 h 404941"/>
              <a:gd name="connsiteX40" fmla="*/ 100057 w 337235"/>
              <a:gd name="connsiteY40" fmla="*/ 339555 h 404941"/>
              <a:gd name="connsiteX41" fmla="*/ 103757 w 337235"/>
              <a:gd name="connsiteY41" fmla="*/ 355014 h 404941"/>
              <a:gd name="connsiteX42" fmla="*/ 233111 w 337235"/>
              <a:gd name="connsiteY42" fmla="*/ 320801 h 404941"/>
              <a:gd name="connsiteX43" fmla="*/ 267528 w 337235"/>
              <a:gd name="connsiteY43" fmla="*/ 355217 h 404941"/>
              <a:gd name="connsiteX44" fmla="*/ 233111 w 337235"/>
              <a:gd name="connsiteY44" fmla="*/ 389634 h 404941"/>
              <a:gd name="connsiteX45" fmla="*/ 198695 w 337235"/>
              <a:gd name="connsiteY45" fmla="*/ 355217 h 404941"/>
              <a:gd name="connsiteX46" fmla="*/ 202445 w 337235"/>
              <a:gd name="connsiteY46" fmla="*/ 339605 h 404941"/>
              <a:gd name="connsiteX47" fmla="*/ 228245 w 337235"/>
              <a:gd name="connsiteY47" fmla="*/ 360843 h 404941"/>
              <a:gd name="connsiteX48" fmla="*/ 233060 w 337235"/>
              <a:gd name="connsiteY48" fmla="*/ 362567 h 404941"/>
              <a:gd name="connsiteX49" fmla="*/ 238940 w 337235"/>
              <a:gd name="connsiteY49" fmla="*/ 359779 h 404941"/>
              <a:gd name="connsiteX50" fmla="*/ 237876 w 337235"/>
              <a:gd name="connsiteY50" fmla="*/ 349084 h 404941"/>
              <a:gd name="connsiteX51" fmla="*/ 212126 w 337235"/>
              <a:gd name="connsiteY51" fmla="*/ 327947 h 404941"/>
              <a:gd name="connsiteX52" fmla="*/ 233010 w 337235"/>
              <a:gd name="connsiteY52" fmla="*/ 320801 h 404941"/>
              <a:gd name="connsiteX53" fmla="*/ 116885 w 337235"/>
              <a:gd name="connsiteY53" fmla="*/ 15460 h 404941"/>
              <a:gd name="connsiteX54" fmla="*/ 116885 w 337235"/>
              <a:gd name="connsiteY54" fmla="*/ 116935 h 404941"/>
              <a:gd name="connsiteX55" fmla="*/ 15510 w 337235"/>
              <a:gd name="connsiteY55" fmla="*/ 116935 h 404941"/>
              <a:gd name="connsiteX56" fmla="*/ 116885 w 337235"/>
              <a:gd name="connsiteY56" fmla="*/ 15460 h 404941"/>
              <a:gd name="connsiteX57" fmla="*/ 151150 w 337235"/>
              <a:gd name="connsiteY57" fmla="*/ 277767 h 404941"/>
              <a:gd name="connsiteX58" fmla="*/ 116226 w 337235"/>
              <a:gd name="connsiteY58" fmla="*/ 249078 h 404941"/>
              <a:gd name="connsiteX59" fmla="*/ 185972 w 337235"/>
              <a:gd name="connsiteY59" fmla="*/ 249078 h 404941"/>
              <a:gd name="connsiteX60" fmla="*/ 151150 w 337235"/>
              <a:gd name="connsiteY60" fmla="*/ 277767 h 404941"/>
              <a:gd name="connsiteX61" fmla="*/ 287043 w 337235"/>
              <a:gd name="connsiteY61" fmla="*/ 176798 h 404941"/>
              <a:gd name="connsiteX62" fmla="*/ 229969 w 337235"/>
              <a:gd name="connsiteY62" fmla="*/ 233872 h 404941"/>
              <a:gd name="connsiteX63" fmla="*/ 72179 w 337235"/>
              <a:gd name="connsiteY63" fmla="*/ 233872 h 404941"/>
              <a:gd name="connsiteX64" fmla="*/ 15105 w 337235"/>
              <a:gd name="connsiteY64" fmla="*/ 176798 h 404941"/>
              <a:gd name="connsiteX65" fmla="*/ 15105 w 337235"/>
              <a:gd name="connsiteY65" fmla="*/ 132142 h 404941"/>
              <a:gd name="connsiteX66" fmla="*/ 287043 w 337235"/>
              <a:gd name="connsiteY66" fmla="*/ 132142 h 404941"/>
              <a:gd name="connsiteX67" fmla="*/ 287043 w 337235"/>
              <a:gd name="connsiteY67" fmla="*/ 176798 h 404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337235" h="404941">
                <a:moveTo>
                  <a:pt x="334942" y="84242"/>
                </a:moveTo>
                <a:cubicBezTo>
                  <a:pt x="331951" y="81252"/>
                  <a:pt x="327136" y="81252"/>
                  <a:pt x="324196" y="84242"/>
                </a:cubicBezTo>
                <a:lnTo>
                  <a:pt x="291553" y="116935"/>
                </a:lnTo>
                <a:lnTo>
                  <a:pt x="132142" y="116935"/>
                </a:lnTo>
                <a:lnTo>
                  <a:pt x="132142" y="7603"/>
                </a:lnTo>
                <a:cubicBezTo>
                  <a:pt x="132142" y="3396"/>
                  <a:pt x="128645" y="0"/>
                  <a:pt x="124437" y="0"/>
                </a:cubicBezTo>
                <a:cubicBezTo>
                  <a:pt x="55807" y="0"/>
                  <a:pt x="0" y="55807"/>
                  <a:pt x="0" y="124438"/>
                </a:cubicBezTo>
                <a:lnTo>
                  <a:pt x="0" y="176798"/>
                </a:lnTo>
                <a:cubicBezTo>
                  <a:pt x="0" y="216638"/>
                  <a:pt x="32440" y="249078"/>
                  <a:pt x="72280" y="249078"/>
                </a:cubicBezTo>
                <a:lnTo>
                  <a:pt x="92352" y="249078"/>
                </a:lnTo>
                <a:lnTo>
                  <a:pt x="139238" y="287651"/>
                </a:lnTo>
                <a:lnTo>
                  <a:pt x="102389" y="318012"/>
                </a:lnTo>
                <a:cubicBezTo>
                  <a:pt x="93619" y="310206"/>
                  <a:pt x="82114" y="305391"/>
                  <a:pt x="69442" y="305391"/>
                </a:cubicBezTo>
                <a:cubicBezTo>
                  <a:pt x="42070" y="305391"/>
                  <a:pt x="19819" y="327643"/>
                  <a:pt x="19819" y="355014"/>
                </a:cubicBezTo>
                <a:cubicBezTo>
                  <a:pt x="19819" y="382385"/>
                  <a:pt x="42070" y="404637"/>
                  <a:pt x="69442" y="404637"/>
                </a:cubicBezTo>
                <a:cubicBezTo>
                  <a:pt x="96813" y="404637"/>
                  <a:pt x="119065" y="382385"/>
                  <a:pt x="119065" y="355014"/>
                </a:cubicBezTo>
                <a:cubicBezTo>
                  <a:pt x="119065" y="345789"/>
                  <a:pt x="116479" y="337172"/>
                  <a:pt x="112070" y="329772"/>
                </a:cubicBezTo>
                <a:lnTo>
                  <a:pt x="151251" y="297535"/>
                </a:lnTo>
                <a:lnTo>
                  <a:pt x="190635" y="329924"/>
                </a:lnTo>
                <a:cubicBezTo>
                  <a:pt x="186175" y="337375"/>
                  <a:pt x="183589" y="346043"/>
                  <a:pt x="183589" y="355318"/>
                </a:cubicBezTo>
                <a:cubicBezTo>
                  <a:pt x="183589" y="382690"/>
                  <a:pt x="205841" y="404941"/>
                  <a:pt x="233213" y="404941"/>
                </a:cubicBezTo>
                <a:cubicBezTo>
                  <a:pt x="260584" y="404941"/>
                  <a:pt x="282835" y="382690"/>
                  <a:pt x="282835" y="355318"/>
                </a:cubicBezTo>
                <a:cubicBezTo>
                  <a:pt x="282835" y="327947"/>
                  <a:pt x="260584" y="305696"/>
                  <a:pt x="233213" y="305696"/>
                </a:cubicBezTo>
                <a:cubicBezTo>
                  <a:pt x="220591" y="305696"/>
                  <a:pt x="209136" y="310460"/>
                  <a:pt x="200367" y="318215"/>
                </a:cubicBezTo>
                <a:lnTo>
                  <a:pt x="163213" y="287702"/>
                </a:lnTo>
                <a:lnTo>
                  <a:pt x="209998" y="249179"/>
                </a:lnTo>
                <a:lnTo>
                  <a:pt x="230070" y="249179"/>
                </a:lnTo>
                <a:cubicBezTo>
                  <a:pt x="269910" y="249179"/>
                  <a:pt x="302350" y="216739"/>
                  <a:pt x="302350" y="176899"/>
                </a:cubicBezTo>
                <a:lnTo>
                  <a:pt x="302350" y="127783"/>
                </a:lnTo>
                <a:lnTo>
                  <a:pt x="334993" y="95090"/>
                </a:lnTo>
                <a:cubicBezTo>
                  <a:pt x="337983" y="92099"/>
                  <a:pt x="337983" y="87283"/>
                  <a:pt x="334993" y="84344"/>
                </a:cubicBezTo>
                <a:close/>
                <a:moveTo>
                  <a:pt x="103757" y="354964"/>
                </a:moveTo>
                <a:cubicBezTo>
                  <a:pt x="103757" y="373921"/>
                  <a:pt x="88348" y="389380"/>
                  <a:pt x="69340" y="389380"/>
                </a:cubicBezTo>
                <a:cubicBezTo>
                  <a:pt x="50333" y="389380"/>
                  <a:pt x="34924" y="373972"/>
                  <a:pt x="34924" y="354964"/>
                </a:cubicBezTo>
                <a:cubicBezTo>
                  <a:pt x="34924" y="335956"/>
                  <a:pt x="50333" y="320547"/>
                  <a:pt x="69340" y="320547"/>
                </a:cubicBezTo>
                <a:cubicBezTo>
                  <a:pt x="77247" y="320547"/>
                  <a:pt x="84546" y="323284"/>
                  <a:pt x="90375" y="327795"/>
                </a:cubicBezTo>
                <a:lnTo>
                  <a:pt x="64525" y="349084"/>
                </a:lnTo>
                <a:cubicBezTo>
                  <a:pt x="61281" y="351770"/>
                  <a:pt x="60825" y="356535"/>
                  <a:pt x="63511" y="359779"/>
                </a:cubicBezTo>
                <a:cubicBezTo>
                  <a:pt x="65032" y="361603"/>
                  <a:pt x="67211" y="362567"/>
                  <a:pt x="69391" y="362567"/>
                </a:cubicBezTo>
                <a:cubicBezTo>
                  <a:pt x="71114" y="362567"/>
                  <a:pt x="72787" y="362009"/>
                  <a:pt x="74206" y="360843"/>
                </a:cubicBezTo>
                <a:lnTo>
                  <a:pt x="100057" y="339555"/>
                </a:lnTo>
                <a:cubicBezTo>
                  <a:pt x="102389" y="344218"/>
                  <a:pt x="103757" y="349438"/>
                  <a:pt x="103757" y="355014"/>
                </a:cubicBezTo>
                <a:close/>
                <a:moveTo>
                  <a:pt x="233111" y="320801"/>
                </a:moveTo>
                <a:cubicBezTo>
                  <a:pt x="252068" y="320801"/>
                  <a:pt x="267528" y="336209"/>
                  <a:pt x="267528" y="355217"/>
                </a:cubicBezTo>
                <a:cubicBezTo>
                  <a:pt x="267528" y="374225"/>
                  <a:pt x="252119" y="389634"/>
                  <a:pt x="233111" y="389634"/>
                </a:cubicBezTo>
                <a:cubicBezTo>
                  <a:pt x="214103" y="389634"/>
                  <a:pt x="198695" y="374225"/>
                  <a:pt x="198695" y="355217"/>
                </a:cubicBezTo>
                <a:cubicBezTo>
                  <a:pt x="198695" y="349591"/>
                  <a:pt x="200063" y="344320"/>
                  <a:pt x="202445" y="339605"/>
                </a:cubicBezTo>
                <a:lnTo>
                  <a:pt x="228245" y="360843"/>
                </a:lnTo>
                <a:cubicBezTo>
                  <a:pt x="229664" y="362009"/>
                  <a:pt x="231388" y="362567"/>
                  <a:pt x="233060" y="362567"/>
                </a:cubicBezTo>
                <a:cubicBezTo>
                  <a:pt x="235240" y="362567"/>
                  <a:pt x="237419" y="361603"/>
                  <a:pt x="238940" y="359779"/>
                </a:cubicBezTo>
                <a:cubicBezTo>
                  <a:pt x="241627" y="356535"/>
                  <a:pt x="241120" y="351770"/>
                  <a:pt x="237876" y="349084"/>
                </a:cubicBezTo>
                <a:lnTo>
                  <a:pt x="212126" y="327947"/>
                </a:lnTo>
                <a:cubicBezTo>
                  <a:pt x="217905" y="323486"/>
                  <a:pt x="225153" y="320801"/>
                  <a:pt x="233010" y="320801"/>
                </a:cubicBezTo>
                <a:close/>
                <a:moveTo>
                  <a:pt x="116885" y="15460"/>
                </a:moveTo>
                <a:lnTo>
                  <a:pt x="116885" y="116935"/>
                </a:lnTo>
                <a:lnTo>
                  <a:pt x="15510" y="116935"/>
                </a:lnTo>
                <a:cubicBezTo>
                  <a:pt x="19210" y="62700"/>
                  <a:pt x="62599" y="19160"/>
                  <a:pt x="116885" y="15460"/>
                </a:cubicBezTo>
                <a:close/>
                <a:moveTo>
                  <a:pt x="151150" y="277767"/>
                </a:moveTo>
                <a:lnTo>
                  <a:pt x="116226" y="249078"/>
                </a:lnTo>
                <a:lnTo>
                  <a:pt x="185972" y="249078"/>
                </a:lnTo>
                <a:lnTo>
                  <a:pt x="151150" y="277767"/>
                </a:lnTo>
                <a:close/>
                <a:moveTo>
                  <a:pt x="287043" y="176798"/>
                </a:moveTo>
                <a:cubicBezTo>
                  <a:pt x="287043" y="208274"/>
                  <a:pt x="261445" y="233872"/>
                  <a:pt x="229969" y="233872"/>
                </a:cubicBezTo>
                <a:lnTo>
                  <a:pt x="72179" y="233872"/>
                </a:lnTo>
                <a:cubicBezTo>
                  <a:pt x="40702" y="233872"/>
                  <a:pt x="15105" y="208274"/>
                  <a:pt x="15105" y="176798"/>
                </a:cubicBezTo>
                <a:lnTo>
                  <a:pt x="15105" y="132142"/>
                </a:lnTo>
                <a:lnTo>
                  <a:pt x="287043" y="132142"/>
                </a:lnTo>
                <a:lnTo>
                  <a:pt x="287043" y="176798"/>
                </a:lnTo>
                <a:close/>
              </a:path>
            </a:pathLst>
          </a:custGeom>
          <a:solidFill>
            <a:schemeClr val="bg1"/>
          </a:solidFill>
          <a:ln w="5064" cap="flat">
            <a:noFill/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grpSp>
        <p:nvGrpSpPr>
          <p:cNvPr id="1162" name="Bild 3">
            <a:extLst>
              <a:ext uri="{FF2B5EF4-FFF2-40B4-BE49-F238E27FC236}">
                <a16:creationId xmlns:a16="http://schemas.microsoft.com/office/drawing/2014/main" id="{ADB8A6B1-A7A8-D6B3-2B5D-9DE9E7213B3A}"/>
              </a:ext>
            </a:extLst>
          </p:cNvPr>
          <p:cNvGrpSpPr/>
          <p:nvPr/>
        </p:nvGrpSpPr>
        <p:grpSpPr>
          <a:xfrm>
            <a:off x="5105404" y="4270390"/>
            <a:ext cx="410835" cy="541721"/>
            <a:chOff x="4210424" y="3812537"/>
            <a:chExt cx="303566" cy="400278"/>
          </a:xfrm>
          <a:solidFill>
            <a:schemeClr val="bg1"/>
          </a:solidFill>
        </p:grpSpPr>
        <p:sp>
          <p:nvSpPr>
            <p:cNvPr id="1163" name="Frihandsfigur: Form 1162">
              <a:extLst>
                <a:ext uri="{FF2B5EF4-FFF2-40B4-BE49-F238E27FC236}">
                  <a16:creationId xmlns:a16="http://schemas.microsoft.com/office/drawing/2014/main" id="{EE936588-6ACC-585A-CEAD-E8C001298DD5}"/>
                </a:ext>
              </a:extLst>
            </p:cNvPr>
            <p:cNvSpPr/>
            <p:nvPr/>
          </p:nvSpPr>
          <p:spPr>
            <a:xfrm>
              <a:off x="4295325" y="3858966"/>
              <a:ext cx="62041" cy="62041"/>
            </a:xfrm>
            <a:custGeom>
              <a:avLst/>
              <a:gdLst>
                <a:gd name="connsiteX0" fmla="*/ 31021 w 62041"/>
                <a:gd name="connsiteY0" fmla="*/ 62041 h 62041"/>
                <a:gd name="connsiteX1" fmla="*/ 62041 w 62041"/>
                <a:gd name="connsiteY1" fmla="*/ 31021 h 62041"/>
                <a:gd name="connsiteX2" fmla="*/ 31021 w 62041"/>
                <a:gd name="connsiteY2" fmla="*/ 0 h 62041"/>
                <a:gd name="connsiteX3" fmla="*/ 0 w 62041"/>
                <a:gd name="connsiteY3" fmla="*/ 31021 h 62041"/>
                <a:gd name="connsiteX4" fmla="*/ 31021 w 62041"/>
                <a:gd name="connsiteY4" fmla="*/ 62041 h 62041"/>
                <a:gd name="connsiteX5" fmla="*/ 31021 w 62041"/>
                <a:gd name="connsiteY5" fmla="*/ 15257 h 62041"/>
                <a:gd name="connsiteX6" fmla="*/ 46835 w 62041"/>
                <a:gd name="connsiteY6" fmla="*/ 31071 h 62041"/>
                <a:gd name="connsiteX7" fmla="*/ 31021 w 62041"/>
                <a:gd name="connsiteY7" fmla="*/ 46886 h 62041"/>
                <a:gd name="connsiteX8" fmla="*/ 15206 w 62041"/>
                <a:gd name="connsiteY8" fmla="*/ 31071 h 62041"/>
                <a:gd name="connsiteX9" fmla="*/ 31021 w 62041"/>
                <a:gd name="connsiteY9" fmla="*/ 15257 h 62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2041" h="62041">
                  <a:moveTo>
                    <a:pt x="31021" y="62041"/>
                  </a:moveTo>
                  <a:cubicBezTo>
                    <a:pt x="48102" y="62041"/>
                    <a:pt x="62041" y="48153"/>
                    <a:pt x="62041" y="31021"/>
                  </a:cubicBezTo>
                  <a:cubicBezTo>
                    <a:pt x="62041" y="13888"/>
                    <a:pt x="48153" y="0"/>
                    <a:pt x="31021" y="0"/>
                  </a:cubicBezTo>
                  <a:cubicBezTo>
                    <a:pt x="13888" y="0"/>
                    <a:pt x="0" y="13888"/>
                    <a:pt x="0" y="31021"/>
                  </a:cubicBezTo>
                  <a:cubicBezTo>
                    <a:pt x="0" y="48153"/>
                    <a:pt x="13888" y="62041"/>
                    <a:pt x="31021" y="62041"/>
                  </a:cubicBezTo>
                  <a:close/>
                  <a:moveTo>
                    <a:pt x="31021" y="15257"/>
                  </a:moveTo>
                  <a:cubicBezTo>
                    <a:pt x="39739" y="15257"/>
                    <a:pt x="46835" y="22353"/>
                    <a:pt x="46835" y="31071"/>
                  </a:cubicBezTo>
                  <a:cubicBezTo>
                    <a:pt x="46835" y="39790"/>
                    <a:pt x="39739" y="46886"/>
                    <a:pt x="31021" y="46886"/>
                  </a:cubicBezTo>
                  <a:cubicBezTo>
                    <a:pt x="22302" y="46886"/>
                    <a:pt x="15206" y="39790"/>
                    <a:pt x="15206" y="31071"/>
                  </a:cubicBezTo>
                  <a:cubicBezTo>
                    <a:pt x="15206" y="22353"/>
                    <a:pt x="22302" y="15257"/>
                    <a:pt x="31021" y="15257"/>
                  </a:cubicBezTo>
                  <a:close/>
                </a:path>
              </a:pathLst>
            </a:custGeom>
            <a:grpFill/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164" name="Frihandsfigur: Form 1163">
              <a:extLst>
                <a:ext uri="{FF2B5EF4-FFF2-40B4-BE49-F238E27FC236}">
                  <a16:creationId xmlns:a16="http://schemas.microsoft.com/office/drawing/2014/main" id="{A77FCAD4-9ADE-A897-F4D9-F0D89B02596B}"/>
                </a:ext>
              </a:extLst>
            </p:cNvPr>
            <p:cNvSpPr/>
            <p:nvPr/>
          </p:nvSpPr>
          <p:spPr>
            <a:xfrm>
              <a:off x="4268097" y="3929574"/>
              <a:ext cx="116396" cy="43337"/>
            </a:xfrm>
            <a:custGeom>
              <a:avLst/>
              <a:gdLst>
                <a:gd name="connsiteX0" fmla="*/ 7257 w 116396"/>
                <a:gd name="connsiteY0" fmla="*/ 43287 h 43337"/>
                <a:gd name="connsiteX1" fmla="*/ 15215 w 116396"/>
                <a:gd name="connsiteY1" fmla="*/ 36090 h 43337"/>
                <a:gd name="connsiteX2" fmla="*/ 37163 w 116396"/>
                <a:gd name="connsiteY2" fmla="*/ 15156 h 43337"/>
                <a:gd name="connsiteX3" fmla="*/ 79233 w 116396"/>
                <a:gd name="connsiteY3" fmla="*/ 15156 h 43337"/>
                <a:gd name="connsiteX4" fmla="*/ 101181 w 116396"/>
                <a:gd name="connsiteY4" fmla="*/ 36090 h 43337"/>
                <a:gd name="connsiteX5" fmla="*/ 108784 w 116396"/>
                <a:gd name="connsiteY5" fmla="*/ 43338 h 43337"/>
                <a:gd name="connsiteX6" fmla="*/ 109189 w 116396"/>
                <a:gd name="connsiteY6" fmla="*/ 43338 h 43337"/>
                <a:gd name="connsiteX7" fmla="*/ 116387 w 116396"/>
                <a:gd name="connsiteY7" fmla="*/ 35380 h 43337"/>
                <a:gd name="connsiteX8" fmla="*/ 79233 w 116396"/>
                <a:gd name="connsiteY8" fmla="*/ 0 h 43337"/>
                <a:gd name="connsiteX9" fmla="*/ 37163 w 116396"/>
                <a:gd name="connsiteY9" fmla="*/ 0 h 43337"/>
                <a:gd name="connsiteX10" fmla="*/ 9 w 116396"/>
                <a:gd name="connsiteY10" fmla="*/ 35380 h 43337"/>
                <a:gd name="connsiteX11" fmla="*/ 7207 w 116396"/>
                <a:gd name="connsiteY11" fmla="*/ 43338 h 43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6396" h="43337">
                  <a:moveTo>
                    <a:pt x="7257" y="43287"/>
                  </a:moveTo>
                  <a:cubicBezTo>
                    <a:pt x="11464" y="43591"/>
                    <a:pt x="15012" y="40246"/>
                    <a:pt x="15215" y="36090"/>
                  </a:cubicBezTo>
                  <a:cubicBezTo>
                    <a:pt x="15773" y="24381"/>
                    <a:pt x="25454" y="15156"/>
                    <a:pt x="37163" y="15156"/>
                  </a:cubicBezTo>
                  <a:lnTo>
                    <a:pt x="79233" y="15156"/>
                  </a:lnTo>
                  <a:cubicBezTo>
                    <a:pt x="90993" y="15156"/>
                    <a:pt x="100623" y="24330"/>
                    <a:pt x="101181" y="36090"/>
                  </a:cubicBezTo>
                  <a:cubicBezTo>
                    <a:pt x="101384" y="40144"/>
                    <a:pt x="104729" y="43338"/>
                    <a:pt x="108784" y="43338"/>
                  </a:cubicBezTo>
                  <a:cubicBezTo>
                    <a:pt x="108936" y="43338"/>
                    <a:pt x="109038" y="43338"/>
                    <a:pt x="109189" y="43338"/>
                  </a:cubicBezTo>
                  <a:cubicBezTo>
                    <a:pt x="113397" y="43135"/>
                    <a:pt x="116590" y="39536"/>
                    <a:pt x="116387" y="35380"/>
                  </a:cubicBezTo>
                  <a:cubicBezTo>
                    <a:pt x="115424" y="15561"/>
                    <a:pt x="99103" y="0"/>
                    <a:pt x="79233" y="0"/>
                  </a:cubicBezTo>
                  <a:lnTo>
                    <a:pt x="37163" y="0"/>
                  </a:lnTo>
                  <a:cubicBezTo>
                    <a:pt x="17293" y="0"/>
                    <a:pt x="972" y="15510"/>
                    <a:pt x="9" y="35380"/>
                  </a:cubicBezTo>
                  <a:cubicBezTo>
                    <a:pt x="-194" y="39587"/>
                    <a:pt x="3050" y="43135"/>
                    <a:pt x="7207" y="43338"/>
                  </a:cubicBezTo>
                  <a:close/>
                </a:path>
              </a:pathLst>
            </a:custGeom>
            <a:grpFill/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165" name="Frihandsfigur: Form 1164">
              <a:extLst>
                <a:ext uri="{FF2B5EF4-FFF2-40B4-BE49-F238E27FC236}">
                  <a16:creationId xmlns:a16="http://schemas.microsoft.com/office/drawing/2014/main" id="{98E66C2F-8990-39F0-2FF6-25EBEBCA8412}"/>
                </a:ext>
              </a:extLst>
            </p:cNvPr>
            <p:cNvSpPr/>
            <p:nvPr/>
          </p:nvSpPr>
          <p:spPr>
            <a:xfrm>
              <a:off x="4210424" y="3812537"/>
              <a:ext cx="303566" cy="400278"/>
            </a:xfrm>
            <a:custGeom>
              <a:avLst/>
              <a:gdLst>
                <a:gd name="connsiteX0" fmla="*/ 295964 w 303566"/>
                <a:gd name="connsiteY0" fmla="*/ 400278 h 400278"/>
                <a:gd name="connsiteX1" fmla="*/ 303567 w 303566"/>
                <a:gd name="connsiteY1" fmla="*/ 392675 h 400278"/>
                <a:gd name="connsiteX2" fmla="*/ 303567 w 303566"/>
                <a:gd name="connsiteY2" fmla="*/ 89311 h 400278"/>
                <a:gd name="connsiteX3" fmla="*/ 303414 w 303566"/>
                <a:gd name="connsiteY3" fmla="*/ 87841 h 400278"/>
                <a:gd name="connsiteX4" fmla="*/ 303414 w 303566"/>
                <a:gd name="connsiteY4" fmla="*/ 87841 h 400278"/>
                <a:gd name="connsiteX5" fmla="*/ 302756 w 303566"/>
                <a:gd name="connsiteY5" fmla="*/ 86016 h 400278"/>
                <a:gd name="connsiteX6" fmla="*/ 302502 w 303566"/>
                <a:gd name="connsiteY6" fmla="*/ 85560 h 400278"/>
                <a:gd name="connsiteX7" fmla="*/ 301336 w 303566"/>
                <a:gd name="connsiteY7" fmla="*/ 83938 h 400278"/>
                <a:gd name="connsiteX8" fmla="*/ 219628 w 303566"/>
                <a:gd name="connsiteY8" fmla="*/ 2230 h 400278"/>
                <a:gd name="connsiteX9" fmla="*/ 218006 w 303566"/>
                <a:gd name="connsiteY9" fmla="*/ 1065 h 400278"/>
                <a:gd name="connsiteX10" fmla="*/ 217550 w 303566"/>
                <a:gd name="connsiteY10" fmla="*/ 811 h 400278"/>
                <a:gd name="connsiteX11" fmla="*/ 215725 w 303566"/>
                <a:gd name="connsiteY11" fmla="*/ 152 h 400278"/>
                <a:gd name="connsiteX12" fmla="*/ 215675 w 303566"/>
                <a:gd name="connsiteY12" fmla="*/ 152 h 400278"/>
                <a:gd name="connsiteX13" fmla="*/ 214256 w 303566"/>
                <a:gd name="connsiteY13" fmla="*/ 0 h 400278"/>
                <a:gd name="connsiteX14" fmla="*/ 7603 w 303566"/>
                <a:gd name="connsiteY14" fmla="*/ 0 h 400278"/>
                <a:gd name="connsiteX15" fmla="*/ 0 w 303566"/>
                <a:gd name="connsiteY15" fmla="*/ 7603 h 400278"/>
                <a:gd name="connsiteX16" fmla="*/ 0 w 303566"/>
                <a:gd name="connsiteY16" fmla="*/ 392675 h 400278"/>
                <a:gd name="connsiteX17" fmla="*/ 7603 w 303566"/>
                <a:gd name="connsiteY17" fmla="*/ 400278 h 400278"/>
                <a:gd name="connsiteX18" fmla="*/ 295964 w 303566"/>
                <a:gd name="connsiteY18" fmla="*/ 400278 h 400278"/>
                <a:gd name="connsiteX19" fmla="*/ 277615 w 303566"/>
                <a:gd name="connsiteY19" fmla="*/ 81657 h 400278"/>
                <a:gd name="connsiteX20" fmla="*/ 221859 w 303566"/>
                <a:gd name="connsiteY20" fmla="*/ 81657 h 400278"/>
                <a:gd name="connsiteX21" fmla="*/ 221859 w 303566"/>
                <a:gd name="connsiteY21" fmla="*/ 25901 h 400278"/>
                <a:gd name="connsiteX22" fmla="*/ 277615 w 303566"/>
                <a:gd name="connsiteY22" fmla="*/ 81657 h 400278"/>
                <a:gd name="connsiteX23" fmla="*/ 15206 w 303566"/>
                <a:gd name="connsiteY23" fmla="*/ 15156 h 400278"/>
                <a:gd name="connsiteX24" fmla="*/ 206652 w 303566"/>
                <a:gd name="connsiteY24" fmla="*/ 15156 h 400278"/>
                <a:gd name="connsiteX25" fmla="*/ 206652 w 303566"/>
                <a:gd name="connsiteY25" fmla="*/ 89261 h 400278"/>
                <a:gd name="connsiteX26" fmla="*/ 214256 w 303566"/>
                <a:gd name="connsiteY26" fmla="*/ 96864 h 400278"/>
                <a:gd name="connsiteX27" fmla="*/ 288360 w 303566"/>
                <a:gd name="connsiteY27" fmla="*/ 96864 h 400278"/>
                <a:gd name="connsiteX28" fmla="*/ 288360 w 303566"/>
                <a:gd name="connsiteY28" fmla="*/ 385021 h 400278"/>
                <a:gd name="connsiteX29" fmla="*/ 15206 w 303566"/>
                <a:gd name="connsiteY29" fmla="*/ 385021 h 400278"/>
                <a:gd name="connsiteX30" fmla="*/ 15206 w 303566"/>
                <a:gd name="connsiteY30" fmla="*/ 15156 h 400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303566" h="400278">
                  <a:moveTo>
                    <a:pt x="295964" y="400278"/>
                  </a:moveTo>
                  <a:cubicBezTo>
                    <a:pt x="300170" y="400278"/>
                    <a:pt x="303567" y="396882"/>
                    <a:pt x="303567" y="392675"/>
                  </a:cubicBezTo>
                  <a:lnTo>
                    <a:pt x="303567" y="89311"/>
                  </a:lnTo>
                  <a:cubicBezTo>
                    <a:pt x="303567" y="88804"/>
                    <a:pt x="303516" y="88348"/>
                    <a:pt x="303414" y="87841"/>
                  </a:cubicBezTo>
                  <a:cubicBezTo>
                    <a:pt x="303414" y="87841"/>
                    <a:pt x="303414" y="87841"/>
                    <a:pt x="303414" y="87841"/>
                  </a:cubicBezTo>
                  <a:cubicBezTo>
                    <a:pt x="303263" y="87182"/>
                    <a:pt x="303060" y="86574"/>
                    <a:pt x="302756" y="86016"/>
                  </a:cubicBezTo>
                  <a:cubicBezTo>
                    <a:pt x="302705" y="85864"/>
                    <a:pt x="302604" y="85712"/>
                    <a:pt x="302502" y="85560"/>
                  </a:cubicBezTo>
                  <a:cubicBezTo>
                    <a:pt x="302147" y="85003"/>
                    <a:pt x="301792" y="84445"/>
                    <a:pt x="301336" y="83938"/>
                  </a:cubicBezTo>
                  <a:lnTo>
                    <a:pt x="219628" y="2230"/>
                  </a:lnTo>
                  <a:cubicBezTo>
                    <a:pt x="219172" y="1774"/>
                    <a:pt x="218615" y="1369"/>
                    <a:pt x="218006" y="1065"/>
                  </a:cubicBezTo>
                  <a:cubicBezTo>
                    <a:pt x="217854" y="963"/>
                    <a:pt x="217702" y="912"/>
                    <a:pt x="217550" y="811"/>
                  </a:cubicBezTo>
                  <a:cubicBezTo>
                    <a:pt x="216993" y="507"/>
                    <a:pt x="216384" y="304"/>
                    <a:pt x="215725" y="152"/>
                  </a:cubicBezTo>
                  <a:cubicBezTo>
                    <a:pt x="215725" y="152"/>
                    <a:pt x="215725" y="152"/>
                    <a:pt x="215675" y="152"/>
                  </a:cubicBezTo>
                  <a:cubicBezTo>
                    <a:pt x="215218" y="51"/>
                    <a:pt x="214712" y="0"/>
                    <a:pt x="214256" y="0"/>
                  </a:cubicBezTo>
                  <a:lnTo>
                    <a:pt x="7603" y="0"/>
                  </a:lnTo>
                  <a:cubicBezTo>
                    <a:pt x="3396" y="0"/>
                    <a:pt x="0" y="3396"/>
                    <a:pt x="0" y="7603"/>
                  </a:cubicBezTo>
                  <a:lnTo>
                    <a:pt x="0" y="392675"/>
                  </a:lnTo>
                  <a:cubicBezTo>
                    <a:pt x="0" y="396882"/>
                    <a:pt x="3396" y="400278"/>
                    <a:pt x="7603" y="400278"/>
                  </a:cubicBezTo>
                  <a:lnTo>
                    <a:pt x="295964" y="400278"/>
                  </a:lnTo>
                  <a:close/>
                  <a:moveTo>
                    <a:pt x="277615" y="81657"/>
                  </a:moveTo>
                  <a:lnTo>
                    <a:pt x="221859" y="81657"/>
                  </a:lnTo>
                  <a:lnTo>
                    <a:pt x="221859" y="25901"/>
                  </a:lnTo>
                  <a:lnTo>
                    <a:pt x="277615" y="81657"/>
                  </a:lnTo>
                  <a:close/>
                  <a:moveTo>
                    <a:pt x="15206" y="15156"/>
                  </a:moveTo>
                  <a:lnTo>
                    <a:pt x="206652" y="15156"/>
                  </a:lnTo>
                  <a:lnTo>
                    <a:pt x="206652" y="89261"/>
                  </a:lnTo>
                  <a:cubicBezTo>
                    <a:pt x="206652" y="93468"/>
                    <a:pt x="210048" y="96864"/>
                    <a:pt x="214256" y="96864"/>
                  </a:cubicBezTo>
                  <a:lnTo>
                    <a:pt x="288360" y="96864"/>
                  </a:lnTo>
                  <a:lnTo>
                    <a:pt x="288360" y="385021"/>
                  </a:lnTo>
                  <a:lnTo>
                    <a:pt x="15206" y="385021"/>
                  </a:lnTo>
                  <a:lnTo>
                    <a:pt x="15206" y="15156"/>
                  </a:lnTo>
                  <a:close/>
                </a:path>
              </a:pathLst>
            </a:custGeom>
            <a:grpFill/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166" name="Frihandsfigur: Form 1165">
              <a:extLst>
                <a:ext uri="{FF2B5EF4-FFF2-40B4-BE49-F238E27FC236}">
                  <a16:creationId xmlns:a16="http://schemas.microsoft.com/office/drawing/2014/main" id="{E0CD85FE-5F01-EB85-A384-E381601B368D}"/>
                </a:ext>
              </a:extLst>
            </p:cNvPr>
            <p:cNvSpPr/>
            <p:nvPr/>
          </p:nvSpPr>
          <p:spPr>
            <a:xfrm>
              <a:off x="4268157" y="4008089"/>
              <a:ext cx="188202" cy="15206"/>
            </a:xfrm>
            <a:custGeom>
              <a:avLst/>
              <a:gdLst>
                <a:gd name="connsiteX0" fmla="*/ 180599 w 188202"/>
                <a:gd name="connsiteY0" fmla="*/ 0 h 15206"/>
                <a:gd name="connsiteX1" fmla="*/ 7603 w 188202"/>
                <a:gd name="connsiteY1" fmla="*/ 0 h 15206"/>
                <a:gd name="connsiteX2" fmla="*/ 0 w 188202"/>
                <a:gd name="connsiteY2" fmla="*/ 7603 h 15206"/>
                <a:gd name="connsiteX3" fmla="*/ 7603 w 188202"/>
                <a:gd name="connsiteY3" fmla="*/ 15206 h 15206"/>
                <a:gd name="connsiteX4" fmla="*/ 180599 w 188202"/>
                <a:gd name="connsiteY4" fmla="*/ 15206 h 15206"/>
                <a:gd name="connsiteX5" fmla="*/ 188202 w 188202"/>
                <a:gd name="connsiteY5" fmla="*/ 7603 h 15206"/>
                <a:gd name="connsiteX6" fmla="*/ 180599 w 188202"/>
                <a:gd name="connsiteY6" fmla="*/ 0 h 15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202" h="15206">
                  <a:moveTo>
                    <a:pt x="180599" y="0"/>
                  </a:moveTo>
                  <a:lnTo>
                    <a:pt x="7603" y="0"/>
                  </a:lnTo>
                  <a:cubicBezTo>
                    <a:pt x="3396" y="0"/>
                    <a:pt x="0" y="3396"/>
                    <a:pt x="0" y="7603"/>
                  </a:cubicBezTo>
                  <a:cubicBezTo>
                    <a:pt x="0" y="11810"/>
                    <a:pt x="3396" y="15206"/>
                    <a:pt x="7603" y="15206"/>
                  </a:cubicBezTo>
                  <a:lnTo>
                    <a:pt x="180599" y="15206"/>
                  </a:lnTo>
                  <a:cubicBezTo>
                    <a:pt x="184806" y="15206"/>
                    <a:pt x="188202" y="11810"/>
                    <a:pt x="188202" y="7603"/>
                  </a:cubicBezTo>
                  <a:cubicBezTo>
                    <a:pt x="188202" y="3396"/>
                    <a:pt x="184806" y="0"/>
                    <a:pt x="180599" y="0"/>
                  </a:cubicBezTo>
                  <a:close/>
                </a:path>
              </a:pathLst>
            </a:custGeom>
            <a:grpFill/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167" name="Frihandsfigur: Form 1166">
              <a:extLst>
                <a:ext uri="{FF2B5EF4-FFF2-40B4-BE49-F238E27FC236}">
                  <a16:creationId xmlns:a16="http://schemas.microsoft.com/office/drawing/2014/main" id="{62532FDF-A3A8-0509-3A9D-6F77858393F2}"/>
                </a:ext>
              </a:extLst>
            </p:cNvPr>
            <p:cNvSpPr/>
            <p:nvPr/>
          </p:nvSpPr>
          <p:spPr>
            <a:xfrm>
              <a:off x="4268157" y="4074337"/>
              <a:ext cx="188202" cy="15206"/>
            </a:xfrm>
            <a:custGeom>
              <a:avLst/>
              <a:gdLst>
                <a:gd name="connsiteX0" fmla="*/ 180599 w 188202"/>
                <a:gd name="connsiteY0" fmla="*/ 0 h 15206"/>
                <a:gd name="connsiteX1" fmla="*/ 7603 w 188202"/>
                <a:gd name="connsiteY1" fmla="*/ 0 h 15206"/>
                <a:gd name="connsiteX2" fmla="*/ 0 w 188202"/>
                <a:gd name="connsiteY2" fmla="*/ 7603 h 15206"/>
                <a:gd name="connsiteX3" fmla="*/ 7603 w 188202"/>
                <a:gd name="connsiteY3" fmla="*/ 15206 h 15206"/>
                <a:gd name="connsiteX4" fmla="*/ 180599 w 188202"/>
                <a:gd name="connsiteY4" fmla="*/ 15206 h 15206"/>
                <a:gd name="connsiteX5" fmla="*/ 188202 w 188202"/>
                <a:gd name="connsiteY5" fmla="*/ 7603 h 15206"/>
                <a:gd name="connsiteX6" fmla="*/ 180599 w 188202"/>
                <a:gd name="connsiteY6" fmla="*/ 0 h 15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202" h="15206">
                  <a:moveTo>
                    <a:pt x="180599" y="0"/>
                  </a:moveTo>
                  <a:lnTo>
                    <a:pt x="7603" y="0"/>
                  </a:lnTo>
                  <a:cubicBezTo>
                    <a:pt x="3396" y="0"/>
                    <a:pt x="0" y="3396"/>
                    <a:pt x="0" y="7603"/>
                  </a:cubicBezTo>
                  <a:cubicBezTo>
                    <a:pt x="0" y="11810"/>
                    <a:pt x="3396" y="15206"/>
                    <a:pt x="7603" y="15206"/>
                  </a:cubicBezTo>
                  <a:lnTo>
                    <a:pt x="180599" y="15206"/>
                  </a:lnTo>
                  <a:cubicBezTo>
                    <a:pt x="184806" y="15206"/>
                    <a:pt x="188202" y="11810"/>
                    <a:pt x="188202" y="7603"/>
                  </a:cubicBezTo>
                  <a:cubicBezTo>
                    <a:pt x="188202" y="3396"/>
                    <a:pt x="184806" y="0"/>
                    <a:pt x="180599" y="0"/>
                  </a:cubicBezTo>
                  <a:close/>
                </a:path>
              </a:pathLst>
            </a:custGeom>
            <a:grpFill/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168" name="Frihandsfigur: Form 1167">
              <a:extLst>
                <a:ext uri="{FF2B5EF4-FFF2-40B4-BE49-F238E27FC236}">
                  <a16:creationId xmlns:a16="http://schemas.microsoft.com/office/drawing/2014/main" id="{A068F6AB-9177-C905-A43F-B6E7B889FE9A}"/>
                </a:ext>
              </a:extLst>
            </p:cNvPr>
            <p:cNvSpPr/>
            <p:nvPr/>
          </p:nvSpPr>
          <p:spPr>
            <a:xfrm>
              <a:off x="4268157" y="4140585"/>
              <a:ext cx="188202" cy="15206"/>
            </a:xfrm>
            <a:custGeom>
              <a:avLst/>
              <a:gdLst>
                <a:gd name="connsiteX0" fmla="*/ 180599 w 188202"/>
                <a:gd name="connsiteY0" fmla="*/ 0 h 15206"/>
                <a:gd name="connsiteX1" fmla="*/ 7603 w 188202"/>
                <a:gd name="connsiteY1" fmla="*/ 0 h 15206"/>
                <a:gd name="connsiteX2" fmla="*/ 0 w 188202"/>
                <a:gd name="connsiteY2" fmla="*/ 7603 h 15206"/>
                <a:gd name="connsiteX3" fmla="*/ 7603 w 188202"/>
                <a:gd name="connsiteY3" fmla="*/ 15206 h 15206"/>
                <a:gd name="connsiteX4" fmla="*/ 180599 w 188202"/>
                <a:gd name="connsiteY4" fmla="*/ 15206 h 15206"/>
                <a:gd name="connsiteX5" fmla="*/ 188202 w 188202"/>
                <a:gd name="connsiteY5" fmla="*/ 7603 h 15206"/>
                <a:gd name="connsiteX6" fmla="*/ 180599 w 188202"/>
                <a:gd name="connsiteY6" fmla="*/ 0 h 15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202" h="15206">
                  <a:moveTo>
                    <a:pt x="180599" y="0"/>
                  </a:moveTo>
                  <a:lnTo>
                    <a:pt x="7603" y="0"/>
                  </a:lnTo>
                  <a:cubicBezTo>
                    <a:pt x="3396" y="0"/>
                    <a:pt x="0" y="3396"/>
                    <a:pt x="0" y="7603"/>
                  </a:cubicBezTo>
                  <a:cubicBezTo>
                    <a:pt x="0" y="11810"/>
                    <a:pt x="3396" y="15206"/>
                    <a:pt x="7603" y="15206"/>
                  </a:cubicBezTo>
                  <a:lnTo>
                    <a:pt x="180599" y="15206"/>
                  </a:lnTo>
                  <a:cubicBezTo>
                    <a:pt x="184806" y="15206"/>
                    <a:pt x="188202" y="11810"/>
                    <a:pt x="188202" y="7603"/>
                  </a:cubicBezTo>
                  <a:cubicBezTo>
                    <a:pt x="188202" y="3396"/>
                    <a:pt x="184806" y="0"/>
                    <a:pt x="180599" y="0"/>
                  </a:cubicBezTo>
                  <a:close/>
                </a:path>
              </a:pathLst>
            </a:custGeom>
            <a:grpFill/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  <p:sp>
        <p:nvSpPr>
          <p:cNvPr id="1172" name="textruta 1171">
            <a:extLst>
              <a:ext uri="{FF2B5EF4-FFF2-40B4-BE49-F238E27FC236}">
                <a16:creationId xmlns:a16="http://schemas.microsoft.com/office/drawing/2014/main" id="{945CC7C1-0562-9E8A-D672-2E16AC978BD2}"/>
              </a:ext>
            </a:extLst>
          </p:cNvPr>
          <p:cNvSpPr txBox="1"/>
          <p:nvPr/>
        </p:nvSpPr>
        <p:spPr>
          <a:xfrm>
            <a:off x="394397" y="2827940"/>
            <a:ext cx="580824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sv-SE" sz="800" dirty="0">
                <a:solidFill>
                  <a:schemeClr val="bg1"/>
                </a:solidFill>
              </a:rPr>
              <a:t>Förskola och skola</a:t>
            </a:r>
          </a:p>
        </p:txBody>
      </p:sp>
      <p:sp>
        <p:nvSpPr>
          <p:cNvPr id="1173" name="textruta 1172">
            <a:extLst>
              <a:ext uri="{FF2B5EF4-FFF2-40B4-BE49-F238E27FC236}">
                <a16:creationId xmlns:a16="http://schemas.microsoft.com/office/drawing/2014/main" id="{AE4037D5-8505-EF65-22C4-1BC7E4A28431}"/>
              </a:ext>
            </a:extLst>
          </p:cNvPr>
          <p:cNvSpPr txBox="1"/>
          <p:nvPr/>
        </p:nvSpPr>
        <p:spPr>
          <a:xfrm>
            <a:off x="1292618" y="2827940"/>
            <a:ext cx="58082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sv-SE" sz="800" dirty="0">
                <a:solidFill>
                  <a:schemeClr val="bg1"/>
                </a:solidFill>
              </a:rPr>
              <a:t>Utbildning</a:t>
            </a:r>
          </a:p>
        </p:txBody>
      </p:sp>
      <p:sp>
        <p:nvSpPr>
          <p:cNvPr id="1174" name="textruta 1173">
            <a:extLst>
              <a:ext uri="{FF2B5EF4-FFF2-40B4-BE49-F238E27FC236}">
                <a16:creationId xmlns:a16="http://schemas.microsoft.com/office/drawing/2014/main" id="{272F06B4-865B-4675-9431-1AE96ED1B114}"/>
              </a:ext>
            </a:extLst>
          </p:cNvPr>
          <p:cNvSpPr txBox="1"/>
          <p:nvPr/>
        </p:nvSpPr>
        <p:spPr>
          <a:xfrm>
            <a:off x="2268020" y="2827940"/>
            <a:ext cx="580824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sv-SE" sz="800" dirty="0">
                <a:solidFill>
                  <a:schemeClr val="bg1"/>
                </a:solidFill>
              </a:rPr>
              <a:t>Kommun och politik</a:t>
            </a:r>
          </a:p>
        </p:txBody>
      </p:sp>
      <p:sp>
        <p:nvSpPr>
          <p:cNvPr id="1175" name="textruta 1174">
            <a:extLst>
              <a:ext uri="{FF2B5EF4-FFF2-40B4-BE49-F238E27FC236}">
                <a16:creationId xmlns:a16="http://schemas.microsoft.com/office/drawing/2014/main" id="{ACE3ABF8-A09D-45F5-68C6-043A05ECB92B}"/>
              </a:ext>
            </a:extLst>
          </p:cNvPr>
          <p:cNvSpPr txBox="1"/>
          <p:nvPr/>
        </p:nvSpPr>
        <p:spPr>
          <a:xfrm>
            <a:off x="3166241" y="2827940"/>
            <a:ext cx="580824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sv-SE" sz="800" dirty="0">
                <a:solidFill>
                  <a:schemeClr val="bg1"/>
                </a:solidFill>
              </a:rPr>
              <a:t>Kultur och fritid</a:t>
            </a:r>
          </a:p>
        </p:txBody>
      </p:sp>
      <p:sp>
        <p:nvSpPr>
          <p:cNvPr id="1176" name="textruta 1175">
            <a:extLst>
              <a:ext uri="{FF2B5EF4-FFF2-40B4-BE49-F238E27FC236}">
                <a16:creationId xmlns:a16="http://schemas.microsoft.com/office/drawing/2014/main" id="{45A4F2C7-1525-2552-6D75-0025783E1747}"/>
              </a:ext>
            </a:extLst>
          </p:cNvPr>
          <p:cNvSpPr txBox="1"/>
          <p:nvPr/>
        </p:nvSpPr>
        <p:spPr>
          <a:xfrm>
            <a:off x="4080569" y="2827940"/>
            <a:ext cx="580824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sv-SE" sz="800" dirty="0">
                <a:solidFill>
                  <a:schemeClr val="bg1"/>
                </a:solidFill>
              </a:rPr>
              <a:t>Avfall och återvinning</a:t>
            </a:r>
          </a:p>
        </p:txBody>
      </p:sp>
      <p:sp>
        <p:nvSpPr>
          <p:cNvPr id="1177" name="textruta 1176">
            <a:extLst>
              <a:ext uri="{FF2B5EF4-FFF2-40B4-BE49-F238E27FC236}">
                <a16:creationId xmlns:a16="http://schemas.microsoft.com/office/drawing/2014/main" id="{CE505252-5192-7EED-2276-41DE7A19D268}"/>
              </a:ext>
            </a:extLst>
          </p:cNvPr>
          <p:cNvSpPr txBox="1"/>
          <p:nvPr/>
        </p:nvSpPr>
        <p:spPr>
          <a:xfrm>
            <a:off x="5048979" y="2827940"/>
            <a:ext cx="58082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sv-SE" sz="800" dirty="0">
                <a:solidFill>
                  <a:schemeClr val="bg1"/>
                </a:solidFill>
              </a:rPr>
              <a:t>Hälsa</a:t>
            </a:r>
          </a:p>
        </p:txBody>
      </p:sp>
      <p:sp>
        <p:nvSpPr>
          <p:cNvPr id="1178" name="textruta 1177">
            <a:extLst>
              <a:ext uri="{FF2B5EF4-FFF2-40B4-BE49-F238E27FC236}">
                <a16:creationId xmlns:a16="http://schemas.microsoft.com/office/drawing/2014/main" id="{A4418E54-96F8-75C3-7C0F-481EE9D56E8C}"/>
              </a:ext>
            </a:extLst>
          </p:cNvPr>
          <p:cNvSpPr txBox="1"/>
          <p:nvPr/>
        </p:nvSpPr>
        <p:spPr>
          <a:xfrm>
            <a:off x="6024689" y="2827940"/>
            <a:ext cx="58082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sv-SE" sz="800" dirty="0">
                <a:solidFill>
                  <a:schemeClr val="bg1"/>
                </a:solidFill>
              </a:rPr>
              <a:t>Sjukvård</a:t>
            </a:r>
          </a:p>
        </p:txBody>
      </p:sp>
      <p:sp>
        <p:nvSpPr>
          <p:cNvPr id="1179" name="textruta 1178">
            <a:extLst>
              <a:ext uri="{FF2B5EF4-FFF2-40B4-BE49-F238E27FC236}">
                <a16:creationId xmlns:a16="http://schemas.microsoft.com/office/drawing/2014/main" id="{A8692269-D58F-A83C-BD46-4245891462DD}"/>
              </a:ext>
            </a:extLst>
          </p:cNvPr>
          <p:cNvSpPr txBox="1"/>
          <p:nvPr/>
        </p:nvSpPr>
        <p:spPr>
          <a:xfrm>
            <a:off x="7020053" y="2827940"/>
            <a:ext cx="58082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sv-SE" sz="800" dirty="0">
                <a:solidFill>
                  <a:schemeClr val="bg1"/>
                </a:solidFill>
              </a:rPr>
              <a:t>Äldreomsorg</a:t>
            </a:r>
          </a:p>
        </p:txBody>
      </p:sp>
      <p:sp>
        <p:nvSpPr>
          <p:cNvPr id="1180" name="textruta 1179">
            <a:extLst>
              <a:ext uri="{FF2B5EF4-FFF2-40B4-BE49-F238E27FC236}">
                <a16:creationId xmlns:a16="http://schemas.microsoft.com/office/drawing/2014/main" id="{8B3E97CC-9095-EC42-9DC6-02D7D8827A10}"/>
              </a:ext>
            </a:extLst>
          </p:cNvPr>
          <p:cNvSpPr txBox="1"/>
          <p:nvPr/>
        </p:nvSpPr>
        <p:spPr>
          <a:xfrm>
            <a:off x="8098720" y="2827940"/>
            <a:ext cx="580824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sv-SE" sz="800" dirty="0">
                <a:solidFill>
                  <a:schemeClr val="bg1"/>
                </a:solidFill>
              </a:rPr>
              <a:t>Social- och familjefrågor</a:t>
            </a:r>
          </a:p>
        </p:txBody>
      </p:sp>
      <p:sp>
        <p:nvSpPr>
          <p:cNvPr id="1181" name="textruta 1180">
            <a:extLst>
              <a:ext uri="{FF2B5EF4-FFF2-40B4-BE49-F238E27FC236}">
                <a16:creationId xmlns:a16="http://schemas.microsoft.com/office/drawing/2014/main" id="{1F41E222-82CC-0413-B1A6-D1332A8FBBF9}"/>
              </a:ext>
            </a:extLst>
          </p:cNvPr>
          <p:cNvSpPr txBox="1"/>
          <p:nvPr/>
        </p:nvSpPr>
        <p:spPr>
          <a:xfrm>
            <a:off x="9077951" y="2827940"/>
            <a:ext cx="58082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sv-SE" sz="800" dirty="0">
                <a:solidFill>
                  <a:schemeClr val="bg1"/>
                </a:solidFill>
              </a:rPr>
              <a:t>Gifta sig</a:t>
            </a:r>
          </a:p>
        </p:txBody>
      </p:sp>
      <p:sp>
        <p:nvSpPr>
          <p:cNvPr id="1182" name="textruta 1181">
            <a:extLst>
              <a:ext uri="{FF2B5EF4-FFF2-40B4-BE49-F238E27FC236}">
                <a16:creationId xmlns:a16="http://schemas.microsoft.com/office/drawing/2014/main" id="{B9235E4C-DECD-756C-78E2-8B2D4E4A1FF8}"/>
              </a:ext>
            </a:extLst>
          </p:cNvPr>
          <p:cNvSpPr txBox="1"/>
          <p:nvPr/>
        </p:nvSpPr>
        <p:spPr>
          <a:xfrm>
            <a:off x="10110485" y="2827940"/>
            <a:ext cx="58082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sv-SE" sz="800" dirty="0">
                <a:solidFill>
                  <a:schemeClr val="bg1"/>
                </a:solidFill>
              </a:rPr>
              <a:t>Företagare</a:t>
            </a:r>
          </a:p>
        </p:txBody>
      </p:sp>
      <p:sp>
        <p:nvSpPr>
          <p:cNvPr id="1183" name="textruta 1182">
            <a:extLst>
              <a:ext uri="{FF2B5EF4-FFF2-40B4-BE49-F238E27FC236}">
                <a16:creationId xmlns:a16="http://schemas.microsoft.com/office/drawing/2014/main" id="{41595185-1F49-DB19-3B25-2EA468FBAF23}"/>
              </a:ext>
            </a:extLst>
          </p:cNvPr>
          <p:cNvSpPr txBox="1"/>
          <p:nvPr/>
        </p:nvSpPr>
        <p:spPr>
          <a:xfrm>
            <a:off x="11038204" y="2827940"/>
            <a:ext cx="580824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sv-SE" sz="800" dirty="0">
                <a:solidFill>
                  <a:schemeClr val="bg1"/>
                </a:solidFill>
              </a:rPr>
              <a:t>Forskning/</a:t>
            </a:r>
            <a:br>
              <a:rPr lang="sv-SE" sz="800" dirty="0">
                <a:solidFill>
                  <a:schemeClr val="bg1"/>
                </a:solidFill>
              </a:rPr>
            </a:br>
            <a:r>
              <a:rPr lang="sv-SE" sz="800" dirty="0">
                <a:solidFill>
                  <a:schemeClr val="bg1"/>
                </a:solidFill>
              </a:rPr>
              <a:t>Utveckling</a:t>
            </a:r>
          </a:p>
        </p:txBody>
      </p:sp>
      <p:sp>
        <p:nvSpPr>
          <p:cNvPr id="1184" name="textruta 1183">
            <a:extLst>
              <a:ext uri="{FF2B5EF4-FFF2-40B4-BE49-F238E27FC236}">
                <a16:creationId xmlns:a16="http://schemas.microsoft.com/office/drawing/2014/main" id="{F4318864-FA66-B487-FE13-DDBBE1C5F259}"/>
              </a:ext>
            </a:extLst>
          </p:cNvPr>
          <p:cNvSpPr txBox="1"/>
          <p:nvPr/>
        </p:nvSpPr>
        <p:spPr>
          <a:xfrm>
            <a:off x="394397" y="3872210"/>
            <a:ext cx="58082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sv-SE" sz="800" dirty="0">
                <a:solidFill>
                  <a:schemeClr val="bg1"/>
                </a:solidFill>
              </a:rPr>
              <a:t>Bygga</a:t>
            </a:r>
          </a:p>
        </p:txBody>
      </p:sp>
      <p:sp>
        <p:nvSpPr>
          <p:cNvPr id="1185" name="textruta 1184">
            <a:extLst>
              <a:ext uri="{FF2B5EF4-FFF2-40B4-BE49-F238E27FC236}">
                <a16:creationId xmlns:a16="http://schemas.microsoft.com/office/drawing/2014/main" id="{B940AEAE-ABF7-3B04-7AA9-54B9A3255E8A}"/>
              </a:ext>
            </a:extLst>
          </p:cNvPr>
          <p:cNvSpPr txBox="1"/>
          <p:nvPr/>
        </p:nvSpPr>
        <p:spPr>
          <a:xfrm>
            <a:off x="1292618" y="3872210"/>
            <a:ext cx="580824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sv-SE" sz="800" dirty="0">
                <a:solidFill>
                  <a:schemeClr val="bg1"/>
                </a:solidFill>
              </a:rPr>
              <a:t>Trafik, gator och torg</a:t>
            </a:r>
          </a:p>
        </p:txBody>
      </p:sp>
      <p:sp>
        <p:nvSpPr>
          <p:cNvPr id="1186" name="textruta 1185">
            <a:extLst>
              <a:ext uri="{FF2B5EF4-FFF2-40B4-BE49-F238E27FC236}">
                <a16:creationId xmlns:a16="http://schemas.microsoft.com/office/drawing/2014/main" id="{A0EA8A4A-202A-A6B6-68D8-87784AC3CC98}"/>
              </a:ext>
            </a:extLst>
          </p:cNvPr>
          <p:cNvSpPr txBox="1"/>
          <p:nvPr/>
        </p:nvSpPr>
        <p:spPr>
          <a:xfrm>
            <a:off x="2206946" y="3872210"/>
            <a:ext cx="641898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sv-SE" sz="800" dirty="0">
                <a:solidFill>
                  <a:schemeClr val="bg1"/>
                </a:solidFill>
              </a:rPr>
              <a:t>Kollektivtrafik spårvagn</a:t>
            </a:r>
          </a:p>
        </p:txBody>
      </p:sp>
      <p:sp>
        <p:nvSpPr>
          <p:cNvPr id="1187" name="textruta 1186">
            <a:extLst>
              <a:ext uri="{FF2B5EF4-FFF2-40B4-BE49-F238E27FC236}">
                <a16:creationId xmlns:a16="http://schemas.microsoft.com/office/drawing/2014/main" id="{4062AAAC-F4E3-3447-F67F-6554DD1BE740}"/>
              </a:ext>
            </a:extLst>
          </p:cNvPr>
          <p:cNvSpPr txBox="1"/>
          <p:nvPr/>
        </p:nvSpPr>
        <p:spPr>
          <a:xfrm>
            <a:off x="3166241" y="3872210"/>
            <a:ext cx="641898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sv-SE" sz="800" dirty="0">
                <a:solidFill>
                  <a:schemeClr val="bg1"/>
                </a:solidFill>
              </a:rPr>
              <a:t>Kollektivtrafik buss</a:t>
            </a:r>
          </a:p>
        </p:txBody>
      </p:sp>
      <p:sp>
        <p:nvSpPr>
          <p:cNvPr id="1188" name="textruta 1187">
            <a:extLst>
              <a:ext uri="{FF2B5EF4-FFF2-40B4-BE49-F238E27FC236}">
                <a16:creationId xmlns:a16="http://schemas.microsoft.com/office/drawing/2014/main" id="{57B425EE-CEF7-8D7C-7F29-994A53783C52}"/>
              </a:ext>
            </a:extLst>
          </p:cNvPr>
          <p:cNvSpPr txBox="1"/>
          <p:nvPr/>
        </p:nvSpPr>
        <p:spPr>
          <a:xfrm>
            <a:off x="4080569" y="3872210"/>
            <a:ext cx="58082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sv-SE" sz="800" dirty="0">
                <a:solidFill>
                  <a:schemeClr val="bg1"/>
                </a:solidFill>
              </a:rPr>
              <a:t>Trafik bil</a:t>
            </a:r>
          </a:p>
        </p:txBody>
      </p:sp>
      <p:sp>
        <p:nvSpPr>
          <p:cNvPr id="1189" name="textruta 1188">
            <a:extLst>
              <a:ext uri="{FF2B5EF4-FFF2-40B4-BE49-F238E27FC236}">
                <a16:creationId xmlns:a16="http://schemas.microsoft.com/office/drawing/2014/main" id="{A76E7708-C08F-A812-FC19-9A91090A56F7}"/>
              </a:ext>
            </a:extLst>
          </p:cNvPr>
          <p:cNvSpPr txBox="1"/>
          <p:nvPr/>
        </p:nvSpPr>
        <p:spPr>
          <a:xfrm>
            <a:off x="5990274" y="3872210"/>
            <a:ext cx="58082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sv-SE" sz="800" dirty="0">
                <a:solidFill>
                  <a:schemeClr val="bg1"/>
                </a:solidFill>
              </a:rPr>
              <a:t>Trafik cykel</a:t>
            </a:r>
          </a:p>
        </p:txBody>
      </p:sp>
      <p:sp>
        <p:nvSpPr>
          <p:cNvPr id="1190" name="textruta 1189">
            <a:extLst>
              <a:ext uri="{FF2B5EF4-FFF2-40B4-BE49-F238E27FC236}">
                <a16:creationId xmlns:a16="http://schemas.microsoft.com/office/drawing/2014/main" id="{A6174249-ABCC-A18C-9F1F-81B3A98957CA}"/>
              </a:ext>
            </a:extLst>
          </p:cNvPr>
          <p:cNvSpPr txBox="1"/>
          <p:nvPr/>
        </p:nvSpPr>
        <p:spPr>
          <a:xfrm>
            <a:off x="6992880" y="3872210"/>
            <a:ext cx="580824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sv-SE" sz="800" dirty="0">
                <a:solidFill>
                  <a:schemeClr val="bg1"/>
                </a:solidFill>
              </a:rPr>
              <a:t>Trafik elsparkcykel</a:t>
            </a:r>
          </a:p>
        </p:txBody>
      </p:sp>
      <p:sp>
        <p:nvSpPr>
          <p:cNvPr id="1191" name="textruta 1190">
            <a:extLst>
              <a:ext uri="{FF2B5EF4-FFF2-40B4-BE49-F238E27FC236}">
                <a16:creationId xmlns:a16="http://schemas.microsoft.com/office/drawing/2014/main" id="{9AEE2EEF-D880-171A-7B8E-D7E112789D28}"/>
              </a:ext>
            </a:extLst>
          </p:cNvPr>
          <p:cNvSpPr txBox="1"/>
          <p:nvPr/>
        </p:nvSpPr>
        <p:spPr>
          <a:xfrm>
            <a:off x="7988244" y="3872210"/>
            <a:ext cx="580824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sv-SE" sz="800" dirty="0">
                <a:solidFill>
                  <a:schemeClr val="bg1"/>
                </a:solidFill>
              </a:rPr>
              <a:t>Trafik gående</a:t>
            </a:r>
          </a:p>
        </p:txBody>
      </p:sp>
      <p:sp>
        <p:nvSpPr>
          <p:cNvPr id="1192" name="textruta 1191">
            <a:extLst>
              <a:ext uri="{FF2B5EF4-FFF2-40B4-BE49-F238E27FC236}">
                <a16:creationId xmlns:a16="http://schemas.microsoft.com/office/drawing/2014/main" id="{163AC577-E348-1872-9877-94FDF1C537A0}"/>
              </a:ext>
            </a:extLst>
          </p:cNvPr>
          <p:cNvSpPr txBox="1"/>
          <p:nvPr/>
        </p:nvSpPr>
        <p:spPr>
          <a:xfrm>
            <a:off x="9066911" y="3872210"/>
            <a:ext cx="58082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sv-SE" sz="800" dirty="0">
                <a:solidFill>
                  <a:schemeClr val="bg1"/>
                </a:solidFill>
              </a:rPr>
              <a:t>Barnvagn</a:t>
            </a:r>
          </a:p>
        </p:txBody>
      </p:sp>
      <p:sp>
        <p:nvSpPr>
          <p:cNvPr id="1193" name="textruta 1192">
            <a:extLst>
              <a:ext uri="{FF2B5EF4-FFF2-40B4-BE49-F238E27FC236}">
                <a16:creationId xmlns:a16="http://schemas.microsoft.com/office/drawing/2014/main" id="{F628097D-1C8E-2EE8-0FD9-6791EA369AFE}"/>
              </a:ext>
            </a:extLst>
          </p:cNvPr>
          <p:cNvSpPr txBox="1"/>
          <p:nvPr/>
        </p:nvSpPr>
        <p:spPr>
          <a:xfrm>
            <a:off x="10086486" y="3872210"/>
            <a:ext cx="58082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sv-SE" sz="800" dirty="0">
                <a:solidFill>
                  <a:schemeClr val="bg1"/>
                </a:solidFill>
              </a:rPr>
              <a:t>Färdtjänst</a:t>
            </a:r>
          </a:p>
        </p:txBody>
      </p:sp>
      <p:sp>
        <p:nvSpPr>
          <p:cNvPr id="1194" name="textruta 1193">
            <a:extLst>
              <a:ext uri="{FF2B5EF4-FFF2-40B4-BE49-F238E27FC236}">
                <a16:creationId xmlns:a16="http://schemas.microsoft.com/office/drawing/2014/main" id="{44A72F0F-C91E-BACD-A30C-06D4F7F36C52}"/>
              </a:ext>
            </a:extLst>
          </p:cNvPr>
          <p:cNvSpPr txBox="1"/>
          <p:nvPr/>
        </p:nvSpPr>
        <p:spPr>
          <a:xfrm>
            <a:off x="11051780" y="3872210"/>
            <a:ext cx="58082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sv-SE" sz="800" dirty="0">
                <a:solidFill>
                  <a:schemeClr val="bg1"/>
                </a:solidFill>
              </a:rPr>
              <a:t>Ladda</a:t>
            </a:r>
          </a:p>
        </p:txBody>
      </p:sp>
      <p:sp>
        <p:nvSpPr>
          <p:cNvPr id="1195" name="textruta 1194">
            <a:extLst>
              <a:ext uri="{FF2B5EF4-FFF2-40B4-BE49-F238E27FC236}">
                <a16:creationId xmlns:a16="http://schemas.microsoft.com/office/drawing/2014/main" id="{F392B24A-93EC-E8CA-6405-BD0A4D1D1DAE}"/>
              </a:ext>
            </a:extLst>
          </p:cNvPr>
          <p:cNvSpPr txBox="1"/>
          <p:nvPr/>
        </p:nvSpPr>
        <p:spPr>
          <a:xfrm>
            <a:off x="4971574" y="3872210"/>
            <a:ext cx="633844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sv-SE" sz="800" dirty="0">
                <a:solidFill>
                  <a:schemeClr val="bg1"/>
                </a:solidFill>
              </a:rPr>
              <a:t>Kollektivtrafik färja</a:t>
            </a:r>
          </a:p>
        </p:txBody>
      </p:sp>
      <p:sp>
        <p:nvSpPr>
          <p:cNvPr id="1208" name="textruta 1207">
            <a:extLst>
              <a:ext uri="{FF2B5EF4-FFF2-40B4-BE49-F238E27FC236}">
                <a16:creationId xmlns:a16="http://schemas.microsoft.com/office/drawing/2014/main" id="{8D70B449-E401-0E2D-31AF-2D31F5CDDF6D}"/>
              </a:ext>
            </a:extLst>
          </p:cNvPr>
          <p:cNvSpPr txBox="1"/>
          <p:nvPr/>
        </p:nvSpPr>
        <p:spPr>
          <a:xfrm>
            <a:off x="394397" y="4875609"/>
            <a:ext cx="58082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sv-SE" sz="800" dirty="0">
                <a:solidFill>
                  <a:schemeClr val="bg1"/>
                </a:solidFill>
              </a:rPr>
              <a:t>Parkera</a:t>
            </a:r>
          </a:p>
        </p:txBody>
      </p:sp>
      <p:sp>
        <p:nvSpPr>
          <p:cNvPr id="1209" name="textruta 1208">
            <a:extLst>
              <a:ext uri="{FF2B5EF4-FFF2-40B4-BE49-F238E27FC236}">
                <a16:creationId xmlns:a16="http://schemas.microsoft.com/office/drawing/2014/main" id="{CF76D29C-AF87-60A1-039B-EB5AC38B709D}"/>
              </a:ext>
            </a:extLst>
          </p:cNvPr>
          <p:cNvSpPr txBox="1"/>
          <p:nvPr/>
        </p:nvSpPr>
        <p:spPr>
          <a:xfrm>
            <a:off x="1292618" y="4875609"/>
            <a:ext cx="580824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sv-SE" sz="800" dirty="0">
                <a:solidFill>
                  <a:schemeClr val="bg1"/>
                </a:solidFill>
              </a:rPr>
              <a:t>Badplats/</a:t>
            </a:r>
            <a:br>
              <a:rPr lang="sv-SE" sz="800" dirty="0">
                <a:solidFill>
                  <a:schemeClr val="bg1"/>
                </a:solidFill>
              </a:rPr>
            </a:br>
            <a:r>
              <a:rPr lang="sv-SE" sz="800" dirty="0">
                <a:solidFill>
                  <a:schemeClr val="bg1"/>
                </a:solidFill>
              </a:rPr>
              <a:t>Simma</a:t>
            </a:r>
          </a:p>
        </p:txBody>
      </p:sp>
      <p:sp>
        <p:nvSpPr>
          <p:cNvPr id="1210" name="textruta 1209">
            <a:extLst>
              <a:ext uri="{FF2B5EF4-FFF2-40B4-BE49-F238E27FC236}">
                <a16:creationId xmlns:a16="http://schemas.microsoft.com/office/drawing/2014/main" id="{3AE30F2A-B584-1664-CA60-E6559A0344C0}"/>
              </a:ext>
            </a:extLst>
          </p:cNvPr>
          <p:cNvSpPr txBox="1"/>
          <p:nvPr/>
        </p:nvSpPr>
        <p:spPr>
          <a:xfrm>
            <a:off x="2206946" y="4875609"/>
            <a:ext cx="641898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sv-SE" sz="800" dirty="0">
                <a:solidFill>
                  <a:schemeClr val="bg1"/>
                </a:solidFill>
              </a:rPr>
              <a:t>Bostäder och boendemiljö</a:t>
            </a:r>
          </a:p>
        </p:txBody>
      </p:sp>
      <p:sp>
        <p:nvSpPr>
          <p:cNvPr id="1211" name="textruta 1210">
            <a:extLst>
              <a:ext uri="{FF2B5EF4-FFF2-40B4-BE49-F238E27FC236}">
                <a16:creationId xmlns:a16="http://schemas.microsoft.com/office/drawing/2014/main" id="{73E068FE-DBC6-5183-0F5A-B49AA41D0ACE}"/>
              </a:ext>
            </a:extLst>
          </p:cNvPr>
          <p:cNvSpPr txBox="1"/>
          <p:nvPr/>
        </p:nvSpPr>
        <p:spPr>
          <a:xfrm>
            <a:off x="3166241" y="4875609"/>
            <a:ext cx="641898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sv-SE" sz="800" dirty="0">
                <a:solidFill>
                  <a:schemeClr val="bg1"/>
                </a:solidFill>
              </a:rPr>
              <a:t>Vatten och avlopp</a:t>
            </a:r>
          </a:p>
        </p:txBody>
      </p:sp>
      <p:sp>
        <p:nvSpPr>
          <p:cNvPr id="1212" name="textruta 1211">
            <a:extLst>
              <a:ext uri="{FF2B5EF4-FFF2-40B4-BE49-F238E27FC236}">
                <a16:creationId xmlns:a16="http://schemas.microsoft.com/office/drawing/2014/main" id="{CA17F366-D8D6-92D6-EC5A-B5E33B44D115}"/>
              </a:ext>
            </a:extLst>
          </p:cNvPr>
          <p:cNvSpPr txBox="1"/>
          <p:nvPr/>
        </p:nvSpPr>
        <p:spPr>
          <a:xfrm>
            <a:off x="4080569" y="4875609"/>
            <a:ext cx="580824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sv-SE" sz="800" dirty="0">
                <a:solidFill>
                  <a:schemeClr val="bg1"/>
                </a:solidFill>
              </a:rPr>
              <a:t>Miljö och klimat</a:t>
            </a:r>
          </a:p>
        </p:txBody>
      </p:sp>
      <p:sp>
        <p:nvSpPr>
          <p:cNvPr id="1213" name="textruta 1212">
            <a:extLst>
              <a:ext uri="{FF2B5EF4-FFF2-40B4-BE49-F238E27FC236}">
                <a16:creationId xmlns:a16="http://schemas.microsoft.com/office/drawing/2014/main" id="{481AA8C3-683E-8978-7E60-9766BBDD2835}"/>
              </a:ext>
            </a:extLst>
          </p:cNvPr>
          <p:cNvSpPr txBox="1"/>
          <p:nvPr/>
        </p:nvSpPr>
        <p:spPr>
          <a:xfrm>
            <a:off x="5990274" y="4875609"/>
            <a:ext cx="580824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sv-SE" sz="800" dirty="0">
                <a:solidFill>
                  <a:schemeClr val="bg1"/>
                </a:solidFill>
              </a:rPr>
              <a:t>Avgifter/</a:t>
            </a:r>
            <a:br>
              <a:rPr lang="sv-SE" sz="800" dirty="0">
                <a:solidFill>
                  <a:schemeClr val="bg1"/>
                </a:solidFill>
              </a:rPr>
            </a:br>
            <a:r>
              <a:rPr lang="sv-SE" sz="800" dirty="0">
                <a:solidFill>
                  <a:schemeClr val="bg1"/>
                </a:solidFill>
              </a:rPr>
              <a:t>Konsument</a:t>
            </a:r>
          </a:p>
        </p:txBody>
      </p:sp>
      <p:sp>
        <p:nvSpPr>
          <p:cNvPr id="1214" name="textruta 1213">
            <a:extLst>
              <a:ext uri="{FF2B5EF4-FFF2-40B4-BE49-F238E27FC236}">
                <a16:creationId xmlns:a16="http://schemas.microsoft.com/office/drawing/2014/main" id="{13DE1771-A375-B4A6-7CD6-16A6767B065B}"/>
              </a:ext>
            </a:extLst>
          </p:cNvPr>
          <p:cNvSpPr txBox="1"/>
          <p:nvPr/>
        </p:nvSpPr>
        <p:spPr>
          <a:xfrm>
            <a:off x="7019776" y="4875609"/>
            <a:ext cx="580824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sv-SE" sz="800" dirty="0">
                <a:solidFill>
                  <a:schemeClr val="bg1"/>
                </a:solidFill>
              </a:rPr>
              <a:t>Dödsfall och begravning</a:t>
            </a:r>
          </a:p>
        </p:txBody>
      </p:sp>
      <p:sp>
        <p:nvSpPr>
          <p:cNvPr id="1215" name="textruta 1214">
            <a:extLst>
              <a:ext uri="{FF2B5EF4-FFF2-40B4-BE49-F238E27FC236}">
                <a16:creationId xmlns:a16="http://schemas.microsoft.com/office/drawing/2014/main" id="{7660E085-0518-3082-8C6A-31D554B40AE3}"/>
              </a:ext>
            </a:extLst>
          </p:cNvPr>
          <p:cNvSpPr txBox="1"/>
          <p:nvPr/>
        </p:nvSpPr>
        <p:spPr>
          <a:xfrm>
            <a:off x="7988244" y="4875609"/>
            <a:ext cx="639916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sv-SE" sz="800" dirty="0">
                <a:solidFill>
                  <a:schemeClr val="bg1"/>
                </a:solidFill>
              </a:rPr>
              <a:t>Tillgänglighet</a:t>
            </a:r>
          </a:p>
        </p:txBody>
      </p:sp>
      <p:sp>
        <p:nvSpPr>
          <p:cNvPr id="1216" name="textruta 1215">
            <a:extLst>
              <a:ext uri="{FF2B5EF4-FFF2-40B4-BE49-F238E27FC236}">
                <a16:creationId xmlns:a16="http://schemas.microsoft.com/office/drawing/2014/main" id="{4C322719-8948-BDB7-D3BF-2FB525AB9023}"/>
              </a:ext>
            </a:extLst>
          </p:cNvPr>
          <p:cNvSpPr txBox="1"/>
          <p:nvPr/>
        </p:nvSpPr>
        <p:spPr>
          <a:xfrm>
            <a:off x="9066910" y="4875609"/>
            <a:ext cx="635105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sv-SE" sz="800" dirty="0">
                <a:solidFill>
                  <a:schemeClr val="bg1"/>
                </a:solidFill>
              </a:rPr>
              <a:t>Tillgänglighet</a:t>
            </a:r>
          </a:p>
        </p:txBody>
      </p:sp>
      <p:sp>
        <p:nvSpPr>
          <p:cNvPr id="1217" name="textruta 1216">
            <a:extLst>
              <a:ext uri="{FF2B5EF4-FFF2-40B4-BE49-F238E27FC236}">
                <a16:creationId xmlns:a16="http://schemas.microsoft.com/office/drawing/2014/main" id="{EA315F2F-8B42-AFF1-7776-A82FBC0FD802}"/>
              </a:ext>
            </a:extLst>
          </p:cNvPr>
          <p:cNvSpPr txBox="1"/>
          <p:nvPr/>
        </p:nvSpPr>
        <p:spPr>
          <a:xfrm>
            <a:off x="10086485" y="4875609"/>
            <a:ext cx="629655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sv-SE" sz="800" dirty="0">
                <a:solidFill>
                  <a:schemeClr val="bg1"/>
                </a:solidFill>
              </a:rPr>
              <a:t>Tillgänglighet</a:t>
            </a:r>
          </a:p>
        </p:txBody>
      </p:sp>
      <p:sp>
        <p:nvSpPr>
          <p:cNvPr id="1218" name="textruta 1217">
            <a:extLst>
              <a:ext uri="{FF2B5EF4-FFF2-40B4-BE49-F238E27FC236}">
                <a16:creationId xmlns:a16="http://schemas.microsoft.com/office/drawing/2014/main" id="{71A924BA-4C59-71C5-5F68-2D8E6600B371}"/>
              </a:ext>
            </a:extLst>
          </p:cNvPr>
          <p:cNvSpPr txBox="1"/>
          <p:nvPr/>
        </p:nvSpPr>
        <p:spPr>
          <a:xfrm>
            <a:off x="11051779" y="4875609"/>
            <a:ext cx="629655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sv-SE" sz="800" dirty="0">
                <a:solidFill>
                  <a:schemeClr val="bg1"/>
                </a:solidFill>
              </a:rPr>
              <a:t>Tillgänglighet</a:t>
            </a:r>
          </a:p>
        </p:txBody>
      </p:sp>
      <p:sp>
        <p:nvSpPr>
          <p:cNvPr id="1219" name="textruta 1218">
            <a:extLst>
              <a:ext uri="{FF2B5EF4-FFF2-40B4-BE49-F238E27FC236}">
                <a16:creationId xmlns:a16="http://schemas.microsoft.com/office/drawing/2014/main" id="{AD6B790C-001C-134A-1349-FB6054322E82}"/>
              </a:ext>
            </a:extLst>
          </p:cNvPr>
          <p:cNvSpPr txBox="1"/>
          <p:nvPr/>
        </p:nvSpPr>
        <p:spPr>
          <a:xfrm>
            <a:off x="4971574" y="4875609"/>
            <a:ext cx="63384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sv-SE" sz="800" dirty="0">
                <a:solidFill>
                  <a:schemeClr val="bg1"/>
                </a:solidFill>
              </a:rPr>
              <a:t>Jobb</a:t>
            </a:r>
          </a:p>
        </p:txBody>
      </p:sp>
      <p:sp>
        <p:nvSpPr>
          <p:cNvPr id="1220" name="textruta 1219">
            <a:extLst>
              <a:ext uri="{FF2B5EF4-FFF2-40B4-BE49-F238E27FC236}">
                <a16:creationId xmlns:a16="http://schemas.microsoft.com/office/drawing/2014/main" id="{D6490AF3-87A9-4856-F078-D8B534227393}"/>
              </a:ext>
            </a:extLst>
          </p:cNvPr>
          <p:cNvSpPr txBox="1"/>
          <p:nvPr/>
        </p:nvSpPr>
        <p:spPr>
          <a:xfrm>
            <a:off x="394397" y="5928955"/>
            <a:ext cx="580824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sv-SE" sz="800" dirty="0">
                <a:solidFill>
                  <a:schemeClr val="bg1"/>
                </a:solidFill>
              </a:rPr>
              <a:t>Restaurang/Äta</a:t>
            </a:r>
          </a:p>
        </p:txBody>
      </p:sp>
      <p:sp>
        <p:nvSpPr>
          <p:cNvPr id="1221" name="textruta 1220">
            <a:extLst>
              <a:ext uri="{FF2B5EF4-FFF2-40B4-BE49-F238E27FC236}">
                <a16:creationId xmlns:a16="http://schemas.microsoft.com/office/drawing/2014/main" id="{AA22A2A8-D32F-B900-79DA-D2F2E48C7993}"/>
              </a:ext>
            </a:extLst>
          </p:cNvPr>
          <p:cNvSpPr txBox="1"/>
          <p:nvPr/>
        </p:nvSpPr>
        <p:spPr>
          <a:xfrm>
            <a:off x="1265722" y="5928955"/>
            <a:ext cx="58082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sv-SE" sz="800" dirty="0">
                <a:solidFill>
                  <a:schemeClr val="bg1"/>
                </a:solidFill>
              </a:rPr>
              <a:t>Fika/Kaffe</a:t>
            </a:r>
          </a:p>
        </p:txBody>
      </p:sp>
      <p:sp>
        <p:nvSpPr>
          <p:cNvPr id="1222" name="textruta 1221">
            <a:extLst>
              <a:ext uri="{FF2B5EF4-FFF2-40B4-BE49-F238E27FC236}">
                <a16:creationId xmlns:a16="http://schemas.microsoft.com/office/drawing/2014/main" id="{1FFDE9F0-48D1-F082-0DF8-4CCD08439555}"/>
              </a:ext>
            </a:extLst>
          </p:cNvPr>
          <p:cNvSpPr txBox="1"/>
          <p:nvPr/>
        </p:nvSpPr>
        <p:spPr>
          <a:xfrm>
            <a:off x="323850" y="1770465"/>
            <a:ext cx="100774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>
                <a:solidFill>
                  <a:schemeClr val="bg1"/>
                </a:solidFill>
                <a:latin typeface="+mj-lt"/>
              </a:rPr>
              <a:t>Övergripande</a:t>
            </a:r>
          </a:p>
        </p:txBody>
      </p:sp>
    </p:spTree>
    <p:extLst>
      <p:ext uri="{BB962C8B-B14F-4D97-AF65-F5344CB8AC3E}">
        <p14:creationId xmlns:p14="http://schemas.microsoft.com/office/powerpoint/2010/main" val="17651558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79D2E3FE-414F-2DF5-4CEA-21F63DB87AE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6" name="Rubrik 2">
            <a:extLst>
              <a:ext uri="{FF2B5EF4-FFF2-40B4-BE49-F238E27FC236}">
                <a16:creationId xmlns:a16="http://schemas.microsoft.com/office/drawing/2014/main" id="{C2D3EF37-A26B-A8F8-F199-9314A92247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04813"/>
            <a:ext cx="9170279" cy="736959"/>
          </a:xfrm>
        </p:spPr>
        <p:txBody>
          <a:bodyPr>
            <a:normAutofit fontScale="90000"/>
          </a:bodyPr>
          <a:lstStyle/>
          <a:p>
            <a:r>
              <a:rPr lang="sv-SE" dirty="0">
                <a:solidFill>
                  <a:schemeClr val="bg1"/>
                </a:solidFill>
              </a:rPr>
              <a:t>Göteborgs Stads ikoner för kommunikationsmaterial (RGB)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9B7D659B-85B6-4244-D9EF-E8E286ED571A}"/>
              </a:ext>
            </a:extLst>
          </p:cNvPr>
          <p:cNvSpPr txBox="1"/>
          <p:nvPr/>
        </p:nvSpPr>
        <p:spPr>
          <a:xfrm>
            <a:off x="317126" y="1454759"/>
            <a:ext cx="100774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>
                <a:solidFill>
                  <a:schemeClr val="bg1"/>
                </a:solidFill>
                <a:latin typeface="+mj-lt"/>
              </a:rPr>
              <a:t>Organisation och arbete</a:t>
            </a:r>
          </a:p>
        </p:txBody>
      </p:sp>
      <p:grpSp>
        <p:nvGrpSpPr>
          <p:cNvPr id="11" name="Bild 3">
            <a:extLst>
              <a:ext uri="{FF2B5EF4-FFF2-40B4-BE49-F238E27FC236}">
                <a16:creationId xmlns:a16="http://schemas.microsoft.com/office/drawing/2014/main" id="{28A43818-682C-3BCB-924C-57BD53C292CF}"/>
              </a:ext>
            </a:extLst>
          </p:cNvPr>
          <p:cNvGrpSpPr/>
          <p:nvPr/>
        </p:nvGrpSpPr>
        <p:grpSpPr>
          <a:xfrm>
            <a:off x="6990745" y="1968386"/>
            <a:ext cx="552207" cy="443828"/>
            <a:chOff x="5912446" y="2069905"/>
            <a:chExt cx="427515" cy="343609"/>
          </a:xfrm>
          <a:solidFill>
            <a:schemeClr val="bg1"/>
          </a:solidFill>
        </p:grpSpPr>
        <p:sp>
          <p:nvSpPr>
            <p:cNvPr id="12" name="Frihandsfigur: Form 11">
              <a:extLst>
                <a:ext uri="{FF2B5EF4-FFF2-40B4-BE49-F238E27FC236}">
                  <a16:creationId xmlns:a16="http://schemas.microsoft.com/office/drawing/2014/main" id="{5BBF3251-882A-F2C5-0F1F-91F6B6DEFB0C}"/>
                </a:ext>
              </a:extLst>
            </p:cNvPr>
            <p:cNvSpPr/>
            <p:nvPr/>
          </p:nvSpPr>
          <p:spPr>
            <a:xfrm>
              <a:off x="5941346" y="2305145"/>
              <a:ext cx="57479" cy="57530"/>
            </a:xfrm>
            <a:custGeom>
              <a:avLst/>
              <a:gdLst>
                <a:gd name="connsiteX0" fmla="*/ 28740 w 57479"/>
                <a:gd name="connsiteY0" fmla="*/ 57530 h 57530"/>
                <a:gd name="connsiteX1" fmla="*/ 57479 w 57479"/>
                <a:gd name="connsiteY1" fmla="*/ 28740 h 57530"/>
                <a:gd name="connsiteX2" fmla="*/ 28740 w 57479"/>
                <a:gd name="connsiteY2" fmla="*/ 0 h 57530"/>
                <a:gd name="connsiteX3" fmla="*/ 0 w 57479"/>
                <a:gd name="connsiteY3" fmla="*/ 28740 h 57530"/>
                <a:gd name="connsiteX4" fmla="*/ 28740 w 57479"/>
                <a:gd name="connsiteY4" fmla="*/ 57530 h 57530"/>
                <a:gd name="connsiteX5" fmla="*/ 28740 w 57479"/>
                <a:gd name="connsiteY5" fmla="*/ 15206 h 57530"/>
                <a:gd name="connsiteX6" fmla="*/ 42273 w 57479"/>
                <a:gd name="connsiteY6" fmla="*/ 28740 h 57530"/>
                <a:gd name="connsiteX7" fmla="*/ 28740 w 57479"/>
                <a:gd name="connsiteY7" fmla="*/ 42324 h 57530"/>
                <a:gd name="connsiteX8" fmla="*/ 15206 w 57479"/>
                <a:gd name="connsiteY8" fmla="*/ 28740 h 57530"/>
                <a:gd name="connsiteX9" fmla="*/ 28740 w 57479"/>
                <a:gd name="connsiteY9" fmla="*/ 15206 h 57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7479" h="57530">
                  <a:moveTo>
                    <a:pt x="28740" y="57530"/>
                  </a:moveTo>
                  <a:cubicBezTo>
                    <a:pt x="44605" y="57530"/>
                    <a:pt x="57479" y="44605"/>
                    <a:pt x="57479" y="28740"/>
                  </a:cubicBezTo>
                  <a:cubicBezTo>
                    <a:pt x="57479" y="12875"/>
                    <a:pt x="44554" y="0"/>
                    <a:pt x="28740" y="0"/>
                  </a:cubicBezTo>
                  <a:cubicBezTo>
                    <a:pt x="12926" y="0"/>
                    <a:pt x="0" y="12925"/>
                    <a:pt x="0" y="28740"/>
                  </a:cubicBezTo>
                  <a:cubicBezTo>
                    <a:pt x="0" y="44554"/>
                    <a:pt x="12926" y="57530"/>
                    <a:pt x="28740" y="57530"/>
                  </a:cubicBezTo>
                  <a:close/>
                  <a:moveTo>
                    <a:pt x="28740" y="15206"/>
                  </a:moveTo>
                  <a:cubicBezTo>
                    <a:pt x="36191" y="15206"/>
                    <a:pt x="42273" y="21289"/>
                    <a:pt x="42273" y="28740"/>
                  </a:cubicBezTo>
                  <a:cubicBezTo>
                    <a:pt x="42273" y="36191"/>
                    <a:pt x="36191" y="42324"/>
                    <a:pt x="28740" y="42324"/>
                  </a:cubicBezTo>
                  <a:cubicBezTo>
                    <a:pt x="21288" y="42324"/>
                    <a:pt x="15206" y="36241"/>
                    <a:pt x="15206" y="28740"/>
                  </a:cubicBezTo>
                  <a:cubicBezTo>
                    <a:pt x="15206" y="21238"/>
                    <a:pt x="21288" y="15206"/>
                    <a:pt x="28740" y="15206"/>
                  </a:cubicBezTo>
                  <a:close/>
                </a:path>
              </a:pathLst>
            </a:custGeom>
            <a:grpFill/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3" name="Frihandsfigur: Form 12">
              <a:extLst>
                <a:ext uri="{FF2B5EF4-FFF2-40B4-BE49-F238E27FC236}">
                  <a16:creationId xmlns:a16="http://schemas.microsoft.com/office/drawing/2014/main" id="{33A58CBD-48BA-A4FC-3FEE-64702EFBB899}"/>
                </a:ext>
              </a:extLst>
            </p:cNvPr>
            <p:cNvSpPr/>
            <p:nvPr/>
          </p:nvSpPr>
          <p:spPr>
            <a:xfrm>
              <a:off x="5912446" y="2370481"/>
              <a:ext cx="115382" cy="43033"/>
            </a:xfrm>
            <a:custGeom>
              <a:avLst/>
              <a:gdLst>
                <a:gd name="connsiteX0" fmla="*/ 7155 w 115382"/>
                <a:gd name="connsiteY0" fmla="*/ 42983 h 43033"/>
                <a:gd name="connsiteX1" fmla="*/ 15114 w 115382"/>
                <a:gd name="connsiteY1" fmla="*/ 35785 h 43033"/>
                <a:gd name="connsiteX2" fmla="*/ 36808 w 115382"/>
                <a:gd name="connsiteY2" fmla="*/ 15156 h 43033"/>
                <a:gd name="connsiteX3" fmla="*/ 78473 w 115382"/>
                <a:gd name="connsiteY3" fmla="*/ 15156 h 43033"/>
                <a:gd name="connsiteX4" fmla="*/ 100167 w 115382"/>
                <a:gd name="connsiteY4" fmla="*/ 35785 h 43033"/>
                <a:gd name="connsiteX5" fmla="*/ 107770 w 115382"/>
                <a:gd name="connsiteY5" fmla="*/ 43034 h 43033"/>
                <a:gd name="connsiteX6" fmla="*/ 108176 w 115382"/>
                <a:gd name="connsiteY6" fmla="*/ 43034 h 43033"/>
                <a:gd name="connsiteX7" fmla="*/ 115374 w 115382"/>
                <a:gd name="connsiteY7" fmla="*/ 35076 h 43033"/>
                <a:gd name="connsiteX8" fmla="*/ 78524 w 115382"/>
                <a:gd name="connsiteY8" fmla="*/ 0 h 43033"/>
                <a:gd name="connsiteX9" fmla="*/ 36858 w 115382"/>
                <a:gd name="connsiteY9" fmla="*/ 0 h 43033"/>
                <a:gd name="connsiteX10" fmla="*/ 9 w 115382"/>
                <a:gd name="connsiteY10" fmla="*/ 35076 h 43033"/>
                <a:gd name="connsiteX11" fmla="*/ 7206 w 115382"/>
                <a:gd name="connsiteY11" fmla="*/ 43034 h 43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5382" h="43033">
                  <a:moveTo>
                    <a:pt x="7155" y="42983"/>
                  </a:moveTo>
                  <a:cubicBezTo>
                    <a:pt x="11312" y="43236"/>
                    <a:pt x="14911" y="39942"/>
                    <a:pt x="15114" y="35785"/>
                  </a:cubicBezTo>
                  <a:cubicBezTo>
                    <a:pt x="15671" y="24229"/>
                    <a:pt x="25200" y="15156"/>
                    <a:pt x="36808" y="15156"/>
                  </a:cubicBezTo>
                  <a:lnTo>
                    <a:pt x="78473" y="15156"/>
                  </a:lnTo>
                  <a:cubicBezTo>
                    <a:pt x="90080" y="15156"/>
                    <a:pt x="99558" y="24229"/>
                    <a:pt x="100167" y="35785"/>
                  </a:cubicBezTo>
                  <a:cubicBezTo>
                    <a:pt x="100370" y="39840"/>
                    <a:pt x="103715" y="43034"/>
                    <a:pt x="107770" y="43034"/>
                  </a:cubicBezTo>
                  <a:cubicBezTo>
                    <a:pt x="107871" y="43034"/>
                    <a:pt x="108023" y="43034"/>
                    <a:pt x="108176" y="43034"/>
                  </a:cubicBezTo>
                  <a:cubicBezTo>
                    <a:pt x="112383" y="42831"/>
                    <a:pt x="115576" y="39232"/>
                    <a:pt x="115374" y="35076"/>
                  </a:cubicBezTo>
                  <a:cubicBezTo>
                    <a:pt x="114410" y="15409"/>
                    <a:pt x="98190" y="0"/>
                    <a:pt x="78524" y="0"/>
                  </a:cubicBezTo>
                  <a:lnTo>
                    <a:pt x="36858" y="0"/>
                  </a:lnTo>
                  <a:cubicBezTo>
                    <a:pt x="17141" y="0"/>
                    <a:pt x="972" y="15409"/>
                    <a:pt x="9" y="35076"/>
                  </a:cubicBezTo>
                  <a:cubicBezTo>
                    <a:pt x="-194" y="39283"/>
                    <a:pt x="3050" y="42831"/>
                    <a:pt x="7206" y="43034"/>
                  </a:cubicBezTo>
                  <a:close/>
                </a:path>
              </a:pathLst>
            </a:custGeom>
            <a:grpFill/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4" name="Frihandsfigur: Form 13">
              <a:extLst>
                <a:ext uri="{FF2B5EF4-FFF2-40B4-BE49-F238E27FC236}">
                  <a16:creationId xmlns:a16="http://schemas.microsoft.com/office/drawing/2014/main" id="{C8FAD4DB-0EA5-A76F-B4DE-721F9E638A0B}"/>
                </a:ext>
              </a:extLst>
            </p:cNvPr>
            <p:cNvSpPr/>
            <p:nvPr/>
          </p:nvSpPr>
          <p:spPr>
            <a:xfrm>
              <a:off x="6097413" y="2305145"/>
              <a:ext cx="57479" cy="57530"/>
            </a:xfrm>
            <a:custGeom>
              <a:avLst/>
              <a:gdLst>
                <a:gd name="connsiteX0" fmla="*/ 28739 w 57479"/>
                <a:gd name="connsiteY0" fmla="*/ 57530 h 57530"/>
                <a:gd name="connsiteX1" fmla="*/ 57479 w 57479"/>
                <a:gd name="connsiteY1" fmla="*/ 28740 h 57530"/>
                <a:gd name="connsiteX2" fmla="*/ 28739 w 57479"/>
                <a:gd name="connsiteY2" fmla="*/ 0 h 57530"/>
                <a:gd name="connsiteX3" fmla="*/ 0 w 57479"/>
                <a:gd name="connsiteY3" fmla="*/ 28740 h 57530"/>
                <a:gd name="connsiteX4" fmla="*/ 28739 w 57479"/>
                <a:gd name="connsiteY4" fmla="*/ 57530 h 57530"/>
                <a:gd name="connsiteX5" fmla="*/ 28739 w 57479"/>
                <a:gd name="connsiteY5" fmla="*/ 15206 h 57530"/>
                <a:gd name="connsiteX6" fmla="*/ 42273 w 57479"/>
                <a:gd name="connsiteY6" fmla="*/ 28740 h 57530"/>
                <a:gd name="connsiteX7" fmla="*/ 28739 w 57479"/>
                <a:gd name="connsiteY7" fmla="*/ 42324 h 57530"/>
                <a:gd name="connsiteX8" fmla="*/ 15206 w 57479"/>
                <a:gd name="connsiteY8" fmla="*/ 28740 h 57530"/>
                <a:gd name="connsiteX9" fmla="*/ 28739 w 57479"/>
                <a:gd name="connsiteY9" fmla="*/ 15206 h 57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7479" h="57530">
                  <a:moveTo>
                    <a:pt x="28739" y="57530"/>
                  </a:moveTo>
                  <a:cubicBezTo>
                    <a:pt x="44605" y="57530"/>
                    <a:pt x="57479" y="44605"/>
                    <a:pt x="57479" y="28740"/>
                  </a:cubicBezTo>
                  <a:cubicBezTo>
                    <a:pt x="57479" y="12875"/>
                    <a:pt x="44554" y="0"/>
                    <a:pt x="28739" y="0"/>
                  </a:cubicBezTo>
                  <a:cubicBezTo>
                    <a:pt x="12925" y="0"/>
                    <a:pt x="0" y="12925"/>
                    <a:pt x="0" y="28740"/>
                  </a:cubicBezTo>
                  <a:cubicBezTo>
                    <a:pt x="0" y="44554"/>
                    <a:pt x="12925" y="57530"/>
                    <a:pt x="28739" y="57530"/>
                  </a:cubicBezTo>
                  <a:close/>
                  <a:moveTo>
                    <a:pt x="28739" y="15206"/>
                  </a:moveTo>
                  <a:cubicBezTo>
                    <a:pt x="36191" y="15206"/>
                    <a:pt x="42273" y="21289"/>
                    <a:pt x="42273" y="28740"/>
                  </a:cubicBezTo>
                  <a:cubicBezTo>
                    <a:pt x="42273" y="36191"/>
                    <a:pt x="36191" y="42324"/>
                    <a:pt x="28739" y="42324"/>
                  </a:cubicBezTo>
                  <a:cubicBezTo>
                    <a:pt x="21288" y="42324"/>
                    <a:pt x="15206" y="36241"/>
                    <a:pt x="15206" y="28740"/>
                  </a:cubicBezTo>
                  <a:cubicBezTo>
                    <a:pt x="15206" y="21238"/>
                    <a:pt x="21288" y="15206"/>
                    <a:pt x="28739" y="15206"/>
                  </a:cubicBezTo>
                  <a:close/>
                </a:path>
              </a:pathLst>
            </a:custGeom>
            <a:grpFill/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5" name="Frihandsfigur: Form 14">
              <a:extLst>
                <a:ext uri="{FF2B5EF4-FFF2-40B4-BE49-F238E27FC236}">
                  <a16:creationId xmlns:a16="http://schemas.microsoft.com/office/drawing/2014/main" id="{10A8FE06-E940-3AE6-C147-6E5586ED66F4}"/>
                </a:ext>
              </a:extLst>
            </p:cNvPr>
            <p:cNvSpPr/>
            <p:nvPr/>
          </p:nvSpPr>
          <p:spPr>
            <a:xfrm>
              <a:off x="6068461" y="2370481"/>
              <a:ext cx="115433" cy="43033"/>
            </a:xfrm>
            <a:custGeom>
              <a:avLst/>
              <a:gdLst>
                <a:gd name="connsiteX0" fmla="*/ 9 w 115433"/>
                <a:gd name="connsiteY0" fmla="*/ 35025 h 43033"/>
                <a:gd name="connsiteX1" fmla="*/ 7207 w 115433"/>
                <a:gd name="connsiteY1" fmla="*/ 42983 h 43033"/>
                <a:gd name="connsiteX2" fmla="*/ 15164 w 115433"/>
                <a:gd name="connsiteY2" fmla="*/ 35785 h 43033"/>
                <a:gd name="connsiteX3" fmla="*/ 36859 w 115433"/>
                <a:gd name="connsiteY3" fmla="*/ 15156 h 43033"/>
                <a:gd name="connsiteX4" fmla="*/ 78524 w 115433"/>
                <a:gd name="connsiteY4" fmla="*/ 15156 h 43033"/>
                <a:gd name="connsiteX5" fmla="*/ 100218 w 115433"/>
                <a:gd name="connsiteY5" fmla="*/ 35785 h 43033"/>
                <a:gd name="connsiteX6" fmla="*/ 107821 w 115433"/>
                <a:gd name="connsiteY6" fmla="*/ 43034 h 43033"/>
                <a:gd name="connsiteX7" fmla="*/ 108227 w 115433"/>
                <a:gd name="connsiteY7" fmla="*/ 43034 h 43033"/>
                <a:gd name="connsiteX8" fmla="*/ 115424 w 115433"/>
                <a:gd name="connsiteY8" fmla="*/ 35076 h 43033"/>
                <a:gd name="connsiteX9" fmla="*/ 78574 w 115433"/>
                <a:gd name="connsiteY9" fmla="*/ 0 h 43033"/>
                <a:gd name="connsiteX10" fmla="*/ 36910 w 115433"/>
                <a:gd name="connsiteY10" fmla="*/ 0 h 43033"/>
                <a:gd name="connsiteX11" fmla="*/ 60 w 115433"/>
                <a:gd name="connsiteY11" fmla="*/ 35076 h 43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5433" h="43033">
                  <a:moveTo>
                    <a:pt x="9" y="35025"/>
                  </a:moveTo>
                  <a:cubicBezTo>
                    <a:pt x="-193" y="39232"/>
                    <a:pt x="3051" y="42780"/>
                    <a:pt x="7207" y="42983"/>
                  </a:cubicBezTo>
                  <a:cubicBezTo>
                    <a:pt x="11363" y="43236"/>
                    <a:pt x="14962" y="39942"/>
                    <a:pt x="15164" y="35785"/>
                  </a:cubicBezTo>
                  <a:cubicBezTo>
                    <a:pt x="15723" y="24229"/>
                    <a:pt x="25252" y="15156"/>
                    <a:pt x="36859" y="15156"/>
                  </a:cubicBezTo>
                  <a:lnTo>
                    <a:pt x="78524" y="15156"/>
                  </a:lnTo>
                  <a:cubicBezTo>
                    <a:pt x="90131" y="15156"/>
                    <a:pt x="99610" y="24229"/>
                    <a:pt x="100218" y="35785"/>
                  </a:cubicBezTo>
                  <a:cubicBezTo>
                    <a:pt x="100421" y="39840"/>
                    <a:pt x="103766" y="43034"/>
                    <a:pt x="107821" y="43034"/>
                  </a:cubicBezTo>
                  <a:cubicBezTo>
                    <a:pt x="107923" y="43034"/>
                    <a:pt x="108075" y="43034"/>
                    <a:pt x="108227" y="43034"/>
                  </a:cubicBezTo>
                  <a:cubicBezTo>
                    <a:pt x="112434" y="42831"/>
                    <a:pt x="115627" y="39232"/>
                    <a:pt x="115424" y="35076"/>
                  </a:cubicBezTo>
                  <a:cubicBezTo>
                    <a:pt x="114461" y="15409"/>
                    <a:pt x="98241" y="0"/>
                    <a:pt x="78574" y="0"/>
                  </a:cubicBezTo>
                  <a:lnTo>
                    <a:pt x="36910" y="0"/>
                  </a:lnTo>
                  <a:cubicBezTo>
                    <a:pt x="17192" y="0"/>
                    <a:pt x="1023" y="15409"/>
                    <a:pt x="60" y="35076"/>
                  </a:cubicBezTo>
                  <a:close/>
                </a:path>
              </a:pathLst>
            </a:custGeom>
            <a:grpFill/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6" name="Frihandsfigur: Form 15">
              <a:extLst>
                <a:ext uri="{FF2B5EF4-FFF2-40B4-BE49-F238E27FC236}">
                  <a16:creationId xmlns:a16="http://schemas.microsoft.com/office/drawing/2014/main" id="{36BE76EA-F63B-1973-87FB-8205741E49C5}"/>
                </a:ext>
              </a:extLst>
            </p:cNvPr>
            <p:cNvSpPr/>
            <p:nvPr/>
          </p:nvSpPr>
          <p:spPr>
            <a:xfrm>
              <a:off x="6253428" y="2305196"/>
              <a:ext cx="57479" cy="57530"/>
            </a:xfrm>
            <a:custGeom>
              <a:avLst/>
              <a:gdLst>
                <a:gd name="connsiteX0" fmla="*/ 0 w 57479"/>
                <a:gd name="connsiteY0" fmla="*/ 28740 h 57530"/>
                <a:gd name="connsiteX1" fmla="*/ 28740 w 57479"/>
                <a:gd name="connsiteY1" fmla="*/ 57530 h 57530"/>
                <a:gd name="connsiteX2" fmla="*/ 57480 w 57479"/>
                <a:gd name="connsiteY2" fmla="*/ 28740 h 57530"/>
                <a:gd name="connsiteX3" fmla="*/ 28740 w 57479"/>
                <a:gd name="connsiteY3" fmla="*/ 0 h 57530"/>
                <a:gd name="connsiteX4" fmla="*/ 0 w 57479"/>
                <a:gd name="connsiteY4" fmla="*/ 28740 h 57530"/>
                <a:gd name="connsiteX5" fmla="*/ 42324 w 57479"/>
                <a:gd name="connsiteY5" fmla="*/ 28740 h 57530"/>
                <a:gd name="connsiteX6" fmla="*/ 28791 w 57479"/>
                <a:gd name="connsiteY6" fmla="*/ 42324 h 57530"/>
                <a:gd name="connsiteX7" fmla="*/ 15257 w 57479"/>
                <a:gd name="connsiteY7" fmla="*/ 28740 h 57530"/>
                <a:gd name="connsiteX8" fmla="*/ 28791 w 57479"/>
                <a:gd name="connsiteY8" fmla="*/ 15206 h 57530"/>
                <a:gd name="connsiteX9" fmla="*/ 42324 w 57479"/>
                <a:gd name="connsiteY9" fmla="*/ 28740 h 57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7479" h="57530">
                  <a:moveTo>
                    <a:pt x="0" y="28740"/>
                  </a:moveTo>
                  <a:cubicBezTo>
                    <a:pt x="0" y="44605"/>
                    <a:pt x="12926" y="57530"/>
                    <a:pt x="28740" y="57530"/>
                  </a:cubicBezTo>
                  <a:cubicBezTo>
                    <a:pt x="44554" y="57530"/>
                    <a:pt x="57480" y="44605"/>
                    <a:pt x="57480" y="28740"/>
                  </a:cubicBezTo>
                  <a:cubicBezTo>
                    <a:pt x="57480" y="12875"/>
                    <a:pt x="44554" y="0"/>
                    <a:pt x="28740" y="0"/>
                  </a:cubicBezTo>
                  <a:cubicBezTo>
                    <a:pt x="12926" y="0"/>
                    <a:pt x="0" y="12925"/>
                    <a:pt x="0" y="28740"/>
                  </a:cubicBezTo>
                  <a:close/>
                  <a:moveTo>
                    <a:pt x="42324" y="28740"/>
                  </a:moveTo>
                  <a:cubicBezTo>
                    <a:pt x="42324" y="36241"/>
                    <a:pt x="36242" y="42324"/>
                    <a:pt x="28791" y="42324"/>
                  </a:cubicBezTo>
                  <a:cubicBezTo>
                    <a:pt x="21340" y="42324"/>
                    <a:pt x="15257" y="36241"/>
                    <a:pt x="15257" y="28740"/>
                  </a:cubicBezTo>
                  <a:cubicBezTo>
                    <a:pt x="15257" y="21238"/>
                    <a:pt x="21340" y="15206"/>
                    <a:pt x="28791" y="15206"/>
                  </a:cubicBezTo>
                  <a:cubicBezTo>
                    <a:pt x="36242" y="15206"/>
                    <a:pt x="42324" y="21289"/>
                    <a:pt x="42324" y="28740"/>
                  </a:cubicBezTo>
                  <a:close/>
                </a:path>
              </a:pathLst>
            </a:custGeom>
            <a:grpFill/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7" name="Frihandsfigur: Form 16">
              <a:extLst>
                <a:ext uri="{FF2B5EF4-FFF2-40B4-BE49-F238E27FC236}">
                  <a16:creationId xmlns:a16="http://schemas.microsoft.com/office/drawing/2014/main" id="{9B276FC2-DC6A-1BA2-2FF4-27A7C55FFFE6}"/>
                </a:ext>
              </a:extLst>
            </p:cNvPr>
            <p:cNvSpPr/>
            <p:nvPr/>
          </p:nvSpPr>
          <p:spPr>
            <a:xfrm>
              <a:off x="6224527" y="2370380"/>
              <a:ext cx="115433" cy="43084"/>
            </a:xfrm>
            <a:custGeom>
              <a:avLst/>
              <a:gdLst>
                <a:gd name="connsiteX0" fmla="*/ 36859 w 115433"/>
                <a:gd name="connsiteY0" fmla="*/ 0 h 43084"/>
                <a:gd name="connsiteX1" fmla="*/ 9 w 115433"/>
                <a:gd name="connsiteY1" fmla="*/ 35076 h 43084"/>
                <a:gd name="connsiteX2" fmla="*/ 7207 w 115433"/>
                <a:gd name="connsiteY2" fmla="*/ 43034 h 43084"/>
                <a:gd name="connsiteX3" fmla="*/ 15164 w 115433"/>
                <a:gd name="connsiteY3" fmla="*/ 35836 h 43084"/>
                <a:gd name="connsiteX4" fmla="*/ 36859 w 115433"/>
                <a:gd name="connsiteY4" fmla="*/ 15206 h 43084"/>
                <a:gd name="connsiteX5" fmla="*/ 78524 w 115433"/>
                <a:gd name="connsiteY5" fmla="*/ 15206 h 43084"/>
                <a:gd name="connsiteX6" fmla="*/ 100218 w 115433"/>
                <a:gd name="connsiteY6" fmla="*/ 35836 h 43084"/>
                <a:gd name="connsiteX7" fmla="*/ 107821 w 115433"/>
                <a:gd name="connsiteY7" fmla="*/ 43084 h 43084"/>
                <a:gd name="connsiteX8" fmla="*/ 108226 w 115433"/>
                <a:gd name="connsiteY8" fmla="*/ 43084 h 43084"/>
                <a:gd name="connsiteX9" fmla="*/ 115424 w 115433"/>
                <a:gd name="connsiteY9" fmla="*/ 35126 h 43084"/>
                <a:gd name="connsiteX10" fmla="*/ 78574 w 115433"/>
                <a:gd name="connsiteY10" fmla="*/ 51 h 43084"/>
                <a:gd name="connsiteX11" fmla="*/ 36910 w 115433"/>
                <a:gd name="connsiteY11" fmla="*/ 51 h 43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5433" h="43084">
                  <a:moveTo>
                    <a:pt x="36859" y="0"/>
                  </a:moveTo>
                  <a:cubicBezTo>
                    <a:pt x="17141" y="0"/>
                    <a:pt x="972" y="15409"/>
                    <a:pt x="9" y="35076"/>
                  </a:cubicBezTo>
                  <a:cubicBezTo>
                    <a:pt x="-194" y="39283"/>
                    <a:pt x="3050" y="42831"/>
                    <a:pt x="7207" y="43034"/>
                  </a:cubicBezTo>
                  <a:cubicBezTo>
                    <a:pt x="11363" y="43287"/>
                    <a:pt x="14962" y="39992"/>
                    <a:pt x="15164" y="35836"/>
                  </a:cubicBezTo>
                  <a:cubicBezTo>
                    <a:pt x="15722" y="24279"/>
                    <a:pt x="25251" y="15206"/>
                    <a:pt x="36859" y="15206"/>
                  </a:cubicBezTo>
                  <a:lnTo>
                    <a:pt x="78524" y="15206"/>
                  </a:lnTo>
                  <a:cubicBezTo>
                    <a:pt x="90131" y="15206"/>
                    <a:pt x="99610" y="24279"/>
                    <a:pt x="100218" y="35836"/>
                  </a:cubicBezTo>
                  <a:cubicBezTo>
                    <a:pt x="100421" y="39891"/>
                    <a:pt x="103766" y="43084"/>
                    <a:pt x="107821" y="43084"/>
                  </a:cubicBezTo>
                  <a:cubicBezTo>
                    <a:pt x="107923" y="43084"/>
                    <a:pt x="108074" y="43084"/>
                    <a:pt x="108226" y="43084"/>
                  </a:cubicBezTo>
                  <a:cubicBezTo>
                    <a:pt x="112434" y="42882"/>
                    <a:pt x="115627" y="39283"/>
                    <a:pt x="115424" y="35126"/>
                  </a:cubicBezTo>
                  <a:cubicBezTo>
                    <a:pt x="114461" y="15460"/>
                    <a:pt x="98241" y="51"/>
                    <a:pt x="78574" y="51"/>
                  </a:cubicBezTo>
                  <a:lnTo>
                    <a:pt x="36910" y="51"/>
                  </a:lnTo>
                  <a:close/>
                </a:path>
              </a:pathLst>
            </a:custGeom>
            <a:grpFill/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8" name="Frihandsfigur: Form 17">
              <a:extLst>
                <a:ext uri="{FF2B5EF4-FFF2-40B4-BE49-F238E27FC236}">
                  <a16:creationId xmlns:a16="http://schemas.microsoft.com/office/drawing/2014/main" id="{96D487A7-447F-7EF0-D543-ABF7B6B9BCC4}"/>
                </a:ext>
              </a:extLst>
            </p:cNvPr>
            <p:cNvSpPr/>
            <p:nvPr/>
          </p:nvSpPr>
          <p:spPr>
            <a:xfrm>
              <a:off x="5962483" y="2192417"/>
              <a:ext cx="327338" cy="86320"/>
            </a:xfrm>
            <a:custGeom>
              <a:avLst/>
              <a:gdLst>
                <a:gd name="connsiteX0" fmla="*/ 7603 w 327338"/>
                <a:gd name="connsiteY0" fmla="*/ 86321 h 86320"/>
                <a:gd name="connsiteX1" fmla="*/ 15206 w 327338"/>
                <a:gd name="connsiteY1" fmla="*/ 78717 h 86320"/>
                <a:gd name="connsiteX2" fmla="*/ 15206 w 327338"/>
                <a:gd name="connsiteY2" fmla="*/ 50130 h 86320"/>
                <a:gd name="connsiteX3" fmla="*/ 156066 w 327338"/>
                <a:gd name="connsiteY3" fmla="*/ 50130 h 86320"/>
                <a:gd name="connsiteX4" fmla="*/ 156066 w 327338"/>
                <a:gd name="connsiteY4" fmla="*/ 78717 h 86320"/>
                <a:gd name="connsiteX5" fmla="*/ 163669 w 327338"/>
                <a:gd name="connsiteY5" fmla="*/ 86321 h 86320"/>
                <a:gd name="connsiteX6" fmla="*/ 171272 w 327338"/>
                <a:gd name="connsiteY6" fmla="*/ 78717 h 86320"/>
                <a:gd name="connsiteX7" fmla="*/ 171272 w 327338"/>
                <a:gd name="connsiteY7" fmla="*/ 50130 h 86320"/>
                <a:gd name="connsiteX8" fmla="*/ 312133 w 327338"/>
                <a:gd name="connsiteY8" fmla="*/ 50130 h 86320"/>
                <a:gd name="connsiteX9" fmla="*/ 312133 w 327338"/>
                <a:gd name="connsiteY9" fmla="*/ 78717 h 86320"/>
                <a:gd name="connsiteX10" fmla="*/ 319736 w 327338"/>
                <a:gd name="connsiteY10" fmla="*/ 86321 h 86320"/>
                <a:gd name="connsiteX11" fmla="*/ 327339 w 327338"/>
                <a:gd name="connsiteY11" fmla="*/ 78717 h 86320"/>
                <a:gd name="connsiteX12" fmla="*/ 327339 w 327338"/>
                <a:gd name="connsiteY12" fmla="*/ 42527 h 86320"/>
                <a:gd name="connsiteX13" fmla="*/ 319736 w 327338"/>
                <a:gd name="connsiteY13" fmla="*/ 34924 h 86320"/>
                <a:gd name="connsiteX14" fmla="*/ 171272 w 327338"/>
                <a:gd name="connsiteY14" fmla="*/ 34924 h 86320"/>
                <a:gd name="connsiteX15" fmla="*/ 171272 w 327338"/>
                <a:gd name="connsiteY15" fmla="*/ 7603 h 86320"/>
                <a:gd name="connsiteX16" fmla="*/ 163669 w 327338"/>
                <a:gd name="connsiteY16" fmla="*/ 0 h 86320"/>
                <a:gd name="connsiteX17" fmla="*/ 156066 w 327338"/>
                <a:gd name="connsiteY17" fmla="*/ 7603 h 86320"/>
                <a:gd name="connsiteX18" fmla="*/ 156066 w 327338"/>
                <a:gd name="connsiteY18" fmla="*/ 34924 h 86320"/>
                <a:gd name="connsiteX19" fmla="*/ 7603 w 327338"/>
                <a:gd name="connsiteY19" fmla="*/ 34924 h 86320"/>
                <a:gd name="connsiteX20" fmla="*/ 0 w 327338"/>
                <a:gd name="connsiteY20" fmla="*/ 42527 h 86320"/>
                <a:gd name="connsiteX21" fmla="*/ 0 w 327338"/>
                <a:gd name="connsiteY21" fmla="*/ 78717 h 86320"/>
                <a:gd name="connsiteX22" fmla="*/ 7603 w 327338"/>
                <a:gd name="connsiteY22" fmla="*/ 86321 h 86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27338" h="86320">
                  <a:moveTo>
                    <a:pt x="7603" y="86321"/>
                  </a:moveTo>
                  <a:cubicBezTo>
                    <a:pt x="11810" y="86321"/>
                    <a:pt x="15206" y="82925"/>
                    <a:pt x="15206" y="78717"/>
                  </a:cubicBezTo>
                  <a:lnTo>
                    <a:pt x="15206" y="50130"/>
                  </a:lnTo>
                  <a:lnTo>
                    <a:pt x="156066" y="50130"/>
                  </a:lnTo>
                  <a:lnTo>
                    <a:pt x="156066" y="78717"/>
                  </a:lnTo>
                  <a:cubicBezTo>
                    <a:pt x="156066" y="82925"/>
                    <a:pt x="159462" y="86321"/>
                    <a:pt x="163669" y="86321"/>
                  </a:cubicBezTo>
                  <a:cubicBezTo>
                    <a:pt x="167877" y="86321"/>
                    <a:pt x="171272" y="82925"/>
                    <a:pt x="171272" y="78717"/>
                  </a:cubicBezTo>
                  <a:lnTo>
                    <a:pt x="171272" y="50130"/>
                  </a:lnTo>
                  <a:lnTo>
                    <a:pt x="312133" y="50130"/>
                  </a:lnTo>
                  <a:lnTo>
                    <a:pt x="312133" y="78717"/>
                  </a:lnTo>
                  <a:cubicBezTo>
                    <a:pt x="312133" y="82925"/>
                    <a:pt x="315529" y="86321"/>
                    <a:pt x="319736" y="86321"/>
                  </a:cubicBezTo>
                  <a:cubicBezTo>
                    <a:pt x="323942" y="86321"/>
                    <a:pt x="327339" y="82925"/>
                    <a:pt x="327339" y="78717"/>
                  </a:cubicBezTo>
                  <a:lnTo>
                    <a:pt x="327339" y="42527"/>
                  </a:lnTo>
                  <a:cubicBezTo>
                    <a:pt x="327339" y="38320"/>
                    <a:pt x="323942" y="34924"/>
                    <a:pt x="319736" y="34924"/>
                  </a:cubicBezTo>
                  <a:lnTo>
                    <a:pt x="171272" y="34924"/>
                  </a:lnTo>
                  <a:lnTo>
                    <a:pt x="171272" y="7603"/>
                  </a:lnTo>
                  <a:cubicBezTo>
                    <a:pt x="171272" y="3396"/>
                    <a:pt x="167877" y="0"/>
                    <a:pt x="163669" y="0"/>
                  </a:cubicBezTo>
                  <a:cubicBezTo>
                    <a:pt x="159462" y="0"/>
                    <a:pt x="156066" y="3396"/>
                    <a:pt x="156066" y="7603"/>
                  </a:cubicBezTo>
                  <a:lnTo>
                    <a:pt x="156066" y="34924"/>
                  </a:lnTo>
                  <a:lnTo>
                    <a:pt x="7603" y="34924"/>
                  </a:lnTo>
                  <a:cubicBezTo>
                    <a:pt x="3396" y="34924"/>
                    <a:pt x="0" y="38320"/>
                    <a:pt x="0" y="42527"/>
                  </a:cubicBezTo>
                  <a:lnTo>
                    <a:pt x="0" y="78717"/>
                  </a:lnTo>
                  <a:cubicBezTo>
                    <a:pt x="0" y="82925"/>
                    <a:pt x="3396" y="86321"/>
                    <a:pt x="7603" y="86321"/>
                  </a:cubicBezTo>
                  <a:close/>
                </a:path>
              </a:pathLst>
            </a:custGeom>
            <a:grpFill/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9" name="Frihandsfigur: Form 18">
              <a:extLst>
                <a:ext uri="{FF2B5EF4-FFF2-40B4-BE49-F238E27FC236}">
                  <a16:creationId xmlns:a16="http://schemas.microsoft.com/office/drawing/2014/main" id="{56A71F08-23E3-020E-3C93-FBB81C35E3C4}"/>
                </a:ext>
              </a:extLst>
            </p:cNvPr>
            <p:cNvSpPr/>
            <p:nvPr/>
          </p:nvSpPr>
          <p:spPr>
            <a:xfrm>
              <a:off x="6097413" y="2069905"/>
              <a:ext cx="57479" cy="57580"/>
            </a:xfrm>
            <a:custGeom>
              <a:avLst/>
              <a:gdLst>
                <a:gd name="connsiteX0" fmla="*/ 28739 w 57479"/>
                <a:gd name="connsiteY0" fmla="*/ 57581 h 57580"/>
                <a:gd name="connsiteX1" fmla="*/ 57479 w 57479"/>
                <a:gd name="connsiteY1" fmla="*/ 28790 h 57580"/>
                <a:gd name="connsiteX2" fmla="*/ 28739 w 57479"/>
                <a:gd name="connsiteY2" fmla="*/ 0 h 57580"/>
                <a:gd name="connsiteX3" fmla="*/ 0 w 57479"/>
                <a:gd name="connsiteY3" fmla="*/ 28790 h 57580"/>
                <a:gd name="connsiteX4" fmla="*/ 28739 w 57479"/>
                <a:gd name="connsiteY4" fmla="*/ 57581 h 57580"/>
                <a:gd name="connsiteX5" fmla="*/ 28739 w 57479"/>
                <a:gd name="connsiteY5" fmla="*/ 15257 h 57580"/>
                <a:gd name="connsiteX6" fmla="*/ 42273 w 57479"/>
                <a:gd name="connsiteY6" fmla="*/ 28841 h 57580"/>
                <a:gd name="connsiteX7" fmla="*/ 28739 w 57479"/>
                <a:gd name="connsiteY7" fmla="*/ 42425 h 57580"/>
                <a:gd name="connsiteX8" fmla="*/ 15206 w 57479"/>
                <a:gd name="connsiteY8" fmla="*/ 28841 h 57580"/>
                <a:gd name="connsiteX9" fmla="*/ 28739 w 57479"/>
                <a:gd name="connsiteY9" fmla="*/ 15257 h 57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7479" h="57580">
                  <a:moveTo>
                    <a:pt x="28739" y="57581"/>
                  </a:moveTo>
                  <a:cubicBezTo>
                    <a:pt x="44605" y="57581"/>
                    <a:pt x="57479" y="44656"/>
                    <a:pt x="57479" y="28790"/>
                  </a:cubicBezTo>
                  <a:cubicBezTo>
                    <a:pt x="57479" y="12925"/>
                    <a:pt x="44554" y="0"/>
                    <a:pt x="28739" y="0"/>
                  </a:cubicBezTo>
                  <a:cubicBezTo>
                    <a:pt x="12925" y="0"/>
                    <a:pt x="0" y="12925"/>
                    <a:pt x="0" y="28790"/>
                  </a:cubicBezTo>
                  <a:cubicBezTo>
                    <a:pt x="0" y="44656"/>
                    <a:pt x="12925" y="57581"/>
                    <a:pt x="28739" y="57581"/>
                  </a:cubicBezTo>
                  <a:close/>
                  <a:moveTo>
                    <a:pt x="28739" y="15257"/>
                  </a:moveTo>
                  <a:cubicBezTo>
                    <a:pt x="36191" y="15257"/>
                    <a:pt x="42273" y="21339"/>
                    <a:pt x="42273" y="28841"/>
                  </a:cubicBezTo>
                  <a:cubicBezTo>
                    <a:pt x="42273" y="36343"/>
                    <a:pt x="36191" y="42425"/>
                    <a:pt x="28739" y="42425"/>
                  </a:cubicBezTo>
                  <a:cubicBezTo>
                    <a:pt x="21288" y="42425"/>
                    <a:pt x="15206" y="36343"/>
                    <a:pt x="15206" y="28841"/>
                  </a:cubicBezTo>
                  <a:cubicBezTo>
                    <a:pt x="15206" y="21339"/>
                    <a:pt x="21288" y="15257"/>
                    <a:pt x="28739" y="15257"/>
                  </a:cubicBezTo>
                  <a:close/>
                </a:path>
              </a:pathLst>
            </a:custGeom>
            <a:grpFill/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0" name="Frihandsfigur: Form 19">
              <a:extLst>
                <a:ext uri="{FF2B5EF4-FFF2-40B4-BE49-F238E27FC236}">
                  <a16:creationId xmlns:a16="http://schemas.microsoft.com/office/drawing/2014/main" id="{5C0AF110-039F-DBC9-6F1C-FADA486DB377}"/>
                </a:ext>
              </a:extLst>
            </p:cNvPr>
            <p:cNvSpPr/>
            <p:nvPr/>
          </p:nvSpPr>
          <p:spPr>
            <a:xfrm>
              <a:off x="6068512" y="2135292"/>
              <a:ext cx="115382" cy="43033"/>
            </a:xfrm>
            <a:custGeom>
              <a:avLst/>
              <a:gdLst>
                <a:gd name="connsiteX0" fmla="*/ 7156 w 115382"/>
                <a:gd name="connsiteY0" fmla="*/ 42983 h 43033"/>
                <a:gd name="connsiteX1" fmla="*/ 15114 w 115382"/>
                <a:gd name="connsiteY1" fmla="*/ 35785 h 43033"/>
                <a:gd name="connsiteX2" fmla="*/ 36808 w 115382"/>
                <a:gd name="connsiteY2" fmla="*/ 15156 h 43033"/>
                <a:gd name="connsiteX3" fmla="*/ 78473 w 115382"/>
                <a:gd name="connsiteY3" fmla="*/ 15156 h 43033"/>
                <a:gd name="connsiteX4" fmla="*/ 100167 w 115382"/>
                <a:gd name="connsiteY4" fmla="*/ 35785 h 43033"/>
                <a:gd name="connsiteX5" fmla="*/ 107770 w 115382"/>
                <a:gd name="connsiteY5" fmla="*/ 43034 h 43033"/>
                <a:gd name="connsiteX6" fmla="*/ 108176 w 115382"/>
                <a:gd name="connsiteY6" fmla="*/ 43034 h 43033"/>
                <a:gd name="connsiteX7" fmla="*/ 115373 w 115382"/>
                <a:gd name="connsiteY7" fmla="*/ 35076 h 43033"/>
                <a:gd name="connsiteX8" fmla="*/ 78524 w 115382"/>
                <a:gd name="connsiteY8" fmla="*/ 0 h 43033"/>
                <a:gd name="connsiteX9" fmla="*/ 36859 w 115382"/>
                <a:gd name="connsiteY9" fmla="*/ 0 h 43033"/>
                <a:gd name="connsiteX10" fmla="*/ 9 w 115382"/>
                <a:gd name="connsiteY10" fmla="*/ 35076 h 43033"/>
                <a:gd name="connsiteX11" fmla="*/ 7207 w 115382"/>
                <a:gd name="connsiteY11" fmla="*/ 43034 h 43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5382" h="43033">
                  <a:moveTo>
                    <a:pt x="7156" y="42983"/>
                  </a:moveTo>
                  <a:cubicBezTo>
                    <a:pt x="11312" y="43186"/>
                    <a:pt x="14911" y="39942"/>
                    <a:pt x="15114" y="35785"/>
                  </a:cubicBezTo>
                  <a:cubicBezTo>
                    <a:pt x="15672" y="24229"/>
                    <a:pt x="25201" y="15156"/>
                    <a:pt x="36808" y="15156"/>
                  </a:cubicBezTo>
                  <a:lnTo>
                    <a:pt x="78473" y="15156"/>
                  </a:lnTo>
                  <a:cubicBezTo>
                    <a:pt x="90081" y="15156"/>
                    <a:pt x="99559" y="24229"/>
                    <a:pt x="100167" y="35785"/>
                  </a:cubicBezTo>
                  <a:cubicBezTo>
                    <a:pt x="100370" y="39840"/>
                    <a:pt x="103716" y="43034"/>
                    <a:pt x="107770" y="43034"/>
                  </a:cubicBezTo>
                  <a:cubicBezTo>
                    <a:pt x="107872" y="43034"/>
                    <a:pt x="108024" y="43034"/>
                    <a:pt x="108176" y="43034"/>
                  </a:cubicBezTo>
                  <a:cubicBezTo>
                    <a:pt x="112383" y="42831"/>
                    <a:pt x="115576" y="39232"/>
                    <a:pt x="115373" y="35076"/>
                  </a:cubicBezTo>
                  <a:cubicBezTo>
                    <a:pt x="114411" y="15409"/>
                    <a:pt x="98190" y="0"/>
                    <a:pt x="78524" y="0"/>
                  </a:cubicBezTo>
                  <a:lnTo>
                    <a:pt x="36859" y="0"/>
                  </a:lnTo>
                  <a:cubicBezTo>
                    <a:pt x="17141" y="0"/>
                    <a:pt x="972" y="15409"/>
                    <a:pt x="9" y="35076"/>
                  </a:cubicBezTo>
                  <a:cubicBezTo>
                    <a:pt x="-193" y="39283"/>
                    <a:pt x="3050" y="42831"/>
                    <a:pt x="7207" y="43034"/>
                  </a:cubicBezTo>
                  <a:close/>
                </a:path>
              </a:pathLst>
            </a:custGeom>
            <a:grpFill/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  <p:sp>
        <p:nvSpPr>
          <p:cNvPr id="21" name="Frihandsfigur: Form 20">
            <a:extLst>
              <a:ext uri="{FF2B5EF4-FFF2-40B4-BE49-F238E27FC236}">
                <a16:creationId xmlns:a16="http://schemas.microsoft.com/office/drawing/2014/main" id="{8D249EB1-8406-5A0C-7E4D-7E3AB6F760B2}"/>
              </a:ext>
            </a:extLst>
          </p:cNvPr>
          <p:cNvSpPr/>
          <p:nvPr/>
        </p:nvSpPr>
        <p:spPr>
          <a:xfrm>
            <a:off x="407987" y="1997620"/>
            <a:ext cx="568192" cy="385362"/>
          </a:xfrm>
          <a:custGeom>
            <a:avLst/>
            <a:gdLst>
              <a:gd name="connsiteX0" fmla="*/ 7603 w 439890"/>
              <a:gd name="connsiteY0" fmla="*/ 298346 h 298345"/>
              <a:gd name="connsiteX1" fmla="*/ 403066 w 439890"/>
              <a:gd name="connsiteY1" fmla="*/ 298346 h 298345"/>
              <a:gd name="connsiteX2" fmla="*/ 409554 w 439890"/>
              <a:gd name="connsiteY2" fmla="*/ 294747 h 298345"/>
              <a:gd name="connsiteX3" fmla="*/ 438750 w 439890"/>
              <a:gd name="connsiteY3" fmla="*/ 247557 h 298345"/>
              <a:gd name="connsiteX4" fmla="*/ 438750 w 439890"/>
              <a:gd name="connsiteY4" fmla="*/ 239548 h 298345"/>
              <a:gd name="connsiteX5" fmla="*/ 411987 w 439890"/>
              <a:gd name="connsiteY5" fmla="*/ 196363 h 298345"/>
              <a:gd name="connsiteX6" fmla="*/ 438750 w 439890"/>
              <a:gd name="connsiteY6" fmla="*/ 153177 h 298345"/>
              <a:gd name="connsiteX7" fmla="*/ 438750 w 439890"/>
              <a:gd name="connsiteY7" fmla="*/ 145169 h 298345"/>
              <a:gd name="connsiteX8" fmla="*/ 411987 w 439890"/>
              <a:gd name="connsiteY8" fmla="*/ 101983 h 298345"/>
              <a:gd name="connsiteX9" fmla="*/ 438750 w 439890"/>
              <a:gd name="connsiteY9" fmla="*/ 58797 h 298345"/>
              <a:gd name="connsiteX10" fmla="*/ 438750 w 439890"/>
              <a:gd name="connsiteY10" fmla="*/ 50789 h 298345"/>
              <a:gd name="connsiteX11" fmla="*/ 409554 w 439890"/>
              <a:gd name="connsiteY11" fmla="*/ 3599 h 298345"/>
              <a:gd name="connsiteX12" fmla="*/ 403066 w 439890"/>
              <a:gd name="connsiteY12" fmla="*/ 0 h 298345"/>
              <a:gd name="connsiteX13" fmla="*/ 7603 w 439890"/>
              <a:gd name="connsiteY13" fmla="*/ 0 h 298345"/>
              <a:gd name="connsiteX14" fmla="*/ 0 w 439890"/>
              <a:gd name="connsiteY14" fmla="*/ 7603 h 298345"/>
              <a:gd name="connsiteX15" fmla="*/ 0 w 439890"/>
              <a:gd name="connsiteY15" fmla="*/ 290692 h 298345"/>
              <a:gd name="connsiteX16" fmla="*/ 7603 w 439890"/>
              <a:gd name="connsiteY16" fmla="*/ 298295 h 298345"/>
              <a:gd name="connsiteX17" fmla="*/ 398808 w 439890"/>
              <a:gd name="connsiteY17" fmla="*/ 283140 h 298345"/>
              <a:gd name="connsiteX18" fmla="*/ 15206 w 439890"/>
              <a:gd name="connsiteY18" fmla="*/ 283140 h 298345"/>
              <a:gd name="connsiteX19" fmla="*/ 15206 w 439890"/>
              <a:gd name="connsiteY19" fmla="*/ 203966 h 298345"/>
              <a:gd name="connsiteX20" fmla="*/ 398808 w 439890"/>
              <a:gd name="connsiteY20" fmla="*/ 203966 h 298345"/>
              <a:gd name="connsiteX21" fmla="*/ 423341 w 439890"/>
              <a:gd name="connsiteY21" fmla="*/ 243553 h 298345"/>
              <a:gd name="connsiteX22" fmla="*/ 398808 w 439890"/>
              <a:gd name="connsiteY22" fmla="*/ 283140 h 298345"/>
              <a:gd name="connsiteX23" fmla="*/ 398808 w 439890"/>
              <a:gd name="connsiteY23" fmla="*/ 188760 h 298345"/>
              <a:gd name="connsiteX24" fmla="*/ 15206 w 439890"/>
              <a:gd name="connsiteY24" fmla="*/ 188760 h 298345"/>
              <a:gd name="connsiteX25" fmla="*/ 15206 w 439890"/>
              <a:gd name="connsiteY25" fmla="*/ 109586 h 298345"/>
              <a:gd name="connsiteX26" fmla="*/ 398808 w 439890"/>
              <a:gd name="connsiteY26" fmla="*/ 109586 h 298345"/>
              <a:gd name="connsiteX27" fmla="*/ 423341 w 439890"/>
              <a:gd name="connsiteY27" fmla="*/ 149173 h 298345"/>
              <a:gd name="connsiteX28" fmla="*/ 398808 w 439890"/>
              <a:gd name="connsiteY28" fmla="*/ 188760 h 298345"/>
              <a:gd name="connsiteX29" fmla="*/ 15206 w 439890"/>
              <a:gd name="connsiteY29" fmla="*/ 15206 h 298345"/>
              <a:gd name="connsiteX30" fmla="*/ 398808 w 439890"/>
              <a:gd name="connsiteY30" fmla="*/ 15206 h 298345"/>
              <a:gd name="connsiteX31" fmla="*/ 423341 w 439890"/>
              <a:gd name="connsiteY31" fmla="*/ 54793 h 298345"/>
              <a:gd name="connsiteX32" fmla="*/ 398808 w 439890"/>
              <a:gd name="connsiteY32" fmla="*/ 94380 h 298345"/>
              <a:gd name="connsiteX33" fmla="*/ 15206 w 439890"/>
              <a:gd name="connsiteY33" fmla="*/ 94380 h 298345"/>
              <a:gd name="connsiteX34" fmla="*/ 15206 w 439890"/>
              <a:gd name="connsiteY34" fmla="*/ 15206 h 298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439890" h="298345">
                <a:moveTo>
                  <a:pt x="7603" y="298346"/>
                </a:moveTo>
                <a:lnTo>
                  <a:pt x="403066" y="298346"/>
                </a:lnTo>
                <a:cubicBezTo>
                  <a:pt x="405702" y="298346"/>
                  <a:pt x="408135" y="296977"/>
                  <a:pt x="409554" y="294747"/>
                </a:cubicBezTo>
                <a:lnTo>
                  <a:pt x="438750" y="247557"/>
                </a:lnTo>
                <a:cubicBezTo>
                  <a:pt x="440270" y="245124"/>
                  <a:pt x="440270" y="241981"/>
                  <a:pt x="438750" y="239548"/>
                </a:cubicBezTo>
                <a:lnTo>
                  <a:pt x="411987" y="196363"/>
                </a:lnTo>
                <a:lnTo>
                  <a:pt x="438750" y="153177"/>
                </a:lnTo>
                <a:cubicBezTo>
                  <a:pt x="440270" y="150744"/>
                  <a:pt x="440270" y="147602"/>
                  <a:pt x="438750" y="145169"/>
                </a:cubicBezTo>
                <a:lnTo>
                  <a:pt x="411987" y="101983"/>
                </a:lnTo>
                <a:lnTo>
                  <a:pt x="438750" y="58797"/>
                </a:lnTo>
                <a:cubicBezTo>
                  <a:pt x="440270" y="56364"/>
                  <a:pt x="440270" y="53222"/>
                  <a:pt x="438750" y="50789"/>
                </a:cubicBezTo>
                <a:lnTo>
                  <a:pt x="409554" y="3599"/>
                </a:lnTo>
                <a:cubicBezTo>
                  <a:pt x="408185" y="1369"/>
                  <a:pt x="405702" y="0"/>
                  <a:pt x="403066" y="0"/>
                </a:cubicBezTo>
                <a:lnTo>
                  <a:pt x="7603" y="0"/>
                </a:lnTo>
                <a:cubicBezTo>
                  <a:pt x="3396" y="0"/>
                  <a:pt x="0" y="3396"/>
                  <a:pt x="0" y="7603"/>
                </a:cubicBezTo>
                <a:lnTo>
                  <a:pt x="0" y="290692"/>
                </a:lnTo>
                <a:cubicBezTo>
                  <a:pt x="0" y="294899"/>
                  <a:pt x="3396" y="298295"/>
                  <a:pt x="7603" y="298295"/>
                </a:cubicBezTo>
                <a:close/>
                <a:moveTo>
                  <a:pt x="398808" y="283140"/>
                </a:moveTo>
                <a:lnTo>
                  <a:pt x="15206" y="283140"/>
                </a:lnTo>
                <a:lnTo>
                  <a:pt x="15206" y="203966"/>
                </a:lnTo>
                <a:lnTo>
                  <a:pt x="398808" y="203966"/>
                </a:lnTo>
                <a:lnTo>
                  <a:pt x="423341" y="243553"/>
                </a:lnTo>
                <a:lnTo>
                  <a:pt x="398808" y="283140"/>
                </a:lnTo>
                <a:close/>
                <a:moveTo>
                  <a:pt x="398808" y="188760"/>
                </a:moveTo>
                <a:lnTo>
                  <a:pt x="15206" y="188760"/>
                </a:lnTo>
                <a:lnTo>
                  <a:pt x="15206" y="109586"/>
                </a:lnTo>
                <a:lnTo>
                  <a:pt x="398808" y="109586"/>
                </a:lnTo>
                <a:lnTo>
                  <a:pt x="423341" y="149173"/>
                </a:lnTo>
                <a:lnTo>
                  <a:pt x="398808" y="188760"/>
                </a:lnTo>
                <a:close/>
                <a:moveTo>
                  <a:pt x="15206" y="15206"/>
                </a:moveTo>
                <a:lnTo>
                  <a:pt x="398808" y="15206"/>
                </a:lnTo>
                <a:lnTo>
                  <a:pt x="423341" y="54793"/>
                </a:lnTo>
                <a:lnTo>
                  <a:pt x="398808" y="94380"/>
                </a:lnTo>
                <a:lnTo>
                  <a:pt x="15206" y="94380"/>
                </a:lnTo>
                <a:lnTo>
                  <a:pt x="15206" y="15206"/>
                </a:lnTo>
                <a:close/>
              </a:path>
            </a:pathLst>
          </a:custGeom>
          <a:solidFill>
            <a:schemeClr val="bg1"/>
          </a:solidFill>
          <a:ln w="5064" cap="flat">
            <a:noFill/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grpSp>
        <p:nvGrpSpPr>
          <p:cNvPr id="38" name="Bild 3">
            <a:extLst>
              <a:ext uri="{FF2B5EF4-FFF2-40B4-BE49-F238E27FC236}">
                <a16:creationId xmlns:a16="http://schemas.microsoft.com/office/drawing/2014/main" id="{9A163CAE-F52B-7BDE-91BF-FC9F0A4763F2}"/>
              </a:ext>
            </a:extLst>
          </p:cNvPr>
          <p:cNvGrpSpPr/>
          <p:nvPr/>
        </p:nvGrpSpPr>
        <p:grpSpPr>
          <a:xfrm>
            <a:off x="11021179" y="1929070"/>
            <a:ext cx="525822" cy="459082"/>
            <a:chOff x="8274477" y="2079130"/>
            <a:chExt cx="407088" cy="355419"/>
          </a:xfrm>
          <a:solidFill>
            <a:schemeClr val="bg1"/>
          </a:solidFill>
        </p:grpSpPr>
        <p:sp>
          <p:nvSpPr>
            <p:cNvPr id="39" name="Frihandsfigur: Form 38">
              <a:extLst>
                <a:ext uri="{FF2B5EF4-FFF2-40B4-BE49-F238E27FC236}">
                  <a16:creationId xmlns:a16="http://schemas.microsoft.com/office/drawing/2014/main" id="{21D0DE9E-0A7E-D84E-C38E-989A79B9A984}"/>
                </a:ext>
              </a:extLst>
            </p:cNvPr>
            <p:cNvSpPr/>
            <p:nvPr/>
          </p:nvSpPr>
          <p:spPr>
            <a:xfrm>
              <a:off x="8370835" y="2125779"/>
              <a:ext cx="60747" cy="60757"/>
            </a:xfrm>
            <a:custGeom>
              <a:avLst/>
              <a:gdLst>
                <a:gd name="connsiteX0" fmla="*/ 30419 w 60747"/>
                <a:gd name="connsiteY0" fmla="*/ 60758 h 60757"/>
                <a:gd name="connsiteX1" fmla="*/ 40759 w 60747"/>
                <a:gd name="connsiteY1" fmla="*/ 58933 h 60757"/>
                <a:gd name="connsiteX2" fmla="*/ 57891 w 60747"/>
                <a:gd name="connsiteY2" fmla="*/ 43220 h 60757"/>
                <a:gd name="connsiteX3" fmla="*/ 58906 w 60747"/>
                <a:gd name="connsiteY3" fmla="*/ 20005 h 60757"/>
                <a:gd name="connsiteX4" fmla="*/ 43192 w 60747"/>
                <a:gd name="connsiteY4" fmla="*/ 2873 h 60757"/>
                <a:gd name="connsiteX5" fmla="*/ 19977 w 60747"/>
                <a:gd name="connsiteY5" fmla="*/ 1859 h 60757"/>
                <a:gd name="connsiteX6" fmla="*/ 1832 w 60747"/>
                <a:gd name="connsiteY6" fmla="*/ 40787 h 60757"/>
                <a:gd name="connsiteX7" fmla="*/ 30419 w 60747"/>
                <a:gd name="connsiteY7" fmla="*/ 60758 h 60757"/>
                <a:gd name="connsiteX8" fmla="*/ 25198 w 60747"/>
                <a:gd name="connsiteY8" fmla="*/ 16102 h 60757"/>
                <a:gd name="connsiteX9" fmla="*/ 30419 w 60747"/>
                <a:gd name="connsiteY9" fmla="*/ 15190 h 60757"/>
                <a:gd name="connsiteX10" fmla="*/ 36805 w 60747"/>
                <a:gd name="connsiteY10" fmla="*/ 16609 h 60757"/>
                <a:gd name="connsiteX11" fmla="*/ 44662 w 60747"/>
                <a:gd name="connsiteY11" fmla="*/ 25175 h 60757"/>
                <a:gd name="connsiteX12" fmla="*/ 44662 w 60747"/>
                <a:gd name="connsiteY12" fmla="*/ 25175 h 60757"/>
                <a:gd name="connsiteX13" fmla="*/ 44155 w 60747"/>
                <a:gd name="connsiteY13" fmla="*/ 36783 h 60757"/>
                <a:gd name="connsiteX14" fmla="*/ 35589 w 60747"/>
                <a:gd name="connsiteY14" fmla="*/ 44639 h 60757"/>
                <a:gd name="connsiteX15" fmla="*/ 16125 w 60747"/>
                <a:gd name="connsiteY15" fmla="*/ 35566 h 60757"/>
                <a:gd name="connsiteX16" fmla="*/ 25198 w 60747"/>
                <a:gd name="connsiteY16" fmla="*/ 16102 h 6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0747" h="60757">
                  <a:moveTo>
                    <a:pt x="30419" y="60758"/>
                  </a:moveTo>
                  <a:cubicBezTo>
                    <a:pt x="33866" y="60758"/>
                    <a:pt x="37363" y="60150"/>
                    <a:pt x="40759" y="58933"/>
                  </a:cubicBezTo>
                  <a:cubicBezTo>
                    <a:pt x="48362" y="56145"/>
                    <a:pt x="54496" y="50570"/>
                    <a:pt x="57891" y="43220"/>
                  </a:cubicBezTo>
                  <a:cubicBezTo>
                    <a:pt x="61288" y="35870"/>
                    <a:pt x="61693" y="27608"/>
                    <a:pt x="58906" y="20005"/>
                  </a:cubicBezTo>
                  <a:cubicBezTo>
                    <a:pt x="56117" y="12402"/>
                    <a:pt x="50542" y="6269"/>
                    <a:pt x="43192" y="2873"/>
                  </a:cubicBezTo>
                  <a:cubicBezTo>
                    <a:pt x="35843" y="-574"/>
                    <a:pt x="27580" y="-929"/>
                    <a:pt x="19977" y="1859"/>
                  </a:cubicBezTo>
                  <a:cubicBezTo>
                    <a:pt x="4264" y="7587"/>
                    <a:pt x="-3896" y="25074"/>
                    <a:pt x="1832" y="40787"/>
                  </a:cubicBezTo>
                  <a:cubicBezTo>
                    <a:pt x="6343" y="53104"/>
                    <a:pt x="18000" y="60758"/>
                    <a:pt x="30419" y="60758"/>
                  </a:cubicBezTo>
                  <a:close/>
                  <a:moveTo>
                    <a:pt x="25198" y="16102"/>
                  </a:moveTo>
                  <a:cubicBezTo>
                    <a:pt x="26871" y="15494"/>
                    <a:pt x="28645" y="15190"/>
                    <a:pt x="30419" y="15190"/>
                  </a:cubicBezTo>
                  <a:cubicBezTo>
                    <a:pt x="32598" y="15190"/>
                    <a:pt x="34778" y="15646"/>
                    <a:pt x="36805" y="16609"/>
                  </a:cubicBezTo>
                  <a:cubicBezTo>
                    <a:pt x="40506" y="18333"/>
                    <a:pt x="43293" y="21374"/>
                    <a:pt x="44662" y="25175"/>
                  </a:cubicBezTo>
                  <a:lnTo>
                    <a:pt x="44662" y="25175"/>
                  </a:lnTo>
                  <a:cubicBezTo>
                    <a:pt x="46031" y="28977"/>
                    <a:pt x="45879" y="33083"/>
                    <a:pt x="44155" y="36783"/>
                  </a:cubicBezTo>
                  <a:cubicBezTo>
                    <a:pt x="42432" y="40483"/>
                    <a:pt x="39390" y="43220"/>
                    <a:pt x="35589" y="44639"/>
                  </a:cubicBezTo>
                  <a:cubicBezTo>
                    <a:pt x="27733" y="47529"/>
                    <a:pt x="19015" y="43423"/>
                    <a:pt x="16125" y="35566"/>
                  </a:cubicBezTo>
                  <a:cubicBezTo>
                    <a:pt x="13287" y="27710"/>
                    <a:pt x="17342" y="18992"/>
                    <a:pt x="25198" y="16102"/>
                  </a:cubicBezTo>
                  <a:close/>
                </a:path>
              </a:pathLst>
            </a:custGeom>
            <a:grpFill/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0" name="Frihandsfigur: Form 39">
              <a:extLst>
                <a:ext uri="{FF2B5EF4-FFF2-40B4-BE49-F238E27FC236}">
                  <a16:creationId xmlns:a16="http://schemas.microsoft.com/office/drawing/2014/main" id="{CCAE7589-FCED-9077-EE5D-0A02250F50C1}"/>
                </a:ext>
              </a:extLst>
            </p:cNvPr>
            <p:cNvSpPr/>
            <p:nvPr/>
          </p:nvSpPr>
          <p:spPr>
            <a:xfrm>
              <a:off x="8359184" y="2254509"/>
              <a:ext cx="15206" cy="51954"/>
            </a:xfrm>
            <a:custGeom>
              <a:avLst/>
              <a:gdLst>
                <a:gd name="connsiteX0" fmla="*/ 0 w 15206"/>
                <a:gd name="connsiteY0" fmla="*/ 7603 h 51954"/>
                <a:gd name="connsiteX1" fmla="*/ 0 w 15206"/>
                <a:gd name="connsiteY1" fmla="*/ 44351 h 51954"/>
                <a:gd name="connsiteX2" fmla="*/ 7603 w 15206"/>
                <a:gd name="connsiteY2" fmla="*/ 51955 h 51954"/>
                <a:gd name="connsiteX3" fmla="*/ 15206 w 15206"/>
                <a:gd name="connsiteY3" fmla="*/ 44351 h 51954"/>
                <a:gd name="connsiteX4" fmla="*/ 15206 w 15206"/>
                <a:gd name="connsiteY4" fmla="*/ 7603 h 51954"/>
                <a:gd name="connsiteX5" fmla="*/ 7603 w 15206"/>
                <a:gd name="connsiteY5" fmla="*/ 0 h 51954"/>
                <a:gd name="connsiteX6" fmla="*/ 0 w 15206"/>
                <a:gd name="connsiteY6" fmla="*/ 7603 h 51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206" h="51954">
                  <a:moveTo>
                    <a:pt x="0" y="7603"/>
                  </a:moveTo>
                  <a:lnTo>
                    <a:pt x="0" y="44351"/>
                  </a:lnTo>
                  <a:cubicBezTo>
                    <a:pt x="0" y="48559"/>
                    <a:pt x="3396" y="51955"/>
                    <a:pt x="7603" y="51955"/>
                  </a:cubicBezTo>
                  <a:cubicBezTo>
                    <a:pt x="11810" y="51955"/>
                    <a:pt x="15206" y="48559"/>
                    <a:pt x="15206" y="44351"/>
                  </a:cubicBezTo>
                  <a:lnTo>
                    <a:pt x="15206" y="7603"/>
                  </a:lnTo>
                  <a:cubicBezTo>
                    <a:pt x="15206" y="3396"/>
                    <a:pt x="11810" y="0"/>
                    <a:pt x="7603" y="0"/>
                  </a:cubicBezTo>
                  <a:cubicBezTo>
                    <a:pt x="3396" y="0"/>
                    <a:pt x="0" y="3396"/>
                    <a:pt x="0" y="7603"/>
                  </a:cubicBezTo>
                  <a:close/>
                </a:path>
              </a:pathLst>
            </a:custGeom>
            <a:grpFill/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1" name="Frihandsfigur: Form 40">
              <a:extLst>
                <a:ext uri="{FF2B5EF4-FFF2-40B4-BE49-F238E27FC236}">
                  <a16:creationId xmlns:a16="http://schemas.microsoft.com/office/drawing/2014/main" id="{F332B864-0387-8F48-0E75-4A7F7E3EE7F3}"/>
                </a:ext>
              </a:extLst>
            </p:cNvPr>
            <p:cNvSpPr/>
            <p:nvPr/>
          </p:nvSpPr>
          <p:spPr>
            <a:xfrm>
              <a:off x="8332319" y="2195052"/>
              <a:ext cx="185673" cy="109484"/>
            </a:xfrm>
            <a:custGeom>
              <a:avLst/>
              <a:gdLst>
                <a:gd name="connsiteX0" fmla="*/ 120687 w 185673"/>
                <a:gd name="connsiteY0" fmla="*/ 53779 h 109484"/>
                <a:gd name="connsiteX1" fmla="*/ 125705 w 185673"/>
                <a:gd name="connsiteY1" fmla="*/ 57784 h 109484"/>
                <a:gd name="connsiteX2" fmla="*/ 132041 w 185673"/>
                <a:gd name="connsiteY2" fmla="*/ 56516 h 109484"/>
                <a:gd name="connsiteX3" fmla="*/ 157233 w 185673"/>
                <a:gd name="connsiteY3" fmla="*/ 37863 h 109484"/>
                <a:gd name="connsiteX4" fmla="*/ 163316 w 185673"/>
                <a:gd name="connsiteY4" fmla="*/ 36343 h 109484"/>
                <a:gd name="connsiteX5" fmla="*/ 168688 w 185673"/>
                <a:gd name="connsiteY5" fmla="*/ 39536 h 109484"/>
                <a:gd name="connsiteX6" fmla="*/ 170209 w 185673"/>
                <a:gd name="connsiteY6" fmla="*/ 45619 h 109484"/>
                <a:gd name="connsiteX7" fmla="*/ 166965 w 185673"/>
                <a:gd name="connsiteY7" fmla="*/ 50991 h 109484"/>
                <a:gd name="connsiteX8" fmla="*/ 129912 w 185673"/>
                <a:gd name="connsiteY8" fmla="*/ 78363 h 109484"/>
                <a:gd name="connsiteX9" fmla="*/ 120079 w 185673"/>
                <a:gd name="connsiteY9" fmla="*/ 76893 h 109484"/>
                <a:gd name="connsiteX10" fmla="*/ 110550 w 185673"/>
                <a:gd name="connsiteY10" fmla="*/ 64069 h 109484"/>
                <a:gd name="connsiteX11" fmla="*/ 109739 w 185673"/>
                <a:gd name="connsiteY11" fmla="*/ 62650 h 109484"/>
                <a:gd name="connsiteX12" fmla="*/ 109688 w 185673"/>
                <a:gd name="connsiteY12" fmla="*/ 62548 h 109484"/>
                <a:gd name="connsiteX13" fmla="*/ 108776 w 185673"/>
                <a:gd name="connsiteY13" fmla="*/ 61484 h 109484"/>
                <a:gd name="connsiteX14" fmla="*/ 108522 w 185673"/>
                <a:gd name="connsiteY14" fmla="*/ 61281 h 109484"/>
                <a:gd name="connsiteX15" fmla="*/ 107560 w 185673"/>
                <a:gd name="connsiteY15" fmla="*/ 60571 h 109484"/>
                <a:gd name="connsiteX16" fmla="*/ 107204 w 185673"/>
                <a:gd name="connsiteY16" fmla="*/ 60369 h 109484"/>
                <a:gd name="connsiteX17" fmla="*/ 106140 w 185673"/>
                <a:gd name="connsiteY17" fmla="*/ 59862 h 109484"/>
                <a:gd name="connsiteX18" fmla="*/ 105988 w 185673"/>
                <a:gd name="connsiteY18" fmla="*/ 59811 h 109484"/>
                <a:gd name="connsiteX19" fmla="*/ 105836 w 185673"/>
                <a:gd name="connsiteY19" fmla="*/ 59811 h 109484"/>
                <a:gd name="connsiteX20" fmla="*/ 103606 w 185673"/>
                <a:gd name="connsiteY20" fmla="*/ 59456 h 109484"/>
                <a:gd name="connsiteX21" fmla="*/ 103606 w 185673"/>
                <a:gd name="connsiteY21" fmla="*/ 59456 h 109484"/>
                <a:gd name="connsiteX22" fmla="*/ 103555 w 185673"/>
                <a:gd name="connsiteY22" fmla="*/ 59456 h 109484"/>
                <a:gd name="connsiteX23" fmla="*/ 95952 w 185673"/>
                <a:gd name="connsiteY23" fmla="*/ 67059 h 109484"/>
                <a:gd name="connsiteX24" fmla="*/ 96053 w 185673"/>
                <a:gd name="connsiteY24" fmla="*/ 67718 h 109484"/>
                <a:gd name="connsiteX25" fmla="*/ 96053 w 185673"/>
                <a:gd name="connsiteY25" fmla="*/ 101882 h 109484"/>
                <a:gd name="connsiteX26" fmla="*/ 103657 w 185673"/>
                <a:gd name="connsiteY26" fmla="*/ 109485 h 109484"/>
                <a:gd name="connsiteX27" fmla="*/ 111260 w 185673"/>
                <a:gd name="connsiteY27" fmla="*/ 101882 h 109484"/>
                <a:gd name="connsiteX28" fmla="*/ 111260 w 185673"/>
                <a:gd name="connsiteY28" fmla="*/ 89514 h 109484"/>
                <a:gd name="connsiteX29" fmla="*/ 139087 w 185673"/>
                <a:gd name="connsiteY29" fmla="*/ 90629 h 109484"/>
                <a:gd name="connsiteX30" fmla="*/ 176190 w 185673"/>
                <a:gd name="connsiteY30" fmla="*/ 63258 h 109484"/>
                <a:gd name="connsiteX31" fmla="*/ 185415 w 185673"/>
                <a:gd name="connsiteY31" fmla="*/ 47900 h 109484"/>
                <a:gd name="connsiteX32" fmla="*/ 181056 w 185673"/>
                <a:gd name="connsiteY32" fmla="*/ 30514 h 109484"/>
                <a:gd name="connsiteX33" fmla="*/ 165698 w 185673"/>
                <a:gd name="connsiteY33" fmla="*/ 21289 h 109484"/>
                <a:gd name="connsiteX34" fmla="*/ 148363 w 185673"/>
                <a:gd name="connsiteY34" fmla="*/ 25648 h 109484"/>
                <a:gd name="connsiteX35" fmla="*/ 130318 w 185673"/>
                <a:gd name="connsiteY35" fmla="*/ 38979 h 109484"/>
                <a:gd name="connsiteX36" fmla="*/ 69138 w 185673"/>
                <a:gd name="connsiteY36" fmla="*/ 0 h 109484"/>
                <a:gd name="connsiteX37" fmla="*/ 1927 w 185673"/>
                <a:gd name="connsiteY37" fmla="*/ 56871 h 109484"/>
                <a:gd name="connsiteX38" fmla="*/ 1 w 185673"/>
                <a:gd name="connsiteY38" fmla="*/ 101730 h 109484"/>
                <a:gd name="connsiteX39" fmla="*/ 7502 w 185673"/>
                <a:gd name="connsiteY39" fmla="*/ 109434 h 109484"/>
                <a:gd name="connsiteX40" fmla="*/ 7604 w 185673"/>
                <a:gd name="connsiteY40" fmla="*/ 109434 h 109484"/>
                <a:gd name="connsiteX41" fmla="*/ 15207 w 185673"/>
                <a:gd name="connsiteY41" fmla="*/ 101932 h 109484"/>
                <a:gd name="connsiteX42" fmla="*/ 17031 w 185673"/>
                <a:gd name="connsiteY42" fmla="*/ 58797 h 109484"/>
                <a:gd name="connsiteX43" fmla="*/ 69189 w 185673"/>
                <a:gd name="connsiteY43" fmla="*/ 15206 h 109484"/>
                <a:gd name="connsiteX44" fmla="*/ 120941 w 185673"/>
                <a:gd name="connsiteY44" fmla="*/ 53729 h 109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85673" h="109484">
                  <a:moveTo>
                    <a:pt x="120687" y="53779"/>
                  </a:moveTo>
                  <a:cubicBezTo>
                    <a:pt x="121701" y="55807"/>
                    <a:pt x="123526" y="57277"/>
                    <a:pt x="125705" y="57784"/>
                  </a:cubicBezTo>
                  <a:cubicBezTo>
                    <a:pt x="127885" y="58341"/>
                    <a:pt x="130217" y="57834"/>
                    <a:pt x="132041" y="56516"/>
                  </a:cubicBezTo>
                  <a:lnTo>
                    <a:pt x="157233" y="37863"/>
                  </a:lnTo>
                  <a:cubicBezTo>
                    <a:pt x="159007" y="36546"/>
                    <a:pt x="161136" y="36039"/>
                    <a:pt x="163316" y="36343"/>
                  </a:cubicBezTo>
                  <a:cubicBezTo>
                    <a:pt x="165444" y="36647"/>
                    <a:pt x="167370" y="37813"/>
                    <a:pt x="168688" y="39536"/>
                  </a:cubicBezTo>
                  <a:cubicBezTo>
                    <a:pt x="170006" y="41310"/>
                    <a:pt x="170513" y="43439"/>
                    <a:pt x="170209" y="45619"/>
                  </a:cubicBezTo>
                  <a:cubicBezTo>
                    <a:pt x="169905" y="47798"/>
                    <a:pt x="168739" y="49674"/>
                    <a:pt x="166965" y="50991"/>
                  </a:cubicBezTo>
                  <a:lnTo>
                    <a:pt x="129912" y="78363"/>
                  </a:lnTo>
                  <a:cubicBezTo>
                    <a:pt x="126770" y="80694"/>
                    <a:pt x="122360" y="80035"/>
                    <a:pt x="120079" y="76893"/>
                  </a:cubicBezTo>
                  <a:lnTo>
                    <a:pt x="110550" y="64069"/>
                  </a:lnTo>
                  <a:cubicBezTo>
                    <a:pt x="110347" y="63562"/>
                    <a:pt x="110094" y="63106"/>
                    <a:pt x="109739" y="62650"/>
                  </a:cubicBezTo>
                  <a:cubicBezTo>
                    <a:pt x="109739" y="62650"/>
                    <a:pt x="109739" y="62599"/>
                    <a:pt x="109688" y="62548"/>
                  </a:cubicBezTo>
                  <a:cubicBezTo>
                    <a:pt x="109435" y="62143"/>
                    <a:pt x="109080" y="61788"/>
                    <a:pt x="108776" y="61484"/>
                  </a:cubicBezTo>
                  <a:cubicBezTo>
                    <a:pt x="108675" y="61433"/>
                    <a:pt x="108624" y="61332"/>
                    <a:pt x="108522" y="61281"/>
                  </a:cubicBezTo>
                  <a:cubicBezTo>
                    <a:pt x="108219" y="61028"/>
                    <a:pt x="107914" y="60774"/>
                    <a:pt x="107560" y="60571"/>
                  </a:cubicBezTo>
                  <a:cubicBezTo>
                    <a:pt x="107458" y="60521"/>
                    <a:pt x="107357" y="60470"/>
                    <a:pt x="107204" y="60369"/>
                  </a:cubicBezTo>
                  <a:cubicBezTo>
                    <a:pt x="106850" y="60166"/>
                    <a:pt x="106495" y="60014"/>
                    <a:pt x="106140" y="59862"/>
                  </a:cubicBezTo>
                  <a:cubicBezTo>
                    <a:pt x="106089" y="59862"/>
                    <a:pt x="106039" y="59811"/>
                    <a:pt x="105988" y="59811"/>
                  </a:cubicBezTo>
                  <a:cubicBezTo>
                    <a:pt x="105988" y="59811"/>
                    <a:pt x="105887" y="59811"/>
                    <a:pt x="105836" y="59811"/>
                  </a:cubicBezTo>
                  <a:cubicBezTo>
                    <a:pt x="105126" y="59608"/>
                    <a:pt x="104366" y="59456"/>
                    <a:pt x="103606" y="59456"/>
                  </a:cubicBezTo>
                  <a:cubicBezTo>
                    <a:pt x="103606" y="59456"/>
                    <a:pt x="103606" y="59456"/>
                    <a:pt x="103606" y="59456"/>
                  </a:cubicBezTo>
                  <a:cubicBezTo>
                    <a:pt x="103606" y="59456"/>
                    <a:pt x="103555" y="59456"/>
                    <a:pt x="103555" y="59456"/>
                  </a:cubicBezTo>
                  <a:cubicBezTo>
                    <a:pt x="99348" y="59456"/>
                    <a:pt x="95952" y="62852"/>
                    <a:pt x="95952" y="67059"/>
                  </a:cubicBezTo>
                  <a:cubicBezTo>
                    <a:pt x="95952" y="67313"/>
                    <a:pt x="96053" y="67516"/>
                    <a:pt x="96053" y="67718"/>
                  </a:cubicBezTo>
                  <a:lnTo>
                    <a:pt x="96053" y="101882"/>
                  </a:lnTo>
                  <a:cubicBezTo>
                    <a:pt x="96053" y="106089"/>
                    <a:pt x="99449" y="109485"/>
                    <a:pt x="103657" y="109485"/>
                  </a:cubicBezTo>
                  <a:cubicBezTo>
                    <a:pt x="107863" y="109485"/>
                    <a:pt x="111260" y="106089"/>
                    <a:pt x="111260" y="101882"/>
                  </a:cubicBezTo>
                  <a:lnTo>
                    <a:pt x="111260" y="89514"/>
                  </a:lnTo>
                  <a:cubicBezTo>
                    <a:pt x="118964" y="96205"/>
                    <a:pt x="130521" y="96965"/>
                    <a:pt x="139087" y="90629"/>
                  </a:cubicBezTo>
                  <a:lnTo>
                    <a:pt x="176190" y="63258"/>
                  </a:lnTo>
                  <a:cubicBezTo>
                    <a:pt x="181208" y="59558"/>
                    <a:pt x="184503" y="54083"/>
                    <a:pt x="185415" y="47900"/>
                  </a:cubicBezTo>
                  <a:cubicBezTo>
                    <a:pt x="186327" y="41716"/>
                    <a:pt x="184807" y="35532"/>
                    <a:pt x="181056" y="30514"/>
                  </a:cubicBezTo>
                  <a:cubicBezTo>
                    <a:pt x="177356" y="25496"/>
                    <a:pt x="171882" y="22252"/>
                    <a:pt x="165698" y="21289"/>
                  </a:cubicBezTo>
                  <a:cubicBezTo>
                    <a:pt x="159514" y="20376"/>
                    <a:pt x="153381" y="21897"/>
                    <a:pt x="148363" y="25648"/>
                  </a:cubicBezTo>
                  <a:lnTo>
                    <a:pt x="130318" y="38979"/>
                  </a:lnTo>
                  <a:cubicBezTo>
                    <a:pt x="118609" y="17842"/>
                    <a:pt x="102085" y="0"/>
                    <a:pt x="69138" y="0"/>
                  </a:cubicBezTo>
                  <a:cubicBezTo>
                    <a:pt x="32694" y="0"/>
                    <a:pt x="6286" y="22302"/>
                    <a:pt x="1927" y="56871"/>
                  </a:cubicBezTo>
                  <a:cubicBezTo>
                    <a:pt x="913" y="64880"/>
                    <a:pt x="254" y="79934"/>
                    <a:pt x="1" y="101730"/>
                  </a:cubicBezTo>
                  <a:cubicBezTo>
                    <a:pt x="-50" y="105937"/>
                    <a:pt x="3295" y="109383"/>
                    <a:pt x="7502" y="109434"/>
                  </a:cubicBezTo>
                  <a:lnTo>
                    <a:pt x="7604" y="109434"/>
                  </a:lnTo>
                  <a:cubicBezTo>
                    <a:pt x="11760" y="109434"/>
                    <a:pt x="15156" y="106089"/>
                    <a:pt x="15207" y="101932"/>
                  </a:cubicBezTo>
                  <a:cubicBezTo>
                    <a:pt x="15460" y="81049"/>
                    <a:pt x="16119" y="66147"/>
                    <a:pt x="17031" y="58797"/>
                  </a:cubicBezTo>
                  <a:cubicBezTo>
                    <a:pt x="20428" y="31933"/>
                    <a:pt x="40399" y="15206"/>
                    <a:pt x="69189" y="15206"/>
                  </a:cubicBezTo>
                  <a:cubicBezTo>
                    <a:pt x="93062" y="15206"/>
                    <a:pt x="107103" y="25648"/>
                    <a:pt x="120941" y="53729"/>
                  </a:cubicBezTo>
                  <a:close/>
                </a:path>
              </a:pathLst>
            </a:custGeom>
            <a:grpFill/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2" name="Frihandsfigur: Form 41">
              <a:extLst>
                <a:ext uri="{FF2B5EF4-FFF2-40B4-BE49-F238E27FC236}">
                  <a16:creationId xmlns:a16="http://schemas.microsoft.com/office/drawing/2014/main" id="{28923CEE-4DBE-6131-52AB-8756E2F1702C}"/>
                </a:ext>
              </a:extLst>
            </p:cNvPr>
            <p:cNvSpPr/>
            <p:nvPr/>
          </p:nvSpPr>
          <p:spPr>
            <a:xfrm>
              <a:off x="8308598" y="2079130"/>
              <a:ext cx="305796" cy="225356"/>
            </a:xfrm>
            <a:custGeom>
              <a:avLst/>
              <a:gdLst>
                <a:gd name="connsiteX0" fmla="*/ 7603 w 305796"/>
                <a:gd name="connsiteY0" fmla="*/ 144966 h 225356"/>
                <a:gd name="connsiteX1" fmla="*/ 15206 w 305796"/>
                <a:gd name="connsiteY1" fmla="*/ 137363 h 225356"/>
                <a:gd name="connsiteX2" fmla="*/ 15206 w 305796"/>
                <a:gd name="connsiteY2" fmla="*/ 15206 h 225356"/>
                <a:gd name="connsiteX3" fmla="*/ 290590 w 305796"/>
                <a:gd name="connsiteY3" fmla="*/ 15206 h 225356"/>
                <a:gd name="connsiteX4" fmla="*/ 290590 w 305796"/>
                <a:gd name="connsiteY4" fmla="*/ 210150 h 225356"/>
                <a:gd name="connsiteX5" fmla="*/ 186631 w 305796"/>
                <a:gd name="connsiteY5" fmla="*/ 210150 h 225356"/>
                <a:gd name="connsiteX6" fmla="*/ 179027 w 305796"/>
                <a:gd name="connsiteY6" fmla="*/ 217753 h 225356"/>
                <a:gd name="connsiteX7" fmla="*/ 186631 w 305796"/>
                <a:gd name="connsiteY7" fmla="*/ 225356 h 225356"/>
                <a:gd name="connsiteX8" fmla="*/ 298194 w 305796"/>
                <a:gd name="connsiteY8" fmla="*/ 225356 h 225356"/>
                <a:gd name="connsiteX9" fmla="*/ 305797 w 305796"/>
                <a:gd name="connsiteY9" fmla="*/ 217753 h 225356"/>
                <a:gd name="connsiteX10" fmla="*/ 305797 w 305796"/>
                <a:gd name="connsiteY10" fmla="*/ 7603 h 225356"/>
                <a:gd name="connsiteX11" fmla="*/ 298194 w 305796"/>
                <a:gd name="connsiteY11" fmla="*/ 0 h 225356"/>
                <a:gd name="connsiteX12" fmla="*/ 7603 w 305796"/>
                <a:gd name="connsiteY12" fmla="*/ 0 h 225356"/>
                <a:gd name="connsiteX13" fmla="*/ 0 w 305796"/>
                <a:gd name="connsiteY13" fmla="*/ 7603 h 225356"/>
                <a:gd name="connsiteX14" fmla="*/ 0 w 305796"/>
                <a:gd name="connsiteY14" fmla="*/ 137312 h 225356"/>
                <a:gd name="connsiteX15" fmla="*/ 7603 w 305796"/>
                <a:gd name="connsiteY15" fmla="*/ 144915 h 225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05796" h="225356">
                  <a:moveTo>
                    <a:pt x="7603" y="144966"/>
                  </a:moveTo>
                  <a:cubicBezTo>
                    <a:pt x="11810" y="144966"/>
                    <a:pt x="15206" y="141570"/>
                    <a:pt x="15206" y="137363"/>
                  </a:cubicBezTo>
                  <a:lnTo>
                    <a:pt x="15206" y="15206"/>
                  </a:lnTo>
                  <a:lnTo>
                    <a:pt x="290590" y="15206"/>
                  </a:lnTo>
                  <a:lnTo>
                    <a:pt x="290590" y="210150"/>
                  </a:lnTo>
                  <a:lnTo>
                    <a:pt x="186631" y="210150"/>
                  </a:lnTo>
                  <a:cubicBezTo>
                    <a:pt x="182424" y="210150"/>
                    <a:pt x="179027" y="213546"/>
                    <a:pt x="179027" y="217753"/>
                  </a:cubicBezTo>
                  <a:cubicBezTo>
                    <a:pt x="179027" y="221960"/>
                    <a:pt x="182424" y="225356"/>
                    <a:pt x="186631" y="225356"/>
                  </a:cubicBezTo>
                  <a:lnTo>
                    <a:pt x="298194" y="225356"/>
                  </a:lnTo>
                  <a:cubicBezTo>
                    <a:pt x="302400" y="225356"/>
                    <a:pt x="305797" y="221960"/>
                    <a:pt x="305797" y="217753"/>
                  </a:cubicBezTo>
                  <a:lnTo>
                    <a:pt x="305797" y="7603"/>
                  </a:lnTo>
                  <a:cubicBezTo>
                    <a:pt x="305797" y="3396"/>
                    <a:pt x="302400" y="0"/>
                    <a:pt x="298194" y="0"/>
                  </a:cubicBezTo>
                  <a:lnTo>
                    <a:pt x="7603" y="0"/>
                  </a:lnTo>
                  <a:cubicBezTo>
                    <a:pt x="3396" y="0"/>
                    <a:pt x="0" y="3396"/>
                    <a:pt x="0" y="7603"/>
                  </a:cubicBezTo>
                  <a:lnTo>
                    <a:pt x="0" y="137312"/>
                  </a:lnTo>
                  <a:cubicBezTo>
                    <a:pt x="0" y="141519"/>
                    <a:pt x="3396" y="144915"/>
                    <a:pt x="7603" y="144915"/>
                  </a:cubicBezTo>
                  <a:close/>
                </a:path>
              </a:pathLst>
            </a:custGeom>
            <a:grpFill/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3" name="Frihandsfigur: Form 42">
              <a:extLst>
                <a:ext uri="{FF2B5EF4-FFF2-40B4-BE49-F238E27FC236}">
                  <a16:creationId xmlns:a16="http://schemas.microsoft.com/office/drawing/2014/main" id="{E455AEDE-EB62-7C03-8A83-661D114BF5A9}"/>
                </a:ext>
              </a:extLst>
            </p:cNvPr>
            <p:cNvSpPr/>
            <p:nvPr/>
          </p:nvSpPr>
          <p:spPr>
            <a:xfrm>
              <a:off x="8306114" y="2317614"/>
              <a:ext cx="61433" cy="61433"/>
            </a:xfrm>
            <a:custGeom>
              <a:avLst/>
              <a:gdLst>
                <a:gd name="connsiteX0" fmla="*/ 30716 w 61433"/>
                <a:gd name="connsiteY0" fmla="*/ 61433 h 61433"/>
                <a:gd name="connsiteX1" fmla="*/ 61433 w 61433"/>
                <a:gd name="connsiteY1" fmla="*/ 30717 h 61433"/>
                <a:gd name="connsiteX2" fmla="*/ 30716 w 61433"/>
                <a:gd name="connsiteY2" fmla="*/ 0 h 61433"/>
                <a:gd name="connsiteX3" fmla="*/ 0 w 61433"/>
                <a:gd name="connsiteY3" fmla="*/ 30717 h 61433"/>
                <a:gd name="connsiteX4" fmla="*/ 30716 w 61433"/>
                <a:gd name="connsiteY4" fmla="*/ 61433 h 61433"/>
                <a:gd name="connsiteX5" fmla="*/ 30716 w 61433"/>
                <a:gd name="connsiteY5" fmla="*/ 15206 h 61433"/>
                <a:gd name="connsiteX6" fmla="*/ 46227 w 61433"/>
                <a:gd name="connsiteY6" fmla="*/ 30717 h 61433"/>
                <a:gd name="connsiteX7" fmla="*/ 30716 w 61433"/>
                <a:gd name="connsiteY7" fmla="*/ 46227 h 61433"/>
                <a:gd name="connsiteX8" fmla="*/ 15206 w 61433"/>
                <a:gd name="connsiteY8" fmla="*/ 30717 h 61433"/>
                <a:gd name="connsiteX9" fmla="*/ 30716 w 61433"/>
                <a:gd name="connsiteY9" fmla="*/ 15206 h 61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1433" h="61433">
                  <a:moveTo>
                    <a:pt x="30716" y="61433"/>
                  </a:moveTo>
                  <a:cubicBezTo>
                    <a:pt x="47646" y="61433"/>
                    <a:pt x="61433" y="47646"/>
                    <a:pt x="61433" y="30717"/>
                  </a:cubicBezTo>
                  <a:cubicBezTo>
                    <a:pt x="61433" y="13787"/>
                    <a:pt x="47646" y="0"/>
                    <a:pt x="30716" y="0"/>
                  </a:cubicBezTo>
                  <a:cubicBezTo>
                    <a:pt x="13787" y="0"/>
                    <a:pt x="0" y="13787"/>
                    <a:pt x="0" y="30717"/>
                  </a:cubicBezTo>
                  <a:cubicBezTo>
                    <a:pt x="0" y="47646"/>
                    <a:pt x="13787" y="61433"/>
                    <a:pt x="30716" y="61433"/>
                  </a:cubicBezTo>
                  <a:close/>
                  <a:moveTo>
                    <a:pt x="30716" y="15206"/>
                  </a:moveTo>
                  <a:cubicBezTo>
                    <a:pt x="39283" y="15206"/>
                    <a:pt x="46227" y="22150"/>
                    <a:pt x="46227" y="30717"/>
                  </a:cubicBezTo>
                  <a:cubicBezTo>
                    <a:pt x="46227" y="39283"/>
                    <a:pt x="39283" y="46227"/>
                    <a:pt x="30716" y="46227"/>
                  </a:cubicBezTo>
                  <a:cubicBezTo>
                    <a:pt x="22150" y="46227"/>
                    <a:pt x="15206" y="39283"/>
                    <a:pt x="15206" y="30717"/>
                  </a:cubicBezTo>
                  <a:cubicBezTo>
                    <a:pt x="15206" y="22150"/>
                    <a:pt x="22150" y="15206"/>
                    <a:pt x="30716" y="15206"/>
                  </a:cubicBezTo>
                  <a:close/>
                </a:path>
              </a:pathLst>
            </a:custGeom>
            <a:grpFill/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4" name="Frihandsfigur: Form 43">
              <a:extLst>
                <a:ext uri="{FF2B5EF4-FFF2-40B4-BE49-F238E27FC236}">
                  <a16:creationId xmlns:a16="http://schemas.microsoft.com/office/drawing/2014/main" id="{A4701BBB-87C8-D7BC-E68D-B80543E44D5B}"/>
                </a:ext>
              </a:extLst>
            </p:cNvPr>
            <p:cNvSpPr/>
            <p:nvPr/>
          </p:nvSpPr>
          <p:spPr>
            <a:xfrm>
              <a:off x="8274477" y="2388931"/>
              <a:ext cx="124708" cy="45618"/>
            </a:xfrm>
            <a:custGeom>
              <a:avLst/>
              <a:gdLst>
                <a:gd name="connsiteX0" fmla="*/ 7257 w 124708"/>
                <a:gd name="connsiteY0" fmla="*/ 45568 h 45618"/>
                <a:gd name="connsiteX1" fmla="*/ 15215 w 124708"/>
                <a:gd name="connsiteY1" fmla="*/ 38370 h 45618"/>
                <a:gd name="connsiteX2" fmla="*/ 39596 w 124708"/>
                <a:gd name="connsiteY2" fmla="*/ 15156 h 45618"/>
                <a:gd name="connsiteX3" fmla="*/ 85113 w 124708"/>
                <a:gd name="connsiteY3" fmla="*/ 15156 h 45618"/>
                <a:gd name="connsiteX4" fmla="*/ 109494 w 124708"/>
                <a:gd name="connsiteY4" fmla="*/ 38370 h 45618"/>
                <a:gd name="connsiteX5" fmla="*/ 117097 w 124708"/>
                <a:gd name="connsiteY5" fmla="*/ 45619 h 45618"/>
                <a:gd name="connsiteX6" fmla="*/ 117502 w 124708"/>
                <a:gd name="connsiteY6" fmla="*/ 45619 h 45618"/>
                <a:gd name="connsiteX7" fmla="*/ 124700 w 124708"/>
                <a:gd name="connsiteY7" fmla="*/ 37661 h 45618"/>
                <a:gd name="connsiteX8" fmla="*/ 85113 w 124708"/>
                <a:gd name="connsiteY8" fmla="*/ 0 h 45618"/>
                <a:gd name="connsiteX9" fmla="*/ 39596 w 124708"/>
                <a:gd name="connsiteY9" fmla="*/ 0 h 45618"/>
                <a:gd name="connsiteX10" fmla="*/ 9 w 124708"/>
                <a:gd name="connsiteY10" fmla="*/ 37661 h 45618"/>
                <a:gd name="connsiteX11" fmla="*/ 7206 w 124708"/>
                <a:gd name="connsiteY11" fmla="*/ 45619 h 45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4708" h="45618">
                  <a:moveTo>
                    <a:pt x="7257" y="45568"/>
                  </a:moveTo>
                  <a:cubicBezTo>
                    <a:pt x="11565" y="45771"/>
                    <a:pt x="15012" y="42527"/>
                    <a:pt x="15215" y="38370"/>
                  </a:cubicBezTo>
                  <a:cubicBezTo>
                    <a:pt x="15874" y="25344"/>
                    <a:pt x="26569" y="15156"/>
                    <a:pt x="39596" y="15156"/>
                  </a:cubicBezTo>
                  <a:lnTo>
                    <a:pt x="85113" y="15156"/>
                  </a:lnTo>
                  <a:cubicBezTo>
                    <a:pt x="98140" y="15156"/>
                    <a:pt x="108835" y="25344"/>
                    <a:pt x="109494" y="38370"/>
                  </a:cubicBezTo>
                  <a:cubicBezTo>
                    <a:pt x="109696" y="42425"/>
                    <a:pt x="113041" y="45619"/>
                    <a:pt x="117097" y="45619"/>
                  </a:cubicBezTo>
                  <a:cubicBezTo>
                    <a:pt x="117198" y="45619"/>
                    <a:pt x="117350" y="45619"/>
                    <a:pt x="117502" y="45619"/>
                  </a:cubicBezTo>
                  <a:cubicBezTo>
                    <a:pt x="121709" y="45416"/>
                    <a:pt x="124902" y="41868"/>
                    <a:pt x="124700" y="37661"/>
                  </a:cubicBezTo>
                  <a:cubicBezTo>
                    <a:pt x="123635" y="16524"/>
                    <a:pt x="106300" y="0"/>
                    <a:pt x="85113" y="0"/>
                  </a:cubicBezTo>
                  <a:lnTo>
                    <a:pt x="39596" y="0"/>
                  </a:lnTo>
                  <a:cubicBezTo>
                    <a:pt x="18459" y="0"/>
                    <a:pt x="1073" y="16524"/>
                    <a:pt x="9" y="37661"/>
                  </a:cubicBezTo>
                  <a:cubicBezTo>
                    <a:pt x="-194" y="41868"/>
                    <a:pt x="3050" y="45416"/>
                    <a:pt x="7206" y="45619"/>
                  </a:cubicBezTo>
                  <a:close/>
                </a:path>
              </a:pathLst>
            </a:custGeom>
            <a:grpFill/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5" name="Frihandsfigur: Form 44">
              <a:extLst>
                <a:ext uri="{FF2B5EF4-FFF2-40B4-BE49-F238E27FC236}">
                  <a16:creationId xmlns:a16="http://schemas.microsoft.com/office/drawing/2014/main" id="{BBEE74C9-2850-E75C-45AA-34A54BEAA514}"/>
                </a:ext>
              </a:extLst>
            </p:cNvPr>
            <p:cNvSpPr/>
            <p:nvPr/>
          </p:nvSpPr>
          <p:spPr>
            <a:xfrm>
              <a:off x="8447329" y="2317614"/>
              <a:ext cx="61433" cy="61433"/>
            </a:xfrm>
            <a:custGeom>
              <a:avLst/>
              <a:gdLst>
                <a:gd name="connsiteX0" fmla="*/ 30716 w 61433"/>
                <a:gd name="connsiteY0" fmla="*/ 0 h 61433"/>
                <a:gd name="connsiteX1" fmla="*/ 0 w 61433"/>
                <a:gd name="connsiteY1" fmla="*/ 30717 h 61433"/>
                <a:gd name="connsiteX2" fmla="*/ 30716 w 61433"/>
                <a:gd name="connsiteY2" fmla="*/ 61433 h 61433"/>
                <a:gd name="connsiteX3" fmla="*/ 61433 w 61433"/>
                <a:gd name="connsiteY3" fmla="*/ 30717 h 61433"/>
                <a:gd name="connsiteX4" fmla="*/ 30716 w 61433"/>
                <a:gd name="connsiteY4" fmla="*/ 0 h 61433"/>
                <a:gd name="connsiteX5" fmla="*/ 30716 w 61433"/>
                <a:gd name="connsiteY5" fmla="*/ 46227 h 61433"/>
                <a:gd name="connsiteX6" fmla="*/ 15206 w 61433"/>
                <a:gd name="connsiteY6" fmla="*/ 30717 h 61433"/>
                <a:gd name="connsiteX7" fmla="*/ 30716 w 61433"/>
                <a:gd name="connsiteY7" fmla="*/ 15206 h 61433"/>
                <a:gd name="connsiteX8" fmla="*/ 46227 w 61433"/>
                <a:gd name="connsiteY8" fmla="*/ 30717 h 61433"/>
                <a:gd name="connsiteX9" fmla="*/ 30716 w 61433"/>
                <a:gd name="connsiteY9" fmla="*/ 46227 h 61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1433" h="61433">
                  <a:moveTo>
                    <a:pt x="30716" y="0"/>
                  </a:moveTo>
                  <a:cubicBezTo>
                    <a:pt x="13787" y="0"/>
                    <a:pt x="0" y="13787"/>
                    <a:pt x="0" y="30717"/>
                  </a:cubicBezTo>
                  <a:cubicBezTo>
                    <a:pt x="0" y="47646"/>
                    <a:pt x="13787" y="61433"/>
                    <a:pt x="30716" y="61433"/>
                  </a:cubicBezTo>
                  <a:cubicBezTo>
                    <a:pt x="47646" y="61433"/>
                    <a:pt x="61433" y="47646"/>
                    <a:pt x="61433" y="30717"/>
                  </a:cubicBezTo>
                  <a:cubicBezTo>
                    <a:pt x="61433" y="13787"/>
                    <a:pt x="47646" y="0"/>
                    <a:pt x="30716" y="0"/>
                  </a:cubicBezTo>
                  <a:close/>
                  <a:moveTo>
                    <a:pt x="30716" y="46227"/>
                  </a:moveTo>
                  <a:cubicBezTo>
                    <a:pt x="22150" y="46227"/>
                    <a:pt x="15206" y="39283"/>
                    <a:pt x="15206" y="30717"/>
                  </a:cubicBezTo>
                  <a:cubicBezTo>
                    <a:pt x="15206" y="22150"/>
                    <a:pt x="22150" y="15206"/>
                    <a:pt x="30716" y="15206"/>
                  </a:cubicBezTo>
                  <a:cubicBezTo>
                    <a:pt x="39283" y="15206"/>
                    <a:pt x="46227" y="22150"/>
                    <a:pt x="46227" y="30717"/>
                  </a:cubicBezTo>
                  <a:cubicBezTo>
                    <a:pt x="46227" y="39283"/>
                    <a:pt x="39283" y="46227"/>
                    <a:pt x="30716" y="46227"/>
                  </a:cubicBezTo>
                  <a:close/>
                </a:path>
              </a:pathLst>
            </a:custGeom>
            <a:grpFill/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6" name="Frihandsfigur: Form 45">
              <a:extLst>
                <a:ext uri="{FF2B5EF4-FFF2-40B4-BE49-F238E27FC236}">
                  <a16:creationId xmlns:a16="http://schemas.microsoft.com/office/drawing/2014/main" id="{1257CA41-D60F-F6BF-6C8A-C04193D67A1C}"/>
                </a:ext>
              </a:extLst>
            </p:cNvPr>
            <p:cNvSpPr/>
            <p:nvPr/>
          </p:nvSpPr>
          <p:spPr>
            <a:xfrm>
              <a:off x="8415650" y="2388931"/>
              <a:ext cx="124699" cy="45618"/>
            </a:xfrm>
            <a:custGeom>
              <a:avLst/>
              <a:gdLst>
                <a:gd name="connsiteX0" fmla="*/ 51 w 124699"/>
                <a:gd name="connsiteY0" fmla="*/ 37610 h 45618"/>
                <a:gd name="connsiteX1" fmla="*/ 7248 w 124699"/>
                <a:gd name="connsiteY1" fmla="*/ 45568 h 45618"/>
                <a:gd name="connsiteX2" fmla="*/ 15206 w 124699"/>
                <a:gd name="connsiteY2" fmla="*/ 38370 h 45618"/>
                <a:gd name="connsiteX3" fmla="*/ 39587 w 124699"/>
                <a:gd name="connsiteY3" fmla="*/ 15156 h 45618"/>
                <a:gd name="connsiteX4" fmla="*/ 85104 w 124699"/>
                <a:gd name="connsiteY4" fmla="*/ 15156 h 45618"/>
                <a:gd name="connsiteX5" fmla="*/ 109485 w 124699"/>
                <a:gd name="connsiteY5" fmla="*/ 38370 h 45618"/>
                <a:gd name="connsiteX6" fmla="*/ 117088 w 124699"/>
                <a:gd name="connsiteY6" fmla="*/ 45619 h 45618"/>
                <a:gd name="connsiteX7" fmla="*/ 117493 w 124699"/>
                <a:gd name="connsiteY7" fmla="*/ 45619 h 45618"/>
                <a:gd name="connsiteX8" fmla="*/ 124691 w 124699"/>
                <a:gd name="connsiteY8" fmla="*/ 37661 h 45618"/>
                <a:gd name="connsiteX9" fmla="*/ 85104 w 124699"/>
                <a:gd name="connsiteY9" fmla="*/ 0 h 45618"/>
                <a:gd name="connsiteX10" fmla="*/ 39587 w 124699"/>
                <a:gd name="connsiteY10" fmla="*/ 0 h 45618"/>
                <a:gd name="connsiteX11" fmla="*/ 0 w 124699"/>
                <a:gd name="connsiteY11" fmla="*/ 37661 h 45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4699" h="45618">
                  <a:moveTo>
                    <a:pt x="51" y="37610"/>
                  </a:moveTo>
                  <a:cubicBezTo>
                    <a:pt x="-152" y="41817"/>
                    <a:pt x="3092" y="45365"/>
                    <a:pt x="7248" y="45568"/>
                  </a:cubicBezTo>
                  <a:cubicBezTo>
                    <a:pt x="11506" y="45771"/>
                    <a:pt x="15003" y="42527"/>
                    <a:pt x="15206" y="38370"/>
                  </a:cubicBezTo>
                  <a:cubicBezTo>
                    <a:pt x="15865" y="25344"/>
                    <a:pt x="26560" y="15156"/>
                    <a:pt x="39587" y="15156"/>
                  </a:cubicBezTo>
                  <a:lnTo>
                    <a:pt x="85104" y="15156"/>
                  </a:lnTo>
                  <a:cubicBezTo>
                    <a:pt x="98131" y="15156"/>
                    <a:pt x="108826" y="25344"/>
                    <a:pt x="109485" y="38370"/>
                  </a:cubicBezTo>
                  <a:cubicBezTo>
                    <a:pt x="109688" y="42425"/>
                    <a:pt x="113032" y="45619"/>
                    <a:pt x="117088" y="45619"/>
                  </a:cubicBezTo>
                  <a:cubicBezTo>
                    <a:pt x="117189" y="45619"/>
                    <a:pt x="117341" y="45619"/>
                    <a:pt x="117493" y="45619"/>
                  </a:cubicBezTo>
                  <a:cubicBezTo>
                    <a:pt x="121700" y="45416"/>
                    <a:pt x="124894" y="41817"/>
                    <a:pt x="124691" y="37661"/>
                  </a:cubicBezTo>
                  <a:cubicBezTo>
                    <a:pt x="123627" y="16524"/>
                    <a:pt x="106241" y="0"/>
                    <a:pt x="85104" y="0"/>
                  </a:cubicBezTo>
                  <a:lnTo>
                    <a:pt x="39587" y="0"/>
                  </a:lnTo>
                  <a:cubicBezTo>
                    <a:pt x="18450" y="0"/>
                    <a:pt x="1064" y="16524"/>
                    <a:pt x="0" y="37661"/>
                  </a:cubicBezTo>
                  <a:close/>
                </a:path>
              </a:pathLst>
            </a:custGeom>
            <a:grpFill/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7" name="Frihandsfigur: Form 46">
              <a:extLst>
                <a:ext uri="{FF2B5EF4-FFF2-40B4-BE49-F238E27FC236}">
                  <a16:creationId xmlns:a16="http://schemas.microsoft.com/office/drawing/2014/main" id="{E0054160-2D53-9069-771D-F03601151DBD}"/>
                </a:ext>
              </a:extLst>
            </p:cNvPr>
            <p:cNvSpPr/>
            <p:nvPr/>
          </p:nvSpPr>
          <p:spPr>
            <a:xfrm>
              <a:off x="8588544" y="2317614"/>
              <a:ext cx="61433" cy="61433"/>
            </a:xfrm>
            <a:custGeom>
              <a:avLst/>
              <a:gdLst>
                <a:gd name="connsiteX0" fmla="*/ 0 w 61433"/>
                <a:gd name="connsiteY0" fmla="*/ 30717 h 61433"/>
                <a:gd name="connsiteX1" fmla="*/ 30716 w 61433"/>
                <a:gd name="connsiteY1" fmla="*/ 61433 h 61433"/>
                <a:gd name="connsiteX2" fmla="*/ 61433 w 61433"/>
                <a:gd name="connsiteY2" fmla="*/ 30717 h 61433"/>
                <a:gd name="connsiteX3" fmla="*/ 30716 w 61433"/>
                <a:gd name="connsiteY3" fmla="*/ 0 h 61433"/>
                <a:gd name="connsiteX4" fmla="*/ 0 w 61433"/>
                <a:gd name="connsiteY4" fmla="*/ 30717 h 61433"/>
                <a:gd name="connsiteX5" fmla="*/ 30716 w 61433"/>
                <a:gd name="connsiteY5" fmla="*/ 15206 h 61433"/>
                <a:gd name="connsiteX6" fmla="*/ 46227 w 61433"/>
                <a:gd name="connsiteY6" fmla="*/ 30717 h 61433"/>
                <a:gd name="connsiteX7" fmla="*/ 30716 w 61433"/>
                <a:gd name="connsiteY7" fmla="*/ 46227 h 61433"/>
                <a:gd name="connsiteX8" fmla="*/ 15206 w 61433"/>
                <a:gd name="connsiteY8" fmla="*/ 30717 h 61433"/>
                <a:gd name="connsiteX9" fmla="*/ 30716 w 61433"/>
                <a:gd name="connsiteY9" fmla="*/ 15206 h 61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1433" h="61433">
                  <a:moveTo>
                    <a:pt x="0" y="30717"/>
                  </a:moveTo>
                  <a:cubicBezTo>
                    <a:pt x="0" y="47646"/>
                    <a:pt x="13787" y="61433"/>
                    <a:pt x="30716" y="61433"/>
                  </a:cubicBezTo>
                  <a:cubicBezTo>
                    <a:pt x="47646" y="61433"/>
                    <a:pt x="61433" y="47646"/>
                    <a:pt x="61433" y="30717"/>
                  </a:cubicBezTo>
                  <a:cubicBezTo>
                    <a:pt x="61433" y="13787"/>
                    <a:pt x="47646" y="0"/>
                    <a:pt x="30716" y="0"/>
                  </a:cubicBezTo>
                  <a:cubicBezTo>
                    <a:pt x="13787" y="0"/>
                    <a:pt x="0" y="13787"/>
                    <a:pt x="0" y="30717"/>
                  </a:cubicBezTo>
                  <a:close/>
                  <a:moveTo>
                    <a:pt x="30716" y="15206"/>
                  </a:moveTo>
                  <a:cubicBezTo>
                    <a:pt x="39283" y="15206"/>
                    <a:pt x="46227" y="22150"/>
                    <a:pt x="46227" y="30717"/>
                  </a:cubicBezTo>
                  <a:cubicBezTo>
                    <a:pt x="46227" y="39283"/>
                    <a:pt x="39283" y="46227"/>
                    <a:pt x="30716" y="46227"/>
                  </a:cubicBezTo>
                  <a:cubicBezTo>
                    <a:pt x="22150" y="46227"/>
                    <a:pt x="15206" y="39283"/>
                    <a:pt x="15206" y="30717"/>
                  </a:cubicBezTo>
                  <a:cubicBezTo>
                    <a:pt x="15206" y="22150"/>
                    <a:pt x="22150" y="15206"/>
                    <a:pt x="30716" y="15206"/>
                  </a:cubicBezTo>
                  <a:close/>
                </a:path>
              </a:pathLst>
            </a:custGeom>
            <a:grpFill/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8" name="Frihandsfigur: Form 47">
              <a:extLst>
                <a:ext uri="{FF2B5EF4-FFF2-40B4-BE49-F238E27FC236}">
                  <a16:creationId xmlns:a16="http://schemas.microsoft.com/office/drawing/2014/main" id="{A0E2516D-6F97-0E1F-7432-8C8A7F95CDF7}"/>
                </a:ext>
              </a:extLst>
            </p:cNvPr>
            <p:cNvSpPr/>
            <p:nvPr/>
          </p:nvSpPr>
          <p:spPr>
            <a:xfrm>
              <a:off x="8556906" y="2388881"/>
              <a:ext cx="124658" cy="45669"/>
            </a:xfrm>
            <a:custGeom>
              <a:avLst/>
              <a:gdLst>
                <a:gd name="connsiteX0" fmla="*/ 39596 w 124658"/>
                <a:gd name="connsiteY0" fmla="*/ 0 h 45669"/>
                <a:gd name="connsiteX1" fmla="*/ 9 w 124658"/>
                <a:gd name="connsiteY1" fmla="*/ 37661 h 45669"/>
                <a:gd name="connsiteX2" fmla="*/ 7206 w 124658"/>
                <a:gd name="connsiteY2" fmla="*/ 45619 h 45669"/>
                <a:gd name="connsiteX3" fmla="*/ 15164 w 124658"/>
                <a:gd name="connsiteY3" fmla="*/ 38421 h 45669"/>
                <a:gd name="connsiteX4" fmla="*/ 39545 w 124658"/>
                <a:gd name="connsiteY4" fmla="*/ 15206 h 45669"/>
                <a:gd name="connsiteX5" fmla="*/ 85063 w 124658"/>
                <a:gd name="connsiteY5" fmla="*/ 15206 h 45669"/>
                <a:gd name="connsiteX6" fmla="*/ 109443 w 124658"/>
                <a:gd name="connsiteY6" fmla="*/ 38421 h 45669"/>
                <a:gd name="connsiteX7" fmla="*/ 117046 w 124658"/>
                <a:gd name="connsiteY7" fmla="*/ 45669 h 45669"/>
                <a:gd name="connsiteX8" fmla="*/ 117451 w 124658"/>
                <a:gd name="connsiteY8" fmla="*/ 45669 h 45669"/>
                <a:gd name="connsiteX9" fmla="*/ 124649 w 124658"/>
                <a:gd name="connsiteY9" fmla="*/ 37711 h 45669"/>
                <a:gd name="connsiteX10" fmla="*/ 85063 w 124658"/>
                <a:gd name="connsiteY10" fmla="*/ 51 h 45669"/>
                <a:gd name="connsiteX11" fmla="*/ 39545 w 124658"/>
                <a:gd name="connsiteY11" fmla="*/ 51 h 45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4658" h="45669">
                  <a:moveTo>
                    <a:pt x="39596" y="0"/>
                  </a:moveTo>
                  <a:cubicBezTo>
                    <a:pt x="18459" y="0"/>
                    <a:pt x="1073" y="16524"/>
                    <a:pt x="9" y="37661"/>
                  </a:cubicBezTo>
                  <a:cubicBezTo>
                    <a:pt x="-194" y="41868"/>
                    <a:pt x="3050" y="45416"/>
                    <a:pt x="7206" y="45619"/>
                  </a:cubicBezTo>
                  <a:cubicBezTo>
                    <a:pt x="11464" y="45821"/>
                    <a:pt x="14962" y="42577"/>
                    <a:pt x="15164" y="38421"/>
                  </a:cubicBezTo>
                  <a:cubicBezTo>
                    <a:pt x="15823" y="25394"/>
                    <a:pt x="26518" y="15206"/>
                    <a:pt x="39545" y="15206"/>
                  </a:cubicBezTo>
                  <a:lnTo>
                    <a:pt x="85063" y="15206"/>
                  </a:lnTo>
                  <a:cubicBezTo>
                    <a:pt x="98089" y="15206"/>
                    <a:pt x="108784" y="25394"/>
                    <a:pt x="109443" y="38421"/>
                  </a:cubicBezTo>
                  <a:cubicBezTo>
                    <a:pt x="109646" y="42476"/>
                    <a:pt x="112991" y="45669"/>
                    <a:pt x="117046" y="45669"/>
                  </a:cubicBezTo>
                  <a:cubicBezTo>
                    <a:pt x="117147" y="45669"/>
                    <a:pt x="117300" y="45669"/>
                    <a:pt x="117451" y="45669"/>
                  </a:cubicBezTo>
                  <a:cubicBezTo>
                    <a:pt x="121659" y="45467"/>
                    <a:pt x="124852" y="41918"/>
                    <a:pt x="124649" y="37711"/>
                  </a:cubicBezTo>
                  <a:cubicBezTo>
                    <a:pt x="123585" y="16575"/>
                    <a:pt x="106250" y="51"/>
                    <a:pt x="85063" y="51"/>
                  </a:cubicBezTo>
                  <a:lnTo>
                    <a:pt x="39545" y="51"/>
                  </a:lnTo>
                  <a:close/>
                </a:path>
              </a:pathLst>
            </a:custGeom>
            <a:grpFill/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  <p:grpSp>
        <p:nvGrpSpPr>
          <p:cNvPr id="515" name="Bild 3">
            <a:extLst>
              <a:ext uri="{FF2B5EF4-FFF2-40B4-BE49-F238E27FC236}">
                <a16:creationId xmlns:a16="http://schemas.microsoft.com/office/drawing/2014/main" id="{1B7F5D0D-2B51-569C-3DD8-02C01061E87D}"/>
              </a:ext>
            </a:extLst>
          </p:cNvPr>
          <p:cNvGrpSpPr/>
          <p:nvPr/>
        </p:nvGrpSpPr>
        <p:grpSpPr>
          <a:xfrm>
            <a:off x="3203243" y="1958303"/>
            <a:ext cx="463515" cy="463994"/>
            <a:chOff x="2418755" y="2069094"/>
            <a:chExt cx="358850" cy="359221"/>
          </a:xfrm>
          <a:solidFill>
            <a:schemeClr val="bg1"/>
          </a:solidFill>
        </p:grpSpPr>
        <p:sp>
          <p:nvSpPr>
            <p:cNvPr id="517" name="Frihandsfigur: Form 516">
              <a:extLst>
                <a:ext uri="{FF2B5EF4-FFF2-40B4-BE49-F238E27FC236}">
                  <a16:creationId xmlns:a16="http://schemas.microsoft.com/office/drawing/2014/main" id="{B8783C2E-9B24-A7EA-8169-A8A40F3159B4}"/>
                </a:ext>
              </a:extLst>
            </p:cNvPr>
            <p:cNvSpPr/>
            <p:nvPr/>
          </p:nvSpPr>
          <p:spPr>
            <a:xfrm>
              <a:off x="2588187" y="2238365"/>
              <a:ext cx="20097" cy="20148"/>
            </a:xfrm>
            <a:custGeom>
              <a:avLst/>
              <a:gdLst>
                <a:gd name="connsiteX0" fmla="*/ 10023 w 20097"/>
                <a:gd name="connsiteY0" fmla="*/ 20148 h 20148"/>
                <a:gd name="connsiteX1" fmla="*/ 17170 w 20097"/>
                <a:gd name="connsiteY1" fmla="*/ 17208 h 20148"/>
                <a:gd name="connsiteX2" fmla="*/ 17170 w 20097"/>
                <a:gd name="connsiteY2" fmla="*/ 2965 h 20148"/>
                <a:gd name="connsiteX3" fmla="*/ 2927 w 20097"/>
                <a:gd name="connsiteY3" fmla="*/ 2965 h 20148"/>
                <a:gd name="connsiteX4" fmla="*/ 2927 w 20097"/>
                <a:gd name="connsiteY4" fmla="*/ 17208 h 20148"/>
                <a:gd name="connsiteX5" fmla="*/ 10074 w 20097"/>
                <a:gd name="connsiteY5" fmla="*/ 20148 h 20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097" h="20148">
                  <a:moveTo>
                    <a:pt x="10023" y="20148"/>
                  </a:moveTo>
                  <a:cubicBezTo>
                    <a:pt x="12609" y="20148"/>
                    <a:pt x="15194" y="19185"/>
                    <a:pt x="17170" y="17208"/>
                  </a:cubicBezTo>
                  <a:cubicBezTo>
                    <a:pt x="21073" y="13305"/>
                    <a:pt x="21073" y="6868"/>
                    <a:pt x="17170" y="2965"/>
                  </a:cubicBezTo>
                  <a:cubicBezTo>
                    <a:pt x="13267" y="-988"/>
                    <a:pt x="6830" y="-988"/>
                    <a:pt x="2927" y="2965"/>
                  </a:cubicBezTo>
                  <a:cubicBezTo>
                    <a:pt x="-976" y="6868"/>
                    <a:pt x="-976" y="13305"/>
                    <a:pt x="2927" y="17208"/>
                  </a:cubicBezTo>
                  <a:cubicBezTo>
                    <a:pt x="4904" y="19185"/>
                    <a:pt x="7489" y="20148"/>
                    <a:pt x="10074" y="20148"/>
                  </a:cubicBezTo>
                  <a:close/>
                </a:path>
              </a:pathLst>
            </a:custGeom>
            <a:grpFill/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518" name="Frihandsfigur: Form 517">
              <a:extLst>
                <a:ext uri="{FF2B5EF4-FFF2-40B4-BE49-F238E27FC236}">
                  <a16:creationId xmlns:a16="http://schemas.microsoft.com/office/drawing/2014/main" id="{90B15B89-5248-6C6C-597C-D81407448DAF}"/>
                </a:ext>
              </a:extLst>
            </p:cNvPr>
            <p:cNvSpPr/>
            <p:nvPr/>
          </p:nvSpPr>
          <p:spPr>
            <a:xfrm>
              <a:off x="2549656" y="2198550"/>
              <a:ext cx="98482" cy="98080"/>
            </a:xfrm>
            <a:custGeom>
              <a:avLst/>
              <a:gdLst>
                <a:gd name="connsiteX0" fmla="*/ 58540 w 98482"/>
                <a:gd name="connsiteY0" fmla="*/ 83178 h 98080"/>
                <a:gd name="connsiteX1" fmla="*/ 53472 w 98482"/>
                <a:gd name="connsiteY1" fmla="*/ 92657 h 98080"/>
                <a:gd name="connsiteX2" fmla="*/ 60771 w 98482"/>
                <a:gd name="connsiteY2" fmla="*/ 98080 h 98080"/>
                <a:gd name="connsiteX3" fmla="*/ 62950 w 98482"/>
                <a:gd name="connsiteY3" fmla="*/ 97776 h 98080"/>
                <a:gd name="connsiteX4" fmla="*/ 83884 w 98482"/>
                <a:gd name="connsiteY4" fmla="*/ 85256 h 98080"/>
                <a:gd name="connsiteX5" fmla="*/ 83884 w 98482"/>
                <a:gd name="connsiteY5" fmla="*/ 14598 h 98080"/>
                <a:gd name="connsiteX6" fmla="*/ 13226 w 98482"/>
                <a:gd name="connsiteY6" fmla="*/ 14598 h 98080"/>
                <a:gd name="connsiteX7" fmla="*/ 250 w 98482"/>
                <a:gd name="connsiteY7" fmla="*/ 37103 h 98080"/>
                <a:gd name="connsiteX8" fmla="*/ 5674 w 98482"/>
                <a:gd name="connsiteY8" fmla="*/ 46379 h 98080"/>
                <a:gd name="connsiteX9" fmla="*/ 14949 w 98482"/>
                <a:gd name="connsiteY9" fmla="*/ 40955 h 98080"/>
                <a:gd name="connsiteX10" fmla="*/ 23972 w 98482"/>
                <a:gd name="connsiteY10" fmla="*/ 25344 h 98080"/>
                <a:gd name="connsiteX11" fmla="*/ 73138 w 98482"/>
                <a:gd name="connsiteY11" fmla="*/ 25344 h 98080"/>
                <a:gd name="connsiteX12" fmla="*/ 73138 w 98482"/>
                <a:gd name="connsiteY12" fmla="*/ 74460 h 98080"/>
                <a:gd name="connsiteX13" fmla="*/ 58591 w 98482"/>
                <a:gd name="connsiteY13" fmla="*/ 83178 h 98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8482" h="98080">
                  <a:moveTo>
                    <a:pt x="58540" y="83178"/>
                  </a:moveTo>
                  <a:cubicBezTo>
                    <a:pt x="54536" y="84394"/>
                    <a:pt x="52255" y="88602"/>
                    <a:pt x="53472" y="92657"/>
                  </a:cubicBezTo>
                  <a:cubicBezTo>
                    <a:pt x="54485" y="95951"/>
                    <a:pt x="57476" y="98080"/>
                    <a:pt x="60771" y="98080"/>
                  </a:cubicBezTo>
                  <a:cubicBezTo>
                    <a:pt x="61480" y="98080"/>
                    <a:pt x="62241" y="97979"/>
                    <a:pt x="62950" y="97776"/>
                  </a:cubicBezTo>
                  <a:cubicBezTo>
                    <a:pt x="70807" y="95394"/>
                    <a:pt x="78055" y="91085"/>
                    <a:pt x="83884" y="85256"/>
                  </a:cubicBezTo>
                  <a:cubicBezTo>
                    <a:pt x="103348" y="65792"/>
                    <a:pt x="103348" y="34113"/>
                    <a:pt x="83884" y="14598"/>
                  </a:cubicBezTo>
                  <a:cubicBezTo>
                    <a:pt x="64420" y="-4866"/>
                    <a:pt x="32690" y="-4866"/>
                    <a:pt x="13226" y="14598"/>
                  </a:cubicBezTo>
                  <a:cubicBezTo>
                    <a:pt x="6991" y="20833"/>
                    <a:pt x="2531" y="28588"/>
                    <a:pt x="250" y="37103"/>
                  </a:cubicBezTo>
                  <a:cubicBezTo>
                    <a:pt x="-814" y="41158"/>
                    <a:pt x="1619" y="45315"/>
                    <a:pt x="5674" y="46379"/>
                  </a:cubicBezTo>
                  <a:cubicBezTo>
                    <a:pt x="9729" y="47443"/>
                    <a:pt x="13885" y="45010"/>
                    <a:pt x="14949" y="40955"/>
                  </a:cubicBezTo>
                  <a:cubicBezTo>
                    <a:pt x="16521" y="35076"/>
                    <a:pt x="19613" y="29652"/>
                    <a:pt x="23972" y="25344"/>
                  </a:cubicBezTo>
                  <a:cubicBezTo>
                    <a:pt x="37505" y="11810"/>
                    <a:pt x="59554" y="11810"/>
                    <a:pt x="73138" y="25344"/>
                  </a:cubicBezTo>
                  <a:cubicBezTo>
                    <a:pt x="86672" y="38877"/>
                    <a:pt x="86672" y="60926"/>
                    <a:pt x="73138" y="74460"/>
                  </a:cubicBezTo>
                  <a:cubicBezTo>
                    <a:pt x="69083" y="78515"/>
                    <a:pt x="64065" y="81556"/>
                    <a:pt x="58591" y="83178"/>
                  </a:cubicBezTo>
                  <a:close/>
                </a:path>
              </a:pathLst>
            </a:custGeom>
            <a:grpFill/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519" name="Frihandsfigur: Form 518">
              <a:extLst>
                <a:ext uri="{FF2B5EF4-FFF2-40B4-BE49-F238E27FC236}">
                  <a16:creationId xmlns:a16="http://schemas.microsoft.com/office/drawing/2014/main" id="{E948DD0C-9187-35E9-AEB6-7704DE1635AD}"/>
                </a:ext>
              </a:extLst>
            </p:cNvPr>
            <p:cNvSpPr/>
            <p:nvPr/>
          </p:nvSpPr>
          <p:spPr>
            <a:xfrm>
              <a:off x="2418755" y="2069094"/>
              <a:ext cx="358850" cy="359221"/>
            </a:xfrm>
            <a:custGeom>
              <a:avLst/>
              <a:gdLst>
                <a:gd name="connsiteX0" fmla="*/ 45742 w 358850"/>
                <a:gd name="connsiteY0" fmla="*/ 287752 h 359221"/>
                <a:gd name="connsiteX1" fmla="*/ 47314 w 358850"/>
                <a:gd name="connsiteY1" fmla="*/ 277108 h 359221"/>
                <a:gd name="connsiteX2" fmla="*/ 55880 w 358850"/>
                <a:gd name="connsiteY2" fmla="*/ 71013 h 359221"/>
                <a:gd name="connsiteX3" fmla="*/ 179405 w 358850"/>
                <a:gd name="connsiteY3" fmla="*/ 15105 h 359221"/>
                <a:gd name="connsiteX4" fmla="*/ 302930 w 358850"/>
                <a:gd name="connsiteY4" fmla="*/ 71013 h 359221"/>
                <a:gd name="connsiteX5" fmla="*/ 302930 w 358850"/>
                <a:gd name="connsiteY5" fmla="*/ 287701 h 359221"/>
                <a:gd name="connsiteX6" fmla="*/ 82592 w 358850"/>
                <a:gd name="connsiteY6" fmla="*/ 312183 h 359221"/>
                <a:gd name="connsiteX7" fmla="*/ 71948 w 358850"/>
                <a:gd name="connsiteY7" fmla="*/ 313856 h 359221"/>
                <a:gd name="connsiteX8" fmla="*/ 73620 w 358850"/>
                <a:gd name="connsiteY8" fmla="*/ 324501 h 359221"/>
                <a:gd name="connsiteX9" fmla="*/ 179405 w 358850"/>
                <a:gd name="connsiteY9" fmla="*/ 359221 h 359221"/>
                <a:gd name="connsiteX10" fmla="*/ 314335 w 358850"/>
                <a:gd name="connsiteY10" fmla="*/ 297788 h 359221"/>
                <a:gd name="connsiteX11" fmla="*/ 314335 w 358850"/>
                <a:gd name="connsiteY11" fmla="*/ 61028 h 359221"/>
                <a:gd name="connsiteX12" fmla="*/ 179354 w 358850"/>
                <a:gd name="connsiteY12" fmla="*/ 0 h 359221"/>
                <a:gd name="connsiteX13" fmla="*/ 44374 w 358850"/>
                <a:gd name="connsiteY13" fmla="*/ 61028 h 359221"/>
                <a:gd name="connsiteX14" fmla="*/ 35047 w 358850"/>
                <a:gd name="connsiteY14" fmla="*/ 286232 h 359221"/>
                <a:gd name="connsiteX15" fmla="*/ 45692 w 358850"/>
                <a:gd name="connsiteY15" fmla="*/ 287803 h 359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58850" h="359221">
                  <a:moveTo>
                    <a:pt x="45742" y="287752"/>
                  </a:moveTo>
                  <a:cubicBezTo>
                    <a:pt x="49139" y="285268"/>
                    <a:pt x="49797" y="280504"/>
                    <a:pt x="47314" y="277108"/>
                  </a:cubicBezTo>
                  <a:cubicBezTo>
                    <a:pt x="1543" y="215371"/>
                    <a:pt x="5142" y="128695"/>
                    <a:pt x="55880" y="71013"/>
                  </a:cubicBezTo>
                  <a:cubicBezTo>
                    <a:pt x="87154" y="35481"/>
                    <a:pt x="132164" y="15105"/>
                    <a:pt x="179405" y="15105"/>
                  </a:cubicBezTo>
                  <a:cubicBezTo>
                    <a:pt x="226646" y="15105"/>
                    <a:pt x="271707" y="35481"/>
                    <a:pt x="302930" y="71013"/>
                  </a:cubicBezTo>
                  <a:cubicBezTo>
                    <a:pt x="357267" y="132801"/>
                    <a:pt x="357267" y="225914"/>
                    <a:pt x="302930" y="287701"/>
                  </a:cubicBezTo>
                  <a:cubicBezTo>
                    <a:pt x="246363" y="352024"/>
                    <a:pt x="151628" y="362516"/>
                    <a:pt x="82592" y="312183"/>
                  </a:cubicBezTo>
                  <a:cubicBezTo>
                    <a:pt x="79196" y="309700"/>
                    <a:pt x="74431" y="310460"/>
                    <a:pt x="71948" y="313856"/>
                  </a:cubicBezTo>
                  <a:cubicBezTo>
                    <a:pt x="69464" y="317252"/>
                    <a:pt x="70224" y="322017"/>
                    <a:pt x="73620" y="324501"/>
                  </a:cubicBezTo>
                  <a:cubicBezTo>
                    <a:pt x="105604" y="347817"/>
                    <a:pt x="142657" y="359221"/>
                    <a:pt x="179405" y="359221"/>
                  </a:cubicBezTo>
                  <a:cubicBezTo>
                    <a:pt x="229332" y="359221"/>
                    <a:pt x="278752" y="338237"/>
                    <a:pt x="314335" y="297788"/>
                  </a:cubicBezTo>
                  <a:cubicBezTo>
                    <a:pt x="373690" y="230273"/>
                    <a:pt x="373690" y="128492"/>
                    <a:pt x="314335" y="61028"/>
                  </a:cubicBezTo>
                  <a:cubicBezTo>
                    <a:pt x="280222" y="22252"/>
                    <a:pt x="231005" y="0"/>
                    <a:pt x="179354" y="0"/>
                  </a:cubicBezTo>
                  <a:cubicBezTo>
                    <a:pt x="127704" y="0"/>
                    <a:pt x="78537" y="22252"/>
                    <a:pt x="44374" y="61028"/>
                  </a:cubicBezTo>
                  <a:cubicBezTo>
                    <a:pt x="-11078" y="124032"/>
                    <a:pt x="-14981" y="218767"/>
                    <a:pt x="35047" y="286232"/>
                  </a:cubicBezTo>
                  <a:cubicBezTo>
                    <a:pt x="37531" y="289628"/>
                    <a:pt x="42296" y="290287"/>
                    <a:pt x="45692" y="287803"/>
                  </a:cubicBezTo>
                  <a:close/>
                </a:path>
              </a:pathLst>
            </a:custGeom>
            <a:grpFill/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520" name="Frihandsfigur: Form 519">
              <a:extLst>
                <a:ext uri="{FF2B5EF4-FFF2-40B4-BE49-F238E27FC236}">
                  <a16:creationId xmlns:a16="http://schemas.microsoft.com/office/drawing/2014/main" id="{A52B5E07-5870-F532-D371-2CE709C15F70}"/>
                </a:ext>
              </a:extLst>
            </p:cNvPr>
            <p:cNvSpPr/>
            <p:nvPr/>
          </p:nvSpPr>
          <p:spPr>
            <a:xfrm>
              <a:off x="2483385" y="2133721"/>
              <a:ext cx="229708" cy="229563"/>
            </a:xfrm>
            <a:custGeom>
              <a:avLst/>
              <a:gdLst>
                <a:gd name="connsiteX0" fmla="*/ 52937 w 229708"/>
                <a:gd name="connsiteY0" fmla="*/ 202496 h 229563"/>
                <a:gd name="connsiteX1" fmla="*/ 55522 w 229708"/>
                <a:gd name="connsiteY1" fmla="*/ 212938 h 229563"/>
                <a:gd name="connsiteX2" fmla="*/ 114927 w 229708"/>
                <a:gd name="connsiteY2" fmla="*/ 229563 h 229563"/>
                <a:gd name="connsiteX3" fmla="*/ 203022 w 229708"/>
                <a:gd name="connsiteY3" fmla="*/ 188101 h 229563"/>
                <a:gd name="connsiteX4" fmla="*/ 203022 w 229708"/>
                <a:gd name="connsiteY4" fmla="*/ 41260 h 229563"/>
                <a:gd name="connsiteX5" fmla="*/ 114826 w 229708"/>
                <a:gd name="connsiteY5" fmla="*/ 0 h 229563"/>
                <a:gd name="connsiteX6" fmla="*/ 26630 w 229708"/>
                <a:gd name="connsiteY6" fmla="*/ 41260 h 229563"/>
                <a:gd name="connsiteX7" fmla="*/ 16898 w 229708"/>
                <a:gd name="connsiteY7" fmla="*/ 174567 h 229563"/>
                <a:gd name="connsiteX8" fmla="*/ 27339 w 229708"/>
                <a:gd name="connsiteY8" fmla="*/ 177102 h 229563"/>
                <a:gd name="connsiteX9" fmla="*/ 29874 w 229708"/>
                <a:gd name="connsiteY9" fmla="*/ 166660 h 229563"/>
                <a:gd name="connsiteX10" fmla="*/ 38288 w 229708"/>
                <a:gd name="connsiteY10" fmla="*/ 51042 h 229563"/>
                <a:gd name="connsiteX11" fmla="*/ 114826 w 229708"/>
                <a:gd name="connsiteY11" fmla="*/ 15206 h 229563"/>
                <a:gd name="connsiteX12" fmla="*/ 191364 w 229708"/>
                <a:gd name="connsiteY12" fmla="*/ 51042 h 229563"/>
                <a:gd name="connsiteX13" fmla="*/ 191364 w 229708"/>
                <a:gd name="connsiteY13" fmla="*/ 178369 h 229563"/>
                <a:gd name="connsiteX14" fmla="*/ 63378 w 229708"/>
                <a:gd name="connsiteY14" fmla="*/ 199962 h 229563"/>
                <a:gd name="connsiteX15" fmla="*/ 52937 w 229708"/>
                <a:gd name="connsiteY15" fmla="*/ 202547 h 229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29708" h="229563">
                  <a:moveTo>
                    <a:pt x="52937" y="202496"/>
                  </a:moveTo>
                  <a:cubicBezTo>
                    <a:pt x="50757" y="206095"/>
                    <a:pt x="51923" y="210758"/>
                    <a:pt x="55522" y="212938"/>
                  </a:cubicBezTo>
                  <a:cubicBezTo>
                    <a:pt x="74124" y="224140"/>
                    <a:pt x="94602" y="229563"/>
                    <a:pt x="114927" y="229563"/>
                  </a:cubicBezTo>
                  <a:cubicBezTo>
                    <a:pt x="147925" y="229563"/>
                    <a:pt x="180314" y="215219"/>
                    <a:pt x="203022" y="188101"/>
                  </a:cubicBezTo>
                  <a:cubicBezTo>
                    <a:pt x="238604" y="145574"/>
                    <a:pt x="238604" y="83837"/>
                    <a:pt x="203022" y="41260"/>
                  </a:cubicBezTo>
                  <a:cubicBezTo>
                    <a:pt x="181074" y="15054"/>
                    <a:pt x="148939" y="0"/>
                    <a:pt x="114826" y="0"/>
                  </a:cubicBezTo>
                  <a:cubicBezTo>
                    <a:pt x="80713" y="0"/>
                    <a:pt x="48578" y="15054"/>
                    <a:pt x="26630" y="41260"/>
                  </a:cubicBezTo>
                  <a:cubicBezTo>
                    <a:pt x="-4898" y="78971"/>
                    <a:pt x="-8801" y="132497"/>
                    <a:pt x="16898" y="174567"/>
                  </a:cubicBezTo>
                  <a:cubicBezTo>
                    <a:pt x="19077" y="178166"/>
                    <a:pt x="23791" y="179281"/>
                    <a:pt x="27339" y="177102"/>
                  </a:cubicBezTo>
                  <a:cubicBezTo>
                    <a:pt x="30938" y="174922"/>
                    <a:pt x="32053" y="170208"/>
                    <a:pt x="29874" y="166660"/>
                  </a:cubicBezTo>
                  <a:cubicBezTo>
                    <a:pt x="7571" y="130216"/>
                    <a:pt x="10968" y="83736"/>
                    <a:pt x="38288" y="51042"/>
                  </a:cubicBezTo>
                  <a:cubicBezTo>
                    <a:pt x="57346" y="28284"/>
                    <a:pt x="85225" y="15206"/>
                    <a:pt x="114826" y="15206"/>
                  </a:cubicBezTo>
                  <a:cubicBezTo>
                    <a:pt x="144427" y="15206"/>
                    <a:pt x="172305" y="28284"/>
                    <a:pt x="191364" y="51042"/>
                  </a:cubicBezTo>
                  <a:cubicBezTo>
                    <a:pt x="221726" y="87334"/>
                    <a:pt x="221726" y="142077"/>
                    <a:pt x="191364" y="178369"/>
                  </a:cubicBezTo>
                  <a:cubicBezTo>
                    <a:pt x="159532" y="216435"/>
                    <a:pt x="105753" y="225508"/>
                    <a:pt x="63378" y="199962"/>
                  </a:cubicBezTo>
                  <a:cubicBezTo>
                    <a:pt x="59779" y="197782"/>
                    <a:pt x="55116" y="198948"/>
                    <a:pt x="52937" y="202547"/>
                  </a:cubicBezTo>
                  <a:close/>
                </a:path>
              </a:pathLst>
            </a:custGeom>
            <a:grpFill/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521" name="Frihandsfigur: Form 520">
              <a:extLst>
                <a:ext uri="{FF2B5EF4-FFF2-40B4-BE49-F238E27FC236}">
                  <a16:creationId xmlns:a16="http://schemas.microsoft.com/office/drawing/2014/main" id="{2155F9BE-B306-DA47-9305-E444BCF8A266}"/>
                </a:ext>
              </a:extLst>
            </p:cNvPr>
            <p:cNvSpPr/>
            <p:nvPr/>
          </p:nvSpPr>
          <p:spPr>
            <a:xfrm>
              <a:off x="2427990" y="2261980"/>
              <a:ext cx="157769" cy="157769"/>
            </a:xfrm>
            <a:custGeom>
              <a:avLst/>
              <a:gdLst>
                <a:gd name="connsiteX0" fmla="*/ 2294 w 157769"/>
                <a:gd name="connsiteY0" fmla="*/ 155540 h 157769"/>
                <a:gd name="connsiteX1" fmla="*/ 7666 w 157769"/>
                <a:gd name="connsiteY1" fmla="*/ 157770 h 157769"/>
                <a:gd name="connsiteX2" fmla="*/ 13039 w 157769"/>
                <a:gd name="connsiteY2" fmla="*/ 155540 h 157769"/>
                <a:gd name="connsiteX3" fmla="*/ 141126 w 157769"/>
                <a:gd name="connsiteY3" fmla="*/ 27453 h 157769"/>
                <a:gd name="connsiteX4" fmla="*/ 140417 w 157769"/>
                <a:gd name="connsiteY4" fmla="*/ 37083 h 157769"/>
                <a:gd name="connsiteX5" fmla="*/ 147462 w 157769"/>
                <a:gd name="connsiteY5" fmla="*/ 45193 h 157769"/>
                <a:gd name="connsiteX6" fmla="*/ 148020 w 157769"/>
                <a:gd name="connsiteY6" fmla="*/ 45193 h 157769"/>
                <a:gd name="connsiteX7" fmla="*/ 155572 w 157769"/>
                <a:gd name="connsiteY7" fmla="*/ 38148 h 157769"/>
                <a:gd name="connsiteX8" fmla="*/ 157752 w 157769"/>
                <a:gd name="connsiteY8" fmla="*/ 8141 h 157769"/>
                <a:gd name="connsiteX9" fmla="*/ 155522 w 157769"/>
                <a:gd name="connsiteY9" fmla="*/ 2210 h 157769"/>
                <a:gd name="connsiteX10" fmla="*/ 149540 w 157769"/>
                <a:gd name="connsiteY10" fmla="*/ 31 h 157769"/>
                <a:gd name="connsiteX11" fmla="*/ 119534 w 157769"/>
                <a:gd name="connsiteY11" fmla="*/ 2514 h 157769"/>
                <a:gd name="connsiteX12" fmla="*/ 112589 w 157769"/>
                <a:gd name="connsiteY12" fmla="*/ 10726 h 157769"/>
                <a:gd name="connsiteX13" fmla="*/ 120801 w 157769"/>
                <a:gd name="connsiteY13" fmla="*/ 17670 h 157769"/>
                <a:gd name="connsiteX14" fmla="*/ 130127 w 157769"/>
                <a:gd name="connsiteY14" fmla="*/ 16910 h 157769"/>
                <a:gd name="connsiteX15" fmla="*/ 2243 w 157769"/>
                <a:gd name="connsiteY15" fmla="*/ 144794 h 157769"/>
                <a:gd name="connsiteX16" fmla="*/ 2243 w 157769"/>
                <a:gd name="connsiteY16" fmla="*/ 155540 h 157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57769" h="157769">
                  <a:moveTo>
                    <a:pt x="2294" y="155540"/>
                  </a:moveTo>
                  <a:cubicBezTo>
                    <a:pt x="3764" y="157009"/>
                    <a:pt x="5740" y="157770"/>
                    <a:pt x="7666" y="157770"/>
                  </a:cubicBezTo>
                  <a:cubicBezTo>
                    <a:pt x="9593" y="157770"/>
                    <a:pt x="11570" y="157009"/>
                    <a:pt x="13039" y="155540"/>
                  </a:cubicBezTo>
                  <a:lnTo>
                    <a:pt x="141126" y="27453"/>
                  </a:lnTo>
                  <a:lnTo>
                    <a:pt x="140417" y="37083"/>
                  </a:lnTo>
                  <a:cubicBezTo>
                    <a:pt x="140113" y="41290"/>
                    <a:pt x="143255" y="44889"/>
                    <a:pt x="147462" y="45193"/>
                  </a:cubicBezTo>
                  <a:cubicBezTo>
                    <a:pt x="147665" y="45193"/>
                    <a:pt x="147817" y="45193"/>
                    <a:pt x="148020" y="45193"/>
                  </a:cubicBezTo>
                  <a:cubicBezTo>
                    <a:pt x="151973" y="45193"/>
                    <a:pt x="155319" y="42152"/>
                    <a:pt x="155572" y="38148"/>
                  </a:cubicBezTo>
                  <a:lnTo>
                    <a:pt x="157752" y="8141"/>
                  </a:lnTo>
                  <a:cubicBezTo>
                    <a:pt x="157904" y="5910"/>
                    <a:pt x="157093" y="3731"/>
                    <a:pt x="155522" y="2210"/>
                  </a:cubicBezTo>
                  <a:cubicBezTo>
                    <a:pt x="153950" y="639"/>
                    <a:pt x="151771" y="-172"/>
                    <a:pt x="149540" y="31"/>
                  </a:cubicBezTo>
                  <a:lnTo>
                    <a:pt x="119534" y="2514"/>
                  </a:lnTo>
                  <a:cubicBezTo>
                    <a:pt x="115326" y="2869"/>
                    <a:pt x="112235" y="6519"/>
                    <a:pt x="112589" y="10726"/>
                  </a:cubicBezTo>
                  <a:cubicBezTo>
                    <a:pt x="112944" y="14933"/>
                    <a:pt x="116644" y="18075"/>
                    <a:pt x="120801" y="17670"/>
                  </a:cubicBezTo>
                  <a:lnTo>
                    <a:pt x="130127" y="16910"/>
                  </a:lnTo>
                  <a:lnTo>
                    <a:pt x="2243" y="144794"/>
                  </a:lnTo>
                  <a:cubicBezTo>
                    <a:pt x="-748" y="147784"/>
                    <a:pt x="-748" y="152600"/>
                    <a:pt x="2243" y="155540"/>
                  </a:cubicBezTo>
                  <a:close/>
                </a:path>
              </a:pathLst>
            </a:custGeom>
            <a:grpFill/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  <p:grpSp>
        <p:nvGrpSpPr>
          <p:cNvPr id="522" name="Bild 3">
            <a:extLst>
              <a:ext uri="{FF2B5EF4-FFF2-40B4-BE49-F238E27FC236}">
                <a16:creationId xmlns:a16="http://schemas.microsoft.com/office/drawing/2014/main" id="{E26CA4B9-D992-391B-708A-3E5D3EACDCA7}"/>
              </a:ext>
            </a:extLst>
          </p:cNvPr>
          <p:cNvGrpSpPr/>
          <p:nvPr/>
        </p:nvGrpSpPr>
        <p:grpSpPr>
          <a:xfrm>
            <a:off x="4105948" y="1981153"/>
            <a:ext cx="505330" cy="418295"/>
            <a:chOff x="2991738" y="2086835"/>
            <a:chExt cx="391223" cy="323841"/>
          </a:xfrm>
          <a:solidFill>
            <a:schemeClr val="bg1"/>
          </a:solidFill>
        </p:grpSpPr>
        <p:sp>
          <p:nvSpPr>
            <p:cNvPr id="523" name="Frihandsfigur: Form 522">
              <a:extLst>
                <a:ext uri="{FF2B5EF4-FFF2-40B4-BE49-F238E27FC236}">
                  <a16:creationId xmlns:a16="http://schemas.microsoft.com/office/drawing/2014/main" id="{475D3B88-9A1B-410A-4231-387125781D58}"/>
                </a:ext>
              </a:extLst>
            </p:cNvPr>
            <p:cNvSpPr/>
            <p:nvPr/>
          </p:nvSpPr>
          <p:spPr>
            <a:xfrm>
              <a:off x="3134535" y="2222981"/>
              <a:ext cx="105527" cy="93416"/>
            </a:xfrm>
            <a:custGeom>
              <a:avLst/>
              <a:gdLst>
                <a:gd name="connsiteX0" fmla="*/ 52764 w 105527"/>
                <a:gd name="connsiteY0" fmla="*/ 0 h 93416"/>
                <a:gd name="connsiteX1" fmla="*/ 45161 w 105527"/>
                <a:gd name="connsiteY1" fmla="*/ 7603 h 93416"/>
                <a:gd name="connsiteX2" fmla="*/ 45161 w 105527"/>
                <a:gd name="connsiteY2" fmla="*/ 55351 h 93416"/>
                <a:gd name="connsiteX3" fmla="*/ 3800 w 105527"/>
                <a:gd name="connsiteY3" fmla="*/ 79224 h 93416"/>
                <a:gd name="connsiteX4" fmla="*/ 1012 w 105527"/>
                <a:gd name="connsiteY4" fmla="*/ 89615 h 93416"/>
                <a:gd name="connsiteX5" fmla="*/ 7601 w 105527"/>
                <a:gd name="connsiteY5" fmla="*/ 93417 h 93416"/>
                <a:gd name="connsiteX6" fmla="*/ 11403 w 105527"/>
                <a:gd name="connsiteY6" fmla="*/ 92403 h 93416"/>
                <a:gd name="connsiteX7" fmla="*/ 52764 w 105527"/>
                <a:gd name="connsiteY7" fmla="*/ 68529 h 93416"/>
                <a:gd name="connsiteX8" fmla="*/ 94125 w 105527"/>
                <a:gd name="connsiteY8" fmla="*/ 92403 h 93416"/>
                <a:gd name="connsiteX9" fmla="*/ 97926 w 105527"/>
                <a:gd name="connsiteY9" fmla="*/ 93417 h 93416"/>
                <a:gd name="connsiteX10" fmla="*/ 104516 w 105527"/>
                <a:gd name="connsiteY10" fmla="*/ 89615 h 93416"/>
                <a:gd name="connsiteX11" fmla="*/ 101728 w 105527"/>
                <a:gd name="connsiteY11" fmla="*/ 79224 h 93416"/>
                <a:gd name="connsiteX12" fmla="*/ 60367 w 105527"/>
                <a:gd name="connsiteY12" fmla="*/ 55351 h 93416"/>
                <a:gd name="connsiteX13" fmla="*/ 60367 w 105527"/>
                <a:gd name="connsiteY13" fmla="*/ 7603 h 93416"/>
                <a:gd name="connsiteX14" fmla="*/ 52764 w 105527"/>
                <a:gd name="connsiteY14" fmla="*/ 0 h 93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5527" h="93416">
                  <a:moveTo>
                    <a:pt x="52764" y="0"/>
                  </a:moveTo>
                  <a:cubicBezTo>
                    <a:pt x="48557" y="0"/>
                    <a:pt x="45161" y="3396"/>
                    <a:pt x="45161" y="7603"/>
                  </a:cubicBezTo>
                  <a:lnTo>
                    <a:pt x="45161" y="55351"/>
                  </a:lnTo>
                  <a:lnTo>
                    <a:pt x="3800" y="79224"/>
                  </a:lnTo>
                  <a:cubicBezTo>
                    <a:pt x="150" y="81303"/>
                    <a:pt x="-1066" y="85966"/>
                    <a:pt x="1012" y="89615"/>
                  </a:cubicBezTo>
                  <a:cubicBezTo>
                    <a:pt x="2431" y="92048"/>
                    <a:pt x="4966" y="93417"/>
                    <a:pt x="7601" y="93417"/>
                  </a:cubicBezTo>
                  <a:cubicBezTo>
                    <a:pt x="8869" y="93417"/>
                    <a:pt x="10186" y="93113"/>
                    <a:pt x="11403" y="92403"/>
                  </a:cubicBezTo>
                  <a:lnTo>
                    <a:pt x="52764" y="68529"/>
                  </a:lnTo>
                  <a:lnTo>
                    <a:pt x="94125" y="92403"/>
                  </a:lnTo>
                  <a:cubicBezTo>
                    <a:pt x="95341" y="93113"/>
                    <a:pt x="96608" y="93417"/>
                    <a:pt x="97926" y="93417"/>
                  </a:cubicBezTo>
                  <a:cubicBezTo>
                    <a:pt x="100562" y="93417"/>
                    <a:pt x="103096" y="92048"/>
                    <a:pt x="104516" y="89615"/>
                  </a:cubicBezTo>
                  <a:cubicBezTo>
                    <a:pt x="106594" y="85966"/>
                    <a:pt x="105377" y="81353"/>
                    <a:pt x="101728" y="79224"/>
                  </a:cubicBezTo>
                  <a:lnTo>
                    <a:pt x="60367" y="55351"/>
                  </a:lnTo>
                  <a:lnTo>
                    <a:pt x="60367" y="7603"/>
                  </a:lnTo>
                  <a:cubicBezTo>
                    <a:pt x="60367" y="3396"/>
                    <a:pt x="56971" y="0"/>
                    <a:pt x="52764" y="0"/>
                  </a:cubicBezTo>
                  <a:close/>
                </a:path>
              </a:pathLst>
            </a:custGeom>
            <a:grpFill/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524" name="Frihandsfigur: Form 523">
              <a:extLst>
                <a:ext uri="{FF2B5EF4-FFF2-40B4-BE49-F238E27FC236}">
                  <a16:creationId xmlns:a16="http://schemas.microsoft.com/office/drawing/2014/main" id="{70526F99-E346-7FA2-657B-C3EF2540D8F1}"/>
                </a:ext>
              </a:extLst>
            </p:cNvPr>
            <p:cNvSpPr/>
            <p:nvPr/>
          </p:nvSpPr>
          <p:spPr>
            <a:xfrm>
              <a:off x="3266676" y="2273973"/>
              <a:ext cx="75219" cy="75220"/>
            </a:xfrm>
            <a:custGeom>
              <a:avLst/>
              <a:gdLst>
                <a:gd name="connsiteX0" fmla="*/ 37610 w 75219"/>
                <a:gd name="connsiteY0" fmla="*/ 75220 h 75220"/>
                <a:gd name="connsiteX1" fmla="*/ 75220 w 75219"/>
                <a:gd name="connsiteY1" fmla="*/ 37610 h 75220"/>
                <a:gd name="connsiteX2" fmla="*/ 37610 w 75219"/>
                <a:gd name="connsiteY2" fmla="*/ 0 h 75220"/>
                <a:gd name="connsiteX3" fmla="*/ 0 w 75219"/>
                <a:gd name="connsiteY3" fmla="*/ 37610 h 75220"/>
                <a:gd name="connsiteX4" fmla="*/ 37610 w 75219"/>
                <a:gd name="connsiteY4" fmla="*/ 75220 h 75220"/>
                <a:gd name="connsiteX5" fmla="*/ 37610 w 75219"/>
                <a:gd name="connsiteY5" fmla="*/ 15206 h 75220"/>
                <a:gd name="connsiteX6" fmla="*/ 60014 w 75219"/>
                <a:gd name="connsiteY6" fmla="*/ 37610 h 75220"/>
                <a:gd name="connsiteX7" fmla="*/ 37610 w 75219"/>
                <a:gd name="connsiteY7" fmla="*/ 60014 h 75220"/>
                <a:gd name="connsiteX8" fmla="*/ 15206 w 75219"/>
                <a:gd name="connsiteY8" fmla="*/ 37610 h 75220"/>
                <a:gd name="connsiteX9" fmla="*/ 37610 w 75219"/>
                <a:gd name="connsiteY9" fmla="*/ 15206 h 75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5219" h="75220">
                  <a:moveTo>
                    <a:pt x="37610" y="75220"/>
                  </a:moveTo>
                  <a:cubicBezTo>
                    <a:pt x="58341" y="75220"/>
                    <a:pt x="75220" y="58341"/>
                    <a:pt x="75220" y="37610"/>
                  </a:cubicBezTo>
                  <a:cubicBezTo>
                    <a:pt x="75220" y="16879"/>
                    <a:pt x="58341" y="0"/>
                    <a:pt x="37610" y="0"/>
                  </a:cubicBezTo>
                  <a:cubicBezTo>
                    <a:pt x="16879" y="0"/>
                    <a:pt x="0" y="16879"/>
                    <a:pt x="0" y="37610"/>
                  </a:cubicBezTo>
                  <a:cubicBezTo>
                    <a:pt x="0" y="58341"/>
                    <a:pt x="16879" y="75220"/>
                    <a:pt x="37610" y="75220"/>
                  </a:cubicBezTo>
                  <a:close/>
                  <a:moveTo>
                    <a:pt x="37610" y="15206"/>
                  </a:moveTo>
                  <a:cubicBezTo>
                    <a:pt x="49978" y="15206"/>
                    <a:pt x="60014" y="25242"/>
                    <a:pt x="60014" y="37610"/>
                  </a:cubicBezTo>
                  <a:cubicBezTo>
                    <a:pt x="60014" y="49978"/>
                    <a:pt x="49978" y="60014"/>
                    <a:pt x="37610" y="60014"/>
                  </a:cubicBezTo>
                  <a:cubicBezTo>
                    <a:pt x="25242" y="60014"/>
                    <a:pt x="15206" y="49978"/>
                    <a:pt x="15206" y="37610"/>
                  </a:cubicBezTo>
                  <a:cubicBezTo>
                    <a:pt x="15206" y="25242"/>
                    <a:pt x="25242" y="15206"/>
                    <a:pt x="37610" y="15206"/>
                  </a:cubicBezTo>
                  <a:close/>
                </a:path>
              </a:pathLst>
            </a:custGeom>
            <a:grpFill/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525" name="Frihandsfigur: Form 524">
              <a:extLst>
                <a:ext uri="{FF2B5EF4-FFF2-40B4-BE49-F238E27FC236}">
                  <a16:creationId xmlns:a16="http://schemas.microsoft.com/office/drawing/2014/main" id="{14198FF6-CA8B-EA80-94DE-DEB5D05F32A5}"/>
                </a:ext>
              </a:extLst>
            </p:cNvPr>
            <p:cNvSpPr/>
            <p:nvPr/>
          </p:nvSpPr>
          <p:spPr>
            <a:xfrm>
              <a:off x="3225711" y="2355934"/>
              <a:ext cx="157250" cy="54742"/>
            </a:xfrm>
            <a:custGeom>
              <a:avLst/>
              <a:gdLst>
                <a:gd name="connsiteX0" fmla="*/ 49074 w 157250"/>
                <a:gd name="connsiteY0" fmla="*/ 0 h 54742"/>
                <a:gd name="connsiteX1" fmla="*/ 9 w 157250"/>
                <a:gd name="connsiteY1" fmla="*/ 46734 h 54742"/>
                <a:gd name="connsiteX2" fmla="*/ 7207 w 157250"/>
                <a:gd name="connsiteY2" fmla="*/ 54692 h 54742"/>
                <a:gd name="connsiteX3" fmla="*/ 15164 w 157250"/>
                <a:gd name="connsiteY3" fmla="*/ 47494 h 54742"/>
                <a:gd name="connsiteX4" fmla="*/ 49074 w 157250"/>
                <a:gd name="connsiteY4" fmla="*/ 15257 h 54742"/>
                <a:gd name="connsiteX5" fmla="*/ 108125 w 157250"/>
                <a:gd name="connsiteY5" fmla="*/ 15257 h 54742"/>
                <a:gd name="connsiteX6" fmla="*/ 142035 w 157250"/>
                <a:gd name="connsiteY6" fmla="*/ 47494 h 54742"/>
                <a:gd name="connsiteX7" fmla="*/ 149638 w 157250"/>
                <a:gd name="connsiteY7" fmla="*/ 54742 h 54742"/>
                <a:gd name="connsiteX8" fmla="*/ 150044 w 157250"/>
                <a:gd name="connsiteY8" fmla="*/ 54742 h 54742"/>
                <a:gd name="connsiteX9" fmla="*/ 157241 w 157250"/>
                <a:gd name="connsiteY9" fmla="*/ 46784 h 54742"/>
                <a:gd name="connsiteX10" fmla="*/ 108176 w 157250"/>
                <a:gd name="connsiteY10" fmla="*/ 51 h 54742"/>
                <a:gd name="connsiteX11" fmla="*/ 49125 w 157250"/>
                <a:gd name="connsiteY11" fmla="*/ 51 h 54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7250" h="54742">
                  <a:moveTo>
                    <a:pt x="49074" y="0"/>
                  </a:moveTo>
                  <a:cubicBezTo>
                    <a:pt x="22869" y="0"/>
                    <a:pt x="1276" y="20528"/>
                    <a:pt x="9" y="46734"/>
                  </a:cubicBezTo>
                  <a:cubicBezTo>
                    <a:pt x="-194" y="50941"/>
                    <a:pt x="3050" y="54489"/>
                    <a:pt x="7207" y="54692"/>
                  </a:cubicBezTo>
                  <a:cubicBezTo>
                    <a:pt x="11363" y="54996"/>
                    <a:pt x="14962" y="51650"/>
                    <a:pt x="15164" y="47494"/>
                  </a:cubicBezTo>
                  <a:cubicBezTo>
                    <a:pt x="16077" y="29399"/>
                    <a:pt x="30928" y="15257"/>
                    <a:pt x="49074" y="15257"/>
                  </a:cubicBezTo>
                  <a:lnTo>
                    <a:pt x="108125" y="15257"/>
                  </a:lnTo>
                  <a:cubicBezTo>
                    <a:pt x="126221" y="15257"/>
                    <a:pt x="141123" y="29449"/>
                    <a:pt x="142035" y="47494"/>
                  </a:cubicBezTo>
                  <a:cubicBezTo>
                    <a:pt x="142238" y="51549"/>
                    <a:pt x="145583" y="54742"/>
                    <a:pt x="149638" y="54742"/>
                  </a:cubicBezTo>
                  <a:cubicBezTo>
                    <a:pt x="149790" y="54742"/>
                    <a:pt x="149892" y="54742"/>
                    <a:pt x="150044" y="54742"/>
                  </a:cubicBezTo>
                  <a:cubicBezTo>
                    <a:pt x="154251" y="54540"/>
                    <a:pt x="157444" y="50941"/>
                    <a:pt x="157241" y="46784"/>
                  </a:cubicBezTo>
                  <a:cubicBezTo>
                    <a:pt x="155923" y="20579"/>
                    <a:pt x="134381" y="51"/>
                    <a:pt x="108176" y="51"/>
                  </a:cubicBezTo>
                  <a:lnTo>
                    <a:pt x="49125" y="51"/>
                  </a:lnTo>
                  <a:close/>
                </a:path>
              </a:pathLst>
            </a:custGeom>
            <a:grpFill/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526" name="Frihandsfigur: Form 525">
              <a:extLst>
                <a:ext uri="{FF2B5EF4-FFF2-40B4-BE49-F238E27FC236}">
                  <a16:creationId xmlns:a16="http://schemas.microsoft.com/office/drawing/2014/main" id="{1059242F-83E6-C244-B4BC-8D98DEC12E2C}"/>
                </a:ext>
              </a:extLst>
            </p:cNvPr>
            <p:cNvSpPr/>
            <p:nvPr/>
          </p:nvSpPr>
          <p:spPr>
            <a:xfrm>
              <a:off x="3149689" y="2086835"/>
              <a:ext cx="75220" cy="75220"/>
            </a:xfrm>
            <a:custGeom>
              <a:avLst/>
              <a:gdLst>
                <a:gd name="connsiteX0" fmla="*/ 37610 w 75220"/>
                <a:gd name="connsiteY0" fmla="*/ 75220 h 75220"/>
                <a:gd name="connsiteX1" fmla="*/ 75220 w 75220"/>
                <a:gd name="connsiteY1" fmla="*/ 37610 h 75220"/>
                <a:gd name="connsiteX2" fmla="*/ 37610 w 75220"/>
                <a:gd name="connsiteY2" fmla="*/ 0 h 75220"/>
                <a:gd name="connsiteX3" fmla="*/ 0 w 75220"/>
                <a:gd name="connsiteY3" fmla="*/ 37610 h 75220"/>
                <a:gd name="connsiteX4" fmla="*/ 37610 w 75220"/>
                <a:gd name="connsiteY4" fmla="*/ 75220 h 75220"/>
                <a:gd name="connsiteX5" fmla="*/ 37610 w 75220"/>
                <a:gd name="connsiteY5" fmla="*/ 15206 h 75220"/>
                <a:gd name="connsiteX6" fmla="*/ 60014 w 75220"/>
                <a:gd name="connsiteY6" fmla="*/ 37610 h 75220"/>
                <a:gd name="connsiteX7" fmla="*/ 37610 w 75220"/>
                <a:gd name="connsiteY7" fmla="*/ 60014 h 75220"/>
                <a:gd name="connsiteX8" fmla="*/ 15206 w 75220"/>
                <a:gd name="connsiteY8" fmla="*/ 37610 h 75220"/>
                <a:gd name="connsiteX9" fmla="*/ 37610 w 75220"/>
                <a:gd name="connsiteY9" fmla="*/ 15206 h 75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5220" h="75220">
                  <a:moveTo>
                    <a:pt x="37610" y="75220"/>
                  </a:moveTo>
                  <a:cubicBezTo>
                    <a:pt x="58341" y="75220"/>
                    <a:pt x="75220" y="58341"/>
                    <a:pt x="75220" y="37610"/>
                  </a:cubicBezTo>
                  <a:cubicBezTo>
                    <a:pt x="75220" y="16879"/>
                    <a:pt x="58341" y="0"/>
                    <a:pt x="37610" y="0"/>
                  </a:cubicBezTo>
                  <a:cubicBezTo>
                    <a:pt x="16879" y="0"/>
                    <a:pt x="0" y="16879"/>
                    <a:pt x="0" y="37610"/>
                  </a:cubicBezTo>
                  <a:cubicBezTo>
                    <a:pt x="0" y="58341"/>
                    <a:pt x="16879" y="75220"/>
                    <a:pt x="37610" y="75220"/>
                  </a:cubicBezTo>
                  <a:close/>
                  <a:moveTo>
                    <a:pt x="37610" y="15206"/>
                  </a:moveTo>
                  <a:cubicBezTo>
                    <a:pt x="49978" y="15206"/>
                    <a:pt x="60014" y="25242"/>
                    <a:pt x="60014" y="37610"/>
                  </a:cubicBezTo>
                  <a:cubicBezTo>
                    <a:pt x="60014" y="49978"/>
                    <a:pt x="49978" y="60014"/>
                    <a:pt x="37610" y="60014"/>
                  </a:cubicBezTo>
                  <a:cubicBezTo>
                    <a:pt x="25242" y="60014"/>
                    <a:pt x="15206" y="49978"/>
                    <a:pt x="15206" y="37610"/>
                  </a:cubicBezTo>
                  <a:cubicBezTo>
                    <a:pt x="15206" y="25242"/>
                    <a:pt x="25242" y="15206"/>
                    <a:pt x="37610" y="15206"/>
                  </a:cubicBezTo>
                  <a:close/>
                </a:path>
              </a:pathLst>
            </a:custGeom>
            <a:grpFill/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527" name="Frihandsfigur: Form 526">
              <a:extLst>
                <a:ext uri="{FF2B5EF4-FFF2-40B4-BE49-F238E27FC236}">
                  <a16:creationId xmlns:a16="http://schemas.microsoft.com/office/drawing/2014/main" id="{CBDDCF8D-A841-BDFF-81F6-5CE7D6F56BB6}"/>
                </a:ext>
              </a:extLst>
            </p:cNvPr>
            <p:cNvSpPr/>
            <p:nvPr/>
          </p:nvSpPr>
          <p:spPr>
            <a:xfrm>
              <a:off x="3108725" y="2168847"/>
              <a:ext cx="157199" cy="54691"/>
            </a:xfrm>
            <a:custGeom>
              <a:avLst/>
              <a:gdLst>
                <a:gd name="connsiteX0" fmla="*/ 7156 w 157199"/>
                <a:gd name="connsiteY0" fmla="*/ 54641 h 54691"/>
                <a:gd name="connsiteX1" fmla="*/ 15114 w 157199"/>
                <a:gd name="connsiteY1" fmla="*/ 47443 h 54691"/>
                <a:gd name="connsiteX2" fmla="*/ 49024 w 157199"/>
                <a:gd name="connsiteY2" fmla="*/ 15156 h 54691"/>
                <a:gd name="connsiteX3" fmla="*/ 108074 w 157199"/>
                <a:gd name="connsiteY3" fmla="*/ 15156 h 54691"/>
                <a:gd name="connsiteX4" fmla="*/ 141984 w 157199"/>
                <a:gd name="connsiteY4" fmla="*/ 47443 h 54691"/>
                <a:gd name="connsiteX5" fmla="*/ 149587 w 157199"/>
                <a:gd name="connsiteY5" fmla="*/ 54692 h 54691"/>
                <a:gd name="connsiteX6" fmla="*/ 149993 w 157199"/>
                <a:gd name="connsiteY6" fmla="*/ 54692 h 54691"/>
                <a:gd name="connsiteX7" fmla="*/ 157190 w 157199"/>
                <a:gd name="connsiteY7" fmla="*/ 46734 h 54691"/>
                <a:gd name="connsiteX8" fmla="*/ 108125 w 157199"/>
                <a:gd name="connsiteY8" fmla="*/ 0 h 54691"/>
                <a:gd name="connsiteX9" fmla="*/ 49074 w 157199"/>
                <a:gd name="connsiteY9" fmla="*/ 0 h 54691"/>
                <a:gd name="connsiteX10" fmla="*/ 9 w 157199"/>
                <a:gd name="connsiteY10" fmla="*/ 46734 h 54691"/>
                <a:gd name="connsiteX11" fmla="*/ 7207 w 157199"/>
                <a:gd name="connsiteY11" fmla="*/ 54692 h 54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7199" h="54691">
                  <a:moveTo>
                    <a:pt x="7156" y="54641"/>
                  </a:moveTo>
                  <a:cubicBezTo>
                    <a:pt x="11312" y="54945"/>
                    <a:pt x="14911" y="51600"/>
                    <a:pt x="15114" y="47443"/>
                  </a:cubicBezTo>
                  <a:cubicBezTo>
                    <a:pt x="16026" y="29348"/>
                    <a:pt x="30878" y="15156"/>
                    <a:pt x="49024" y="15156"/>
                  </a:cubicBezTo>
                  <a:lnTo>
                    <a:pt x="108074" y="15156"/>
                  </a:lnTo>
                  <a:cubicBezTo>
                    <a:pt x="126170" y="15156"/>
                    <a:pt x="141072" y="29348"/>
                    <a:pt x="141984" y="47443"/>
                  </a:cubicBezTo>
                  <a:cubicBezTo>
                    <a:pt x="142187" y="51498"/>
                    <a:pt x="145532" y="54692"/>
                    <a:pt x="149587" y="54692"/>
                  </a:cubicBezTo>
                  <a:cubicBezTo>
                    <a:pt x="149740" y="54692"/>
                    <a:pt x="149841" y="54692"/>
                    <a:pt x="149993" y="54692"/>
                  </a:cubicBezTo>
                  <a:cubicBezTo>
                    <a:pt x="154200" y="54489"/>
                    <a:pt x="157393" y="50890"/>
                    <a:pt x="157190" y="46734"/>
                  </a:cubicBezTo>
                  <a:cubicBezTo>
                    <a:pt x="155872" y="20528"/>
                    <a:pt x="134330" y="0"/>
                    <a:pt x="108125" y="0"/>
                  </a:cubicBezTo>
                  <a:lnTo>
                    <a:pt x="49074" y="0"/>
                  </a:lnTo>
                  <a:cubicBezTo>
                    <a:pt x="22869" y="0"/>
                    <a:pt x="1276" y="20528"/>
                    <a:pt x="9" y="46734"/>
                  </a:cubicBezTo>
                  <a:cubicBezTo>
                    <a:pt x="-194" y="50941"/>
                    <a:pt x="3050" y="54489"/>
                    <a:pt x="7207" y="54692"/>
                  </a:cubicBezTo>
                  <a:close/>
                </a:path>
              </a:pathLst>
            </a:custGeom>
            <a:grpFill/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528" name="Frihandsfigur: Form 527">
              <a:extLst>
                <a:ext uri="{FF2B5EF4-FFF2-40B4-BE49-F238E27FC236}">
                  <a16:creationId xmlns:a16="http://schemas.microsoft.com/office/drawing/2014/main" id="{072C7FB9-C070-36CF-F93D-AE09BDFF3482}"/>
                </a:ext>
              </a:extLst>
            </p:cNvPr>
            <p:cNvSpPr/>
            <p:nvPr/>
          </p:nvSpPr>
          <p:spPr>
            <a:xfrm>
              <a:off x="3032703" y="2273973"/>
              <a:ext cx="75220" cy="75220"/>
            </a:xfrm>
            <a:custGeom>
              <a:avLst/>
              <a:gdLst>
                <a:gd name="connsiteX0" fmla="*/ 37610 w 75220"/>
                <a:gd name="connsiteY0" fmla="*/ 75220 h 75220"/>
                <a:gd name="connsiteX1" fmla="*/ 75220 w 75220"/>
                <a:gd name="connsiteY1" fmla="*/ 37610 h 75220"/>
                <a:gd name="connsiteX2" fmla="*/ 37610 w 75220"/>
                <a:gd name="connsiteY2" fmla="*/ 0 h 75220"/>
                <a:gd name="connsiteX3" fmla="*/ 0 w 75220"/>
                <a:gd name="connsiteY3" fmla="*/ 37610 h 75220"/>
                <a:gd name="connsiteX4" fmla="*/ 37610 w 75220"/>
                <a:gd name="connsiteY4" fmla="*/ 75220 h 75220"/>
                <a:gd name="connsiteX5" fmla="*/ 37610 w 75220"/>
                <a:gd name="connsiteY5" fmla="*/ 15206 h 75220"/>
                <a:gd name="connsiteX6" fmla="*/ 60014 w 75220"/>
                <a:gd name="connsiteY6" fmla="*/ 37610 h 75220"/>
                <a:gd name="connsiteX7" fmla="*/ 37610 w 75220"/>
                <a:gd name="connsiteY7" fmla="*/ 60014 h 75220"/>
                <a:gd name="connsiteX8" fmla="*/ 15206 w 75220"/>
                <a:gd name="connsiteY8" fmla="*/ 37610 h 75220"/>
                <a:gd name="connsiteX9" fmla="*/ 37610 w 75220"/>
                <a:gd name="connsiteY9" fmla="*/ 15206 h 75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5220" h="75220">
                  <a:moveTo>
                    <a:pt x="37610" y="75220"/>
                  </a:moveTo>
                  <a:cubicBezTo>
                    <a:pt x="58341" y="75220"/>
                    <a:pt x="75220" y="58341"/>
                    <a:pt x="75220" y="37610"/>
                  </a:cubicBezTo>
                  <a:cubicBezTo>
                    <a:pt x="75220" y="16879"/>
                    <a:pt x="58341" y="0"/>
                    <a:pt x="37610" y="0"/>
                  </a:cubicBezTo>
                  <a:cubicBezTo>
                    <a:pt x="16879" y="0"/>
                    <a:pt x="0" y="16879"/>
                    <a:pt x="0" y="37610"/>
                  </a:cubicBezTo>
                  <a:cubicBezTo>
                    <a:pt x="0" y="58341"/>
                    <a:pt x="16879" y="75220"/>
                    <a:pt x="37610" y="75220"/>
                  </a:cubicBezTo>
                  <a:close/>
                  <a:moveTo>
                    <a:pt x="37610" y="15206"/>
                  </a:moveTo>
                  <a:cubicBezTo>
                    <a:pt x="49978" y="15206"/>
                    <a:pt x="60014" y="25242"/>
                    <a:pt x="60014" y="37610"/>
                  </a:cubicBezTo>
                  <a:cubicBezTo>
                    <a:pt x="60014" y="49978"/>
                    <a:pt x="49978" y="60014"/>
                    <a:pt x="37610" y="60014"/>
                  </a:cubicBezTo>
                  <a:cubicBezTo>
                    <a:pt x="25242" y="60014"/>
                    <a:pt x="15206" y="49978"/>
                    <a:pt x="15206" y="37610"/>
                  </a:cubicBezTo>
                  <a:cubicBezTo>
                    <a:pt x="15206" y="25242"/>
                    <a:pt x="25242" y="15206"/>
                    <a:pt x="37610" y="15206"/>
                  </a:cubicBezTo>
                  <a:close/>
                </a:path>
              </a:pathLst>
            </a:custGeom>
            <a:grpFill/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529" name="Frihandsfigur: Form 528">
              <a:extLst>
                <a:ext uri="{FF2B5EF4-FFF2-40B4-BE49-F238E27FC236}">
                  <a16:creationId xmlns:a16="http://schemas.microsoft.com/office/drawing/2014/main" id="{42594B74-CDC5-F3EF-2023-D9739145EB7F}"/>
                </a:ext>
              </a:extLst>
            </p:cNvPr>
            <p:cNvSpPr/>
            <p:nvPr/>
          </p:nvSpPr>
          <p:spPr>
            <a:xfrm>
              <a:off x="2991738" y="2355985"/>
              <a:ext cx="157199" cy="54691"/>
            </a:xfrm>
            <a:custGeom>
              <a:avLst/>
              <a:gdLst>
                <a:gd name="connsiteX0" fmla="*/ 7156 w 157199"/>
                <a:gd name="connsiteY0" fmla="*/ 54641 h 54691"/>
                <a:gd name="connsiteX1" fmla="*/ 15114 w 157199"/>
                <a:gd name="connsiteY1" fmla="*/ 47443 h 54691"/>
                <a:gd name="connsiteX2" fmla="*/ 49024 w 157199"/>
                <a:gd name="connsiteY2" fmla="*/ 15206 h 54691"/>
                <a:gd name="connsiteX3" fmla="*/ 108074 w 157199"/>
                <a:gd name="connsiteY3" fmla="*/ 15206 h 54691"/>
                <a:gd name="connsiteX4" fmla="*/ 141984 w 157199"/>
                <a:gd name="connsiteY4" fmla="*/ 47443 h 54691"/>
                <a:gd name="connsiteX5" fmla="*/ 149587 w 157199"/>
                <a:gd name="connsiteY5" fmla="*/ 54692 h 54691"/>
                <a:gd name="connsiteX6" fmla="*/ 149993 w 157199"/>
                <a:gd name="connsiteY6" fmla="*/ 54692 h 54691"/>
                <a:gd name="connsiteX7" fmla="*/ 157191 w 157199"/>
                <a:gd name="connsiteY7" fmla="*/ 46734 h 54691"/>
                <a:gd name="connsiteX8" fmla="*/ 108125 w 157199"/>
                <a:gd name="connsiteY8" fmla="*/ 0 h 54691"/>
                <a:gd name="connsiteX9" fmla="*/ 49074 w 157199"/>
                <a:gd name="connsiteY9" fmla="*/ 0 h 54691"/>
                <a:gd name="connsiteX10" fmla="*/ 9 w 157199"/>
                <a:gd name="connsiteY10" fmla="*/ 46734 h 54691"/>
                <a:gd name="connsiteX11" fmla="*/ 7207 w 157199"/>
                <a:gd name="connsiteY11" fmla="*/ 54692 h 54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7199" h="54691">
                  <a:moveTo>
                    <a:pt x="7156" y="54641"/>
                  </a:moveTo>
                  <a:cubicBezTo>
                    <a:pt x="11312" y="54945"/>
                    <a:pt x="14911" y="51600"/>
                    <a:pt x="15114" y="47443"/>
                  </a:cubicBezTo>
                  <a:cubicBezTo>
                    <a:pt x="16026" y="29348"/>
                    <a:pt x="30878" y="15206"/>
                    <a:pt x="49024" y="15206"/>
                  </a:cubicBezTo>
                  <a:lnTo>
                    <a:pt x="108074" y="15206"/>
                  </a:lnTo>
                  <a:cubicBezTo>
                    <a:pt x="126170" y="15206"/>
                    <a:pt x="141072" y="29399"/>
                    <a:pt x="141984" y="47443"/>
                  </a:cubicBezTo>
                  <a:cubicBezTo>
                    <a:pt x="142187" y="51498"/>
                    <a:pt x="145533" y="54692"/>
                    <a:pt x="149587" y="54692"/>
                  </a:cubicBezTo>
                  <a:cubicBezTo>
                    <a:pt x="149740" y="54692"/>
                    <a:pt x="149841" y="54692"/>
                    <a:pt x="149993" y="54692"/>
                  </a:cubicBezTo>
                  <a:cubicBezTo>
                    <a:pt x="154200" y="54489"/>
                    <a:pt x="157393" y="50890"/>
                    <a:pt x="157191" y="46734"/>
                  </a:cubicBezTo>
                  <a:cubicBezTo>
                    <a:pt x="155873" y="20528"/>
                    <a:pt x="134331" y="0"/>
                    <a:pt x="108125" y="0"/>
                  </a:cubicBezTo>
                  <a:lnTo>
                    <a:pt x="49074" y="0"/>
                  </a:lnTo>
                  <a:cubicBezTo>
                    <a:pt x="22869" y="0"/>
                    <a:pt x="1276" y="20528"/>
                    <a:pt x="9" y="46734"/>
                  </a:cubicBezTo>
                  <a:cubicBezTo>
                    <a:pt x="-194" y="50941"/>
                    <a:pt x="3050" y="54489"/>
                    <a:pt x="7207" y="54692"/>
                  </a:cubicBezTo>
                  <a:close/>
                </a:path>
              </a:pathLst>
            </a:custGeom>
            <a:grpFill/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  <p:grpSp>
        <p:nvGrpSpPr>
          <p:cNvPr id="534" name="Bild 3">
            <a:extLst>
              <a:ext uri="{FF2B5EF4-FFF2-40B4-BE49-F238E27FC236}">
                <a16:creationId xmlns:a16="http://schemas.microsoft.com/office/drawing/2014/main" id="{BEE18F14-CDF5-4263-D291-CC9877319B1C}"/>
              </a:ext>
            </a:extLst>
          </p:cNvPr>
          <p:cNvGrpSpPr/>
          <p:nvPr/>
        </p:nvGrpSpPr>
        <p:grpSpPr>
          <a:xfrm>
            <a:off x="5070222" y="1957942"/>
            <a:ext cx="472321" cy="464713"/>
            <a:chOff x="3594471" y="2068334"/>
            <a:chExt cx="365668" cy="359778"/>
          </a:xfrm>
          <a:solidFill>
            <a:schemeClr val="bg1"/>
          </a:solidFill>
        </p:grpSpPr>
        <p:sp>
          <p:nvSpPr>
            <p:cNvPr id="535" name="Frihandsfigur: Form 534">
              <a:extLst>
                <a:ext uri="{FF2B5EF4-FFF2-40B4-BE49-F238E27FC236}">
                  <a16:creationId xmlns:a16="http://schemas.microsoft.com/office/drawing/2014/main" id="{B32BDAFA-963F-7372-623E-088EA7F9E268}"/>
                </a:ext>
              </a:extLst>
            </p:cNvPr>
            <p:cNvSpPr/>
            <p:nvPr/>
          </p:nvSpPr>
          <p:spPr>
            <a:xfrm>
              <a:off x="3594471" y="2068334"/>
              <a:ext cx="364442" cy="359778"/>
            </a:xfrm>
            <a:custGeom>
              <a:avLst/>
              <a:gdLst>
                <a:gd name="connsiteX0" fmla="*/ 2281 w 364442"/>
                <a:gd name="connsiteY0" fmla="*/ 357549 h 359778"/>
                <a:gd name="connsiteX1" fmla="*/ 7654 w 364442"/>
                <a:gd name="connsiteY1" fmla="*/ 359779 h 359778"/>
                <a:gd name="connsiteX2" fmla="*/ 7654 w 364442"/>
                <a:gd name="connsiteY2" fmla="*/ 359779 h 359778"/>
                <a:gd name="connsiteX3" fmla="*/ 356839 w 364442"/>
                <a:gd name="connsiteY3" fmla="*/ 359576 h 359778"/>
                <a:gd name="connsiteX4" fmla="*/ 364442 w 364442"/>
                <a:gd name="connsiteY4" fmla="*/ 351973 h 359778"/>
                <a:gd name="connsiteX5" fmla="*/ 356839 w 364442"/>
                <a:gd name="connsiteY5" fmla="*/ 344370 h 359778"/>
                <a:gd name="connsiteX6" fmla="*/ 281923 w 364442"/>
                <a:gd name="connsiteY6" fmla="*/ 344370 h 359778"/>
                <a:gd name="connsiteX7" fmla="*/ 281872 w 364442"/>
                <a:gd name="connsiteY7" fmla="*/ 258810 h 359778"/>
                <a:gd name="connsiteX8" fmla="*/ 274269 w 364442"/>
                <a:gd name="connsiteY8" fmla="*/ 251207 h 359778"/>
                <a:gd name="connsiteX9" fmla="*/ 274269 w 364442"/>
                <a:gd name="connsiteY9" fmla="*/ 251207 h 359778"/>
                <a:gd name="connsiteX10" fmla="*/ 266666 w 364442"/>
                <a:gd name="connsiteY10" fmla="*/ 258810 h 359778"/>
                <a:gd name="connsiteX11" fmla="*/ 266666 w 364442"/>
                <a:gd name="connsiteY11" fmla="*/ 344370 h 359778"/>
                <a:gd name="connsiteX12" fmla="*/ 190737 w 364442"/>
                <a:gd name="connsiteY12" fmla="*/ 344370 h 359778"/>
                <a:gd name="connsiteX13" fmla="*/ 190635 w 364442"/>
                <a:gd name="connsiteY13" fmla="*/ 205740 h 359778"/>
                <a:gd name="connsiteX14" fmla="*/ 183032 w 364442"/>
                <a:gd name="connsiteY14" fmla="*/ 198137 h 359778"/>
                <a:gd name="connsiteX15" fmla="*/ 183032 w 364442"/>
                <a:gd name="connsiteY15" fmla="*/ 198137 h 359778"/>
                <a:gd name="connsiteX16" fmla="*/ 175429 w 364442"/>
                <a:gd name="connsiteY16" fmla="*/ 205740 h 359778"/>
                <a:gd name="connsiteX17" fmla="*/ 175530 w 364442"/>
                <a:gd name="connsiteY17" fmla="*/ 344370 h 359778"/>
                <a:gd name="connsiteX18" fmla="*/ 99550 w 364442"/>
                <a:gd name="connsiteY18" fmla="*/ 344370 h 359778"/>
                <a:gd name="connsiteX19" fmla="*/ 99550 w 364442"/>
                <a:gd name="connsiteY19" fmla="*/ 311423 h 359778"/>
                <a:gd name="connsiteX20" fmla="*/ 91947 w 364442"/>
                <a:gd name="connsiteY20" fmla="*/ 303820 h 359778"/>
                <a:gd name="connsiteX21" fmla="*/ 91947 w 364442"/>
                <a:gd name="connsiteY21" fmla="*/ 303820 h 359778"/>
                <a:gd name="connsiteX22" fmla="*/ 84344 w 364442"/>
                <a:gd name="connsiteY22" fmla="*/ 311423 h 359778"/>
                <a:gd name="connsiteX23" fmla="*/ 84344 w 364442"/>
                <a:gd name="connsiteY23" fmla="*/ 344421 h 359778"/>
                <a:gd name="connsiteX24" fmla="*/ 15206 w 364442"/>
                <a:gd name="connsiteY24" fmla="*/ 344421 h 359778"/>
                <a:gd name="connsiteX25" fmla="*/ 15206 w 364442"/>
                <a:gd name="connsiteY25" fmla="*/ 289171 h 359778"/>
                <a:gd name="connsiteX26" fmla="*/ 31680 w 364442"/>
                <a:gd name="connsiteY26" fmla="*/ 289171 h 359778"/>
                <a:gd name="connsiteX27" fmla="*/ 39283 w 364442"/>
                <a:gd name="connsiteY27" fmla="*/ 281568 h 359778"/>
                <a:gd name="connsiteX28" fmla="*/ 31680 w 364442"/>
                <a:gd name="connsiteY28" fmla="*/ 273965 h 359778"/>
                <a:gd name="connsiteX29" fmla="*/ 15206 w 364442"/>
                <a:gd name="connsiteY29" fmla="*/ 273965 h 359778"/>
                <a:gd name="connsiteX30" fmla="*/ 15206 w 364442"/>
                <a:gd name="connsiteY30" fmla="*/ 220135 h 359778"/>
                <a:gd name="connsiteX31" fmla="*/ 31680 w 364442"/>
                <a:gd name="connsiteY31" fmla="*/ 220135 h 359778"/>
                <a:gd name="connsiteX32" fmla="*/ 39283 w 364442"/>
                <a:gd name="connsiteY32" fmla="*/ 212532 h 359778"/>
                <a:gd name="connsiteX33" fmla="*/ 31680 w 364442"/>
                <a:gd name="connsiteY33" fmla="*/ 204929 h 359778"/>
                <a:gd name="connsiteX34" fmla="*/ 15206 w 364442"/>
                <a:gd name="connsiteY34" fmla="*/ 204929 h 359778"/>
                <a:gd name="connsiteX35" fmla="*/ 15206 w 364442"/>
                <a:gd name="connsiteY35" fmla="*/ 151099 h 359778"/>
                <a:gd name="connsiteX36" fmla="*/ 31680 w 364442"/>
                <a:gd name="connsiteY36" fmla="*/ 151099 h 359778"/>
                <a:gd name="connsiteX37" fmla="*/ 39283 w 364442"/>
                <a:gd name="connsiteY37" fmla="*/ 143496 h 359778"/>
                <a:gd name="connsiteX38" fmla="*/ 31680 w 364442"/>
                <a:gd name="connsiteY38" fmla="*/ 135893 h 359778"/>
                <a:gd name="connsiteX39" fmla="*/ 15206 w 364442"/>
                <a:gd name="connsiteY39" fmla="*/ 135893 h 359778"/>
                <a:gd name="connsiteX40" fmla="*/ 15206 w 364442"/>
                <a:gd name="connsiteY40" fmla="*/ 82063 h 359778"/>
                <a:gd name="connsiteX41" fmla="*/ 31680 w 364442"/>
                <a:gd name="connsiteY41" fmla="*/ 82063 h 359778"/>
                <a:gd name="connsiteX42" fmla="*/ 39283 w 364442"/>
                <a:gd name="connsiteY42" fmla="*/ 74460 h 359778"/>
                <a:gd name="connsiteX43" fmla="*/ 31680 w 364442"/>
                <a:gd name="connsiteY43" fmla="*/ 66857 h 359778"/>
                <a:gd name="connsiteX44" fmla="*/ 15206 w 364442"/>
                <a:gd name="connsiteY44" fmla="*/ 66857 h 359778"/>
                <a:gd name="connsiteX45" fmla="*/ 15206 w 364442"/>
                <a:gd name="connsiteY45" fmla="*/ 7603 h 359778"/>
                <a:gd name="connsiteX46" fmla="*/ 7603 w 364442"/>
                <a:gd name="connsiteY46" fmla="*/ 0 h 359778"/>
                <a:gd name="connsiteX47" fmla="*/ 7603 w 364442"/>
                <a:gd name="connsiteY47" fmla="*/ 0 h 359778"/>
                <a:gd name="connsiteX48" fmla="*/ 0 w 364442"/>
                <a:gd name="connsiteY48" fmla="*/ 7603 h 359778"/>
                <a:gd name="connsiteX49" fmla="*/ 152 w 364442"/>
                <a:gd name="connsiteY49" fmla="*/ 352074 h 359778"/>
                <a:gd name="connsiteX50" fmla="*/ 2382 w 364442"/>
                <a:gd name="connsiteY50" fmla="*/ 357447 h 359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364442" h="359778">
                  <a:moveTo>
                    <a:pt x="2281" y="357549"/>
                  </a:moveTo>
                  <a:cubicBezTo>
                    <a:pt x="3700" y="358968"/>
                    <a:pt x="5626" y="359779"/>
                    <a:pt x="7654" y="359779"/>
                  </a:cubicBezTo>
                  <a:lnTo>
                    <a:pt x="7654" y="359779"/>
                  </a:lnTo>
                  <a:lnTo>
                    <a:pt x="356839" y="359576"/>
                  </a:lnTo>
                  <a:cubicBezTo>
                    <a:pt x="361046" y="359576"/>
                    <a:pt x="364442" y="356180"/>
                    <a:pt x="364442" y="351973"/>
                  </a:cubicBezTo>
                  <a:cubicBezTo>
                    <a:pt x="364442" y="347766"/>
                    <a:pt x="361046" y="344370"/>
                    <a:pt x="356839" y="344370"/>
                  </a:cubicBezTo>
                  <a:lnTo>
                    <a:pt x="281923" y="344370"/>
                  </a:lnTo>
                  <a:cubicBezTo>
                    <a:pt x="281923" y="344370"/>
                    <a:pt x="281872" y="258810"/>
                    <a:pt x="281872" y="258810"/>
                  </a:cubicBezTo>
                  <a:cubicBezTo>
                    <a:pt x="281872" y="254603"/>
                    <a:pt x="278476" y="251207"/>
                    <a:pt x="274269" y="251207"/>
                  </a:cubicBezTo>
                  <a:lnTo>
                    <a:pt x="274269" y="251207"/>
                  </a:lnTo>
                  <a:cubicBezTo>
                    <a:pt x="270062" y="251207"/>
                    <a:pt x="266666" y="254603"/>
                    <a:pt x="266666" y="258810"/>
                  </a:cubicBezTo>
                  <a:lnTo>
                    <a:pt x="266666" y="344370"/>
                  </a:lnTo>
                  <a:cubicBezTo>
                    <a:pt x="266666" y="344370"/>
                    <a:pt x="190737" y="344370"/>
                    <a:pt x="190737" y="344370"/>
                  </a:cubicBezTo>
                  <a:lnTo>
                    <a:pt x="190635" y="205740"/>
                  </a:lnTo>
                  <a:cubicBezTo>
                    <a:pt x="190635" y="201533"/>
                    <a:pt x="187239" y="198137"/>
                    <a:pt x="183032" y="198137"/>
                  </a:cubicBezTo>
                  <a:lnTo>
                    <a:pt x="183032" y="198137"/>
                  </a:lnTo>
                  <a:cubicBezTo>
                    <a:pt x="178825" y="198137"/>
                    <a:pt x="175429" y="201533"/>
                    <a:pt x="175429" y="205740"/>
                  </a:cubicBezTo>
                  <a:lnTo>
                    <a:pt x="175530" y="344370"/>
                  </a:lnTo>
                  <a:lnTo>
                    <a:pt x="99550" y="344370"/>
                  </a:lnTo>
                  <a:cubicBezTo>
                    <a:pt x="99550" y="344370"/>
                    <a:pt x="99550" y="311423"/>
                    <a:pt x="99550" y="311423"/>
                  </a:cubicBezTo>
                  <a:cubicBezTo>
                    <a:pt x="99550" y="307216"/>
                    <a:pt x="96154" y="303820"/>
                    <a:pt x="91947" y="303820"/>
                  </a:cubicBezTo>
                  <a:lnTo>
                    <a:pt x="91947" y="303820"/>
                  </a:lnTo>
                  <a:cubicBezTo>
                    <a:pt x="87740" y="303820"/>
                    <a:pt x="84344" y="307216"/>
                    <a:pt x="84344" y="311423"/>
                  </a:cubicBezTo>
                  <a:lnTo>
                    <a:pt x="84344" y="344421"/>
                  </a:lnTo>
                  <a:cubicBezTo>
                    <a:pt x="84344" y="344421"/>
                    <a:pt x="15206" y="344421"/>
                    <a:pt x="15206" y="344421"/>
                  </a:cubicBezTo>
                  <a:lnTo>
                    <a:pt x="15206" y="289171"/>
                  </a:lnTo>
                  <a:cubicBezTo>
                    <a:pt x="15206" y="289171"/>
                    <a:pt x="31680" y="289171"/>
                    <a:pt x="31680" y="289171"/>
                  </a:cubicBezTo>
                  <a:cubicBezTo>
                    <a:pt x="35887" y="289171"/>
                    <a:pt x="39283" y="285775"/>
                    <a:pt x="39283" y="281568"/>
                  </a:cubicBezTo>
                  <a:cubicBezTo>
                    <a:pt x="39283" y="277361"/>
                    <a:pt x="35887" y="273965"/>
                    <a:pt x="31680" y="273965"/>
                  </a:cubicBezTo>
                  <a:lnTo>
                    <a:pt x="15206" y="273965"/>
                  </a:lnTo>
                  <a:cubicBezTo>
                    <a:pt x="15206" y="273965"/>
                    <a:pt x="15206" y="220135"/>
                    <a:pt x="15206" y="220135"/>
                  </a:cubicBezTo>
                  <a:lnTo>
                    <a:pt x="31680" y="220135"/>
                  </a:lnTo>
                  <a:cubicBezTo>
                    <a:pt x="35887" y="220135"/>
                    <a:pt x="39283" y="216739"/>
                    <a:pt x="39283" y="212532"/>
                  </a:cubicBezTo>
                  <a:cubicBezTo>
                    <a:pt x="39283" y="208325"/>
                    <a:pt x="35887" y="204929"/>
                    <a:pt x="31680" y="204929"/>
                  </a:cubicBezTo>
                  <a:lnTo>
                    <a:pt x="15206" y="204929"/>
                  </a:lnTo>
                  <a:cubicBezTo>
                    <a:pt x="15206" y="204929"/>
                    <a:pt x="15206" y="151099"/>
                    <a:pt x="15206" y="151099"/>
                  </a:cubicBezTo>
                  <a:lnTo>
                    <a:pt x="31680" y="151099"/>
                  </a:lnTo>
                  <a:cubicBezTo>
                    <a:pt x="35887" y="151099"/>
                    <a:pt x="39283" y="147703"/>
                    <a:pt x="39283" y="143496"/>
                  </a:cubicBezTo>
                  <a:cubicBezTo>
                    <a:pt x="39283" y="139289"/>
                    <a:pt x="35887" y="135893"/>
                    <a:pt x="31680" y="135893"/>
                  </a:cubicBezTo>
                  <a:lnTo>
                    <a:pt x="15206" y="135893"/>
                  </a:lnTo>
                  <a:cubicBezTo>
                    <a:pt x="15206" y="135893"/>
                    <a:pt x="15206" y="82063"/>
                    <a:pt x="15206" y="82063"/>
                  </a:cubicBezTo>
                  <a:lnTo>
                    <a:pt x="31680" y="82063"/>
                  </a:lnTo>
                  <a:cubicBezTo>
                    <a:pt x="35887" y="82063"/>
                    <a:pt x="39283" y="78667"/>
                    <a:pt x="39283" y="74460"/>
                  </a:cubicBezTo>
                  <a:cubicBezTo>
                    <a:pt x="39283" y="70253"/>
                    <a:pt x="35887" y="66857"/>
                    <a:pt x="31680" y="66857"/>
                  </a:cubicBezTo>
                  <a:lnTo>
                    <a:pt x="15206" y="66857"/>
                  </a:lnTo>
                  <a:cubicBezTo>
                    <a:pt x="15206" y="66857"/>
                    <a:pt x="15206" y="7603"/>
                    <a:pt x="15206" y="7603"/>
                  </a:cubicBezTo>
                  <a:cubicBezTo>
                    <a:pt x="15206" y="3396"/>
                    <a:pt x="11810" y="0"/>
                    <a:pt x="7603" y="0"/>
                  </a:cubicBezTo>
                  <a:lnTo>
                    <a:pt x="7603" y="0"/>
                  </a:lnTo>
                  <a:cubicBezTo>
                    <a:pt x="3396" y="0"/>
                    <a:pt x="0" y="3396"/>
                    <a:pt x="0" y="7603"/>
                  </a:cubicBezTo>
                  <a:lnTo>
                    <a:pt x="152" y="352074"/>
                  </a:lnTo>
                  <a:cubicBezTo>
                    <a:pt x="152" y="354102"/>
                    <a:pt x="963" y="356028"/>
                    <a:pt x="2382" y="357447"/>
                  </a:cubicBezTo>
                  <a:close/>
                </a:path>
              </a:pathLst>
            </a:custGeom>
            <a:grpFill/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536" name="Frihandsfigur: Form 535">
              <a:extLst>
                <a:ext uri="{FF2B5EF4-FFF2-40B4-BE49-F238E27FC236}">
                  <a16:creationId xmlns:a16="http://schemas.microsoft.com/office/drawing/2014/main" id="{AA7E0C83-D0E3-864C-CB88-DD9FADA1B1E9}"/>
                </a:ext>
              </a:extLst>
            </p:cNvPr>
            <p:cNvSpPr/>
            <p:nvPr/>
          </p:nvSpPr>
          <p:spPr>
            <a:xfrm>
              <a:off x="3658590" y="2098889"/>
              <a:ext cx="301548" cy="252382"/>
            </a:xfrm>
            <a:custGeom>
              <a:avLst/>
              <a:gdLst>
                <a:gd name="connsiteX0" fmla="*/ 27827 w 301548"/>
                <a:gd name="connsiteY0" fmla="*/ 252281 h 252382"/>
                <a:gd name="connsiteX1" fmla="*/ 27827 w 301548"/>
                <a:gd name="connsiteY1" fmla="*/ 252281 h 252382"/>
                <a:gd name="connsiteX2" fmla="*/ 47545 w 301548"/>
                <a:gd name="connsiteY2" fmla="*/ 244120 h 252382"/>
                <a:gd name="connsiteX3" fmla="*/ 55705 w 301548"/>
                <a:gd name="connsiteY3" fmla="*/ 224403 h 252382"/>
                <a:gd name="connsiteX4" fmla="*/ 50941 w 301548"/>
                <a:gd name="connsiteY4" fmla="*/ 208842 h 252382"/>
                <a:gd name="connsiteX5" fmla="*/ 106494 w 301548"/>
                <a:gd name="connsiteY5" fmla="*/ 143303 h 252382"/>
                <a:gd name="connsiteX6" fmla="*/ 118000 w 301548"/>
                <a:gd name="connsiteY6" fmla="*/ 145837 h 252382"/>
                <a:gd name="connsiteX7" fmla="*/ 118000 w 301548"/>
                <a:gd name="connsiteY7" fmla="*/ 145837 h 252382"/>
                <a:gd name="connsiteX8" fmla="*/ 137261 w 301548"/>
                <a:gd name="connsiteY8" fmla="*/ 138082 h 252382"/>
                <a:gd name="connsiteX9" fmla="*/ 183235 w 301548"/>
                <a:gd name="connsiteY9" fmla="*/ 165048 h 252382"/>
                <a:gd name="connsiteX10" fmla="*/ 182221 w 301548"/>
                <a:gd name="connsiteY10" fmla="*/ 172043 h 252382"/>
                <a:gd name="connsiteX11" fmla="*/ 210099 w 301548"/>
                <a:gd name="connsiteY11" fmla="*/ 199921 h 252382"/>
                <a:gd name="connsiteX12" fmla="*/ 210099 w 301548"/>
                <a:gd name="connsiteY12" fmla="*/ 199921 h 252382"/>
                <a:gd name="connsiteX13" fmla="*/ 237977 w 301548"/>
                <a:gd name="connsiteY13" fmla="*/ 171992 h 252382"/>
                <a:gd name="connsiteX14" fmla="*/ 229816 w 301548"/>
                <a:gd name="connsiteY14" fmla="*/ 152274 h 252382"/>
                <a:gd name="connsiteX15" fmla="*/ 229208 w 301548"/>
                <a:gd name="connsiteY15" fmla="*/ 151768 h 252382"/>
                <a:gd name="connsiteX16" fmla="*/ 281923 w 301548"/>
                <a:gd name="connsiteY16" fmla="*/ 27736 h 252382"/>
                <a:gd name="connsiteX17" fmla="*/ 286738 w 301548"/>
                <a:gd name="connsiteY17" fmla="*/ 41624 h 252382"/>
                <a:gd name="connsiteX18" fmla="*/ 293936 w 301548"/>
                <a:gd name="connsiteY18" fmla="*/ 46743 h 252382"/>
                <a:gd name="connsiteX19" fmla="*/ 296420 w 301548"/>
                <a:gd name="connsiteY19" fmla="*/ 46338 h 252382"/>
                <a:gd name="connsiteX20" fmla="*/ 301133 w 301548"/>
                <a:gd name="connsiteY20" fmla="*/ 36657 h 252382"/>
                <a:gd name="connsiteX21" fmla="*/ 290236 w 301548"/>
                <a:gd name="connsiteY21" fmla="*/ 5129 h 252382"/>
                <a:gd name="connsiteX22" fmla="*/ 280554 w 301548"/>
                <a:gd name="connsiteY22" fmla="*/ 415 h 252382"/>
                <a:gd name="connsiteX23" fmla="*/ 249483 w 301548"/>
                <a:gd name="connsiteY23" fmla="*/ 11161 h 252382"/>
                <a:gd name="connsiteX24" fmla="*/ 244769 w 301548"/>
                <a:gd name="connsiteY24" fmla="*/ 20842 h 252382"/>
                <a:gd name="connsiteX25" fmla="*/ 254451 w 301548"/>
                <a:gd name="connsiteY25" fmla="*/ 25556 h 252382"/>
                <a:gd name="connsiteX26" fmla="*/ 268390 w 301548"/>
                <a:gd name="connsiteY26" fmla="*/ 20741 h 252382"/>
                <a:gd name="connsiteX27" fmla="*/ 215725 w 301548"/>
                <a:gd name="connsiteY27" fmla="*/ 144722 h 252382"/>
                <a:gd name="connsiteX28" fmla="*/ 210150 w 301548"/>
                <a:gd name="connsiteY28" fmla="*/ 144165 h 252382"/>
                <a:gd name="connsiteX29" fmla="*/ 210150 w 301548"/>
                <a:gd name="connsiteY29" fmla="*/ 144165 h 252382"/>
                <a:gd name="connsiteX30" fmla="*/ 190888 w 301548"/>
                <a:gd name="connsiteY30" fmla="*/ 151920 h 252382"/>
                <a:gd name="connsiteX31" fmla="*/ 144915 w 301548"/>
                <a:gd name="connsiteY31" fmla="*/ 124954 h 252382"/>
                <a:gd name="connsiteX32" fmla="*/ 145929 w 301548"/>
                <a:gd name="connsiteY32" fmla="*/ 117959 h 252382"/>
                <a:gd name="connsiteX33" fmla="*/ 137768 w 301548"/>
                <a:gd name="connsiteY33" fmla="*/ 98242 h 252382"/>
                <a:gd name="connsiteX34" fmla="*/ 118051 w 301548"/>
                <a:gd name="connsiteY34" fmla="*/ 90081 h 252382"/>
                <a:gd name="connsiteX35" fmla="*/ 118051 w 301548"/>
                <a:gd name="connsiteY35" fmla="*/ 90081 h 252382"/>
                <a:gd name="connsiteX36" fmla="*/ 90173 w 301548"/>
                <a:gd name="connsiteY36" fmla="*/ 118010 h 252382"/>
                <a:gd name="connsiteX37" fmla="*/ 94937 w 301548"/>
                <a:gd name="connsiteY37" fmla="*/ 133571 h 252382"/>
                <a:gd name="connsiteX38" fmla="*/ 39384 w 301548"/>
                <a:gd name="connsiteY38" fmla="*/ 199110 h 252382"/>
                <a:gd name="connsiteX39" fmla="*/ 27878 w 301548"/>
                <a:gd name="connsiteY39" fmla="*/ 196575 h 252382"/>
                <a:gd name="connsiteX40" fmla="*/ 27878 w 301548"/>
                <a:gd name="connsiteY40" fmla="*/ 196575 h 252382"/>
                <a:gd name="connsiteX41" fmla="*/ 0 w 301548"/>
                <a:gd name="connsiteY41" fmla="*/ 224504 h 252382"/>
                <a:gd name="connsiteX42" fmla="*/ 8161 w 301548"/>
                <a:gd name="connsiteY42" fmla="*/ 244221 h 252382"/>
                <a:gd name="connsiteX43" fmla="*/ 27878 w 301548"/>
                <a:gd name="connsiteY43" fmla="*/ 252382 h 252382"/>
                <a:gd name="connsiteX44" fmla="*/ 210150 w 301548"/>
                <a:gd name="connsiteY44" fmla="*/ 159371 h 252382"/>
                <a:gd name="connsiteX45" fmla="*/ 210150 w 301548"/>
                <a:gd name="connsiteY45" fmla="*/ 159371 h 252382"/>
                <a:gd name="connsiteX46" fmla="*/ 219121 w 301548"/>
                <a:gd name="connsiteY46" fmla="*/ 163071 h 252382"/>
                <a:gd name="connsiteX47" fmla="*/ 222821 w 301548"/>
                <a:gd name="connsiteY47" fmla="*/ 172043 h 252382"/>
                <a:gd name="connsiteX48" fmla="*/ 222821 w 301548"/>
                <a:gd name="connsiteY48" fmla="*/ 172043 h 252382"/>
                <a:gd name="connsiteX49" fmla="*/ 210150 w 301548"/>
                <a:gd name="connsiteY49" fmla="*/ 184765 h 252382"/>
                <a:gd name="connsiteX50" fmla="*/ 210150 w 301548"/>
                <a:gd name="connsiteY50" fmla="*/ 184765 h 252382"/>
                <a:gd name="connsiteX51" fmla="*/ 197478 w 301548"/>
                <a:gd name="connsiteY51" fmla="*/ 172093 h 252382"/>
                <a:gd name="connsiteX52" fmla="*/ 210150 w 301548"/>
                <a:gd name="connsiteY52" fmla="*/ 159371 h 252382"/>
                <a:gd name="connsiteX53" fmla="*/ 118000 w 301548"/>
                <a:gd name="connsiteY53" fmla="*/ 105287 h 252382"/>
                <a:gd name="connsiteX54" fmla="*/ 118000 w 301548"/>
                <a:gd name="connsiteY54" fmla="*/ 105287 h 252382"/>
                <a:gd name="connsiteX55" fmla="*/ 126972 w 301548"/>
                <a:gd name="connsiteY55" fmla="*/ 108987 h 252382"/>
                <a:gd name="connsiteX56" fmla="*/ 130672 w 301548"/>
                <a:gd name="connsiteY56" fmla="*/ 117959 h 252382"/>
                <a:gd name="connsiteX57" fmla="*/ 130672 w 301548"/>
                <a:gd name="connsiteY57" fmla="*/ 117959 h 252382"/>
                <a:gd name="connsiteX58" fmla="*/ 126972 w 301548"/>
                <a:gd name="connsiteY58" fmla="*/ 126931 h 252382"/>
                <a:gd name="connsiteX59" fmla="*/ 118000 w 301548"/>
                <a:gd name="connsiteY59" fmla="*/ 130631 h 252382"/>
                <a:gd name="connsiteX60" fmla="*/ 118000 w 301548"/>
                <a:gd name="connsiteY60" fmla="*/ 130631 h 252382"/>
                <a:gd name="connsiteX61" fmla="*/ 109029 w 301548"/>
                <a:gd name="connsiteY61" fmla="*/ 126931 h 252382"/>
                <a:gd name="connsiteX62" fmla="*/ 105328 w 301548"/>
                <a:gd name="connsiteY62" fmla="*/ 117959 h 252382"/>
                <a:gd name="connsiteX63" fmla="*/ 118000 w 301548"/>
                <a:gd name="connsiteY63" fmla="*/ 105237 h 252382"/>
                <a:gd name="connsiteX64" fmla="*/ 27827 w 301548"/>
                <a:gd name="connsiteY64" fmla="*/ 211731 h 252382"/>
                <a:gd name="connsiteX65" fmla="*/ 27827 w 301548"/>
                <a:gd name="connsiteY65" fmla="*/ 211731 h 252382"/>
                <a:gd name="connsiteX66" fmla="*/ 36799 w 301548"/>
                <a:gd name="connsiteY66" fmla="*/ 215431 h 252382"/>
                <a:gd name="connsiteX67" fmla="*/ 40499 w 301548"/>
                <a:gd name="connsiteY67" fmla="*/ 224403 h 252382"/>
                <a:gd name="connsiteX68" fmla="*/ 40499 w 301548"/>
                <a:gd name="connsiteY68" fmla="*/ 224403 h 252382"/>
                <a:gd name="connsiteX69" fmla="*/ 36799 w 301548"/>
                <a:gd name="connsiteY69" fmla="*/ 233374 h 252382"/>
                <a:gd name="connsiteX70" fmla="*/ 27827 w 301548"/>
                <a:gd name="connsiteY70" fmla="*/ 237074 h 252382"/>
                <a:gd name="connsiteX71" fmla="*/ 27827 w 301548"/>
                <a:gd name="connsiteY71" fmla="*/ 237074 h 252382"/>
                <a:gd name="connsiteX72" fmla="*/ 18856 w 301548"/>
                <a:gd name="connsiteY72" fmla="*/ 233374 h 252382"/>
                <a:gd name="connsiteX73" fmla="*/ 15155 w 301548"/>
                <a:gd name="connsiteY73" fmla="*/ 224403 h 252382"/>
                <a:gd name="connsiteX74" fmla="*/ 27827 w 301548"/>
                <a:gd name="connsiteY74" fmla="*/ 211680 h 252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</a:cxnLst>
              <a:rect l="l" t="t" r="r" b="b"/>
              <a:pathLst>
                <a:path w="301548" h="252382">
                  <a:moveTo>
                    <a:pt x="27827" y="252281"/>
                  </a:moveTo>
                  <a:lnTo>
                    <a:pt x="27827" y="252281"/>
                  </a:lnTo>
                  <a:cubicBezTo>
                    <a:pt x="35278" y="252281"/>
                    <a:pt x="42273" y="249391"/>
                    <a:pt x="47545" y="244120"/>
                  </a:cubicBezTo>
                  <a:cubicBezTo>
                    <a:pt x="52816" y="238849"/>
                    <a:pt x="55705" y="231854"/>
                    <a:pt x="55705" y="224403"/>
                  </a:cubicBezTo>
                  <a:cubicBezTo>
                    <a:pt x="55705" y="218776"/>
                    <a:pt x="54033" y="213403"/>
                    <a:pt x="50941" y="208842"/>
                  </a:cubicBezTo>
                  <a:lnTo>
                    <a:pt x="106494" y="143303"/>
                  </a:lnTo>
                  <a:cubicBezTo>
                    <a:pt x="110093" y="144925"/>
                    <a:pt x="113945" y="145837"/>
                    <a:pt x="118000" y="145837"/>
                  </a:cubicBezTo>
                  <a:lnTo>
                    <a:pt x="118000" y="145837"/>
                  </a:lnTo>
                  <a:cubicBezTo>
                    <a:pt x="125248" y="145837"/>
                    <a:pt x="132041" y="143049"/>
                    <a:pt x="137261" y="138082"/>
                  </a:cubicBezTo>
                  <a:lnTo>
                    <a:pt x="183235" y="165048"/>
                  </a:lnTo>
                  <a:cubicBezTo>
                    <a:pt x="182626" y="167329"/>
                    <a:pt x="182221" y="169660"/>
                    <a:pt x="182221" y="172043"/>
                  </a:cubicBezTo>
                  <a:cubicBezTo>
                    <a:pt x="182221" y="187401"/>
                    <a:pt x="194741" y="199921"/>
                    <a:pt x="210099" y="199921"/>
                  </a:cubicBezTo>
                  <a:lnTo>
                    <a:pt x="210099" y="199921"/>
                  </a:lnTo>
                  <a:cubicBezTo>
                    <a:pt x="225508" y="199921"/>
                    <a:pt x="237977" y="187401"/>
                    <a:pt x="237977" y="171992"/>
                  </a:cubicBezTo>
                  <a:cubicBezTo>
                    <a:pt x="237977" y="164541"/>
                    <a:pt x="235088" y="157546"/>
                    <a:pt x="229816" y="152274"/>
                  </a:cubicBezTo>
                  <a:cubicBezTo>
                    <a:pt x="229614" y="152072"/>
                    <a:pt x="229360" y="151920"/>
                    <a:pt x="229208" y="151768"/>
                  </a:cubicBezTo>
                  <a:lnTo>
                    <a:pt x="281923" y="27736"/>
                  </a:lnTo>
                  <a:lnTo>
                    <a:pt x="286738" y="41624"/>
                  </a:lnTo>
                  <a:cubicBezTo>
                    <a:pt x="287803" y="44767"/>
                    <a:pt x="290793" y="46743"/>
                    <a:pt x="293936" y="46743"/>
                  </a:cubicBezTo>
                  <a:cubicBezTo>
                    <a:pt x="294747" y="46743"/>
                    <a:pt x="295609" y="46591"/>
                    <a:pt x="296420" y="46338"/>
                  </a:cubicBezTo>
                  <a:cubicBezTo>
                    <a:pt x="300373" y="44969"/>
                    <a:pt x="302502" y="40661"/>
                    <a:pt x="301133" y="36657"/>
                  </a:cubicBezTo>
                  <a:lnTo>
                    <a:pt x="290236" y="5129"/>
                  </a:lnTo>
                  <a:cubicBezTo>
                    <a:pt x="288867" y="1175"/>
                    <a:pt x="284508" y="-953"/>
                    <a:pt x="280554" y="415"/>
                  </a:cubicBezTo>
                  <a:lnTo>
                    <a:pt x="249483" y="11161"/>
                  </a:lnTo>
                  <a:cubicBezTo>
                    <a:pt x="245530" y="12529"/>
                    <a:pt x="243400" y="16838"/>
                    <a:pt x="244769" y="20842"/>
                  </a:cubicBezTo>
                  <a:cubicBezTo>
                    <a:pt x="246138" y="24796"/>
                    <a:pt x="250446" y="26925"/>
                    <a:pt x="254451" y="25556"/>
                  </a:cubicBezTo>
                  <a:lnTo>
                    <a:pt x="268390" y="20741"/>
                  </a:lnTo>
                  <a:lnTo>
                    <a:pt x="215725" y="144722"/>
                  </a:lnTo>
                  <a:cubicBezTo>
                    <a:pt x="213901" y="144367"/>
                    <a:pt x="212025" y="144165"/>
                    <a:pt x="210150" y="144165"/>
                  </a:cubicBezTo>
                  <a:lnTo>
                    <a:pt x="210150" y="144165"/>
                  </a:lnTo>
                  <a:cubicBezTo>
                    <a:pt x="202901" y="144165"/>
                    <a:pt x="196109" y="146952"/>
                    <a:pt x="190888" y="151920"/>
                  </a:cubicBezTo>
                  <a:lnTo>
                    <a:pt x="144915" y="124954"/>
                  </a:lnTo>
                  <a:cubicBezTo>
                    <a:pt x="145523" y="122673"/>
                    <a:pt x="145929" y="120341"/>
                    <a:pt x="145929" y="117959"/>
                  </a:cubicBezTo>
                  <a:cubicBezTo>
                    <a:pt x="145929" y="110508"/>
                    <a:pt x="143040" y="103513"/>
                    <a:pt x="137768" y="98242"/>
                  </a:cubicBezTo>
                  <a:cubicBezTo>
                    <a:pt x="132497" y="92970"/>
                    <a:pt x="125502" y="90081"/>
                    <a:pt x="118051" y="90081"/>
                  </a:cubicBezTo>
                  <a:lnTo>
                    <a:pt x="118051" y="90081"/>
                  </a:lnTo>
                  <a:cubicBezTo>
                    <a:pt x="102693" y="90081"/>
                    <a:pt x="90173" y="102601"/>
                    <a:pt x="90173" y="118010"/>
                  </a:cubicBezTo>
                  <a:cubicBezTo>
                    <a:pt x="90173" y="123636"/>
                    <a:pt x="91845" y="129009"/>
                    <a:pt x="94937" y="133571"/>
                  </a:cubicBezTo>
                  <a:lnTo>
                    <a:pt x="39384" y="199110"/>
                  </a:lnTo>
                  <a:cubicBezTo>
                    <a:pt x="35785" y="197488"/>
                    <a:pt x="31933" y="196575"/>
                    <a:pt x="27878" y="196575"/>
                  </a:cubicBezTo>
                  <a:lnTo>
                    <a:pt x="27878" y="196575"/>
                  </a:lnTo>
                  <a:cubicBezTo>
                    <a:pt x="12469" y="196575"/>
                    <a:pt x="0" y="209095"/>
                    <a:pt x="0" y="224504"/>
                  </a:cubicBezTo>
                  <a:cubicBezTo>
                    <a:pt x="0" y="231955"/>
                    <a:pt x="2889" y="238950"/>
                    <a:pt x="8161" y="244221"/>
                  </a:cubicBezTo>
                  <a:cubicBezTo>
                    <a:pt x="13432" y="249493"/>
                    <a:pt x="20427" y="252382"/>
                    <a:pt x="27878" y="252382"/>
                  </a:cubicBezTo>
                  <a:close/>
                  <a:moveTo>
                    <a:pt x="210150" y="159371"/>
                  </a:moveTo>
                  <a:lnTo>
                    <a:pt x="210150" y="159371"/>
                  </a:lnTo>
                  <a:cubicBezTo>
                    <a:pt x="213546" y="159371"/>
                    <a:pt x="216739" y="160689"/>
                    <a:pt x="219121" y="163071"/>
                  </a:cubicBezTo>
                  <a:cubicBezTo>
                    <a:pt x="221504" y="165453"/>
                    <a:pt x="222821" y="168646"/>
                    <a:pt x="222821" y="172043"/>
                  </a:cubicBezTo>
                  <a:lnTo>
                    <a:pt x="222821" y="172043"/>
                  </a:lnTo>
                  <a:cubicBezTo>
                    <a:pt x="222821" y="179037"/>
                    <a:pt x="217144" y="184714"/>
                    <a:pt x="210150" y="184765"/>
                  </a:cubicBezTo>
                  <a:lnTo>
                    <a:pt x="210150" y="184765"/>
                  </a:lnTo>
                  <a:cubicBezTo>
                    <a:pt x="203155" y="184765"/>
                    <a:pt x="197478" y="179088"/>
                    <a:pt x="197478" y="172093"/>
                  </a:cubicBezTo>
                  <a:cubicBezTo>
                    <a:pt x="197478" y="165098"/>
                    <a:pt x="203155" y="159421"/>
                    <a:pt x="210150" y="159371"/>
                  </a:cubicBezTo>
                  <a:close/>
                  <a:moveTo>
                    <a:pt x="118000" y="105287"/>
                  </a:moveTo>
                  <a:lnTo>
                    <a:pt x="118000" y="105287"/>
                  </a:lnTo>
                  <a:cubicBezTo>
                    <a:pt x="121396" y="105287"/>
                    <a:pt x="124589" y="106605"/>
                    <a:pt x="126972" y="108987"/>
                  </a:cubicBezTo>
                  <a:cubicBezTo>
                    <a:pt x="129354" y="111370"/>
                    <a:pt x="130672" y="114563"/>
                    <a:pt x="130672" y="117959"/>
                  </a:cubicBezTo>
                  <a:lnTo>
                    <a:pt x="130672" y="117959"/>
                  </a:lnTo>
                  <a:cubicBezTo>
                    <a:pt x="130672" y="121355"/>
                    <a:pt x="129354" y="124548"/>
                    <a:pt x="126972" y="126931"/>
                  </a:cubicBezTo>
                  <a:cubicBezTo>
                    <a:pt x="124589" y="129313"/>
                    <a:pt x="121396" y="130631"/>
                    <a:pt x="118000" y="130631"/>
                  </a:cubicBezTo>
                  <a:lnTo>
                    <a:pt x="118000" y="130631"/>
                  </a:lnTo>
                  <a:cubicBezTo>
                    <a:pt x="114604" y="130631"/>
                    <a:pt x="111411" y="129313"/>
                    <a:pt x="109029" y="126931"/>
                  </a:cubicBezTo>
                  <a:cubicBezTo>
                    <a:pt x="106646" y="124548"/>
                    <a:pt x="105328" y="121355"/>
                    <a:pt x="105328" y="117959"/>
                  </a:cubicBezTo>
                  <a:cubicBezTo>
                    <a:pt x="105328" y="110964"/>
                    <a:pt x="111005" y="105287"/>
                    <a:pt x="118000" y="105237"/>
                  </a:cubicBezTo>
                  <a:close/>
                  <a:moveTo>
                    <a:pt x="27827" y="211731"/>
                  </a:moveTo>
                  <a:lnTo>
                    <a:pt x="27827" y="211731"/>
                  </a:lnTo>
                  <a:cubicBezTo>
                    <a:pt x="31223" y="211731"/>
                    <a:pt x="34417" y="213049"/>
                    <a:pt x="36799" y="215431"/>
                  </a:cubicBezTo>
                  <a:cubicBezTo>
                    <a:pt x="39181" y="217813"/>
                    <a:pt x="40499" y="221007"/>
                    <a:pt x="40499" y="224403"/>
                  </a:cubicBezTo>
                  <a:lnTo>
                    <a:pt x="40499" y="224403"/>
                  </a:lnTo>
                  <a:cubicBezTo>
                    <a:pt x="40499" y="227799"/>
                    <a:pt x="39181" y="230992"/>
                    <a:pt x="36799" y="233374"/>
                  </a:cubicBezTo>
                  <a:cubicBezTo>
                    <a:pt x="34417" y="235757"/>
                    <a:pt x="31223" y="237074"/>
                    <a:pt x="27827" y="237074"/>
                  </a:cubicBezTo>
                  <a:lnTo>
                    <a:pt x="27827" y="237074"/>
                  </a:lnTo>
                  <a:cubicBezTo>
                    <a:pt x="24431" y="237074"/>
                    <a:pt x="21238" y="235757"/>
                    <a:pt x="18856" y="233374"/>
                  </a:cubicBezTo>
                  <a:cubicBezTo>
                    <a:pt x="16473" y="230992"/>
                    <a:pt x="15155" y="227799"/>
                    <a:pt x="15155" y="224403"/>
                  </a:cubicBezTo>
                  <a:cubicBezTo>
                    <a:pt x="15155" y="217408"/>
                    <a:pt x="20832" y="211731"/>
                    <a:pt x="27827" y="211680"/>
                  </a:cubicBezTo>
                  <a:close/>
                </a:path>
              </a:pathLst>
            </a:custGeom>
            <a:grpFill/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  <p:sp>
        <p:nvSpPr>
          <p:cNvPr id="543" name="Frihandsfigur: Form 542">
            <a:extLst>
              <a:ext uri="{FF2B5EF4-FFF2-40B4-BE49-F238E27FC236}">
                <a16:creationId xmlns:a16="http://schemas.microsoft.com/office/drawing/2014/main" id="{A4BA907A-BA33-12AC-3FE2-33A2CBFC4E67}"/>
              </a:ext>
            </a:extLst>
          </p:cNvPr>
          <p:cNvSpPr/>
          <p:nvPr/>
        </p:nvSpPr>
        <p:spPr>
          <a:xfrm>
            <a:off x="10124943" y="1929070"/>
            <a:ext cx="484353" cy="522460"/>
          </a:xfrm>
          <a:custGeom>
            <a:avLst/>
            <a:gdLst>
              <a:gd name="connsiteX0" fmla="*/ 7654 w 374984"/>
              <a:gd name="connsiteY0" fmla="*/ 377367 h 404485"/>
              <a:gd name="connsiteX1" fmla="*/ 183235 w 374984"/>
              <a:gd name="connsiteY1" fmla="*/ 377367 h 404485"/>
              <a:gd name="connsiteX2" fmla="*/ 183235 w 374984"/>
              <a:gd name="connsiteY2" fmla="*/ 379192 h 404485"/>
              <a:gd name="connsiteX3" fmla="*/ 234886 w 374984"/>
              <a:gd name="connsiteY3" fmla="*/ 404485 h 404485"/>
              <a:gd name="connsiteX4" fmla="*/ 279085 w 374984"/>
              <a:gd name="connsiteY4" fmla="*/ 392878 h 404485"/>
              <a:gd name="connsiteX5" fmla="*/ 323335 w 374984"/>
              <a:gd name="connsiteY5" fmla="*/ 404485 h 404485"/>
              <a:gd name="connsiteX6" fmla="*/ 374985 w 374984"/>
              <a:gd name="connsiteY6" fmla="*/ 379192 h 404485"/>
              <a:gd name="connsiteX7" fmla="*/ 374985 w 374984"/>
              <a:gd name="connsiteY7" fmla="*/ 322270 h 404485"/>
              <a:gd name="connsiteX8" fmla="*/ 323335 w 374984"/>
              <a:gd name="connsiteY8" fmla="*/ 296977 h 404485"/>
              <a:gd name="connsiteX9" fmla="*/ 286536 w 374984"/>
              <a:gd name="connsiteY9" fmla="*/ 304023 h 404485"/>
              <a:gd name="connsiteX10" fmla="*/ 286536 w 374984"/>
              <a:gd name="connsiteY10" fmla="*/ 7603 h 404485"/>
              <a:gd name="connsiteX11" fmla="*/ 278933 w 374984"/>
              <a:gd name="connsiteY11" fmla="*/ 0 h 404485"/>
              <a:gd name="connsiteX12" fmla="*/ 84547 w 374984"/>
              <a:gd name="connsiteY12" fmla="*/ 0 h 404485"/>
              <a:gd name="connsiteX13" fmla="*/ 83127 w 374984"/>
              <a:gd name="connsiteY13" fmla="*/ 152 h 404485"/>
              <a:gd name="connsiteX14" fmla="*/ 83026 w 374984"/>
              <a:gd name="connsiteY14" fmla="*/ 152 h 404485"/>
              <a:gd name="connsiteX15" fmla="*/ 81201 w 374984"/>
              <a:gd name="connsiteY15" fmla="*/ 811 h 404485"/>
              <a:gd name="connsiteX16" fmla="*/ 80745 w 374984"/>
              <a:gd name="connsiteY16" fmla="*/ 1064 h 404485"/>
              <a:gd name="connsiteX17" fmla="*/ 79123 w 374984"/>
              <a:gd name="connsiteY17" fmla="*/ 2230 h 404485"/>
              <a:gd name="connsiteX18" fmla="*/ 2281 w 374984"/>
              <a:gd name="connsiteY18" fmla="*/ 79072 h 404485"/>
              <a:gd name="connsiteX19" fmla="*/ 1065 w 374984"/>
              <a:gd name="connsiteY19" fmla="*/ 80694 h 404485"/>
              <a:gd name="connsiteX20" fmla="*/ 811 w 374984"/>
              <a:gd name="connsiteY20" fmla="*/ 81100 h 404485"/>
              <a:gd name="connsiteX21" fmla="*/ 152 w 374984"/>
              <a:gd name="connsiteY21" fmla="*/ 82925 h 404485"/>
              <a:gd name="connsiteX22" fmla="*/ 152 w 374984"/>
              <a:gd name="connsiteY22" fmla="*/ 82925 h 404485"/>
              <a:gd name="connsiteX23" fmla="*/ 0 w 374984"/>
              <a:gd name="connsiteY23" fmla="*/ 84394 h 404485"/>
              <a:gd name="connsiteX24" fmla="*/ 0 w 374984"/>
              <a:gd name="connsiteY24" fmla="*/ 369764 h 404485"/>
              <a:gd name="connsiteX25" fmla="*/ 7603 w 374984"/>
              <a:gd name="connsiteY25" fmla="*/ 377367 h 404485"/>
              <a:gd name="connsiteX26" fmla="*/ 359678 w 374984"/>
              <a:gd name="connsiteY26" fmla="*/ 350757 h 404485"/>
              <a:gd name="connsiteX27" fmla="*/ 323233 w 374984"/>
              <a:gd name="connsiteY27" fmla="*/ 360894 h 404485"/>
              <a:gd name="connsiteX28" fmla="*/ 286789 w 374984"/>
              <a:gd name="connsiteY28" fmla="*/ 350807 h 404485"/>
              <a:gd name="connsiteX29" fmla="*/ 286434 w 374984"/>
              <a:gd name="connsiteY29" fmla="*/ 348678 h 404485"/>
              <a:gd name="connsiteX30" fmla="*/ 286434 w 374984"/>
              <a:gd name="connsiteY30" fmla="*/ 340568 h 404485"/>
              <a:gd name="connsiteX31" fmla="*/ 323233 w 374984"/>
              <a:gd name="connsiteY31" fmla="*/ 347614 h 404485"/>
              <a:gd name="connsiteX32" fmla="*/ 359678 w 374984"/>
              <a:gd name="connsiteY32" fmla="*/ 340720 h 404485"/>
              <a:gd name="connsiteX33" fmla="*/ 359678 w 374984"/>
              <a:gd name="connsiteY33" fmla="*/ 350757 h 404485"/>
              <a:gd name="connsiteX34" fmla="*/ 198390 w 374984"/>
              <a:gd name="connsiteY34" fmla="*/ 311322 h 404485"/>
              <a:gd name="connsiteX35" fmla="*/ 234987 w 374984"/>
              <a:gd name="connsiteY35" fmla="*/ 318367 h 404485"/>
              <a:gd name="connsiteX36" fmla="*/ 271228 w 374984"/>
              <a:gd name="connsiteY36" fmla="*/ 311474 h 404485"/>
              <a:gd name="connsiteX37" fmla="*/ 271228 w 374984"/>
              <a:gd name="connsiteY37" fmla="*/ 322270 h 404485"/>
              <a:gd name="connsiteX38" fmla="*/ 234784 w 374984"/>
              <a:gd name="connsiteY38" fmla="*/ 332408 h 404485"/>
              <a:gd name="connsiteX39" fmla="*/ 198340 w 374984"/>
              <a:gd name="connsiteY39" fmla="*/ 322321 h 404485"/>
              <a:gd name="connsiteX40" fmla="*/ 198340 w 374984"/>
              <a:gd name="connsiteY40" fmla="*/ 311322 h 404485"/>
              <a:gd name="connsiteX41" fmla="*/ 198390 w 374984"/>
              <a:gd name="connsiteY41" fmla="*/ 340720 h 404485"/>
              <a:gd name="connsiteX42" fmla="*/ 234835 w 374984"/>
              <a:gd name="connsiteY42" fmla="*/ 347614 h 404485"/>
              <a:gd name="connsiteX43" fmla="*/ 271279 w 374984"/>
              <a:gd name="connsiteY43" fmla="*/ 340720 h 404485"/>
              <a:gd name="connsiteX44" fmla="*/ 271279 w 374984"/>
              <a:gd name="connsiteY44" fmla="*/ 350757 h 404485"/>
              <a:gd name="connsiteX45" fmla="*/ 234835 w 374984"/>
              <a:gd name="connsiteY45" fmla="*/ 360894 h 404485"/>
              <a:gd name="connsiteX46" fmla="*/ 198390 w 374984"/>
              <a:gd name="connsiteY46" fmla="*/ 350807 h 404485"/>
              <a:gd name="connsiteX47" fmla="*/ 198390 w 374984"/>
              <a:gd name="connsiteY47" fmla="*/ 340720 h 404485"/>
              <a:gd name="connsiteX48" fmla="*/ 271279 w 374984"/>
              <a:gd name="connsiteY48" fmla="*/ 284812 h 404485"/>
              <a:gd name="connsiteX49" fmla="*/ 271279 w 374984"/>
              <a:gd name="connsiteY49" fmla="*/ 293024 h 404485"/>
              <a:gd name="connsiteX50" fmla="*/ 235037 w 374984"/>
              <a:gd name="connsiteY50" fmla="*/ 303110 h 404485"/>
              <a:gd name="connsiteX51" fmla="*/ 198796 w 374984"/>
              <a:gd name="connsiteY51" fmla="*/ 293024 h 404485"/>
              <a:gd name="connsiteX52" fmla="*/ 198441 w 374984"/>
              <a:gd name="connsiteY52" fmla="*/ 290895 h 404485"/>
              <a:gd name="connsiteX53" fmla="*/ 198441 w 374984"/>
              <a:gd name="connsiteY53" fmla="*/ 282227 h 404485"/>
              <a:gd name="connsiteX54" fmla="*/ 234886 w 374984"/>
              <a:gd name="connsiteY54" fmla="*/ 289121 h 404485"/>
              <a:gd name="connsiteX55" fmla="*/ 271330 w 374984"/>
              <a:gd name="connsiteY55" fmla="*/ 282227 h 404485"/>
              <a:gd name="connsiteX56" fmla="*/ 271330 w 374984"/>
              <a:gd name="connsiteY56" fmla="*/ 284762 h 404485"/>
              <a:gd name="connsiteX57" fmla="*/ 234835 w 374984"/>
              <a:gd name="connsiteY57" fmla="*/ 273965 h 404485"/>
              <a:gd name="connsiteX58" fmla="*/ 198390 w 374984"/>
              <a:gd name="connsiteY58" fmla="*/ 263980 h 404485"/>
              <a:gd name="connsiteX59" fmla="*/ 234835 w 374984"/>
              <a:gd name="connsiteY59" fmla="*/ 253842 h 404485"/>
              <a:gd name="connsiteX60" fmla="*/ 271279 w 374984"/>
              <a:gd name="connsiteY60" fmla="*/ 263929 h 404485"/>
              <a:gd name="connsiteX61" fmla="*/ 234835 w 374984"/>
              <a:gd name="connsiteY61" fmla="*/ 274016 h 404485"/>
              <a:gd name="connsiteX62" fmla="*/ 234835 w 374984"/>
              <a:gd name="connsiteY62" fmla="*/ 389279 h 404485"/>
              <a:gd name="connsiteX63" fmla="*/ 198390 w 374984"/>
              <a:gd name="connsiteY63" fmla="*/ 379192 h 404485"/>
              <a:gd name="connsiteX64" fmla="*/ 198390 w 374984"/>
              <a:gd name="connsiteY64" fmla="*/ 369105 h 404485"/>
              <a:gd name="connsiteX65" fmla="*/ 234835 w 374984"/>
              <a:gd name="connsiteY65" fmla="*/ 375999 h 404485"/>
              <a:gd name="connsiteX66" fmla="*/ 271279 w 374984"/>
              <a:gd name="connsiteY66" fmla="*/ 369105 h 404485"/>
              <a:gd name="connsiteX67" fmla="*/ 271279 w 374984"/>
              <a:gd name="connsiteY67" fmla="*/ 379141 h 404485"/>
              <a:gd name="connsiteX68" fmla="*/ 234835 w 374984"/>
              <a:gd name="connsiteY68" fmla="*/ 389279 h 404485"/>
              <a:gd name="connsiteX69" fmla="*/ 323233 w 374984"/>
              <a:gd name="connsiteY69" fmla="*/ 389279 h 404485"/>
              <a:gd name="connsiteX70" fmla="*/ 286789 w 374984"/>
              <a:gd name="connsiteY70" fmla="*/ 379192 h 404485"/>
              <a:gd name="connsiteX71" fmla="*/ 286434 w 374984"/>
              <a:gd name="connsiteY71" fmla="*/ 377063 h 404485"/>
              <a:gd name="connsiteX72" fmla="*/ 286434 w 374984"/>
              <a:gd name="connsiteY72" fmla="*/ 368953 h 404485"/>
              <a:gd name="connsiteX73" fmla="*/ 323233 w 374984"/>
              <a:gd name="connsiteY73" fmla="*/ 375999 h 404485"/>
              <a:gd name="connsiteX74" fmla="*/ 359678 w 374984"/>
              <a:gd name="connsiteY74" fmla="*/ 369105 h 404485"/>
              <a:gd name="connsiteX75" fmla="*/ 359678 w 374984"/>
              <a:gd name="connsiteY75" fmla="*/ 379141 h 404485"/>
              <a:gd name="connsiteX76" fmla="*/ 323233 w 374984"/>
              <a:gd name="connsiteY76" fmla="*/ 389279 h 404485"/>
              <a:gd name="connsiteX77" fmla="*/ 323233 w 374984"/>
              <a:gd name="connsiteY77" fmla="*/ 312285 h 404485"/>
              <a:gd name="connsiteX78" fmla="*/ 359678 w 374984"/>
              <a:gd name="connsiteY78" fmla="*/ 322372 h 404485"/>
              <a:gd name="connsiteX79" fmla="*/ 323233 w 374984"/>
              <a:gd name="connsiteY79" fmla="*/ 332458 h 404485"/>
              <a:gd name="connsiteX80" fmla="*/ 286789 w 374984"/>
              <a:gd name="connsiteY80" fmla="*/ 322473 h 404485"/>
              <a:gd name="connsiteX81" fmla="*/ 323233 w 374984"/>
              <a:gd name="connsiteY81" fmla="*/ 312336 h 404485"/>
              <a:gd name="connsiteX82" fmla="*/ 271279 w 374984"/>
              <a:gd name="connsiteY82" fmla="*/ 245530 h 404485"/>
              <a:gd name="connsiteX83" fmla="*/ 234835 w 374984"/>
              <a:gd name="connsiteY83" fmla="*/ 238636 h 404485"/>
              <a:gd name="connsiteX84" fmla="*/ 183184 w 374984"/>
              <a:gd name="connsiteY84" fmla="*/ 263929 h 404485"/>
              <a:gd name="connsiteX85" fmla="*/ 183286 w 374984"/>
              <a:gd name="connsiteY85" fmla="*/ 264892 h 404485"/>
              <a:gd name="connsiteX86" fmla="*/ 183184 w 374984"/>
              <a:gd name="connsiteY86" fmla="*/ 265805 h 404485"/>
              <a:gd name="connsiteX87" fmla="*/ 183184 w 374984"/>
              <a:gd name="connsiteY87" fmla="*/ 362212 h 404485"/>
              <a:gd name="connsiteX88" fmla="*/ 15206 w 374984"/>
              <a:gd name="connsiteY88" fmla="*/ 362212 h 404485"/>
              <a:gd name="connsiteX89" fmla="*/ 15206 w 374984"/>
              <a:gd name="connsiteY89" fmla="*/ 92048 h 404485"/>
              <a:gd name="connsiteX90" fmla="*/ 84445 w 374984"/>
              <a:gd name="connsiteY90" fmla="*/ 92048 h 404485"/>
              <a:gd name="connsiteX91" fmla="*/ 92048 w 374984"/>
              <a:gd name="connsiteY91" fmla="*/ 84445 h 404485"/>
              <a:gd name="connsiteX92" fmla="*/ 92048 w 374984"/>
              <a:gd name="connsiteY92" fmla="*/ 15206 h 404485"/>
              <a:gd name="connsiteX93" fmla="*/ 271228 w 374984"/>
              <a:gd name="connsiteY93" fmla="*/ 15206 h 404485"/>
              <a:gd name="connsiteX94" fmla="*/ 271228 w 374984"/>
              <a:gd name="connsiteY94" fmla="*/ 245530 h 404485"/>
              <a:gd name="connsiteX95" fmla="*/ 76893 w 374984"/>
              <a:gd name="connsiteY95" fmla="*/ 25952 h 404485"/>
              <a:gd name="connsiteX96" fmla="*/ 76893 w 374984"/>
              <a:gd name="connsiteY96" fmla="*/ 76842 h 404485"/>
              <a:gd name="connsiteX97" fmla="*/ 26003 w 374984"/>
              <a:gd name="connsiteY97" fmla="*/ 76842 h 404485"/>
              <a:gd name="connsiteX98" fmla="*/ 76893 w 374984"/>
              <a:gd name="connsiteY98" fmla="*/ 25952 h 404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</a:cxnLst>
            <a:rect l="l" t="t" r="r" b="b"/>
            <a:pathLst>
              <a:path w="374984" h="404485">
                <a:moveTo>
                  <a:pt x="7654" y="377367"/>
                </a:moveTo>
                <a:lnTo>
                  <a:pt x="183235" y="377367"/>
                </a:lnTo>
                <a:lnTo>
                  <a:pt x="183235" y="379192"/>
                </a:lnTo>
                <a:cubicBezTo>
                  <a:pt x="183235" y="395767"/>
                  <a:pt x="209187" y="404485"/>
                  <a:pt x="234886" y="404485"/>
                </a:cubicBezTo>
                <a:cubicBezTo>
                  <a:pt x="252170" y="404485"/>
                  <a:pt x="269556" y="400532"/>
                  <a:pt x="279085" y="392878"/>
                </a:cubicBezTo>
                <a:cubicBezTo>
                  <a:pt x="288614" y="400532"/>
                  <a:pt x="306000" y="404485"/>
                  <a:pt x="323335" y="404485"/>
                </a:cubicBezTo>
                <a:cubicBezTo>
                  <a:pt x="348982" y="404485"/>
                  <a:pt x="374985" y="395818"/>
                  <a:pt x="374985" y="379192"/>
                </a:cubicBezTo>
                <a:lnTo>
                  <a:pt x="374985" y="322270"/>
                </a:lnTo>
                <a:cubicBezTo>
                  <a:pt x="374985" y="305696"/>
                  <a:pt x="349033" y="296977"/>
                  <a:pt x="323335" y="296977"/>
                </a:cubicBezTo>
                <a:cubicBezTo>
                  <a:pt x="309903" y="296977"/>
                  <a:pt x="296369" y="299360"/>
                  <a:pt x="286536" y="304023"/>
                </a:cubicBezTo>
                <a:lnTo>
                  <a:pt x="286536" y="7603"/>
                </a:lnTo>
                <a:cubicBezTo>
                  <a:pt x="286536" y="3396"/>
                  <a:pt x="283140" y="0"/>
                  <a:pt x="278933" y="0"/>
                </a:cubicBezTo>
                <a:lnTo>
                  <a:pt x="84547" y="0"/>
                </a:lnTo>
                <a:cubicBezTo>
                  <a:pt x="84091" y="0"/>
                  <a:pt x="83583" y="51"/>
                  <a:pt x="83127" y="152"/>
                </a:cubicBezTo>
                <a:cubicBezTo>
                  <a:pt x="83127" y="152"/>
                  <a:pt x="83077" y="152"/>
                  <a:pt x="83026" y="152"/>
                </a:cubicBezTo>
                <a:cubicBezTo>
                  <a:pt x="82367" y="304"/>
                  <a:pt x="81809" y="507"/>
                  <a:pt x="81201" y="811"/>
                </a:cubicBezTo>
                <a:cubicBezTo>
                  <a:pt x="81049" y="862"/>
                  <a:pt x="80897" y="963"/>
                  <a:pt x="80745" y="1064"/>
                </a:cubicBezTo>
                <a:cubicBezTo>
                  <a:pt x="80188" y="1419"/>
                  <a:pt x="79630" y="1774"/>
                  <a:pt x="79123" y="2230"/>
                </a:cubicBezTo>
                <a:lnTo>
                  <a:pt x="2281" y="79072"/>
                </a:lnTo>
                <a:cubicBezTo>
                  <a:pt x="1825" y="79528"/>
                  <a:pt x="1419" y="80086"/>
                  <a:pt x="1065" y="80694"/>
                </a:cubicBezTo>
                <a:cubicBezTo>
                  <a:pt x="963" y="80846"/>
                  <a:pt x="913" y="80998"/>
                  <a:pt x="811" y="81100"/>
                </a:cubicBezTo>
                <a:cubicBezTo>
                  <a:pt x="507" y="81708"/>
                  <a:pt x="304" y="82316"/>
                  <a:pt x="152" y="82925"/>
                </a:cubicBezTo>
                <a:cubicBezTo>
                  <a:pt x="152" y="82925"/>
                  <a:pt x="152" y="82925"/>
                  <a:pt x="152" y="82925"/>
                </a:cubicBezTo>
                <a:cubicBezTo>
                  <a:pt x="51" y="83431"/>
                  <a:pt x="0" y="83888"/>
                  <a:pt x="0" y="84394"/>
                </a:cubicBezTo>
                <a:lnTo>
                  <a:pt x="0" y="369764"/>
                </a:lnTo>
                <a:cubicBezTo>
                  <a:pt x="0" y="373971"/>
                  <a:pt x="3396" y="377367"/>
                  <a:pt x="7603" y="377367"/>
                </a:cubicBezTo>
                <a:close/>
                <a:moveTo>
                  <a:pt x="359678" y="350757"/>
                </a:moveTo>
                <a:cubicBezTo>
                  <a:pt x="358968" y="353798"/>
                  <a:pt x="345739" y="360894"/>
                  <a:pt x="323233" y="360894"/>
                </a:cubicBezTo>
                <a:cubicBezTo>
                  <a:pt x="300729" y="360894"/>
                  <a:pt x="287499" y="353798"/>
                  <a:pt x="286789" y="350807"/>
                </a:cubicBezTo>
                <a:cubicBezTo>
                  <a:pt x="286789" y="350047"/>
                  <a:pt x="286637" y="349337"/>
                  <a:pt x="286434" y="348678"/>
                </a:cubicBezTo>
                <a:lnTo>
                  <a:pt x="286434" y="340568"/>
                </a:lnTo>
                <a:cubicBezTo>
                  <a:pt x="296268" y="345232"/>
                  <a:pt x="309750" y="347614"/>
                  <a:pt x="323233" y="347614"/>
                </a:cubicBezTo>
                <a:cubicBezTo>
                  <a:pt x="336716" y="347614"/>
                  <a:pt x="349844" y="345282"/>
                  <a:pt x="359678" y="340720"/>
                </a:cubicBezTo>
                <a:lnTo>
                  <a:pt x="359678" y="350757"/>
                </a:lnTo>
                <a:close/>
                <a:moveTo>
                  <a:pt x="198390" y="311322"/>
                </a:moveTo>
                <a:cubicBezTo>
                  <a:pt x="208173" y="315985"/>
                  <a:pt x="221606" y="318367"/>
                  <a:pt x="234987" y="318367"/>
                </a:cubicBezTo>
                <a:cubicBezTo>
                  <a:pt x="248368" y="318367"/>
                  <a:pt x="261497" y="316036"/>
                  <a:pt x="271228" y="311474"/>
                </a:cubicBezTo>
                <a:lnTo>
                  <a:pt x="271228" y="322270"/>
                </a:lnTo>
                <a:cubicBezTo>
                  <a:pt x="270518" y="325312"/>
                  <a:pt x="257289" y="332408"/>
                  <a:pt x="234784" y="332408"/>
                </a:cubicBezTo>
                <a:cubicBezTo>
                  <a:pt x="212279" y="332408"/>
                  <a:pt x="199049" y="325312"/>
                  <a:pt x="198340" y="322321"/>
                </a:cubicBezTo>
                <a:lnTo>
                  <a:pt x="198340" y="311322"/>
                </a:lnTo>
                <a:close/>
                <a:moveTo>
                  <a:pt x="198390" y="340720"/>
                </a:moveTo>
                <a:cubicBezTo>
                  <a:pt x="208173" y="345282"/>
                  <a:pt x="221555" y="347614"/>
                  <a:pt x="234835" y="347614"/>
                </a:cubicBezTo>
                <a:cubicBezTo>
                  <a:pt x="248115" y="347614"/>
                  <a:pt x="261446" y="345282"/>
                  <a:pt x="271279" y="340720"/>
                </a:cubicBezTo>
                <a:lnTo>
                  <a:pt x="271279" y="350757"/>
                </a:lnTo>
                <a:cubicBezTo>
                  <a:pt x="270569" y="353798"/>
                  <a:pt x="257340" y="360894"/>
                  <a:pt x="234835" y="360894"/>
                </a:cubicBezTo>
                <a:cubicBezTo>
                  <a:pt x="212329" y="360894"/>
                  <a:pt x="199100" y="353798"/>
                  <a:pt x="198390" y="350807"/>
                </a:cubicBezTo>
                <a:lnTo>
                  <a:pt x="198390" y="340720"/>
                </a:lnTo>
                <a:close/>
                <a:moveTo>
                  <a:pt x="271279" y="284812"/>
                </a:moveTo>
                <a:lnTo>
                  <a:pt x="271279" y="293024"/>
                </a:lnTo>
                <a:cubicBezTo>
                  <a:pt x="270569" y="296065"/>
                  <a:pt x="257441" y="303110"/>
                  <a:pt x="235037" y="303110"/>
                </a:cubicBezTo>
                <a:cubicBezTo>
                  <a:pt x="212634" y="303110"/>
                  <a:pt x="199455" y="296014"/>
                  <a:pt x="198796" y="293024"/>
                </a:cubicBezTo>
                <a:cubicBezTo>
                  <a:pt x="198796" y="292263"/>
                  <a:pt x="198644" y="291554"/>
                  <a:pt x="198441" y="290895"/>
                </a:cubicBezTo>
                <a:lnTo>
                  <a:pt x="198441" y="282227"/>
                </a:lnTo>
                <a:cubicBezTo>
                  <a:pt x="208224" y="286789"/>
                  <a:pt x="221606" y="289121"/>
                  <a:pt x="234886" y="289121"/>
                </a:cubicBezTo>
                <a:cubicBezTo>
                  <a:pt x="248166" y="289121"/>
                  <a:pt x="261497" y="286789"/>
                  <a:pt x="271330" y="282227"/>
                </a:cubicBezTo>
                <a:lnTo>
                  <a:pt x="271330" y="284762"/>
                </a:lnTo>
                <a:close/>
                <a:moveTo>
                  <a:pt x="234835" y="273965"/>
                </a:moveTo>
                <a:cubicBezTo>
                  <a:pt x="212329" y="273965"/>
                  <a:pt x="199100" y="266869"/>
                  <a:pt x="198390" y="263980"/>
                </a:cubicBezTo>
                <a:cubicBezTo>
                  <a:pt x="199100" y="260939"/>
                  <a:pt x="212329" y="253842"/>
                  <a:pt x="234835" y="253842"/>
                </a:cubicBezTo>
                <a:cubicBezTo>
                  <a:pt x="257340" y="253842"/>
                  <a:pt x="270417" y="260837"/>
                  <a:pt x="271279" y="263929"/>
                </a:cubicBezTo>
                <a:cubicBezTo>
                  <a:pt x="270417" y="266970"/>
                  <a:pt x="257188" y="274016"/>
                  <a:pt x="234835" y="274016"/>
                </a:cubicBezTo>
                <a:close/>
                <a:moveTo>
                  <a:pt x="234835" y="389279"/>
                </a:moveTo>
                <a:cubicBezTo>
                  <a:pt x="212329" y="389279"/>
                  <a:pt x="199100" y="382183"/>
                  <a:pt x="198390" y="379192"/>
                </a:cubicBezTo>
                <a:lnTo>
                  <a:pt x="198390" y="369105"/>
                </a:lnTo>
                <a:cubicBezTo>
                  <a:pt x="208173" y="373667"/>
                  <a:pt x="221555" y="375999"/>
                  <a:pt x="234835" y="375999"/>
                </a:cubicBezTo>
                <a:cubicBezTo>
                  <a:pt x="248115" y="375999"/>
                  <a:pt x="261446" y="373667"/>
                  <a:pt x="271279" y="369105"/>
                </a:cubicBezTo>
                <a:lnTo>
                  <a:pt x="271279" y="379141"/>
                </a:lnTo>
                <a:cubicBezTo>
                  <a:pt x="270569" y="382183"/>
                  <a:pt x="257340" y="389279"/>
                  <a:pt x="234835" y="389279"/>
                </a:cubicBezTo>
                <a:close/>
                <a:moveTo>
                  <a:pt x="323233" y="389279"/>
                </a:moveTo>
                <a:cubicBezTo>
                  <a:pt x="300729" y="389279"/>
                  <a:pt x="287499" y="382183"/>
                  <a:pt x="286789" y="379192"/>
                </a:cubicBezTo>
                <a:cubicBezTo>
                  <a:pt x="286789" y="378432"/>
                  <a:pt x="286637" y="377722"/>
                  <a:pt x="286434" y="377063"/>
                </a:cubicBezTo>
                <a:lnTo>
                  <a:pt x="286434" y="368953"/>
                </a:lnTo>
                <a:cubicBezTo>
                  <a:pt x="296268" y="373617"/>
                  <a:pt x="309750" y="375999"/>
                  <a:pt x="323233" y="375999"/>
                </a:cubicBezTo>
                <a:cubicBezTo>
                  <a:pt x="336716" y="375999"/>
                  <a:pt x="349844" y="373667"/>
                  <a:pt x="359678" y="369105"/>
                </a:cubicBezTo>
                <a:lnTo>
                  <a:pt x="359678" y="379141"/>
                </a:lnTo>
                <a:cubicBezTo>
                  <a:pt x="358968" y="382183"/>
                  <a:pt x="345739" y="389279"/>
                  <a:pt x="323233" y="389279"/>
                </a:cubicBezTo>
                <a:close/>
                <a:moveTo>
                  <a:pt x="323233" y="312285"/>
                </a:moveTo>
                <a:cubicBezTo>
                  <a:pt x="345587" y="312285"/>
                  <a:pt x="358816" y="319280"/>
                  <a:pt x="359678" y="322372"/>
                </a:cubicBezTo>
                <a:cubicBezTo>
                  <a:pt x="358816" y="325413"/>
                  <a:pt x="345587" y="332458"/>
                  <a:pt x="323233" y="332458"/>
                </a:cubicBezTo>
                <a:cubicBezTo>
                  <a:pt x="300880" y="332458"/>
                  <a:pt x="287499" y="325362"/>
                  <a:pt x="286789" y="322473"/>
                </a:cubicBezTo>
                <a:cubicBezTo>
                  <a:pt x="287499" y="319432"/>
                  <a:pt x="300729" y="312336"/>
                  <a:pt x="323233" y="312336"/>
                </a:cubicBezTo>
                <a:close/>
                <a:moveTo>
                  <a:pt x="271279" y="245530"/>
                </a:moveTo>
                <a:cubicBezTo>
                  <a:pt x="261497" y="240968"/>
                  <a:pt x="248115" y="238636"/>
                  <a:pt x="234835" y="238636"/>
                </a:cubicBezTo>
                <a:cubicBezTo>
                  <a:pt x="209187" y="238636"/>
                  <a:pt x="183184" y="247304"/>
                  <a:pt x="183184" y="263929"/>
                </a:cubicBezTo>
                <a:cubicBezTo>
                  <a:pt x="183184" y="264233"/>
                  <a:pt x="183235" y="264537"/>
                  <a:pt x="183286" y="264892"/>
                </a:cubicBezTo>
                <a:cubicBezTo>
                  <a:pt x="183286" y="265196"/>
                  <a:pt x="183184" y="265500"/>
                  <a:pt x="183184" y="265805"/>
                </a:cubicBezTo>
                <a:lnTo>
                  <a:pt x="183184" y="362212"/>
                </a:lnTo>
                <a:lnTo>
                  <a:pt x="15206" y="362212"/>
                </a:lnTo>
                <a:lnTo>
                  <a:pt x="15206" y="92048"/>
                </a:lnTo>
                <a:lnTo>
                  <a:pt x="84445" y="92048"/>
                </a:lnTo>
                <a:cubicBezTo>
                  <a:pt x="88652" y="92048"/>
                  <a:pt x="92048" y="88652"/>
                  <a:pt x="92048" y="84445"/>
                </a:cubicBezTo>
                <a:lnTo>
                  <a:pt x="92048" y="15206"/>
                </a:lnTo>
                <a:lnTo>
                  <a:pt x="271228" y="15206"/>
                </a:lnTo>
                <a:lnTo>
                  <a:pt x="271228" y="245530"/>
                </a:lnTo>
                <a:close/>
                <a:moveTo>
                  <a:pt x="76893" y="25952"/>
                </a:moveTo>
                <a:lnTo>
                  <a:pt x="76893" y="76842"/>
                </a:lnTo>
                <a:lnTo>
                  <a:pt x="26003" y="76842"/>
                </a:lnTo>
                <a:lnTo>
                  <a:pt x="76893" y="25952"/>
                </a:lnTo>
                <a:close/>
              </a:path>
            </a:pathLst>
          </a:custGeom>
          <a:solidFill>
            <a:schemeClr val="bg1"/>
          </a:solidFill>
          <a:ln w="5064" cap="flat">
            <a:noFill/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grpSp>
        <p:nvGrpSpPr>
          <p:cNvPr id="544" name="Bild 3">
            <a:extLst>
              <a:ext uri="{FF2B5EF4-FFF2-40B4-BE49-F238E27FC236}">
                <a16:creationId xmlns:a16="http://schemas.microsoft.com/office/drawing/2014/main" id="{E5E387DE-6597-5BF5-5D59-DE81029B6C9C}"/>
              </a:ext>
            </a:extLst>
          </p:cNvPr>
          <p:cNvGrpSpPr/>
          <p:nvPr/>
        </p:nvGrpSpPr>
        <p:grpSpPr>
          <a:xfrm>
            <a:off x="6081466" y="2996197"/>
            <a:ext cx="442932" cy="448952"/>
            <a:chOff x="7129722" y="2662903"/>
            <a:chExt cx="342915" cy="347576"/>
          </a:xfrm>
          <a:solidFill>
            <a:schemeClr val="bg1"/>
          </a:solidFill>
        </p:grpSpPr>
        <p:sp>
          <p:nvSpPr>
            <p:cNvPr id="545" name="Frihandsfigur: Form 544">
              <a:extLst>
                <a:ext uri="{FF2B5EF4-FFF2-40B4-BE49-F238E27FC236}">
                  <a16:creationId xmlns:a16="http://schemas.microsoft.com/office/drawing/2014/main" id="{126B8E12-4DAE-B705-CC34-EE30ED20DF5D}"/>
                </a:ext>
              </a:extLst>
            </p:cNvPr>
            <p:cNvSpPr/>
            <p:nvPr/>
          </p:nvSpPr>
          <p:spPr>
            <a:xfrm>
              <a:off x="7132524" y="2686314"/>
              <a:ext cx="340113" cy="324165"/>
            </a:xfrm>
            <a:custGeom>
              <a:avLst/>
              <a:gdLst>
                <a:gd name="connsiteX0" fmla="*/ 381 w 340113"/>
                <a:gd name="connsiteY0" fmla="*/ 123221 h 324165"/>
                <a:gd name="connsiteX1" fmla="*/ 2307 w 340113"/>
                <a:gd name="connsiteY1" fmla="*/ 131027 h 324165"/>
                <a:gd name="connsiteX2" fmla="*/ 80670 w 340113"/>
                <a:gd name="connsiteY2" fmla="*/ 207413 h 324165"/>
                <a:gd name="connsiteX3" fmla="*/ 62169 w 340113"/>
                <a:gd name="connsiteY3" fmla="*/ 315225 h 324165"/>
                <a:gd name="connsiteX4" fmla="*/ 65210 w 340113"/>
                <a:gd name="connsiteY4" fmla="*/ 322676 h 324165"/>
                <a:gd name="connsiteX5" fmla="*/ 69670 w 340113"/>
                <a:gd name="connsiteY5" fmla="*/ 324146 h 324165"/>
                <a:gd name="connsiteX6" fmla="*/ 73218 w 340113"/>
                <a:gd name="connsiteY6" fmla="*/ 323284 h 324165"/>
                <a:gd name="connsiteX7" fmla="*/ 170082 w 340113"/>
                <a:gd name="connsiteY7" fmla="*/ 272394 h 324165"/>
                <a:gd name="connsiteX8" fmla="*/ 266895 w 340113"/>
                <a:gd name="connsiteY8" fmla="*/ 323284 h 324165"/>
                <a:gd name="connsiteX9" fmla="*/ 274903 w 340113"/>
                <a:gd name="connsiteY9" fmla="*/ 322726 h 324165"/>
                <a:gd name="connsiteX10" fmla="*/ 277945 w 340113"/>
                <a:gd name="connsiteY10" fmla="*/ 315275 h 324165"/>
                <a:gd name="connsiteX11" fmla="*/ 259444 w 340113"/>
                <a:gd name="connsiteY11" fmla="*/ 207463 h 324165"/>
                <a:gd name="connsiteX12" fmla="*/ 337807 w 340113"/>
                <a:gd name="connsiteY12" fmla="*/ 131078 h 324165"/>
                <a:gd name="connsiteX13" fmla="*/ 339733 w 340113"/>
                <a:gd name="connsiteY13" fmla="*/ 123272 h 324165"/>
                <a:gd name="connsiteX14" fmla="*/ 333599 w 340113"/>
                <a:gd name="connsiteY14" fmla="*/ 118102 h 324165"/>
                <a:gd name="connsiteX15" fmla="*/ 225331 w 340113"/>
                <a:gd name="connsiteY15" fmla="*/ 102388 h 324165"/>
                <a:gd name="connsiteX16" fmla="*/ 176925 w 340113"/>
                <a:gd name="connsiteY16" fmla="*/ 4258 h 324165"/>
                <a:gd name="connsiteX17" fmla="*/ 170132 w 340113"/>
                <a:gd name="connsiteY17" fmla="*/ 0 h 324165"/>
                <a:gd name="connsiteX18" fmla="*/ 163341 w 340113"/>
                <a:gd name="connsiteY18" fmla="*/ 4258 h 324165"/>
                <a:gd name="connsiteX19" fmla="*/ 114934 w 340113"/>
                <a:gd name="connsiteY19" fmla="*/ 102388 h 324165"/>
                <a:gd name="connsiteX20" fmla="*/ 6666 w 340113"/>
                <a:gd name="connsiteY20" fmla="*/ 118102 h 324165"/>
                <a:gd name="connsiteX21" fmla="*/ 533 w 340113"/>
                <a:gd name="connsiteY21" fmla="*/ 123272 h 324165"/>
                <a:gd name="connsiteX22" fmla="*/ 120915 w 340113"/>
                <a:gd name="connsiteY22" fmla="*/ 116784 h 324165"/>
                <a:gd name="connsiteX23" fmla="*/ 126643 w 340113"/>
                <a:gd name="connsiteY23" fmla="*/ 112627 h 324165"/>
                <a:gd name="connsiteX24" fmla="*/ 170032 w 340113"/>
                <a:gd name="connsiteY24" fmla="*/ 24735 h 324165"/>
                <a:gd name="connsiteX25" fmla="*/ 213420 w 340113"/>
                <a:gd name="connsiteY25" fmla="*/ 112627 h 324165"/>
                <a:gd name="connsiteX26" fmla="*/ 219147 w 340113"/>
                <a:gd name="connsiteY26" fmla="*/ 116784 h 324165"/>
                <a:gd name="connsiteX27" fmla="*/ 316112 w 340113"/>
                <a:gd name="connsiteY27" fmla="*/ 130875 h 324165"/>
                <a:gd name="connsiteX28" fmla="*/ 245961 w 340113"/>
                <a:gd name="connsiteY28" fmla="*/ 199303 h 324165"/>
                <a:gd name="connsiteX29" fmla="*/ 243781 w 340113"/>
                <a:gd name="connsiteY29" fmla="*/ 206044 h 324165"/>
                <a:gd name="connsiteX30" fmla="*/ 260356 w 340113"/>
                <a:gd name="connsiteY30" fmla="*/ 302654 h 324165"/>
                <a:gd name="connsiteX31" fmla="*/ 173630 w 340113"/>
                <a:gd name="connsiteY31" fmla="*/ 257036 h 324165"/>
                <a:gd name="connsiteX32" fmla="*/ 166534 w 340113"/>
                <a:gd name="connsiteY32" fmla="*/ 257036 h 324165"/>
                <a:gd name="connsiteX33" fmla="*/ 79808 w 340113"/>
                <a:gd name="connsiteY33" fmla="*/ 302654 h 324165"/>
                <a:gd name="connsiteX34" fmla="*/ 96383 w 340113"/>
                <a:gd name="connsiteY34" fmla="*/ 206044 h 324165"/>
                <a:gd name="connsiteX35" fmla="*/ 94203 w 340113"/>
                <a:gd name="connsiteY35" fmla="*/ 199303 h 324165"/>
                <a:gd name="connsiteX36" fmla="*/ 24052 w 340113"/>
                <a:gd name="connsiteY36" fmla="*/ 130875 h 324165"/>
                <a:gd name="connsiteX37" fmla="*/ 121017 w 340113"/>
                <a:gd name="connsiteY37" fmla="*/ 116784 h 324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340113" h="324165">
                  <a:moveTo>
                    <a:pt x="381" y="123221"/>
                  </a:moveTo>
                  <a:cubicBezTo>
                    <a:pt x="-531" y="125958"/>
                    <a:pt x="229" y="128999"/>
                    <a:pt x="2307" y="131027"/>
                  </a:cubicBezTo>
                  <a:lnTo>
                    <a:pt x="80670" y="207413"/>
                  </a:lnTo>
                  <a:lnTo>
                    <a:pt x="62169" y="315225"/>
                  </a:lnTo>
                  <a:cubicBezTo>
                    <a:pt x="61662" y="318063"/>
                    <a:pt x="62828" y="320952"/>
                    <a:pt x="65210" y="322676"/>
                  </a:cubicBezTo>
                  <a:cubicBezTo>
                    <a:pt x="66528" y="323639"/>
                    <a:pt x="68099" y="324146"/>
                    <a:pt x="69670" y="324146"/>
                  </a:cubicBezTo>
                  <a:cubicBezTo>
                    <a:pt x="70887" y="324146"/>
                    <a:pt x="72103" y="323842"/>
                    <a:pt x="73218" y="323284"/>
                  </a:cubicBezTo>
                  <a:lnTo>
                    <a:pt x="170082" y="272394"/>
                  </a:lnTo>
                  <a:lnTo>
                    <a:pt x="266895" y="323284"/>
                  </a:lnTo>
                  <a:cubicBezTo>
                    <a:pt x="269480" y="324653"/>
                    <a:pt x="272572" y="324399"/>
                    <a:pt x="274903" y="322726"/>
                  </a:cubicBezTo>
                  <a:cubicBezTo>
                    <a:pt x="277235" y="321003"/>
                    <a:pt x="278401" y="318165"/>
                    <a:pt x="277945" y="315275"/>
                  </a:cubicBezTo>
                  <a:lnTo>
                    <a:pt x="259444" y="207463"/>
                  </a:lnTo>
                  <a:lnTo>
                    <a:pt x="337807" y="131078"/>
                  </a:lnTo>
                  <a:cubicBezTo>
                    <a:pt x="339885" y="129050"/>
                    <a:pt x="340645" y="126059"/>
                    <a:pt x="339733" y="123272"/>
                  </a:cubicBezTo>
                  <a:cubicBezTo>
                    <a:pt x="338820" y="120535"/>
                    <a:pt x="336438" y="118507"/>
                    <a:pt x="333599" y="118102"/>
                  </a:cubicBezTo>
                  <a:lnTo>
                    <a:pt x="225331" y="102388"/>
                  </a:lnTo>
                  <a:lnTo>
                    <a:pt x="176925" y="4258"/>
                  </a:lnTo>
                  <a:cubicBezTo>
                    <a:pt x="175658" y="1673"/>
                    <a:pt x="173022" y="0"/>
                    <a:pt x="170132" y="0"/>
                  </a:cubicBezTo>
                  <a:cubicBezTo>
                    <a:pt x="167244" y="0"/>
                    <a:pt x="164608" y="1622"/>
                    <a:pt x="163341" y="4258"/>
                  </a:cubicBezTo>
                  <a:lnTo>
                    <a:pt x="114934" y="102388"/>
                  </a:lnTo>
                  <a:lnTo>
                    <a:pt x="6666" y="118102"/>
                  </a:lnTo>
                  <a:cubicBezTo>
                    <a:pt x="3828" y="118507"/>
                    <a:pt x="1445" y="120535"/>
                    <a:pt x="533" y="123272"/>
                  </a:cubicBezTo>
                  <a:close/>
                  <a:moveTo>
                    <a:pt x="120915" y="116784"/>
                  </a:moveTo>
                  <a:cubicBezTo>
                    <a:pt x="123399" y="116429"/>
                    <a:pt x="125528" y="114858"/>
                    <a:pt x="126643" y="112627"/>
                  </a:cubicBezTo>
                  <a:lnTo>
                    <a:pt x="170032" y="24735"/>
                  </a:lnTo>
                  <a:lnTo>
                    <a:pt x="213420" y="112627"/>
                  </a:lnTo>
                  <a:cubicBezTo>
                    <a:pt x="214535" y="114858"/>
                    <a:pt x="216664" y="116429"/>
                    <a:pt x="219147" y="116784"/>
                  </a:cubicBezTo>
                  <a:lnTo>
                    <a:pt x="316112" y="130875"/>
                  </a:lnTo>
                  <a:lnTo>
                    <a:pt x="245961" y="199303"/>
                  </a:lnTo>
                  <a:cubicBezTo>
                    <a:pt x="244187" y="201026"/>
                    <a:pt x="243376" y="203560"/>
                    <a:pt x="243781" y="206044"/>
                  </a:cubicBezTo>
                  <a:lnTo>
                    <a:pt x="260356" y="302654"/>
                  </a:lnTo>
                  <a:lnTo>
                    <a:pt x="173630" y="257036"/>
                  </a:lnTo>
                  <a:cubicBezTo>
                    <a:pt x="171400" y="255870"/>
                    <a:pt x="168764" y="255870"/>
                    <a:pt x="166534" y="257036"/>
                  </a:cubicBezTo>
                  <a:lnTo>
                    <a:pt x="79808" y="302654"/>
                  </a:lnTo>
                  <a:lnTo>
                    <a:pt x="96383" y="206044"/>
                  </a:lnTo>
                  <a:cubicBezTo>
                    <a:pt x="96788" y="203560"/>
                    <a:pt x="95977" y="201077"/>
                    <a:pt x="94203" y="199303"/>
                  </a:cubicBezTo>
                  <a:lnTo>
                    <a:pt x="24052" y="130875"/>
                  </a:lnTo>
                  <a:lnTo>
                    <a:pt x="121017" y="116784"/>
                  </a:lnTo>
                  <a:close/>
                </a:path>
              </a:pathLst>
            </a:custGeom>
            <a:grpFill/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546" name="Frihandsfigur: Form 545">
              <a:extLst>
                <a:ext uri="{FF2B5EF4-FFF2-40B4-BE49-F238E27FC236}">
                  <a16:creationId xmlns:a16="http://schemas.microsoft.com/office/drawing/2014/main" id="{8EFC809C-3C70-6FA2-5A0C-DDB8613838C5}"/>
                </a:ext>
              </a:extLst>
            </p:cNvPr>
            <p:cNvSpPr/>
            <p:nvPr/>
          </p:nvSpPr>
          <p:spPr>
            <a:xfrm>
              <a:off x="7206679" y="2662903"/>
              <a:ext cx="21951" cy="41252"/>
            </a:xfrm>
            <a:custGeom>
              <a:avLst/>
              <a:gdLst>
                <a:gd name="connsiteX0" fmla="*/ 14321 w 21951"/>
                <a:gd name="connsiteY0" fmla="*/ 41253 h 41252"/>
                <a:gd name="connsiteX1" fmla="*/ 16247 w 21951"/>
                <a:gd name="connsiteY1" fmla="*/ 40999 h 41252"/>
                <a:gd name="connsiteX2" fmla="*/ 21721 w 21951"/>
                <a:gd name="connsiteY2" fmla="*/ 31723 h 41252"/>
                <a:gd name="connsiteX3" fmla="*/ 14980 w 21951"/>
                <a:gd name="connsiteY3" fmla="*/ 5721 h 41252"/>
                <a:gd name="connsiteX4" fmla="*/ 5704 w 21951"/>
                <a:gd name="connsiteY4" fmla="*/ 247 h 41252"/>
                <a:gd name="connsiteX5" fmla="*/ 230 w 21951"/>
                <a:gd name="connsiteY5" fmla="*/ 9522 h 41252"/>
                <a:gd name="connsiteX6" fmla="*/ 6971 w 21951"/>
                <a:gd name="connsiteY6" fmla="*/ 35525 h 41252"/>
                <a:gd name="connsiteX7" fmla="*/ 14321 w 21951"/>
                <a:gd name="connsiteY7" fmla="*/ 41202 h 41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951" h="41252">
                  <a:moveTo>
                    <a:pt x="14321" y="41253"/>
                  </a:moveTo>
                  <a:cubicBezTo>
                    <a:pt x="14929" y="41253"/>
                    <a:pt x="15588" y="41151"/>
                    <a:pt x="16247" y="40999"/>
                  </a:cubicBezTo>
                  <a:cubicBezTo>
                    <a:pt x="20302" y="39935"/>
                    <a:pt x="22735" y="35778"/>
                    <a:pt x="21721" y="31723"/>
                  </a:cubicBezTo>
                  <a:lnTo>
                    <a:pt x="14980" y="5721"/>
                  </a:lnTo>
                  <a:cubicBezTo>
                    <a:pt x="13915" y="1666"/>
                    <a:pt x="9759" y="-818"/>
                    <a:pt x="5704" y="247"/>
                  </a:cubicBezTo>
                  <a:cubicBezTo>
                    <a:pt x="1649" y="1311"/>
                    <a:pt x="-784" y="5467"/>
                    <a:pt x="230" y="9522"/>
                  </a:cubicBezTo>
                  <a:lnTo>
                    <a:pt x="6971" y="35525"/>
                  </a:lnTo>
                  <a:cubicBezTo>
                    <a:pt x="7833" y="38972"/>
                    <a:pt x="10925" y="41202"/>
                    <a:pt x="14321" y="41202"/>
                  </a:cubicBezTo>
                  <a:close/>
                </a:path>
              </a:pathLst>
            </a:custGeom>
            <a:grpFill/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547" name="Frihandsfigur: Form 546">
              <a:extLst>
                <a:ext uri="{FF2B5EF4-FFF2-40B4-BE49-F238E27FC236}">
                  <a16:creationId xmlns:a16="http://schemas.microsoft.com/office/drawing/2014/main" id="{EA67B8E7-1E3B-FFF1-DDBF-7A8F17CF3BF1}"/>
                </a:ext>
              </a:extLst>
            </p:cNvPr>
            <p:cNvSpPr/>
            <p:nvPr/>
          </p:nvSpPr>
          <p:spPr>
            <a:xfrm>
              <a:off x="7129722" y="2727229"/>
              <a:ext cx="39413" cy="26752"/>
            </a:xfrm>
            <a:custGeom>
              <a:avLst/>
              <a:gdLst>
                <a:gd name="connsiteX0" fmla="*/ 750 w 39413"/>
                <a:gd name="connsiteY0" fmla="*/ 4298 h 26752"/>
                <a:gd name="connsiteX1" fmla="*/ 4349 w 39413"/>
                <a:gd name="connsiteY1" fmla="*/ 14436 h 26752"/>
                <a:gd name="connsiteX2" fmla="*/ 28577 w 39413"/>
                <a:gd name="connsiteY2" fmla="*/ 25992 h 26752"/>
                <a:gd name="connsiteX3" fmla="*/ 31821 w 39413"/>
                <a:gd name="connsiteY3" fmla="*/ 26753 h 26752"/>
                <a:gd name="connsiteX4" fmla="*/ 38664 w 39413"/>
                <a:gd name="connsiteY4" fmla="*/ 22444 h 26752"/>
                <a:gd name="connsiteX5" fmla="*/ 35065 w 39413"/>
                <a:gd name="connsiteY5" fmla="*/ 12307 h 26752"/>
                <a:gd name="connsiteX6" fmla="*/ 10837 w 39413"/>
                <a:gd name="connsiteY6" fmla="*/ 750 h 26752"/>
                <a:gd name="connsiteX7" fmla="*/ 699 w 39413"/>
                <a:gd name="connsiteY7" fmla="*/ 4349 h 26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413" h="26752">
                  <a:moveTo>
                    <a:pt x="750" y="4298"/>
                  </a:moveTo>
                  <a:cubicBezTo>
                    <a:pt x="-1075" y="8100"/>
                    <a:pt x="547" y="12611"/>
                    <a:pt x="4349" y="14436"/>
                  </a:cubicBezTo>
                  <a:lnTo>
                    <a:pt x="28577" y="25992"/>
                  </a:lnTo>
                  <a:cubicBezTo>
                    <a:pt x="29642" y="26499"/>
                    <a:pt x="30757" y="26753"/>
                    <a:pt x="31821" y="26753"/>
                  </a:cubicBezTo>
                  <a:cubicBezTo>
                    <a:pt x="34660" y="26753"/>
                    <a:pt x="37397" y="25131"/>
                    <a:pt x="38664" y="22444"/>
                  </a:cubicBezTo>
                  <a:cubicBezTo>
                    <a:pt x="40489" y="18643"/>
                    <a:pt x="38867" y="14131"/>
                    <a:pt x="35065" y="12307"/>
                  </a:cubicBezTo>
                  <a:lnTo>
                    <a:pt x="10837" y="750"/>
                  </a:lnTo>
                  <a:cubicBezTo>
                    <a:pt x="7035" y="-1075"/>
                    <a:pt x="2524" y="547"/>
                    <a:pt x="699" y="4349"/>
                  </a:cubicBezTo>
                  <a:close/>
                </a:path>
              </a:pathLst>
            </a:custGeom>
            <a:grpFill/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548" name="Frihandsfigur: Form 547">
              <a:extLst>
                <a:ext uri="{FF2B5EF4-FFF2-40B4-BE49-F238E27FC236}">
                  <a16:creationId xmlns:a16="http://schemas.microsoft.com/office/drawing/2014/main" id="{78AA2221-CA44-6BA7-F59B-7AB3246F4488}"/>
                </a:ext>
              </a:extLst>
            </p:cNvPr>
            <p:cNvSpPr/>
            <p:nvPr/>
          </p:nvSpPr>
          <p:spPr>
            <a:xfrm>
              <a:off x="7134026" y="2663764"/>
              <a:ext cx="61015" cy="61832"/>
            </a:xfrm>
            <a:custGeom>
              <a:avLst/>
              <a:gdLst>
                <a:gd name="connsiteX0" fmla="*/ 13021 w 61015"/>
                <a:gd name="connsiteY0" fmla="*/ 2275 h 61832"/>
                <a:gd name="connsiteX1" fmla="*/ 2275 w 61015"/>
                <a:gd name="connsiteY1" fmla="*/ 2174 h 61832"/>
                <a:gd name="connsiteX2" fmla="*/ 2173 w 61015"/>
                <a:gd name="connsiteY2" fmla="*/ 12919 h 61832"/>
                <a:gd name="connsiteX3" fmla="*/ 47995 w 61015"/>
                <a:gd name="connsiteY3" fmla="*/ 59552 h 61832"/>
                <a:gd name="connsiteX4" fmla="*/ 53418 w 61015"/>
                <a:gd name="connsiteY4" fmla="*/ 61833 h 61832"/>
                <a:gd name="connsiteX5" fmla="*/ 58741 w 61015"/>
                <a:gd name="connsiteY5" fmla="*/ 59653 h 61832"/>
                <a:gd name="connsiteX6" fmla="*/ 58842 w 61015"/>
                <a:gd name="connsiteY6" fmla="*/ 48907 h 61832"/>
                <a:gd name="connsiteX7" fmla="*/ 13021 w 61015"/>
                <a:gd name="connsiteY7" fmla="*/ 2275 h 61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1015" h="61832">
                  <a:moveTo>
                    <a:pt x="13021" y="2275"/>
                  </a:moveTo>
                  <a:cubicBezTo>
                    <a:pt x="10081" y="-716"/>
                    <a:pt x="5265" y="-766"/>
                    <a:pt x="2275" y="2174"/>
                  </a:cubicBezTo>
                  <a:cubicBezTo>
                    <a:pt x="-716" y="5113"/>
                    <a:pt x="-766" y="9929"/>
                    <a:pt x="2173" y="12919"/>
                  </a:cubicBezTo>
                  <a:lnTo>
                    <a:pt x="47995" y="59552"/>
                  </a:lnTo>
                  <a:cubicBezTo>
                    <a:pt x="49465" y="61072"/>
                    <a:pt x="51441" y="61833"/>
                    <a:pt x="53418" y="61833"/>
                  </a:cubicBezTo>
                  <a:cubicBezTo>
                    <a:pt x="55395" y="61833"/>
                    <a:pt x="57271" y="61123"/>
                    <a:pt x="58741" y="59653"/>
                  </a:cubicBezTo>
                  <a:cubicBezTo>
                    <a:pt x="61731" y="56713"/>
                    <a:pt x="61782" y="51898"/>
                    <a:pt x="58842" y="48907"/>
                  </a:cubicBezTo>
                  <a:lnTo>
                    <a:pt x="13021" y="2275"/>
                  </a:lnTo>
                  <a:close/>
                </a:path>
              </a:pathLst>
            </a:custGeom>
            <a:grpFill/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549" name="Frihandsfigur: Form 548">
              <a:extLst>
                <a:ext uri="{FF2B5EF4-FFF2-40B4-BE49-F238E27FC236}">
                  <a16:creationId xmlns:a16="http://schemas.microsoft.com/office/drawing/2014/main" id="{74B2F042-7A81-34DC-8CF5-FDD473D0686C}"/>
                </a:ext>
              </a:extLst>
            </p:cNvPr>
            <p:cNvSpPr/>
            <p:nvPr/>
          </p:nvSpPr>
          <p:spPr>
            <a:xfrm>
              <a:off x="7373572" y="2662951"/>
              <a:ext cx="21991" cy="41255"/>
            </a:xfrm>
            <a:custGeom>
              <a:avLst/>
              <a:gdLst>
                <a:gd name="connsiteX0" fmla="*/ 7650 w 21991"/>
                <a:gd name="connsiteY0" fmla="*/ 41205 h 41255"/>
                <a:gd name="connsiteX1" fmla="*/ 15000 w 21991"/>
                <a:gd name="connsiteY1" fmla="*/ 35528 h 41255"/>
                <a:gd name="connsiteX2" fmla="*/ 21741 w 21991"/>
                <a:gd name="connsiteY2" fmla="*/ 9526 h 41255"/>
                <a:gd name="connsiteX3" fmla="*/ 16267 w 21991"/>
                <a:gd name="connsiteY3" fmla="*/ 250 h 41255"/>
                <a:gd name="connsiteX4" fmla="*/ 6991 w 21991"/>
                <a:gd name="connsiteY4" fmla="*/ 5724 h 41255"/>
                <a:gd name="connsiteX5" fmla="*/ 250 w 21991"/>
                <a:gd name="connsiteY5" fmla="*/ 31727 h 41255"/>
                <a:gd name="connsiteX6" fmla="*/ 5724 w 21991"/>
                <a:gd name="connsiteY6" fmla="*/ 41002 h 41255"/>
                <a:gd name="connsiteX7" fmla="*/ 7650 w 21991"/>
                <a:gd name="connsiteY7" fmla="*/ 41256 h 41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991" h="41255">
                  <a:moveTo>
                    <a:pt x="7650" y="41205"/>
                  </a:moveTo>
                  <a:cubicBezTo>
                    <a:pt x="11046" y="41205"/>
                    <a:pt x="14138" y="38924"/>
                    <a:pt x="15000" y="35528"/>
                  </a:cubicBezTo>
                  <a:lnTo>
                    <a:pt x="21741" y="9526"/>
                  </a:lnTo>
                  <a:cubicBezTo>
                    <a:pt x="22806" y="5471"/>
                    <a:pt x="20372" y="1314"/>
                    <a:pt x="16267" y="250"/>
                  </a:cubicBezTo>
                  <a:cubicBezTo>
                    <a:pt x="12212" y="-815"/>
                    <a:pt x="8056" y="1618"/>
                    <a:pt x="6991" y="5724"/>
                  </a:cubicBezTo>
                  <a:lnTo>
                    <a:pt x="250" y="31727"/>
                  </a:lnTo>
                  <a:cubicBezTo>
                    <a:pt x="-814" y="35782"/>
                    <a:pt x="1618" y="39938"/>
                    <a:pt x="5724" y="41002"/>
                  </a:cubicBezTo>
                  <a:cubicBezTo>
                    <a:pt x="6333" y="41155"/>
                    <a:pt x="6991" y="41256"/>
                    <a:pt x="7650" y="41256"/>
                  </a:cubicBezTo>
                  <a:close/>
                </a:path>
              </a:pathLst>
            </a:custGeom>
            <a:grpFill/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550" name="Frihandsfigur: Form 549">
              <a:extLst>
                <a:ext uri="{FF2B5EF4-FFF2-40B4-BE49-F238E27FC236}">
                  <a16:creationId xmlns:a16="http://schemas.microsoft.com/office/drawing/2014/main" id="{4AD8B10D-ED58-F85F-9753-3BE80A25855C}"/>
                </a:ext>
              </a:extLst>
            </p:cNvPr>
            <p:cNvSpPr/>
            <p:nvPr/>
          </p:nvSpPr>
          <p:spPr>
            <a:xfrm>
              <a:off x="7433085" y="2727201"/>
              <a:ext cx="39414" cy="26781"/>
            </a:xfrm>
            <a:custGeom>
              <a:avLst/>
              <a:gdLst>
                <a:gd name="connsiteX0" fmla="*/ 28577 w 39414"/>
                <a:gd name="connsiteY0" fmla="*/ 779 h 26781"/>
                <a:gd name="connsiteX1" fmla="*/ 4349 w 39414"/>
                <a:gd name="connsiteY1" fmla="*/ 12335 h 26781"/>
                <a:gd name="connsiteX2" fmla="*/ 750 w 39414"/>
                <a:gd name="connsiteY2" fmla="*/ 22473 h 26781"/>
                <a:gd name="connsiteX3" fmla="*/ 7593 w 39414"/>
                <a:gd name="connsiteY3" fmla="*/ 26781 h 26781"/>
                <a:gd name="connsiteX4" fmla="*/ 10837 w 39414"/>
                <a:gd name="connsiteY4" fmla="*/ 26021 h 26781"/>
                <a:gd name="connsiteX5" fmla="*/ 35065 w 39414"/>
                <a:gd name="connsiteY5" fmla="*/ 14464 h 26781"/>
                <a:gd name="connsiteX6" fmla="*/ 38664 w 39414"/>
                <a:gd name="connsiteY6" fmla="*/ 4327 h 26781"/>
                <a:gd name="connsiteX7" fmla="*/ 28527 w 39414"/>
                <a:gd name="connsiteY7" fmla="*/ 728 h 26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414" h="26781">
                  <a:moveTo>
                    <a:pt x="28577" y="779"/>
                  </a:moveTo>
                  <a:lnTo>
                    <a:pt x="4349" y="12335"/>
                  </a:lnTo>
                  <a:cubicBezTo>
                    <a:pt x="547" y="14160"/>
                    <a:pt x="-1075" y="18671"/>
                    <a:pt x="750" y="22473"/>
                  </a:cubicBezTo>
                  <a:cubicBezTo>
                    <a:pt x="2068" y="25210"/>
                    <a:pt x="4754" y="26781"/>
                    <a:pt x="7593" y="26781"/>
                  </a:cubicBezTo>
                  <a:cubicBezTo>
                    <a:pt x="8708" y="26781"/>
                    <a:pt x="9823" y="26528"/>
                    <a:pt x="10837" y="26021"/>
                  </a:cubicBezTo>
                  <a:lnTo>
                    <a:pt x="35065" y="14464"/>
                  </a:lnTo>
                  <a:cubicBezTo>
                    <a:pt x="38867" y="12639"/>
                    <a:pt x="40489" y="8128"/>
                    <a:pt x="38664" y="4327"/>
                  </a:cubicBezTo>
                  <a:cubicBezTo>
                    <a:pt x="36839" y="525"/>
                    <a:pt x="32329" y="-1046"/>
                    <a:pt x="28527" y="728"/>
                  </a:cubicBezTo>
                  <a:close/>
                </a:path>
              </a:pathLst>
            </a:custGeom>
            <a:grpFill/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551" name="Frihandsfigur: Form 550">
              <a:extLst>
                <a:ext uri="{FF2B5EF4-FFF2-40B4-BE49-F238E27FC236}">
                  <a16:creationId xmlns:a16="http://schemas.microsoft.com/office/drawing/2014/main" id="{510267E7-574C-6DA2-60EE-763DCF5FE5C1}"/>
                </a:ext>
              </a:extLst>
            </p:cNvPr>
            <p:cNvSpPr/>
            <p:nvPr/>
          </p:nvSpPr>
          <p:spPr>
            <a:xfrm>
              <a:off x="7407180" y="2663764"/>
              <a:ext cx="61015" cy="61832"/>
            </a:xfrm>
            <a:custGeom>
              <a:avLst/>
              <a:gdLst>
                <a:gd name="connsiteX0" fmla="*/ 47995 w 61015"/>
                <a:gd name="connsiteY0" fmla="*/ 2275 h 61832"/>
                <a:gd name="connsiteX1" fmla="*/ 2173 w 61015"/>
                <a:gd name="connsiteY1" fmla="*/ 48907 h 61832"/>
                <a:gd name="connsiteX2" fmla="*/ 2275 w 61015"/>
                <a:gd name="connsiteY2" fmla="*/ 59653 h 61832"/>
                <a:gd name="connsiteX3" fmla="*/ 7597 w 61015"/>
                <a:gd name="connsiteY3" fmla="*/ 61833 h 61832"/>
                <a:gd name="connsiteX4" fmla="*/ 13021 w 61015"/>
                <a:gd name="connsiteY4" fmla="*/ 59552 h 61832"/>
                <a:gd name="connsiteX5" fmla="*/ 58842 w 61015"/>
                <a:gd name="connsiteY5" fmla="*/ 12919 h 61832"/>
                <a:gd name="connsiteX6" fmla="*/ 58741 w 61015"/>
                <a:gd name="connsiteY6" fmla="*/ 2174 h 61832"/>
                <a:gd name="connsiteX7" fmla="*/ 47995 w 61015"/>
                <a:gd name="connsiteY7" fmla="*/ 2275 h 61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1015" h="61832">
                  <a:moveTo>
                    <a:pt x="47995" y="2275"/>
                  </a:moveTo>
                  <a:lnTo>
                    <a:pt x="2173" y="48907"/>
                  </a:lnTo>
                  <a:cubicBezTo>
                    <a:pt x="-766" y="51898"/>
                    <a:pt x="-716" y="56713"/>
                    <a:pt x="2275" y="59653"/>
                  </a:cubicBezTo>
                  <a:cubicBezTo>
                    <a:pt x="3745" y="61123"/>
                    <a:pt x="5671" y="61833"/>
                    <a:pt x="7597" y="61833"/>
                  </a:cubicBezTo>
                  <a:cubicBezTo>
                    <a:pt x="9523" y="61833"/>
                    <a:pt x="11550" y="61072"/>
                    <a:pt x="13021" y="59552"/>
                  </a:cubicBezTo>
                  <a:lnTo>
                    <a:pt x="58842" y="12919"/>
                  </a:lnTo>
                  <a:cubicBezTo>
                    <a:pt x="61782" y="9929"/>
                    <a:pt x="61731" y="5113"/>
                    <a:pt x="58741" y="2174"/>
                  </a:cubicBezTo>
                  <a:cubicBezTo>
                    <a:pt x="55750" y="-766"/>
                    <a:pt x="50935" y="-716"/>
                    <a:pt x="47995" y="2275"/>
                  </a:cubicBezTo>
                  <a:close/>
                </a:path>
              </a:pathLst>
            </a:custGeom>
            <a:grpFill/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  <p:sp>
        <p:nvSpPr>
          <p:cNvPr id="558" name="Frihandsfigur: Form 557">
            <a:extLst>
              <a:ext uri="{FF2B5EF4-FFF2-40B4-BE49-F238E27FC236}">
                <a16:creationId xmlns:a16="http://schemas.microsoft.com/office/drawing/2014/main" id="{6DCA416A-DED1-D752-F529-6CC91C141017}"/>
              </a:ext>
            </a:extLst>
          </p:cNvPr>
          <p:cNvSpPr/>
          <p:nvPr/>
        </p:nvSpPr>
        <p:spPr>
          <a:xfrm>
            <a:off x="5038606" y="2987171"/>
            <a:ext cx="535552" cy="467005"/>
          </a:xfrm>
          <a:custGeom>
            <a:avLst/>
            <a:gdLst>
              <a:gd name="connsiteX0" fmla="*/ 7654 w 414621"/>
              <a:gd name="connsiteY0" fmla="*/ 361553 h 361552"/>
              <a:gd name="connsiteX1" fmla="*/ 10847 w 414621"/>
              <a:gd name="connsiteY1" fmla="*/ 360843 h 361552"/>
              <a:gd name="connsiteX2" fmla="*/ 81150 w 414621"/>
              <a:gd name="connsiteY2" fmla="*/ 328049 h 361552"/>
              <a:gd name="connsiteX3" fmla="*/ 140708 w 414621"/>
              <a:gd name="connsiteY3" fmla="*/ 361502 h 361552"/>
              <a:gd name="connsiteX4" fmla="*/ 170005 w 414621"/>
              <a:gd name="connsiteY4" fmla="*/ 354964 h 361552"/>
              <a:gd name="connsiteX5" fmla="*/ 196818 w 414621"/>
              <a:gd name="connsiteY5" fmla="*/ 332813 h 361552"/>
              <a:gd name="connsiteX6" fmla="*/ 407019 w 414621"/>
              <a:gd name="connsiteY6" fmla="*/ 332813 h 361552"/>
              <a:gd name="connsiteX7" fmla="*/ 414622 w 414621"/>
              <a:gd name="connsiteY7" fmla="*/ 325210 h 361552"/>
              <a:gd name="connsiteX8" fmla="*/ 414622 w 414621"/>
              <a:gd name="connsiteY8" fmla="*/ 42476 h 361552"/>
              <a:gd name="connsiteX9" fmla="*/ 407019 w 414621"/>
              <a:gd name="connsiteY9" fmla="*/ 34873 h 361552"/>
              <a:gd name="connsiteX10" fmla="*/ 328859 w 414621"/>
              <a:gd name="connsiteY10" fmla="*/ 34873 h 361552"/>
              <a:gd name="connsiteX11" fmla="*/ 328859 w 414621"/>
              <a:gd name="connsiteY11" fmla="*/ 7603 h 361552"/>
              <a:gd name="connsiteX12" fmla="*/ 321256 w 414621"/>
              <a:gd name="connsiteY12" fmla="*/ 0 h 361552"/>
              <a:gd name="connsiteX13" fmla="*/ 313653 w 414621"/>
              <a:gd name="connsiteY13" fmla="*/ 7603 h 361552"/>
              <a:gd name="connsiteX14" fmla="*/ 313653 w 414621"/>
              <a:gd name="connsiteY14" fmla="*/ 34873 h 361552"/>
              <a:gd name="connsiteX15" fmla="*/ 220692 w 414621"/>
              <a:gd name="connsiteY15" fmla="*/ 34873 h 361552"/>
              <a:gd name="connsiteX16" fmla="*/ 220692 w 414621"/>
              <a:gd name="connsiteY16" fmla="*/ 7603 h 361552"/>
              <a:gd name="connsiteX17" fmla="*/ 213089 w 414621"/>
              <a:gd name="connsiteY17" fmla="*/ 0 h 361552"/>
              <a:gd name="connsiteX18" fmla="*/ 205486 w 414621"/>
              <a:gd name="connsiteY18" fmla="*/ 7603 h 361552"/>
              <a:gd name="connsiteX19" fmla="*/ 205486 w 414621"/>
              <a:gd name="connsiteY19" fmla="*/ 34873 h 361552"/>
              <a:gd name="connsiteX20" fmla="*/ 124285 w 414621"/>
              <a:gd name="connsiteY20" fmla="*/ 34873 h 361552"/>
              <a:gd name="connsiteX21" fmla="*/ 116681 w 414621"/>
              <a:gd name="connsiteY21" fmla="*/ 42476 h 361552"/>
              <a:gd name="connsiteX22" fmla="*/ 116681 w 414621"/>
              <a:gd name="connsiteY22" fmla="*/ 226623 h 361552"/>
              <a:gd name="connsiteX23" fmla="*/ 111207 w 414621"/>
              <a:gd name="connsiteY23" fmla="*/ 228853 h 361552"/>
              <a:gd name="connsiteX24" fmla="*/ 74713 w 414621"/>
              <a:gd name="connsiteY24" fmla="*/ 314262 h 361552"/>
              <a:gd name="connsiteX25" fmla="*/ 4409 w 414621"/>
              <a:gd name="connsiteY25" fmla="*/ 347056 h 361552"/>
              <a:gd name="connsiteX26" fmla="*/ 709 w 414621"/>
              <a:gd name="connsiteY26" fmla="*/ 357143 h 361552"/>
              <a:gd name="connsiteX27" fmla="*/ 7603 w 414621"/>
              <a:gd name="connsiteY27" fmla="*/ 361553 h 361552"/>
              <a:gd name="connsiteX28" fmla="*/ 205486 w 414621"/>
              <a:gd name="connsiteY28" fmla="*/ 50079 h 361552"/>
              <a:gd name="connsiteX29" fmla="*/ 205486 w 414621"/>
              <a:gd name="connsiteY29" fmla="*/ 57986 h 361552"/>
              <a:gd name="connsiteX30" fmla="*/ 213089 w 414621"/>
              <a:gd name="connsiteY30" fmla="*/ 65589 h 361552"/>
              <a:gd name="connsiteX31" fmla="*/ 220692 w 414621"/>
              <a:gd name="connsiteY31" fmla="*/ 57986 h 361552"/>
              <a:gd name="connsiteX32" fmla="*/ 220692 w 414621"/>
              <a:gd name="connsiteY32" fmla="*/ 50079 h 361552"/>
              <a:gd name="connsiteX33" fmla="*/ 313653 w 414621"/>
              <a:gd name="connsiteY33" fmla="*/ 50079 h 361552"/>
              <a:gd name="connsiteX34" fmla="*/ 313653 w 414621"/>
              <a:gd name="connsiteY34" fmla="*/ 57986 h 361552"/>
              <a:gd name="connsiteX35" fmla="*/ 321256 w 414621"/>
              <a:gd name="connsiteY35" fmla="*/ 65589 h 361552"/>
              <a:gd name="connsiteX36" fmla="*/ 328859 w 414621"/>
              <a:gd name="connsiteY36" fmla="*/ 57986 h 361552"/>
              <a:gd name="connsiteX37" fmla="*/ 328859 w 414621"/>
              <a:gd name="connsiteY37" fmla="*/ 50079 h 361552"/>
              <a:gd name="connsiteX38" fmla="*/ 399416 w 414621"/>
              <a:gd name="connsiteY38" fmla="*/ 50079 h 361552"/>
              <a:gd name="connsiteX39" fmla="*/ 399416 w 414621"/>
              <a:gd name="connsiteY39" fmla="*/ 103858 h 361552"/>
              <a:gd name="connsiteX40" fmla="*/ 131888 w 414621"/>
              <a:gd name="connsiteY40" fmla="*/ 103858 h 361552"/>
              <a:gd name="connsiteX41" fmla="*/ 131888 w 414621"/>
              <a:gd name="connsiteY41" fmla="*/ 50079 h 361552"/>
              <a:gd name="connsiteX42" fmla="*/ 205486 w 414621"/>
              <a:gd name="connsiteY42" fmla="*/ 50079 h 361552"/>
              <a:gd name="connsiteX43" fmla="*/ 131888 w 414621"/>
              <a:gd name="connsiteY43" fmla="*/ 119115 h 361552"/>
              <a:gd name="connsiteX44" fmla="*/ 399416 w 414621"/>
              <a:gd name="connsiteY44" fmla="*/ 119115 h 361552"/>
              <a:gd name="connsiteX45" fmla="*/ 399416 w 414621"/>
              <a:gd name="connsiteY45" fmla="*/ 317658 h 361552"/>
              <a:gd name="connsiteX46" fmla="*/ 205131 w 414621"/>
              <a:gd name="connsiteY46" fmla="*/ 317658 h 361552"/>
              <a:gd name="connsiteX47" fmla="*/ 203661 w 414621"/>
              <a:gd name="connsiteY47" fmla="*/ 262561 h 361552"/>
              <a:gd name="connsiteX48" fmla="*/ 131888 w 414621"/>
              <a:gd name="connsiteY48" fmla="*/ 222974 h 361552"/>
              <a:gd name="connsiteX49" fmla="*/ 131888 w 414621"/>
              <a:gd name="connsiteY49" fmla="*/ 119166 h 361552"/>
              <a:gd name="connsiteX50" fmla="*/ 117594 w 414621"/>
              <a:gd name="connsiteY50" fmla="*/ 242640 h 361552"/>
              <a:gd name="connsiteX51" fmla="*/ 189874 w 414621"/>
              <a:gd name="connsiteY51" fmla="*/ 268947 h 361552"/>
              <a:gd name="connsiteX52" fmla="*/ 163567 w 414621"/>
              <a:gd name="connsiteY52" fmla="*/ 341227 h 361552"/>
              <a:gd name="connsiteX53" fmla="*/ 91288 w 414621"/>
              <a:gd name="connsiteY53" fmla="*/ 314921 h 361552"/>
              <a:gd name="connsiteX54" fmla="*/ 117594 w 414621"/>
              <a:gd name="connsiteY54" fmla="*/ 242640 h 361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414621" h="361552">
                <a:moveTo>
                  <a:pt x="7654" y="361553"/>
                </a:moveTo>
                <a:cubicBezTo>
                  <a:pt x="8718" y="361553"/>
                  <a:pt x="9833" y="361300"/>
                  <a:pt x="10847" y="360843"/>
                </a:cubicBezTo>
                <a:lnTo>
                  <a:pt x="81150" y="328049"/>
                </a:lnTo>
                <a:cubicBezTo>
                  <a:pt x="94024" y="349236"/>
                  <a:pt x="116884" y="361502"/>
                  <a:pt x="140708" y="361502"/>
                </a:cubicBezTo>
                <a:cubicBezTo>
                  <a:pt x="150541" y="361502"/>
                  <a:pt x="160526" y="359424"/>
                  <a:pt x="170005" y="354964"/>
                </a:cubicBezTo>
                <a:cubicBezTo>
                  <a:pt x="181055" y="349793"/>
                  <a:pt x="190128" y="342038"/>
                  <a:pt x="196818" y="332813"/>
                </a:cubicBezTo>
                <a:lnTo>
                  <a:pt x="407019" y="332813"/>
                </a:lnTo>
                <a:cubicBezTo>
                  <a:pt x="411226" y="332813"/>
                  <a:pt x="414622" y="329417"/>
                  <a:pt x="414622" y="325210"/>
                </a:cubicBezTo>
                <a:lnTo>
                  <a:pt x="414622" y="42476"/>
                </a:lnTo>
                <a:cubicBezTo>
                  <a:pt x="414622" y="38269"/>
                  <a:pt x="411226" y="34873"/>
                  <a:pt x="407019" y="34873"/>
                </a:cubicBezTo>
                <a:lnTo>
                  <a:pt x="328859" y="34873"/>
                </a:lnTo>
                <a:lnTo>
                  <a:pt x="328859" y="7603"/>
                </a:lnTo>
                <a:cubicBezTo>
                  <a:pt x="328859" y="3396"/>
                  <a:pt x="325463" y="0"/>
                  <a:pt x="321256" y="0"/>
                </a:cubicBezTo>
                <a:cubicBezTo>
                  <a:pt x="317049" y="0"/>
                  <a:pt x="313653" y="3396"/>
                  <a:pt x="313653" y="7603"/>
                </a:cubicBezTo>
                <a:lnTo>
                  <a:pt x="313653" y="34873"/>
                </a:lnTo>
                <a:lnTo>
                  <a:pt x="220692" y="34873"/>
                </a:lnTo>
                <a:lnTo>
                  <a:pt x="220692" y="7603"/>
                </a:lnTo>
                <a:cubicBezTo>
                  <a:pt x="220692" y="3396"/>
                  <a:pt x="217296" y="0"/>
                  <a:pt x="213089" y="0"/>
                </a:cubicBezTo>
                <a:cubicBezTo>
                  <a:pt x="208882" y="0"/>
                  <a:pt x="205486" y="3396"/>
                  <a:pt x="205486" y="7603"/>
                </a:cubicBezTo>
                <a:lnTo>
                  <a:pt x="205486" y="34873"/>
                </a:lnTo>
                <a:lnTo>
                  <a:pt x="124285" y="34873"/>
                </a:lnTo>
                <a:cubicBezTo>
                  <a:pt x="120078" y="34873"/>
                  <a:pt x="116681" y="38269"/>
                  <a:pt x="116681" y="42476"/>
                </a:cubicBezTo>
                <a:lnTo>
                  <a:pt x="116681" y="226623"/>
                </a:lnTo>
                <a:cubicBezTo>
                  <a:pt x="114857" y="227282"/>
                  <a:pt x="112981" y="227992"/>
                  <a:pt x="111207" y="228853"/>
                </a:cubicBezTo>
                <a:cubicBezTo>
                  <a:pt x="78767" y="243958"/>
                  <a:pt x="63460" y="281112"/>
                  <a:pt x="74713" y="314262"/>
                </a:cubicBezTo>
                <a:lnTo>
                  <a:pt x="4409" y="347056"/>
                </a:lnTo>
                <a:cubicBezTo>
                  <a:pt x="608" y="348830"/>
                  <a:pt x="-1065" y="353342"/>
                  <a:pt x="709" y="357143"/>
                </a:cubicBezTo>
                <a:cubicBezTo>
                  <a:pt x="1977" y="359931"/>
                  <a:pt x="4713" y="361553"/>
                  <a:pt x="7603" y="361553"/>
                </a:cubicBezTo>
                <a:close/>
                <a:moveTo>
                  <a:pt x="205486" y="50079"/>
                </a:moveTo>
                <a:lnTo>
                  <a:pt x="205486" y="57986"/>
                </a:lnTo>
                <a:cubicBezTo>
                  <a:pt x="205486" y="62193"/>
                  <a:pt x="208882" y="65589"/>
                  <a:pt x="213089" y="65589"/>
                </a:cubicBezTo>
                <a:cubicBezTo>
                  <a:pt x="217296" y="65589"/>
                  <a:pt x="220692" y="62193"/>
                  <a:pt x="220692" y="57986"/>
                </a:cubicBezTo>
                <a:lnTo>
                  <a:pt x="220692" y="50079"/>
                </a:lnTo>
                <a:lnTo>
                  <a:pt x="313653" y="50079"/>
                </a:lnTo>
                <a:lnTo>
                  <a:pt x="313653" y="57986"/>
                </a:lnTo>
                <a:cubicBezTo>
                  <a:pt x="313653" y="62193"/>
                  <a:pt x="317049" y="65589"/>
                  <a:pt x="321256" y="65589"/>
                </a:cubicBezTo>
                <a:cubicBezTo>
                  <a:pt x="325463" y="65589"/>
                  <a:pt x="328859" y="62193"/>
                  <a:pt x="328859" y="57986"/>
                </a:cubicBezTo>
                <a:lnTo>
                  <a:pt x="328859" y="50079"/>
                </a:lnTo>
                <a:lnTo>
                  <a:pt x="399416" y="50079"/>
                </a:lnTo>
                <a:lnTo>
                  <a:pt x="399416" y="103858"/>
                </a:lnTo>
                <a:lnTo>
                  <a:pt x="131888" y="103858"/>
                </a:lnTo>
                <a:lnTo>
                  <a:pt x="131888" y="50079"/>
                </a:lnTo>
                <a:lnTo>
                  <a:pt x="205486" y="50079"/>
                </a:lnTo>
                <a:close/>
                <a:moveTo>
                  <a:pt x="131888" y="119115"/>
                </a:moveTo>
                <a:lnTo>
                  <a:pt x="399416" y="119115"/>
                </a:lnTo>
                <a:lnTo>
                  <a:pt x="399416" y="317658"/>
                </a:lnTo>
                <a:lnTo>
                  <a:pt x="205131" y="317658"/>
                </a:lnTo>
                <a:cubicBezTo>
                  <a:pt x="211974" y="300475"/>
                  <a:pt x="212075" y="280605"/>
                  <a:pt x="203661" y="262561"/>
                </a:cubicBezTo>
                <a:cubicBezTo>
                  <a:pt x="190584" y="234530"/>
                  <a:pt x="161084" y="219274"/>
                  <a:pt x="131888" y="222974"/>
                </a:cubicBezTo>
                <a:lnTo>
                  <a:pt x="131888" y="119166"/>
                </a:lnTo>
                <a:close/>
                <a:moveTo>
                  <a:pt x="117594" y="242640"/>
                </a:moveTo>
                <a:cubicBezTo>
                  <a:pt x="144762" y="229969"/>
                  <a:pt x="177202" y="241779"/>
                  <a:pt x="189874" y="268947"/>
                </a:cubicBezTo>
                <a:cubicBezTo>
                  <a:pt x="202546" y="296116"/>
                  <a:pt x="190736" y="328556"/>
                  <a:pt x="163567" y="341227"/>
                </a:cubicBezTo>
                <a:cubicBezTo>
                  <a:pt x="136399" y="353899"/>
                  <a:pt x="103960" y="342089"/>
                  <a:pt x="91288" y="314921"/>
                </a:cubicBezTo>
                <a:cubicBezTo>
                  <a:pt x="78616" y="287752"/>
                  <a:pt x="90426" y="255312"/>
                  <a:pt x="117594" y="242640"/>
                </a:cubicBezTo>
                <a:close/>
              </a:path>
            </a:pathLst>
          </a:custGeom>
          <a:solidFill>
            <a:schemeClr val="bg1"/>
          </a:solidFill>
          <a:ln w="5064" cap="flat">
            <a:noFill/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grpSp>
        <p:nvGrpSpPr>
          <p:cNvPr id="559" name="Bild 3">
            <a:extLst>
              <a:ext uri="{FF2B5EF4-FFF2-40B4-BE49-F238E27FC236}">
                <a16:creationId xmlns:a16="http://schemas.microsoft.com/office/drawing/2014/main" id="{D5C4C9B4-58AD-2EB7-D567-008FAAB9EC40}"/>
              </a:ext>
            </a:extLst>
          </p:cNvPr>
          <p:cNvGrpSpPr/>
          <p:nvPr/>
        </p:nvGrpSpPr>
        <p:grpSpPr>
          <a:xfrm>
            <a:off x="8134135" y="1942950"/>
            <a:ext cx="428181" cy="494699"/>
            <a:chOff x="6547770" y="2054446"/>
            <a:chExt cx="331495" cy="382993"/>
          </a:xfrm>
          <a:solidFill>
            <a:schemeClr val="bg1"/>
          </a:solidFill>
        </p:grpSpPr>
        <p:sp>
          <p:nvSpPr>
            <p:cNvPr id="560" name="Frihandsfigur: Form 559">
              <a:extLst>
                <a:ext uri="{FF2B5EF4-FFF2-40B4-BE49-F238E27FC236}">
                  <a16:creationId xmlns:a16="http://schemas.microsoft.com/office/drawing/2014/main" id="{B58C7C44-B01D-5475-37B3-27FB05F1B16A}"/>
                </a:ext>
              </a:extLst>
            </p:cNvPr>
            <p:cNvSpPr/>
            <p:nvPr/>
          </p:nvSpPr>
          <p:spPr>
            <a:xfrm>
              <a:off x="6680114" y="2187348"/>
              <a:ext cx="65082" cy="65082"/>
            </a:xfrm>
            <a:custGeom>
              <a:avLst/>
              <a:gdLst>
                <a:gd name="connsiteX0" fmla="*/ 0 w 65082"/>
                <a:gd name="connsiteY0" fmla="*/ 32541 h 65082"/>
                <a:gd name="connsiteX1" fmla="*/ 32542 w 65082"/>
                <a:gd name="connsiteY1" fmla="*/ 65083 h 65082"/>
                <a:gd name="connsiteX2" fmla="*/ 65082 w 65082"/>
                <a:gd name="connsiteY2" fmla="*/ 32541 h 65082"/>
                <a:gd name="connsiteX3" fmla="*/ 32542 w 65082"/>
                <a:gd name="connsiteY3" fmla="*/ 0 h 65082"/>
                <a:gd name="connsiteX4" fmla="*/ 0 w 65082"/>
                <a:gd name="connsiteY4" fmla="*/ 32541 h 65082"/>
                <a:gd name="connsiteX5" fmla="*/ 50840 w 65082"/>
                <a:gd name="connsiteY5" fmla="*/ 32541 h 65082"/>
                <a:gd name="connsiteX6" fmla="*/ 32491 w 65082"/>
                <a:gd name="connsiteY6" fmla="*/ 50890 h 65082"/>
                <a:gd name="connsiteX7" fmla="*/ 14142 w 65082"/>
                <a:gd name="connsiteY7" fmla="*/ 32541 h 65082"/>
                <a:gd name="connsiteX8" fmla="*/ 32491 w 65082"/>
                <a:gd name="connsiteY8" fmla="*/ 14192 h 65082"/>
                <a:gd name="connsiteX9" fmla="*/ 50840 w 65082"/>
                <a:gd name="connsiteY9" fmla="*/ 32541 h 65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5082" h="65082">
                  <a:moveTo>
                    <a:pt x="0" y="32541"/>
                  </a:moveTo>
                  <a:cubicBezTo>
                    <a:pt x="0" y="50485"/>
                    <a:pt x="14598" y="65083"/>
                    <a:pt x="32542" y="65083"/>
                  </a:cubicBezTo>
                  <a:cubicBezTo>
                    <a:pt x="50484" y="65083"/>
                    <a:pt x="65082" y="50485"/>
                    <a:pt x="65082" y="32541"/>
                  </a:cubicBezTo>
                  <a:cubicBezTo>
                    <a:pt x="65082" y="14598"/>
                    <a:pt x="50484" y="0"/>
                    <a:pt x="32542" y="0"/>
                  </a:cubicBezTo>
                  <a:cubicBezTo>
                    <a:pt x="14598" y="0"/>
                    <a:pt x="0" y="14598"/>
                    <a:pt x="0" y="32541"/>
                  </a:cubicBezTo>
                  <a:close/>
                  <a:moveTo>
                    <a:pt x="50840" y="32541"/>
                  </a:moveTo>
                  <a:cubicBezTo>
                    <a:pt x="50840" y="42628"/>
                    <a:pt x="42628" y="50890"/>
                    <a:pt x="32491" y="50890"/>
                  </a:cubicBezTo>
                  <a:cubicBezTo>
                    <a:pt x="22353" y="50890"/>
                    <a:pt x="14142" y="42679"/>
                    <a:pt x="14142" y="32541"/>
                  </a:cubicBezTo>
                  <a:cubicBezTo>
                    <a:pt x="14142" y="22404"/>
                    <a:pt x="22353" y="14192"/>
                    <a:pt x="32491" y="14192"/>
                  </a:cubicBezTo>
                  <a:cubicBezTo>
                    <a:pt x="42628" y="14192"/>
                    <a:pt x="50840" y="22404"/>
                    <a:pt x="50840" y="32541"/>
                  </a:cubicBezTo>
                  <a:close/>
                </a:path>
              </a:pathLst>
            </a:custGeom>
            <a:grpFill/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561" name="Frihandsfigur: Form 560">
              <a:extLst>
                <a:ext uri="{FF2B5EF4-FFF2-40B4-BE49-F238E27FC236}">
                  <a16:creationId xmlns:a16="http://schemas.microsoft.com/office/drawing/2014/main" id="{FA28DD13-A2A0-BBF8-8BAA-A2F03770FA6B}"/>
                </a:ext>
              </a:extLst>
            </p:cNvPr>
            <p:cNvSpPr/>
            <p:nvPr/>
          </p:nvSpPr>
          <p:spPr>
            <a:xfrm>
              <a:off x="6562672" y="2233017"/>
              <a:ext cx="65083" cy="65082"/>
            </a:xfrm>
            <a:custGeom>
              <a:avLst/>
              <a:gdLst>
                <a:gd name="connsiteX0" fmla="*/ 32542 w 65083"/>
                <a:gd name="connsiteY0" fmla="*/ 0 h 65082"/>
                <a:gd name="connsiteX1" fmla="*/ 0 w 65083"/>
                <a:gd name="connsiteY1" fmla="*/ 32541 h 65082"/>
                <a:gd name="connsiteX2" fmla="*/ 32542 w 65083"/>
                <a:gd name="connsiteY2" fmla="*/ 65083 h 65082"/>
                <a:gd name="connsiteX3" fmla="*/ 65083 w 65083"/>
                <a:gd name="connsiteY3" fmla="*/ 32541 h 65082"/>
                <a:gd name="connsiteX4" fmla="*/ 32542 w 65083"/>
                <a:gd name="connsiteY4" fmla="*/ 0 h 65082"/>
                <a:gd name="connsiteX5" fmla="*/ 32542 w 65083"/>
                <a:gd name="connsiteY5" fmla="*/ 50839 h 65082"/>
                <a:gd name="connsiteX6" fmla="*/ 14193 w 65083"/>
                <a:gd name="connsiteY6" fmla="*/ 32491 h 65082"/>
                <a:gd name="connsiteX7" fmla="*/ 32542 w 65083"/>
                <a:gd name="connsiteY7" fmla="*/ 14142 h 65082"/>
                <a:gd name="connsiteX8" fmla="*/ 50890 w 65083"/>
                <a:gd name="connsiteY8" fmla="*/ 32491 h 65082"/>
                <a:gd name="connsiteX9" fmla="*/ 32542 w 65083"/>
                <a:gd name="connsiteY9" fmla="*/ 50839 h 65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5083" h="65082">
                  <a:moveTo>
                    <a:pt x="32542" y="0"/>
                  </a:moveTo>
                  <a:cubicBezTo>
                    <a:pt x="14598" y="0"/>
                    <a:pt x="0" y="14598"/>
                    <a:pt x="0" y="32541"/>
                  </a:cubicBezTo>
                  <a:cubicBezTo>
                    <a:pt x="0" y="50485"/>
                    <a:pt x="14598" y="65083"/>
                    <a:pt x="32542" y="65083"/>
                  </a:cubicBezTo>
                  <a:cubicBezTo>
                    <a:pt x="50485" y="65083"/>
                    <a:pt x="65083" y="50485"/>
                    <a:pt x="65083" y="32541"/>
                  </a:cubicBezTo>
                  <a:cubicBezTo>
                    <a:pt x="65083" y="14598"/>
                    <a:pt x="50485" y="0"/>
                    <a:pt x="32542" y="0"/>
                  </a:cubicBezTo>
                  <a:close/>
                  <a:moveTo>
                    <a:pt x="32542" y="50839"/>
                  </a:moveTo>
                  <a:cubicBezTo>
                    <a:pt x="22455" y="50839"/>
                    <a:pt x="14193" y="42628"/>
                    <a:pt x="14193" y="32491"/>
                  </a:cubicBezTo>
                  <a:cubicBezTo>
                    <a:pt x="14193" y="22353"/>
                    <a:pt x="22404" y="14142"/>
                    <a:pt x="32542" y="14142"/>
                  </a:cubicBezTo>
                  <a:cubicBezTo>
                    <a:pt x="42679" y="14142"/>
                    <a:pt x="50890" y="22353"/>
                    <a:pt x="50890" y="32491"/>
                  </a:cubicBezTo>
                  <a:cubicBezTo>
                    <a:pt x="50890" y="42628"/>
                    <a:pt x="42679" y="50839"/>
                    <a:pt x="32542" y="50839"/>
                  </a:cubicBezTo>
                  <a:close/>
                </a:path>
              </a:pathLst>
            </a:custGeom>
            <a:grpFill/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562" name="Frihandsfigur: Form 561">
              <a:extLst>
                <a:ext uri="{FF2B5EF4-FFF2-40B4-BE49-F238E27FC236}">
                  <a16:creationId xmlns:a16="http://schemas.microsoft.com/office/drawing/2014/main" id="{B4CCB9F0-545C-5FEA-33D5-DB10D1C00D1B}"/>
                </a:ext>
              </a:extLst>
            </p:cNvPr>
            <p:cNvSpPr/>
            <p:nvPr/>
          </p:nvSpPr>
          <p:spPr>
            <a:xfrm>
              <a:off x="6547770" y="2258158"/>
              <a:ext cx="331495" cy="179281"/>
            </a:xfrm>
            <a:custGeom>
              <a:avLst/>
              <a:gdLst>
                <a:gd name="connsiteX0" fmla="*/ 7096 w 331495"/>
                <a:gd name="connsiteY0" fmla="*/ 161135 h 179281"/>
                <a:gd name="connsiteX1" fmla="*/ 14192 w 331495"/>
                <a:gd name="connsiteY1" fmla="*/ 154039 h 179281"/>
                <a:gd name="connsiteX2" fmla="*/ 14192 w 331495"/>
                <a:gd name="connsiteY2" fmla="*/ 87892 h 179281"/>
                <a:gd name="connsiteX3" fmla="*/ 42273 w 331495"/>
                <a:gd name="connsiteY3" fmla="*/ 59811 h 179281"/>
                <a:gd name="connsiteX4" fmla="*/ 43388 w 331495"/>
                <a:gd name="connsiteY4" fmla="*/ 59811 h 179281"/>
                <a:gd name="connsiteX5" fmla="*/ 69492 w 331495"/>
                <a:gd name="connsiteY5" fmla="*/ 76386 h 179281"/>
                <a:gd name="connsiteX6" fmla="*/ 86777 w 331495"/>
                <a:gd name="connsiteY6" fmla="*/ 113033 h 179281"/>
                <a:gd name="connsiteX7" fmla="*/ 93214 w 331495"/>
                <a:gd name="connsiteY7" fmla="*/ 117088 h 179281"/>
                <a:gd name="connsiteX8" fmla="*/ 115922 w 331495"/>
                <a:gd name="connsiteY8" fmla="*/ 117088 h 179281"/>
                <a:gd name="connsiteX9" fmla="*/ 115922 w 331495"/>
                <a:gd name="connsiteY9" fmla="*/ 132852 h 179281"/>
                <a:gd name="connsiteX10" fmla="*/ 85662 w 331495"/>
                <a:gd name="connsiteY10" fmla="*/ 132852 h 179281"/>
                <a:gd name="connsiteX11" fmla="*/ 75169 w 331495"/>
                <a:gd name="connsiteY11" fmla="*/ 126161 h 179281"/>
                <a:gd name="connsiteX12" fmla="*/ 60318 w 331495"/>
                <a:gd name="connsiteY12" fmla="*/ 94633 h 179281"/>
                <a:gd name="connsiteX13" fmla="*/ 50890 w 331495"/>
                <a:gd name="connsiteY13" fmla="*/ 91237 h 179281"/>
                <a:gd name="connsiteX14" fmla="*/ 47494 w 331495"/>
                <a:gd name="connsiteY14" fmla="*/ 100665 h 179281"/>
                <a:gd name="connsiteX15" fmla="*/ 62345 w 331495"/>
                <a:gd name="connsiteY15" fmla="*/ 132193 h 179281"/>
                <a:gd name="connsiteX16" fmla="*/ 69290 w 331495"/>
                <a:gd name="connsiteY16" fmla="*/ 141063 h 179281"/>
                <a:gd name="connsiteX17" fmla="*/ 69290 w 331495"/>
                <a:gd name="connsiteY17" fmla="*/ 172185 h 179281"/>
                <a:gd name="connsiteX18" fmla="*/ 76386 w 331495"/>
                <a:gd name="connsiteY18" fmla="*/ 179281 h 179281"/>
                <a:gd name="connsiteX19" fmla="*/ 255160 w 331495"/>
                <a:gd name="connsiteY19" fmla="*/ 179281 h 179281"/>
                <a:gd name="connsiteX20" fmla="*/ 262256 w 331495"/>
                <a:gd name="connsiteY20" fmla="*/ 172185 h 179281"/>
                <a:gd name="connsiteX21" fmla="*/ 262256 w 331495"/>
                <a:gd name="connsiteY21" fmla="*/ 141063 h 179281"/>
                <a:gd name="connsiteX22" fmla="*/ 269201 w 331495"/>
                <a:gd name="connsiteY22" fmla="*/ 132193 h 179281"/>
                <a:gd name="connsiteX23" fmla="*/ 284052 w 331495"/>
                <a:gd name="connsiteY23" fmla="*/ 100665 h 179281"/>
                <a:gd name="connsiteX24" fmla="*/ 280656 w 331495"/>
                <a:gd name="connsiteY24" fmla="*/ 91237 h 179281"/>
                <a:gd name="connsiteX25" fmla="*/ 271228 w 331495"/>
                <a:gd name="connsiteY25" fmla="*/ 94633 h 179281"/>
                <a:gd name="connsiteX26" fmla="*/ 256376 w 331495"/>
                <a:gd name="connsiteY26" fmla="*/ 126110 h 179281"/>
                <a:gd name="connsiteX27" fmla="*/ 245834 w 331495"/>
                <a:gd name="connsiteY27" fmla="*/ 132801 h 179281"/>
                <a:gd name="connsiteX28" fmla="*/ 215573 w 331495"/>
                <a:gd name="connsiteY28" fmla="*/ 132801 h 179281"/>
                <a:gd name="connsiteX29" fmla="*/ 215573 w 331495"/>
                <a:gd name="connsiteY29" fmla="*/ 117037 h 179281"/>
                <a:gd name="connsiteX30" fmla="*/ 238281 w 331495"/>
                <a:gd name="connsiteY30" fmla="*/ 117037 h 179281"/>
                <a:gd name="connsiteX31" fmla="*/ 244719 w 331495"/>
                <a:gd name="connsiteY31" fmla="*/ 112982 h 179281"/>
                <a:gd name="connsiteX32" fmla="*/ 262003 w 331495"/>
                <a:gd name="connsiteY32" fmla="*/ 76335 h 179281"/>
                <a:gd name="connsiteX33" fmla="*/ 288107 w 331495"/>
                <a:gd name="connsiteY33" fmla="*/ 59760 h 179281"/>
                <a:gd name="connsiteX34" fmla="*/ 289222 w 331495"/>
                <a:gd name="connsiteY34" fmla="*/ 59760 h 179281"/>
                <a:gd name="connsiteX35" fmla="*/ 317303 w 331495"/>
                <a:gd name="connsiteY35" fmla="*/ 87841 h 179281"/>
                <a:gd name="connsiteX36" fmla="*/ 317303 w 331495"/>
                <a:gd name="connsiteY36" fmla="*/ 153988 h 179281"/>
                <a:gd name="connsiteX37" fmla="*/ 324399 w 331495"/>
                <a:gd name="connsiteY37" fmla="*/ 161084 h 179281"/>
                <a:gd name="connsiteX38" fmla="*/ 331495 w 331495"/>
                <a:gd name="connsiteY38" fmla="*/ 153988 h 179281"/>
                <a:gd name="connsiteX39" fmla="*/ 331495 w 331495"/>
                <a:gd name="connsiteY39" fmla="*/ 87841 h 179281"/>
                <a:gd name="connsiteX40" fmla="*/ 289222 w 331495"/>
                <a:gd name="connsiteY40" fmla="*/ 45568 h 179281"/>
                <a:gd name="connsiteX41" fmla="*/ 288107 w 331495"/>
                <a:gd name="connsiteY41" fmla="*/ 45568 h 179281"/>
                <a:gd name="connsiteX42" fmla="*/ 253640 w 331495"/>
                <a:gd name="connsiteY42" fmla="*/ 63055 h 179281"/>
                <a:gd name="connsiteX43" fmla="*/ 232249 w 331495"/>
                <a:gd name="connsiteY43" fmla="*/ 63055 h 179281"/>
                <a:gd name="connsiteX44" fmla="*/ 232249 w 331495"/>
                <a:gd name="connsiteY44" fmla="*/ 48102 h 179281"/>
                <a:gd name="connsiteX45" fmla="*/ 232249 w 331495"/>
                <a:gd name="connsiteY45" fmla="*/ 48052 h 179281"/>
                <a:gd name="connsiteX46" fmla="*/ 232249 w 331495"/>
                <a:gd name="connsiteY46" fmla="*/ 40195 h 179281"/>
                <a:gd name="connsiteX47" fmla="*/ 189976 w 331495"/>
                <a:gd name="connsiteY47" fmla="*/ 0 h 179281"/>
                <a:gd name="connsiteX48" fmla="*/ 139897 w 331495"/>
                <a:gd name="connsiteY48" fmla="*/ 0 h 179281"/>
                <a:gd name="connsiteX49" fmla="*/ 97624 w 331495"/>
                <a:gd name="connsiteY49" fmla="*/ 40550 h 179281"/>
                <a:gd name="connsiteX50" fmla="*/ 97624 w 331495"/>
                <a:gd name="connsiteY50" fmla="*/ 63106 h 179281"/>
                <a:gd name="connsiteX51" fmla="*/ 77906 w 331495"/>
                <a:gd name="connsiteY51" fmla="*/ 63106 h 179281"/>
                <a:gd name="connsiteX52" fmla="*/ 43388 w 331495"/>
                <a:gd name="connsiteY52" fmla="*/ 45619 h 179281"/>
                <a:gd name="connsiteX53" fmla="*/ 42273 w 331495"/>
                <a:gd name="connsiteY53" fmla="*/ 45619 h 179281"/>
                <a:gd name="connsiteX54" fmla="*/ 0 w 331495"/>
                <a:gd name="connsiteY54" fmla="*/ 87892 h 179281"/>
                <a:gd name="connsiteX55" fmla="*/ 0 w 331495"/>
                <a:gd name="connsiteY55" fmla="*/ 154039 h 179281"/>
                <a:gd name="connsiteX56" fmla="*/ 7096 w 331495"/>
                <a:gd name="connsiteY56" fmla="*/ 161135 h 179281"/>
                <a:gd name="connsiteX57" fmla="*/ 233719 w 331495"/>
                <a:gd name="connsiteY57" fmla="*/ 102895 h 179281"/>
                <a:gd name="connsiteX58" fmla="*/ 208376 w 331495"/>
                <a:gd name="connsiteY58" fmla="*/ 102895 h 179281"/>
                <a:gd name="connsiteX59" fmla="*/ 201279 w 331495"/>
                <a:gd name="connsiteY59" fmla="*/ 109992 h 179281"/>
                <a:gd name="connsiteX60" fmla="*/ 201279 w 331495"/>
                <a:gd name="connsiteY60" fmla="*/ 139948 h 179281"/>
                <a:gd name="connsiteX61" fmla="*/ 208376 w 331495"/>
                <a:gd name="connsiteY61" fmla="*/ 147044 h 179281"/>
                <a:gd name="connsiteX62" fmla="*/ 245732 w 331495"/>
                <a:gd name="connsiteY62" fmla="*/ 147044 h 179281"/>
                <a:gd name="connsiteX63" fmla="*/ 247963 w 331495"/>
                <a:gd name="connsiteY63" fmla="*/ 146892 h 179281"/>
                <a:gd name="connsiteX64" fmla="*/ 247963 w 331495"/>
                <a:gd name="connsiteY64" fmla="*/ 165139 h 179281"/>
                <a:gd name="connsiteX65" fmla="*/ 83380 w 331495"/>
                <a:gd name="connsiteY65" fmla="*/ 165139 h 179281"/>
                <a:gd name="connsiteX66" fmla="*/ 83380 w 331495"/>
                <a:gd name="connsiteY66" fmla="*/ 146892 h 179281"/>
                <a:gd name="connsiteX67" fmla="*/ 85611 w 331495"/>
                <a:gd name="connsiteY67" fmla="*/ 147044 h 179281"/>
                <a:gd name="connsiteX68" fmla="*/ 122968 w 331495"/>
                <a:gd name="connsiteY68" fmla="*/ 147044 h 179281"/>
                <a:gd name="connsiteX69" fmla="*/ 130064 w 331495"/>
                <a:gd name="connsiteY69" fmla="*/ 139948 h 179281"/>
                <a:gd name="connsiteX70" fmla="*/ 130064 w 331495"/>
                <a:gd name="connsiteY70" fmla="*/ 109992 h 179281"/>
                <a:gd name="connsiteX71" fmla="*/ 122968 w 331495"/>
                <a:gd name="connsiteY71" fmla="*/ 102895 h 179281"/>
                <a:gd name="connsiteX72" fmla="*/ 97624 w 331495"/>
                <a:gd name="connsiteY72" fmla="*/ 102895 h 179281"/>
                <a:gd name="connsiteX73" fmla="*/ 85560 w 331495"/>
                <a:gd name="connsiteY73" fmla="*/ 77298 h 179281"/>
                <a:gd name="connsiteX74" fmla="*/ 101020 w 331495"/>
                <a:gd name="connsiteY74" fmla="*/ 77298 h 179281"/>
                <a:gd name="connsiteX75" fmla="*/ 123373 w 331495"/>
                <a:gd name="connsiteY75" fmla="*/ 90477 h 179281"/>
                <a:gd name="connsiteX76" fmla="*/ 206348 w 331495"/>
                <a:gd name="connsiteY76" fmla="*/ 90477 h 179281"/>
                <a:gd name="connsiteX77" fmla="*/ 228701 w 331495"/>
                <a:gd name="connsiteY77" fmla="*/ 77298 h 179281"/>
                <a:gd name="connsiteX78" fmla="*/ 245783 w 331495"/>
                <a:gd name="connsiteY78" fmla="*/ 77298 h 179281"/>
                <a:gd name="connsiteX79" fmla="*/ 233719 w 331495"/>
                <a:gd name="connsiteY79" fmla="*/ 102895 h 179281"/>
                <a:gd name="connsiteX80" fmla="*/ 139796 w 331495"/>
                <a:gd name="connsiteY80" fmla="*/ 14192 h 179281"/>
                <a:gd name="connsiteX81" fmla="*/ 189875 w 331495"/>
                <a:gd name="connsiteY81" fmla="*/ 14192 h 179281"/>
                <a:gd name="connsiteX82" fmla="*/ 217956 w 331495"/>
                <a:gd name="connsiteY82" fmla="*/ 40550 h 179281"/>
                <a:gd name="connsiteX83" fmla="*/ 217956 w 331495"/>
                <a:gd name="connsiteY83" fmla="*/ 64626 h 179281"/>
                <a:gd name="connsiteX84" fmla="*/ 206348 w 331495"/>
                <a:gd name="connsiteY84" fmla="*/ 76234 h 179281"/>
                <a:gd name="connsiteX85" fmla="*/ 172793 w 331495"/>
                <a:gd name="connsiteY85" fmla="*/ 76234 h 179281"/>
                <a:gd name="connsiteX86" fmla="*/ 172793 w 331495"/>
                <a:gd name="connsiteY86" fmla="*/ 60470 h 179281"/>
                <a:gd name="connsiteX87" fmla="*/ 193271 w 331495"/>
                <a:gd name="connsiteY87" fmla="*/ 60470 h 179281"/>
                <a:gd name="connsiteX88" fmla="*/ 200367 w 331495"/>
                <a:gd name="connsiteY88" fmla="*/ 53374 h 179281"/>
                <a:gd name="connsiteX89" fmla="*/ 193271 w 331495"/>
                <a:gd name="connsiteY89" fmla="*/ 46278 h 179281"/>
                <a:gd name="connsiteX90" fmla="*/ 136400 w 331495"/>
                <a:gd name="connsiteY90" fmla="*/ 46278 h 179281"/>
                <a:gd name="connsiteX91" fmla="*/ 129304 w 331495"/>
                <a:gd name="connsiteY91" fmla="*/ 53374 h 179281"/>
                <a:gd name="connsiteX92" fmla="*/ 136400 w 331495"/>
                <a:gd name="connsiteY92" fmla="*/ 60470 h 179281"/>
                <a:gd name="connsiteX93" fmla="*/ 158550 w 331495"/>
                <a:gd name="connsiteY93" fmla="*/ 60470 h 179281"/>
                <a:gd name="connsiteX94" fmla="*/ 158550 w 331495"/>
                <a:gd name="connsiteY94" fmla="*/ 76234 h 179281"/>
                <a:gd name="connsiteX95" fmla="*/ 123322 w 331495"/>
                <a:gd name="connsiteY95" fmla="*/ 76234 h 179281"/>
                <a:gd name="connsiteX96" fmla="*/ 111715 w 331495"/>
                <a:gd name="connsiteY96" fmla="*/ 64626 h 179281"/>
                <a:gd name="connsiteX97" fmla="*/ 111715 w 331495"/>
                <a:gd name="connsiteY97" fmla="*/ 40905 h 179281"/>
                <a:gd name="connsiteX98" fmla="*/ 139796 w 331495"/>
                <a:gd name="connsiteY98" fmla="*/ 14192 h 179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</a:cxnLst>
              <a:rect l="l" t="t" r="r" b="b"/>
              <a:pathLst>
                <a:path w="331495" h="179281">
                  <a:moveTo>
                    <a:pt x="7096" y="161135"/>
                  </a:moveTo>
                  <a:cubicBezTo>
                    <a:pt x="10999" y="161135"/>
                    <a:pt x="14192" y="157942"/>
                    <a:pt x="14192" y="154039"/>
                  </a:cubicBezTo>
                  <a:lnTo>
                    <a:pt x="14192" y="87892"/>
                  </a:lnTo>
                  <a:cubicBezTo>
                    <a:pt x="14192" y="72432"/>
                    <a:pt x="26763" y="59811"/>
                    <a:pt x="42273" y="59811"/>
                  </a:cubicBezTo>
                  <a:lnTo>
                    <a:pt x="43388" y="59811"/>
                  </a:lnTo>
                  <a:cubicBezTo>
                    <a:pt x="54489" y="59811"/>
                    <a:pt x="64728" y="66299"/>
                    <a:pt x="69492" y="76386"/>
                  </a:cubicBezTo>
                  <a:lnTo>
                    <a:pt x="86777" y="113033"/>
                  </a:lnTo>
                  <a:cubicBezTo>
                    <a:pt x="87942" y="115517"/>
                    <a:pt x="90426" y="117088"/>
                    <a:pt x="93214" y="117088"/>
                  </a:cubicBezTo>
                  <a:lnTo>
                    <a:pt x="115922" y="117088"/>
                  </a:lnTo>
                  <a:lnTo>
                    <a:pt x="115922" y="132852"/>
                  </a:lnTo>
                  <a:lnTo>
                    <a:pt x="85662" y="132852"/>
                  </a:lnTo>
                  <a:cubicBezTo>
                    <a:pt x="81201" y="132852"/>
                    <a:pt x="77045" y="130216"/>
                    <a:pt x="75169" y="126161"/>
                  </a:cubicBezTo>
                  <a:lnTo>
                    <a:pt x="60318" y="94633"/>
                  </a:lnTo>
                  <a:cubicBezTo>
                    <a:pt x="58645" y="91085"/>
                    <a:pt x="54387" y="89565"/>
                    <a:pt x="50890" y="91237"/>
                  </a:cubicBezTo>
                  <a:cubicBezTo>
                    <a:pt x="47342" y="92910"/>
                    <a:pt x="45822" y="97117"/>
                    <a:pt x="47494" y="100665"/>
                  </a:cubicBezTo>
                  <a:lnTo>
                    <a:pt x="62345" y="132193"/>
                  </a:lnTo>
                  <a:cubicBezTo>
                    <a:pt x="63967" y="135690"/>
                    <a:pt x="66400" y="138681"/>
                    <a:pt x="69290" y="141063"/>
                  </a:cubicBezTo>
                  <a:lnTo>
                    <a:pt x="69290" y="172185"/>
                  </a:lnTo>
                  <a:cubicBezTo>
                    <a:pt x="69290" y="176088"/>
                    <a:pt x="72483" y="179281"/>
                    <a:pt x="76386" y="179281"/>
                  </a:cubicBezTo>
                  <a:lnTo>
                    <a:pt x="255160" y="179281"/>
                  </a:lnTo>
                  <a:cubicBezTo>
                    <a:pt x="259063" y="179281"/>
                    <a:pt x="262256" y="176088"/>
                    <a:pt x="262256" y="172185"/>
                  </a:cubicBezTo>
                  <a:lnTo>
                    <a:pt x="262256" y="141063"/>
                  </a:lnTo>
                  <a:cubicBezTo>
                    <a:pt x="265145" y="138681"/>
                    <a:pt x="267528" y="135690"/>
                    <a:pt x="269201" y="132193"/>
                  </a:cubicBezTo>
                  <a:lnTo>
                    <a:pt x="284052" y="100665"/>
                  </a:lnTo>
                  <a:cubicBezTo>
                    <a:pt x="285725" y="97117"/>
                    <a:pt x="284204" y="92910"/>
                    <a:pt x="280656" y="91237"/>
                  </a:cubicBezTo>
                  <a:cubicBezTo>
                    <a:pt x="277108" y="89565"/>
                    <a:pt x="272901" y="91085"/>
                    <a:pt x="271228" y="94633"/>
                  </a:cubicBezTo>
                  <a:lnTo>
                    <a:pt x="256376" y="126110"/>
                  </a:lnTo>
                  <a:cubicBezTo>
                    <a:pt x="254450" y="130165"/>
                    <a:pt x="250345" y="132801"/>
                    <a:pt x="245834" y="132801"/>
                  </a:cubicBezTo>
                  <a:lnTo>
                    <a:pt x="215573" y="132801"/>
                  </a:lnTo>
                  <a:lnTo>
                    <a:pt x="215573" y="117037"/>
                  </a:lnTo>
                  <a:lnTo>
                    <a:pt x="238281" y="117037"/>
                  </a:lnTo>
                  <a:cubicBezTo>
                    <a:pt x="241018" y="117037"/>
                    <a:pt x="243552" y="115466"/>
                    <a:pt x="244719" y="112982"/>
                  </a:cubicBezTo>
                  <a:lnTo>
                    <a:pt x="262003" y="76335"/>
                  </a:lnTo>
                  <a:cubicBezTo>
                    <a:pt x="266717" y="66299"/>
                    <a:pt x="277007" y="59760"/>
                    <a:pt x="288107" y="59760"/>
                  </a:cubicBezTo>
                  <a:lnTo>
                    <a:pt x="289222" y="59760"/>
                  </a:lnTo>
                  <a:cubicBezTo>
                    <a:pt x="304682" y="59760"/>
                    <a:pt x="317303" y="72331"/>
                    <a:pt x="317303" y="87841"/>
                  </a:cubicBezTo>
                  <a:lnTo>
                    <a:pt x="317303" y="153988"/>
                  </a:lnTo>
                  <a:cubicBezTo>
                    <a:pt x="317303" y="157891"/>
                    <a:pt x="320496" y="161084"/>
                    <a:pt x="324399" y="161084"/>
                  </a:cubicBezTo>
                  <a:cubicBezTo>
                    <a:pt x="328302" y="161084"/>
                    <a:pt x="331495" y="157891"/>
                    <a:pt x="331495" y="153988"/>
                  </a:cubicBezTo>
                  <a:lnTo>
                    <a:pt x="331495" y="87841"/>
                  </a:lnTo>
                  <a:cubicBezTo>
                    <a:pt x="331495" y="64525"/>
                    <a:pt x="312538" y="45568"/>
                    <a:pt x="289222" y="45568"/>
                  </a:cubicBezTo>
                  <a:lnTo>
                    <a:pt x="288107" y="45568"/>
                  </a:lnTo>
                  <a:cubicBezTo>
                    <a:pt x="274371" y="45568"/>
                    <a:pt x="261648" y="52259"/>
                    <a:pt x="253640" y="63055"/>
                  </a:cubicBezTo>
                  <a:lnTo>
                    <a:pt x="232249" y="63055"/>
                  </a:lnTo>
                  <a:lnTo>
                    <a:pt x="232249" y="48102"/>
                  </a:lnTo>
                  <a:cubicBezTo>
                    <a:pt x="232249" y="48102"/>
                    <a:pt x="232249" y="48102"/>
                    <a:pt x="232249" y="48052"/>
                  </a:cubicBezTo>
                  <a:lnTo>
                    <a:pt x="232249" y="40195"/>
                  </a:lnTo>
                  <a:cubicBezTo>
                    <a:pt x="231134" y="17639"/>
                    <a:pt x="212582" y="0"/>
                    <a:pt x="189976" y="0"/>
                  </a:cubicBezTo>
                  <a:lnTo>
                    <a:pt x="139897" y="0"/>
                  </a:lnTo>
                  <a:cubicBezTo>
                    <a:pt x="117341" y="0"/>
                    <a:pt x="98739" y="17639"/>
                    <a:pt x="97624" y="40550"/>
                  </a:cubicBezTo>
                  <a:lnTo>
                    <a:pt x="97624" y="63106"/>
                  </a:lnTo>
                  <a:lnTo>
                    <a:pt x="77906" y="63106"/>
                  </a:lnTo>
                  <a:cubicBezTo>
                    <a:pt x="69898" y="52309"/>
                    <a:pt x="57125" y="45619"/>
                    <a:pt x="43388" y="45619"/>
                  </a:cubicBezTo>
                  <a:lnTo>
                    <a:pt x="42273" y="45619"/>
                  </a:lnTo>
                  <a:cubicBezTo>
                    <a:pt x="18957" y="45619"/>
                    <a:pt x="0" y="64576"/>
                    <a:pt x="0" y="87892"/>
                  </a:cubicBezTo>
                  <a:lnTo>
                    <a:pt x="0" y="154039"/>
                  </a:lnTo>
                  <a:cubicBezTo>
                    <a:pt x="0" y="157942"/>
                    <a:pt x="3193" y="161135"/>
                    <a:pt x="7096" y="161135"/>
                  </a:cubicBezTo>
                  <a:close/>
                  <a:moveTo>
                    <a:pt x="233719" y="102895"/>
                  </a:moveTo>
                  <a:lnTo>
                    <a:pt x="208376" y="102895"/>
                  </a:lnTo>
                  <a:cubicBezTo>
                    <a:pt x="204473" y="102895"/>
                    <a:pt x="201279" y="106089"/>
                    <a:pt x="201279" y="109992"/>
                  </a:cubicBezTo>
                  <a:lnTo>
                    <a:pt x="201279" y="139948"/>
                  </a:lnTo>
                  <a:cubicBezTo>
                    <a:pt x="201279" y="143851"/>
                    <a:pt x="204473" y="147044"/>
                    <a:pt x="208376" y="147044"/>
                  </a:cubicBezTo>
                  <a:lnTo>
                    <a:pt x="245732" y="147044"/>
                  </a:lnTo>
                  <a:cubicBezTo>
                    <a:pt x="246493" y="147044"/>
                    <a:pt x="247202" y="146943"/>
                    <a:pt x="247963" y="146892"/>
                  </a:cubicBezTo>
                  <a:lnTo>
                    <a:pt x="247963" y="165139"/>
                  </a:lnTo>
                  <a:lnTo>
                    <a:pt x="83380" y="165139"/>
                  </a:lnTo>
                  <a:lnTo>
                    <a:pt x="83380" y="146892"/>
                  </a:lnTo>
                  <a:cubicBezTo>
                    <a:pt x="84141" y="146943"/>
                    <a:pt x="84851" y="147044"/>
                    <a:pt x="85611" y="147044"/>
                  </a:cubicBezTo>
                  <a:lnTo>
                    <a:pt x="122968" y="147044"/>
                  </a:lnTo>
                  <a:cubicBezTo>
                    <a:pt x="126871" y="147044"/>
                    <a:pt x="130064" y="143851"/>
                    <a:pt x="130064" y="139948"/>
                  </a:cubicBezTo>
                  <a:lnTo>
                    <a:pt x="130064" y="109992"/>
                  </a:lnTo>
                  <a:cubicBezTo>
                    <a:pt x="130064" y="106089"/>
                    <a:pt x="126871" y="102895"/>
                    <a:pt x="122968" y="102895"/>
                  </a:cubicBezTo>
                  <a:lnTo>
                    <a:pt x="97624" y="102895"/>
                  </a:lnTo>
                  <a:lnTo>
                    <a:pt x="85560" y="77298"/>
                  </a:lnTo>
                  <a:lnTo>
                    <a:pt x="101020" y="77298"/>
                  </a:lnTo>
                  <a:cubicBezTo>
                    <a:pt x="105480" y="85104"/>
                    <a:pt x="113793" y="90477"/>
                    <a:pt x="123373" y="90477"/>
                  </a:cubicBezTo>
                  <a:lnTo>
                    <a:pt x="206348" y="90477"/>
                  </a:lnTo>
                  <a:cubicBezTo>
                    <a:pt x="215979" y="90477"/>
                    <a:pt x="224292" y="85155"/>
                    <a:pt x="228701" y="77298"/>
                  </a:cubicBezTo>
                  <a:lnTo>
                    <a:pt x="245783" y="77298"/>
                  </a:lnTo>
                  <a:lnTo>
                    <a:pt x="233719" y="102895"/>
                  </a:lnTo>
                  <a:close/>
                  <a:moveTo>
                    <a:pt x="139796" y="14192"/>
                  </a:moveTo>
                  <a:lnTo>
                    <a:pt x="189875" y="14192"/>
                  </a:lnTo>
                  <a:cubicBezTo>
                    <a:pt x="204879" y="14192"/>
                    <a:pt x="217195" y="25952"/>
                    <a:pt x="217956" y="40550"/>
                  </a:cubicBezTo>
                  <a:lnTo>
                    <a:pt x="217956" y="64626"/>
                  </a:lnTo>
                  <a:cubicBezTo>
                    <a:pt x="217956" y="71013"/>
                    <a:pt x="212735" y="76234"/>
                    <a:pt x="206348" y="76234"/>
                  </a:cubicBezTo>
                  <a:lnTo>
                    <a:pt x="172793" y="76234"/>
                  </a:lnTo>
                  <a:lnTo>
                    <a:pt x="172793" y="60470"/>
                  </a:lnTo>
                  <a:lnTo>
                    <a:pt x="193271" y="60470"/>
                  </a:lnTo>
                  <a:cubicBezTo>
                    <a:pt x="197174" y="60470"/>
                    <a:pt x="200367" y="57277"/>
                    <a:pt x="200367" y="53374"/>
                  </a:cubicBezTo>
                  <a:cubicBezTo>
                    <a:pt x="200367" y="49471"/>
                    <a:pt x="197174" y="46278"/>
                    <a:pt x="193271" y="46278"/>
                  </a:cubicBezTo>
                  <a:lnTo>
                    <a:pt x="136400" y="46278"/>
                  </a:lnTo>
                  <a:cubicBezTo>
                    <a:pt x="132497" y="46278"/>
                    <a:pt x="129304" y="49471"/>
                    <a:pt x="129304" y="53374"/>
                  </a:cubicBezTo>
                  <a:cubicBezTo>
                    <a:pt x="129304" y="57277"/>
                    <a:pt x="132497" y="60470"/>
                    <a:pt x="136400" y="60470"/>
                  </a:cubicBezTo>
                  <a:lnTo>
                    <a:pt x="158550" y="60470"/>
                  </a:lnTo>
                  <a:lnTo>
                    <a:pt x="158550" y="76234"/>
                  </a:lnTo>
                  <a:lnTo>
                    <a:pt x="123322" y="76234"/>
                  </a:lnTo>
                  <a:cubicBezTo>
                    <a:pt x="116935" y="76234"/>
                    <a:pt x="111715" y="71013"/>
                    <a:pt x="111715" y="64626"/>
                  </a:cubicBezTo>
                  <a:lnTo>
                    <a:pt x="111715" y="40905"/>
                  </a:lnTo>
                  <a:cubicBezTo>
                    <a:pt x="112424" y="25901"/>
                    <a:pt x="124792" y="14192"/>
                    <a:pt x="139796" y="14192"/>
                  </a:cubicBezTo>
                  <a:close/>
                </a:path>
              </a:pathLst>
            </a:custGeom>
            <a:grpFill/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563" name="Frihandsfigur: Form 562">
              <a:extLst>
                <a:ext uri="{FF2B5EF4-FFF2-40B4-BE49-F238E27FC236}">
                  <a16:creationId xmlns:a16="http://schemas.microsoft.com/office/drawing/2014/main" id="{1AB5491E-41FA-1E05-403D-5BBC984D1C40}"/>
                </a:ext>
              </a:extLst>
            </p:cNvPr>
            <p:cNvSpPr/>
            <p:nvPr/>
          </p:nvSpPr>
          <p:spPr>
            <a:xfrm>
              <a:off x="6799128" y="2232966"/>
              <a:ext cx="65082" cy="65082"/>
            </a:xfrm>
            <a:custGeom>
              <a:avLst/>
              <a:gdLst>
                <a:gd name="connsiteX0" fmla="*/ 0 w 65082"/>
                <a:gd name="connsiteY0" fmla="*/ 32541 h 65082"/>
                <a:gd name="connsiteX1" fmla="*/ 32542 w 65082"/>
                <a:gd name="connsiteY1" fmla="*/ 65083 h 65082"/>
                <a:gd name="connsiteX2" fmla="*/ 65082 w 65082"/>
                <a:gd name="connsiteY2" fmla="*/ 32541 h 65082"/>
                <a:gd name="connsiteX3" fmla="*/ 32542 w 65082"/>
                <a:gd name="connsiteY3" fmla="*/ 0 h 65082"/>
                <a:gd name="connsiteX4" fmla="*/ 0 w 65082"/>
                <a:gd name="connsiteY4" fmla="*/ 32541 h 65082"/>
                <a:gd name="connsiteX5" fmla="*/ 50840 w 65082"/>
                <a:gd name="connsiteY5" fmla="*/ 32541 h 65082"/>
                <a:gd name="connsiteX6" fmla="*/ 32491 w 65082"/>
                <a:gd name="connsiteY6" fmla="*/ 50890 h 65082"/>
                <a:gd name="connsiteX7" fmla="*/ 14142 w 65082"/>
                <a:gd name="connsiteY7" fmla="*/ 32541 h 65082"/>
                <a:gd name="connsiteX8" fmla="*/ 32491 w 65082"/>
                <a:gd name="connsiteY8" fmla="*/ 14192 h 65082"/>
                <a:gd name="connsiteX9" fmla="*/ 50840 w 65082"/>
                <a:gd name="connsiteY9" fmla="*/ 32541 h 65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5082" h="65082">
                  <a:moveTo>
                    <a:pt x="0" y="32541"/>
                  </a:moveTo>
                  <a:cubicBezTo>
                    <a:pt x="0" y="50485"/>
                    <a:pt x="14598" y="65083"/>
                    <a:pt x="32542" y="65083"/>
                  </a:cubicBezTo>
                  <a:cubicBezTo>
                    <a:pt x="50484" y="65083"/>
                    <a:pt x="65082" y="50485"/>
                    <a:pt x="65082" y="32541"/>
                  </a:cubicBezTo>
                  <a:cubicBezTo>
                    <a:pt x="65082" y="14598"/>
                    <a:pt x="50484" y="0"/>
                    <a:pt x="32542" y="0"/>
                  </a:cubicBezTo>
                  <a:cubicBezTo>
                    <a:pt x="14598" y="0"/>
                    <a:pt x="0" y="14598"/>
                    <a:pt x="0" y="32541"/>
                  </a:cubicBezTo>
                  <a:close/>
                  <a:moveTo>
                    <a:pt x="50840" y="32541"/>
                  </a:moveTo>
                  <a:cubicBezTo>
                    <a:pt x="50840" y="42628"/>
                    <a:pt x="42628" y="50890"/>
                    <a:pt x="32491" y="50890"/>
                  </a:cubicBezTo>
                  <a:cubicBezTo>
                    <a:pt x="22353" y="50890"/>
                    <a:pt x="14142" y="42679"/>
                    <a:pt x="14142" y="32541"/>
                  </a:cubicBezTo>
                  <a:cubicBezTo>
                    <a:pt x="14142" y="22404"/>
                    <a:pt x="22353" y="14192"/>
                    <a:pt x="32491" y="14192"/>
                  </a:cubicBezTo>
                  <a:cubicBezTo>
                    <a:pt x="42628" y="14192"/>
                    <a:pt x="50840" y="22404"/>
                    <a:pt x="50840" y="32541"/>
                  </a:cubicBezTo>
                  <a:close/>
                </a:path>
              </a:pathLst>
            </a:custGeom>
            <a:grpFill/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564" name="Frihandsfigur: Form 563">
              <a:extLst>
                <a:ext uri="{FF2B5EF4-FFF2-40B4-BE49-F238E27FC236}">
                  <a16:creationId xmlns:a16="http://schemas.microsoft.com/office/drawing/2014/main" id="{B9C05F91-A622-4193-2321-3227CC3EA76D}"/>
                </a:ext>
              </a:extLst>
            </p:cNvPr>
            <p:cNvSpPr/>
            <p:nvPr/>
          </p:nvSpPr>
          <p:spPr>
            <a:xfrm>
              <a:off x="6557654" y="2054446"/>
              <a:ext cx="311524" cy="123068"/>
            </a:xfrm>
            <a:custGeom>
              <a:avLst/>
              <a:gdLst>
                <a:gd name="connsiteX0" fmla="*/ 49775 w 311524"/>
                <a:gd name="connsiteY0" fmla="*/ 99550 h 123068"/>
                <a:gd name="connsiteX1" fmla="*/ 57480 w 311524"/>
                <a:gd name="connsiteY1" fmla="*/ 99550 h 123068"/>
                <a:gd name="connsiteX2" fmla="*/ 57480 w 311524"/>
                <a:gd name="connsiteY2" fmla="*/ 115973 h 123068"/>
                <a:gd name="connsiteX3" fmla="*/ 61585 w 311524"/>
                <a:gd name="connsiteY3" fmla="*/ 122410 h 123068"/>
                <a:gd name="connsiteX4" fmla="*/ 64576 w 311524"/>
                <a:gd name="connsiteY4" fmla="*/ 123069 h 123068"/>
                <a:gd name="connsiteX5" fmla="*/ 69188 w 311524"/>
                <a:gd name="connsiteY5" fmla="*/ 121346 h 123068"/>
                <a:gd name="connsiteX6" fmla="*/ 94684 w 311524"/>
                <a:gd name="connsiteY6" fmla="*/ 99550 h 123068"/>
                <a:gd name="connsiteX7" fmla="*/ 137059 w 311524"/>
                <a:gd name="connsiteY7" fmla="*/ 99550 h 123068"/>
                <a:gd name="connsiteX8" fmla="*/ 148261 w 311524"/>
                <a:gd name="connsiteY8" fmla="*/ 119470 h 123068"/>
                <a:gd name="connsiteX9" fmla="*/ 154445 w 311524"/>
                <a:gd name="connsiteY9" fmla="*/ 123069 h 123068"/>
                <a:gd name="connsiteX10" fmla="*/ 160629 w 311524"/>
                <a:gd name="connsiteY10" fmla="*/ 119470 h 123068"/>
                <a:gd name="connsiteX11" fmla="*/ 171830 w 311524"/>
                <a:gd name="connsiteY11" fmla="*/ 99550 h 123068"/>
                <a:gd name="connsiteX12" fmla="*/ 216841 w 311524"/>
                <a:gd name="connsiteY12" fmla="*/ 99550 h 123068"/>
                <a:gd name="connsiteX13" fmla="*/ 242337 w 311524"/>
                <a:gd name="connsiteY13" fmla="*/ 121346 h 123068"/>
                <a:gd name="connsiteX14" fmla="*/ 249940 w 311524"/>
                <a:gd name="connsiteY14" fmla="*/ 122410 h 123068"/>
                <a:gd name="connsiteX15" fmla="*/ 254045 w 311524"/>
                <a:gd name="connsiteY15" fmla="*/ 115973 h 123068"/>
                <a:gd name="connsiteX16" fmla="*/ 254045 w 311524"/>
                <a:gd name="connsiteY16" fmla="*/ 99550 h 123068"/>
                <a:gd name="connsiteX17" fmla="*/ 261750 w 311524"/>
                <a:gd name="connsiteY17" fmla="*/ 99550 h 123068"/>
                <a:gd name="connsiteX18" fmla="*/ 311525 w 311524"/>
                <a:gd name="connsiteY18" fmla="*/ 49775 h 123068"/>
                <a:gd name="connsiteX19" fmla="*/ 261750 w 311524"/>
                <a:gd name="connsiteY19" fmla="*/ 0 h 123068"/>
                <a:gd name="connsiteX20" fmla="*/ 49775 w 311524"/>
                <a:gd name="connsiteY20" fmla="*/ 0 h 123068"/>
                <a:gd name="connsiteX21" fmla="*/ 0 w 311524"/>
                <a:gd name="connsiteY21" fmla="*/ 49775 h 123068"/>
                <a:gd name="connsiteX22" fmla="*/ 49775 w 311524"/>
                <a:gd name="connsiteY22" fmla="*/ 99550 h 123068"/>
                <a:gd name="connsiteX23" fmla="*/ 49775 w 311524"/>
                <a:gd name="connsiteY23" fmla="*/ 14192 h 123068"/>
                <a:gd name="connsiteX24" fmla="*/ 261750 w 311524"/>
                <a:gd name="connsiteY24" fmla="*/ 14192 h 123068"/>
                <a:gd name="connsiteX25" fmla="*/ 297332 w 311524"/>
                <a:gd name="connsiteY25" fmla="*/ 49775 h 123068"/>
                <a:gd name="connsiteX26" fmla="*/ 261750 w 311524"/>
                <a:gd name="connsiteY26" fmla="*/ 85358 h 123068"/>
                <a:gd name="connsiteX27" fmla="*/ 246949 w 311524"/>
                <a:gd name="connsiteY27" fmla="*/ 85358 h 123068"/>
                <a:gd name="connsiteX28" fmla="*/ 239853 w 311524"/>
                <a:gd name="connsiteY28" fmla="*/ 92454 h 123068"/>
                <a:gd name="connsiteX29" fmla="*/ 239853 w 311524"/>
                <a:gd name="connsiteY29" fmla="*/ 100564 h 123068"/>
                <a:gd name="connsiteX30" fmla="*/ 224089 w 311524"/>
                <a:gd name="connsiteY30" fmla="*/ 87081 h 123068"/>
                <a:gd name="connsiteX31" fmla="*/ 219477 w 311524"/>
                <a:gd name="connsiteY31" fmla="*/ 85358 h 123068"/>
                <a:gd name="connsiteX32" fmla="*/ 167725 w 311524"/>
                <a:gd name="connsiteY32" fmla="*/ 85358 h 123068"/>
                <a:gd name="connsiteX33" fmla="*/ 161541 w 311524"/>
                <a:gd name="connsiteY33" fmla="*/ 88956 h 123068"/>
                <a:gd name="connsiteX34" fmla="*/ 154495 w 311524"/>
                <a:gd name="connsiteY34" fmla="*/ 101476 h 123068"/>
                <a:gd name="connsiteX35" fmla="*/ 147450 w 311524"/>
                <a:gd name="connsiteY35" fmla="*/ 88956 h 123068"/>
                <a:gd name="connsiteX36" fmla="*/ 141266 w 311524"/>
                <a:gd name="connsiteY36" fmla="*/ 85358 h 123068"/>
                <a:gd name="connsiteX37" fmla="*/ 92099 w 311524"/>
                <a:gd name="connsiteY37" fmla="*/ 85358 h 123068"/>
                <a:gd name="connsiteX38" fmla="*/ 87486 w 311524"/>
                <a:gd name="connsiteY38" fmla="*/ 87081 h 123068"/>
                <a:gd name="connsiteX39" fmla="*/ 71723 w 311524"/>
                <a:gd name="connsiteY39" fmla="*/ 100564 h 123068"/>
                <a:gd name="connsiteX40" fmla="*/ 71723 w 311524"/>
                <a:gd name="connsiteY40" fmla="*/ 92454 h 123068"/>
                <a:gd name="connsiteX41" fmla="*/ 64626 w 311524"/>
                <a:gd name="connsiteY41" fmla="*/ 85358 h 123068"/>
                <a:gd name="connsiteX42" fmla="*/ 49826 w 311524"/>
                <a:gd name="connsiteY42" fmla="*/ 85358 h 123068"/>
                <a:gd name="connsiteX43" fmla="*/ 14243 w 311524"/>
                <a:gd name="connsiteY43" fmla="*/ 49775 h 123068"/>
                <a:gd name="connsiteX44" fmla="*/ 49826 w 311524"/>
                <a:gd name="connsiteY44" fmla="*/ 14192 h 123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311524" h="123068">
                  <a:moveTo>
                    <a:pt x="49775" y="99550"/>
                  </a:moveTo>
                  <a:lnTo>
                    <a:pt x="57480" y="99550"/>
                  </a:lnTo>
                  <a:lnTo>
                    <a:pt x="57480" y="115973"/>
                  </a:lnTo>
                  <a:cubicBezTo>
                    <a:pt x="57480" y="118760"/>
                    <a:pt x="59102" y="121244"/>
                    <a:pt x="61585" y="122410"/>
                  </a:cubicBezTo>
                  <a:cubicBezTo>
                    <a:pt x="62549" y="122866"/>
                    <a:pt x="63562" y="123069"/>
                    <a:pt x="64576" y="123069"/>
                  </a:cubicBezTo>
                  <a:cubicBezTo>
                    <a:pt x="66249" y="123069"/>
                    <a:pt x="67870" y="122511"/>
                    <a:pt x="69188" y="121346"/>
                  </a:cubicBezTo>
                  <a:lnTo>
                    <a:pt x="94684" y="99550"/>
                  </a:lnTo>
                  <a:lnTo>
                    <a:pt x="137059" y="99550"/>
                  </a:lnTo>
                  <a:lnTo>
                    <a:pt x="148261" y="119470"/>
                  </a:lnTo>
                  <a:cubicBezTo>
                    <a:pt x="149528" y="121700"/>
                    <a:pt x="151860" y="123069"/>
                    <a:pt x="154445" y="123069"/>
                  </a:cubicBezTo>
                  <a:cubicBezTo>
                    <a:pt x="157029" y="123069"/>
                    <a:pt x="159361" y="121700"/>
                    <a:pt x="160629" y="119470"/>
                  </a:cubicBezTo>
                  <a:lnTo>
                    <a:pt x="171830" y="99550"/>
                  </a:lnTo>
                  <a:lnTo>
                    <a:pt x="216841" y="99550"/>
                  </a:lnTo>
                  <a:lnTo>
                    <a:pt x="242337" y="121346"/>
                  </a:lnTo>
                  <a:cubicBezTo>
                    <a:pt x="244465" y="123170"/>
                    <a:pt x="247405" y="123576"/>
                    <a:pt x="249940" y="122410"/>
                  </a:cubicBezTo>
                  <a:cubicBezTo>
                    <a:pt x="252474" y="121244"/>
                    <a:pt x="254045" y="118710"/>
                    <a:pt x="254045" y="115973"/>
                  </a:cubicBezTo>
                  <a:lnTo>
                    <a:pt x="254045" y="99550"/>
                  </a:lnTo>
                  <a:lnTo>
                    <a:pt x="261750" y="99550"/>
                  </a:lnTo>
                  <a:cubicBezTo>
                    <a:pt x="289172" y="99550"/>
                    <a:pt x="311525" y="77248"/>
                    <a:pt x="311525" y="49775"/>
                  </a:cubicBezTo>
                  <a:cubicBezTo>
                    <a:pt x="311525" y="22302"/>
                    <a:pt x="289222" y="0"/>
                    <a:pt x="261750" y="0"/>
                  </a:cubicBezTo>
                  <a:lnTo>
                    <a:pt x="49775" y="0"/>
                  </a:lnTo>
                  <a:cubicBezTo>
                    <a:pt x="22353" y="0"/>
                    <a:pt x="0" y="22302"/>
                    <a:pt x="0" y="49775"/>
                  </a:cubicBezTo>
                  <a:cubicBezTo>
                    <a:pt x="0" y="77248"/>
                    <a:pt x="22303" y="99550"/>
                    <a:pt x="49775" y="99550"/>
                  </a:cubicBezTo>
                  <a:close/>
                  <a:moveTo>
                    <a:pt x="49775" y="14192"/>
                  </a:moveTo>
                  <a:lnTo>
                    <a:pt x="261750" y="14192"/>
                  </a:lnTo>
                  <a:cubicBezTo>
                    <a:pt x="281366" y="14192"/>
                    <a:pt x="297332" y="30159"/>
                    <a:pt x="297332" y="49775"/>
                  </a:cubicBezTo>
                  <a:cubicBezTo>
                    <a:pt x="297332" y="69391"/>
                    <a:pt x="281366" y="85358"/>
                    <a:pt x="261750" y="85358"/>
                  </a:cubicBezTo>
                  <a:lnTo>
                    <a:pt x="246949" y="85358"/>
                  </a:lnTo>
                  <a:cubicBezTo>
                    <a:pt x="243046" y="85358"/>
                    <a:pt x="239853" y="88551"/>
                    <a:pt x="239853" y="92454"/>
                  </a:cubicBezTo>
                  <a:lnTo>
                    <a:pt x="239853" y="100564"/>
                  </a:lnTo>
                  <a:lnTo>
                    <a:pt x="224089" y="87081"/>
                  </a:lnTo>
                  <a:cubicBezTo>
                    <a:pt x="222822" y="85966"/>
                    <a:pt x="221149" y="85358"/>
                    <a:pt x="219477" y="85358"/>
                  </a:cubicBezTo>
                  <a:lnTo>
                    <a:pt x="167725" y="85358"/>
                  </a:lnTo>
                  <a:cubicBezTo>
                    <a:pt x="165140" y="85358"/>
                    <a:pt x="162808" y="86726"/>
                    <a:pt x="161541" y="88956"/>
                  </a:cubicBezTo>
                  <a:lnTo>
                    <a:pt x="154495" y="101476"/>
                  </a:lnTo>
                  <a:lnTo>
                    <a:pt x="147450" y="88956"/>
                  </a:lnTo>
                  <a:cubicBezTo>
                    <a:pt x="146183" y="86726"/>
                    <a:pt x="143851" y="85358"/>
                    <a:pt x="141266" y="85358"/>
                  </a:cubicBezTo>
                  <a:lnTo>
                    <a:pt x="92099" y="85358"/>
                  </a:lnTo>
                  <a:cubicBezTo>
                    <a:pt x="90427" y="85358"/>
                    <a:pt x="88754" y="85966"/>
                    <a:pt x="87486" y="87081"/>
                  </a:cubicBezTo>
                  <a:lnTo>
                    <a:pt x="71723" y="100564"/>
                  </a:lnTo>
                  <a:lnTo>
                    <a:pt x="71723" y="92454"/>
                  </a:lnTo>
                  <a:cubicBezTo>
                    <a:pt x="71723" y="88551"/>
                    <a:pt x="68529" y="85358"/>
                    <a:pt x="64626" y="85358"/>
                  </a:cubicBezTo>
                  <a:lnTo>
                    <a:pt x="49826" y="85358"/>
                  </a:lnTo>
                  <a:cubicBezTo>
                    <a:pt x="30210" y="85358"/>
                    <a:pt x="14243" y="69391"/>
                    <a:pt x="14243" y="49775"/>
                  </a:cubicBezTo>
                  <a:cubicBezTo>
                    <a:pt x="14243" y="30159"/>
                    <a:pt x="30210" y="14192"/>
                    <a:pt x="49826" y="14192"/>
                  </a:cubicBezTo>
                  <a:close/>
                </a:path>
              </a:pathLst>
            </a:custGeom>
            <a:grpFill/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  <p:grpSp>
        <p:nvGrpSpPr>
          <p:cNvPr id="3" name="Grupp 2">
            <a:extLst>
              <a:ext uri="{FF2B5EF4-FFF2-40B4-BE49-F238E27FC236}">
                <a16:creationId xmlns:a16="http://schemas.microsoft.com/office/drawing/2014/main" id="{8172E1B7-A802-2143-A1C3-01A44387901E}"/>
              </a:ext>
            </a:extLst>
          </p:cNvPr>
          <p:cNvGrpSpPr/>
          <p:nvPr/>
        </p:nvGrpSpPr>
        <p:grpSpPr>
          <a:xfrm>
            <a:off x="10979705" y="4169512"/>
            <a:ext cx="608771" cy="281525"/>
            <a:chOff x="2365606" y="5086817"/>
            <a:chExt cx="471307" cy="217955"/>
          </a:xfrm>
          <a:solidFill>
            <a:schemeClr val="bg1"/>
          </a:solidFill>
        </p:grpSpPr>
        <p:sp>
          <p:nvSpPr>
            <p:cNvPr id="577" name="Frihandsfigur: Form 576">
              <a:extLst>
                <a:ext uri="{FF2B5EF4-FFF2-40B4-BE49-F238E27FC236}">
                  <a16:creationId xmlns:a16="http://schemas.microsoft.com/office/drawing/2014/main" id="{A5A340DD-C609-DF4A-D1AD-063F72DA6A2F}"/>
                </a:ext>
              </a:extLst>
            </p:cNvPr>
            <p:cNvSpPr/>
            <p:nvPr/>
          </p:nvSpPr>
          <p:spPr>
            <a:xfrm>
              <a:off x="2365606" y="5086817"/>
              <a:ext cx="471307" cy="217955"/>
            </a:xfrm>
            <a:custGeom>
              <a:avLst/>
              <a:gdLst>
                <a:gd name="connsiteX0" fmla="*/ 462472 w 471307"/>
                <a:gd name="connsiteY0" fmla="*/ 123018 h 217955"/>
                <a:gd name="connsiteX1" fmla="*/ 451675 w 471307"/>
                <a:gd name="connsiteY1" fmla="*/ 111157 h 217955"/>
                <a:gd name="connsiteX2" fmla="*/ 450864 w 471307"/>
                <a:gd name="connsiteY2" fmla="*/ 110296 h 217955"/>
                <a:gd name="connsiteX3" fmla="*/ 362719 w 471307"/>
                <a:gd name="connsiteY3" fmla="*/ 39992 h 217955"/>
                <a:gd name="connsiteX4" fmla="*/ 360945 w 471307"/>
                <a:gd name="connsiteY4" fmla="*/ 38928 h 217955"/>
                <a:gd name="connsiteX5" fmla="*/ 338186 w 471307"/>
                <a:gd name="connsiteY5" fmla="*/ 26510 h 217955"/>
                <a:gd name="connsiteX6" fmla="*/ 297890 w 471307"/>
                <a:gd name="connsiteY6" fmla="*/ 6336 h 217955"/>
                <a:gd name="connsiteX7" fmla="*/ 271076 w 471307"/>
                <a:gd name="connsiteY7" fmla="*/ 0 h 217955"/>
                <a:gd name="connsiteX8" fmla="*/ 7603 w 471307"/>
                <a:gd name="connsiteY8" fmla="*/ 0 h 217955"/>
                <a:gd name="connsiteX9" fmla="*/ 0 w 471307"/>
                <a:gd name="connsiteY9" fmla="*/ 7603 h 217955"/>
                <a:gd name="connsiteX10" fmla="*/ 7603 w 471307"/>
                <a:gd name="connsiteY10" fmla="*/ 15206 h 217955"/>
                <a:gd name="connsiteX11" fmla="*/ 271076 w 471307"/>
                <a:gd name="connsiteY11" fmla="*/ 15206 h 217955"/>
                <a:gd name="connsiteX12" fmla="*/ 291098 w 471307"/>
                <a:gd name="connsiteY12" fmla="*/ 19920 h 217955"/>
                <a:gd name="connsiteX13" fmla="*/ 327897 w 471307"/>
                <a:gd name="connsiteY13" fmla="*/ 38320 h 217955"/>
                <a:gd name="connsiteX14" fmla="*/ 309396 w 471307"/>
                <a:gd name="connsiteY14" fmla="*/ 38320 h 217955"/>
                <a:gd name="connsiteX15" fmla="*/ 303922 w 471307"/>
                <a:gd name="connsiteY15" fmla="*/ 40651 h 217955"/>
                <a:gd name="connsiteX16" fmla="*/ 301793 w 471307"/>
                <a:gd name="connsiteY16" fmla="*/ 46227 h 217955"/>
                <a:gd name="connsiteX17" fmla="*/ 304580 w 471307"/>
                <a:gd name="connsiteY17" fmla="*/ 116125 h 217955"/>
                <a:gd name="connsiteX18" fmla="*/ 312184 w 471307"/>
                <a:gd name="connsiteY18" fmla="*/ 123424 h 217955"/>
                <a:gd name="connsiteX19" fmla="*/ 442349 w 471307"/>
                <a:gd name="connsiteY19" fmla="*/ 123424 h 217955"/>
                <a:gd name="connsiteX20" fmla="*/ 451016 w 471307"/>
                <a:gd name="connsiteY20" fmla="*/ 132902 h 217955"/>
                <a:gd name="connsiteX21" fmla="*/ 454057 w 471307"/>
                <a:gd name="connsiteY21" fmla="*/ 154090 h 217955"/>
                <a:gd name="connsiteX22" fmla="*/ 436063 w 471307"/>
                <a:gd name="connsiteY22" fmla="*/ 165697 h 217955"/>
                <a:gd name="connsiteX23" fmla="*/ 398453 w 471307"/>
                <a:gd name="connsiteY23" fmla="*/ 165697 h 217955"/>
                <a:gd name="connsiteX24" fmla="*/ 398352 w 471307"/>
                <a:gd name="connsiteY24" fmla="*/ 165697 h 217955"/>
                <a:gd name="connsiteX25" fmla="*/ 334030 w 471307"/>
                <a:gd name="connsiteY25" fmla="*/ 165697 h 217955"/>
                <a:gd name="connsiteX26" fmla="*/ 333928 w 471307"/>
                <a:gd name="connsiteY26" fmla="*/ 165697 h 217955"/>
                <a:gd name="connsiteX27" fmla="*/ 271025 w 471307"/>
                <a:gd name="connsiteY27" fmla="*/ 165697 h 217955"/>
                <a:gd name="connsiteX28" fmla="*/ 263878 w 471307"/>
                <a:gd name="connsiteY28" fmla="*/ 170715 h 217955"/>
                <a:gd name="connsiteX29" fmla="*/ 254805 w 471307"/>
                <a:gd name="connsiteY29" fmla="*/ 195653 h 217955"/>
                <a:gd name="connsiteX30" fmla="*/ 178065 w 471307"/>
                <a:gd name="connsiteY30" fmla="*/ 195653 h 217955"/>
                <a:gd name="connsiteX31" fmla="*/ 177710 w 471307"/>
                <a:gd name="connsiteY31" fmla="*/ 173199 h 217955"/>
                <a:gd name="connsiteX32" fmla="*/ 170107 w 471307"/>
                <a:gd name="connsiteY32" fmla="*/ 165748 h 217955"/>
                <a:gd name="connsiteX33" fmla="*/ 148413 w 471307"/>
                <a:gd name="connsiteY33" fmla="*/ 165748 h 217955"/>
                <a:gd name="connsiteX34" fmla="*/ 148210 w 471307"/>
                <a:gd name="connsiteY34" fmla="*/ 165748 h 217955"/>
                <a:gd name="connsiteX35" fmla="*/ 83989 w 471307"/>
                <a:gd name="connsiteY35" fmla="*/ 165748 h 217955"/>
                <a:gd name="connsiteX36" fmla="*/ 83786 w 471307"/>
                <a:gd name="connsiteY36" fmla="*/ 165748 h 217955"/>
                <a:gd name="connsiteX37" fmla="*/ 7806 w 471307"/>
                <a:gd name="connsiteY37" fmla="*/ 165748 h 217955"/>
                <a:gd name="connsiteX38" fmla="*/ 203 w 471307"/>
                <a:gd name="connsiteY38" fmla="*/ 173351 h 217955"/>
                <a:gd name="connsiteX39" fmla="*/ 7806 w 471307"/>
                <a:gd name="connsiteY39" fmla="*/ 180954 h 217955"/>
                <a:gd name="connsiteX40" fmla="*/ 25648 w 471307"/>
                <a:gd name="connsiteY40" fmla="*/ 180954 h 217955"/>
                <a:gd name="connsiteX41" fmla="*/ 25496 w 471307"/>
                <a:gd name="connsiteY41" fmla="*/ 183843 h 217955"/>
                <a:gd name="connsiteX42" fmla="*/ 59608 w 471307"/>
                <a:gd name="connsiteY42" fmla="*/ 217956 h 217955"/>
                <a:gd name="connsiteX43" fmla="*/ 91846 w 471307"/>
                <a:gd name="connsiteY43" fmla="*/ 194893 h 217955"/>
                <a:gd name="connsiteX44" fmla="*/ 124083 w 471307"/>
                <a:gd name="connsiteY44" fmla="*/ 217956 h 217955"/>
                <a:gd name="connsiteX45" fmla="*/ 158195 w 471307"/>
                <a:gd name="connsiteY45" fmla="*/ 183843 h 217955"/>
                <a:gd name="connsiteX46" fmla="*/ 158043 w 471307"/>
                <a:gd name="connsiteY46" fmla="*/ 180954 h 217955"/>
                <a:gd name="connsiteX47" fmla="*/ 162706 w 471307"/>
                <a:gd name="connsiteY47" fmla="*/ 180954 h 217955"/>
                <a:gd name="connsiteX48" fmla="*/ 163061 w 471307"/>
                <a:gd name="connsiteY48" fmla="*/ 203408 h 217955"/>
                <a:gd name="connsiteX49" fmla="*/ 170664 w 471307"/>
                <a:gd name="connsiteY49" fmla="*/ 210860 h 217955"/>
                <a:gd name="connsiteX50" fmla="*/ 260229 w 471307"/>
                <a:gd name="connsiteY50" fmla="*/ 210860 h 217955"/>
                <a:gd name="connsiteX51" fmla="*/ 267376 w 471307"/>
                <a:gd name="connsiteY51" fmla="*/ 205842 h 217955"/>
                <a:gd name="connsiteX52" fmla="*/ 275790 w 471307"/>
                <a:gd name="connsiteY52" fmla="*/ 182728 h 217955"/>
                <a:gd name="connsiteX53" fmla="*/ 275739 w 471307"/>
                <a:gd name="connsiteY53" fmla="*/ 183843 h 217955"/>
                <a:gd name="connsiteX54" fmla="*/ 309852 w 471307"/>
                <a:gd name="connsiteY54" fmla="*/ 217956 h 217955"/>
                <a:gd name="connsiteX55" fmla="*/ 342089 w 471307"/>
                <a:gd name="connsiteY55" fmla="*/ 194893 h 217955"/>
                <a:gd name="connsiteX56" fmla="*/ 374326 w 471307"/>
                <a:gd name="connsiteY56" fmla="*/ 217956 h 217955"/>
                <a:gd name="connsiteX57" fmla="*/ 408439 w 471307"/>
                <a:gd name="connsiteY57" fmla="*/ 183843 h 217955"/>
                <a:gd name="connsiteX58" fmla="*/ 408287 w 471307"/>
                <a:gd name="connsiteY58" fmla="*/ 180954 h 217955"/>
                <a:gd name="connsiteX59" fmla="*/ 436266 w 471307"/>
                <a:gd name="connsiteY59" fmla="*/ 180954 h 217955"/>
                <a:gd name="connsiteX60" fmla="*/ 468098 w 471307"/>
                <a:gd name="connsiteY60" fmla="*/ 160476 h 217955"/>
                <a:gd name="connsiteX61" fmla="*/ 462725 w 471307"/>
                <a:gd name="connsiteY61" fmla="*/ 123018 h 217955"/>
                <a:gd name="connsiteX62" fmla="*/ 317303 w 471307"/>
                <a:gd name="connsiteY62" fmla="*/ 53577 h 217955"/>
                <a:gd name="connsiteX63" fmla="*/ 355825 w 471307"/>
                <a:gd name="connsiteY63" fmla="*/ 53577 h 217955"/>
                <a:gd name="connsiteX64" fmla="*/ 427497 w 471307"/>
                <a:gd name="connsiteY64" fmla="*/ 108268 h 217955"/>
                <a:gd name="connsiteX65" fmla="*/ 319482 w 471307"/>
                <a:gd name="connsiteY65" fmla="*/ 108268 h 217955"/>
                <a:gd name="connsiteX66" fmla="*/ 317303 w 471307"/>
                <a:gd name="connsiteY66" fmla="*/ 53577 h 217955"/>
                <a:gd name="connsiteX67" fmla="*/ 59456 w 471307"/>
                <a:gd name="connsiteY67" fmla="*/ 202749 h 217955"/>
                <a:gd name="connsiteX68" fmla="*/ 40550 w 471307"/>
                <a:gd name="connsiteY68" fmla="*/ 183843 h 217955"/>
                <a:gd name="connsiteX69" fmla="*/ 40854 w 471307"/>
                <a:gd name="connsiteY69" fmla="*/ 180954 h 217955"/>
                <a:gd name="connsiteX70" fmla="*/ 78059 w 471307"/>
                <a:gd name="connsiteY70" fmla="*/ 180954 h 217955"/>
                <a:gd name="connsiteX71" fmla="*/ 78363 w 471307"/>
                <a:gd name="connsiteY71" fmla="*/ 183843 h 217955"/>
                <a:gd name="connsiteX72" fmla="*/ 59456 w 471307"/>
                <a:gd name="connsiteY72" fmla="*/ 202749 h 217955"/>
                <a:gd name="connsiteX73" fmla="*/ 142786 w 471307"/>
                <a:gd name="connsiteY73" fmla="*/ 183894 h 217955"/>
                <a:gd name="connsiteX74" fmla="*/ 123880 w 471307"/>
                <a:gd name="connsiteY74" fmla="*/ 202800 h 217955"/>
                <a:gd name="connsiteX75" fmla="*/ 104974 w 471307"/>
                <a:gd name="connsiteY75" fmla="*/ 183894 h 217955"/>
                <a:gd name="connsiteX76" fmla="*/ 105278 w 471307"/>
                <a:gd name="connsiteY76" fmla="*/ 181005 h 217955"/>
                <a:gd name="connsiteX77" fmla="*/ 142482 w 471307"/>
                <a:gd name="connsiteY77" fmla="*/ 181005 h 217955"/>
                <a:gd name="connsiteX78" fmla="*/ 142786 w 471307"/>
                <a:gd name="connsiteY78" fmla="*/ 183894 h 217955"/>
                <a:gd name="connsiteX79" fmla="*/ 309598 w 471307"/>
                <a:gd name="connsiteY79" fmla="*/ 202749 h 217955"/>
                <a:gd name="connsiteX80" fmla="*/ 290692 w 471307"/>
                <a:gd name="connsiteY80" fmla="*/ 183843 h 217955"/>
                <a:gd name="connsiteX81" fmla="*/ 290996 w 471307"/>
                <a:gd name="connsiteY81" fmla="*/ 180954 h 217955"/>
                <a:gd name="connsiteX82" fmla="*/ 328201 w 471307"/>
                <a:gd name="connsiteY82" fmla="*/ 180954 h 217955"/>
                <a:gd name="connsiteX83" fmla="*/ 328505 w 471307"/>
                <a:gd name="connsiteY83" fmla="*/ 183843 h 217955"/>
                <a:gd name="connsiteX84" fmla="*/ 309598 w 471307"/>
                <a:gd name="connsiteY84" fmla="*/ 202749 h 217955"/>
                <a:gd name="connsiteX85" fmla="*/ 392979 w 471307"/>
                <a:gd name="connsiteY85" fmla="*/ 183894 h 217955"/>
                <a:gd name="connsiteX86" fmla="*/ 374073 w 471307"/>
                <a:gd name="connsiteY86" fmla="*/ 202800 h 217955"/>
                <a:gd name="connsiteX87" fmla="*/ 355166 w 471307"/>
                <a:gd name="connsiteY87" fmla="*/ 183894 h 217955"/>
                <a:gd name="connsiteX88" fmla="*/ 355470 w 471307"/>
                <a:gd name="connsiteY88" fmla="*/ 181005 h 217955"/>
                <a:gd name="connsiteX89" fmla="*/ 392675 w 471307"/>
                <a:gd name="connsiteY89" fmla="*/ 181005 h 217955"/>
                <a:gd name="connsiteX90" fmla="*/ 392979 w 471307"/>
                <a:gd name="connsiteY90" fmla="*/ 183894 h 217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</a:cxnLst>
              <a:rect l="l" t="t" r="r" b="b"/>
              <a:pathLst>
                <a:path w="471307" h="217955">
                  <a:moveTo>
                    <a:pt x="462472" y="123018"/>
                  </a:moveTo>
                  <a:cubicBezTo>
                    <a:pt x="458974" y="118963"/>
                    <a:pt x="455325" y="115060"/>
                    <a:pt x="451675" y="111157"/>
                  </a:cubicBezTo>
                  <a:cubicBezTo>
                    <a:pt x="451422" y="110853"/>
                    <a:pt x="451168" y="110549"/>
                    <a:pt x="450864" y="110296"/>
                  </a:cubicBezTo>
                  <a:cubicBezTo>
                    <a:pt x="424861" y="82722"/>
                    <a:pt x="395311" y="59203"/>
                    <a:pt x="362719" y="39992"/>
                  </a:cubicBezTo>
                  <a:cubicBezTo>
                    <a:pt x="362161" y="39587"/>
                    <a:pt x="361604" y="39182"/>
                    <a:pt x="360945" y="38928"/>
                  </a:cubicBezTo>
                  <a:cubicBezTo>
                    <a:pt x="353494" y="34569"/>
                    <a:pt x="345941" y="30412"/>
                    <a:pt x="338186" y="26510"/>
                  </a:cubicBezTo>
                  <a:lnTo>
                    <a:pt x="297890" y="6336"/>
                  </a:lnTo>
                  <a:cubicBezTo>
                    <a:pt x="289628" y="2180"/>
                    <a:pt x="280352" y="0"/>
                    <a:pt x="271076" y="0"/>
                  </a:cubicBezTo>
                  <a:lnTo>
                    <a:pt x="7603" y="0"/>
                  </a:lnTo>
                  <a:cubicBezTo>
                    <a:pt x="3396" y="0"/>
                    <a:pt x="0" y="3396"/>
                    <a:pt x="0" y="7603"/>
                  </a:cubicBezTo>
                  <a:cubicBezTo>
                    <a:pt x="0" y="11810"/>
                    <a:pt x="3396" y="15206"/>
                    <a:pt x="7603" y="15206"/>
                  </a:cubicBezTo>
                  <a:lnTo>
                    <a:pt x="271076" y="15206"/>
                  </a:lnTo>
                  <a:cubicBezTo>
                    <a:pt x="277970" y="15206"/>
                    <a:pt x="284914" y="16828"/>
                    <a:pt x="291098" y="19920"/>
                  </a:cubicBezTo>
                  <a:lnTo>
                    <a:pt x="327897" y="38320"/>
                  </a:lnTo>
                  <a:lnTo>
                    <a:pt x="309396" y="38320"/>
                  </a:lnTo>
                  <a:cubicBezTo>
                    <a:pt x="307318" y="38320"/>
                    <a:pt x="305341" y="39182"/>
                    <a:pt x="303922" y="40651"/>
                  </a:cubicBezTo>
                  <a:cubicBezTo>
                    <a:pt x="302502" y="42121"/>
                    <a:pt x="301742" y="44149"/>
                    <a:pt x="301793" y="46227"/>
                  </a:cubicBezTo>
                  <a:lnTo>
                    <a:pt x="304580" y="116125"/>
                  </a:lnTo>
                  <a:cubicBezTo>
                    <a:pt x="304733" y="120180"/>
                    <a:pt x="308078" y="123424"/>
                    <a:pt x="312184" y="123424"/>
                  </a:cubicBezTo>
                  <a:lnTo>
                    <a:pt x="442349" y="123424"/>
                  </a:lnTo>
                  <a:cubicBezTo>
                    <a:pt x="445238" y="126567"/>
                    <a:pt x="448178" y="129658"/>
                    <a:pt x="451016" y="132902"/>
                  </a:cubicBezTo>
                  <a:cubicBezTo>
                    <a:pt x="456237" y="138934"/>
                    <a:pt x="457352" y="146841"/>
                    <a:pt x="454057" y="154090"/>
                  </a:cubicBezTo>
                  <a:cubicBezTo>
                    <a:pt x="450763" y="161338"/>
                    <a:pt x="444021" y="165697"/>
                    <a:pt x="436063" y="165697"/>
                  </a:cubicBezTo>
                  <a:lnTo>
                    <a:pt x="398453" y="165697"/>
                  </a:lnTo>
                  <a:cubicBezTo>
                    <a:pt x="398453" y="165697"/>
                    <a:pt x="398352" y="165697"/>
                    <a:pt x="398352" y="165697"/>
                  </a:cubicBezTo>
                  <a:lnTo>
                    <a:pt x="334030" y="165697"/>
                  </a:lnTo>
                  <a:cubicBezTo>
                    <a:pt x="334030" y="165697"/>
                    <a:pt x="333928" y="165697"/>
                    <a:pt x="333928" y="165697"/>
                  </a:cubicBezTo>
                  <a:lnTo>
                    <a:pt x="271025" y="165697"/>
                  </a:lnTo>
                  <a:cubicBezTo>
                    <a:pt x="267832" y="165697"/>
                    <a:pt x="264994" y="167674"/>
                    <a:pt x="263878" y="170715"/>
                  </a:cubicBezTo>
                  <a:lnTo>
                    <a:pt x="254805" y="195653"/>
                  </a:lnTo>
                  <a:lnTo>
                    <a:pt x="178065" y="195653"/>
                  </a:lnTo>
                  <a:lnTo>
                    <a:pt x="177710" y="173199"/>
                  </a:lnTo>
                  <a:cubicBezTo>
                    <a:pt x="177659" y="169043"/>
                    <a:pt x="174263" y="165748"/>
                    <a:pt x="170107" y="165748"/>
                  </a:cubicBezTo>
                  <a:lnTo>
                    <a:pt x="148413" y="165748"/>
                  </a:lnTo>
                  <a:cubicBezTo>
                    <a:pt x="148413" y="165748"/>
                    <a:pt x="148261" y="165748"/>
                    <a:pt x="148210" y="165748"/>
                  </a:cubicBezTo>
                  <a:lnTo>
                    <a:pt x="83989" y="165748"/>
                  </a:lnTo>
                  <a:cubicBezTo>
                    <a:pt x="83989" y="165748"/>
                    <a:pt x="83837" y="165748"/>
                    <a:pt x="83786" y="165748"/>
                  </a:cubicBezTo>
                  <a:lnTo>
                    <a:pt x="7806" y="165748"/>
                  </a:lnTo>
                  <a:cubicBezTo>
                    <a:pt x="3599" y="165748"/>
                    <a:pt x="203" y="169144"/>
                    <a:pt x="203" y="173351"/>
                  </a:cubicBezTo>
                  <a:cubicBezTo>
                    <a:pt x="203" y="177558"/>
                    <a:pt x="3599" y="180954"/>
                    <a:pt x="7806" y="180954"/>
                  </a:cubicBezTo>
                  <a:lnTo>
                    <a:pt x="25648" y="180954"/>
                  </a:lnTo>
                  <a:cubicBezTo>
                    <a:pt x="25546" y="181917"/>
                    <a:pt x="25496" y="182880"/>
                    <a:pt x="25496" y="183843"/>
                  </a:cubicBezTo>
                  <a:cubicBezTo>
                    <a:pt x="25496" y="202648"/>
                    <a:pt x="40803" y="217956"/>
                    <a:pt x="59608" y="217956"/>
                  </a:cubicBezTo>
                  <a:cubicBezTo>
                    <a:pt x="74561" y="217956"/>
                    <a:pt x="87233" y="208275"/>
                    <a:pt x="91846" y="194893"/>
                  </a:cubicBezTo>
                  <a:cubicBezTo>
                    <a:pt x="96458" y="208275"/>
                    <a:pt x="109130" y="217956"/>
                    <a:pt x="124083" y="217956"/>
                  </a:cubicBezTo>
                  <a:cubicBezTo>
                    <a:pt x="142888" y="217956"/>
                    <a:pt x="158195" y="202648"/>
                    <a:pt x="158195" y="183843"/>
                  </a:cubicBezTo>
                  <a:cubicBezTo>
                    <a:pt x="158195" y="182880"/>
                    <a:pt x="158145" y="181917"/>
                    <a:pt x="158043" y="180954"/>
                  </a:cubicBezTo>
                  <a:lnTo>
                    <a:pt x="162706" y="180954"/>
                  </a:lnTo>
                  <a:lnTo>
                    <a:pt x="163061" y="203408"/>
                  </a:lnTo>
                  <a:cubicBezTo>
                    <a:pt x="163112" y="207565"/>
                    <a:pt x="166508" y="210860"/>
                    <a:pt x="170664" y="210860"/>
                  </a:cubicBezTo>
                  <a:lnTo>
                    <a:pt x="260229" y="210860"/>
                  </a:lnTo>
                  <a:cubicBezTo>
                    <a:pt x="263422" y="210860"/>
                    <a:pt x="266261" y="208883"/>
                    <a:pt x="267376" y="205842"/>
                  </a:cubicBezTo>
                  <a:lnTo>
                    <a:pt x="275790" y="182728"/>
                  </a:lnTo>
                  <a:cubicBezTo>
                    <a:pt x="275790" y="183083"/>
                    <a:pt x="275739" y="183438"/>
                    <a:pt x="275739" y="183843"/>
                  </a:cubicBezTo>
                  <a:cubicBezTo>
                    <a:pt x="275739" y="202648"/>
                    <a:pt x="291047" y="217956"/>
                    <a:pt x="309852" y="217956"/>
                  </a:cubicBezTo>
                  <a:cubicBezTo>
                    <a:pt x="324805" y="217956"/>
                    <a:pt x="337477" y="208275"/>
                    <a:pt x="342089" y="194893"/>
                  </a:cubicBezTo>
                  <a:cubicBezTo>
                    <a:pt x="346702" y="208275"/>
                    <a:pt x="359374" y="217956"/>
                    <a:pt x="374326" y="217956"/>
                  </a:cubicBezTo>
                  <a:cubicBezTo>
                    <a:pt x="393131" y="217956"/>
                    <a:pt x="408439" y="202648"/>
                    <a:pt x="408439" y="183843"/>
                  </a:cubicBezTo>
                  <a:cubicBezTo>
                    <a:pt x="408439" y="182880"/>
                    <a:pt x="408388" y="181917"/>
                    <a:pt x="408287" y="180954"/>
                  </a:cubicBezTo>
                  <a:lnTo>
                    <a:pt x="436266" y="180954"/>
                  </a:lnTo>
                  <a:cubicBezTo>
                    <a:pt x="450154" y="180954"/>
                    <a:pt x="462370" y="173097"/>
                    <a:pt x="468098" y="160476"/>
                  </a:cubicBezTo>
                  <a:cubicBezTo>
                    <a:pt x="473826" y="147855"/>
                    <a:pt x="471798" y="133511"/>
                    <a:pt x="462725" y="123018"/>
                  </a:cubicBezTo>
                  <a:close/>
                  <a:moveTo>
                    <a:pt x="317303" y="53577"/>
                  </a:moveTo>
                  <a:lnTo>
                    <a:pt x="355825" y="53577"/>
                  </a:lnTo>
                  <a:cubicBezTo>
                    <a:pt x="381828" y="68986"/>
                    <a:pt x="405803" y="87233"/>
                    <a:pt x="427497" y="108268"/>
                  </a:cubicBezTo>
                  <a:lnTo>
                    <a:pt x="319482" y="108268"/>
                  </a:lnTo>
                  <a:lnTo>
                    <a:pt x="317303" y="53577"/>
                  </a:lnTo>
                  <a:close/>
                  <a:moveTo>
                    <a:pt x="59456" y="202749"/>
                  </a:moveTo>
                  <a:cubicBezTo>
                    <a:pt x="49065" y="202749"/>
                    <a:pt x="40550" y="194285"/>
                    <a:pt x="40550" y="183843"/>
                  </a:cubicBezTo>
                  <a:cubicBezTo>
                    <a:pt x="40550" y="182880"/>
                    <a:pt x="40702" y="181917"/>
                    <a:pt x="40854" y="180954"/>
                  </a:cubicBezTo>
                  <a:lnTo>
                    <a:pt x="78059" y="180954"/>
                  </a:lnTo>
                  <a:cubicBezTo>
                    <a:pt x="78211" y="181917"/>
                    <a:pt x="78363" y="182880"/>
                    <a:pt x="78363" y="183843"/>
                  </a:cubicBezTo>
                  <a:cubicBezTo>
                    <a:pt x="78363" y="194234"/>
                    <a:pt x="69898" y="202749"/>
                    <a:pt x="59456" y="202749"/>
                  </a:cubicBezTo>
                  <a:close/>
                  <a:moveTo>
                    <a:pt x="142786" y="183894"/>
                  </a:moveTo>
                  <a:cubicBezTo>
                    <a:pt x="142786" y="194285"/>
                    <a:pt x="134322" y="202800"/>
                    <a:pt x="123880" y="202800"/>
                  </a:cubicBezTo>
                  <a:cubicBezTo>
                    <a:pt x="113438" y="202800"/>
                    <a:pt x="104974" y="194335"/>
                    <a:pt x="104974" y="183894"/>
                  </a:cubicBezTo>
                  <a:cubicBezTo>
                    <a:pt x="104974" y="182931"/>
                    <a:pt x="105126" y="181968"/>
                    <a:pt x="105278" y="181005"/>
                  </a:cubicBezTo>
                  <a:lnTo>
                    <a:pt x="142482" y="181005"/>
                  </a:lnTo>
                  <a:cubicBezTo>
                    <a:pt x="142634" y="181968"/>
                    <a:pt x="142786" y="182931"/>
                    <a:pt x="142786" y="183894"/>
                  </a:cubicBezTo>
                  <a:close/>
                  <a:moveTo>
                    <a:pt x="309598" y="202749"/>
                  </a:moveTo>
                  <a:cubicBezTo>
                    <a:pt x="299207" y="202749"/>
                    <a:pt x="290692" y="194285"/>
                    <a:pt x="290692" y="183843"/>
                  </a:cubicBezTo>
                  <a:cubicBezTo>
                    <a:pt x="290692" y="182880"/>
                    <a:pt x="290844" y="181917"/>
                    <a:pt x="290996" y="180954"/>
                  </a:cubicBezTo>
                  <a:lnTo>
                    <a:pt x="328201" y="180954"/>
                  </a:lnTo>
                  <a:cubicBezTo>
                    <a:pt x="328353" y="181917"/>
                    <a:pt x="328505" y="182880"/>
                    <a:pt x="328505" y="183843"/>
                  </a:cubicBezTo>
                  <a:cubicBezTo>
                    <a:pt x="328505" y="194234"/>
                    <a:pt x="320040" y="202749"/>
                    <a:pt x="309598" y="202749"/>
                  </a:cubicBezTo>
                  <a:close/>
                  <a:moveTo>
                    <a:pt x="392979" y="183894"/>
                  </a:moveTo>
                  <a:cubicBezTo>
                    <a:pt x="392979" y="194285"/>
                    <a:pt x="384514" y="202800"/>
                    <a:pt x="374073" y="202800"/>
                  </a:cubicBezTo>
                  <a:cubicBezTo>
                    <a:pt x="363631" y="202800"/>
                    <a:pt x="355166" y="194335"/>
                    <a:pt x="355166" y="183894"/>
                  </a:cubicBezTo>
                  <a:cubicBezTo>
                    <a:pt x="355166" y="182931"/>
                    <a:pt x="355318" y="181968"/>
                    <a:pt x="355470" y="181005"/>
                  </a:cubicBezTo>
                  <a:lnTo>
                    <a:pt x="392675" y="181005"/>
                  </a:lnTo>
                  <a:cubicBezTo>
                    <a:pt x="392827" y="181968"/>
                    <a:pt x="392979" y="182931"/>
                    <a:pt x="392979" y="183894"/>
                  </a:cubicBezTo>
                  <a:close/>
                </a:path>
              </a:pathLst>
            </a:custGeom>
            <a:grpFill/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578" name="Frihandsfigur: Form 577">
              <a:extLst>
                <a:ext uri="{FF2B5EF4-FFF2-40B4-BE49-F238E27FC236}">
                  <a16:creationId xmlns:a16="http://schemas.microsoft.com/office/drawing/2014/main" id="{A6CC4908-4C7A-E0B0-84C3-119F79A9D075}"/>
                </a:ext>
              </a:extLst>
            </p:cNvPr>
            <p:cNvSpPr/>
            <p:nvPr/>
          </p:nvSpPr>
          <p:spPr>
            <a:xfrm>
              <a:off x="2365606" y="5125187"/>
              <a:ext cx="260583" cy="89615"/>
            </a:xfrm>
            <a:custGeom>
              <a:avLst/>
              <a:gdLst>
                <a:gd name="connsiteX0" fmla="*/ 7603 w 260583"/>
                <a:gd name="connsiteY0" fmla="*/ 74409 h 89615"/>
                <a:gd name="connsiteX1" fmla="*/ 0 w 260583"/>
                <a:gd name="connsiteY1" fmla="*/ 82012 h 89615"/>
                <a:gd name="connsiteX2" fmla="*/ 7603 w 260583"/>
                <a:gd name="connsiteY2" fmla="*/ 89615 h 89615"/>
                <a:gd name="connsiteX3" fmla="*/ 252981 w 260583"/>
                <a:gd name="connsiteY3" fmla="*/ 89615 h 89615"/>
                <a:gd name="connsiteX4" fmla="*/ 260584 w 260583"/>
                <a:gd name="connsiteY4" fmla="*/ 82012 h 89615"/>
                <a:gd name="connsiteX5" fmla="*/ 260584 w 260583"/>
                <a:gd name="connsiteY5" fmla="*/ 7603 h 89615"/>
                <a:gd name="connsiteX6" fmla="*/ 252981 w 260583"/>
                <a:gd name="connsiteY6" fmla="*/ 0 h 89615"/>
                <a:gd name="connsiteX7" fmla="*/ 7603 w 260583"/>
                <a:gd name="connsiteY7" fmla="*/ 0 h 89615"/>
                <a:gd name="connsiteX8" fmla="*/ 0 w 260583"/>
                <a:gd name="connsiteY8" fmla="*/ 7603 h 89615"/>
                <a:gd name="connsiteX9" fmla="*/ 7603 w 260583"/>
                <a:gd name="connsiteY9" fmla="*/ 15206 h 89615"/>
                <a:gd name="connsiteX10" fmla="*/ 162859 w 260583"/>
                <a:gd name="connsiteY10" fmla="*/ 15206 h 89615"/>
                <a:gd name="connsiteX11" fmla="*/ 162859 w 260583"/>
                <a:gd name="connsiteY11" fmla="*/ 74409 h 89615"/>
                <a:gd name="connsiteX12" fmla="*/ 7603 w 260583"/>
                <a:gd name="connsiteY12" fmla="*/ 74409 h 89615"/>
                <a:gd name="connsiteX13" fmla="*/ 178065 w 260583"/>
                <a:gd name="connsiteY13" fmla="*/ 15206 h 89615"/>
                <a:gd name="connsiteX14" fmla="*/ 245428 w 260583"/>
                <a:gd name="connsiteY14" fmla="*/ 15206 h 89615"/>
                <a:gd name="connsiteX15" fmla="*/ 245428 w 260583"/>
                <a:gd name="connsiteY15" fmla="*/ 74409 h 89615"/>
                <a:gd name="connsiteX16" fmla="*/ 178065 w 260583"/>
                <a:gd name="connsiteY16" fmla="*/ 74409 h 89615"/>
                <a:gd name="connsiteX17" fmla="*/ 178065 w 260583"/>
                <a:gd name="connsiteY17" fmla="*/ 15206 h 89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60583" h="89615">
                  <a:moveTo>
                    <a:pt x="7603" y="74409"/>
                  </a:moveTo>
                  <a:cubicBezTo>
                    <a:pt x="3396" y="74409"/>
                    <a:pt x="0" y="77805"/>
                    <a:pt x="0" y="82012"/>
                  </a:cubicBezTo>
                  <a:cubicBezTo>
                    <a:pt x="0" y="86219"/>
                    <a:pt x="3396" y="89615"/>
                    <a:pt x="7603" y="89615"/>
                  </a:cubicBezTo>
                  <a:lnTo>
                    <a:pt x="252981" y="89615"/>
                  </a:lnTo>
                  <a:cubicBezTo>
                    <a:pt x="257188" y="89615"/>
                    <a:pt x="260584" y="86219"/>
                    <a:pt x="260584" y="82012"/>
                  </a:cubicBezTo>
                  <a:lnTo>
                    <a:pt x="260584" y="7603"/>
                  </a:lnTo>
                  <a:cubicBezTo>
                    <a:pt x="260584" y="3396"/>
                    <a:pt x="257188" y="0"/>
                    <a:pt x="252981" y="0"/>
                  </a:cubicBezTo>
                  <a:lnTo>
                    <a:pt x="7603" y="0"/>
                  </a:lnTo>
                  <a:cubicBezTo>
                    <a:pt x="3396" y="0"/>
                    <a:pt x="0" y="3396"/>
                    <a:pt x="0" y="7603"/>
                  </a:cubicBezTo>
                  <a:cubicBezTo>
                    <a:pt x="0" y="11810"/>
                    <a:pt x="3396" y="15206"/>
                    <a:pt x="7603" y="15206"/>
                  </a:cubicBezTo>
                  <a:lnTo>
                    <a:pt x="162859" y="15206"/>
                  </a:lnTo>
                  <a:lnTo>
                    <a:pt x="162859" y="74409"/>
                  </a:lnTo>
                  <a:lnTo>
                    <a:pt x="7603" y="74409"/>
                  </a:lnTo>
                  <a:close/>
                  <a:moveTo>
                    <a:pt x="178065" y="15206"/>
                  </a:moveTo>
                  <a:lnTo>
                    <a:pt x="245428" y="15206"/>
                  </a:lnTo>
                  <a:lnTo>
                    <a:pt x="245428" y="74409"/>
                  </a:lnTo>
                  <a:lnTo>
                    <a:pt x="178065" y="74409"/>
                  </a:lnTo>
                  <a:lnTo>
                    <a:pt x="178065" y="15206"/>
                  </a:lnTo>
                  <a:close/>
                </a:path>
              </a:pathLst>
            </a:custGeom>
            <a:grpFill/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  <p:sp>
        <p:nvSpPr>
          <p:cNvPr id="579" name="Frihandsfigur: Form 578">
            <a:extLst>
              <a:ext uri="{FF2B5EF4-FFF2-40B4-BE49-F238E27FC236}">
                <a16:creationId xmlns:a16="http://schemas.microsoft.com/office/drawing/2014/main" id="{B6B29753-E915-CFCF-DD3A-5BD141E999C4}"/>
              </a:ext>
            </a:extLst>
          </p:cNvPr>
          <p:cNvSpPr/>
          <p:nvPr/>
        </p:nvSpPr>
        <p:spPr>
          <a:xfrm>
            <a:off x="7023682" y="4125135"/>
            <a:ext cx="486332" cy="433653"/>
          </a:xfrm>
          <a:custGeom>
            <a:avLst/>
            <a:gdLst>
              <a:gd name="connsiteX0" fmla="*/ 371954 w 376515"/>
              <a:gd name="connsiteY0" fmla="*/ 160912 h 335732"/>
              <a:gd name="connsiteX1" fmla="*/ 10655 w 376515"/>
              <a:gd name="connsiteY1" fmla="*/ 638 h 335732"/>
              <a:gd name="connsiteX2" fmla="*/ 2646 w 376515"/>
              <a:gd name="connsiteY2" fmla="*/ 1804 h 335732"/>
              <a:gd name="connsiteX3" fmla="*/ 264 w 376515"/>
              <a:gd name="connsiteY3" fmla="*/ 9559 h 335732"/>
              <a:gd name="connsiteX4" fmla="*/ 43043 w 376515"/>
              <a:gd name="connsiteY4" fmla="*/ 167856 h 335732"/>
              <a:gd name="connsiteX5" fmla="*/ 264 w 376515"/>
              <a:gd name="connsiteY5" fmla="*/ 326152 h 335732"/>
              <a:gd name="connsiteX6" fmla="*/ 2646 w 376515"/>
              <a:gd name="connsiteY6" fmla="*/ 333908 h 335732"/>
              <a:gd name="connsiteX7" fmla="*/ 7613 w 376515"/>
              <a:gd name="connsiteY7" fmla="*/ 335732 h 335732"/>
              <a:gd name="connsiteX8" fmla="*/ 10705 w 376515"/>
              <a:gd name="connsiteY8" fmla="*/ 335073 h 335732"/>
              <a:gd name="connsiteX9" fmla="*/ 372004 w 376515"/>
              <a:gd name="connsiteY9" fmla="*/ 174800 h 335732"/>
              <a:gd name="connsiteX10" fmla="*/ 376516 w 376515"/>
              <a:gd name="connsiteY10" fmla="*/ 167856 h 335732"/>
              <a:gd name="connsiteX11" fmla="*/ 372004 w 376515"/>
              <a:gd name="connsiteY11" fmla="*/ 160912 h 335732"/>
              <a:gd name="connsiteX12" fmla="*/ 19068 w 376515"/>
              <a:gd name="connsiteY12" fmla="*/ 314697 h 335732"/>
              <a:gd name="connsiteX13" fmla="*/ 56729 w 376515"/>
              <a:gd name="connsiteY13" fmla="*/ 175459 h 335732"/>
              <a:gd name="connsiteX14" fmla="*/ 190746 w 376515"/>
              <a:gd name="connsiteY14" fmla="*/ 175459 h 335732"/>
              <a:gd name="connsiteX15" fmla="*/ 198350 w 376515"/>
              <a:gd name="connsiteY15" fmla="*/ 167856 h 335732"/>
              <a:gd name="connsiteX16" fmla="*/ 190746 w 376515"/>
              <a:gd name="connsiteY16" fmla="*/ 160253 h 335732"/>
              <a:gd name="connsiteX17" fmla="*/ 56729 w 376515"/>
              <a:gd name="connsiteY17" fmla="*/ 160253 h 335732"/>
              <a:gd name="connsiteX18" fmla="*/ 19068 w 376515"/>
              <a:gd name="connsiteY18" fmla="*/ 21014 h 335732"/>
              <a:gd name="connsiteX19" fmla="*/ 350108 w 376515"/>
              <a:gd name="connsiteY19" fmla="*/ 167856 h 335732"/>
              <a:gd name="connsiteX20" fmla="*/ 19068 w 376515"/>
              <a:gd name="connsiteY20" fmla="*/ 314697 h 335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76515" h="335732">
                <a:moveTo>
                  <a:pt x="371954" y="160912"/>
                </a:moveTo>
                <a:lnTo>
                  <a:pt x="10655" y="638"/>
                </a:lnTo>
                <a:cubicBezTo>
                  <a:pt x="7968" y="-528"/>
                  <a:pt x="4826" y="-71"/>
                  <a:pt x="2646" y="1804"/>
                </a:cubicBezTo>
                <a:cubicBezTo>
                  <a:pt x="416" y="3730"/>
                  <a:pt x="-497" y="6721"/>
                  <a:pt x="264" y="9559"/>
                </a:cubicBezTo>
                <a:lnTo>
                  <a:pt x="43043" y="167856"/>
                </a:lnTo>
                <a:lnTo>
                  <a:pt x="264" y="326152"/>
                </a:lnTo>
                <a:cubicBezTo>
                  <a:pt x="-497" y="328991"/>
                  <a:pt x="416" y="331982"/>
                  <a:pt x="2646" y="333908"/>
                </a:cubicBezTo>
                <a:cubicBezTo>
                  <a:pt x="4065" y="335124"/>
                  <a:pt x="5788" y="335732"/>
                  <a:pt x="7613" y="335732"/>
                </a:cubicBezTo>
                <a:cubicBezTo>
                  <a:pt x="8678" y="335732"/>
                  <a:pt x="9691" y="335530"/>
                  <a:pt x="10705" y="335073"/>
                </a:cubicBezTo>
                <a:lnTo>
                  <a:pt x="372004" y="174800"/>
                </a:lnTo>
                <a:cubicBezTo>
                  <a:pt x="374742" y="173583"/>
                  <a:pt x="376516" y="170846"/>
                  <a:pt x="376516" y="167856"/>
                </a:cubicBezTo>
                <a:cubicBezTo>
                  <a:pt x="376516" y="164865"/>
                  <a:pt x="374742" y="162128"/>
                  <a:pt x="372004" y="160912"/>
                </a:cubicBezTo>
                <a:close/>
                <a:moveTo>
                  <a:pt x="19068" y="314697"/>
                </a:moveTo>
                <a:lnTo>
                  <a:pt x="56729" y="175459"/>
                </a:lnTo>
                <a:lnTo>
                  <a:pt x="190746" y="175459"/>
                </a:lnTo>
                <a:cubicBezTo>
                  <a:pt x="194954" y="175459"/>
                  <a:pt x="198350" y="172063"/>
                  <a:pt x="198350" y="167856"/>
                </a:cubicBezTo>
                <a:cubicBezTo>
                  <a:pt x="198350" y="163649"/>
                  <a:pt x="194954" y="160253"/>
                  <a:pt x="190746" y="160253"/>
                </a:cubicBezTo>
                <a:lnTo>
                  <a:pt x="56729" y="160253"/>
                </a:lnTo>
                <a:lnTo>
                  <a:pt x="19068" y="21014"/>
                </a:lnTo>
                <a:lnTo>
                  <a:pt x="350108" y="167856"/>
                </a:lnTo>
                <a:lnTo>
                  <a:pt x="19068" y="314697"/>
                </a:lnTo>
                <a:close/>
              </a:path>
            </a:pathLst>
          </a:custGeom>
          <a:solidFill>
            <a:schemeClr val="bg1"/>
          </a:solidFill>
          <a:ln w="5064" cap="flat">
            <a:noFill/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grpSp>
        <p:nvGrpSpPr>
          <p:cNvPr id="592" name="Bild 3">
            <a:extLst>
              <a:ext uri="{FF2B5EF4-FFF2-40B4-BE49-F238E27FC236}">
                <a16:creationId xmlns:a16="http://schemas.microsoft.com/office/drawing/2014/main" id="{3899EA76-F9A4-41B5-81D0-2C4F7017EA79}"/>
              </a:ext>
            </a:extLst>
          </p:cNvPr>
          <p:cNvGrpSpPr/>
          <p:nvPr/>
        </p:nvGrpSpPr>
        <p:grpSpPr>
          <a:xfrm>
            <a:off x="449775" y="2978366"/>
            <a:ext cx="484616" cy="484616"/>
            <a:chOff x="8878425" y="2061136"/>
            <a:chExt cx="375187" cy="375187"/>
          </a:xfrm>
          <a:solidFill>
            <a:schemeClr val="bg1"/>
          </a:solidFill>
        </p:grpSpPr>
        <p:sp>
          <p:nvSpPr>
            <p:cNvPr id="593" name="Frihandsfigur: Form 592">
              <a:extLst>
                <a:ext uri="{FF2B5EF4-FFF2-40B4-BE49-F238E27FC236}">
                  <a16:creationId xmlns:a16="http://schemas.microsoft.com/office/drawing/2014/main" id="{3D94B64A-9899-26EC-AD32-1583DAD96EA1}"/>
                </a:ext>
              </a:extLst>
            </p:cNvPr>
            <p:cNvSpPr/>
            <p:nvPr/>
          </p:nvSpPr>
          <p:spPr>
            <a:xfrm>
              <a:off x="8878425" y="2061136"/>
              <a:ext cx="375187" cy="375187"/>
            </a:xfrm>
            <a:custGeom>
              <a:avLst/>
              <a:gdLst>
                <a:gd name="connsiteX0" fmla="*/ 187594 w 375187"/>
                <a:gd name="connsiteY0" fmla="*/ 375188 h 375187"/>
                <a:gd name="connsiteX1" fmla="*/ 375188 w 375187"/>
                <a:gd name="connsiteY1" fmla="*/ 187594 h 375187"/>
                <a:gd name="connsiteX2" fmla="*/ 187594 w 375187"/>
                <a:gd name="connsiteY2" fmla="*/ 0 h 375187"/>
                <a:gd name="connsiteX3" fmla="*/ 0 w 375187"/>
                <a:gd name="connsiteY3" fmla="*/ 187594 h 375187"/>
                <a:gd name="connsiteX4" fmla="*/ 187594 w 375187"/>
                <a:gd name="connsiteY4" fmla="*/ 375188 h 375187"/>
                <a:gd name="connsiteX5" fmla="*/ 187594 w 375187"/>
                <a:gd name="connsiteY5" fmla="*/ 14497 h 375187"/>
                <a:gd name="connsiteX6" fmla="*/ 360691 w 375187"/>
                <a:gd name="connsiteY6" fmla="*/ 187594 h 375187"/>
                <a:gd name="connsiteX7" fmla="*/ 187594 w 375187"/>
                <a:gd name="connsiteY7" fmla="*/ 360691 h 375187"/>
                <a:gd name="connsiteX8" fmla="*/ 14497 w 375187"/>
                <a:gd name="connsiteY8" fmla="*/ 187594 h 375187"/>
                <a:gd name="connsiteX9" fmla="*/ 187594 w 375187"/>
                <a:gd name="connsiteY9" fmla="*/ 14497 h 375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75187" h="375187">
                  <a:moveTo>
                    <a:pt x="187594" y="375188"/>
                  </a:moveTo>
                  <a:cubicBezTo>
                    <a:pt x="291047" y="375188"/>
                    <a:pt x="375188" y="291047"/>
                    <a:pt x="375188" y="187594"/>
                  </a:cubicBezTo>
                  <a:cubicBezTo>
                    <a:pt x="375188" y="84141"/>
                    <a:pt x="291047" y="0"/>
                    <a:pt x="187594" y="0"/>
                  </a:cubicBezTo>
                  <a:cubicBezTo>
                    <a:pt x="84142" y="0"/>
                    <a:pt x="0" y="84141"/>
                    <a:pt x="0" y="187594"/>
                  </a:cubicBezTo>
                  <a:cubicBezTo>
                    <a:pt x="0" y="291047"/>
                    <a:pt x="84142" y="375188"/>
                    <a:pt x="187594" y="375188"/>
                  </a:cubicBezTo>
                  <a:close/>
                  <a:moveTo>
                    <a:pt x="187594" y="14497"/>
                  </a:moveTo>
                  <a:cubicBezTo>
                    <a:pt x="283039" y="14497"/>
                    <a:pt x="360691" y="92150"/>
                    <a:pt x="360691" y="187594"/>
                  </a:cubicBezTo>
                  <a:cubicBezTo>
                    <a:pt x="360691" y="283038"/>
                    <a:pt x="283039" y="360691"/>
                    <a:pt x="187594" y="360691"/>
                  </a:cubicBezTo>
                  <a:cubicBezTo>
                    <a:pt x="92150" y="360691"/>
                    <a:pt x="14497" y="283038"/>
                    <a:pt x="14497" y="187594"/>
                  </a:cubicBezTo>
                  <a:cubicBezTo>
                    <a:pt x="14497" y="92150"/>
                    <a:pt x="92150" y="14497"/>
                    <a:pt x="187594" y="14497"/>
                  </a:cubicBezTo>
                  <a:close/>
                </a:path>
              </a:pathLst>
            </a:custGeom>
            <a:grpFill/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594" name="Frihandsfigur: Form 593">
              <a:extLst>
                <a:ext uri="{FF2B5EF4-FFF2-40B4-BE49-F238E27FC236}">
                  <a16:creationId xmlns:a16="http://schemas.microsoft.com/office/drawing/2014/main" id="{EB6F4257-DF55-46A4-936A-95F335F34B6A}"/>
                </a:ext>
              </a:extLst>
            </p:cNvPr>
            <p:cNvSpPr/>
            <p:nvPr/>
          </p:nvSpPr>
          <p:spPr>
            <a:xfrm>
              <a:off x="8973768" y="2182026"/>
              <a:ext cx="187644" cy="14496"/>
            </a:xfrm>
            <a:custGeom>
              <a:avLst/>
              <a:gdLst>
                <a:gd name="connsiteX0" fmla="*/ 7248 w 187644"/>
                <a:gd name="connsiteY0" fmla="*/ 14497 h 14496"/>
                <a:gd name="connsiteX1" fmla="*/ 180396 w 187644"/>
                <a:gd name="connsiteY1" fmla="*/ 14497 h 14496"/>
                <a:gd name="connsiteX2" fmla="*/ 187645 w 187644"/>
                <a:gd name="connsiteY2" fmla="*/ 7248 h 14496"/>
                <a:gd name="connsiteX3" fmla="*/ 180396 w 187644"/>
                <a:gd name="connsiteY3" fmla="*/ 0 h 14496"/>
                <a:gd name="connsiteX4" fmla="*/ 7248 w 187644"/>
                <a:gd name="connsiteY4" fmla="*/ 0 h 14496"/>
                <a:gd name="connsiteX5" fmla="*/ 0 w 187644"/>
                <a:gd name="connsiteY5" fmla="*/ 7248 h 14496"/>
                <a:gd name="connsiteX6" fmla="*/ 7248 w 187644"/>
                <a:gd name="connsiteY6" fmla="*/ 14497 h 14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7644" h="14496">
                  <a:moveTo>
                    <a:pt x="7248" y="14497"/>
                  </a:moveTo>
                  <a:lnTo>
                    <a:pt x="180396" y="14497"/>
                  </a:lnTo>
                  <a:cubicBezTo>
                    <a:pt x="184401" y="14497"/>
                    <a:pt x="187645" y="11253"/>
                    <a:pt x="187645" y="7248"/>
                  </a:cubicBezTo>
                  <a:cubicBezTo>
                    <a:pt x="187645" y="3244"/>
                    <a:pt x="184401" y="0"/>
                    <a:pt x="180396" y="0"/>
                  </a:cubicBezTo>
                  <a:lnTo>
                    <a:pt x="7248" y="0"/>
                  </a:lnTo>
                  <a:cubicBezTo>
                    <a:pt x="3244" y="0"/>
                    <a:pt x="0" y="3244"/>
                    <a:pt x="0" y="7248"/>
                  </a:cubicBezTo>
                  <a:cubicBezTo>
                    <a:pt x="0" y="11253"/>
                    <a:pt x="3244" y="14497"/>
                    <a:pt x="7248" y="14497"/>
                  </a:cubicBezTo>
                  <a:close/>
                </a:path>
              </a:pathLst>
            </a:custGeom>
            <a:grpFill/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595" name="Frihandsfigur: Form 594">
              <a:extLst>
                <a:ext uri="{FF2B5EF4-FFF2-40B4-BE49-F238E27FC236}">
                  <a16:creationId xmlns:a16="http://schemas.microsoft.com/office/drawing/2014/main" id="{C9BAC09B-9C71-64E2-B658-55024FCC9CF8}"/>
                </a:ext>
              </a:extLst>
            </p:cNvPr>
            <p:cNvSpPr/>
            <p:nvPr/>
          </p:nvSpPr>
          <p:spPr>
            <a:xfrm>
              <a:off x="8973768" y="2243864"/>
              <a:ext cx="187644" cy="14496"/>
            </a:xfrm>
            <a:custGeom>
              <a:avLst/>
              <a:gdLst>
                <a:gd name="connsiteX0" fmla="*/ 7248 w 187644"/>
                <a:gd name="connsiteY0" fmla="*/ 14497 h 14496"/>
                <a:gd name="connsiteX1" fmla="*/ 180396 w 187644"/>
                <a:gd name="connsiteY1" fmla="*/ 14497 h 14496"/>
                <a:gd name="connsiteX2" fmla="*/ 187645 w 187644"/>
                <a:gd name="connsiteY2" fmla="*/ 7248 h 14496"/>
                <a:gd name="connsiteX3" fmla="*/ 180396 w 187644"/>
                <a:gd name="connsiteY3" fmla="*/ 0 h 14496"/>
                <a:gd name="connsiteX4" fmla="*/ 7248 w 187644"/>
                <a:gd name="connsiteY4" fmla="*/ 0 h 14496"/>
                <a:gd name="connsiteX5" fmla="*/ 0 w 187644"/>
                <a:gd name="connsiteY5" fmla="*/ 7248 h 14496"/>
                <a:gd name="connsiteX6" fmla="*/ 7248 w 187644"/>
                <a:gd name="connsiteY6" fmla="*/ 14497 h 14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7644" h="14496">
                  <a:moveTo>
                    <a:pt x="7248" y="14497"/>
                  </a:moveTo>
                  <a:lnTo>
                    <a:pt x="180396" y="14497"/>
                  </a:lnTo>
                  <a:cubicBezTo>
                    <a:pt x="184401" y="14497"/>
                    <a:pt x="187645" y="11253"/>
                    <a:pt x="187645" y="7248"/>
                  </a:cubicBezTo>
                  <a:cubicBezTo>
                    <a:pt x="187645" y="3244"/>
                    <a:pt x="184401" y="0"/>
                    <a:pt x="180396" y="0"/>
                  </a:cubicBezTo>
                  <a:lnTo>
                    <a:pt x="7248" y="0"/>
                  </a:lnTo>
                  <a:cubicBezTo>
                    <a:pt x="3244" y="0"/>
                    <a:pt x="0" y="3244"/>
                    <a:pt x="0" y="7248"/>
                  </a:cubicBezTo>
                  <a:cubicBezTo>
                    <a:pt x="0" y="11253"/>
                    <a:pt x="3244" y="14497"/>
                    <a:pt x="7248" y="14497"/>
                  </a:cubicBezTo>
                  <a:close/>
                </a:path>
              </a:pathLst>
            </a:custGeom>
            <a:grpFill/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596" name="Frihandsfigur: Form 595">
              <a:extLst>
                <a:ext uri="{FF2B5EF4-FFF2-40B4-BE49-F238E27FC236}">
                  <a16:creationId xmlns:a16="http://schemas.microsoft.com/office/drawing/2014/main" id="{DA27454F-FE16-171F-A60E-37B98662F7BA}"/>
                </a:ext>
              </a:extLst>
            </p:cNvPr>
            <p:cNvSpPr/>
            <p:nvPr/>
          </p:nvSpPr>
          <p:spPr>
            <a:xfrm>
              <a:off x="8973768" y="2305753"/>
              <a:ext cx="187644" cy="14496"/>
            </a:xfrm>
            <a:custGeom>
              <a:avLst/>
              <a:gdLst>
                <a:gd name="connsiteX0" fmla="*/ 7248 w 187644"/>
                <a:gd name="connsiteY0" fmla="*/ 14497 h 14496"/>
                <a:gd name="connsiteX1" fmla="*/ 180396 w 187644"/>
                <a:gd name="connsiteY1" fmla="*/ 14497 h 14496"/>
                <a:gd name="connsiteX2" fmla="*/ 187645 w 187644"/>
                <a:gd name="connsiteY2" fmla="*/ 7248 h 14496"/>
                <a:gd name="connsiteX3" fmla="*/ 180396 w 187644"/>
                <a:gd name="connsiteY3" fmla="*/ 0 h 14496"/>
                <a:gd name="connsiteX4" fmla="*/ 7248 w 187644"/>
                <a:gd name="connsiteY4" fmla="*/ 0 h 14496"/>
                <a:gd name="connsiteX5" fmla="*/ 0 w 187644"/>
                <a:gd name="connsiteY5" fmla="*/ 7248 h 14496"/>
                <a:gd name="connsiteX6" fmla="*/ 7248 w 187644"/>
                <a:gd name="connsiteY6" fmla="*/ 14497 h 14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7644" h="14496">
                  <a:moveTo>
                    <a:pt x="7248" y="14497"/>
                  </a:moveTo>
                  <a:lnTo>
                    <a:pt x="180396" y="14497"/>
                  </a:lnTo>
                  <a:cubicBezTo>
                    <a:pt x="184401" y="14497"/>
                    <a:pt x="187645" y="11253"/>
                    <a:pt x="187645" y="7248"/>
                  </a:cubicBezTo>
                  <a:cubicBezTo>
                    <a:pt x="187645" y="3244"/>
                    <a:pt x="184401" y="0"/>
                    <a:pt x="180396" y="0"/>
                  </a:cubicBezTo>
                  <a:lnTo>
                    <a:pt x="7248" y="0"/>
                  </a:lnTo>
                  <a:cubicBezTo>
                    <a:pt x="3244" y="0"/>
                    <a:pt x="0" y="3244"/>
                    <a:pt x="0" y="7248"/>
                  </a:cubicBezTo>
                  <a:cubicBezTo>
                    <a:pt x="0" y="11253"/>
                    <a:pt x="3244" y="14497"/>
                    <a:pt x="7248" y="14497"/>
                  </a:cubicBezTo>
                  <a:close/>
                </a:path>
              </a:pathLst>
            </a:custGeom>
            <a:grpFill/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  <p:grpSp>
        <p:nvGrpSpPr>
          <p:cNvPr id="597" name="Bild 3">
            <a:extLst>
              <a:ext uri="{FF2B5EF4-FFF2-40B4-BE49-F238E27FC236}">
                <a16:creationId xmlns:a16="http://schemas.microsoft.com/office/drawing/2014/main" id="{DA5E1040-F092-5CDB-AF48-9F2ACB70CEF4}"/>
              </a:ext>
            </a:extLst>
          </p:cNvPr>
          <p:cNvGrpSpPr/>
          <p:nvPr/>
        </p:nvGrpSpPr>
        <p:grpSpPr>
          <a:xfrm>
            <a:off x="3206910" y="2989593"/>
            <a:ext cx="456180" cy="462161"/>
            <a:chOff x="1834310" y="2657777"/>
            <a:chExt cx="353172" cy="357802"/>
          </a:xfrm>
          <a:solidFill>
            <a:schemeClr val="bg1"/>
          </a:solidFill>
        </p:grpSpPr>
        <p:sp>
          <p:nvSpPr>
            <p:cNvPr id="598" name="Frihandsfigur: Form 597">
              <a:extLst>
                <a:ext uri="{FF2B5EF4-FFF2-40B4-BE49-F238E27FC236}">
                  <a16:creationId xmlns:a16="http://schemas.microsoft.com/office/drawing/2014/main" id="{91E70836-B0F5-857A-AC29-30C445359712}"/>
                </a:ext>
              </a:extLst>
            </p:cNvPr>
            <p:cNvSpPr/>
            <p:nvPr/>
          </p:nvSpPr>
          <p:spPr>
            <a:xfrm>
              <a:off x="1950109" y="2800855"/>
              <a:ext cx="121523" cy="86231"/>
            </a:xfrm>
            <a:custGeom>
              <a:avLst/>
              <a:gdLst>
                <a:gd name="connsiteX0" fmla="*/ 37521 w 121523"/>
                <a:gd name="connsiteY0" fmla="*/ 84002 h 86231"/>
                <a:gd name="connsiteX1" fmla="*/ 42894 w 121523"/>
                <a:gd name="connsiteY1" fmla="*/ 86232 h 86231"/>
                <a:gd name="connsiteX2" fmla="*/ 48267 w 121523"/>
                <a:gd name="connsiteY2" fmla="*/ 84002 h 86231"/>
                <a:gd name="connsiteX3" fmla="*/ 119280 w 121523"/>
                <a:gd name="connsiteY3" fmla="*/ 12989 h 86231"/>
                <a:gd name="connsiteX4" fmla="*/ 119280 w 121523"/>
                <a:gd name="connsiteY4" fmla="*/ 2243 h 86231"/>
                <a:gd name="connsiteX5" fmla="*/ 108534 w 121523"/>
                <a:gd name="connsiteY5" fmla="*/ 2243 h 86231"/>
                <a:gd name="connsiteX6" fmla="*/ 42894 w 121523"/>
                <a:gd name="connsiteY6" fmla="*/ 67832 h 86231"/>
                <a:gd name="connsiteX7" fmla="*/ 12989 w 121523"/>
                <a:gd name="connsiteY7" fmla="*/ 37927 h 86231"/>
                <a:gd name="connsiteX8" fmla="*/ 2243 w 121523"/>
                <a:gd name="connsiteY8" fmla="*/ 37927 h 86231"/>
                <a:gd name="connsiteX9" fmla="*/ 2243 w 121523"/>
                <a:gd name="connsiteY9" fmla="*/ 48673 h 86231"/>
                <a:gd name="connsiteX10" fmla="*/ 37521 w 121523"/>
                <a:gd name="connsiteY10" fmla="*/ 83951 h 86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1523" h="86231">
                  <a:moveTo>
                    <a:pt x="37521" y="84002"/>
                  </a:moveTo>
                  <a:cubicBezTo>
                    <a:pt x="38941" y="85421"/>
                    <a:pt x="40867" y="86232"/>
                    <a:pt x="42894" y="86232"/>
                  </a:cubicBezTo>
                  <a:cubicBezTo>
                    <a:pt x="44922" y="86232"/>
                    <a:pt x="46848" y="85421"/>
                    <a:pt x="48267" y="84002"/>
                  </a:cubicBezTo>
                  <a:lnTo>
                    <a:pt x="119280" y="12989"/>
                  </a:lnTo>
                  <a:cubicBezTo>
                    <a:pt x="122271" y="9998"/>
                    <a:pt x="122271" y="5183"/>
                    <a:pt x="119280" y="2243"/>
                  </a:cubicBezTo>
                  <a:cubicBezTo>
                    <a:pt x="116289" y="-748"/>
                    <a:pt x="111474" y="-748"/>
                    <a:pt x="108534" y="2243"/>
                  </a:cubicBezTo>
                  <a:lnTo>
                    <a:pt x="42894" y="67832"/>
                  </a:lnTo>
                  <a:lnTo>
                    <a:pt x="12989" y="37927"/>
                  </a:lnTo>
                  <a:cubicBezTo>
                    <a:pt x="9998" y="34936"/>
                    <a:pt x="5183" y="34936"/>
                    <a:pt x="2243" y="37927"/>
                  </a:cubicBezTo>
                  <a:cubicBezTo>
                    <a:pt x="-748" y="40917"/>
                    <a:pt x="-748" y="45733"/>
                    <a:pt x="2243" y="48673"/>
                  </a:cubicBezTo>
                  <a:lnTo>
                    <a:pt x="37521" y="83951"/>
                  </a:lnTo>
                  <a:close/>
                </a:path>
              </a:pathLst>
            </a:custGeom>
            <a:grpFill/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599" name="Frihandsfigur: Form 598">
              <a:extLst>
                <a:ext uri="{FF2B5EF4-FFF2-40B4-BE49-F238E27FC236}">
                  <a16:creationId xmlns:a16="http://schemas.microsoft.com/office/drawing/2014/main" id="{DD033427-8790-DF79-F886-53BABC5EA70E}"/>
                </a:ext>
              </a:extLst>
            </p:cNvPr>
            <p:cNvSpPr/>
            <p:nvPr/>
          </p:nvSpPr>
          <p:spPr>
            <a:xfrm>
              <a:off x="1905397" y="2731205"/>
              <a:ext cx="210896" cy="210928"/>
            </a:xfrm>
            <a:custGeom>
              <a:avLst/>
              <a:gdLst>
                <a:gd name="connsiteX0" fmla="*/ 73769 w 210896"/>
                <a:gd name="connsiteY0" fmla="*/ 206012 h 210928"/>
                <a:gd name="connsiteX1" fmla="*/ 105600 w 210896"/>
                <a:gd name="connsiteY1" fmla="*/ 210929 h 210928"/>
                <a:gd name="connsiteX2" fmla="*/ 154108 w 210896"/>
                <a:gd name="connsiteY2" fmla="*/ 198966 h 210928"/>
                <a:gd name="connsiteX3" fmla="*/ 205961 w 210896"/>
                <a:gd name="connsiteY3" fmla="*/ 137178 h 210928"/>
                <a:gd name="connsiteX4" fmla="*/ 198966 w 210896"/>
                <a:gd name="connsiteY4" fmla="*/ 56788 h 210928"/>
                <a:gd name="connsiteX5" fmla="*/ 137178 w 210896"/>
                <a:gd name="connsiteY5" fmla="*/ 4935 h 210928"/>
                <a:gd name="connsiteX6" fmla="*/ 56788 w 210896"/>
                <a:gd name="connsiteY6" fmla="*/ 11930 h 210928"/>
                <a:gd name="connsiteX7" fmla="*/ 4935 w 210896"/>
                <a:gd name="connsiteY7" fmla="*/ 73718 h 210928"/>
                <a:gd name="connsiteX8" fmla="*/ 11930 w 210896"/>
                <a:gd name="connsiteY8" fmla="*/ 154108 h 210928"/>
                <a:gd name="connsiteX9" fmla="*/ 73718 w 210896"/>
                <a:gd name="connsiteY9" fmla="*/ 205961 h 210928"/>
                <a:gd name="connsiteX10" fmla="*/ 19432 w 210896"/>
                <a:gd name="connsiteY10" fmla="*/ 78381 h 210928"/>
                <a:gd name="connsiteX11" fmla="*/ 63834 w 210896"/>
                <a:gd name="connsiteY11" fmla="*/ 25514 h 210928"/>
                <a:gd name="connsiteX12" fmla="*/ 105347 w 210896"/>
                <a:gd name="connsiteY12" fmla="*/ 15275 h 210928"/>
                <a:gd name="connsiteX13" fmla="*/ 132617 w 210896"/>
                <a:gd name="connsiteY13" fmla="*/ 19482 h 210928"/>
                <a:gd name="connsiteX14" fmla="*/ 185484 w 210896"/>
                <a:gd name="connsiteY14" fmla="*/ 63884 h 210928"/>
                <a:gd name="connsiteX15" fmla="*/ 191465 w 210896"/>
                <a:gd name="connsiteY15" fmla="*/ 132667 h 210928"/>
                <a:gd name="connsiteX16" fmla="*/ 147062 w 210896"/>
                <a:gd name="connsiteY16" fmla="*/ 185534 h 210928"/>
                <a:gd name="connsiteX17" fmla="*/ 78280 w 210896"/>
                <a:gd name="connsiteY17" fmla="*/ 191515 h 210928"/>
                <a:gd name="connsiteX18" fmla="*/ 25413 w 210896"/>
                <a:gd name="connsiteY18" fmla="*/ 147113 h 210928"/>
                <a:gd name="connsiteX19" fmla="*/ 19432 w 210896"/>
                <a:gd name="connsiteY19" fmla="*/ 78330 h 210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10896" h="210928">
                  <a:moveTo>
                    <a:pt x="73769" y="206012"/>
                  </a:moveTo>
                  <a:cubicBezTo>
                    <a:pt x="84210" y="209306"/>
                    <a:pt x="94956" y="210929"/>
                    <a:pt x="105600" y="210929"/>
                  </a:cubicBezTo>
                  <a:cubicBezTo>
                    <a:pt x="122327" y="210929"/>
                    <a:pt x="138902" y="206924"/>
                    <a:pt x="154108" y="198966"/>
                  </a:cubicBezTo>
                  <a:cubicBezTo>
                    <a:pt x="179097" y="185990"/>
                    <a:pt x="197496" y="164043"/>
                    <a:pt x="205961" y="137178"/>
                  </a:cubicBezTo>
                  <a:cubicBezTo>
                    <a:pt x="214426" y="110314"/>
                    <a:pt x="211942" y="81777"/>
                    <a:pt x="198966" y="56788"/>
                  </a:cubicBezTo>
                  <a:cubicBezTo>
                    <a:pt x="185990" y="31799"/>
                    <a:pt x="164043" y="13400"/>
                    <a:pt x="137178" y="4935"/>
                  </a:cubicBezTo>
                  <a:cubicBezTo>
                    <a:pt x="110314" y="-3530"/>
                    <a:pt x="81777" y="-1046"/>
                    <a:pt x="56788" y="11930"/>
                  </a:cubicBezTo>
                  <a:cubicBezTo>
                    <a:pt x="31799" y="24906"/>
                    <a:pt x="13400" y="46853"/>
                    <a:pt x="4935" y="73718"/>
                  </a:cubicBezTo>
                  <a:cubicBezTo>
                    <a:pt x="-3530" y="100582"/>
                    <a:pt x="-1046" y="129119"/>
                    <a:pt x="11930" y="154108"/>
                  </a:cubicBezTo>
                  <a:cubicBezTo>
                    <a:pt x="24906" y="179097"/>
                    <a:pt x="46854" y="197496"/>
                    <a:pt x="73718" y="205961"/>
                  </a:cubicBezTo>
                  <a:close/>
                  <a:moveTo>
                    <a:pt x="19432" y="78381"/>
                  </a:moveTo>
                  <a:cubicBezTo>
                    <a:pt x="26680" y="55420"/>
                    <a:pt x="42444" y="36615"/>
                    <a:pt x="63834" y="25514"/>
                  </a:cubicBezTo>
                  <a:cubicBezTo>
                    <a:pt x="76861" y="18722"/>
                    <a:pt x="91053" y="15275"/>
                    <a:pt x="105347" y="15275"/>
                  </a:cubicBezTo>
                  <a:cubicBezTo>
                    <a:pt x="114470" y="15275"/>
                    <a:pt x="123645" y="16695"/>
                    <a:pt x="132617" y="19482"/>
                  </a:cubicBezTo>
                  <a:cubicBezTo>
                    <a:pt x="155578" y="26731"/>
                    <a:pt x="174383" y="42494"/>
                    <a:pt x="185484" y="63884"/>
                  </a:cubicBezTo>
                  <a:cubicBezTo>
                    <a:pt x="196584" y="85275"/>
                    <a:pt x="198713" y="109706"/>
                    <a:pt x="191465" y="132667"/>
                  </a:cubicBezTo>
                  <a:cubicBezTo>
                    <a:pt x="184216" y="155629"/>
                    <a:pt x="168452" y="174434"/>
                    <a:pt x="147062" y="185534"/>
                  </a:cubicBezTo>
                  <a:cubicBezTo>
                    <a:pt x="125672" y="196635"/>
                    <a:pt x="101241" y="198814"/>
                    <a:pt x="78280" y="191515"/>
                  </a:cubicBezTo>
                  <a:cubicBezTo>
                    <a:pt x="55318" y="184267"/>
                    <a:pt x="36513" y="168503"/>
                    <a:pt x="25413" y="147113"/>
                  </a:cubicBezTo>
                  <a:cubicBezTo>
                    <a:pt x="14312" y="125723"/>
                    <a:pt x="12183" y="101292"/>
                    <a:pt x="19432" y="78330"/>
                  </a:cubicBezTo>
                  <a:close/>
                </a:path>
              </a:pathLst>
            </a:custGeom>
            <a:grpFill/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600" name="Frihandsfigur: Form 599">
              <a:extLst>
                <a:ext uri="{FF2B5EF4-FFF2-40B4-BE49-F238E27FC236}">
                  <a16:creationId xmlns:a16="http://schemas.microsoft.com/office/drawing/2014/main" id="{10E5FF9D-1746-02CD-009F-DA8C22F07593}"/>
                </a:ext>
              </a:extLst>
            </p:cNvPr>
            <p:cNvSpPr/>
            <p:nvPr/>
          </p:nvSpPr>
          <p:spPr>
            <a:xfrm>
              <a:off x="1834310" y="2657777"/>
              <a:ext cx="353172" cy="357802"/>
            </a:xfrm>
            <a:custGeom>
              <a:avLst/>
              <a:gdLst>
                <a:gd name="connsiteX0" fmla="*/ 3793 w 353172"/>
                <a:gd name="connsiteY0" fmla="*/ 222264 h 357802"/>
                <a:gd name="connsiteX1" fmla="*/ 3388 w 353172"/>
                <a:gd name="connsiteY1" fmla="*/ 222518 h 357802"/>
                <a:gd name="connsiteX2" fmla="*/ 1005 w 353172"/>
                <a:gd name="connsiteY2" fmla="*/ 232655 h 357802"/>
                <a:gd name="connsiteX3" fmla="*/ 42214 w 353172"/>
                <a:gd name="connsiteY3" fmla="*/ 304023 h 357802"/>
                <a:gd name="connsiteX4" fmla="*/ 52605 w 353172"/>
                <a:gd name="connsiteY4" fmla="*/ 306811 h 357802"/>
                <a:gd name="connsiteX5" fmla="*/ 99998 w 353172"/>
                <a:gd name="connsiteY5" fmla="*/ 306811 h 357802"/>
                <a:gd name="connsiteX6" fmla="*/ 104053 w 353172"/>
                <a:gd name="connsiteY6" fmla="*/ 309142 h 357802"/>
                <a:gd name="connsiteX7" fmla="*/ 127724 w 353172"/>
                <a:gd name="connsiteY7" fmla="*/ 350199 h 357802"/>
                <a:gd name="connsiteX8" fmla="*/ 129954 w 353172"/>
                <a:gd name="connsiteY8" fmla="*/ 355572 h 357802"/>
                <a:gd name="connsiteX9" fmla="*/ 135327 w 353172"/>
                <a:gd name="connsiteY9" fmla="*/ 357802 h 357802"/>
                <a:gd name="connsiteX10" fmla="*/ 217744 w 353172"/>
                <a:gd name="connsiteY10" fmla="*/ 357802 h 357802"/>
                <a:gd name="connsiteX11" fmla="*/ 225348 w 353172"/>
                <a:gd name="connsiteY11" fmla="*/ 350199 h 357802"/>
                <a:gd name="connsiteX12" fmla="*/ 249069 w 353172"/>
                <a:gd name="connsiteY12" fmla="*/ 309142 h 357802"/>
                <a:gd name="connsiteX13" fmla="*/ 253124 w 353172"/>
                <a:gd name="connsiteY13" fmla="*/ 306811 h 357802"/>
                <a:gd name="connsiteX14" fmla="*/ 300466 w 353172"/>
                <a:gd name="connsiteY14" fmla="*/ 306811 h 357802"/>
                <a:gd name="connsiteX15" fmla="*/ 301480 w 353172"/>
                <a:gd name="connsiteY15" fmla="*/ 307267 h 357802"/>
                <a:gd name="connsiteX16" fmla="*/ 310908 w 353172"/>
                <a:gd name="connsiteY16" fmla="*/ 304023 h 357802"/>
                <a:gd name="connsiteX17" fmla="*/ 352117 w 353172"/>
                <a:gd name="connsiteY17" fmla="*/ 232655 h 357802"/>
                <a:gd name="connsiteX18" fmla="*/ 352877 w 353172"/>
                <a:gd name="connsiteY18" fmla="*/ 226877 h 357802"/>
                <a:gd name="connsiteX19" fmla="*/ 349329 w 353172"/>
                <a:gd name="connsiteY19" fmla="*/ 222264 h 357802"/>
                <a:gd name="connsiteX20" fmla="*/ 325658 w 353172"/>
                <a:gd name="connsiteY20" fmla="*/ 181258 h 357802"/>
                <a:gd name="connsiteX21" fmla="*/ 325658 w 353172"/>
                <a:gd name="connsiteY21" fmla="*/ 176595 h 357802"/>
                <a:gd name="connsiteX22" fmla="*/ 349379 w 353172"/>
                <a:gd name="connsiteY22" fmla="*/ 135538 h 357802"/>
                <a:gd name="connsiteX23" fmla="*/ 349785 w 353172"/>
                <a:gd name="connsiteY23" fmla="*/ 135285 h 357802"/>
                <a:gd name="connsiteX24" fmla="*/ 352167 w 353172"/>
                <a:gd name="connsiteY24" fmla="*/ 125147 h 357802"/>
                <a:gd name="connsiteX25" fmla="*/ 310958 w 353172"/>
                <a:gd name="connsiteY25" fmla="*/ 53779 h 357802"/>
                <a:gd name="connsiteX26" fmla="*/ 306346 w 353172"/>
                <a:gd name="connsiteY26" fmla="*/ 50231 h 357802"/>
                <a:gd name="connsiteX27" fmla="*/ 300568 w 353172"/>
                <a:gd name="connsiteY27" fmla="*/ 50991 h 357802"/>
                <a:gd name="connsiteX28" fmla="*/ 253175 w 353172"/>
                <a:gd name="connsiteY28" fmla="*/ 50991 h 357802"/>
                <a:gd name="connsiteX29" fmla="*/ 249120 w 353172"/>
                <a:gd name="connsiteY29" fmla="*/ 48660 h 357802"/>
                <a:gd name="connsiteX30" fmla="*/ 225449 w 353172"/>
                <a:gd name="connsiteY30" fmla="*/ 7603 h 357802"/>
                <a:gd name="connsiteX31" fmla="*/ 223219 w 353172"/>
                <a:gd name="connsiteY31" fmla="*/ 2230 h 357802"/>
                <a:gd name="connsiteX32" fmla="*/ 217846 w 353172"/>
                <a:gd name="connsiteY32" fmla="*/ 0 h 357802"/>
                <a:gd name="connsiteX33" fmla="*/ 135428 w 353172"/>
                <a:gd name="connsiteY33" fmla="*/ 0 h 357802"/>
                <a:gd name="connsiteX34" fmla="*/ 127825 w 353172"/>
                <a:gd name="connsiteY34" fmla="*/ 7603 h 357802"/>
                <a:gd name="connsiteX35" fmla="*/ 104103 w 353172"/>
                <a:gd name="connsiteY35" fmla="*/ 48660 h 357802"/>
                <a:gd name="connsiteX36" fmla="*/ 100048 w 353172"/>
                <a:gd name="connsiteY36" fmla="*/ 50991 h 357802"/>
                <a:gd name="connsiteX37" fmla="*/ 52656 w 353172"/>
                <a:gd name="connsiteY37" fmla="*/ 50991 h 357802"/>
                <a:gd name="connsiteX38" fmla="*/ 46877 w 353172"/>
                <a:gd name="connsiteY38" fmla="*/ 50231 h 357802"/>
                <a:gd name="connsiteX39" fmla="*/ 42265 w 353172"/>
                <a:gd name="connsiteY39" fmla="*/ 53779 h 357802"/>
                <a:gd name="connsiteX40" fmla="*/ 1056 w 353172"/>
                <a:gd name="connsiteY40" fmla="*/ 125147 h 357802"/>
                <a:gd name="connsiteX41" fmla="*/ 296 w 353172"/>
                <a:gd name="connsiteY41" fmla="*/ 130925 h 357802"/>
                <a:gd name="connsiteX42" fmla="*/ 3844 w 353172"/>
                <a:gd name="connsiteY42" fmla="*/ 135538 h 357802"/>
                <a:gd name="connsiteX43" fmla="*/ 27515 w 353172"/>
                <a:gd name="connsiteY43" fmla="*/ 176544 h 357802"/>
                <a:gd name="connsiteX44" fmla="*/ 27515 w 353172"/>
                <a:gd name="connsiteY44" fmla="*/ 181207 h 357802"/>
                <a:gd name="connsiteX45" fmla="*/ 3793 w 353172"/>
                <a:gd name="connsiteY45" fmla="*/ 222264 h 357802"/>
                <a:gd name="connsiteX46" fmla="*/ 17732 w 353172"/>
                <a:gd name="connsiteY46" fmla="*/ 126516 h 357802"/>
                <a:gd name="connsiteX47" fmla="*/ 51794 w 353172"/>
                <a:gd name="connsiteY47" fmla="*/ 67516 h 357802"/>
                <a:gd name="connsiteX48" fmla="*/ 107550 w 353172"/>
                <a:gd name="connsiteY48" fmla="*/ 64170 h 357802"/>
                <a:gd name="connsiteX49" fmla="*/ 111605 w 353172"/>
                <a:gd name="connsiteY49" fmla="*/ 61839 h 357802"/>
                <a:gd name="connsiteX50" fmla="*/ 142474 w 353172"/>
                <a:gd name="connsiteY50" fmla="*/ 15206 h 357802"/>
                <a:gd name="connsiteX51" fmla="*/ 210648 w 353172"/>
                <a:gd name="connsiteY51" fmla="*/ 15206 h 357802"/>
                <a:gd name="connsiteX52" fmla="*/ 241466 w 353172"/>
                <a:gd name="connsiteY52" fmla="*/ 61839 h 357802"/>
                <a:gd name="connsiteX53" fmla="*/ 245521 w 353172"/>
                <a:gd name="connsiteY53" fmla="*/ 64170 h 357802"/>
                <a:gd name="connsiteX54" fmla="*/ 301277 w 353172"/>
                <a:gd name="connsiteY54" fmla="*/ 67566 h 357802"/>
                <a:gd name="connsiteX55" fmla="*/ 335339 w 353172"/>
                <a:gd name="connsiteY55" fmla="*/ 126617 h 357802"/>
                <a:gd name="connsiteX56" fmla="*/ 310350 w 353172"/>
                <a:gd name="connsiteY56" fmla="*/ 176645 h 357802"/>
                <a:gd name="connsiteX57" fmla="*/ 310350 w 353172"/>
                <a:gd name="connsiteY57" fmla="*/ 181309 h 357802"/>
                <a:gd name="connsiteX58" fmla="*/ 335288 w 353172"/>
                <a:gd name="connsiteY58" fmla="*/ 231286 h 357802"/>
                <a:gd name="connsiteX59" fmla="*/ 301227 w 353172"/>
                <a:gd name="connsiteY59" fmla="*/ 290287 h 357802"/>
                <a:gd name="connsiteX60" fmla="*/ 245470 w 353172"/>
                <a:gd name="connsiteY60" fmla="*/ 293632 h 357802"/>
                <a:gd name="connsiteX61" fmla="*/ 241415 w 353172"/>
                <a:gd name="connsiteY61" fmla="*/ 295964 h 357802"/>
                <a:gd name="connsiteX62" fmla="*/ 210547 w 353172"/>
                <a:gd name="connsiteY62" fmla="*/ 342596 h 357802"/>
                <a:gd name="connsiteX63" fmla="*/ 142372 w 353172"/>
                <a:gd name="connsiteY63" fmla="*/ 342596 h 357802"/>
                <a:gd name="connsiteX64" fmla="*/ 111554 w 353172"/>
                <a:gd name="connsiteY64" fmla="*/ 295964 h 357802"/>
                <a:gd name="connsiteX65" fmla="*/ 107499 w 353172"/>
                <a:gd name="connsiteY65" fmla="*/ 293632 h 357802"/>
                <a:gd name="connsiteX66" fmla="*/ 51743 w 353172"/>
                <a:gd name="connsiteY66" fmla="*/ 290236 h 357802"/>
                <a:gd name="connsiteX67" fmla="*/ 17681 w 353172"/>
                <a:gd name="connsiteY67" fmla="*/ 231185 h 357802"/>
                <a:gd name="connsiteX68" fmla="*/ 42670 w 353172"/>
                <a:gd name="connsiteY68" fmla="*/ 181157 h 357802"/>
                <a:gd name="connsiteX69" fmla="*/ 42670 w 353172"/>
                <a:gd name="connsiteY69" fmla="*/ 176493 h 357802"/>
                <a:gd name="connsiteX70" fmla="*/ 17732 w 353172"/>
                <a:gd name="connsiteY70" fmla="*/ 126516 h 357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353172" h="357802">
                  <a:moveTo>
                    <a:pt x="3793" y="222264"/>
                  </a:moveTo>
                  <a:cubicBezTo>
                    <a:pt x="3793" y="222264"/>
                    <a:pt x="3489" y="222467"/>
                    <a:pt x="3388" y="222518"/>
                  </a:cubicBezTo>
                  <a:cubicBezTo>
                    <a:pt x="42" y="224748"/>
                    <a:pt x="-972" y="229158"/>
                    <a:pt x="1005" y="232655"/>
                  </a:cubicBezTo>
                  <a:lnTo>
                    <a:pt x="42214" y="304023"/>
                  </a:lnTo>
                  <a:cubicBezTo>
                    <a:pt x="44343" y="307672"/>
                    <a:pt x="48955" y="308889"/>
                    <a:pt x="52605" y="306811"/>
                  </a:cubicBezTo>
                  <a:cubicBezTo>
                    <a:pt x="67203" y="298346"/>
                    <a:pt x="85400" y="298397"/>
                    <a:pt x="99998" y="306811"/>
                  </a:cubicBezTo>
                  <a:lnTo>
                    <a:pt x="104053" y="309142"/>
                  </a:lnTo>
                  <a:cubicBezTo>
                    <a:pt x="118651" y="317607"/>
                    <a:pt x="127724" y="333320"/>
                    <a:pt x="127724" y="350199"/>
                  </a:cubicBezTo>
                  <a:cubicBezTo>
                    <a:pt x="127724" y="352227"/>
                    <a:pt x="128535" y="354153"/>
                    <a:pt x="129954" y="355572"/>
                  </a:cubicBezTo>
                  <a:cubicBezTo>
                    <a:pt x="131373" y="356991"/>
                    <a:pt x="133299" y="357802"/>
                    <a:pt x="135327" y="357802"/>
                  </a:cubicBezTo>
                  <a:lnTo>
                    <a:pt x="217744" y="357802"/>
                  </a:lnTo>
                  <a:cubicBezTo>
                    <a:pt x="221951" y="357802"/>
                    <a:pt x="225348" y="354406"/>
                    <a:pt x="225348" y="350199"/>
                  </a:cubicBezTo>
                  <a:cubicBezTo>
                    <a:pt x="225348" y="333320"/>
                    <a:pt x="234421" y="317607"/>
                    <a:pt x="249069" y="309142"/>
                  </a:cubicBezTo>
                  <a:lnTo>
                    <a:pt x="253124" y="306811"/>
                  </a:lnTo>
                  <a:cubicBezTo>
                    <a:pt x="267722" y="298397"/>
                    <a:pt x="285868" y="298397"/>
                    <a:pt x="300466" y="306811"/>
                  </a:cubicBezTo>
                  <a:cubicBezTo>
                    <a:pt x="300770" y="307013"/>
                    <a:pt x="301125" y="307165"/>
                    <a:pt x="301480" y="307267"/>
                  </a:cubicBezTo>
                  <a:cubicBezTo>
                    <a:pt x="304977" y="308686"/>
                    <a:pt x="308982" y="307267"/>
                    <a:pt x="310908" y="304023"/>
                  </a:cubicBezTo>
                  <a:lnTo>
                    <a:pt x="352117" y="232655"/>
                  </a:lnTo>
                  <a:cubicBezTo>
                    <a:pt x="353130" y="230932"/>
                    <a:pt x="353384" y="228853"/>
                    <a:pt x="352877" y="226877"/>
                  </a:cubicBezTo>
                  <a:cubicBezTo>
                    <a:pt x="352370" y="224900"/>
                    <a:pt x="351052" y="223278"/>
                    <a:pt x="349329" y="222264"/>
                  </a:cubicBezTo>
                  <a:cubicBezTo>
                    <a:pt x="334731" y="213850"/>
                    <a:pt x="325658" y="198086"/>
                    <a:pt x="325658" y="181258"/>
                  </a:cubicBezTo>
                  <a:lnTo>
                    <a:pt x="325658" y="176595"/>
                  </a:lnTo>
                  <a:cubicBezTo>
                    <a:pt x="325658" y="159716"/>
                    <a:pt x="334731" y="143952"/>
                    <a:pt x="349379" y="135538"/>
                  </a:cubicBezTo>
                  <a:cubicBezTo>
                    <a:pt x="349532" y="135437"/>
                    <a:pt x="349684" y="135335"/>
                    <a:pt x="349785" y="135285"/>
                  </a:cubicBezTo>
                  <a:cubicBezTo>
                    <a:pt x="353130" y="133054"/>
                    <a:pt x="354144" y="128645"/>
                    <a:pt x="352167" y="125147"/>
                  </a:cubicBezTo>
                  <a:lnTo>
                    <a:pt x="310958" y="53779"/>
                  </a:lnTo>
                  <a:cubicBezTo>
                    <a:pt x="309945" y="52056"/>
                    <a:pt x="308272" y="50738"/>
                    <a:pt x="306346" y="50231"/>
                  </a:cubicBezTo>
                  <a:cubicBezTo>
                    <a:pt x="304369" y="49724"/>
                    <a:pt x="302342" y="49978"/>
                    <a:pt x="300568" y="50991"/>
                  </a:cubicBezTo>
                  <a:cubicBezTo>
                    <a:pt x="285970" y="59406"/>
                    <a:pt x="267773" y="59406"/>
                    <a:pt x="253175" y="50991"/>
                  </a:cubicBezTo>
                  <a:lnTo>
                    <a:pt x="249120" y="48660"/>
                  </a:lnTo>
                  <a:cubicBezTo>
                    <a:pt x="234522" y="40195"/>
                    <a:pt x="225449" y="24482"/>
                    <a:pt x="225449" y="7603"/>
                  </a:cubicBezTo>
                  <a:cubicBezTo>
                    <a:pt x="225449" y="5576"/>
                    <a:pt x="224638" y="3649"/>
                    <a:pt x="223219" y="2230"/>
                  </a:cubicBezTo>
                  <a:cubicBezTo>
                    <a:pt x="221799" y="811"/>
                    <a:pt x="219873" y="0"/>
                    <a:pt x="217846" y="0"/>
                  </a:cubicBezTo>
                  <a:lnTo>
                    <a:pt x="135428" y="0"/>
                  </a:lnTo>
                  <a:cubicBezTo>
                    <a:pt x="131221" y="0"/>
                    <a:pt x="127825" y="3396"/>
                    <a:pt x="127825" y="7603"/>
                  </a:cubicBezTo>
                  <a:cubicBezTo>
                    <a:pt x="127825" y="24482"/>
                    <a:pt x="118752" y="40195"/>
                    <a:pt x="104103" y="48660"/>
                  </a:cubicBezTo>
                  <a:lnTo>
                    <a:pt x="100048" y="50991"/>
                  </a:lnTo>
                  <a:cubicBezTo>
                    <a:pt x="85450" y="59406"/>
                    <a:pt x="67254" y="59406"/>
                    <a:pt x="52656" y="50991"/>
                  </a:cubicBezTo>
                  <a:cubicBezTo>
                    <a:pt x="50882" y="49978"/>
                    <a:pt x="48854" y="49724"/>
                    <a:pt x="46877" y="50231"/>
                  </a:cubicBezTo>
                  <a:cubicBezTo>
                    <a:pt x="44951" y="50738"/>
                    <a:pt x="43279" y="52005"/>
                    <a:pt x="42265" y="53779"/>
                  </a:cubicBezTo>
                  <a:lnTo>
                    <a:pt x="1056" y="125147"/>
                  </a:lnTo>
                  <a:cubicBezTo>
                    <a:pt x="42" y="126870"/>
                    <a:pt x="-211" y="128949"/>
                    <a:pt x="296" y="130925"/>
                  </a:cubicBezTo>
                  <a:cubicBezTo>
                    <a:pt x="802" y="132902"/>
                    <a:pt x="2120" y="134524"/>
                    <a:pt x="3844" y="135538"/>
                  </a:cubicBezTo>
                  <a:cubicBezTo>
                    <a:pt x="18442" y="143952"/>
                    <a:pt x="27515" y="159716"/>
                    <a:pt x="27515" y="176544"/>
                  </a:cubicBezTo>
                  <a:lnTo>
                    <a:pt x="27515" y="181207"/>
                  </a:lnTo>
                  <a:cubicBezTo>
                    <a:pt x="27515" y="198086"/>
                    <a:pt x="18442" y="213850"/>
                    <a:pt x="3793" y="222264"/>
                  </a:cubicBezTo>
                  <a:close/>
                  <a:moveTo>
                    <a:pt x="17732" y="126516"/>
                  </a:moveTo>
                  <a:lnTo>
                    <a:pt x="51794" y="67516"/>
                  </a:lnTo>
                  <a:cubicBezTo>
                    <a:pt x="69737" y="75119"/>
                    <a:pt x="90468" y="74004"/>
                    <a:pt x="107550" y="64170"/>
                  </a:cubicBezTo>
                  <a:lnTo>
                    <a:pt x="111605" y="61839"/>
                  </a:lnTo>
                  <a:cubicBezTo>
                    <a:pt x="128737" y="51955"/>
                    <a:pt x="140091" y="34569"/>
                    <a:pt x="142474" y="15206"/>
                  </a:cubicBezTo>
                  <a:lnTo>
                    <a:pt x="210648" y="15206"/>
                  </a:lnTo>
                  <a:cubicBezTo>
                    <a:pt x="213031" y="34569"/>
                    <a:pt x="224384" y="51955"/>
                    <a:pt x="241466" y="61839"/>
                  </a:cubicBezTo>
                  <a:lnTo>
                    <a:pt x="245521" y="64170"/>
                  </a:lnTo>
                  <a:cubicBezTo>
                    <a:pt x="262603" y="74054"/>
                    <a:pt x="283385" y="75169"/>
                    <a:pt x="301277" y="67566"/>
                  </a:cubicBezTo>
                  <a:lnTo>
                    <a:pt x="335339" y="126617"/>
                  </a:lnTo>
                  <a:cubicBezTo>
                    <a:pt x="319778" y="138326"/>
                    <a:pt x="310350" y="156928"/>
                    <a:pt x="310350" y="176645"/>
                  </a:cubicBezTo>
                  <a:lnTo>
                    <a:pt x="310350" y="181309"/>
                  </a:lnTo>
                  <a:cubicBezTo>
                    <a:pt x="310350" y="201077"/>
                    <a:pt x="319778" y="219628"/>
                    <a:pt x="335288" y="231286"/>
                  </a:cubicBezTo>
                  <a:lnTo>
                    <a:pt x="301227" y="290287"/>
                  </a:lnTo>
                  <a:cubicBezTo>
                    <a:pt x="283283" y="282683"/>
                    <a:pt x="262552" y="283799"/>
                    <a:pt x="245470" y="293632"/>
                  </a:cubicBezTo>
                  <a:lnTo>
                    <a:pt x="241415" y="295964"/>
                  </a:lnTo>
                  <a:cubicBezTo>
                    <a:pt x="224283" y="305848"/>
                    <a:pt x="212929" y="323233"/>
                    <a:pt x="210547" y="342596"/>
                  </a:cubicBezTo>
                  <a:lnTo>
                    <a:pt x="142372" y="342596"/>
                  </a:lnTo>
                  <a:cubicBezTo>
                    <a:pt x="139990" y="323233"/>
                    <a:pt x="128636" y="305848"/>
                    <a:pt x="111554" y="295964"/>
                  </a:cubicBezTo>
                  <a:lnTo>
                    <a:pt x="107499" y="293632"/>
                  </a:lnTo>
                  <a:cubicBezTo>
                    <a:pt x="90418" y="283748"/>
                    <a:pt x="69636" y="282633"/>
                    <a:pt x="51743" y="290236"/>
                  </a:cubicBezTo>
                  <a:lnTo>
                    <a:pt x="17681" y="231185"/>
                  </a:lnTo>
                  <a:cubicBezTo>
                    <a:pt x="33242" y="219476"/>
                    <a:pt x="42670" y="200874"/>
                    <a:pt x="42670" y="181157"/>
                  </a:cubicBezTo>
                  <a:lnTo>
                    <a:pt x="42670" y="176493"/>
                  </a:lnTo>
                  <a:cubicBezTo>
                    <a:pt x="42670" y="156725"/>
                    <a:pt x="33242" y="138174"/>
                    <a:pt x="17732" y="126516"/>
                  </a:cubicBezTo>
                  <a:close/>
                </a:path>
              </a:pathLst>
            </a:custGeom>
            <a:grpFill/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  <p:grpSp>
        <p:nvGrpSpPr>
          <p:cNvPr id="601" name="Bild 3">
            <a:extLst>
              <a:ext uri="{FF2B5EF4-FFF2-40B4-BE49-F238E27FC236}">
                <a16:creationId xmlns:a16="http://schemas.microsoft.com/office/drawing/2014/main" id="{9A78F9FA-9347-0BD5-D890-FB0D2194AB12}"/>
              </a:ext>
            </a:extLst>
          </p:cNvPr>
          <p:cNvGrpSpPr/>
          <p:nvPr/>
        </p:nvGrpSpPr>
        <p:grpSpPr>
          <a:xfrm>
            <a:off x="9067529" y="3051103"/>
            <a:ext cx="615231" cy="339139"/>
            <a:chOff x="5887972" y="2705423"/>
            <a:chExt cx="476308" cy="262560"/>
          </a:xfrm>
          <a:solidFill>
            <a:schemeClr val="bg1"/>
          </a:solidFill>
        </p:grpSpPr>
        <p:sp>
          <p:nvSpPr>
            <p:cNvPr id="602" name="Frihandsfigur: Form 601">
              <a:extLst>
                <a:ext uri="{FF2B5EF4-FFF2-40B4-BE49-F238E27FC236}">
                  <a16:creationId xmlns:a16="http://schemas.microsoft.com/office/drawing/2014/main" id="{FA9FAEB6-B7B0-DAE3-D470-7E6F291A07A5}"/>
                </a:ext>
              </a:extLst>
            </p:cNvPr>
            <p:cNvSpPr/>
            <p:nvPr/>
          </p:nvSpPr>
          <p:spPr>
            <a:xfrm>
              <a:off x="5887972" y="2705423"/>
              <a:ext cx="314464" cy="183488"/>
            </a:xfrm>
            <a:custGeom>
              <a:avLst/>
              <a:gdLst>
                <a:gd name="connsiteX0" fmla="*/ 91744 w 314464"/>
                <a:gd name="connsiteY0" fmla="*/ 183488 h 183488"/>
                <a:gd name="connsiteX1" fmla="*/ 137870 w 314464"/>
                <a:gd name="connsiteY1" fmla="*/ 183488 h 183488"/>
                <a:gd name="connsiteX2" fmla="*/ 145473 w 314464"/>
                <a:gd name="connsiteY2" fmla="*/ 175885 h 183488"/>
                <a:gd name="connsiteX3" fmla="*/ 137870 w 314464"/>
                <a:gd name="connsiteY3" fmla="*/ 168282 h 183488"/>
                <a:gd name="connsiteX4" fmla="*/ 91744 w 314464"/>
                <a:gd name="connsiteY4" fmla="*/ 168282 h 183488"/>
                <a:gd name="connsiteX5" fmla="*/ 15206 w 314464"/>
                <a:gd name="connsiteY5" fmla="*/ 91744 h 183488"/>
                <a:gd name="connsiteX6" fmla="*/ 91744 w 314464"/>
                <a:gd name="connsiteY6" fmla="*/ 15206 h 183488"/>
                <a:gd name="connsiteX7" fmla="*/ 222721 w 314464"/>
                <a:gd name="connsiteY7" fmla="*/ 15206 h 183488"/>
                <a:gd name="connsiteX8" fmla="*/ 299258 w 314464"/>
                <a:gd name="connsiteY8" fmla="*/ 91744 h 183488"/>
                <a:gd name="connsiteX9" fmla="*/ 222721 w 314464"/>
                <a:gd name="connsiteY9" fmla="*/ 168282 h 183488"/>
                <a:gd name="connsiteX10" fmla="*/ 201482 w 314464"/>
                <a:gd name="connsiteY10" fmla="*/ 168282 h 183488"/>
                <a:gd name="connsiteX11" fmla="*/ 193879 w 314464"/>
                <a:gd name="connsiteY11" fmla="*/ 175885 h 183488"/>
                <a:gd name="connsiteX12" fmla="*/ 201482 w 314464"/>
                <a:gd name="connsiteY12" fmla="*/ 183488 h 183488"/>
                <a:gd name="connsiteX13" fmla="*/ 222721 w 314464"/>
                <a:gd name="connsiteY13" fmla="*/ 183488 h 183488"/>
                <a:gd name="connsiteX14" fmla="*/ 314465 w 314464"/>
                <a:gd name="connsiteY14" fmla="*/ 91744 h 183488"/>
                <a:gd name="connsiteX15" fmla="*/ 222721 w 314464"/>
                <a:gd name="connsiteY15" fmla="*/ 0 h 183488"/>
                <a:gd name="connsiteX16" fmla="*/ 91744 w 314464"/>
                <a:gd name="connsiteY16" fmla="*/ 0 h 183488"/>
                <a:gd name="connsiteX17" fmla="*/ 0 w 314464"/>
                <a:gd name="connsiteY17" fmla="*/ 91744 h 183488"/>
                <a:gd name="connsiteX18" fmla="*/ 91744 w 314464"/>
                <a:gd name="connsiteY18" fmla="*/ 183488 h 183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14464" h="183488">
                  <a:moveTo>
                    <a:pt x="91744" y="183488"/>
                  </a:moveTo>
                  <a:lnTo>
                    <a:pt x="137870" y="183488"/>
                  </a:lnTo>
                  <a:cubicBezTo>
                    <a:pt x="142077" y="183488"/>
                    <a:pt x="145473" y="180092"/>
                    <a:pt x="145473" y="175885"/>
                  </a:cubicBezTo>
                  <a:cubicBezTo>
                    <a:pt x="145473" y="171678"/>
                    <a:pt x="142077" y="168282"/>
                    <a:pt x="137870" y="168282"/>
                  </a:cubicBezTo>
                  <a:lnTo>
                    <a:pt x="91744" y="168282"/>
                  </a:lnTo>
                  <a:cubicBezTo>
                    <a:pt x="49572" y="168282"/>
                    <a:pt x="15206" y="133967"/>
                    <a:pt x="15206" y="91744"/>
                  </a:cubicBezTo>
                  <a:cubicBezTo>
                    <a:pt x="15206" y="49521"/>
                    <a:pt x="49522" y="15206"/>
                    <a:pt x="91744" y="15206"/>
                  </a:cubicBezTo>
                  <a:lnTo>
                    <a:pt x="222721" y="15206"/>
                  </a:lnTo>
                  <a:cubicBezTo>
                    <a:pt x="264892" y="15206"/>
                    <a:pt x="299258" y="49521"/>
                    <a:pt x="299258" y="91744"/>
                  </a:cubicBezTo>
                  <a:cubicBezTo>
                    <a:pt x="299258" y="133967"/>
                    <a:pt x="264943" y="168282"/>
                    <a:pt x="222721" y="168282"/>
                  </a:cubicBezTo>
                  <a:lnTo>
                    <a:pt x="201482" y="168282"/>
                  </a:lnTo>
                  <a:cubicBezTo>
                    <a:pt x="197275" y="168282"/>
                    <a:pt x="193879" y="171678"/>
                    <a:pt x="193879" y="175885"/>
                  </a:cubicBezTo>
                  <a:cubicBezTo>
                    <a:pt x="193879" y="180092"/>
                    <a:pt x="197275" y="183488"/>
                    <a:pt x="201482" y="183488"/>
                  </a:cubicBezTo>
                  <a:lnTo>
                    <a:pt x="222721" y="183488"/>
                  </a:lnTo>
                  <a:cubicBezTo>
                    <a:pt x="273306" y="183488"/>
                    <a:pt x="314465" y="142330"/>
                    <a:pt x="314465" y="91744"/>
                  </a:cubicBezTo>
                  <a:cubicBezTo>
                    <a:pt x="314465" y="41158"/>
                    <a:pt x="273306" y="0"/>
                    <a:pt x="222721" y="0"/>
                  </a:cubicBezTo>
                  <a:lnTo>
                    <a:pt x="91744" y="0"/>
                  </a:lnTo>
                  <a:cubicBezTo>
                    <a:pt x="41158" y="0"/>
                    <a:pt x="0" y="41158"/>
                    <a:pt x="0" y="91744"/>
                  </a:cubicBezTo>
                  <a:cubicBezTo>
                    <a:pt x="0" y="142330"/>
                    <a:pt x="41158" y="183488"/>
                    <a:pt x="91744" y="183488"/>
                  </a:cubicBezTo>
                  <a:close/>
                </a:path>
              </a:pathLst>
            </a:custGeom>
            <a:grpFill/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603" name="Frihandsfigur: Form 602">
              <a:extLst>
                <a:ext uri="{FF2B5EF4-FFF2-40B4-BE49-F238E27FC236}">
                  <a16:creationId xmlns:a16="http://schemas.microsoft.com/office/drawing/2014/main" id="{CECCD846-F5D1-8DB5-6E71-648778385F4B}"/>
                </a:ext>
              </a:extLst>
            </p:cNvPr>
            <p:cNvSpPr/>
            <p:nvPr/>
          </p:nvSpPr>
          <p:spPr>
            <a:xfrm>
              <a:off x="6049817" y="2784496"/>
              <a:ext cx="314463" cy="183488"/>
            </a:xfrm>
            <a:custGeom>
              <a:avLst/>
              <a:gdLst>
                <a:gd name="connsiteX0" fmla="*/ 222720 w 314463"/>
                <a:gd name="connsiteY0" fmla="*/ 168282 h 183488"/>
                <a:gd name="connsiteX1" fmla="*/ 91744 w 314463"/>
                <a:gd name="connsiteY1" fmla="*/ 168282 h 183488"/>
                <a:gd name="connsiteX2" fmla="*/ 15206 w 314463"/>
                <a:gd name="connsiteY2" fmla="*/ 91744 h 183488"/>
                <a:gd name="connsiteX3" fmla="*/ 91744 w 314463"/>
                <a:gd name="connsiteY3" fmla="*/ 15206 h 183488"/>
                <a:gd name="connsiteX4" fmla="*/ 115263 w 314463"/>
                <a:gd name="connsiteY4" fmla="*/ 15206 h 183488"/>
                <a:gd name="connsiteX5" fmla="*/ 122866 w 314463"/>
                <a:gd name="connsiteY5" fmla="*/ 7603 h 183488"/>
                <a:gd name="connsiteX6" fmla="*/ 115263 w 314463"/>
                <a:gd name="connsiteY6" fmla="*/ 0 h 183488"/>
                <a:gd name="connsiteX7" fmla="*/ 91744 w 314463"/>
                <a:gd name="connsiteY7" fmla="*/ 0 h 183488"/>
                <a:gd name="connsiteX8" fmla="*/ 0 w 314463"/>
                <a:gd name="connsiteY8" fmla="*/ 91744 h 183488"/>
                <a:gd name="connsiteX9" fmla="*/ 91744 w 314463"/>
                <a:gd name="connsiteY9" fmla="*/ 183488 h 183488"/>
                <a:gd name="connsiteX10" fmla="*/ 222720 w 314463"/>
                <a:gd name="connsiteY10" fmla="*/ 183488 h 183488"/>
                <a:gd name="connsiteX11" fmla="*/ 314464 w 314463"/>
                <a:gd name="connsiteY11" fmla="*/ 91744 h 183488"/>
                <a:gd name="connsiteX12" fmla="*/ 222720 w 314463"/>
                <a:gd name="connsiteY12" fmla="*/ 0 h 183488"/>
                <a:gd name="connsiteX13" fmla="*/ 174973 w 314463"/>
                <a:gd name="connsiteY13" fmla="*/ 0 h 183488"/>
                <a:gd name="connsiteX14" fmla="*/ 167370 w 314463"/>
                <a:gd name="connsiteY14" fmla="*/ 7603 h 183488"/>
                <a:gd name="connsiteX15" fmla="*/ 174973 w 314463"/>
                <a:gd name="connsiteY15" fmla="*/ 15206 h 183488"/>
                <a:gd name="connsiteX16" fmla="*/ 222720 w 314463"/>
                <a:gd name="connsiteY16" fmla="*/ 15206 h 183488"/>
                <a:gd name="connsiteX17" fmla="*/ 299258 w 314463"/>
                <a:gd name="connsiteY17" fmla="*/ 91744 h 183488"/>
                <a:gd name="connsiteX18" fmla="*/ 222720 w 314463"/>
                <a:gd name="connsiteY18" fmla="*/ 168282 h 183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14463" h="183488">
                  <a:moveTo>
                    <a:pt x="222720" y="168282"/>
                  </a:moveTo>
                  <a:lnTo>
                    <a:pt x="91744" y="168282"/>
                  </a:lnTo>
                  <a:cubicBezTo>
                    <a:pt x="49572" y="168282"/>
                    <a:pt x="15206" y="133967"/>
                    <a:pt x="15206" y="91744"/>
                  </a:cubicBezTo>
                  <a:cubicBezTo>
                    <a:pt x="15206" y="49522"/>
                    <a:pt x="49522" y="15206"/>
                    <a:pt x="91744" y="15206"/>
                  </a:cubicBezTo>
                  <a:lnTo>
                    <a:pt x="115263" y="15206"/>
                  </a:lnTo>
                  <a:cubicBezTo>
                    <a:pt x="119470" y="15206"/>
                    <a:pt x="122866" y="11810"/>
                    <a:pt x="122866" y="7603"/>
                  </a:cubicBezTo>
                  <a:cubicBezTo>
                    <a:pt x="122866" y="3396"/>
                    <a:pt x="119470" y="0"/>
                    <a:pt x="115263" y="0"/>
                  </a:cubicBezTo>
                  <a:lnTo>
                    <a:pt x="91744" y="0"/>
                  </a:lnTo>
                  <a:cubicBezTo>
                    <a:pt x="41158" y="0"/>
                    <a:pt x="0" y="41158"/>
                    <a:pt x="0" y="91744"/>
                  </a:cubicBezTo>
                  <a:cubicBezTo>
                    <a:pt x="0" y="142330"/>
                    <a:pt x="41158" y="183488"/>
                    <a:pt x="91744" y="183488"/>
                  </a:cubicBezTo>
                  <a:lnTo>
                    <a:pt x="222720" y="183488"/>
                  </a:lnTo>
                  <a:cubicBezTo>
                    <a:pt x="273306" y="183488"/>
                    <a:pt x="314464" y="142330"/>
                    <a:pt x="314464" y="91744"/>
                  </a:cubicBezTo>
                  <a:cubicBezTo>
                    <a:pt x="314464" y="41158"/>
                    <a:pt x="273306" y="0"/>
                    <a:pt x="222720" y="0"/>
                  </a:cubicBezTo>
                  <a:lnTo>
                    <a:pt x="174973" y="0"/>
                  </a:lnTo>
                  <a:cubicBezTo>
                    <a:pt x="170765" y="0"/>
                    <a:pt x="167370" y="3396"/>
                    <a:pt x="167370" y="7603"/>
                  </a:cubicBezTo>
                  <a:cubicBezTo>
                    <a:pt x="167370" y="11810"/>
                    <a:pt x="170765" y="15206"/>
                    <a:pt x="174973" y="15206"/>
                  </a:cubicBezTo>
                  <a:lnTo>
                    <a:pt x="222720" y="15206"/>
                  </a:lnTo>
                  <a:cubicBezTo>
                    <a:pt x="264892" y="15206"/>
                    <a:pt x="299258" y="49522"/>
                    <a:pt x="299258" y="91744"/>
                  </a:cubicBezTo>
                  <a:cubicBezTo>
                    <a:pt x="299258" y="133967"/>
                    <a:pt x="264943" y="168282"/>
                    <a:pt x="222720" y="168282"/>
                  </a:cubicBezTo>
                  <a:close/>
                </a:path>
              </a:pathLst>
            </a:custGeom>
            <a:grpFill/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  <p:grpSp>
        <p:nvGrpSpPr>
          <p:cNvPr id="604" name="Bild 3">
            <a:extLst>
              <a:ext uri="{FF2B5EF4-FFF2-40B4-BE49-F238E27FC236}">
                <a16:creationId xmlns:a16="http://schemas.microsoft.com/office/drawing/2014/main" id="{3B16BF66-445A-F49F-A3B1-722A6DF7E258}"/>
              </a:ext>
            </a:extLst>
          </p:cNvPr>
          <p:cNvGrpSpPr/>
          <p:nvPr/>
        </p:nvGrpSpPr>
        <p:grpSpPr>
          <a:xfrm>
            <a:off x="10122650" y="4105792"/>
            <a:ext cx="488939" cy="472339"/>
            <a:chOff x="1232237" y="5005288"/>
            <a:chExt cx="378533" cy="365682"/>
          </a:xfrm>
          <a:solidFill>
            <a:schemeClr val="bg1"/>
          </a:solidFill>
        </p:grpSpPr>
        <p:sp>
          <p:nvSpPr>
            <p:cNvPr id="605" name="Frihandsfigur: Form 604">
              <a:extLst>
                <a:ext uri="{FF2B5EF4-FFF2-40B4-BE49-F238E27FC236}">
                  <a16:creationId xmlns:a16="http://schemas.microsoft.com/office/drawing/2014/main" id="{E70AC343-CA08-F79E-4DF6-709154DCE4ED}"/>
                </a:ext>
              </a:extLst>
            </p:cNvPr>
            <p:cNvSpPr/>
            <p:nvPr/>
          </p:nvSpPr>
          <p:spPr>
            <a:xfrm>
              <a:off x="1381765" y="5131118"/>
              <a:ext cx="81099" cy="81099"/>
            </a:xfrm>
            <a:custGeom>
              <a:avLst/>
              <a:gdLst>
                <a:gd name="connsiteX0" fmla="*/ 40550 w 81099"/>
                <a:gd name="connsiteY0" fmla="*/ 0 h 81099"/>
                <a:gd name="connsiteX1" fmla="*/ 0 w 81099"/>
                <a:gd name="connsiteY1" fmla="*/ 40550 h 81099"/>
                <a:gd name="connsiteX2" fmla="*/ 40550 w 81099"/>
                <a:gd name="connsiteY2" fmla="*/ 81100 h 81099"/>
                <a:gd name="connsiteX3" fmla="*/ 81100 w 81099"/>
                <a:gd name="connsiteY3" fmla="*/ 40550 h 81099"/>
                <a:gd name="connsiteX4" fmla="*/ 40550 w 81099"/>
                <a:gd name="connsiteY4" fmla="*/ 0 h 81099"/>
                <a:gd name="connsiteX5" fmla="*/ 40550 w 81099"/>
                <a:gd name="connsiteY5" fmla="*/ 65843 h 81099"/>
                <a:gd name="connsiteX6" fmla="*/ 15206 w 81099"/>
                <a:gd name="connsiteY6" fmla="*/ 40499 h 81099"/>
                <a:gd name="connsiteX7" fmla="*/ 40550 w 81099"/>
                <a:gd name="connsiteY7" fmla="*/ 15156 h 81099"/>
                <a:gd name="connsiteX8" fmla="*/ 65894 w 81099"/>
                <a:gd name="connsiteY8" fmla="*/ 40499 h 81099"/>
                <a:gd name="connsiteX9" fmla="*/ 40550 w 81099"/>
                <a:gd name="connsiteY9" fmla="*/ 65843 h 81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1099" h="81099">
                  <a:moveTo>
                    <a:pt x="40550" y="0"/>
                  </a:moveTo>
                  <a:cubicBezTo>
                    <a:pt x="18197" y="0"/>
                    <a:pt x="0" y="18197"/>
                    <a:pt x="0" y="40550"/>
                  </a:cubicBezTo>
                  <a:cubicBezTo>
                    <a:pt x="0" y="62903"/>
                    <a:pt x="18197" y="81100"/>
                    <a:pt x="40550" y="81100"/>
                  </a:cubicBezTo>
                  <a:cubicBezTo>
                    <a:pt x="62903" y="81100"/>
                    <a:pt x="81100" y="62903"/>
                    <a:pt x="81100" y="40550"/>
                  </a:cubicBezTo>
                  <a:cubicBezTo>
                    <a:pt x="81100" y="18197"/>
                    <a:pt x="62903" y="0"/>
                    <a:pt x="40550" y="0"/>
                  </a:cubicBezTo>
                  <a:close/>
                  <a:moveTo>
                    <a:pt x="40550" y="65843"/>
                  </a:moveTo>
                  <a:cubicBezTo>
                    <a:pt x="26560" y="65843"/>
                    <a:pt x="15206" y="54489"/>
                    <a:pt x="15206" y="40499"/>
                  </a:cubicBezTo>
                  <a:cubicBezTo>
                    <a:pt x="15206" y="26510"/>
                    <a:pt x="26560" y="15156"/>
                    <a:pt x="40550" y="15156"/>
                  </a:cubicBezTo>
                  <a:cubicBezTo>
                    <a:pt x="54540" y="15156"/>
                    <a:pt x="65894" y="26510"/>
                    <a:pt x="65894" y="40499"/>
                  </a:cubicBezTo>
                  <a:cubicBezTo>
                    <a:pt x="65894" y="54489"/>
                    <a:pt x="54540" y="65843"/>
                    <a:pt x="40550" y="65843"/>
                  </a:cubicBezTo>
                  <a:close/>
                </a:path>
              </a:pathLst>
            </a:custGeom>
            <a:grpFill/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606" name="Frihandsfigur: Form 605">
              <a:extLst>
                <a:ext uri="{FF2B5EF4-FFF2-40B4-BE49-F238E27FC236}">
                  <a16:creationId xmlns:a16="http://schemas.microsoft.com/office/drawing/2014/main" id="{66D9C7A1-A567-C166-40D5-B8B3C73B5816}"/>
                </a:ext>
              </a:extLst>
            </p:cNvPr>
            <p:cNvSpPr/>
            <p:nvPr/>
          </p:nvSpPr>
          <p:spPr>
            <a:xfrm>
              <a:off x="1232237" y="5005288"/>
              <a:ext cx="378533" cy="365682"/>
            </a:xfrm>
            <a:custGeom>
              <a:avLst/>
              <a:gdLst>
                <a:gd name="connsiteX0" fmla="*/ 347411 w 378533"/>
                <a:gd name="connsiteY0" fmla="*/ 24556 h 365682"/>
                <a:gd name="connsiteX1" fmla="*/ 275942 w 378533"/>
                <a:gd name="connsiteY1" fmla="*/ 176 h 365682"/>
                <a:gd name="connsiteX2" fmla="*/ 189317 w 378533"/>
                <a:gd name="connsiteY2" fmla="*/ 64650 h 365682"/>
                <a:gd name="connsiteX3" fmla="*/ 102642 w 378533"/>
                <a:gd name="connsiteY3" fmla="*/ 176 h 365682"/>
                <a:gd name="connsiteX4" fmla="*/ 31173 w 378533"/>
                <a:gd name="connsiteY4" fmla="*/ 24556 h 365682"/>
                <a:gd name="connsiteX5" fmla="*/ 0 w 378533"/>
                <a:gd name="connsiteY5" fmla="*/ 102412 h 365682"/>
                <a:gd name="connsiteX6" fmla="*/ 16879 w 378533"/>
                <a:gd name="connsiteY6" fmla="*/ 158574 h 365682"/>
                <a:gd name="connsiteX7" fmla="*/ 183742 w 378533"/>
                <a:gd name="connsiteY7" fmla="*/ 363300 h 365682"/>
                <a:gd name="connsiteX8" fmla="*/ 189267 w 378533"/>
                <a:gd name="connsiteY8" fmla="*/ 365682 h 365682"/>
                <a:gd name="connsiteX9" fmla="*/ 194792 w 378533"/>
                <a:gd name="connsiteY9" fmla="*/ 363300 h 365682"/>
                <a:gd name="connsiteX10" fmla="*/ 361654 w 378533"/>
                <a:gd name="connsiteY10" fmla="*/ 158574 h 365682"/>
                <a:gd name="connsiteX11" fmla="*/ 378533 w 378533"/>
                <a:gd name="connsiteY11" fmla="*/ 102412 h 365682"/>
                <a:gd name="connsiteX12" fmla="*/ 347360 w 378533"/>
                <a:gd name="connsiteY12" fmla="*/ 24556 h 365682"/>
                <a:gd name="connsiteX13" fmla="*/ 189267 w 378533"/>
                <a:gd name="connsiteY13" fmla="*/ 346877 h 365682"/>
                <a:gd name="connsiteX14" fmla="*/ 119571 w 378533"/>
                <a:gd name="connsiteY14" fmla="*/ 268160 h 365682"/>
                <a:gd name="connsiteX15" fmla="*/ 119724 w 378533"/>
                <a:gd name="connsiteY15" fmla="*/ 267096 h 365682"/>
                <a:gd name="connsiteX16" fmla="*/ 157688 w 378533"/>
                <a:gd name="connsiteY16" fmla="*/ 230955 h 365682"/>
                <a:gd name="connsiteX17" fmla="*/ 222518 w 378533"/>
                <a:gd name="connsiteY17" fmla="*/ 230955 h 365682"/>
                <a:gd name="connsiteX18" fmla="*/ 260432 w 378533"/>
                <a:gd name="connsiteY18" fmla="*/ 266487 h 365682"/>
                <a:gd name="connsiteX19" fmla="*/ 189317 w 378533"/>
                <a:gd name="connsiteY19" fmla="*/ 346877 h 365682"/>
                <a:gd name="connsiteX20" fmla="*/ 348780 w 378533"/>
                <a:gd name="connsiteY20" fmla="*/ 150565 h 365682"/>
                <a:gd name="connsiteX21" fmla="*/ 272850 w 378533"/>
                <a:gd name="connsiteY21" fmla="*/ 251737 h 365682"/>
                <a:gd name="connsiteX22" fmla="*/ 222518 w 378533"/>
                <a:gd name="connsiteY22" fmla="*/ 215800 h 365682"/>
                <a:gd name="connsiteX23" fmla="*/ 157688 w 378533"/>
                <a:gd name="connsiteY23" fmla="*/ 215800 h 365682"/>
                <a:gd name="connsiteX24" fmla="*/ 106950 w 378533"/>
                <a:gd name="connsiteY24" fmla="*/ 253157 h 365682"/>
                <a:gd name="connsiteX25" fmla="*/ 29804 w 378533"/>
                <a:gd name="connsiteY25" fmla="*/ 150565 h 365682"/>
                <a:gd name="connsiteX26" fmla="*/ 15206 w 378533"/>
                <a:gd name="connsiteY26" fmla="*/ 102412 h 365682"/>
                <a:gd name="connsiteX27" fmla="*/ 41614 w 378533"/>
                <a:gd name="connsiteY27" fmla="*/ 35606 h 365682"/>
                <a:gd name="connsiteX28" fmla="*/ 96002 w 378533"/>
                <a:gd name="connsiteY28" fmla="*/ 15230 h 365682"/>
                <a:gd name="connsiteX29" fmla="*/ 101780 w 378533"/>
                <a:gd name="connsiteY29" fmla="*/ 15382 h 365682"/>
                <a:gd name="connsiteX30" fmla="*/ 182322 w 378533"/>
                <a:gd name="connsiteY30" fmla="*/ 85939 h 365682"/>
                <a:gd name="connsiteX31" fmla="*/ 189317 w 378533"/>
                <a:gd name="connsiteY31" fmla="*/ 90551 h 365682"/>
                <a:gd name="connsiteX32" fmla="*/ 196312 w 378533"/>
                <a:gd name="connsiteY32" fmla="*/ 85939 h 365682"/>
                <a:gd name="connsiteX33" fmla="*/ 276804 w 378533"/>
                <a:gd name="connsiteY33" fmla="*/ 15382 h 365682"/>
                <a:gd name="connsiteX34" fmla="*/ 336970 w 378533"/>
                <a:gd name="connsiteY34" fmla="*/ 35606 h 365682"/>
                <a:gd name="connsiteX35" fmla="*/ 363378 w 378533"/>
                <a:gd name="connsiteY35" fmla="*/ 102412 h 365682"/>
                <a:gd name="connsiteX36" fmla="*/ 348780 w 378533"/>
                <a:gd name="connsiteY36" fmla="*/ 150565 h 365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378533" h="365682">
                  <a:moveTo>
                    <a:pt x="347411" y="24556"/>
                  </a:moveTo>
                  <a:cubicBezTo>
                    <a:pt x="328860" y="7018"/>
                    <a:pt x="304124" y="-1345"/>
                    <a:pt x="275942" y="176"/>
                  </a:cubicBezTo>
                  <a:cubicBezTo>
                    <a:pt x="227079" y="2964"/>
                    <a:pt x="201634" y="40168"/>
                    <a:pt x="189317" y="64650"/>
                  </a:cubicBezTo>
                  <a:cubicBezTo>
                    <a:pt x="176950" y="40168"/>
                    <a:pt x="151555" y="2964"/>
                    <a:pt x="102642" y="176"/>
                  </a:cubicBezTo>
                  <a:cubicBezTo>
                    <a:pt x="74510" y="-1345"/>
                    <a:pt x="49724" y="7018"/>
                    <a:pt x="31173" y="24556"/>
                  </a:cubicBezTo>
                  <a:cubicBezTo>
                    <a:pt x="11354" y="43260"/>
                    <a:pt x="0" y="71645"/>
                    <a:pt x="0" y="102412"/>
                  </a:cubicBezTo>
                  <a:cubicBezTo>
                    <a:pt x="0" y="129124"/>
                    <a:pt x="12925" y="152136"/>
                    <a:pt x="16879" y="158574"/>
                  </a:cubicBezTo>
                  <a:cubicBezTo>
                    <a:pt x="64626" y="235872"/>
                    <a:pt x="178926" y="358130"/>
                    <a:pt x="183742" y="363300"/>
                  </a:cubicBezTo>
                  <a:cubicBezTo>
                    <a:pt x="185161" y="364821"/>
                    <a:pt x="187188" y="365682"/>
                    <a:pt x="189267" y="365682"/>
                  </a:cubicBezTo>
                  <a:cubicBezTo>
                    <a:pt x="191345" y="365682"/>
                    <a:pt x="193372" y="364821"/>
                    <a:pt x="194792" y="363300"/>
                  </a:cubicBezTo>
                  <a:cubicBezTo>
                    <a:pt x="199658" y="358130"/>
                    <a:pt x="313907" y="235872"/>
                    <a:pt x="361654" y="158574"/>
                  </a:cubicBezTo>
                  <a:cubicBezTo>
                    <a:pt x="365608" y="152136"/>
                    <a:pt x="378533" y="129175"/>
                    <a:pt x="378533" y="102412"/>
                  </a:cubicBezTo>
                  <a:cubicBezTo>
                    <a:pt x="378533" y="71645"/>
                    <a:pt x="367179" y="43311"/>
                    <a:pt x="347360" y="24556"/>
                  </a:cubicBezTo>
                  <a:close/>
                  <a:moveTo>
                    <a:pt x="189267" y="346877"/>
                  </a:moveTo>
                  <a:cubicBezTo>
                    <a:pt x="177761" y="334408"/>
                    <a:pt x="149933" y="303894"/>
                    <a:pt x="119571" y="268160"/>
                  </a:cubicBezTo>
                  <a:cubicBezTo>
                    <a:pt x="119622" y="267805"/>
                    <a:pt x="119724" y="267450"/>
                    <a:pt x="119724" y="267096"/>
                  </a:cubicBezTo>
                  <a:cubicBezTo>
                    <a:pt x="120737" y="246821"/>
                    <a:pt x="137413" y="230955"/>
                    <a:pt x="157688" y="230955"/>
                  </a:cubicBezTo>
                  <a:lnTo>
                    <a:pt x="222518" y="230955"/>
                  </a:lnTo>
                  <a:cubicBezTo>
                    <a:pt x="242590" y="230955"/>
                    <a:pt x="259114" y="246516"/>
                    <a:pt x="260432" y="266487"/>
                  </a:cubicBezTo>
                  <a:cubicBezTo>
                    <a:pt x="229512" y="302931"/>
                    <a:pt x="200975" y="334256"/>
                    <a:pt x="189317" y="346877"/>
                  </a:cubicBezTo>
                  <a:close/>
                  <a:moveTo>
                    <a:pt x="348780" y="150565"/>
                  </a:moveTo>
                  <a:cubicBezTo>
                    <a:pt x="330431" y="180217"/>
                    <a:pt x="301438" y="217371"/>
                    <a:pt x="272850" y="251737"/>
                  </a:cubicBezTo>
                  <a:cubicBezTo>
                    <a:pt x="265652" y="230753"/>
                    <a:pt x="245834" y="215800"/>
                    <a:pt x="222518" y="215800"/>
                  </a:cubicBezTo>
                  <a:lnTo>
                    <a:pt x="157688" y="215800"/>
                  </a:lnTo>
                  <a:cubicBezTo>
                    <a:pt x="133916" y="215800"/>
                    <a:pt x="113692" y="231411"/>
                    <a:pt x="106950" y="253157"/>
                  </a:cubicBezTo>
                  <a:cubicBezTo>
                    <a:pt x="77957" y="218385"/>
                    <a:pt x="48406" y="180623"/>
                    <a:pt x="29804" y="150565"/>
                  </a:cubicBezTo>
                  <a:cubicBezTo>
                    <a:pt x="22759" y="139110"/>
                    <a:pt x="15206" y="120457"/>
                    <a:pt x="15206" y="102412"/>
                  </a:cubicBezTo>
                  <a:cubicBezTo>
                    <a:pt x="15206" y="75801"/>
                    <a:pt x="24837" y="51471"/>
                    <a:pt x="41614" y="35606"/>
                  </a:cubicBezTo>
                  <a:cubicBezTo>
                    <a:pt x="55807" y="22225"/>
                    <a:pt x="74510" y="15230"/>
                    <a:pt x="96002" y="15230"/>
                  </a:cubicBezTo>
                  <a:cubicBezTo>
                    <a:pt x="97928" y="15230"/>
                    <a:pt x="99854" y="15281"/>
                    <a:pt x="101780" y="15382"/>
                  </a:cubicBezTo>
                  <a:cubicBezTo>
                    <a:pt x="137109" y="17359"/>
                    <a:pt x="162656" y="39813"/>
                    <a:pt x="182322" y="85939"/>
                  </a:cubicBezTo>
                  <a:cubicBezTo>
                    <a:pt x="183539" y="88727"/>
                    <a:pt x="186276" y="90551"/>
                    <a:pt x="189317" y="90551"/>
                  </a:cubicBezTo>
                  <a:cubicBezTo>
                    <a:pt x="192359" y="90551"/>
                    <a:pt x="195096" y="88727"/>
                    <a:pt x="196312" y="85939"/>
                  </a:cubicBezTo>
                  <a:cubicBezTo>
                    <a:pt x="215928" y="39813"/>
                    <a:pt x="241525" y="17410"/>
                    <a:pt x="276804" y="15382"/>
                  </a:cubicBezTo>
                  <a:cubicBezTo>
                    <a:pt x="300677" y="14013"/>
                    <a:pt x="321510" y="21008"/>
                    <a:pt x="336970" y="35606"/>
                  </a:cubicBezTo>
                  <a:cubicBezTo>
                    <a:pt x="353747" y="51471"/>
                    <a:pt x="363378" y="75801"/>
                    <a:pt x="363378" y="102412"/>
                  </a:cubicBezTo>
                  <a:cubicBezTo>
                    <a:pt x="363378" y="120457"/>
                    <a:pt x="355825" y="139110"/>
                    <a:pt x="348780" y="150565"/>
                  </a:cubicBezTo>
                  <a:close/>
                </a:path>
              </a:pathLst>
            </a:custGeom>
            <a:grpFill/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  <p:grpSp>
        <p:nvGrpSpPr>
          <p:cNvPr id="628" name="Bild 3">
            <a:extLst>
              <a:ext uri="{FF2B5EF4-FFF2-40B4-BE49-F238E27FC236}">
                <a16:creationId xmlns:a16="http://schemas.microsoft.com/office/drawing/2014/main" id="{252E63DE-6D46-6D18-2F5A-1EE143744DE7}"/>
              </a:ext>
            </a:extLst>
          </p:cNvPr>
          <p:cNvGrpSpPr/>
          <p:nvPr/>
        </p:nvGrpSpPr>
        <p:grpSpPr>
          <a:xfrm>
            <a:off x="3238915" y="4083449"/>
            <a:ext cx="392171" cy="517025"/>
            <a:chOff x="3034426" y="3812486"/>
            <a:chExt cx="303617" cy="400278"/>
          </a:xfrm>
          <a:solidFill>
            <a:schemeClr val="bg1"/>
          </a:solidFill>
        </p:grpSpPr>
        <p:sp>
          <p:nvSpPr>
            <p:cNvPr id="629" name="Frihandsfigur: Form 628">
              <a:extLst>
                <a:ext uri="{FF2B5EF4-FFF2-40B4-BE49-F238E27FC236}">
                  <a16:creationId xmlns:a16="http://schemas.microsoft.com/office/drawing/2014/main" id="{E805F21B-498C-2166-4BED-4718A744E05D}"/>
                </a:ext>
              </a:extLst>
            </p:cNvPr>
            <p:cNvSpPr/>
            <p:nvPr/>
          </p:nvSpPr>
          <p:spPr>
            <a:xfrm>
              <a:off x="3092210" y="3978690"/>
              <a:ext cx="188202" cy="15206"/>
            </a:xfrm>
            <a:custGeom>
              <a:avLst/>
              <a:gdLst>
                <a:gd name="connsiteX0" fmla="*/ 180599 w 188202"/>
                <a:gd name="connsiteY0" fmla="*/ 0 h 15206"/>
                <a:gd name="connsiteX1" fmla="*/ 7603 w 188202"/>
                <a:gd name="connsiteY1" fmla="*/ 0 h 15206"/>
                <a:gd name="connsiteX2" fmla="*/ 0 w 188202"/>
                <a:gd name="connsiteY2" fmla="*/ 7603 h 15206"/>
                <a:gd name="connsiteX3" fmla="*/ 7603 w 188202"/>
                <a:gd name="connsiteY3" fmla="*/ 15206 h 15206"/>
                <a:gd name="connsiteX4" fmla="*/ 180599 w 188202"/>
                <a:gd name="connsiteY4" fmla="*/ 15206 h 15206"/>
                <a:gd name="connsiteX5" fmla="*/ 188202 w 188202"/>
                <a:gd name="connsiteY5" fmla="*/ 7603 h 15206"/>
                <a:gd name="connsiteX6" fmla="*/ 180599 w 188202"/>
                <a:gd name="connsiteY6" fmla="*/ 0 h 15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202" h="15206">
                  <a:moveTo>
                    <a:pt x="180599" y="0"/>
                  </a:moveTo>
                  <a:lnTo>
                    <a:pt x="7603" y="0"/>
                  </a:lnTo>
                  <a:cubicBezTo>
                    <a:pt x="3396" y="0"/>
                    <a:pt x="0" y="3396"/>
                    <a:pt x="0" y="7603"/>
                  </a:cubicBezTo>
                  <a:cubicBezTo>
                    <a:pt x="0" y="11810"/>
                    <a:pt x="3396" y="15206"/>
                    <a:pt x="7603" y="15206"/>
                  </a:cubicBezTo>
                  <a:lnTo>
                    <a:pt x="180599" y="15206"/>
                  </a:lnTo>
                  <a:cubicBezTo>
                    <a:pt x="184806" y="15206"/>
                    <a:pt x="188202" y="11810"/>
                    <a:pt x="188202" y="7603"/>
                  </a:cubicBezTo>
                  <a:cubicBezTo>
                    <a:pt x="188202" y="3396"/>
                    <a:pt x="184806" y="0"/>
                    <a:pt x="180599" y="0"/>
                  </a:cubicBezTo>
                  <a:close/>
                </a:path>
              </a:pathLst>
            </a:custGeom>
            <a:grpFill/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630" name="Frihandsfigur: Form 629">
              <a:extLst>
                <a:ext uri="{FF2B5EF4-FFF2-40B4-BE49-F238E27FC236}">
                  <a16:creationId xmlns:a16="http://schemas.microsoft.com/office/drawing/2014/main" id="{36CF8C7E-A2A3-8E8B-6E41-8864E8FA1F5A}"/>
                </a:ext>
              </a:extLst>
            </p:cNvPr>
            <p:cNvSpPr/>
            <p:nvPr/>
          </p:nvSpPr>
          <p:spPr>
            <a:xfrm>
              <a:off x="3092210" y="4044938"/>
              <a:ext cx="188202" cy="15206"/>
            </a:xfrm>
            <a:custGeom>
              <a:avLst/>
              <a:gdLst>
                <a:gd name="connsiteX0" fmla="*/ 180599 w 188202"/>
                <a:gd name="connsiteY0" fmla="*/ 0 h 15206"/>
                <a:gd name="connsiteX1" fmla="*/ 7603 w 188202"/>
                <a:gd name="connsiteY1" fmla="*/ 0 h 15206"/>
                <a:gd name="connsiteX2" fmla="*/ 0 w 188202"/>
                <a:gd name="connsiteY2" fmla="*/ 7603 h 15206"/>
                <a:gd name="connsiteX3" fmla="*/ 7603 w 188202"/>
                <a:gd name="connsiteY3" fmla="*/ 15206 h 15206"/>
                <a:gd name="connsiteX4" fmla="*/ 180599 w 188202"/>
                <a:gd name="connsiteY4" fmla="*/ 15206 h 15206"/>
                <a:gd name="connsiteX5" fmla="*/ 188202 w 188202"/>
                <a:gd name="connsiteY5" fmla="*/ 7603 h 15206"/>
                <a:gd name="connsiteX6" fmla="*/ 180599 w 188202"/>
                <a:gd name="connsiteY6" fmla="*/ 0 h 15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202" h="15206">
                  <a:moveTo>
                    <a:pt x="180599" y="0"/>
                  </a:moveTo>
                  <a:lnTo>
                    <a:pt x="7603" y="0"/>
                  </a:lnTo>
                  <a:cubicBezTo>
                    <a:pt x="3396" y="0"/>
                    <a:pt x="0" y="3396"/>
                    <a:pt x="0" y="7603"/>
                  </a:cubicBezTo>
                  <a:cubicBezTo>
                    <a:pt x="0" y="11810"/>
                    <a:pt x="3396" y="15206"/>
                    <a:pt x="7603" y="15206"/>
                  </a:cubicBezTo>
                  <a:lnTo>
                    <a:pt x="180599" y="15206"/>
                  </a:lnTo>
                  <a:cubicBezTo>
                    <a:pt x="184806" y="15206"/>
                    <a:pt x="188202" y="11810"/>
                    <a:pt x="188202" y="7603"/>
                  </a:cubicBezTo>
                  <a:cubicBezTo>
                    <a:pt x="188202" y="3396"/>
                    <a:pt x="184806" y="0"/>
                    <a:pt x="180599" y="0"/>
                  </a:cubicBezTo>
                  <a:close/>
                </a:path>
              </a:pathLst>
            </a:custGeom>
            <a:grpFill/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631" name="Frihandsfigur: Form 630">
              <a:extLst>
                <a:ext uri="{FF2B5EF4-FFF2-40B4-BE49-F238E27FC236}">
                  <a16:creationId xmlns:a16="http://schemas.microsoft.com/office/drawing/2014/main" id="{99FF2A24-FF63-F39A-F1D4-8FA2EC967F67}"/>
                </a:ext>
              </a:extLst>
            </p:cNvPr>
            <p:cNvSpPr/>
            <p:nvPr/>
          </p:nvSpPr>
          <p:spPr>
            <a:xfrm>
              <a:off x="3092210" y="4111187"/>
              <a:ext cx="188202" cy="15206"/>
            </a:xfrm>
            <a:custGeom>
              <a:avLst/>
              <a:gdLst>
                <a:gd name="connsiteX0" fmla="*/ 180599 w 188202"/>
                <a:gd name="connsiteY0" fmla="*/ 0 h 15206"/>
                <a:gd name="connsiteX1" fmla="*/ 7603 w 188202"/>
                <a:gd name="connsiteY1" fmla="*/ 0 h 15206"/>
                <a:gd name="connsiteX2" fmla="*/ 0 w 188202"/>
                <a:gd name="connsiteY2" fmla="*/ 7603 h 15206"/>
                <a:gd name="connsiteX3" fmla="*/ 7603 w 188202"/>
                <a:gd name="connsiteY3" fmla="*/ 15206 h 15206"/>
                <a:gd name="connsiteX4" fmla="*/ 180599 w 188202"/>
                <a:gd name="connsiteY4" fmla="*/ 15206 h 15206"/>
                <a:gd name="connsiteX5" fmla="*/ 188202 w 188202"/>
                <a:gd name="connsiteY5" fmla="*/ 7603 h 15206"/>
                <a:gd name="connsiteX6" fmla="*/ 180599 w 188202"/>
                <a:gd name="connsiteY6" fmla="*/ 0 h 15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202" h="15206">
                  <a:moveTo>
                    <a:pt x="180599" y="0"/>
                  </a:moveTo>
                  <a:lnTo>
                    <a:pt x="7603" y="0"/>
                  </a:lnTo>
                  <a:cubicBezTo>
                    <a:pt x="3396" y="0"/>
                    <a:pt x="0" y="3396"/>
                    <a:pt x="0" y="7603"/>
                  </a:cubicBezTo>
                  <a:cubicBezTo>
                    <a:pt x="0" y="11810"/>
                    <a:pt x="3396" y="15206"/>
                    <a:pt x="7603" y="15206"/>
                  </a:cubicBezTo>
                  <a:lnTo>
                    <a:pt x="180599" y="15206"/>
                  </a:lnTo>
                  <a:cubicBezTo>
                    <a:pt x="184806" y="15206"/>
                    <a:pt x="188202" y="11810"/>
                    <a:pt x="188202" y="7603"/>
                  </a:cubicBezTo>
                  <a:cubicBezTo>
                    <a:pt x="188202" y="3396"/>
                    <a:pt x="184806" y="0"/>
                    <a:pt x="180599" y="0"/>
                  </a:cubicBezTo>
                  <a:close/>
                </a:path>
              </a:pathLst>
            </a:custGeom>
            <a:grpFill/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632" name="Frihandsfigur: Form 631">
              <a:extLst>
                <a:ext uri="{FF2B5EF4-FFF2-40B4-BE49-F238E27FC236}">
                  <a16:creationId xmlns:a16="http://schemas.microsoft.com/office/drawing/2014/main" id="{F67300A3-08F8-57AE-6ECF-0D641565F506}"/>
                </a:ext>
              </a:extLst>
            </p:cNvPr>
            <p:cNvSpPr/>
            <p:nvPr/>
          </p:nvSpPr>
          <p:spPr>
            <a:xfrm>
              <a:off x="3034426" y="3812486"/>
              <a:ext cx="303617" cy="400278"/>
            </a:xfrm>
            <a:custGeom>
              <a:avLst/>
              <a:gdLst>
                <a:gd name="connsiteX0" fmla="*/ 51 w 303617"/>
                <a:gd name="connsiteY0" fmla="*/ 7603 h 400278"/>
                <a:gd name="connsiteX1" fmla="*/ 51 w 303617"/>
                <a:gd name="connsiteY1" fmla="*/ 392675 h 400278"/>
                <a:gd name="connsiteX2" fmla="*/ 7654 w 303617"/>
                <a:gd name="connsiteY2" fmla="*/ 400278 h 400278"/>
                <a:gd name="connsiteX3" fmla="*/ 296014 w 303617"/>
                <a:gd name="connsiteY3" fmla="*/ 400278 h 400278"/>
                <a:gd name="connsiteX4" fmla="*/ 303617 w 303617"/>
                <a:gd name="connsiteY4" fmla="*/ 392675 h 400278"/>
                <a:gd name="connsiteX5" fmla="*/ 303617 w 303617"/>
                <a:gd name="connsiteY5" fmla="*/ 89311 h 400278"/>
                <a:gd name="connsiteX6" fmla="*/ 303465 w 303617"/>
                <a:gd name="connsiteY6" fmla="*/ 87841 h 400278"/>
                <a:gd name="connsiteX7" fmla="*/ 303465 w 303617"/>
                <a:gd name="connsiteY7" fmla="*/ 87841 h 400278"/>
                <a:gd name="connsiteX8" fmla="*/ 302806 w 303617"/>
                <a:gd name="connsiteY8" fmla="*/ 86016 h 400278"/>
                <a:gd name="connsiteX9" fmla="*/ 302553 w 303617"/>
                <a:gd name="connsiteY9" fmla="*/ 85560 h 400278"/>
                <a:gd name="connsiteX10" fmla="*/ 301387 w 303617"/>
                <a:gd name="connsiteY10" fmla="*/ 83938 h 400278"/>
                <a:gd name="connsiteX11" fmla="*/ 219679 w 303617"/>
                <a:gd name="connsiteY11" fmla="*/ 2230 h 400278"/>
                <a:gd name="connsiteX12" fmla="*/ 218057 w 303617"/>
                <a:gd name="connsiteY12" fmla="*/ 1064 h 400278"/>
                <a:gd name="connsiteX13" fmla="*/ 217601 w 303617"/>
                <a:gd name="connsiteY13" fmla="*/ 811 h 400278"/>
                <a:gd name="connsiteX14" fmla="*/ 215776 w 303617"/>
                <a:gd name="connsiteY14" fmla="*/ 152 h 400278"/>
                <a:gd name="connsiteX15" fmla="*/ 215675 w 303617"/>
                <a:gd name="connsiteY15" fmla="*/ 152 h 400278"/>
                <a:gd name="connsiteX16" fmla="*/ 214256 w 303617"/>
                <a:gd name="connsiteY16" fmla="*/ 0 h 400278"/>
                <a:gd name="connsiteX17" fmla="*/ 7603 w 303617"/>
                <a:gd name="connsiteY17" fmla="*/ 0 h 400278"/>
                <a:gd name="connsiteX18" fmla="*/ 0 w 303617"/>
                <a:gd name="connsiteY18" fmla="*/ 7603 h 400278"/>
                <a:gd name="connsiteX19" fmla="*/ 277666 w 303617"/>
                <a:gd name="connsiteY19" fmla="*/ 81708 h 400278"/>
                <a:gd name="connsiteX20" fmla="*/ 221909 w 303617"/>
                <a:gd name="connsiteY20" fmla="*/ 81708 h 400278"/>
                <a:gd name="connsiteX21" fmla="*/ 221909 w 303617"/>
                <a:gd name="connsiteY21" fmla="*/ 25952 h 400278"/>
                <a:gd name="connsiteX22" fmla="*/ 277666 w 303617"/>
                <a:gd name="connsiteY22" fmla="*/ 81708 h 400278"/>
                <a:gd name="connsiteX23" fmla="*/ 15257 w 303617"/>
                <a:gd name="connsiteY23" fmla="*/ 15206 h 400278"/>
                <a:gd name="connsiteX24" fmla="*/ 206703 w 303617"/>
                <a:gd name="connsiteY24" fmla="*/ 15206 h 400278"/>
                <a:gd name="connsiteX25" fmla="*/ 206703 w 303617"/>
                <a:gd name="connsiteY25" fmla="*/ 89311 h 400278"/>
                <a:gd name="connsiteX26" fmla="*/ 214306 w 303617"/>
                <a:gd name="connsiteY26" fmla="*/ 96914 h 400278"/>
                <a:gd name="connsiteX27" fmla="*/ 288411 w 303617"/>
                <a:gd name="connsiteY27" fmla="*/ 96914 h 400278"/>
                <a:gd name="connsiteX28" fmla="*/ 288411 w 303617"/>
                <a:gd name="connsiteY28" fmla="*/ 385072 h 400278"/>
                <a:gd name="connsiteX29" fmla="*/ 15257 w 303617"/>
                <a:gd name="connsiteY29" fmla="*/ 385072 h 400278"/>
                <a:gd name="connsiteX30" fmla="*/ 15257 w 303617"/>
                <a:gd name="connsiteY30" fmla="*/ 15206 h 400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303617" h="400278">
                  <a:moveTo>
                    <a:pt x="51" y="7603"/>
                  </a:moveTo>
                  <a:lnTo>
                    <a:pt x="51" y="392675"/>
                  </a:lnTo>
                  <a:cubicBezTo>
                    <a:pt x="51" y="396882"/>
                    <a:pt x="3447" y="400278"/>
                    <a:pt x="7654" y="400278"/>
                  </a:cubicBezTo>
                  <a:lnTo>
                    <a:pt x="296014" y="400278"/>
                  </a:lnTo>
                  <a:cubicBezTo>
                    <a:pt x="300221" y="400278"/>
                    <a:pt x="303617" y="396882"/>
                    <a:pt x="303617" y="392675"/>
                  </a:cubicBezTo>
                  <a:lnTo>
                    <a:pt x="303617" y="89311"/>
                  </a:lnTo>
                  <a:cubicBezTo>
                    <a:pt x="303617" y="88804"/>
                    <a:pt x="303567" y="88348"/>
                    <a:pt x="303465" y="87841"/>
                  </a:cubicBezTo>
                  <a:cubicBezTo>
                    <a:pt x="303465" y="87841"/>
                    <a:pt x="303465" y="87841"/>
                    <a:pt x="303465" y="87841"/>
                  </a:cubicBezTo>
                  <a:cubicBezTo>
                    <a:pt x="303313" y="87182"/>
                    <a:pt x="303110" y="86574"/>
                    <a:pt x="302806" y="86016"/>
                  </a:cubicBezTo>
                  <a:cubicBezTo>
                    <a:pt x="302756" y="85864"/>
                    <a:pt x="302654" y="85712"/>
                    <a:pt x="302553" y="85560"/>
                  </a:cubicBezTo>
                  <a:cubicBezTo>
                    <a:pt x="302198" y="85003"/>
                    <a:pt x="301843" y="84445"/>
                    <a:pt x="301387" y="83938"/>
                  </a:cubicBezTo>
                  <a:lnTo>
                    <a:pt x="219679" y="2230"/>
                  </a:lnTo>
                  <a:cubicBezTo>
                    <a:pt x="219223" y="1774"/>
                    <a:pt x="218665" y="1369"/>
                    <a:pt x="218057" y="1064"/>
                  </a:cubicBezTo>
                  <a:cubicBezTo>
                    <a:pt x="217905" y="963"/>
                    <a:pt x="217753" y="912"/>
                    <a:pt x="217601" y="811"/>
                  </a:cubicBezTo>
                  <a:cubicBezTo>
                    <a:pt x="217043" y="507"/>
                    <a:pt x="216435" y="304"/>
                    <a:pt x="215776" y="152"/>
                  </a:cubicBezTo>
                  <a:cubicBezTo>
                    <a:pt x="215776" y="152"/>
                    <a:pt x="215725" y="152"/>
                    <a:pt x="215675" y="152"/>
                  </a:cubicBezTo>
                  <a:cubicBezTo>
                    <a:pt x="215219" y="51"/>
                    <a:pt x="214712" y="0"/>
                    <a:pt x="214256" y="0"/>
                  </a:cubicBezTo>
                  <a:lnTo>
                    <a:pt x="7603" y="0"/>
                  </a:lnTo>
                  <a:cubicBezTo>
                    <a:pt x="3396" y="0"/>
                    <a:pt x="0" y="3396"/>
                    <a:pt x="0" y="7603"/>
                  </a:cubicBezTo>
                  <a:close/>
                  <a:moveTo>
                    <a:pt x="277666" y="81708"/>
                  </a:moveTo>
                  <a:lnTo>
                    <a:pt x="221909" y="81708"/>
                  </a:lnTo>
                  <a:lnTo>
                    <a:pt x="221909" y="25952"/>
                  </a:lnTo>
                  <a:lnTo>
                    <a:pt x="277666" y="81708"/>
                  </a:lnTo>
                  <a:close/>
                  <a:moveTo>
                    <a:pt x="15257" y="15206"/>
                  </a:moveTo>
                  <a:lnTo>
                    <a:pt x="206703" y="15206"/>
                  </a:lnTo>
                  <a:lnTo>
                    <a:pt x="206703" y="89311"/>
                  </a:lnTo>
                  <a:cubicBezTo>
                    <a:pt x="206703" y="93518"/>
                    <a:pt x="210099" y="96914"/>
                    <a:pt x="214306" y="96914"/>
                  </a:cubicBezTo>
                  <a:lnTo>
                    <a:pt x="288411" y="96914"/>
                  </a:lnTo>
                  <a:lnTo>
                    <a:pt x="288411" y="385072"/>
                  </a:lnTo>
                  <a:lnTo>
                    <a:pt x="15257" y="385072"/>
                  </a:lnTo>
                  <a:lnTo>
                    <a:pt x="15257" y="15206"/>
                  </a:lnTo>
                  <a:close/>
                </a:path>
              </a:pathLst>
            </a:custGeom>
            <a:grpFill/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  <p:grpSp>
        <p:nvGrpSpPr>
          <p:cNvPr id="670" name="Bild 3">
            <a:extLst>
              <a:ext uri="{FF2B5EF4-FFF2-40B4-BE49-F238E27FC236}">
                <a16:creationId xmlns:a16="http://schemas.microsoft.com/office/drawing/2014/main" id="{885156BC-8791-033E-998B-0D2CDB5D6DDE}"/>
              </a:ext>
            </a:extLst>
          </p:cNvPr>
          <p:cNvGrpSpPr/>
          <p:nvPr/>
        </p:nvGrpSpPr>
        <p:grpSpPr>
          <a:xfrm>
            <a:off x="469809" y="4085971"/>
            <a:ext cx="444548" cy="511984"/>
            <a:chOff x="2444070" y="3830632"/>
            <a:chExt cx="344167" cy="396375"/>
          </a:xfrm>
          <a:solidFill>
            <a:schemeClr val="bg1"/>
          </a:solidFill>
        </p:grpSpPr>
        <p:sp>
          <p:nvSpPr>
            <p:cNvPr id="671" name="Frihandsfigur: Form 670">
              <a:extLst>
                <a:ext uri="{FF2B5EF4-FFF2-40B4-BE49-F238E27FC236}">
                  <a16:creationId xmlns:a16="http://schemas.microsoft.com/office/drawing/2014/main" id="{21BD8C81-05D1-C10A-9C86-3F481F2C02B9}"/>
                </a:ext>
              </a:extLst>
            </p:cNvPr>
            <p:cNvSpPr/>
            <p:nvPr/>
          </p:nvSpPr>
          <p:spPr>
            <a:xfrm>
              <a:off x="2444070" y="3830632"/>
              <a:ext cx="344167" cy="396375"/>
            </a:xfrm>
            <a:custGeom>
              <a:avLst/>
              <a:gdLst>
                <a:gd name="connsiteX0" fmla="*/ 7552 w 344167"/>
                <a:gd name="connsiteY0" fmla="*/ 351365 h 396375"/>
                <a:gd name="connsiteX1" fmla="*/ 186580 w 344167"/>
                <a:gd name="connsiteY1" fmla="*/ 351365 h 396375"/>
                <a:gd name="connsiteX2" fmla="*/ 260634 w 344167"/>
                <a:gd name="connsiteY2" fmla="*/ 396375 h 396375"/>
                <a:gd name="connsiteX3" fmla="*/ 344167 w 344167"/>
                <a:gd name="connsiteY3" fmla="*/ 312842 h 396375"/>
                <a:gd name="connsiteX4" fmla="*/ 268136 w 344167"/>
                <a:gd name="connsiteY4" fmla="*/ 229664 h 396375"/>
                <a:gd name="connsiteX5" fmla="*/ 268136 w 344167"/>
                <a:gd name="connsiteY5" fmla="*/ 7603 h 396375"/>
                <a:gd name="connsiteX6" fmla="*/ 260533 w 344167"/>
                <a:gd name="connsiteY6" fmla="*/ 0 h 396375"/>
                <a:gd name="connsiteX7" fmla="*/ 7603 w 344167"/>
                <a:gd name="connsiteY7" fmla="*/ 0 h 396375"/>
                <a:gd name="connsiteX8" fmla="*/ 0 w 344167"/>
                <a:gd name="connsiteY8" fmla="*/ 7603 h 396375"/>
                <a:gd name="connsiteX9" fmla="*/ 0 w 344167"/>
                <a:gd name="connsiteY9" fmla="*/ 343812 h 396375"/>
                <a:gd name="connsiteX10" fmla="*/ 7603 w 344167"/>
                <a:gd name="connsiteY10" fmla="*/ 351416 h 396375"/>
                <a:gd name="connsiteX11" fmla="*/ 328961 w 344167"/>
                <a:gd name="connsiteY11" fmla="*/ 312792 h 396375"/>
                <a:gd name="connsiteX12" fmla="*/ 260634 w 344167"/>
                <a:gd name="connsiteY12" fmla="*/ 381118 h 396375"/>
                <a:gd name="connsiteX13" fmla="*/ 192308 w 344167"/>
                <a:gd name="connsiteY13" fmla="*/ 312792 h 396375"/>
                <a:gd name="connsiteX14" fmla="*/ 260634 w 344167"/>
                <a:gd name="connsiteY14" fmla="*/ 244465 h 396375"/>
                <a:gd name="connsiteX15" fmla="*/ 328961 w 344167"/>
                <a:gd name="connsiteY15" fmla="*/ 312792 h 396375"/>
                <a:gd name="connsiteX16" fmla="*/ 15155 w 344167"/>
                <a:gd name="connsiteY16" fmla="*/ 15155 h 396375"/>
                <a:gd name="connsiteX17" fmla="*/ 252879 w 344167"/>
                <a:gd name="connsiteY17" fmla="*/ 15155 h 396375"/>
                <a:gd name="connsiteX18" fmla="*/ 252879 w 344167"/>
                <a:gd name="connsiteY18" fmla="*/ 229664 h 396375"/>
                <a:gd name="connsiteX19" fmla="*/ 177051 w 344167"/>
                <a:gd name="connsiteY19" fmla="*/ 312842 h 396375"/>
                <a:gd name="connsiteX20" fmla="*/ 180447 w 344167"/>
                <a:gd name="connsiteY20" fmla="*/ 336209 h 396375"/>
                <a:gd name="connsiteX21" fmla="*/ 15155 w 344167"/>
                <a:gd name="connsiteY21" fmla="*/ 336209 h 396375"/>
                <a:gd name="connsiteX22" fmla="*/ 15155 w 344167"/>
                <a:gd name="connsiteY22" fmla="*/ 15206 h 396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44167" h="396375">
                  <a:moveTo>
                    <a:pt x="7552" y="351365"/>
                  </a:moveTo>
                  <a:lnTo>
                    <a:pt x="186580" y="351365"/>
                  </a:lnTo>
                  <a:cubicBezTo>
                    <a:pt x="200519" y="378077"/>
                    <a:pt x="228448" y="396375"/>
                    <a:pt x="260634" y="396375"/>
                  </a:cubicBezTo>
                  <a:cubicBezTo>
                    <a:pt x="306709" y="396375"/>
                    <a:pt x="344167" y="358917"/>
                    <a:pt x="344167" y="312842"/>
                  </a:cubicBezTo>
                  <a:cubicBezTo>
                    <a:pt x="344167" y="269302"/>
                    <a:pt x="310663" y="233466"/>
                    <a:pt x="268136" y="229664"/>
                  </a:cubicBezTo>
                  <a:lnTo>
                    <a:pt x="268136" y="7603"/>
                  </a:lnTo>
                  <a:cubicBezTo>
                    <a:pt x="268136" y="3396"/>
                    <a:pt x="264740" y="0"/>
                    <a:pt x="260533" y="0"/>
                  </a:cubicBezTo>
                  <a:lnTo>
                    <a:pt x="7603" y="0"/>
                  </a:lnTo>
                  <a:cubicBezTo>
                    <a:pt x="3396" y="0"/>
                    <a:pt x="0" y="3396"/>
                    <a:pt x="0" y="7603"/>
                  </a:cubicBezTo>
                  <a:lnTo>
                    <a:pt x="0" y="343812"/>
                  </a:lnTo>
                  <a:cubicBezTo>
                    <a:pt x="0" y="348019"/>
                    <a:pt x="3396" y="351416"/>
                    <a:pt x="7603" y="351416"/>
                  </a:cubicBezTo>
                  <a:close/>
                  <a:moveTo>
                    <a:pt x="328961" y="312792"/>
                  </a:moveTo>
                  <a:cubicBezTo>
                    <a:pt x="328961" y="350453"/>
                    <a:pt x="298295" y="381118"/>
                    <a:pt x="260634" y="381118"/>
                  </a:cubicBezTo>
                  <a:cubicBezTo>
                    <a:pt x="222974" y="381118"/>
                    <a:pt x="192308" y="350453"/>
                    <a:pt x="192308" y="312792"/>
                  </a:cubicBezTo>
                  <a:cubicBezTo>
                    <a:pt x="192308" y="275131"/>
                    <a:pt x="222974" y="244465"/>
                    <a:pt x="260634" y="244465"/>
                  </a:cubicBezTo>
                  <a:cubicBezTo>
                    <a:pt x="298295" y="244465"/>
                    <a:pt x="328961" y="275131"/>
                    <a:pt x="328961" y="312792"/>
                  </a:cubicBezTo>
                  <a:close/>
                  <a:moveTo>
                    <a:pt x="15155" y="15155"/>
                  </a:moveTo>
                  <a:lnTo>
                    <a:pt x="252879" y="15155"/>
                  </a:lnTo>
                  <a:lnTo>
                    <a:pt x="252879" y="229664"/>
                  </a:lnTo>
                  <a:cubicBezTo>
                    <a:pt x="210403" y="233567"/>
                    <a:pt x="177051" y="269353"/>
                    <a:pt x="177051" y="312842"/>
                  </a:cubicBezTo>
                  <a:cubicBezTo>
                    <a:pt x="177051" y="320952"/>
                    <a:pt x="178268" y="328758"/>
                    <a:pt x="180447" y="336209"/>
                  </a:cubicBezTo>
                  <a:lnTo>
                    <a:pt x="15155" y="336209"/>
                  </a:lnTo>
                  <a:lnTo>
                    <a:pt x="15155" y="15206"/>
                  </a:lnTo>
                  <a:close/>
                </a:path>
              </a:pathLst>
            </a:custGeom>
            <a:grpFill/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672" name="Frihandsfigur: Form 671">
              <a:extLst>
                <a:ext uri="{FF2B5EF4-FFF2-40B4-BE49-F238E27FC236}">
                  <a16:creationId xmlns:a16="http://schemas.microsoft.com/office/drawing/2014/main" id="{BA485A64-74D6-58A5-6B6B-E0E3349BDAF8}"/>
                </a:ext>
              </a:extLst>
            </p:cNvPr>
            <p:cNvSpPr/>
            <p:nvPr/>
          </p:nvSpPr>
          <p:spPr>
            <a:xfrm>
              <a:off x="2525525" y="4024055"/>
              <a:ext cx="133104" cy="15206"/>
            </a:xfrm>
            <a:custGeom>
              <a:avLst/>
              <a:gdLst>
                <a:gd name="connsiteX0" fmla="*/ 133105 w 133104"/>
                <a:gd name="connsiteY0" fmla="*/ 7603 h 15206"/>
                <a:gd name="connsiteX1" fmla="*/ 125502 w 133104"/>
                <a:gd name="connsiteY1" fmla="*/ 0 h 15206"/>
                <a:gd name="connsiteX2" fmla="*/ 7603 w 133104"/>
                <a:gd name="connsiteY2" fmla="*/ 0 h 15206"/>
                <a:gd name="connsiteX3" fmla="*/ 0 w 133104"/>
                <a:gd name="connsiteY3" fmla="*/ 7603 h 15206"/>
                <a:gd name="connsiteX4" fmla="*/ 7603 w 133104"/>
                <a:gd name="connsiteY4" fmla="*/ 15206 h 15206"/>
                <a:gd name="connsiteX5" fmla="*/ 125502 w 133104"/>
                <a:gd name="connsiteY5" fmla="*/ 15206 h 15206"/>
                <a:gd name="connsiteX6" fmla="*/ 133105 w 133104"/>
                <a:gd name="connsiteY6" fmla="*/ 7603 h 15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3104" h="15206">
                  <a:moveTo>
                    <a:pt x="133105" y="7603"/>
                  </a:moveTo>
                  <a:cubicBezTo>
                    <a:pt x="133105" y="3396"/>
                    <a:pt x="129709" y="0"/>
                    <a:pt x="125502" y="0"/>
                  </a:cubicBezTo>
                  <a:lnTo>
                    <a:pt x="7603" y="0"/>
                  </a:lnTo>
                  <a:cubicBezTo>
                    <a:pt x="3396" y="0"/>
                    <a:pt x="0" y="3396"/>
                    <a:pt x="0" y="7603"/>
                  </a:cubicBezTo>
                  <a:cubicBezTo>
                    <a:pt x="0" y="11810"/>
                    <a:pt x="3396" y="15206"/>
                    <a:pt x="7603" y="15206"/>
                  </a:cubicBezTo>
                  <a:lnTo>
                    <a:pt x="125502" y="15206"/>
                  </a:lnTo>
                  <a:cubicBezTo>
                    <a:pt x="129709" y="15206"/>
                    <a:pt x="133105" y="11810"/>
                    <a:pt x="133105" y="7603"/>
                  </a:cubicBezTo>
                  <a:close/>
                </a:path>
              </a:pathLst>
            </a:custGeom>
            <a:grpFill/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673" name="Frihandsfigur: Form 672">
              <a:extLst>
                <a:ext uri="{FF2B5EF4-FFF2-40B4-BE49-F238E27FC236}">
                  <a16:creationId xmlns:a16="http://schemas.microsoft.com/office/drawing/2014/main" id="{99B0B93E-9BF2-F681-6419-C92992DF9666}"/>
                </a:ext>
              </a:extLst>
            </p:cNvPr>
            <p:cNvSpPr/>
            <p:nvPr/>
          </p:nvSpPr>
          <p:spPr>
            <a:xfrm>
              <a:off x="2525525" y="3892420"/>
              <a:ext cx="133104" cy="15206"/>
            </a:xfrm>
            <a:custGeom>
              <a:avLst/>
              <a:gdLst>
                <a:gd name="connsiteX0" fmla="*/ 7603 w 133104"/>
                <a:gd name="connsiteY0" fmla="*/ 15206 h 15206"/>
                <a:gd name="connsiteX1" fmla="*/ 125502 w 133104"/>
                <a:gd name="connsiteY1" fmla="*/ 15206 h 15206"/>
                <a:gd name="connsiteX2" fmla="*/ 133105 w 133104"/>
                <a:gd name="connsiteY2" fmla="*/ 7603 h 15206"/>
                <a:gd name="connsiteX3" fmla="*/ 125502 w 133104"/>
                <a:gd name="connsiteY3" fmla="*/ 0 h 15206"/>
                <a:gd name="connsiteX4" fmla="*/ 7603 w 133104"/>
                <a:gd name="connsiteY4" fmla="*/ 0 h 15206"/>
                <a:gd name="connsiteX5" fmla="*/ 0 w 133104"/>
                <a:gd name="connsiteY5" fmla="*/ 7603 h 15206"/>
                <a:gd name="connsiteX6" fmla="*/ 7603 w 133104"/>
                <a:gd name="connsiteY6" fmla="*/ 15206 h 15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3104" h="15206">
                  <a:moveTo>
                    <a:pt x="7603" y="15206"/>
                  </a:moveTo>
                  <a:lnTo>
                    <a:pt x="125502" y="15206"/>
                  </a:lnTo>
                  <a:cubicBezTo>
                    <a:pt x="129709" y="15206"/>
                    <a:pt x="133105" y="11810"/>
                    <a:pt x="133105" y="7603"/>
                  </a:cubicBezTo>
                  <a:cubicBezTo>
                    <a:pt x="133105" y="3396"/>
                    <a:pt x="129709" y="0"/>
                    <a:pt x="125502" y="0"/>
                  </a:cubicBezTo>
                  <a:lnTo>
                    <a:pt x="7603" y="0"/>
                  </a:lnTo>
                  <a:cubicBezTo>
                    <a:pt x="3396" y="0"/>
                    <a:pt x="0" y="3396"/>
                    <a:pt x="0" y="7603"/>
                  </a:cubicBezTo>
                  <a:cubicBezTo>
                    <a:pt x="0" y="11810"/>
                    <a:pt x="3396" y="15206"/>
                    <a:pt x="7603" y="15206"/>
                  </a:cubicBezTo>
                  <a:close/>
                </a:path>
              </a:pathLst>
            </a:custGeom>
            <a:grpFill/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674" name="Frihandsfigur: Form 673">
              <a:extLst>
                <a:ext uri="{FF2B5EF4-FFF2-40B4-BE49-F238E27FC236}">
                  <a16:creationId xmlns:a16="http://schemas.microsoft.com/office/drawing/2014/main" id="{21BB3432-7F10-A149-F0A8-F392D78A2E44}"/>
                </a:ext>
              </a:extLst>
            </p:cNvPr>
            <p:cNvSpPr/>
            <p:nvPr/>
          </p:nvSpPr>
          <p:spPr>
            <a:xfrm>
              <a:off x="2525525" y="3958212"/>
              <a:ext cx="133104" cy="15206"/>
            </a:xfrm>
            <a:custGeom>
              <a:avLst/>
              <a:gdLst>
                <a:gd name="connsiteX0" fmla="*/ 7603 w 133104"/>
                <a:gd name="connsiteY0" fmla="*/ 15206 h 15206"/>
                <a:gd name="connsiteX1" fmla="*/ 125502 w 133104"/>
                <a:gd name="connsiteY1" fmla="*/ 15206 h 15206"/>
                <a:gd name="connsiteX2" fmla="*/ 133105 w 133104"/>
                <a:gd name="connsiteY2" fmla="*/ 7603 h 15206"/>
                <a:gd name="connsiteX3" fmla="*/ 125502 w 133104"/>
                <a:gd name="connsiteY3" fmla="*/ 0 h 15206"/>
                <a:gd name="connsiteX4" fmla="*/ 7603 w 133104"/>
                <a:gd name="connsiteY4" fmla="*/ 0 h 15206"/>
                <a:gd name="connsiteX5" fmla="*/ 0 w 133104"/>
                <a:gd name="connsiteY5" fmla="*/ 7603 h 15206"/>
                <a:gd name="connsiteX6" fmla="*/ 7603 w 133104"/>
                <a:gd name="connsiteY6" fmla="*/ 15206 h 15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3104" h="15206">
                  <a:moveTo>
                    <a:pt x="7603" y="15206"/>
                  </a:moveTo>
                  <a:lnTo>
                    <a:pt x="125502" y="15206"/>
                  </a:lnTo>
                  <a:cubicBezTo>
                    <a:pt x="129709" y="15206"/>
                    <a:pt x="133105" y="11810"/>
                    <a:pt x="133105" y="7603"/>
                  </a:cubicBezTo>
                  <a:cubicBezTo>
                    <a:pt x="133105" y="3396"/>
                    <a:pt x="129709" y="0"/>
                    <a:pt x="125502" y="0"/>
                  </a:cubicBezTo>
                  <a:lnTo>
                    <a:pt x="7603" y="0"/>
                  </a:lnTo>
                  <a:cubicBezTo>
                    <a:pt x="3396" y="0"/>
                    <a:pt x="0" y="3396"/>
                    <a:pt x="0" y="7603"/>
                  </a:cubicBezTo>
                  <a:cubicBezTo>
                    <a:pt x="0" y="11810"/>
                    <a:pt x="3396" y="15206"/>
                    <a:pt x="7603" y="15206"/>
                  </a:cubicBezTo>
                  <a:close/>
                </a:path>
              </a:pathLst>
            </a:custGeom>
            <a:grpFill/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675" name="Frihandsfigur: Form 674">
              <a:extLst>
                <a:ext uri="{FF2B5EF4-FFF2-40B4-BE49-F238E27FC236}">
                  <a16:creationId xmlns:a16="http://schemas.microsoft.com/office/drawing/2014/main" id="{644711CE-1D6F-A39B-4B1E-6479485FABEF}"/>
                </a:ext>
              </a:extLst>
            </p:cNvPr>
            <p:cNvSpPr/>
            <p:nvPr/>
          </p:nvSpPr>
          <p:spPr>
            <a:xfrm>
              <a:off x="2696950" y="4095423"/>
              <a:ext cx="15206" cy="64170"/>
            </a:xfrm>
            <a:custGeom>
              <a:avLst/>
              <a:gdLst>
                <a:gd name="connsiteX0" fmla="*/ 0 w 15206"/>
                <a:gd name="connsiteY0" fmla="*/ 7603 h 64170"/>
                <a:gd name="connsiteX1" fmla="*/ 0 w 15206"/>
                <a:gd name="connsiteY1" fmla="*/ 56567 h 64170"/>
                <a:gd name="connsiteX2" fmla="*/ 7603 w 15206"/>
                <a:gd name="connsiteY2" fmla="*/ 64170 h 64170"/>
                <a:gd name="connsiteX3" fmla="*/ 15206 w 15206"/>
                <a:gd name="connsiteY3" fmla="*/ 56567 h 64170"/>
                <a:gd name="connsiteX4" fmla="*/ 15206 w 15206"/>
                <a:gd name="connsiteY4" fmla="*/ 7603 h 64170"/>
                <a:gd name="connsiteX5" fmla="*/ 7603 w 15206"/>
                <a:gd name="connsiteY5" fmla="*/ 0 h 64170"/>
                <a:gd name="connsiteX6" fmla="*/ 0 w 15206"/>
                <a:gd name="connsiteY6" fmla="*/ 7603 h 64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206" h="64170">
                  <a:moveTo>
                    <a:pt x="0" y="7603"/>
                  </a:moveTo>
                  <a:lnTo>
                    <a:pt x="0" y="56567"/>
                  </a:lnTo>
                  <a:cubicBezTo>
                    <a:pt x="0" y="60774"/>
                    <a:pt x="3396" y="64170"/>
                    <a:pt x="7603" y="64170"/>
                  </a:cubicBezTo>
                  <a:cubicBezTo>
                    <a:pt x="11810" y="64170"/>
                    <a:pt x="15206" y="60774"/>
                    <a:pt x="15206" y="56567"/>
                  </a:cubicBezTo>
                  <a:lnTo>
                    <a:pt x="15206" y="7603"/>
                  </a:lnTo>
                  <a:cubicBezTo>
                    <a:pt x="15206" y="3396"/>
                    <a:pt x="11810" y="0"/>
                    <a:pt x="7603" y="0"/>
                  </a:cubicBezTo>
                  <a:cubicBezTo>
                    <a:pt x="3396" y="0"/>
                    <a:pt x="0" y="3396"/>
                    <a:pt x="0" y="7603"/>
                  </a:cubicBezTo>
                  <a:close/>
                </a:path>
              </a:pathLst>
            </a:custGeom>
            <a:grpFill/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676" name="Frihandsfigur: Form 675">
              <a:extLst>
                <a:ext uri="{FF2B5EF4-FFF2-40B4-BE49-F238E27FC236}">
                  <a16:creationId xmlns:a16="http://schemas.microsoft.com/office/drawing/2014/main" id="{CC20A5E9-5C7B-0865-E5BA-4F0D83DEE276}"/>
                </a:ext>
              </a:extLst>
            </p:cNvPr>
            <p:cNvSpPr/>
            <p:nvPr/>
          </p:nvSpPr>
          <p:spPr>
            <a:xfrm>
              <a:off x="2694872" y="4170795"/>
              <a:ext cx="19362" cy="19362"/>
            </a:xfrm>
            <a:custGeom>
              <a:avLst/>
              <a:gdLst>
                <a:gd name="connsiteX0" fmla="*/ 9681 w 19362"/>
                <a:gd name="connsiteY0" fmla="*/ 0 h 19362"/>
                <a:gd name="connsiteX1" fmla="*/ 0 w 19362"/>
                <a:gd name="connsiteY1" fmla="*/ 9681 h 19362"/>
                <a:gd name="connsiteX2" fmla="*/ 9681 w 19362"/>
                <a:gd name="connsiteY2" fmla="*/ 19362 h 19362"/>
                <a:gd name="connsiteX3" fmla="*/ 19362 w 19362"/>
                <a:gd name="connsiteY3" fmla="*/ 9681 h 19362"/>
                <a:gd name="connsiteX4" fmla="*/ 9681 w 19362"/>
                <a:gd name="connsiteY4" fmla="*/ 0 h 19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362" h="19362">
                  <a:moveTo>
                    <a:pt x="9681" y="0"/>
                  </a:moveTo>
                  <a:cubicBezTo>
                    <a:pt x="4359" y="0"/>
                    <a:pt x="0" y="4359"/>
                    <a:pt x="0" y="9681"/>
                  </a:cubicBezTo>
                  <a:cubicBezTo>
                    <a:pt x="0" y="15003"/>
                    <a:pt x="4359" y="19362"/>
                    <a:pt x="9681" y="19362"/>
                  </a:cubicBezTo>
                  <a:cubicBezTo>
                    <a:pt x="15003" y="19362"/>
                    <a:pt x="19362" y="15003"/>
                    <a:pt x="19362" y="9681"/>
                  </a:cubicBezTo>
                  <a:cubicBezTo>
                    <a:pt x="19362" y="4359"/>
                    <a:pt x="15003" y="0"/>
                    <a:pt x="9681" y="0"/>
                  </a:cubicBezTo>
                  <a:close/>
                </a:path>
              </a:pathLst>
            </a:custGeom>
            <a:grpFill/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677" name="Frihandsfigur: Form 676">
              <a:extLst>
                <a:ext uri="{FF2B5EF4-FFF2-40B4-BE49-F238E27FC236}">
                  <a16:creationId xmlns:a16="http://schemas.microsoft.com/office/drawing/2014/main" id="{901659E9-C458-21CB-417A-A9CA8A4AEF22}"/>
                </a:ext>
              </a:extLst>
            </p:cNvPr>
            <p:cNvSpPr/>
            <p:nvPr/>
          </p:nvSpPr>
          <p:spPr>
            <a:xfrm>
              <a:off x="2490804" y="3890291"/>
              <a:ext cx="19362" cy="19362"/>
            </a:xfrm>
            <a:custGeom>
              <a:avLst/>
              <a:gdLst>
                <a:gd name="connsiteX0" fmla="*/ 9681 w 19362"/>
                <a:gd name="connsiteY0" fmla="*/ 0 h 19362"/>
                <a:gd name="connsiteX1" fmla="*/ 0 w 19362"/>
                <a:gd name="connsiteY1" fmla="*/ 9681 h 19362"/>
                <a:gd name="connsiteX2" fmla="*/ 9681 w 19362"/>
                <a:gd name="connsiteY2" fmla="*/ 19363 h 19362"/>
                <a:gd name="connsiteX3" fmla="*/ 19363 w 19362"/>
                <a:gd name="connsiteY3" fmla="*/ 9681 h 19362"/>
                <a:gd name="connsiteX4" fmla="*/ 9681 w 19362"/>
                <a:gd name="connsiteY4" fmla="*/ 0 h 19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362" h="19362">
                  <a:moveTo>
                    <a:pt x="9681" y="0"/>
                  </a:moveTo>
                  <a:cubicBezTo>
                    <a:pt x="4359" y="0"/>
                    <a:pt x="0" y="4359"/>
                    <a:pt x="0" y="9681"/>
                  </a:cubicBezTo>
                  <a:cubicBezTo>
                    <a:pt x="0" y="15004"/>
                    <a:pt x="4359" y="19363"/>
                    <a:pt x="9681" y="19363"/>
                  </a:cubicBezTo>
                  <a:cubicBezTo>
                    <a:pt x="15003" y="19363"/>
                    <a:pt x="19363" y="15004"/>
                    <a:pt x="19363" y="9681"/>
                  </a:cubicBezTo>
                  <a:cubicBezTo>
                    <a:pt x="19363" y="4359"/>
                    <a:pt x="15003" y="0"/>
                    <a:pt x="9681" y="0"/>
                  </a:cubicBezTo>
                  <a:close/>
                </a:path>
              </a:pathLst>
            </a:custGeom>
            <a:grpFill/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678" name="Frihandsfigur: Form 677">
              <a:extLst>
                <a:ext uri="{FF2B5EF4-FFF2-40B4-BE49-F238E27FC236}">
                  <a16:creationId xmlns:a16="http://schemas.microsoft.com/office/drawing/2014/main" id="{F5DEAA54-9A84-22E3-4608-60DD5F77A2D4}"/>
                </a:ext>
              </a:extLst>
            </p:cNvPr>
            <p:cNvSpPr/>
            <p:nvPr/>
          </p:nvSpPr>
          <p:spPr>
            <a:xfrm>
              <a:off x="2490804" y="3956134"/>
              <a:ext cx="19362" cy="19362"/>
            </a:xfrm>
            <a:custGeom>
              <a:avLst/>
              <a:gdLst>
                <a:gd name="connsiteX0" fmla="*/ 9681 w 19362"/>
                <a:gd name="connsiteY0" fmla="*/ 0 h 19362"/>
                <a:gd name="connsiteX1" fmla="*/ 0 w 19362"/>
                <a:gd name="connsiteY1" fmla="*/ 9681 h 19362"/>
                <a:gd name="connsiteX2" fmla="*/ 9681 w 19362"/>
                <a:gd name="connsiteY2" fmla="*/ 19363 h 19362"/>
                <a:gd name="connsiteX3" fmla="*/ 19363 w 19362"/>
                <a:gd name="connsiteY3" fmla="*/ 9681 h 19362"/>
                <a:gd name="connsiteX4" fmla="*/ 9681 w 19362"/>
                <a:gd name="connsiteY4" fmla="*/ 0 h 19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362" h="19362">
                  <a:moveTo>
                    <a:pt x="9681" y="0"/>
                  </a:moveTo>
                  <a:cubicBezTo>
                    <a:pt x="4359" y="0"/>
                    <a:pt x="0" y="4359"/>
                    <a:pt x="0" y="9681"/>
                  </a:cubicBezTo>
                  <a:cubicBezTo>
                    <a:pt x="0" y="15003"/>
                    <a:pt x="4359" y="19363"/>
                    <a:pt x="9681" y="19363"/>
                  </a:cubicBezTo>
                  <a:cubicBezTo>
                    <a:pt x="15003" y="19363"/>
                    <a:pt x="19363" y="15003"/>
                    <a:pt x="19363" y="9681"/>
                  </a:cubicBezTo>
                  <a:cubicBezTo>
                    <a:pt x="19363" y="4359"/>
                    <a:pt x="15003" y="0"/>
                    <a:pt x="9681" y="0"/>
                  </a:cubicBezTo>
                  <a:close/>
                </a:path>
              </a:pathLst>
            </a:custGeom>
            <a:grpFill/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679" name="Frihandsfigur: Form 678">
              <a:extLst>
                <a:ext uri="{FF2B5EF4-FFF2-40B4-BE49-F238E27FC236}">
                  <a16:creationId xmlns:a16="http://schemas.microsoft.com/office/drawing/2014/main" id="{9255076A-B722-3C5A-023F-CA530F67ACA5}"/>
                </a:ext>
              </a:extLst>
            </p:cNvPr>
            <p:cNvSpPr/>
            <p:nvPr/>
          </p:nvSpPr>
          <p:spPr>
            <a:xfrm>
              <a:off x="2490804" y="4021977"/>
              <a:ext cx="19362" cy="19362"/>
            </a:xfrm>
            <a:custGeom>
              <a:avLst/>
              <a:gdLst>
                <a:gd name="connsiteX0" fmla="*/ 9681 w 19362"/>
                <a:gd name="connsiteY0" fmla="*/ 0 h 19362"/>
                <a:gd name="connsiteX1" fmla="*/ 0 w 19362"/>
                <a:gd name="connsiteY1" fmla="*/ 9681 h 19362"/>
                <a:gd name="connsiteX2" fmla="*/ 9681 w 19362"/>
                <a:gd name="connsiteY2" fmla="*/ 19363 h 19362"/>
                <a:gd name="connsiteX3" fmla="*/ 19363 w 19362"/>
                <a:gd name="connsiteY3" fmla="*/ 9681 h 19362"/>
                <a:gd name="connsiteX4" fmla="*/ 9681 w 19362"/>
                <a:gd name="connsiteY4" fmla="*/ 0 h 19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362" h="19362">
                  <a:moveTo>
                    <a:pt x="9681" y="0"/>
                  </a:moveTo>
                  <a:cubicBezTo>
                    <a:pt x="4359" y="0"/>
                    <a:pt x="0" y="4359"/>
                    <a:pt x="0" y="9681"/>
                  </a:cubicBezTo>
                  <a:cubicBezTo>
                    <a:pt x="0" y="15003"/>
                    <a:pt x="4359" y="19363"/>
                    <a:pt x="9681" y="19363"/>
                  </a:cubicBezTo>
                  <a:cubicBezTo>
                    <a:pt x="15003" y="19363"/>
                    <a:pt x="19363" y="15003"/>
                    <a:pt x="19363" y="9681"/>
                  </a:cubicBezTo>
                  <a:cubicBezTo>
                    <a:pt x="19363" y="4359"/>
                    <a:pt x="15003" y="0"/>
                    <a:pt x="9681" y="0"/>
                  </a:cubicBezTo>
                  <a:close/>
                </a:path>
              </a:pathLst>
            </a:custGeom>
            <a:grpFill/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  <p:grpSp>
        <p:nvGrpSpPr>
          <p:cNvPr id="680" name="Bild 3">
            <a:extLst>
              <a:ext uri="{FF2B5EF4-FFF2-40B4-BE49-F238E27FC236}">
                <a16:creationId xmlns:a16="http://schemas.microsoft.com/office/drawing/2014/main" id="{25903462-E350-52AC-D56C-AF4B53389A7D}"/>
              </a:ext>
            </a:extLst>
          </p:cNvPr>
          <p:cNvGrpSpPr/>
          <p:nvPr/>
        </p:nvGrpSpPr>
        <p:grpSpPr>
          <a:xfrm>
            <a:off x="11089740" y="2914400"/>
            <a:ext cx="388701" cy="549171"/>
            <a:chOff x="1860355" y="3790893"/>
            <a:chExt cx="300930" cy="425165"/>
          </a:xfrm>
          <a:solidFill>
            <a:schemeClr val="bg1"/>
          </a:solidFill>
        </p:grpSpPr>
        <p:sp>
          <p:nvSpPr>
            <p:cNvPr id="681" name="Frihandsfigur: Form 680">
              <a:extLst>
                <a:ext uri="{FF2B5EF4-FFF2-40B4-BE49-F238E27FC236}">
                  <a16:creationId xmlns:a16="http://schemas.microsoft.com/office/drawing/2014/main" id="{88CFAEF2-5AB6-C744-CD3B-F2A175B5CEB0}"/>
                </a:ext>
              </a:extLst>
            </p:cNvPr>
            <p:cNvSpPr/>
            <p:nvPr/>
          </p:nvSpPr>
          <p:spPr>
            <a:xfrm>
              <a:off x="2024113" y="4106105"/>
              <a:ext cx="80871" cy="58556"/>
            </a:xfrm>
            <a:custGeom>
              <a:avLst/>
              <a:gdLst>
                <a:gd name="connsiteX0" fmla="*/ 67883 w 80871"/>
                <a:gd name="connsiteY0" fmla="*/ 2243 h 58556"/>
                <a:gd name="connsiteX1" fmla="*/ 29918 w 80871"/>
                <a:gd name="connsiteY1" fmla="*/ 40208 h 58556"/>
                <a:gd name="connsiteX2" fmla="*/ 12989 w 80871"/>
                <a:gd name="connsiteY2" fmla="*/ 23278 h 58556"/>
                <a:gd name="connsiteX3" fmla="*/ 2243 w 80871"/>
                <a:gd name="connsiteY3" fmla="*/ 23278 h 58556"/>
                <a:gd name="connsiteX4" fmla="*/ 2243 w 80871"/>
                <a:gd name="connsiteY4" fmla="*/ 34024 h 58556"/>
                <a:gd name="connsiteX5" fmla="*/ 24545 w 80871"/>
                <a:gd name="connsiteY5" fmla="*/ 56326 h 58556"/>
                <a:gd name="connsiteX6" fmla="*/ 29918 w 80871"/>
                <a:gd name="connsiteY6" fmla="*/ 58556 h 58556"/>
                <a:gd name="connsiteX7" fmla="*/ 35291 w 80871"/>
                <a:gd name="connsiteY7" fmla="*/ 56326 h 58556"/>
                <a:gd name="connsiteX8" fmla="*/ 78629 w 80871"/>
                <a:gd name="connsiteY8" fmla="*/ 12989 h 58556"/>
                <a:gd name="connsiteX9" fmla="*/ 78629 w 80871"/>
                <a:gd name="connsiteY9" fmla="*/ 2243 h 58556"/>
                <a:gd name="connsiteX10" fmla="*/ 67883 w 80871"/>
                <a:gd name="connsiteY10" fmla="*/ 2243 h 58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0871" h="58556">
                  <a:moveTo>
                    <a:pt x="67883" y="2243"/>
                  </a:moveTo>
                  <a:lnTo>
                    <a:pt x="29918" y="40208"/>
                  </a:lnTo>
                  <a:lnTo>
                    <a:pt x="12989" y="23278"/>
                  </a:lnTo>
                  <a:cubicBezTo>
                    <a:pt x="9998" y="20288"/>
                    <a:pt x="5183" y="20288"/>
                    <a:pt x="2243" y="23278"/>
                  </a:cubicBezTo>
                  <a:cubicBezTo>
                    <a:pt x="-748" y="26269"/>
                    <a:pt x="-748" y="31084"/>
                    <a:pt x="2243" y="34024"/>
                  </a:cubicBezTo>
                  <a:lnTo>
                    <a:pt x="24545" y="56326"/>
                  </a:lnTo>
                  <a:cubicBezTo>
                    <a:pt x="26015" y="57796"/>
                    <a:pt x="27992" y="58556"/>
                    <a:pt x="29918" y="58556"/>
                  </a:cubicBezTo>
                  <a:cubicBezTo>
                    <a:pt x="31844" y="58556"/>
                    <a:pt x="33821" y="57796"/>
                    <a:pt x="35291" y="56326"/>
                  </a:cubicBezTo>
                  <a:lnTo>
                    <a:pt x="78629" y="12989"/>
                  </a:lnTo>
                  <a:cubicBezTo>
                    <a:pt x="81619" y="9998"/>
                    <a:pt x="81619" y="5183"/>
                    <a:pt x="78629" y="2243"/>
                  </a:cubicBezTo>
                  <a:cubicBezTo>
                    <a:pt x="75638" y="-748"/>
                    <a:pt x="70823" y="-748"/>
                    <a:pt x="67883" y="2243"/>
                  </a:cubicBezTo>
                  <a:close/>
                </a:path>
              </a:pathLst>
            </a:custGeom>
            <a:grpFill/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682" name="Frihandsfigur: Form 681">
              <a:extLst>
                <a:ext uri="{FF2B5EF4-FFF2-40B4-BE49-F238E27FC236}">
                  <a16:creationId xmlns:a16="http://schemas.microsoft.com/office/drawing/2014/main" id="{7CBCE09F-60FC-2F53-90A0-D0B9AE45A2FF}"/>
                </a:ext>
              </a:extLst>
            </p:cNvPr>
            <p:cNvSpPr/>
            <p:nvPr/>
          </p:nvSpPr>
          <p:spPr>
            <a:xfrm>
              <a:off x="1860355" y="3790893"/>
              <a:ext cx="300930" cy="425165"/>
            </a:xfrm>
            <a:custGeom>
              <a:avLst/>
              <a:gdLst>
                <a:gd name="connsiteX0" fmla="*/ 177913 w 300930"/>
                <a:gd name="connsiteY0" fmla="*/ 0 h 425165"/>
                <a:gd name="connsiteX1" fmla="*/ 123069 w 300930"/>
                <a:gd name="connsiteY1" fmla="*/ 0 h 425165"/>
                <a:gd name="connsiteX2" fmla="*/ 103706 w 300930"/>
                <a:gd name="connsiteY2" fmla="*/ 19363 h 425165"/>
                <a:gd name="connsiteX3" fmla="*/ 103706 w 300930"/>
                <a:gd name="connsiteY3" fmla="*/ 19870 h 425165"/>
                <a:gd name="connsiteX4" fmla="*/ 7603 w 300930"/>
                <a:gd name="connsiteY4" fmla="*/ 19870 h 425165"/>
                <a:gd name="connsiteX5" fmla="*/ 0 w 300930"/>
                <a:gd name="connsiteY5" fmla="*/ 27473 h 425165"/>
                <a:gd name="connsiteX6" fmla="*/ 0 w 300930"/>
                <a:gd name="connsiteY6" fmla="*/ 417563 h 425165"/>
                <a:gd name="connsiteX7" fmla="*/ 7603 w 300930"/>
                <a:gd name="connsiteY7" fmla="*/ 425166 h 425165"/>
                <a:gd name="connsiteX8" fmla="*/ 293328 w 300930"/>
                <a:gd name="connsiteY8" fmla="*/ 425166 h 425165"/>
                <a:gd name="connsiteX9" fmla="*/ 300931 w 300930"/>
                <a:gd name="connsiteY9" fmla="*/ 417563 h 425165"/>
                <a:gd name="connsiteX10" fmla="*/ 300931 w 300930"/>
                <a:gd name="connsiteY10" fmla="*/ 27473 h 425165"/>
                <a:gd name="connsiteX11" fmla="*/ 293328 w 300930"/>
                <a:gd name="connsiteY11" fmla="*/ 19870 h 425165"/>
                <a:gd name="connsiteX12" fmla="*/ 197225 w 300930"/>
                <a:gd name="connsiteY12" fmla="*/ 19870 h 425165"/>
                <a:gd name="connsiteX13" fmla="*/ 197225 w 300930"/>
                <a:gd name="connsiteY13" fmla="*/ 19363 h 425165"/>
                <a:gd name="connsiteX14" fmla="*/ 177862 w 300930"/>
                <a:gd name="connsiteY14" fmla="*/ 0 h 425165"/>
                <a:gd name="connsiteX15" fmla="*/ 118913 w 300930"/>
                <a:gd name="connsiteY15" fmla="*/ 19363 h 425165"/>
                <a:gd name="connsiteX16" fmla="*/ 123069 w 300930"/>
                <a:gd name="connsiteY16" fmla="*/ 15206 h 425165"/>
                <a:gd name="connsiteX17" fmla="*/ 177913 w 300930"/>
                <a:gd name="connsiteY17" fmla="*/ 15206 h 425165"/>
                <a:gd name="connsiteX18" fmla="*/ 182069 w 300930"/>
                <a:gd name="connsiteY18" fmla="*/ 19363 h 425165"/>
                <a:gd name="connsiteX19" fmla="*/ 182069 w 300930"/>
                <a:gd name="connsiteY19" fmla="*/ 32288 h 425165"/>
                <a:gd name="connsiteX20" fmla="*/ 118913 w 300930"/>
                <a:gd name="connsiteY20" fmla="*/ 32288 h 425165"/>
                <a:gd name="connsiteX21" fmla="*/ 118913 w 300930"/>
                <a:gd name="connsiteY21" fmla="*/ 19363 h 425165"/>
                <a:gd name="connsiteX22" fmla="*/ 285775 w 300930"/>
                <a:gd name="connsiteY22" fmla="*/ 35025 h 425165"/>
                <a:gd name="connsiteX23" fmla="*/ 285775 w 300930"/>
                <a:gd name="connsiteY23" fmla="*/ 409909 h 425165"/>
                <a:gd name="connsiteX24" fmla="*/ 15257 w 300930"/>
                <a:gd name="connsiteY24" fmla="*/ 409909 h 425165"/>
                <a:gd name="connsiteX25" fmla="*/ 15257 w 300930"/>
                <a:gd name="connsiteY25" fmla="*/ 35025 h 425165"/>
                <a:gd name="connsiteX26" fmla="*/ 103757 w 300930"/>
                <a:gd name="connsiteY26" fmla="*/ 35025 h 425165"/>
                <a:gd name="connsiteX27" fmla="*/ 103757 w 300930"/>
                <a:gd name="connsiteY27" fmla="*/ 39840 h 425165"/>
                <a:gd name="connsiteX28" fmla="*/ 111360 w 300930"/>
                <a:gd name="connsiteY28" fmla="*/ 47443 h 425165"/>
                <a:gd name="connsiteX29" fmla="*/ 189723 w 300930"/>
                <a:gd name="connsiteY29" fmla="*/ 47443 h 425165"/>
                <a:gd name="connsiteX30" fmla="*/ 197326 w 300930"/>
                <a:gd name="connsiteY30" fmla="*/ 39840 h 425165"/>
                <a:gd name="connsiteX31" fmla="*/ 197326 w 300930"/>
                <a:gd name="connsiteY31" fmla="*/ 35025 h 425165"/>
                <a:gd name="connsiteX32" fmla="*/ 285826 w 300930"/>
                <a:gd name="connsiteY32" fmla="*/ 35025 h 425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300930" h="425165">
                  <a:moveTo>
                    <a:pt x="177913" y="0"/>
                  </a:moveTo>
                  <a:lnTo>
                    <a:pt x="123069" y="0"/>
                  </a:lnTo>
                  <a:cubicBezTo>
                    <a:pt x="112374" y="0"/>
                    <a:pt x="103706" y="8667"/>
                    <a:pt x="103706" y="19363"/>
                  </a:cubicBezTo>
                  <a:lnTo>
                    <a:pt x="103706" y="19870"/>
                  </a:lnTo>
                  <a:lnTo>
                    <a:pt x="7603" y="19870"/>
                  </a:lnTo>
                  <a:cubicBezTo>
                    <a:pt x="3396" y="19870"/>
                    <a:pt x="0" y="23265"/>
                    <a:pt x="0" y="27473"/>
                  </a:cubicBezTo>
                  <a:lnTo>
                    <a:pt x="0" y="417563"/>
                  </a:lnTo>
                  <a:cubicBezTo>
                    <a:pt x="0" y="421770"/>
                    <a:pt x="3396" y="425166"/>
                    <a:pt x="7603" y="425166"/>
                  </a:cubicBezTo>
                  <a:lnTo>
                    <a:pt x="293328" y="425166"/>
                  </a:lnTo>
                  <a:cubicBezTo>
                    <a:pt x="297535" y="425166"/>
                    <a:pt x="300931" y="421770"/>
                    <a:pt x="300931" y="417563"/>
                  </a:cubicBezTo>
                  <a:lnTo>
                    <a:pt x="300931" y="27473"/>
                  </a:lnTo>
                  <a:cubicBezTo>
                    <a:pt x="300931" y="23265"/>
                    <a:pt x="297535" y="19870"/>
                    <a:pt x="293328" y="19870"/>
                  </a:cubicBezTo>
                  <a:lnTo>
                    <a:pt x="197225" y="19870"/>
                  </a:lnTo>
                  <a:lnTo>
                    <a:pt x="197225" y="19363"/>
                  </a:lnTo>
                  <a:cubicBezTo>
                    <a:pt x="197225" y="8667"/>
                    <a:pt x="188557" y="0"/>
                    <a:pt x="177862" y="0"/>
                  </a:cubicBezTo>
                  <a:close/>
                  <a:moveTo>
                    <a:pt x="118913" y="19363"/>
                  </a:moveTo>
                  <a:cubicBezTo>
                    <a:pt x="118913" y="17082"/>
                    <a:pt x="120788" y="15206"/>
                    <a:pt x="123069" y="15206"/>
                  </a:cubicBezTo>
                  <a:lnTo>
                    <a:pt x="177913" y="15206"/>
                  </a:lnTo>
                  <a:cubicBezTo>
                    <a:pt x="180194" y="15206"/>
                    <a:pt x="182069" y="17082"/>
                    <a:pt x="182069" y="19363"/>
                  </a:cubicBezTo>
                  <a:lnTo>
                    <a:pt x="182069" y="32288"/>
                  </a:lnTo>
                  <a:lnTo>
                    <a:pt x="118913" y="32288"/>
                  </a:lnTo>
                  <a:lnTo>
                    <a:pt x="118913" y="19363"/>
                  </a:lnTo>
                  <a:close/>
                  <a:moveTo>
                    <a:pt x="285775" y="35025"/>
                  </a:moveTo>
                  <a:lnTo>
                    <a:pt x="285775" y="409909"/>
                  </a:lnTo>
                  <a:lnTo>
                    <a:pt x="15257" y="409909"/>
                  </a:lnTo>
                  <a:lnTo>
                    <a:pt x="15257" y="35025"/>
                  </a:lnTo>
                  <a:lnTo>
                    <a:pt x="103757" y="35025"/>
                  </a:lnTo>
                  <a:lnTo>
                    <a:pt x="103757" y="39840"/>
                  </a:lnTo>
                  <a:cubicBezTo>
                    <a:pt x="103757" y="44047"/>
                    <a:pt x="107153" y="47443"/>
                    <a:pt x="111360" y="47443"/>
                  </a:cubicBezTo>
                  <a:lnTo>
                    <a:pt x="189723" y="47443"/>
                  </a:lnTo>
                  <a:cubicBezTo>
                    <a:pt x="193930" y="47443"/>
                    <a:pt x="197326" y="44047"/>
                    <a:pt x="197326" y="39840"/>
                  </a:cubicBezTo>
                  <a:lnTo>
                    <a:pt x="197326" y="35025"/>
                  </a:lnTo>
                  <a:lnTo>
                    <a:pt x="285826" y="35025"/>
                  </a:lnTo>
                  <a:close/>
                </a:path>
              </a:pathLst>
            </a:custGeom>
            <a:grpFill/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683" name="Frihandsfigur: Form 682">
              <a:extLst>
                <a:ext uri="{FF2B5EF4-FFF2-40B4-BE49-F238E27FC236}">
                  <a16:creationId xmlns:a16="http://schemas.microsoft.com/office/drawing/2014/main" id="{E613D291-7B2D-872D-E5A0-34A3E9BA8F6F}"/>
                </a:ext>
              </a:extLst>
            </p:cNvPr>
            <p:cNvSpPr/>
            <p:nvPr/>
          </p:nvSpPr>
          <p:spPr>
            <a:xfrm>
              <a:off x="1916719" y="3893586"/>
              <a:ext cx="188202" cy="15206"/>
            </a:xfrm>
            <a:custGeom>
              <a:avLst/>
              <a:gdLst>
                <a:gd name="connsiteX0" fmla="*/ 0 w 188202"/>
                <a:gd name="connsiteY0" fmla="*/ 7603 h 15206"/>
                <a:gd name="connsiteX1" fmla="*/ 7603 w 188202"/>
                <a:gd name="connsiteY1" fmla="*/ 15206 h 15206"/>
                <a:gd name="connsiteX2" fmla="*/ 180599 w 188202"/>
                <a:gd name="connsiteY2" fmla="*/ 15206 h 15206"/>
                <a:gd name="connsiteX3" fmla="*/ 188202 w 188202"/>
                <a:gd name="connsiteY3" fmla="*/ 7603 h 15206"/>
                <a:gd name="connsiteX4" fmla="*/ 180599 w 188202"/>
                <a:gd name="connsiteY4" fmla="*/ 0 h 15206"/>
                <a:gd name="connsiteX5" fmla="*/ 7603 w 188202"/>
                <a:gd name="connsiteY5" fmla="*/ 0 h 15206"/>
                <a:gd name="connsiteX6" fmla="*/ 0 w 188202"/>
                <a:gd name="connsiteY6" fmla="*/ 7603 h 15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202" h="15206">
                  <a:moveTo>
                    <a:pt x="0" y="7603"/>
                  </a:moveTo>
                  <a:cubicBezTo>
                    <a:pt x="0" y="11810"/>
                    <a:pt x="3396" y="15206"/>
                    <a:pt x="7603" y="15206"/>
                  </a:cubicBezTo>
                  <a:lnTo>
                    <a:pt x="180599" y="15206"/>
                  </a:lnTo>
                  <a:cubicBezTo>
                    <a:pt x="184806" y="15206"/>
                    <a:pt x="188202" y="11810"/>
                    <a:pt x="188202" y="7603"/>
                  </a:cubicBezTo>
                  <a:cubicBezTo>
                    <a:pt x="188202" y="3396"/>
                    <a:pt x="184806" y="0"/>
                    <a:pt x="180599" y="0"/>
                  </a:cubicBezTo>
                  <a:lnTo>
                    <a:pt x="7603" y="0"/>
                  </a:lnTo>
                  <a:cubicBezTo>
                    <a:pt x="3396" y="0"/>
                    <a:pt x="0" y="3396"/>
                    <a:pt x="0" y="7603"/>
                  </a:cubicBezTo>
                  <a:close/>
                </a:path>
              </a:pathLst>
            </a:custGeom>
            <a:grpFill/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684" name="Frihandsfigur: Form 683">
              <a:extLst>
                <a:ext uri="{FF2B5EF4-FFF2-40B4-BE49-F238E27FC236}">
                  <a16:creationId xmlns:a16="http://schemas.microsoft.com/office/drawing/2014/main" id="{EFEF1E9D-5F21-EA03-6AA1-65FC19235A86}"/>
                </a:ext>
              </a:extLst>
            </p:cNvPr>
            <p:cNvSpPr/>
            <p:nvPr/>
          </p:nvSpPr>
          <p:spPr>
            <a:xfrm>
              <a:off x="1916770" y="3959834"/>
              <a:ext cx="188202" cy="15206"/>
            </a:xfrm>
            <a:custGeom>
              <a:avLst/>
              <a:gdLst>
                <a:gd name="connsiteX0" fmla="*/ 180599 w 188202"/>
                <a:gd name="connsiteY0" fmla="*/ 0 h 15206"/>
                <a:gd name="connsiteX1" fmla="*/ 7603 w 188202"/>
                <a:gd name="connsiteY1" fmla="*/ 0 h 15206"/>
                <a:gd name="connsiteX2" fmla="*/ 0 w 188202"/>
                <a:gd name="connsiteY2" fmla="*/ 7603 h 15206"/>
                <a:gd name="connsiteX3" fmla="*/ 7603 w 188202"/>
                <a:gd name="connsiteY3" fmla="*/ 15206 h 15206"/>
                <a:gd name="connsiteX4" fmla="*/ 180599 w 188202"/>
                <a:gd name="connsiteY4" fmla="*/ 15206 h 15206"/>
                <a:gd name="connsiteX5" fmla="*/ 188202 w 188202"/>
                <a:gd name="connsiteY5" fmla="*/ 7603 h 15206"/>
                <a:gd name="connsiteX6" fmla="*/ 180599 w 188202"/>
                <a:gd name="connsiteY6" fmla="*/ 0 h 15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202" h="15206">
                  <a:moveTo>
                    <a:pt x="180599" y="0"/>
                  </a:moveTo>
                  <a:lnTo>
                    <a:pt x="7603" y="0"/>
                  </a:lnTo>
                  <a:cubicBezTo>
                    <a:pt x="3396" y="0"/>
                    <a:pt x="0" y="3396"/>
                    <a:pt x="0" y="7603"/>
                  </a:cubicBezTo>
                  <a:cubicBezTo>
                    <a:pt x="0" y="11810"/>
                    <a:pt x="3396" y="15206"/>
                    <a:pt x="7603" y="15206"/>
                  </a:cubicBezTo>
                  <a:lnTo>
                    <a:pt x="180599" y="15206"/>
                  </a:lnTo>
                  <a:cubicBezTo>
                    <a:pt x="184806" y="15206"/>
                    <a:pt x="188202" y="11810"/>
                    <a:pt x="188202" y="7603"/>
                  </a:cubicBezTo>
                  <a:cubicBezTo>
                    <a:pt x="188202" y="3396"/>
                    <a:pt x="184806" y="0"/>
                    <a:pt x="180599" y="0"/>
                  </a:cubicBezTo>
                  <a:close/>
                </a:path>
              </a:pathLst>
            </a:custGeom>
            <a:grpFill/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685" name="Frihandsfigur: Form 684">
              <a:extLst>
                <a:ext uri="{FF2B5EF4-FFF2-40B4-BE49-F238E27FC236}">
                  <a16:creationId xmlns:a16="http://schemas.microsoft.com/office/drawing/2014/main" id="{54E057DC-EF6D-6C51-2314-E0FDD3AC3757}"/>
                </a:ext>
              </a:extLst>
            </p:cNvPr>
            <p:cNvSpPr/>
            <p:nvPr/>
          </p:nvSpPr>
          <p:spPr>
            <a:xfrm>
              <a:off x="1916770" y="4026083"/>
              <a:ext cx="188202" cy="15206"/>
            </a:xfrm>
            <a:custGeom>
              <a:avLst/>
              <a:gdLst>
                <a:gd name="connsiteX0" fmla="*/ 180599 w 188202"/>
                <a:gd name="connsiteY0" fmla="*/ 0 h 15206"/>
                <a:gd name="connsiteX1" fmla="*/ 7603 w 188202"/>
                <a:gd name="connsiteY1" fmla="*/ 0 h 15206"/>
                <a:gd name="connsiteX2" fmla="*/ 0 w 188202"/>
                <a:gd name="connsiteY2" fmla="*/ 7603 h 15206"/>
                <a:gd name="connsiteX3" fmla="*/ 7603 w 188202"/>
                <a:gd name="connsiteY3" fmla="*/ 15206 h 15206"/>
                <a:gd name="connsiteX4" fmla="*/ 180599 w 188202"/>
                <a:gd name="connsiteY4" fmla="*/ 15206 h 15206"/>
                <a:gd name="connsiteX5" fmla="*/ 188202 w 188202"/>
                <a:gd name="connsiteY5" fmla="*/ 7603 h 15206"/>
                <a:gd name="connsiteX6" fmla="*/ 180599 w 188202"/>
                <a:gd name="connsiteY6" fmla="*/ 0 h 15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202" h="15206">
                  <a:moveTo>
                    <a:pt x="180599" y="0"/>
                  </a:moveTo>
                  <a:lnTo>
                    <a:pt x="7603" y="0"/>
                  </a:lnTo>
                  <a:cubicBezTo>
                    <a:pt x="3396" y="0"/>
                    <a:pt x="0" y="3396"/>
                    <a:pt x="0" y="7603"/>
                  </a:cubicBezTo>
                  <a:cubicBezTo>
                    <a:pt x="0" y="11810"/>
                    <a:pt x="3396" y="15206"/>
                    <a:pt x="7603" y="15206"/>
                  </a:cubicBezTo>
                  <a:lnTo>
                    <a:pt x="180599" y="15206"/>
                  </a:lnTo>
                  <a:cubicBezTo>
                    <a:pt x="184806" y="15206"/>
                    <a:pt x="188202" y="11810"/>
                    <a:pt x="188202" y="7603"/>
                  </a:cubicBezTo>
                  <a:cubicBezTo>
                    <a:pt x="188202" y="3396"/>
                    <a:pt x="184806" y="0"/>
                    <a:pt x="180599" y="0"/>
                  </a:cubicBezTo>
                  <a:close/>
                </a:path>
              </a:pathLst>
            </a:custGeom>
            <a:grpFill/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  <p:grpSp>
        <p:nvGrpSpPr>
          <p:cNvPr id="686" name="Bild 3">
            <a:extLst>
              <a:ext uri="{FF2B5EF4-FFF2-40B4-BE49-F238E27FC236}">
                <a16:creationId xmlns:a16="http://schemas.microsoft.com/office/drawing/2014/main" id="{475722D9-55C3-B244-B853-B902DBE32165}"/>
              </a:ext>
            </a:extLst>
          </p:cNvPr>
          <p:cNvGrpSpPr/>
          <p:nvPr/>
        </p:nvGrpSpPr>
        <p:grpSpPr>
          <a:xfrm>
            <a:off x="8152172" y="4083449"/>
            <a:ext cx="392106" cy="517025"/>
            <a:chOff x="3622450" y="3807569"/>
            <a:chExt cx="303566" cy="400278"/>
          </a:xfrm>
          <a:solidFill>
            <a:schemeClr val="bg1"/>
          </a:solidFill>
        </p:grpSpPr>
        <p:sp>
          <p:nvSpPr>
            <p:cNvPr id="687" name="Frihandsfigur: Form 686">
              <a:extLst>
                <a:ext uri="{FF2B5EF4-FFF2-40B4-BE49-F238E27FC236}">
                  <a16:creationId xmlns:a16="http://schemas.microsoft.com/office/drawing/2014/main" id="{D2CB361C-5C1E-F9E0-CBC1-2E19AA8A9320}"/>
                </a:ext>
              </a:extLst>
            </p:cNvPr>
            <p:cNvSpPr/>
            <p:nvPr/>
          </p:nvSpPr>
          <p:spPr>
            <a:xfrm>
              <a:off x="3695073" y="3898655"/>
              <a:ext cx="150870" cy="212836"/>
            </a:xfrm>
            <a:custGeom>
              <a:avLst/>
              <a:gdLst>
                <a:gd name="connsiteX0" fmla="*/ 137882 w 150870"/>
                <a:gd name="connsiteY0" fmla="*/ 132041 h 212836"/>
                <a:gd name="connsiteX1" fmla="*/ 83038 w 150870"/>
                <a:gd name="connsiteY1" fmla="*/ 186884 h 212836"/>
                <a:gd name="connsiteX2" fmla="*/ 83038 w 150870"/>
                <a:gd name="connsiteY2" fmla="*/ 7603 h 212836"/>
                <a:gd name="connsiteX3" fmla="*/ 75435 w 150870"/>
                <a:gd name="connsiteY3" fmla="*/ 0 h 212836"/>
                <a:gd name="connsiteX4" fmla="*/ 67832 w 150870"/>
                <a:gd name="connsiteY4" fmla="*/ 7603 h 212836"/>
                <a:gd name="connsiteX5" fmla="*/ 67832 w 150870"/>
                <a:gd name="connsiteY5" fmla="*/ 186884 h 212836"/>
                <a:gd name="connsiteX6" fmla="*/ 12989 w 150870"/>
                <a:gd name="connsiteY6" fmla="*/ 132041 h 212836"/>
                <a:gd name="connsiteX7" fmla="*/ 2243 w 150870"/>
                <a:gd name="connsiteY7" fmla="*/ 132041 h 212836"/>
                <a:gd name="connsiteX8" fmla="*/ 2243 w 150870"/>
                <a:gd name="connsiteY8" fmla="*/ 142786 h 212836"/>
                <a:gd name="connsiteX9" fmla="*/ 70062 w 150870"/>
                <a:gd name="connsiteY9" fmla="*/ 210606 h 212836"/>
                <a:gd name="connsiteX10" fmla="*/ 75435 w 150870"/>
                <a:gd name="connsiteY10" fmla="*/ 212836 h 212836"/>
                <a:gd name="connsiteX11" fmla="*/ 80808 w 150870"/>
                <a:gd name="connsiteY11" fmla="*/ 210606 h 212836"/>
                <a:gd name="connsiteX12" fmla="*/ 148628 w 150870"/>
                <a:gd name="connsiteY12" fmla="*/ 142786 h 212836"/>
                <a:gd name="connsiteX13" fmla="*/ 148628 w 150870"/>
                <a:gd name="connsiteY13" fmla="*/ 132041 h 212836"/>
                <a:gd name="connsiteX14" fmla="*/ 137882 w 150870"/>
                <a:gd name="connsiteY14" fmla="*/ 132041 h 212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870" h="212836">
                  <a:moveTo>
                    <a:pt x="137882" y="132041"/>
                  </a:moveTo>
                  <a:lnTo>
                    <a:pt x="83038" y="186884"/>
                  </a:lnTo>
                  <a:lnTo>
                    <a:pt x="83038" y="7603"/>
                  </a:lnTo>
                  <a:cubicBezTo>
                    <a:pt x="83038" y="3396"/>
                    <a:pt x="79642" y="0"/>
                    <a:pt x="75435" y="0"/>
                  </a:cubicBezTo>
                  <a:cubicBezTo>
                    <a:pt x="71228" y="0"/>
                    <a:pt x="67832" y="3396"/>
                    <a:pt x="67832" y="7603"/>
                  </a:cubicBezTo>
                  <a:lnTo>
                    <a:pt x="67832" y="186884"/>
                  </a:lnTo>
                  <a:lnTo>
                    <a:pt x="12989" y="132041"/>
                  </a:lnTo>
                  <a:cubicBezTo>
                    <a:pt x="9998" y="129050"/>
                    <a:pt x="5183" y="129050"/>
                    <a:pt x="2243" y="132041"/>
                  </a:cubicBezTo>
                  <a:cubicBezTo>
                    <a:pt x="-748" y="135031"/>
                    <a:pt x="-748" y="139846"/>
                    <a:pt x="2243" y="142786"/>
                  </a:cubicBezTo>
                  <a:lnTo>
                    <a:pt x="70062" y="210606"/>
                  </a:lnTo>
                  <a:cubicBezTo>
                    <a:pt x="71482" y="212025"/>
                    <a:pt x="73408" y="212836"/>
                    <a:pt x="75435" y="212836"/>
                  </a:cubicBezTo>
                  <a:cubicBezTo>
                    <a:pt x="77463" y="212836"/>
                    <a:pt x="79389" y="212025"/>
                    <a:pt x="80808" y="210606"/>
                  </a:cubicBezTo>
                  <a:lnTo>
                    <a:pt x="148628" y="142786"/>
                  </a:lnTo>
                  <a:cubicBezTo>
                    <a:pt x="151619" y="139796"/>
                    <a:pt x="151619" y="134980"/>
                    <a:pt x="148628" y="132041"/>
                  </a:cubicBezTo>
                  <a:cubicBezTo>
                    <a:pt x="145637" y="129050"/>
                    <a:pt x="140822" y="129050"/>
                    <a:pt x="137882" y="132041"/>
                  </a:cubicBezTo>
                  <a:close/>
                </a:path>
              </a:pathLst>
            </a:custGeom>
            <a:grpFill/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688" name="Frihandsfigur: Form 687">
              <a:extLst>
                <a:ext uri="{FF2B5EF4-FFF2-40B4-BE49-F238E27FC236}">
                  <a16:creationId xmlns:a16="http://schemas.microsoft.com/office/drawing/2014/main" id="{41A4B489-8BBC-11BE-D26D-C030CD74ED69}"/>
                </a:ext>
              </a:extLst>
            </p:cNvPr>
            <p:cNvSpPr/>
            <p:nvPr/>
          </p:nvSpPr>
          <p:spPr>
            <a:xfrm>
              <a:off x="3622450" y="3807569"/>
              <a:ext cx="303566" cy="400278"/>
            </a:xfrm>
            <a:custGeom>
              <a:avLst/>
              <a:gdLst>
                <a:gd name="connsiteX0" fmla="*/ 295964 w 303566"/>
                <a:gd name="connsiteY0" fmla="*/ 400278 h 400278"/>
                <a:gd name="connsiteX1" fmla="*/ 303567 w 303566"/>
                <a:gd name="connsiteY1" fmla="*/ 392675 h 400278"/>
                <a:gd name="connsiteX2" fmla="*/ 303567 w 303566"/>
                <a:gd name="connsiteY2" fmla="*/ 89311 h 400278"/>
                <a:gd name="connsiteX3" fmla="*/ 301336 w 303566"/>
                <a:gd name="connsiteY3" fmla="*/ 83938 h 400278"/>
                <a:gd name="connsiteX4" fmla="*/ 219628 w 303566"/>
                <a:gd name="connsiteY4" fmla="*/ 2230 h 400278"/>
                <a:gd name="connsiteX5" fmla="*/ 214256 w 303566"/>
                <a:gd name="connsiteY5" fmla="*/ 0 h 400278"/>
                <a:gd name="connsiteX6" fmla="*/ 7603 w 303566"/>
                <a:gd name="connsiteY6" fmla="*/ 0 h 400278"/>
                <a:gd name="connsiteX7" fmla="*/ 0 w 303566"/>
                <a:gd name="connsiteY7" fmla="*/ 7603 h 400278"/>
                <a:gd name="connsiteX8" fmla="*/ 0 w 303566"/>
                <a:gd name="connsiteY8" fmla="*/ 392675 h 400278"/>
                <a:gd name="connsiteX9" fmla="*/ 7603 w 303566"/>
                <a:gd name="connsiteY9" fmla="*/ 400278 h 400278"/>
                <a:gd name="connsiteX10" fmla="*/ 295964 w 303566"/>
                <a:gd name="connsiteY10" fmla="*/ 400278 h 400278"/>
                <a:gd name="connsiteX11" fmla="*/ 15206 w 303566"/>
                <a:gd name="connsiteY11" fmla="*/ 15206 h 400278"/>
                <a:gd name="connsiteX12" fmla="*/ 211113 w 303566"/>
                <a:gd name="connsiteY12" fmla="*/ 15206 h 400278"/>
                <a:gd name="connsiteX13" fmla="*/ 288360 w 303566"/>
                <a:gd name="connsiteY13" fmla="*/ 92454 h 400278"/>
                <a:gd name="connsiteX14" fmla="*/ 288360 w 303566"/>
                <a:gd name="connsiteY14" fmla="*/ 385072 h 400278"/>
                <a:gd name="connsiteX15" fmla="*/ 15206 w 303566"/>
                <a:gd name="connsiteY15" fmla="*/ 385072 h 400278"/>
                <a:gd name="connsiteX16" fmla="*/ 15206 w 303566"/>
                <a:gd name="connsiteY16" fmla="*/ 15206 h 400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03566" h="400278">
                  <a:moveTo>
                    <a:pt x="295964" y="400278"/>
                  </a:moveTo>
                  <a:cubicBezTo>
                    <a:pt x="300170" y="400278"/>
                    <a:pt x="303567" y="396882"/>
                    <a:pt x="303567" y="392675"/>
                  </a:cubicBezTo>
                  <a:lnTo>
                    <a:pt x="303567" y="89311"/>
                  </a:lnTo>
                  <a:cubicBezTo>
                    <a:pt x="303567" y="87284"/>
                    <a:pt x="302756" y="85358"/>
                    <a:pt x="301336" y="83938"/>
                  </a:cubicBezTo>
                  <a:lnTo>
                    <a:pt x="219628" y="2230"/>
                  </a:lnTo>
                  <a:cubicBezTo>
                    <a:pt x="218209" y="811"/>
                    <a:pt x="216283" y="0"/>
                    <a:pt x="214256" y="0"/>
                  </a:cubicBezTo>
                  <a:lnTo>
                    <a:pt x="7603" y="0"/>
                  </a:lnTo>
                  <a:cubicBezTo>
                    <a:pt x="3396" y="0"/>
                    <a:pt x="0" y="3396"/>
                    <a:pt x="0" y="7603"/>
                  </a:cubicBezTo>
                  <a:lnTo>
                    <a:pt x="0" y="392675"/>
                  </a:lnTo>
                  <a:cubicBezTo>
                    <a:pt x="0" y="396882"/>
                    <a:pt x="3396" y="400278"/>
                    <a:pt x="7603" y="400278"/>
                  </a:cubicBezTo>
                  <a:lnTo>
                    <a:pt x="295964" y="400278"/>
                  </a:lnTo>
                  <a:close/>
                  <a:moveTo>
                    <a:pt x="15206" y="15206"/>
                  </a:moveTo>
                  <a:lnTo>
                    <a:pt x="211113" y="15206"/>
                  </a:lnTo>
                  <a:lnTo>
                    <a:pt x="288360" y="92454"/>
                  </a:lnTo>
                  <a:lnTo>
                    <a:pt x="288360" y="385072"/>
                  </a:lnTo>
                  <a:lnTo>
                    <a:pt x="15206" y="385072"/>
                  </a:lnTo>
                  <a:lnTo>
                    <a:pt x="15206" y="15206"/>
                  </a:lnTo>
                  <a:close/>
                </a:path>
              </a:pathLst>
            </a:custGeom>
            <a:grpFill/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  <p:grpSp>
        <p:nvGrpSpPr>
          <p:cNvPr id="689" name="Bild 3">
            <a:extLst>
              <a:ext uri="{FF2B5EF4-FFF2-40B4-BE49-F238E27FC236}">
                <a16:creationId xmlns:a16="http://schemas.microsoft.com/office/drawing/2014/main" id="{B93F951A-B970-CFE0-DFC2-E8DA6814EB1C}"/>
              </a:ext>
            </a:extLst>
          </p:cNvPr>
          <p:cNvGrpSpPr/>
          <p:nvPr/>
        </p:nvGrpSpPr>
        <p:grpSpPr>
          <a:xfrm>
            <a:off x="6106879" y="4083449"/>
            <a:ext cx="392106" cy="517025"/>
            <a:chOff x="7150290" y="3812537"/>
            <a:chExt cx="303566" cy="400278"/>
          </a:xfrm>
          <a:solidFill>
            <a:schemeClr val="bg1"/>
          </a:solidFill>
        </p:grpSpPr>
        <p:sp>
          <p:nvSpPr>
            <p:cNvPr id="690" name="Frihandsfigur: Form 689">
              <a:extLst>
                <a:ext uri="{FF2B5EF4-FFF2-40B4-BE49-F238E27FC236}">
                  <a16:creationId xmlns:a16="http://schemas.microsoft.com/office/drawing/2014/main" id="{00920A98-B7AA-29B7-2AE8-CE125772A9F7}"/>
                </a:ext>
              </a:extLst>
            </p:cNvPr>
            <p:cNvSpPr/>
            <p:nvPr/>
          </p:nvSpPr>
          <p:spPr>
            <a:xfrm>
              <a:off x="7207973" y="3978690"/>
              <a:ext cx="110042" cy="15206"/>
            </a:xfrm>
            <a:custGeom>
              <a:avLst/>
              <a:gdLst>
                <a:gd name="connsiteX0" fmla="*/ 102439 w 110042"/>
                <a:gd name="connsiteY0" fmla="*/ 0 h 15206"/>
                <a:gd name="connsiteX1" fmla="*/ 7603 w 110042"/>
                <a:gd name="connsiteY1" fmla="*/ 0 h 15206"/>
                <a:gd name="connsiteX2" fmla="*/ 0 w 110042"/>
                <a:gd name="connsiteY2" fmla="*/ 7603 h 15206"/>
                <a:gd name="connsiteX3" fmla="*/ 7603 w 110042"/>
                <a:gd name="connsiteY3" fmla="*/ 15206 h 15206"/>
                <a:gd name="connsiteX4" fmla="*/ 102439 w 110042"/>
                <a:gd name="connsiteY4" fmla="*/ 15206 h 15206"/>
                <a:gd name="connsiteX5" fmla="*/ 110042 w 110042"/>
                <a:gd name="connsiteY5" fmla="*/ 7603 h 15206"/>
                <a:gd name="connsiteX6" fmla="*/ 102439 w 110042"/>
                <a:gd name="connsiteY6" fmla="*/ 0 h 15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0042" h="15206">
                  <a:moveTo>
                    <a:pt x="102439" y="0"/>
                  </a:moveTo>
                  <a:lnTo>
                    <a:pt x="7603" y="0"/>
                  </a:lnTo>
                  <a:cubicBezTo>
                    <a:pt x="3396" y="0"/>
                    <a:pt x="0" y="3396"/>
                    <a:pt x="0" y="7603"/>
                  </a:cubicBezTo>
                  <a:cubicBezTo>
                    <a:pt x="0" y="11810"/>
                    <a:pt x="3396" y="15206"/>
                    <a:pt x="7603" y="15206"/>
                  </a:cubicBezTo>
                  <a:lnTo>
                    <a:pt x="102439" y="15206"/>
                  </a:lnTo>
                  <a:cubicBezTo>
                    <a:pt x="106646" y="15206"/>
                    <a:pt x="110042" y="11810"/>
                    <a:pt x="110042" y="7603"/>
                  </a:cubicBezTo>
                  <a:cubicBezTo>
                    <a:pt x="110042" y="3396"/>
                    <a:pt x="106646" y="0"/>
                    <a:pt x="102439" y="0"/>
                  </a:cubicBezTo>
                  <a:close/>
                </a:path>
              </a:pathLst>
            </a:custGeom>
            <a:grpFill/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691" name="Frihandsfigur: Form 690">
              <a:extLst>
                <a:ext uri="{FF2B5EF4-FFF2-40B4-BE49-F238E27FC236}">
                  <a16:creationId xmlns:a16="http://schemas.microsoft.com/office/drawing/2014/main" id="{991143AD-B686-A952-1422-D2DD8FBCB688}"/>
                </a:ext>
              </a:extLst>
            </p:cNvPr>
            <p:cNvSpPr/>
            <p:nvPr/>
          </p:nvSpPr>
          <p:spPr>
            <a:xfrm>
              <a:off x="7207973" y="4044938"/>
              <a:ext cx="110042" cy="15206"/>
            </a:xfrm>
            <a:custGeom>
              <a:avLst/>
              <a:gdLst>
                <a:gd name="connsiteX0" fmla="*/ 102439 w 110042"/>
                <a:gd name="connsiteY0" fmla="*/ 0 h 15206"/>
                <a:gd name="connsiteX1" fmla="*/ 7603 w 110042"/>
                <a:gd name="connsiteY1" fmla="*/ 0 h 15206"/>
                <a:gd name="connsiteX2" fmla="*/ 0 w 110042"/>
                <a:gd name="connsiteY2" fmla="*/ 7603 h 15206"/>
                <a:gd name="connsiteX3" fmla="*/ 7603 w 110042"/>
                <a:gd name="connsiteY3" fmla="*/ 15206 h 15206"/>
                <a:gd name="connsiteX4" fmla="*/ 102439 w 110042"/>
                <a:gd name="connsiteY4" fmla="*/ 15206 h 15206"/>
                <a:gd name="connsiteX5" fmla="*/ 110042 w 110042"/>
                <a:gd name="connsiteY5" fmla="*/ 7603 h 15206"/>
                <a:gd name="connsiteX6" fmla="*/ 102439 w 110042"/>
                <a:gd name="connsiteY6" fmla="*/ 0 h 15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0042" h="15206">
                  <a:moveTo>
                    <a:pt x="102439" y="0"/>
                  </a:moveTo>
                  <a:lnTo>
                    <a:pt x="7603" y="0"/>
                  </a:lnTo>
                  <a:cubicBezTo>
                    <a:pt x="3396" y="0"/>
                    <a:pt x="0" y="3396"/>
                    <a:pt x="0" y="7603"/>
                  </a:cubicBezTo>
                  <a:cubicBezTo>
                    <a:pt x="0" y="11810"/>
                    <a:pt x="3396" y="15206"/>
                    <a:pt x="7603" y="15206"/>
                  </a:cubicBezTo>
                  <a:lnTo>
                    <a:pt x="102439" y="15206"/>
                  </a:lnTo>
                  <a:cubicBezTo>
                    <a:pt x="106646" y="15206"/>
                    <a:pt x="110042" y="11810"/>
                    <a:pt x="110042" y="7603"/>
                  </a:cubicBezTo>
                  <a:cubicBezTo>
                    <a:pt x="110042" y="3396"/>
                    <a:pt x="106646" y="0"/>
                    <a:pt x="102439" y="0"/>
                  </a:cubicBezTo>
                  <a:close/>
                </a:path>
              </a:pathLst>
            </a:custGeom>
            <a:grpFill/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692" name="Frihandsfigur: Form 691">
              <a:extLst>
                <a:ext uri="{FF2B5EF4-FFF2-40B4-BE49-F238E27FC236}">
                  <a16:creationId xmlns:a16="http://schemas.microsoft.com/office/drawing/2014/main" id="{570DFF8D-17FD-392B-C093-F98635709C47}"/>
                </a:ext>
              </a:extLst>
            </p:cNvPr>
            <p:cNvSpPr/>
            <p:nvPr/>
          </p:nvSpPr>
          <p:spPr>
            <a:xfrm>
              <a:off x="7207973" y="4111187"/>
              <a:ext cx="110042" cy="15206"/>
            </a:xfrm>
            <a:custGeom>
              <a:avLst/>
              <a:gdLst>
                <a:gd name="connsiteX0" fmla="*/ 102439 w 110042"/>
                <a:gd name="connsiteY0" fmla="*/ 0 h 15206"/>
                <a:gd name="connsiteX1" fmla="*/ 7603 w 110042"/>
                <a:gd name="connsiteY1" fmla="*/ 0 h 15206"/>
                <a:gd name="connsiteX2" fmla="*/ 0 w 110042"/>
                <a:gd name="connsiteY2" fmla="*/ 7603 h 15206"/>
                <a:gd name="connsiteX3" fmla="*/ 7603 w 110042"/>
                <a:gd name="connsiteY3" fmla="*/ 15206 h 15206"/>
                <a:gd name="connsiteX4" fmla="*/ 102439 w 110042"/>
                <a:gd name="connsiteY4" fmla="*/ 15206 h 15206"/>
                <a:gd name="connsiteX5" fmla="*/ 110042 w 110042"/>
                <a:gd name="connsiteY5" fmla="*/ 7603 h 15206"/>
                <a:gd name="connsiteX6" fmla="*/ 102439 w 110042"/>
                <a:gd name="connsiteY6" fmla="*/ 0 h 15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0042" h="15206">
                  <a:moveTo>
                    <a:pt x="102439" y="0"/>
                  </a:moveTo>
                  <a:lnTo>
                    <a:pt x="7603" y="0"/>
                  </a:lnTo>
                  <a:cubicBezTo>
                    <a:pt x="3396" y="0"/>
                    <a:pt x="0" y="3396"/>
                    <a:pt x="0" y="7603"/>
                  </a:cubicBezTo>
                  <a:cubicBezTo>
                    <a:pt x="0" y="11810"/>
                    <a:pt x="3396" y="15206"/>
                    <a:pt x="7603" y="15206"/>
                  </a:cubicBezTo>
                  <a:lnTo>
                    <a:pt x="102439" y="15206"/>
                  </a:lnTo>
                  <a:cubicBezTo>
                    <a:pt x="106646" y="15206"/>
                    <a:pt x="110042" y="11810"/>
                    <a:pt x="110042" y="7603"/>
                  </a:cubicBezTo>
                  <a:cubicBezTo>
                    <a:pt x="110042" y="3396"/>
                    <a:pt x="106646" y="0"/>
                    <a:pt x="102439" y="0"/>
                  </a:cubicBezTo>
                  <a:close/>
                </a:path>
              </a:pathLst>
            </a:custGeom>
            <a:grpFill/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693" name="Frihandsfigur: Form 692">
              <a:extLst>
                <a:ext uri="{FF2B5EF4-FFF2-40B4-BE49-F238E27FC236}">
                  <a16:creationId xmlns:a16="http://schemas.microsoft.com/office/drawing/2014/main" id="{77FEE74E-3779-FC18-F0DC-57D372C94FDE}"/>
                </a:ext>
              </a:extLst>
            </p:cNvPr>
            <p:cNvSpPr/>
            <p:nvPr/>
          </p:nvSpPr>
          <p:spPr>
            <a:xfrm>
              <a:off x="7150290" y="3812537"/>
              <a:ext cx="303566" cy="400278"/>
            </a:xfrm>
            <a:custGeom>
              <a:avLst/>
              <a:gdLst>
                <a:gd name="connsiteX0" fmla="*/ 303465 w 303566"/>
                <a:gd name="connsiteY0" fmla="*/ 87791 h 400278"/>
                <a:gd name="connsiteX1" fmla="*/ 302806 w 303566"/>
                <a:gd name="connsiteY1" fmla="*/ 85966 h 400278"/>
                <a:gd name="connsiteX2" fmla="*/ 302553 w 303566"/>
                <a:gd name="connsiteY2" fmla="*/ 85560 h 400278"/>
                <a:gd name="connsiteX3" fmla="*/ 301336 w 303566"/>
                <a:gd name="connsiteY3" fmla="*/ 83938 h 400278"/>
                <a:gd name="connsiteX4" fmla="*/ 219628 w 303566"/>
                <a:gd name="connsiteY4" fmla="*/ 2230 h 400278"/>
                <a:gd name="connsiteX5" fmla="*/ 218006 w 303566"/>
                <a:gd name="connsiteY5" fmla="*/ 1014 h 400278"/>
                <a:gd name="connsiteX6" fmla="*/ 217600 w 303566"/>
                <a:gd name="connsiteY6" fmla="*/ 811 h 400278"/>
                <a:gd name="connsiteX7" fmla="*/ 214256 w 303566"/>
                <a:gd name="connsiteY7" fmla="*/ 0 h 400278"/>
                <a:gd name="connsiteX8" fmla="*/ 7603 w 303566"/>
                <a:gd name="connsiteY8" fmla="*/ 0 h 400278"/>
                <a:gd name="connsiteX9" fmla="*/ 0 w 303566"/>
                <a:gd name="connsiteY9" fmla="*/ 7603 h 400278"/>
                <a:gd name="connsiteX10" fmla="*/ 0 w 303566"/>
                <a:gd name="connsiteY10" fmla="*/ 392675 h 400278"/>
                <a:gd name="connsiteX11" fmla="*/ 7603 w 303566"/>
                <a:gd name="connsiteY11" fmla="*/ 400278 h 400278"/>
                <a:gd name="connsiteX12" fmla="*/ 295964 w 303566"/>
                <a:gd name="connsiteY12" fmla="*/ 400278 h 400278"/>
                <a:gd name="connsiteX13" fmla="*/ 303567 w 303566"/>
                <a:gd name="connsiteY13" fmla="*/ 392675 h 400278"/>
                <a:gd name="connsiteX14" fmla="*/ 303567 w 303566"/>
                <a:gd name="connsiteY14" fmla="*/ 89311 h 400278"/>
                <a:gd name="connsiteX15" fmla="*/ 303414 w 303566"/>
                <a:gd name="connsiteY15" fmla="*/ 87841 h 400278"/>
                <a:gd name="connsiteX16" fmla="*/ 303414 w 303566"/>
                <a:gd name="connsiteY16" fmla="*/ 87841 h 400278"/>
                <a:gd name="connsiteX17" fmla="*/ 221909 w 303566"/>
                <a:gd name="connsiteY17" fmla="*/ 25952 h 400278"/>
                <a:gd name="connsiteX18" fmla="*/ 249787 w 303566"/>
                <a:gd name="connsiteY18" fmla="*/ 53830 h 400278"/>
                <a:gd name="connsiteX19" fmla="*/ 277666 w 303566"/>
                <a:gd name="connsiteY19" fmla="*/ 81708 h 400278"/>
                <a:gd name="connsiteX20" fmla="*/ 221909 w 303566"/>
                <a:gd name="connsiteY20" fmla="*/ 81708 h 400278"/>
                <a:gd name="connsiteX21" fmla="*/ 221909 w 303566"/>
                <a:gd name="connsiteY21" fmla="*/ 25952 h 400278"/>
                <a:gd name="connsiteX22" fmla="*/ 15206 w 303566"/>
                <a:gd name="connsiteY22" fmla="*/ 385072 h 400278"/>
                <a:gd name="connsiteX23" fmla="*/ 15206 w 303566"/>
                <a:gd name="connsiteY23" fmla="*/ 15206 h 400278"/>
                <a:gd name="connsiteX24" fmla="*/ 206652 w 303566"/>
                <a:gd name="connsiteY24" fmla="*/ 15206 h 400278"/>
                <a:gd name="connsiteX25" fmla="*/ 206652 w 303566"/>
                <a:gd name="connsiteY25" fmla="*/ 89311 h 400278"/>
                <a:gd name="connsiteX26" fmla="*/ 214256 w 303566"/>
                <a:gd name="connsiteY26" fmla="*/ 96914 h 400278"/>
                <a:gd name="connsiteX27" fmla="*/ 288360 w 303566"/>
                <a:gd name="connsiteY27" fmla="*/ 96914 h 400278"/>
                <a:gd name="connsiteX28" fmla="*/ 288360 w 303566"/>
                <a:gd name="connsiteY28" fmla="*/ 385072 h 400278"/>
                <a:gd name="connsiteX29" fmla="*/ 15206 w 303566"/>
                <a:gd name="connsiteY29" fmla="*/ 385072 h 400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03566" h="400278">
                  <a:moveTo>
                    <a:pt x="303465" y="87791"/>
                  </a:moveTo>
                  <a:cubicBezTo>
                    <a:pt x="303313" y="87132"/>
                    <a:pt x="303111" y="86523"/>
                    <a:pt x="302806" y="85966"/>
                  </a:cubicBezTo>
                  <a:cubicBezTo>
                    <a:pt x="302756" y="85814"/>
                    <a:pt x="302654" y="85662"/>
                    <a:pt x="302553" y="85560"/>
                  </a:cubicBezTo>
                  <a:cubicBezTo>
                    <a:pt x="302198" y="85003"/>
                    <a:pt x="301843" y="84445"/>
                    <a:pt x="301336" y="83938"/>
                  </a:cubicBezTo>
                  <a:lnTo>
                    <a:pt x="219628" y="2230"/>
                  </a:lnTo>
                  <a:cubicBezTo>
                    <a:pt x="219172" y="1774"/>
                    <a:pt x="218615" y="1369"/>
                    <a:pt x="218006" y="1014"/>
                  </a:cubicBezTo>
                  <a:cubicBezTo>
                    <a:pt x="217854" y="912"/>
                    <a:pt x="217702" y="862"/>
                    <a:pt x="217600" y="811"/>
                  </a:cubicBezTo>
                  <a:cubicBezTo>
                    <a:pt x="216587" y="304"/>
                    <a:pt x="215421" y="0"/>
                    <a:pt x="214256" y="0"/>
                  </a:cubicBezTo>
                  <a:lnTo>
                    <a:pt x="7603" y="0"/>
                  </a:lnTo>
                  <a:cubicBezTo>
                    <a:pt x="3396" y="0"/>
                    <a:pt x="0" y="3396"/>
                    <a:pt x="0" y="7603"/>
                  </a:cubicBezTo>
                  <a:lnTo>
                    <a:pt x="0" y="392675"/>
                  </a:lnTo>
                  <a:cubicBezTo>
                    <a:pt x="0" y="396882"/>
                    <a:pt x="3396" y="400278"/>
                    <a:pt x="7603" y="400278"/>
                  </a:cubicBezTo>
                  <a:lnTo>
                    <a:pt x="295964" y="400278"/>
                  </a:lnTo>
                  <a:cubicBezTo>
                    <a:pt x="300170" y="400278"/>
                    <a:pt x="303567" y="396882"/>
                    <a:pt x="303567" y="392675"/>
                  </a:cubicBezTo>
                  <a:lnTo>
                    <a:pt x="303567" y="89311"/>
                  </a:lnTo>
                  <a:cubicBezTo>
                    <a:pt x="303567" y="88804"/>
                    <a:pt x="303567" y="88297"/>
                    <a:pt x="303414" y="87841"/>
                  </a:cubicBezTo>
                  <a:cubicBezTo>
                    <a:pt x="303414" y="87841"/>
                    <a:pt x="303414" y="87841"/>
                    <a:pt x="303414" y="87841"/>
                  </a:cubicBezTo>
                  <a:close/>
                  <a:moveTo>
                    <a:pt x="221909" y="25952"/>
                  </a:moveTo>
                  <a:lnTo>
                    <a:pt x="249787" y="53830"/>
                  </a:lnTo>
                  <a:lnTo>
                    <a:pt x="277666" y="81708"/>
                  </a:lnTo>
                  <a:lnTo>
                    <a:pt x="221909" y="81708"/>
                  </a:lnTo>
                  <a:lnTo>
                    <a:pt x="221909" y="25952"/>
                  </a:lnTo>
                  <a:close/>
                  <a:moveTo>
                    <a:pt x="15206" y="385072"/>
                  </a:moveTo>
                  <a:lnTo>
                    <a:pt x="15206" y="15206"/>
                  </a:lnTo>
                  <a:lnTo>
                    <a:pt x="206652" y="15206"/>
                  </a:lnTo>
                  <a:lnTo>
                    <a:pt x="206652" y="89311"/>
                  </a:lnTo>
                  <a:cubicBezTo>
                    <a:pt x="206652" y="93518"/>
                    <a:pt x="210048" y="96914"/>
                    <a:pt x="214256" y="96914"/>
                  </a:cubicBezTo>
                  <a:lnTo>
                    <a:pt x="288360" y="96914"/>
                  </a:lnTo>
                  <a:lnTo>
                    <a:pt x="288360" y="385072"/>
                  </a:lnTo>
                  <a:lnTo>
                    <a:pt x="15206" y="385072"/>
                  </a:lnTo>
                  <a:close/>
                </a:path>
              </a:pathLst>
            </a:custGeom>
            <a:grpFill/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694" name="Frihandsfigur: Form 693">
              <a:extLst>
                <a:ext uri="{FF2B5EF4-FFF2-40B4-BE49-F238E27FC236}">
                  <a16:creationId xmlns:a16="http://schemas.microsoft.com/office/drawing/2014/main" id="{A66194B2-2EFB-492D-B342-25484EC3FF08}"/>
                </a:ext>
              </a:extLst>
            </p:cNvPr>
            <p:cNvSpPr/>
            <p:nvPr/>
          </p:nvSpPr>
          <p:spPr>
            <a:xfrm>
              <a:off x="7343549" y="3963522"/>
              <a:ext cx="55680" cy="42235"/>
            </a:xfrm>
            <a:custGeom>
              <a:avLst/>
              <a:gdLst>
                <a:gd name="connsiteX0" fmla="*/ 42692 w 55680"/>
                <a:gd name="connsiteY0" fmla="*/ 2243 h 42235"/>
                <a:gd name="connsiteX1" fmla="*/ 21048 w 55680"/>
                <a:gd name="connsiteY1" fmla="*/ 23886 h 42235"/>
                <a:gd name="connsiteX2" fmla="*/ 12988 w 55680"/>
                <a:gd name="connsiteY2" fmla="*/ 15827 h 42235"/>
                <a:gd name="connsiteX3" fmla="*/ 2243 w 55680"/>
                <a:gd name="connsiteY3" fmla="*/ 15827 h 42235"/>
                <a:gd name="connsiteX4" fmla="*/ 2243 w 55680"/>
                <a:gd name="connsiteY4" fmla="*/ 26573 h 42235"/>
                <a:gd name="connsiteX5" fmla="*/ 15675 w 55680"/>
                <a:gd name="connsiteY5" fmla="*/ 40005 h 42235"/>
                <a:gd name="connsiteX6" fmla="*/ 21048 w 55680"/>
                <a:gd name="connsiteY6" fmla="*/ 42235 h 42235"/>
                <a:gd name="connsiteX7" fmla="*/ 26421 w 55680"/>
                <a:gd name="connsiteY7" fmla="*/ 40005 h 42235"/>
                <a:gd name="connsiteX8" fmla="*/ 53438 w 55680"/>
                <a:gd name="connsiteY8" fmla="*/ 12989 h 42235"/>
                <a:gd name="connsiteX9" fmla="*/ 53438 w 55680"/>
                <a:gd name="connsiteY9" fmla="*/ 2243 h 42235"/>
                <a:gd name="connsiteX10" fmla="*/ 42692 w 55680"/>
                <a:gd name="connsiteY10" fmla="*/ 2243 h 42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5680" h="42235">
                  <a:moveTo>
                    <a:pt x="42692" y="2243"/>
                  </a:moveTo>
                  <a:lnTo>
                    <a:pt x="21048" y="23886"/>
                  </a:lnTo>
                  <a:lnTo>
                    <a:pt x="12988" y="15827"/>
                  </a:lnTo>
                  <a:cubicBezTo>
                    <a:pt x="9998" y="12837"/>
                    <a:pt x="5183" y="12837"/>
                    <a:pt x="2243" y="15827"/>
                  </a:cubicBezTo>
                  <a:cubicBezTo>
                    <a:pt x="-748" y="18818"/>
                    <a:pt x="-748" y="23633"/>
                    <a:pt x="2243" y="26573"/>
                  </a:cubicBezTo>
                  <a:lnTo>
                    <a:pt x="15675" y="40005"/>
                  </a:lnTo>
                  <a:cubicBezTo>
                    <a:pt x="17145" y="41475"/>
                    <a:pt x="19122" y="42235"/>
                    <a:pt x="21048" y="42235"/>
                  </a:cubicBezTo>
                  <a:cubicBezTo>
                    <a:pt x="22974" y="42235"/>
                    <a:pt x="24951" y="41475"/>
                    <a:pt x="26421" y="40005"/>
                  </a:cubicBezTo>
                  <a:lnTo>
                    <a:pt x="53438" y="12989"/>
                  </a:lnTo>
                  <a:cubicBezTo>
                    <a:pt x="56428" y="9998"/>
                    <a:pt x="56428" y="5183"/>
                    <a:pt x="53438" y="2243"/>
                  </a:cubicBezTo>
                  <a:cubicBezTo>
                    <a:pt x="50447" y="-748"/>
                    <a:pt x="45631" y="-748"/>
                    <a:pt x="42692" y="2243"/>
                  </a:cubicBezTo>
                  <a:close/>
                </a:path>
              </a:pathLst>
            </a:custGeom>
            <a:grpFill/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695" name="Frihandsfigur: Form 694">
              <a:extLst>
                <a:ext uri="{FF2B5EF4-FFF2-40B4-BE49-F238E27FC236}">
                  <a16:creationId xmlns:a16="http://schemas.microsoft.com/office/drawing/2014/main" id="{4BE25915-9D31-2301-8234-281F5E5DFCBE}"/>
                </a:ext>
              </a:extLst>
            </p:cNvPr>
            <p:cNvSpPr/>
            <p:nvPr/>
          </p:nvSpPr>
          <p:spPr>
            <a:xfrm>
              <a:off x="7343549" y="4030023"/>
              <a:ext cx="55680" cy="42235"/>
            </a:xfrm>
            <a:custGeom>
              <a:avLst/>
              <a:gdLst>
                <a:gd name="connsiteX0" fmla="*/ 42692 w 55680"/>
                <a:gd name="connsiteY0" fmla="*/ 2243 h 42235"/>
                <a:gd name="connsiteX1" fmla="*/ 21048 w 55680"/>
                <a:gd name="connsiteY1" fmla="*/ 23887 h 42235"/>
                <a:gd name="connsiteX2" fmla="*/ 12988 w 55680"/>
                <a:gd name="connsiteY2" fmla="*/ 15827 h 42235"/>
                <a:gd name="connsiteX3" fmla="*/ 2243 w 55680"/>
                <a:gd name="connsiteY3" fmla="*/ 15827 h 42235"/>
                <a:gd name="connsiteX4" fmla="*/ 2243 w 55680"/>
                <a:gd name="connsiteY4" fmla="*/ 26573 h 42235"/>
                <a:gd name="connsiteX5" fmla="*/ 15675 w 55680"/>
                <a:gd name="connsiteY5" fmla="*/ 40005 h 42235"/>
                <a:gd name="connsiteX6" fmla="*/ 21048 w 55680"/>
                <a:gd name="connsiteY6" fmla="*/ 42235 h 42235"/>
                <a:gd name="connsiteX7" fmla="*/ 26421 w 55680"/>
                <a:gd name="connsiteY7" fmla="*/ 40005 h 42235"/>
                <a:gd name="connsiteX8" fmla="*/ 53438 w 55680"/>
                <a:gd name="connsiteY8" fmla="*/ 12989 h 42235"/>
                <a:gd name="connsiteX9" fmla="*/ 53438 w 55680"/>
                <a:gd name="connsiteY9" fmla="*/ 2243 h 42235"/>
                <a:gd name="connsiteX10" fmla="*/ 42692 w 55680"/>
                <a:gd name="connsiteY10" fmla="*/ 2243 h 42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5680" h="42235">
                  <a:moveTo>
                    <a:pt x="42692" y="2243"/>
                  </a:moveTo>
                  <a:lnTo>
                    <a:pt x="21048" y="23887"/>
                  </a:lnTo>
                  <a:lnTo>
                    <a:pt x="12988" y="15827"/>
                  </a:lnTo>
                  <a:cubicBezTo>
                    <a:pt x="9998" y="12837"/>
                    <a:pt x="5183" y="12837"/>
                    <a:pt x="2243" y="15827"/>
                  </a:cubicBezTo>
                  <a:cubicBezTo>
                    <a:pt x="-748" y="18818"/>
                    <a:pt x="-748" y="23633"/>
                    <a:pt x="2243" y="26573"/>
                  </a:cubicBezTo>
                  <a:lnTo>
                    <a:pt x="15675" y="40005"/>
                  </a:lnTo>
                  <a:cubicBezTo>
                    <a:pt x="17145" y="41475"/>
                    <a:pt x="19122" y="42235"/>
                    <a:pt x="21048" y="42235"/>
                  </a:cubicBezTo>
                  <a:cubicBezTo>
                    <a:pt x="22974" y="42235"/>
                    <a:pt x="24951" y="41475"/>
                    <a:pt x="26421" y="40005"/>
                  </a:cubicBezTo>
                  <a:lnTo>
                    <a:pt x="53438" y="12989"/>
                  </a:lnTo>
                  <a:cubicBezTo>
                    <a:pt x="56428" y="9998"/>
                    <a:pt x="56428" y="5183"/>
                    <a:pt x="53438" y="2243"/>
                  </a:cubicBezTo>
                  <a:cubicBezTo>
                    <a:pt x="50447" y="-748"/>
                    <a:pt x="45631" y="-748"/>
                    <a:pt x="42692" y="2243"/>
                  </a:cubicBezTo>
                  <a:close/>
                </a:path>
              </a:pathLst>
            </a:custGeom>
            <a:grpFill/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696" name="Frihandsfigur: Form 695">
              <a:extLst>
                <a:ext uri="{FF2B5EF4-FFF2-40B4-BE49-F238E27FC236}">
                  <a16:creationId xmlns:a16="http://schemas.microsoft.com/office/drawing/2014/main" id="{66E556B3-5E0A-7F97-14FB-C85E0A4785FD}"/>
                </a:ext>
              </a:extLst>
            </p:cNvPr>
            <p:cNvSpPr/>
            <p:nvPr/>
          </p:nvSpPr>
          <p:spPr>
            <a:xfrm>
              <a:off x="7343549" y="4096475"/>
              <a:ext cx="55680" cy="42235"/>
            </a:xfrm>
            <a:custGeom>
              <a:avLst/>
              <a:gdLst>
                <a:gd name="connsiteX0" fmla="*/ 42692 w 55680"/>
                <a:gd name="connsiteY0" fmla="*/ 2243 h 42235"/>
                <a:gd name="connsiteX1" fmla="*/ 21048 w 55680"/>
                <a:gd name="connsiteY1" fmla="*/ 23886 h 42235"/>
                <a:gd name="connsiteX2" fmla="*/ 12988 w 55680"/>
                <a:gd name="connsiteY2" fmla="*/ 15827 h 42235"/>
                <a:gd name="connsiteX3" fmla="*/ 2243 w 55680"/>
                <a:gd name="connsiteY3" fmla="*/ 15827 h 42235"/>
                <a:gd name="connsiteX4" fmla="*/ 2243 w 55680"/>
                <a:gd name="connsiteY4" fmla="*/ 26573 h 42235"/>
                <a:gd name="connsiteX5" fmla="*/ 15675 w 55680"/>
                <a:gd name="connsiteY5" fmla="*/ 40005 h 42235"/>
                <a:gd name="connsiteX6" fmla="*/ 21048 w 55680"/>
                <a:gd name="connsiteY6" fmla="*/ 42235 h 42235"/>
                <a:gd name="connsiteX7" fmla="*/ 26421 w 55680"/>
                <a:gd name="connsiteY7" fmla="*/ 40005 h 42235"/>
                <a:gd name="connsiteX8" fmla="*/ 53438 w 55680"/>
                <a:gd name="connsiteY8" fmla="*/ 12989 h 42235"/>
                <a:gd name="connsiteX9" fmla="*/ 53438 w 55680"/>
                <a:gd name="connsiteY9" fmla="*/ 2243 h 42235"/>
                <a:gd name="connsiteX10" fmla="*/ 42692 w 55680"/>
                <a:gd name="connsiteY10" fmla="*/ 2243 h 42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5680" h="42235">
                  <a:moveTo>
                    <a:pt x="42692" y="2243"/>
                  </a:moveTo>
                  <a:lnTo>
                    <a:pt x="21048" y="23886"/>
                  </a:lnTo>
                  <a:lnTo>
                    <a:pt x="12988" y="15827"/>
                  </a:lnTo>
                  <a:cubicBezTo>
                    <a:pt x="9998" y="12837"/>
                    <a:pt x="5183" y="12837"/>
                    <a:pt x="2243" y="15827"/>
                  </a:cubicBezTo>
                  <a:cubicBezTo>
                    <a:pt x="-748" y="18818"/>
                    <a:pt x="-748" y="23633"/>
                    <a:pt x="2243" y="26573"/>
                  </a:cubicBezTo>
                  <a:lnTo>
                    <a:pt x="15675" y="40005"/>
                  </a:lnTo>
                  <a:cubicBezTo>
                    <a:pt x="17145" y="41475"/>
                    <a:pt x="19122" y="42235"/>
                    <a:pt x="21048" y="42235"/>
                  </a:cubicBezTo>
                  <a:cubicBezTo>
                    <a:pt x="22974" y="42235"/>
                    <a:pt x="24951" y="41475"/>
                    <a:pt x="26421" y="40005"/>
                  </a:cubicBezTo>
                  <a:lnTo>
                    <a:pt x="53438" y="12989"/>
                  </a:lnTo>
                  <a:cubicBezTo>
                    <a:pt x="56428" y="9998"/>
                    <a:pt x="56428" y="5183"/>
                    <a:pt x="53438" y="2243"/>
                  </a:cubicBezTo>
                  <a:cubicBezTo>
                    <a:pt x="50447" y="-748"/>
                    <a:pt x="45631" y="-748"/>
                    <a:pt x="42692" y="2243"/>
                  </a:cubicBezTo>
                  <a:close/>
                </a:path>
              </a:pathLst>
            </a:custGeom>
            <a:grpFill/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  <p:grpSp>
        <p:nvGrpSpPr>
          <p:cNvPr id="697" name="Bild 3">
            <a:extLst>
              <a:ext uri="{FF2B5EF4-FFF2-40B4-BE49-F238E27FC236}">
                <a16:creationId xmlns:a16="http://schemas.microsoft.com/office/drawing/2014/main" id="{2C9254A7-19B2-23E8-8DC9-3A3720525FBF}"/>
              </a:ext>
            </a:extLst>
          </p:cNvPr>
          <p:cNvGrpSpPr/>
          <p:nvPr/>
        </p:nvGrpSpPr>
        <p:grpSpPr>
          <a:xfrm>
            <a:off x="4162560" y="4083449"/>
            <a:ext cx="392106" cy="517025"/>
            <a:chOff x="5974293" y="3812537"/>
            <a:chExt cx="303566" cy="400278"/>
          </a:xfrm>
          <a:solidFill>
            <a:schemeClr val="bg1"/>
          </a:solidFill>
        </p:grpSpPr>
        <p:sp>
          <p:nvSpPr>
            <p:cNvPr id="698" name="Frihandsfigur: Form 697">
              <a:extLst>
                <a:ext uri="{FF2B5EF4-FFF2-40B4-BE49-F238E27FC236}">
                  <a16:creationId xmlns:a16="http://schemas.microsoft.com/office/drawing/2014/main" id="{3CB93014-2E30-458F-FE94-D127CF12375F}"/>
                </a:ext>
              </a:extLst>
            </p:cNvPr>
            <p:cNvSpPr/>
            <p:nvPr/>
          </p:nvSpPr>
          <p:spPr>
            <a:xfrm>
              <a:off x="6028123" y="3894194"/>
              <a:ext cx="112982" cy="15206"/>
            </a:xfrm>
            <a:custGeom>
              <a:avLst/>
              <a:gdLst>
                <a:gd name="connsiteX0" fmla="*/ 7603 w 112982"/>
                <a:gd name="connsiteY0" fmla="*/ 15206 h 15206"/>
                <a:gd name="connsiteX1" fmla="*/ 105379 w 112982"/>
                <a:gd name="connsiteY1" fmla="*/ 15206 h 15206"/>
                <a:gd name="connsiteX2" fmla="*/ 112982 w 112982"/>
                <a:gd name="connsiteY2" fmla="*/ 7603 h 15206"/>
                <a:gd name="connsiteX3" fmla="*/ 105379 w 112982"/>
                <a:gd name="connsiteY3" fmla="*/ 0 h 15206"/>
                <a:gd name="connsiteX4" fmla="*/ 7603 w 112982"/>
                <a:gd name="connsiteY4" fmla="*/ 0 h 15206"/>
                <a:gd name="connsiteX5" fmla="*/ 0 w 112982"/>
                <a:gd name="connsiteY5" fmla="*/ 7603 h 15206"/>
                <a:gd name="connsiteX6" fmla="*/ 7603 w 112982"/>
                <a:gd name="connsiteY6" fmla="*/ 15206 h 15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982" h="15206">
                  <a:moveTo>
                    <a:pt x="7603" y="15206"/>
                  </a:moveTo>
                  <a:lnTo>
                    <a:pt x="105379" y="15206"/>
                  </a:lnTo>
                  <a:cubicBezTo>
                    <a:pt x="109586" y="15206"/>
                    <a:pt x="112982" y="11810"/>
                    <a:pt x="112982" y="7603"/>
                  </a:cubicBezTo>
                  <a:cubicBezTo>
                    <a:pt x="112982" y="3396"/>
                    <a:pt x="109586" y="0"/>
                    <a:pt x="105379" y="0"/>
                  </a:cubicBezTo>
                  <a:lnTo>
                    <a:pt x="7603" y="0"/>
                  </a:lnTo>
                  <a:cubicBezTo>
                    <a:pt x="3396" y="0"/>
                    <a:pt x="0" y="3396"/>
                    <a:pt x="0" y="7603"/>
                  </a:cubicBezTo>
                  <a:cubicBezTo>
                    <a:pt x="0" y="11810"/>
                    <a:pt x="3396" y="15206"/>
                    <a:pt x="7603" y="15206"/>
                  </a:cubicBezTo>
                  <a:close/>
                </a:path>
              </a:pathLst>
            </a:custGeom>
            <a:grpFill/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699" name="Frihandsfigur: Form 698">
              <a:extLst>
                <a:ext uri="{FF2B5EF4-FFF2-40B4-BE49-F238E27FC236}">
                  <a16:creationId xmlns:a16="http://schemas.microsoft.com/office/drawing/2014/main" id="{D44FF023-F308-F9BD-6FDA-3CE3942F1010}"/>
                </a:ext>
              </a:extLst>
            </p:cNvPr>
            <p:cNvSpPr/>
            <p:nvPr/>
          </p:nvSpPr>
          <p:spPr>
            <a:xfrm>
              <a:off x="6028123" y="3938545"/>
              <a:ext cx="197477" cy="61787"/>
            </a:xfrm>
            <a:custGeom>
              <a:avLst/>
              <a:gdLst>
                <a:gd name="connsiteX0" fmla="*/ 189875 w 197477"/>
                <a:gd name="connsiteY0" fmla="*/ 0 h 61787"/>
                <a:gd name="connsiteX1" fmla="*/ 7603 w 197477"/>
                <a:gd name="connsiteY1" fmla="*/ 0 h 61787"/>
                <a:gd name="connsiteX2" fmla="*/ 0 w 197477"/>
                <a:gd name="connsiteY2" fmla="*/ 7603 h 61787"/>
                <a:gd name="connsiteX3" fmla="*/ 0 w 197477"/>
                <a:gd name="connsiteY3" fmla="*/ 54185 h 61787"/>
                <a:gd name="connsiteX4" fmla="*/ 7603 w 197477"/>
                <a:gd name="connsiteY4" fmla="*/ 61788 h 61787"/>
                <a:gd name="connsiteX5" fmla="*/ 189875 w 197477"/>
                <a:gd name="connsiteY5" fmla="*/ 61788 h 61787"/>
                <a:gd name="connsiteX6" fmla="*/ 197478 w 197477"/>
                <a:gd name="connsiteY6" fmla="*/ 54185 h 61787"/>
                <a:gd name="connsiteX7" fmla="*/ 197478 w 197477"/>
                <a:gd name="connsiteY7" fmla="*/ 7603 h 61787"/>
                <a:gd name="connsiteX8" fmla="*/ 189875 w 197477"/>
                <a:gd name="connsiteY8" fmla="*/ 0 h 61787"/>
                <a:gd name="connsiteX9" fmla="*/ 182272 w 197477"/>
                <a:gd name="connsiteY9" fmla="*/ 46582 h 61787"/>
                <a:gd name="connsiteX10" fmla="*/ 15206 w 197477"/>
                <a:gd name="connsiteY10" fmla="*/ 46582 h 61787"/>
                <a:gd name="connsiteX11" fmla="*/ 15206 w 197477"/>
                <a:gd name="connsiteY11" fmla="*/ 15206 h 61787"/>
                <a:gd name="connsiteX12" fmla="*/ 182272 w 197477"/>
                <a:gd name="connsiteY12" fmla="*/ 15206 h 61787"/>
                <a:gd name="connsiteX13" fmla="*/ 182272 w 197477"/>
                <a:gd name="connsiteY13" fmla="*/ 46582 h 61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97477" h="61787">
                  <a:moveTo>
                    <a:pt x="189875" y="0"/>
                  </a:moveTo>
                  <a:lnTo>
                    <a:pt x="7603" y="0"/>
                  </a:lnTo>
                  <a:cubicBezTo>
                    <a:pt x="3396" y="0"/>
                    <a:pt x="0" y="3396"/>
                    <a:pt x="0" y="7603"/>
                  </a:cubicBezTo>
                  <a:lnTo>
                    <a:pt x="0" y="54185"/>
                  </a:lnTo>
                  <a:cubicBezTo>
                    <a:pt x="0" y="58392"/>
                    <a:pt x="3396" y="61788"/>
                    <a:pt x="7603" y="61788"/>
                  </a:cubicBezTo>
                  <a:lnTo>
                    <a:pt x="189875" y="61788"/>
                  </a:lnTo>
                  <a:cubicBezTo>
                    <a:pt x="194082" y="61788"/>
                    <a:pt x="197478" y="58392"/>
                    <a:pt x="197478" y="54185"/>
                  </a:cubicBezTo>
                  <a:lnTo>
                    <a:pt x="197478" y="7603"/>
                  </a:lnTo>
                  <a:cubicBezTo>
                    <a:pt x="197478" y="3396"/>
                    <a:pt x="194082" y="0"/>
                    <a:pt x="189875" y="0"/>
                  </a:cubicBezTo>
                  <a:close/>
                  <a:moveTo>
                    <a:pt x="182272" y="46582"/>
                  </a:moveTo>
                  <a:lnTo>
                    <a:pt x="15206" y="46582"/>
                  </a:lnTo>
                  <a:lnTo>
                    <a:pt x="15206" y="15206"/>
                  </a:lnTo>
                  <a:lnTo>
                    <a:pt x="182272" y="15206"/>
                  </a:lnTo>
                  <a:lnTo>
                    <a:pt x="182272" y="46582"/>
                  </a:lnTo>
                  <a:close/>
                </a:path>
              </a:pathLst>
            </a:custGeom>
            <a:grpFill/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700" name="Frihandsfigur: Form 699">
              <a:extLst>
                <a:ext uri="{FF2B5EF4-FFF2-40B4-BE49-F238E27FC236}">
                  <a16:creationId xmlns:a16="http://schemas.microsoft.com/office/drawing/2014/main" id="{D9BA31AB-4C67-22E1-4BBE-434C25DBE903}"/>
                </a:ext>
              </a:extLst>
            </p:cNvPr>
            <p:cNvSpPr/>
            <p:nvPr/>
          </p:nvSpPr>
          <p:spPr>
            <a:xfrm>
              <a:off x="6028123" y="4017111"/>
              <a:ext cx="197477" cy="61787"/>
            </a:xfrm>
            <a:custGeom>
              <a:avLst/>
              <a:gdLst>
                <a:gd name="connsiteX0" fmla="*/ 189875 w 197477"/>
                <a:gd name="connsiteY0" fmla="*/ 0 h 61787"/>
                <a:gd name="connsiteX1" fmla="*/ 7603 w 197477"/>
                <a:gd name="connsiteY1" fmla="*/ 0 h 61787"/>
                <a:gd name="connsiteX2" fmla="*/ 0 w 197477"/>
                <a:gd name="connsiteY2" fmla="*/ 7603 h 61787"/>
                <a:gd name="connsiteX3" fmla="*/ 0 w 197477"/>
                <a:gd name="connsiteY3" fmla="*/ 54185 h 61787"/>
                <a:gd name="connsiteX4" fmla="*/ 7603 w 197477"/>
                <a:gd name="connsiteY4" fmla="*/ 61788 h 61787"/>
                <a:gd name="connsiteX5" fmla="*/ 189875 w 197477"/>
                <a:gd name="connsiteY5" fmla="*/ 61788 h 61787"/>
                <a:gd name="connsiteX6" fmla="*/ 197478 w 197477"/>
                <a:gd name="connsiteY6" fmla="*/ 54185 h 61787"/>
                <a:gd name="connsiteX7" fmla="*/ 197478 w 197477"/>
                <a:gd name="connsiteY7" fmla="*/ 7603 h 61787"/>
                <a:gd name="connsiteX8" fmla="*/ 189875 w 197477"/>
                <a:gd name="connsiteY8" fmla="*/ 0 h 61787"/>
                <a:gd name="connsiteX9" fmla="*/ 182272 w 197477"/>
                <a:gd name="connsiteY9" fmla="*/ 46582 h 61787"/>
                <a:gd name="connsiteX10" fmla="*/ 15206 w 197477"/>
                <a:gd name="connsiteY10" fmla="*/ 46582 h 61787"/>
                <a:gd name="connsiteX11" fmla="*/ 15206 w 197477"/>
                <a:gd name="connsiteY11" fmla="*/ 15206 h 61787"/>
                <a:gd name="connsiteX12" fmla="*/ 182272 w 197477"/>
                <a:gd name="connsiteY12" fmla="*/ 15206 h 61787"/>
                <a:gd name="connsiteX13" fmla="*/ 182272 w 197477"/>
                <a:gd name="connsiteY13" fmla="*/ 46582 h 61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97477" h="61787">
                  <a:moveTo>
                    <a:pt x="189875" y="0"/>
                  </a:moveTo>
                  <a:lnTo>
                    <a:pt x="7603" y="0"/>
                  </a:lnTo>
                  <a:cubicBezTo>
                    <a:pt x="3396" y="0"/>
                    <a:pt x="0" y="3396"/>
                    <a:pt x="0" y="7603"/>
                  </a:cubicBezTo>
                  <a:lnTo>
                    <a:pt x="0" y="54185"/>
                  </a:lnTo>
                  <a:cubicBezTo>
                    <a:pt x="0" y="58392"/>
                    <a:pt x="3396" y="61788"/>
                    <a:pt x="7603" y="61788"/>
                  </a:cubicBezTo>
                  <a:lnTo>
                    <a:pt x="189875" y="61788"/>
                  </a:lnTo>
                  <a:cubicBezTo>
                    <a:pt x="194082" y="61788"/>
                    <a:pt x="197478" y="58392"/>
                    <a:pt x="197478" y="54185"/>
                  </a:cubicBezTo>
                  <a:lnTo>
                    <a:pt x="197478" y="7603"/>
                  </a:lnTo>
                  <a:cubicBezTo>
                    <a:pt x="197478" y="3396"/>
                    <a:pt x="194082" y="0"/>
                    <a:pt x="189875" y="0"/>
                  </a:cubicBezTo>
                  <a:close/>
                  <a:moveTo>
                    <a:pt x="182272" y="46582"/>
                  </a:moveTo>
                  <a:lnTo>
                    <a:pt x="15206" y="46582"/>
                  </a:lnTo>
                  <a:lnTo>
                    <a:pt x="15206" y="15206"/>
                  </a:lnTo>
                  <a:lnTo>
                    <a:pt x="182272" y="15206"/>
                  </a:lnTo>
                  <a:lnTo>
                    <a:pt x="182272" y="46582"/>
                  </a:lnTo>
                  <a:close/>
                </a:path>
              </a:pathLst>
            </a:custGeom>
            <a:grpFill/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701" name="Frihandsfigur: Form 700">
              <a:extLst>
                <a:ext uri="{FF2B5EF4-FFF2-40B4-BE49-F238E27FC236}">
                  <a16:creationId xmlns:a16="http://schemas.microsoft.com/office/drawing/2014/main" id="{7492B416-1645-F4DB-838A-22CCA8C1497F}"/>
                </a:ext>
              </a:extLst>
            </p:cNvPr>
            <p:cNvSpPr/>
            <p:nvPr/>
          </p:nvSpPr>
          <p:spPr>
            <a:xfrm>
              <a:off x="6028123" y="4095676"/>
              <a:ext cx="197477" cy="61787"/>
            </a:xfrm>
            <a:custGeom>
              <a:avLst/>
              <a:gdLst>
                <a:gd name="connsiteX0" fmla="*/ 189875 w 197477"/>
                <a:gd name="connsiteY0" fmla="*/ 0 h 61787"/>
                <a:gd name="connsiteX1" fmla="*/ 7603 w 197477"/>
                <a:gd name="connsiteY1" fmla="*/ 0 h 61787"/>
                <a:gd name="connsiteX2" fmla="*/ 0 w 197477"/>
                <a:gd name="connsiteY2" fmla="*/ 7603 h 61787"/>
                <a:gd name="connsiteX3" fmla="*/ 0 w 197477"/>
                <a:gd name="connsiteY3" fmla="*/ 54185 h 61787"/>
                <a:gd name="connsiteX4" fmla="*/ 7603 w 197477"/>
                <a:gd name="connsiteY4" fmla="*/ 61788 h 61787"/>
                <a:gd name="connsiteX5" fmla="*/ 189875 w 197477"/>
                <a:gd name="connsiteY5" fmla="*/ 61788 h 61787"/>
                <a:gd name="connsiteX6" fmla="*/ 197478 w 197477"/>
                <a:gd name="connsiteY6" fmla="*/ 54185 h 61787"/>
                <a:gd name="connsiteX7" fmla="*/ 197478 w 197477"/>
                <a:gd name="connsiteY7" fmla="*/ 7603 h 61787"/>
                <a:gd name="connsiteX8" fmla="*/ 189875 w 197477"/>
                <a:gd name="connsiteY8" fmla="*/ 0 h 61787"/>
                <a:gd name="connsiteX9" fmla="*/ 182272 w 197477"/>
                <a:gd name="connsiteY9" fmla="*/ 46632 h 61787"/>
                <a:gd name="connsiteX10" fmla="*/ 15206 w 197477"/>
                <a:gd name="connsiteY10" fmla="*/ 46632 h 61787"/>
                <a:gd name="connsiteX11" fmla="*/ 15206 w 197477"/>
                <a:gd name="connsiteY11" fmla="*/ 15257 h 61787"/>
                <a:gd name="connsiteX12" fmla="*/ 182272 w 197477"/>
                <a:gd name="connsiteY12" fmla="*/ 15257 h 61787"/>
                <a:gd name="connsiteX13" fmla="*/ 182272 w 197477"/>
                <a:gd name="connsiteY13" fmla="*/ 46632 h 61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97477" h="61787">
                  <a:moveTo>
                    <a:pt x="189875" y="0"/>
                  </a:moveTo>
                  <a:lnTo>
                    <a:pt x="7603" y="0"/>
                  </a:lnTo>
                  <a:cubicBezTo>
                    <a:pt x="3396" y="0"/>
                    <a:pt x="0" y="3396"/>
                    <a:pt x="0" y="7603"/>
                  </a:cubicBezTo>
                  <a:lnTo>
                    <a:pt x="0" y="54185"/>
                  </a:lnTo>
                  <a:cubicBezTo>
                    <a:pt x="0" y="58392"/>
                    <a:pt x="3396" y="61788"/>
                    <a:pt x="7603" y="61788"/>
                  </a:cubicBezTo>
                  <a:lnTo>
                    <a:pt x="189875" y="61788"/>
                  </a:lnTo>
                  <a:cubicBezTo>
                    <a:pt x="194082" y="61788"/>
                    <a:pt x="197478" y="58392"/>
                    <a:pt x="197478" y="54185"/>
                  </a:cubicBezTo>
                  <a:lnTo>
                    <a:pt x="197478" y="7603"/>
                  </a:lnTo>
                  <a:cubicBezTo>
                    <a:pt x="197478" y="3396"/>
                    <a:pt x="194082" y="0"/>
                    <a:pt x="189875" y="0"/>
                  </a:cubicBezTo>
                  <a:close/>
                  <a:moveTo>
                    <a:pt x="182272" y="46632"/>
                  </a:moveTo>
                  <a:lnTo>
                    <a:pt x="15206" y="46632"/>
                  </a:lnTo>
                  <a:lnTo>
                    <a:pt x="15206" y="15257"/>
                  </a:lnTo>
                  <a:lnTo>
                    <a:pt x="182272" y="15257"/>
                  </a:lnTo>
                  <a:lnTo>
                    <a:pt x="182272" y="46632"/>
                  </a:lnTo>
                  <a:close/>
                </a:path>
              </a:pathLst>
            </a:custGeom>
            <a:grpFill/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702" name="Frihandsfigur: Form 701">
              <a:extLst>
                <a:ext uri="{FF2B5EF4-FFF2-40B4-BE49-F238E27FC236}">
                  <a16:creationId xmlns:a16="http://schemas.microsoft.com/office/drawing/2014/main" id="{96588D68-017D-3089-F88F-51A5EDF01E07}"/>
                </a:ext>
              </a:extLst>
            </p:cNvPr>
            <p:cNvSpPr/>
            <p:nvPr/>
          </p:nvSpPr>
          <p:spPr>
            <a:xfrm>
              <a:off x="5974293" y="3812537"/>
              <a:ext cx="303566" cy="400278"/>
            </a:xfrm>
            <a:custGeom>
              <a:avLst/>
              <a:gdLst>
                <a:gd name="connsiteX0" fmla="*/ 303516 w 303566"/>
                <a:gd name="connsiteY0" fmla="*/ 87791 h 400278"/>
                <a:gd name="connsiteX1" fmla="*/ 302857 w 303566"/>
                <a:gd name="connsiteY1" fmla="*/ 85966 h 400278"/>
                <a:gd name="connsiteX2" fmla="*/ 302603 w 303566"/>
                <a:gd name="connsiteY2" fmla="*/ 85560 h 400278"/>
                <a:gd name="connsiteX3" fmla="*/ 301387 w 303566"/>
                <a:gd name="connsiteY3" fmla="*/ 83938 h 400278"/>
                <a:gd name="connsiteX4" fmla="*/ 219679 w 303566"/>
                <a:gd name="connsiteY4" fmla="*/ 2230 h 400278"/>
                <a:gd name="connsiteX5" fmla="*/ 218057 w 303566"/>
                <a:gd name="connsiteY5" fmla="*/ 1065 h 400278"/>
                <a:gd name="connsiteX6" fmla="*/ 217601 w 303566"/>
                <a:gd name="connsiteY6" fmla="*/ 811 h 400278"/>
                <a:gd name="connsiteX7" fmla="*/ 214256 w 303566"/>
                <a:gd name="connsiteY7" fmla="*/ 0 h 400278"/>
                <a:gd name="connsiteX8" fmla="*/ 7603 w 303566"/>
                <a:gd name="connsiteY8" fmla="*/ 0 h 400278"/>
                <a:gd name="connsiteX9" fmla="*/ 0 w 303566"/>
                <a:gd name="connsiteY9" fmla="*/ 7603 h 400278"/>
                <a:gd name="connsiteX10" fmla="*/ 0 w 303566"/>
                <a:gd name="connsiteY10" fmla="*/ 392675 h 400278"/>
                <a:gd name="connsiteX11" fmla="*/ 7603 w 303566"/>
                <a:gd name="connsiteY11" fmla="*/ 400278 h 400278"/>
                <a:gd name="connsiteX12" fmla="*/ 295964 w 303566"/>
                <a:gd name="connsiteY12" fmla="*/ 400278 h 400278"/>
                <a:gd name="connsiteX13" fmla="*/ 303567 w 303566"/>
                <a:gd name="connsiteY13" fmla="*/ 392675 h 400278"/>
                <a:gd name="connsiteX14" fmla="*/ 303567 w 303566"/>
                <a:gd name="connsiteY14" fmla="*/ 89311 h 400278"/>
                <a:gd name="connsiteX15" fmla="*/ 303414 w 303566"/>
                <a:gd name="connsiteY15" fmla="*/ 87841 h 400278"/>
                <a:gd name="connsiteX16" fmla="*/ 303414 w 303566"/>
                <a:gd name="connsiteY16" fmla="*/ 87841 h 400278"/>
                <a:gd name="connsiteX17" fmla="*/ 221960 w 303566"/>
                <a:gd name="connsiteY17" fmla="*/ 25952 h 400278"/>
                <a:gd name="connsiteX18" fmla="*/ 249838 w 303566"/>
                <a:gd name="connsiteY18" fmla="*/ 53830 h 400278"/>
                <a:gd name="connsiteX19" fmla="*/ 277716 w 303566"/>
                <a:gd name="connsiteY19" fmla="*/ 81708 h 400278"/>
                <a:gd name="connsiteX20" fmla="*/ 221960 w 303566"/>
                <a:gd name="connsiteY20" fmla="*/ 81708 h 400278"/>
                <a:gd name="connsiteX21" fmla="*/ 221960 w 303566"/>
                <a:gd name="connsiteY21" fmla="*/ 25952 h 400278"/>
                <a:gd name="connsiteX22" fmla="*/ 15257 w 303566"/>
                <a:gd name="connsiteY22" fmla="*/ 385072 h 400278"/>
                <a:gd name="connsiteX23" fmla="*/ 15257 w 303566"/>
                <a:gd name="connsiteY23" fmla="*/ 15206 h 400278"/>
                <a:gd name="connsiteX24" fmla="*/ 206703 w 303566"/>
                <a:gd name="connsiteY24" fmla="*/ 15206 h 400278"/>
                <a:gd name="connsiteX25" fmla="*/ 206703 w 303566"/>
                <a:gd name="connsiteY25" fmla="*/ 89311 h 400278"/>
                <a:gd name="connsiteX26" fmla="*/ 214306 w 303566"/>
                <a:gd name="connsiteY26" fmla="*/ 96914 h 400278"/>
                <a:gd name="connsiteX27" fmla="*/ 288411 w 303566"/>
                <a:gd name="connsiteY27" fmla="*/ 96914 h 400278"/>
                <a:gd name="connsiteX28" fmla="*/ 288411 w 303566"/>
                <a:gd name="connsiteY28" fmla="*/ 385072 h 400278"/>
                <a:gd name="connsiteX29" fmla="*/ 15257 w 303566"/>
                <a:gd name="connsiteY29" fmla="*/ 385072 h 400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03566" h="400278">
                  <a:moveTo>
                    <a:pt x="303516" y="87791"/>
                  </a:moveTo>
                  <a:cubicBezTo>
                    <a:pt x="303364" y="87132"/>
                    <a:pt x="303161" y="86523"/>
                    <a:pt x="302857" y="85966"/>
                  </a:cubicBezTo>
                  <a:cubicBezTo>
                    <a:pt x="302806" y="85814"/>
                    <a:pt x="302705" y="85662"/>
                    <a:pt x="302603" y="85560"/>
                  </a:cubicBezTo>
                  <a:cubicBezTo>
                    <a:pt x="302249" y="85003"/>
                    <a:pt x="301894" y="84445"/>
                    <a:pt x="301387" y="83938"/>
                  </a:cubicBezTo>
                  <a:lnTo>
                    <a:pt x="219679" y="2230"/>
                  </a:lnTo>
                  <a:cubicBezTo>
                    <a:pt x="219223" y="1774"/>
                    <a:pt x="218665" y="1369"/>
                    <a:pt x="218057" y="1065"/>
                  </a:cubicBezTo>
                  <a:cubicBezTo>
                    <a:pt x="217905" y="963"/>
                    <a:pt x="217753" y="912"/>
                    <a:pt x="217601" y="811"/>
                  </a:cubicBezTo>
                  <a:cubicBezTo>
                    <a:pt x="216587" y="304"/>
                    <a:pt x="215421" y="0"/>
                    <a:pt x="214256" y="0"/>
                  </a:cubicBezTo>
                  <a:lnTo>
                    <a:pt x="7603" y="0"/>
                  </a:lnTo>
                  <a:cubicBezTo>
                    <a:pt x="3396" y="0"/>
                    <a:pt x="0" y="3396"/>
                    <a:pt x="0" y="7603"/>
                  </a:cubicBezTo>
                  <a:lnTo>
                    <a:pt x="0" y="392675"/>
                  </a:lnTo>
                  <a:cubicBezTo>
                    <a:pt x="0" y="396882"/>
                    <a:pt x="3396" y="400278"/>
                    <a:pt x="7603" y="400278"/>
                  </a:cubicBezTo>
                  <a:lnTo>
                    <a:pt x="295964" y="400278"/>
                  </a:lnTo>
                  <a:cubicBezTo>
                    <a:pt x="300170" y="400278"/>
                    <a:pt x="303567" y="396882"/>
                    <a:pt x="303567" y="392675"/>
                  </a:cubicBezTo>
                  <a:lnTo>
                    <a:pt x="303567" y="89311"/>
                  </a:lnTo>
                  <a:cubicBezTo>
                    <a:pt x="303567" y="88804"/>
                    <a:pt x="303567" y="88297"/>
                    <a:pt x="303414" y="87841"/>
                  </a:cubicBezTo>
                  <a:cubicBezTo>
                    <a:pt x="303414" y="87841"/>
                    <a:pt x="303414" y="87841"/>
                    <a:pt x="303414" y="87841"/>
                  </a:cubicBezTo>
                  <a:close/>
                  <a:moveTo>
                    <a:pt x="221960" y="25952"/>
                  </a:moveTo>
                  <a:lnTo>
                    <a:pt x="249838" y="53830"/>
                  </a:lnTo>
                  <a:lnTo>
                    <a:pt x="277716" y="81708"/>
                  </a:lnTo>
                  <a:lnTo>
                    <a:pt x="221960" y="81708"/>
                  </a:lnTo>
                  <a:lnTo>
                    <a:pt x="221960" y="25952"/>
                  </a:lnTo>
                  <a:close/>
                  <a:moveTo>
                    <a:pt x="15257" y="385072"/>
                  </a:moveTo>
                  <a:lnTo>
                    <a:pt x="15257" y="15206"/>
                  </a:lnTo>
                  <a:lnTo>
                    <a:pt x="206703" y="15206"/>
                  </a:lnTo>
                  <a:lnTo>
                    <a:pt x="206703" y="89311"/>
                  </a:lnTo>
                  <a:cubicBezTo>
                    <a:pt x="206703" y="93518"/>
                    <a:pt x="210099" y="96914"/>
                    <a:pt x="214306" y="96914"/>
                  </a:cubicBezTo>
                  <a:lnTo>
                    <a:pt x="288411" y="96914"/>
                  </a:lnTo>
                  <a:lnTo>
                    <a:pt x="288411" y="385072"/>
                  </a:lnTo>
                  <a:lnTo>
                    <a:pt x="15257" y="385072"/>
                  </a:lnTo>
                  <a:close/>
                </a:path>
              </a:pathLst>
            </a:custGeom>
            <a:grpFill/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  <p:grpSp>
        <p:nvGrpSpPr>
          <p:cNvPr id="703" name="Bild 3">
            <a:extLst>
              <a:ext uri="{FF2B5EF4-FFF2-40B4-BE49-F238E27FC236}">
                <a16:creationId xmlns:a16="http://schemas.microsoft.com/office/drawing/2014/main" id="{91ADEA32-EF21-C76F-8BC9-60CF44F54C63}"/>
              </a:ext>
            </a:extLst>
          </p:cNvPr>
          <p:cNvGrpSpPr/>
          <p:nvPr/>
        </p:nvGrpSpPr>
        <p:grpSpPr>
          <a:xfrm>
            <a:off x="2317043" y="4071501"/>
            <a:ext cx="402295" cy="540922"/>
            <a:chOff x="5386320" y="3812435"/>
            <a:chExt cx="311454" cy="418778"/>
          </a:xfrm>
          <a:solidFill>
            <a:schemeClr val="bg1"/>
          </a:solidFill>
        </p:grpSpPr>
        <p:sp>
          <p:nvSpPr>
            <p:cNvPr id="704" name="Frihandsfigur: Form 703">
              <a:extLst>
                <a:ext uri="{FF2B5EF4-FFF2-40B4-BE49-F238E27FC236}">
                  <a16:creationId xmlns:a16="http://schemas.microsoft.com/office/drawing/2014/main" id="{28F20B5B-A44A-1943-222C-4FD8DDAEA317}"/>
                </a:ext>
              </a:extLst>
            </p:cNvPr>
            <p:cNvSpPr/>
            <p:nvPr/>
          </p:nvSpPr>
          <p:spPr>
            <a:xfrm>
              <a:off x="5522825" y="4060090"/>
              <a:ext cx="174949" cy="171124"/>
            </a:xfrm>
            <a:custGeom>
              <a:avLst/>
              <a:gdLst>
                <a:gd name="connsiteX0" fmla="*/ 174918 w 174949"/>
                <a:gd name="connsiteY0" fmla="*/ 57078 h 171124"/>
                <a:gd name="connsiteX1" fmla="*/ 169849 w 174949"/>
                <a:gd name="connsiteY1" fmla="*/ 51097 h 171124"/>
                <a:gd name="connsiteX2" fmla="*/ 90473 w 174949"/>
                <a:gd name="connsiteY2" fmla="*/ 24334 h 171124"/>
                <a:gd name="connsiteX3" fmla="*/ 2226 w 174949"/>
                <a:gd name="connsiteY3" fmla="*/ 562 h 171124"/>
                <a:gd name="connsiteX4" fmla="*/ 401 w 174949"/>
                <a:gd name="connsiteY4" fmla="*/ 8418 h 171124"/>
                <a:gd name="connsiteX5" fmla="*/ 55143 w 174949"/>
                <a:gd name="connsiteY5" fmla="*/ 166005 h 171124"/>
                <a:gd name="connsiteX6" fmla="*/ 61175 w 174949"/>
                <a:gd name="connsiteY6" fmla="*/ 171023 h 171124"/>
                <a:gd name="connsiteX7" fmla="*/ 62341 w 174949"/>
                <a:gd name="connsiteY7" fmla="*/ 171124 h 171124"/>
                <a:gd name="connsiteX8" fmla="*/ 68423 w 174949"/>
                <a:gd name="connsiteY8" fmla="*/ 168033 h 171124"/>
                <a:gd name="connsiteX9" fmla="*/ 97467 w 174949"/>
                <a:gd name="connsiteY9" fmla="*/ 128851 h 171124"/>
                <a:gd name="connsiteX10" fmla="*/ 131631 w 174949"/>
                <a:gd name="connsiteY10" fmla="*/ 163014 h 171124"/>
                <a:gd name="connsiteX11" fmla="*/ 142376 w 174949"/>
                <a:gd name="connsiteY11" fmla="*/ 163014 h 171124"/>
                <a:gd name="connsiteX12" fmla="*/ 164628 w 174949"/>
                <a:gd name="connsiteY12" fmla="*/ 140763 h 171124"/>
                <a:gd name="connsiteX13" fmla="*/ 166858 w 174949"/>
                <a:gd name="connsiteY13" fmla="*/ 135390 h 171124"/>
                <a:gd name="connsiteX14" fmla="*/ 164628 w 174949"/>
                <a:gd name="connsiteY14" fmla="*/ 130017 h 171124"/>
                <a:gd name="connsiteX15" fmla="*/ 130414 w 174949"/>
                <a:gd name="connsiteY15" fmla="*/ 95803 h 171124"/>
                <a:gd name="connsiteX16" fmla="*/ 171927 w 174949"/>
                <a:gd name="connsiteY16" fmla="*/ 64377 h 171124"/>
                <a:gd name="connsiteX17" fmla="*/ 174867 w 174949"/>
                <a:gd name="connsiteY17" fmla="*/ 57078 h 171124"/>
                <a:gd name="connsiteX18" fmla="*/ 114346 w 174949"/>
                <a:gd name="connsiteY18" fmla="*/ 88910 h 171124"/>
                <a:gd name="connsiteX19" fmla="*/ 111356 w 174949"/>
                <a:gd name="connsiteY19" fmla="*/ 94434 h 171124"/>
                <a:gd name="connsiteX20" fmla="*/ 113586 w 174949"/>
                <a:gd name="connsiteY20" fmla="*/ 100314 h 171124"/>
                <a:gd name="connsiteX21" fmla="*/ 148611 w 174949"/>
                <a:gd name="connsiteY21" fmla="*/ 135339 h 171124"/>
                <a:gd name="connsiteX22" fmla="*/ 137105 w 174949"/>
                <a:gd name="connsiteY22" fmla="*/ 146845 h 171124"/>
                <a:gd name="connsiteX23" fmla="*/ 102080 w 174949"/>
                <a:gd name="connsiteY23" fmla="*/ 111820 h 171124"/>
                <a:gd name="connsiteX24" fmla="*/ 96150 w 174949"/>
                <a:gd name="connsiteY24" fmla="*/ 109590 h 171124"/>
                <a:gd name="connsiteX25" fmla="*/ 90625 w 174949"/>
                <a:gd name="connsiteY25" fmla="*/ 112631 h 171124"/>
                <a:gd name="connsiteX26" fmla="*/ 64875 w 174949"/>
                <a:gd name="connsiteY26" fmla="*/ 147302 h 171124"/>
                <a:gd name="connsiteX27" fmla="*/ 19611 w 174949"/>
                <a:gd name="connsiteY27" fmla="*/ 16984 h 171124"/>
                <a:gd name="connsiteX28" fmla="*/ 151449 w 174949"/>
                <a:gd name="connsiteY28" fmla="*/ 60778 h 171124"/>
                <a:gd name="connsiteX29" fmla="*/ 114397 w 174949"/>
                <a:gd name="connsiteY29" fmla="*/ 88808 h 171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74949" h="171124">
                  <a:moveTo>
                    <a:pt x="174918" y="57078"/>
                  </a:moveTo>
                  <a:cubicBezTo>
                    <a:pt x="174461" y="54290"/>
                    <a:pt x="172535" y="52009"/>
                    <a:pt x="169849" y="51097"/>
                  </a:cubicBezTo>
                  <a:cubicBezTo>
                    <a:pt x="169849" y="51097"/>
                    <a:pt x="130262" y="37614"/>
                    <a:pt x="90473" y="24334"/>
                  </a:cubicBezTo>
                  <a:cubicBezTo>
                    <a:pt x="34448" y="5645"/>
                    <a:pt x="5029" y="-2277"/>
                    <a:pt x="2226" y="562"/>
                  </a:cubicBezTo>
                  <a:cubicBezTo>
                    <a:pt x="148" y="2640"/>
                    <a:pt x="-511" y="5681"/>
                    <a:pt x="401" y="8418"/>
                  </a:cubicBezTo>
                  <a:lnTo>
                    <a:pt x="55143" y="166005"/>
                  </a:lnTo>
                  <a:cubicBezTo>
                    <a:pt x="56056" y="168692"/>
                    <a:pt x="58387" y="170618"/>
                    <a:pt x="61175" y="171023"/>
                  </a:cubicBezTo>
                  <a:cubicBezTo>
                    <a:pt x="61581" y="171074"/>
                    <a:pt x="61936" y="171124"/>
                    <a:pt x="62341" y="171124"/>
                  </a:cubicBezTo>
                  <a:cubicBezTo>
                    <a:pt x="64723" y="171124"/>
                    <a:pt x="67004" y="170009"/>
                    <a:pt x="68423" y="168033"/>
                  </a:cubicBezTo>
                  <a:lnTo>
                    <a:pt x="97467" y="128851"/>
                  </a:lnTo>
                  <a:lnTo>
                    <a:pt x="131631" y="163014"/>
                  </a:lnTo>
                  <a:cubicBezTo>
                    <a:pt x="134621" y="166005"/>
                    <a:pt x="139436" y="166005"/>
                    <a:pt x="142376" y="163014"/>
                  </a:cubicBezTo>
                  <a:lnTo>
                    <a:pt x="164628" y="140763"/>
                  </a:lnTo>
                  <a:cubicBezTo>
                    <a:pt x="166047" y="139344"/>
                    <a:pt x="166858" y="137417"/>
                    <a:pt x="166858" y="135390"/>
                  </a:cubicBezTo>
                  <a:cubicBezTo>
                    <a:pt x="166858" y="133362"/>
                    <a:pt x="166047" y="131436"/>
                    <a:pt x="164628" y="130017"/>
                  </a:cubicBezTo>
                  <a:lnTo>
                    <a:pt x="130414" y="95803"/>
                  </a:lnTo>
                  <a:lnTo>
                    <a:pt x="171927" y="64377"/>
                  </a:lnTo>
                  <a:cubicBezTo>
                    <a:pt x="174157" y="62704"/>
                    <a:pt x="175272" y="59866"/>
                    <a:pt x="174867" y="57078"/>
                  </a:cubicBezTo>
                  <a:close/>
                  <a:moveTo>
                    <a:pt x="114346" y="88910"/>
                  </a:moveTo>
                  <a:cubicBezTo>
                    <a:pt x="112572" y="90227"/>
                    <a:pt x="111508" y="92255"/>
                    <a:pt x="111356" y="94434"/>
                  </a:cubicBezTo>
                  <a:cubicBezTo>
                    <a:pt x="111204" y="96614"/>
                    <a:pt x="112015" y="98794"/>
                    <a:pt x="113586" y="100314"/>
                  </a:cubicBezTo>
                  <a:lnTo>
                    <a:pt x="148611" y="135339"/>
                  </a:lnTo>
                  <a:lnTo>
                    <a:pt x="137105" y="146845"/>
                  </a:lnTo>
                  <a:lnTo>
                    <a:pt x="102080" y="111820"/>
                  </a:lnTo>
                  <a:cubicBezTo>
                    <a:pt x="100509" y="110249"/>
                    <a:pt x="98380" y="109438"/>
                    <a:pt x="96150" y="109590"/>
                  </a:cubicBezTo>
                  <a:cubicBezTo>
                    <a:pt x="93970" y="109742"/>
                    <a:pt x="91942" y="110857"/>
                    <a:pt x="90625" y="112631"/>
                  </a:cubicBezTo>
                  <a:lnTo>
                    <a:pt x="64875" y="147302"/>
                  </a:lnTo>
                  <a:lnTo>
                    <a:pt x="19611" y="16984"/>
                  </a:lnTo>
                  <a:cubicBezTo>
                    <a:pt x="45766" y="25196"/>
                    <a:pt x="105932" y="45318"/>
                    <a:pt x="151449" y="60778"/>
                  </a:cubicBezTo>
                  <a:lnTo>
                    <a:pt x="114397" y="88808"/>
                  </a:lnTo>
                  <a:close/>
                </a:path>
              </a:pathLst>
            </a:custGeom>
            <a:grpFill/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705" name="Frihandsfigur: Form 704">
              <a:extLst>
                <a:ext uri="{FF2B5EF4-FFF2-40B4-BE49-F238E27FC236}">
                  <a16:creationId xmlns:a16="http://schemas.microsoft.com/office/drawing/2014/main" id="{CB123D12-3B13-356B-E1E0-709E8BB71607}"/>
                </a:ext>
              </a:extLst>
            </p:cNvPr>
            <p:cNvSpPr/>
            <p:nvPr/>
          </p:nvSpPr>
          <p:spPr>
            <a:xfrm>
              <a:off x="5386320" y="3812435"/>
              <a:ext cx="303566" cy="400278"/>
            </a:xfrm>
            <a:custGeom>
              <a:avLst/>
              <a:gdLst>
                <a:gd name="connsiteX0" fmla="*/ 296014 w 303566"/>
                <a:gd name="connsiteY0" fmla="*/ 51 h 400278"/>
                <a:gd name="connsiteX1" fmla="*/ 89362 w 303566"/>
                <a:gd name="connsiteY1" fmla="*/ 51 h 400278"/>
                <a:gd name="connsiteX2" fmla="*/ 87892 w 303566"/>
                <a:gd name="connsiteY2" fmla="*/ 203 h 400278"/>
                <a:gd name="connsiteX3" fmla="*/ 87892 w 303566"/>
                <a:gd name="connsiteY3" fmla="*/ 203 h 400278"/>
                <a:gd name="connsiteX4" fmla="*/ 86067 w 303566"/>
                <a:gd name="connsiteY4" fmla="*/ 862 h 400278"/>
                <a:gd name="connsiteX5" fmla="*/ 85611 w 303566"/>
                <a:gd name="connsiteY5" fmla="*/ 1115 h 400278"/>
                <a:gd name="connsiteX6" fmla="*/ 83989 w 303566"/>
                <a:gd name="connsiteY6" fmla="*/ 2281 h 400278"/>
                <a:gd name="connsiteX7" fmla="*/ 2281 w 303566"/>
                <a:gd name="connsiteY7" fmla="*/ 83989 h 400278"/>
                <a:gd name="connsiteX8" fmla="*/ 1065 w 303566"/>
                <a:gd name="connsiteY8" fmla="*/ 85611 h 400278"/>
                <a:gd name="connsiteX9" fmla="*/ 811 w 303566"/>
                <a:gd name="connsiteY9" fmla="*/ 86016 h 400278"/>
                <a:gd name="connsiteX10" fmla="*/ 152 w 303566"/>
                <a:gd name="connsiteY10" fmla="*/ 87841 h 400278"/>
                <a:gd name="connsiteX11" fmla="*/ 152 w 303566"/>
                <a:gd name="connsiteY11" fmla="*/ 87841 h 400278"/>
                <a:gd name="connsiteX12" fmla="*/ 0 w 303566"/>
                <a:gd name="connsiteY12" fmla="*/ 89311 h 400278"/>
                <a:gd name="connsiteX13" fmla="*/ 0 w 303566"/>
                <a:gd name="connsiteY13" fmla="*/ 392675 h 400278"/>
                <a:gd name="connsiteX14" fmla="*/ 7603 w 303566"/>
                <a:gd name="connsiteY14" fmla="*/ 400278 h 400278"/>
                <a:gd name="connsiteX15" fmla="*/ 131280 w 303566"/>
                <a:gd name="connsiteY15" fmla="*/ 400278 h 400278"/>
                <a:gd name="connsiteX16" fmla="*/ 138883 w 303566"/>
                <a:gd name="connsiteY16" fmla="*/ 392675 h 400278"/>
                <a:gd name="connsiteX17" fmla="*/ 131280 w 303566"/>
                <a:gd name="connsiteY17" fmla="*/ 385072 h 400278"/>
                <a:gd name="connsiteX18" fmla="*/ 15206 w 303566"/>
                <a:gd name="connsiteY18" fmla="*/ 385072 h 400278"/>
                <a:gd name="connsiteX19" fmla="*/ 15206 w 303566"/>
                <a:gd name="connsiteY19" fmla="*/ 96914 h 400278"/>
                <a:gd name="connsiteX20" fmla="*/ 89311 w 303566"/>
                <a:gd name="connsiteY20" fmla="*/ 96914 h 400278"/>
                <a:gd name="connsiteX21" fmla="*/ 96914 w 303566"/>
                <a:gd name="connsiteY21" fmla="*/ 89311 h 400278"/>
                <a:gd name="connsiteX22" fmla="*/ 96914 w 303566"/>
                <a:gd name="connsiteY22" fmla="*/ 15206 h 400278"/>
                <a:gd name="connsiteX23" fmla="*/ 288360 w 303566"/>
                <a:gd name="connsiteY23" fmla="*/ 15206 h 400278"/>
                <a:gd name="connsiteX24" fmla="*/ 288360 w 303566"/>
                <a:gd name="connsiteY24" fmla="*/ 246594 h 400278"/>
                <a:gd name="connsiteX25" fmla="*/ 295964 w 303566"/>
                <a:gd name="connsiteY25" fmla="*/ 254197 h 400278"/>
                <a:gd name="connsiteX26" fmla="*/ 303567 w 303566"/>
                <a:gd name="connsiteY26" fmla="*/ 246594 h 400278"/>
                <a:gd name="connsiteX27" fmla="*/ 303567 w 303566"/>
                <a:gd name="connsiteY27" fmla="*/ 7603 h 400278"/>
                <a:gd name="connsiteX28" fmla="*/ 295964 w 303566"/>
                <a:gd name="connsiteY28" fmla="*/ 0 h 400278"/>
                <a:gd name="connsiteX29" fmla="*/ 81759 w 303566"/>
                <a:gd name="connsiteY29" fmla="*/ 81759 h 400278"/>
                <a:gd name="connsiteX30" fmla="*/ 26003 w 303566"/>
                <a:gd name="connsiteY30" fmla="*/ 81759 h 400278"/>
                <a:gd name="connsiteX31" fmla="*/ 53881 w 303566"/>
                <a:gd name="connsiteY31" fmla="*/ 53881 h 400278"/>
                <a:gd name="connsiteX32" fmla="*/ 81759 w 303566"/>
                <a:gd name="connsiteY32" fmla="*/ 26003 h 400278"/>
                <a:gd name="connsiteX33" fmla="*/ 81759 w 303566"/>
                <a:gd name="connsiteY33" fmla="*/ 81759 h 400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303566" h="400278">
                  <a:moveTo>
                    <a:pt x="296014" y="51"/>
                  </a:moveTo>
                  <a:lnTo>
                    <a:pt x="89362" y="51"/>
                  </a:lnTo>
                  <a:cubicBezTo>
                    <a:pt x="88855" y="51"/>
                    <a:pt x="88399" y="101"/>
                    <a:pt x="87892" y="203"/>
                  </a:cubicBezTo>
                  <a:cubicBezTo>
                    <a:pt x="87892" y="203"/>
                    <a:pt x="87892" y="203"/>
                    <a:pt x="87892" y="203"/>
                  </a:cubicBezTo>
                  <a:cubicBezTo>
                    <a:pt x="87233" y="355"/>
                    <a:pt x="86625" y="557"/>
                    <a:pt x="86067" y="862"/>
                  </a:cubicBezTo>
                  <a:cubicBezTo>
                    <a:pt x="85915" y="912"/>
                    <a:pt x="85763" y="1014"/>
                    <a:pt x="85611" y="1115"/>
                  </a:cubicBezTo>
                  <a:cubicBezTo>
                    <a:pt x="85054" y="1470"/>
                    <a:pt x="84496" y="1825"/>
                    <a:pt x="83989" y="2281"/>
                  </a:cubicBezTo>
                  <a:lnTo>
                    <a:pt x="2281" y="83989"/>
                  </a:lnTo>
                  <a:cubicBezTo>
                    <a:pt x="1825" y="84445"/>
                    <a:pt x="1419" y="85003"/>
                    <a:pt x="1065" y="85611"/>
                  </a:cubicBezTo>
                  <a:cubicBezTo>
                    <a:pt x="963" y="85763"/>
                    <a:pt x="912" y="85915"/>
                    <a:pt x="811" y="86016"/>
                  </a:cubicBezTo>
                  <a:cubicBezTo>
                    <a:pt x="507" y="86625"/>
                    <a:pt x="304" y="87233"/>
                    <a:pt x="152" y="87841"/>
                  </a:cubicBezTo>
                  <a:cubicBezTo>
                    <a:pt x="152" y="87841"/>
                    <a:pt x="152" y="87841"/>
                    <a:pt x="152" y="87841"/>
                  </a:cubicBezTo>
                  <a:cubicBezTo>
                    <a:pt x="51" y="88348"/>
                    <a:pt x="0" y="88804"/>
                    <a:pt x="0" y="89311"/>
                  </a:cubicBezTo>
                  <a:lnTo>
                    <a:pt x="0" y="392675"/>
                  </a:lnTo>
                  <a:cubicBezTo>
                    <a:pt x="0" y="396882"/>
                    <a:pt x="3396" y="400278"/>
                    <a:pt x="7603" y="400278"/>
                  </a:cubicBezTo>
                  <a:lnTo>
                    <a:pt x="131280" y="400278"/>
                  </a:lnTo>
                  <a:cubicBezTo>
                    <a:pt x="135487" y="400278"/>
                    <a:pt x="138883" y="396882"/>
                    <a:pt x="138883" y="392675"/>
                  </a:cubicBezTo>
                  <a:cubicBezTo>
                    <a:pt x="138883" y="388468"/>
                    <a:pt x="135487" y="385072"/>
                    <a:pt x="131280" y="385072"/>
                  </a:cubicBezTo>
                  <a:lnTo>
                    <a:pt x="15206" y="385072"/>
                  </a:lnTo>
                  <a:lnTo>
                    <a:pt x="15206" y="96914"/>
                  </a:lnTo>
                  <a:lnTo>
                    <a:pt x="89311" y="96914"/>
                  </a:lnTo>
                  <a:cubicBezTo>
                    <a:pt x="93518" y="96914"/>
                    <a:pt x="96914" y="93518"/>
                    <a:pt x="96914" y="89311"/>
                  </a:cubicBezTo>
                  <a:lnTo>
                    <a:pt x="96914" y="15206"/>
                  </a:lnTo>
                  <a:lnTo>
                    <a:pt x="288360" y="15206"/>
                  </a:lnTo>
                  <a:lnTo>
                    <a:pt x="288360" y="246594"/>
                  </a:lnTo>
                  <a:cubicBezTo>
                    <a:pt x="288360" y="250801"/>
                    <a:pt x="291756" y="254197"/>
                    <a:pt x="295964" y="254197"/>
                  </a:cubicBezTo>
                  <a:cubicBezTo>
                    <a:pt x="300170" y="254197"/>
                    <a:pt x="303567" y="250801"/>
                    <a:pt x="303567" y="246594"/>
                  </a:cubicBezTo>
                  <a:lnTo>
                    <a:pt x="303567" y="7603"/>
                  </a:lnTo>
                  <a:cubicBezTo>
                    <a:pt x="303567" y="3396"/>
                    <a:pt x="300170" y="0"/>
                    <a:pt x="295964" y="0"/>
                  </a:cubicBezTo>
                  <a:close/>
                  <a:moveTo>
                    <a:pt x="81759" y="81759"/>
                  </a:moveTo>
                  <a:lnTo>
                    <a:pt x="26003" y="81759"/>
                  </a:lnTo>
                  <a:lnTo>
                    <a:pt x="53881" y="53881"/>
                  </a:lnTo>
                  <a:lnTo>
                    <a:pt x="81759" y="26003"/>
                  </a:lnTo>
                  <a:lnTo>
                    <a:pt x="81759" y="81759"/>
                  </a:lnTo>
                  <a:close/>
                </a:path>
              </a:pathLst>
            </a:custGeom>
            <a:grpFill/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  <p:grpSp>
        <p:nvGrpSpPr>
          <p:cNvPr id="713" name="Bild 3">
            <a:extLst>
              <a:ext uri="{FF2B5EF4-FFF2-40B4-BE49-F238E27FC236}">
                <a16:creationId xmlns:a16="http://schemas.microsoft.com/office/drawing/2014/main" id="{3BB5B5CD-48F0-5B99-2C55-BFDFC0B631E3}"/>
              </a:ext>
            </a:extLst>
          </p:cNvPr>
          <p:cNvGrpSpPr/>
          <p:nvPr/>
        </p:nvGrpSpPr>
        <p:grpSpPr>
          <a:xfrm>
            <a:off x="2322137" y="5251764"/>
            <a:ext cx="392106" cy="517024"/>
            <a:chOff x="4210424" y="4988534"/>
            <a:chExt cx="303566" cy="400277"/>
          </a:xfrm>
          <a:solidFill>
            <a:schemeClr val="bg1"/>
          </a:solidFill>
        </p:grpSpPr>
        <p:sp>
          <p:nvSpPr>
            <p:cNvPr id="714" name="Frihandsfigur: Form 713">
              <a:extLst>
                <a:ext uri="{FF2B5EF4-FFF2-40B4-BE49-F238E27FC236}">
                  <a16:creationId xmlns:a16="http://schemas.microsoft.com/office/drawing/2014/main" id="{05FD3DF5-9EF3-40B0-970D-77D8C3B85678}"/>
                </a:ext>
              </a:extLst>
            </p:cNvPr>
            <p:cNvSpPr/>
            <p:nvPr/>
          </p:nvSpPr>
          <p:spPr>
            <a:xfrm>
              <a:off x="4295933" y="5068975"/>
              <a:ext cx="57175" cy="57175"/>
            </a:xfrm>
            <a:custGeom>
              <a:avLst/>
              <a:gdLst>
                <a:gd name="connsiteX0" fmla="*/ 7198 w 57175"/>
                <a:gd name="connsiteY0" fmla="*/ 35785 h 57175"/>
                <a:gd name="connsiteX1" fmla="*/ 21390 w 57175"/>
                <a:gd name="connsiteY1" fmla="*/ 35785 h 57175"/>
                <a:gd name="connsiteX2" fmla="*/ 21390 w 57175"/>
                <a:gd name="connsiteY2" fmla="*/ 49978 h 57175"/>
                <a:gd name="connsiteX3" fmla="*/ 28588 w 57175"/>
                <a:gd name="connsiteY3" fmla="*/ 57175 h 57175"/>
                <a:gd name="connsiteX4" fmla="*/ 35785 w 57175"/>
                <a:gd name="connsiteY4" fmla="*/ 49978 h 57175"/>
                <a:gd name="connsiteX5" fmla="*/ 35785 w 57175"/>
                <a:gd name="connsiteY5" fmla="*/ 35785 h 57175"/>
                <a:gd name="connsiteX6" fmla="*/ 49978 w 57175"/>
                <a:gd name="connsiteY6" fmla="*/ 35785 h 57175"/>
                <a:gd name="connsiteX7" fmla="*/ 57175 w 57175"/>
                <a:gd name="connsiteY7" fmla="*/ 28587 h 57175"/>
                <a:gd name="connsiteX8" fmla="*/ 49978 w 57175"/>
                <a:gd name="connsiteY8" fmla="*/ 21390 h 57175"/>
                <a:gd name="connsiteX9" fmla="*/ 35785 w 57175"/>
                <a:gd name="connsiteY9" fmla="*/ 21390 h 57175"/>
                <a:gd name="connsiteX10" fmla="*/ 35785 w 57175"/>
                <a:gd name="connsiteY10" fmla="*/ 7198 h 57175"/>
                <a:gd name="connsiteX11" fmla="*/ 28588 w 57175"/>
                <a:gd name="connsiteY11" fmla="*/ 0 h 57175"/>
                <a:gd name="connsiteX12" fmla="*/ 21390 w 57175"/>
                <a:gd name="connsiteY12" fmla="*/ 7198 h 57175"/>
                <a:gd name="connsiteX13" fmla="*/ 21390 w 57175"/>
                <a:gd name="connsiteY13" fmla="*/ 21390 h 57175"/>
                <a:gd name="connsiteX14" fmla="*/ 7198 w 57175"/>
                <a:gd name="connsiteY14" fmla="*/ 21390 h 57175"/>
                <a:gd name="connsiteX15" fmla="*/ 0 w 57175"/>
                <a:gd name="connsiteY15" fmla="*/ 28587 h 57175"/>
                <a:gd name="connsiteX16" fmla="*/ 7198 w 57175"/>
                <a:gd name="connsiteY16" fmla="*/ 35785 h 57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75" h="57175">
                  <a:moveTo>
                    <a:pt x="7198" y="35785"/>
                  </a:moveTo>
                  <a:lnTo>
                    <a:pt x="21390" y="35785"/>
                  </a:lnTo>
                  <a:lnTo>
                    <a:pt x="21390" y="49978"/>
                  </a:lnTo>
                  <a:cubicBezTo>
                    <a:pt x="21390" y="53931"/>
                    <a:pt x="24583" y="57175"/>
                    <a:pt x="28588" y="57175"/>
                  </a:cubicBezTo>
                  <a:cubicBezTo>
                    <a:pt x="32592" y="57175"/>
                    <a:pt x="35785" y="53982"/>
                    <a:pt x="35785" y="49978"/>
                  </a:cubicBezTo>
                  <a:lnTo>
                    <a:pt x="35785" y="35785"/>
                  </a:lnTo>
                  <a:lnTo>
                    <a:pt x="49978" y="35785"/>
                  </a:lnTo>
                  <a:cubicBezTo>
                    <a:pt x="53931" y="35785"/>
                    <a:pt x="57175" y="32592"/>
                    <a:pt x="57175" y="28587"/>
                  </a:cubicBezTo>
                  <a:cubicBezTo>
                    <a:pt x="57175" y="24583"/>
                    <a:pt x="53982" y="21390"/>
                    <a:pt x="49978" y="21390"/>
                  </a:cubicBezTo>
                  <a:lnTo>
                    <a:pt x="35785" y="21390"/>
                  </a:lnTo>
                  <a:lnTo>
                    <a:pt x="35785" y="7198"/>
                  </a:lnTo>
                  <a:cubicBezTo>
                    <a:pt x="35785" y="3244"/>
                    <a:pt x="32592" y="0"/>
                    <a:pt x="28588" y="0"/>
                  </a:cubicBezTo>
                  <a:cubicBezTo>
                    <a:pt x="24583" y="0"/>
                    <a:pt x="21390" y="3193"/>
                    <a:pt x="21390" y="7198"/>
                  </a:cubicBezTo>
                  <a:lnTo>
                    <a:pt x="21390" y="21390"/>
                  </a:lnTo>
                  <a:lnTo>
                    <a:pt x="7198" y="21390"/>
                  </a:lnTo>
                  <a:cubicBezTo>
                    <a:pt x="3244" y="21390"/>
                    <a:pt x="0" y="24583"/>
                    <a:pt x="0" y="28587"/>
                  </a:cubicBezTo>
                  <a:cubicBezTo>
                    <a:pt x="0" y="32592"/>
                    <a:pt x="3193" y="35785"/>
                    <a:pt x="7198" y="35785"/>
                  </a:cubicBezTo>
                  <a:close/>
                </a:path>
              </a:pathLst>
            </a:custGeom>
            <a:grpFill/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715" name="Frihandsfigur: Form 714">
              <a:extLst>
                <a:ext uri="{FF2B5EF4-FFF2-40B4-BE49-F238E27FC236}">
                  <a16:creationId xmlns:a16="http://schemas.microsoft.com/office/drawing/2014/main" id="{C3685CE5-4C0B-133D-3840-140B13E771C1}"/>
                </a:ext>
              </a:extLst>
            </p:cNvPr>
            <p:cNvSpPr/>
            <p:nvPr/>
          </p:nvSpPr>
          <p:spPr>
            <a:xfrm>
              <a:off x="4266180" y="5039272"/>
              <a:ext cx="116682" cy="116631"/>
            </a:xfrm>
            <a:custGeom>
              <a:avLst/>
              <a:gdLst>
                <a:gd name="connsiteX0" fmla="*/ 58341 w 116682"/>
                <a:gd name="connsiteY0" fmla="*/ 116632 h 116631"/>
                <a:gd name="connsiteX1" fmla="*/ 116682 w 116682"/>
                <a:gd name="connsiteY1" fmla="*/ 58290 h 116631"/>
                <a:gd name="connsiteX2" fmla="*/ 58341 w 116682"/>
                <a:gd name="connsiteY2" fmla="*/ 0 h 116631"/>
                <a:gd name="connsiteX3" fmla="*/ 0 w 116682"/>
                <a:gd name="connsiteY3" fmla="*/ 58290 h 116631"/>
                <a:gd name="connsiteX4" fmla="*/ 58341 w 116682"/>
                <a:gd name="connsiteY4" fmla="*/ 116632 h 116631"/>
                <a:gd name="connsiteX5" fmla="*/ 58341 w 116682"/>
                <a:gd name="connsiteY5" fmla="*/ 15206 h 116631"/>
                <a:gd name="connsiteX6" fmla="*/ 101476 w 116682"/>
                <a:gd name="connsiteY6" fmla="*/ 58290 h 116631"/>
                <a:gd name="connsiteX7" fmla="*/ 58341 w 116682"/>
                <a:gd name="connsiteY7" fmla="*/ 101425 h 116631"/>
                <a:gd name="connsiteX8" fmla="*/ 15206 w 116682"/>
                <a:gd name="connsiteY8" fmla="*/ 58290 h 116631"/>
                <a:gd name="connsiteX9" fmla="*/ 58341 w 116682"/>
                <a:gd name="connsiteY9" fmla="*/ 15206 h 116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6682" h="116631">
                  <a:moveTo>
                    <a:pt x="58341" y="116632"/>
                  </a:moveTo>
                  <a:cubicBezTo>
                    <a:pt x="90477" y="116632"/>
                    <a:pt x="116682" y="90477"/>
                    <a:pt x="116682" y="58290"/>
                  </a:cubicBezTo>
                  <a:cubicBezTo>
                    <a:pt x="116682" y="26104"/>
                    <a:pt x="90528" y="0"/>
                    <a:pt x="58341" y="0"/>
                  </a:cubicBezTo>
                  <a:cubicBezTo>
                    <a:pt x="26155" y="0"/>
                    <a:pt x="0" y="26155"/>
                    <a:pt x="0" y="58290"/>
                  </a:cubicBezTo>
                  <a:cubicBezTo>
                    <a:pt x="0" y="90426"/>
                    <a:pt x="26155" y="116632"/>
                    <a:pt x="58341" y="116632"/>
                  </a:cubicBezTo>
                  <a:close/>
                  <a:moveTo>
                    <a:pt x="58341" y="15206"/>
                  </a:moveTo>
                  <a:cubicBezTo>
                    <a:pt x="82114" y="15206"/>
                    <a:pt x="101476" y="34569"/>
                    <a:pt x="101476" y="58290"/>
                  </a:cubicBezTo>
                  <a:cubicBezTo>
                    <a:pt x="101476" y="82012"/>
                    <a:pt x="82114" y="101425"/>
                    <a:pt x="58341" y="101425"/>
                  </a:cubicBezTo>
                  <a:cubicBezTo>
                    <a:pt x="34569" y="101425"/>
                    <a:pt x="15206" y="82063"/>
                    <a:pt x="15206" y="58290"/>
                  </a:cubicBezTo>
                  <a:cubicBezTo>
                    <a:pt x="15206" y="34518"/>
                    <a:pt x="34569" y="15206"/>
                    <a:pt x="58341" y="15206"/>
                  </a:cubicBezTo>
                  <a:close/>
                </a:path>
              </a:pathLst>
            </a:custGeom>
            <a:grpFill/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716" name="Frihandsfigur: Form 715">
              <a:extLst>
                <a:ext uri="{FF2B5EF4-FFF2-40B4-BE49-F238E27FC236}">
                  <a16:creationId xmlns:a16="http://schemas.microsoft.com/office/drawing/2014/main" id="{1F7BE43F-1C17-49CC-F3E2-5F0A40C805F2}"/>
                </a:ext>
              </a:extLst>
            </p:cNvPr>
            <p:cNvSpPr/>
            <p:nvPr/>
          </p:nvSpPr>
          <p:spPr>
            <a:xfrm>
              <a:off x="4210424" y="4988534"/>
              <a:ext cx="303566" cy="400277"/>
            </a:xfrm>
            <a:custGeom>
              <a:avLst/>
              <a:gdLst>
                <a:gd name="connsiteX0" fmla="*/ 303567 w 303566"/>
                <a:gd name="connsiteY0" fmla="*/ 392624 h 400277"/>
                <a:gd name="connsiteX1" fmla="*/ 303567 w 303566"/>
                <a:gd name="connsiteY1" fmla="*/ 89260 h 400277"/>
                <a:gd name="connsiteX2" fmla="*/ 303414 w 303566"/>
                <a:gd name="connsiteY2" fmla="*/ 87790 h 400277"/>
                <a:gd name="connsiteX3" fmla="*/ 303414 w 303566"/>
                <a:gd name="connsiteY3" fmla="*/ 87790 h 400277"/>
                <a:gd name="connsiteX4" fmla="*/ 302756 w 303566"/>
                <a:gd name="connsiteY4" fmla="*/ 85966 h 400277"/>
                <a:gd name="connsiteX5" fmla="*/ 302502 w 303566"/>
                <a:gd name="connsiteY5" fmla="*/ 85510 h 400277"/>
                <a:gd name="connsiteX6" fmla="*/ 301336 w 303566"/>
                <a:gd name="connsiteY6" fmla="*/ 83888 h 400277"/>
                <a:gd name="connsiteX7" fmla="*/ 219628 w 303566"/>
                <a:gd name="connsiteY7" fmla="*/ 2180 h 400277"/>
                <a:gd name="connsiteX8" fmla="*/ 218057 w 303566"/>
                <a:gd name="connsiteY8" fmla="*/ 1013 h 400277"/>
                <a:gd name="connsiteX9" fmla="*/ 217601 w 303566"/>
                <a:gd name="connsiteY9" fmla="*/ 760 h 400277"/>
                <a:gd name="connsiteX10" fmla="*/ 215827 w 303566"/>
                <a:gd name="connsiteY10" fmla="*/ 152 h 400277"/>
                <a:gd name="connsiteX11" fmla="*/ 215675 w 303566"/>
                <a:gd name="connsiteY11" fmla="*/ 152 h 400277"/>
                <a:gd name="connsiteX12" fmla="*/ 214256 w 303566"/>
                <a:gd name="connsiteY12" fmla="*/ 0 h 400277"/>
                <a:gd name="connsiteX13" fmla="*/ 7603 w 303566"/>
                <a:gd name="connsiteY13" fmla="*/ 0 h 400277"/>
                <a:gd name="connsiteX14" fmla="*/ 0 w 303566"/>
                <a:gd name="connsiteY14" fmla="*/ 7603 h 400277"/>
                <a:gd name="connsiteX15" fmla="*/ 0 w 303566"/>
                <a:gd name="connsiteY15" fmla="*/ 392675 h 400277"/>
                <a:gd name="connsiteX16" fmla="*/ 7603 w 303566"/>
                <a:gd name="connsiteY16" fmla="*/ 400278 h 400277"/>
                <a:gd name="connsiteX17" fmla="*/ 295964 w 303566"/>
                <a:gd name="connsiteY17" fmla="*/ 400278 h 400277"/>
                <a:gd name="connsiteX18" fmla="*/ 303567 w 303566"/>
                <a:gd name="connsiteY18" fmla="*/ 392675 h 400277"/>
                <a:gd name="connsiteX19" fmla="*/ 277615 w 303566"/>
                <a:gd name="connsiteY19" fmla="*/ 81607 h 400277"/>
                <a:gd name="connsiteX20" fmla="*/ 221859 w 303566"/>
                <a:gd name="connsiteY20" fmla="*/ 81607 h 400277"/>
                <a:gd name="connsiteX21" fmla="*/ 221859 w 303566"/>
                <a:gd name="connsiteY21" fmla="*/ 25850 h 400277"/>
                <a:gd name="connsiteX22" fmla="*/ 277615 w 303566"/>
                <a:gd name="connsiteY22" fmla="*/ 81607 h 400277"/>
                <a:gd name="connsiteX23" fmla="*/ 15206 w 303566"/>
                <a:gd name="connsiteY23" fmla="*/ 385021 h 400277"/>
                <a:gd name="connsiteX24" fmla="*/ 15206 w 303566"/>
                <a:gd name="connsiteY24" fmla="*/ 15155 h 400277"/>
                <a:gd name="connsiteX25" fmla="*/ 206652 w 303566"/>
                <a:gd name="connsiteY25" fmla="*/ 15155 h 400277"/>
                <a:gd name="connsiteX26" fmla="*/ 206652 w 303566"/>
                <a:gd name="connsiteY26" fmla="*/ 89260 h 400277"/>
                <a:gd name="connsiteX27" fmla="*/ 214256 w 303566"/>
                <a:gd name="connsiteY27" fmla="*/ 96863 h 400277"/>
                <a:gd name="connsiteX28" fmla="*/ 288360 w 303566"/>
                <a:gd name="connsiteY28" fmla="*/ 96863 h 400277"/>
                <a:gd name="connsiteX29" fmla="*/ 288360 w 303566"/>
                <a:gd name="connsiteY29" fmla="*/ 385021 h 400277"/>
                <a:gd name="connsiteX30" fmla="*/ 15206 w 303566"/>
                <a:gd name="connsiteY30" fmla="*/ 385021 h 400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303566" h="400277">
                  <a:moveTo>
                    <a:pt x="303567" y="392624"/>
                  </a:moveTo>
                  <a:lnTo>
                    <a:pt x="303567" y="89260"/>
                  </a:lnTo>
                  <a:cubicBezTo>
                    <a:pt x="303567" y="88753"/>
                    <a:pt x="303516" y="88297"/>
                    <a:pt x="303414" y="87790"/>
                  </a:cubicBezTo>
                  <a:cubicBezTo>
                    <a:pt x="303414" y="87790"/>
                    <a:pt x="303414" y="87790"/>
                    <a:pt x="303414" y="87790"/>
                  </a:cubicBezTo>
                  <a:cubicBezTo>
                    <a:pt x="303263" y="87131"/>
                    <a:pt x="303060" y="86523"/>
                    <a:pt x="302756" y="85966"/>
                  </a:cubicBezTo>
                  <a:cubicBezTo>
                    <a:pt x="302705" y="85814"/>
                    <a:pt x="302604" y="85661"/>
                    <a:pt x="302502" y="85510"/>
                  </a:cubicBezTo>
                  <a:cubicBezTo>
                    <a:pt x="302147" y="84952"/>
                    <a:pt x="301792" y="84394"/>
                    <a:pt x="301336" y="83888"/>
                  </a:cubicBezTo>
                  <a:lnTo>
                    <a:pt x="219628" y="2180"/>
                  </a:lnTo>
                  <a:cubicBezTo>
                    <a:pt x="219172" y="1723"/>
                    <a:pt x="218615" y="1318"/>
                    <a:pt x="218057" y="1013"/>
                  </a:cubicBezTo>
                  <a:cubicBezTo>
                    <a:pt x="217905" y="912"/>
                    <a:pt x="217753" y="862"/>
                    <a:pt x="217601" y="760"/>
                  </a:cubicBezTo>
                  <a:cubicBezTo>
                    <a:pt x="217043" y="507"/>
                    <a:pt x="216486" y="253"/>
                    <a:pt x="215827" y="152"/>
                  </a:cubicBezTo>
                  <a:cubicBezTo>
                    <a:pt x="215776" y="152"/>
                    <a:pt x="215725" y="152"/>
                    <a:pt x="215675" y="152"/>
                  </a:cubicBezTo>
                  <a:cubicBezTo>
                    <a:pt x="215218" y="50"/>
                    <a:pt x="214762" y="0"/>
                    <a:pt x="214256" y="0"/>
                  </a:cubicBezTo>
                  <a:lnTo>
                    <a:pt x="7603" y="0"/>
                  </a:lnTo>
                  <a:cubicBezTo>
                    <a:pt x="3396" y="0"/>
                    <a:pt x="0" y="3396"/>
                    <a:pt x="0" y="7603"/>
                  </a:cubicBezTo>
                  <a:lnTo>
                    <a:pt x="0" y="392675"/>
                  </a:lnTo>
                  <a:cubicBezTo>
                    <a:pt x="0" y="396882"/>
                    <a:pt x="3396" y="400278"/>
                    <a:pt x="7603" y="400278"/>
                  </a:cubicBezTo>
                  <a:lnTo>
                    <a:pt x="295964" y="400278"/>
                  </a:lnTo>
                  <a:cubicBezTo>
                    <a:pt x="300170" y="400278"/>
                    <a:pt x="303567" y="396882"/>
                    <a:pt x="303567" y="392675"/>
                  </a:cubicBezTo>
                  <a:close/>
                  <a:moveTo>
                    <a:pt x="277615" y="81607"/>
                  </a:moveTo>
                  <a:lnTo>
                    <a:pt x="221859" y="81607"/>
                  </a:lnTo>
                  <a:lnTo>
                    <a:pt x="221859" y="25850"/>
                  </a:lnTo>
                  <a:lnTo>
                    <a:pt x="277615" y="81607"/>
                  </a:lnTo>
                  <a:close/>
                  <a:moveTo>
                    <a:pt x="15206" y="385021"/>
                  </a:moveTo>
                  <a:lnTo>
                    <a:pt x="15206" y="15155"/>
                  </a:lnTo>
                  <a:lnTo>
                    <a:pt x="206652" y="15155"/>
                  </a:lnTo>
                  <a:lnTo>
                    <a:pt x="206652" y="89260"/>
                  </a:lnTo>
                  <a:cubicBezTo>
                    <a:pt x="206652" y="93467"/>
                    <a:pt x="210048" y="96863"/>
                    <a:pt x="214256" y="96863"/>
                  </a:cubicBezTo>
                  <a:lnTo>
                    <a:pt x="288360" y="96863"/>
                  </a:lnTo>
                  <a:lnTo>
                    <a:pt x="288360" y="385021"/>
                  </a:lnTo>
                  <a:lnTo>
                    <a:pt x="15206" y="385021"/>
                  </a:lnTo>
                  <a:close/>
                </a:path>
              </a:pathLst>
            </a:custGeom>
            <a:grpFill/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717" name="Frihandsfigur: Form 716">
              <a:extLst>
                <a:ext uri="{FF2B5EF4-FFF2-40B4-BE49-F238E27FC236}">
                  <a16:creationId xmlns:a16="http://schemas.microsoft.com/office/drawing/2014/main" id="{775C5601-7844-D8C3-2C28-A278728AD59E}"/>
                </a:ext>
              </a:extLst>
            </p:cNvPr>
            <p:cNvSpPr/>
            <p:nvPr/>
          </p:nvSpPr>
          <p:spPr>
            <a:xfrm>
              <a:off x="4268157" y="5184035"/>
              <a:ext cx="188202" cy="15206"/>
            </a:xfrm>
            <a:custGeom>
              <a:avLst/>
              <a:gdLst>
                <a:gd name="connsiteX0" fmla="*/ 180599 w 188202"/>
                <a:gd name="connsiteY0" fmla="*/ 0 h 15206"/>
                <a:gd name="connsiteX1" fmla="*/ 7603 w 188202"/>
                <a:gd name="connsiteY1" fmla="*/ 0 h 15206"/>
                <a:gd name="connsiteX2" fmla="*/ 0 w 188202"/>
                <a:gd name="connsiteY2" fmla="*/ 7603 h 15206"/>
                <a:gd name="connsiteX3" fmla="*/ 7603 w 188202"/>
                <a:gd name="connsiteY3" fmla="*/ 15206 h 15206"/>
                <a:gd name="connsiteX4" fmla="*/ 180599 w 188202"/>
                <a:gd name="connsiteY4" fmla="*/ 15206 h 15206"/>
                <a:gd name="connsiteX5" fmla="*/ 188202 w 188202"/>
                <a:gd name="connsiteY5" fmla="*/ 7603 h 15206"/>
                <a:gd name="connsiteX6" fmla="*/ 180599 w 188202"/>
                <a:gd name="connsiteY6" fmla="*/ 0 h 15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202" h="15206">
                  <a:moveTo>
                    <a:pt x="180599" y="0"/>
                  </a:moveTo>
                  <a:lnTo>
                    <a:pt x="7603" y="0"/>
                  </a:lnTo>
                  <a:cubicBezTo>
                    <a:pt x="3396" y="0"/>
                    <a:pt x="0" y="3396"/>
                    <a:pt x="0" y="7603"/>
                  </a:cubicBezTo>
                  <a:cubicBezTo>
                    <a:pt x="0" y="11810"/>
                    <a:pt x="3396" y="15206"/>
                    <a:pt x="7603" y="15206"/>
                  </a:cubicBezTo>
                  <a:lnTo>
                    <a:pt x="180599" y="15206"/>
                  </a:lnTo>
                  <a:cubicBezTo>
                    <a:pt x="184806" y="15206"/>
                    <a:pt x="188202" y="11810"/>
                    <a:pt x="188202" y="7603"/>
                  </a:cubicBezTo>
                  <a:cubicBezTo>
                    <a:pt x="188202" y="3396"/>
                    <a:pt x="184806" y="0"/>
                    <a:pt x="180599" y="0"/>
                  </a:cubicBezTo>
                  <a:close/>
                </a:path>
              </a:pathLst>
            </a:custGeom>
            <a:grpFill/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718" name="Frihandsfigur: Form 717">
              <a:extLst>
                <a:ext uri="{FF2B5EF4-FFF2-40B4-BE49-F238E27FC236}">
                  <a16:creationId xmlns:a16="http://schemas.microsoft.com/office/drawing/2014/main" id="{A194DDC4-695D-C060-3FAB-03C9E566240E}"/>
                </a:ext>
              </a:extLst>
            </p:cNvPr>
            <p:cNvSpPr/>
            <p:nvPr/>
          </p:nvSpPr>
          <p:spPr>
            <a:xfrm>
              <a:off x="4268157" y="5250284"/>
              <a:ext cx="188202" cy="15206"/>
            </a:xfrm>
            <a:custGeom>
              <a:avLst/>
              <a:gdLst>
                <a:gd name="connsiteX0" fmla="*/ 180599 w 188202"/>
                <a:gd name="connsiteY0" fmla="*/ 0 h 15206"/>
                <a:gd name="connsiteX1" fmla="*/ 7603 w 188202"/>
                <a:gd name="connsiteY1" fmla="*/ 0 h 15206"/>
                <a:gd name="connsiteX2" fmla="*/ 0 w 188202"/>
                <a:gd name="connsiteY2" fmla="*/ 7603 h 15206"/>
                <a:gd name="connsiteX3" fmla="*/ 7603 w 188202"/>
                <a:gd name="connsiteY3" fmla="*/ 15206 h 15206"/>
                <a:gd name="connsiteX4" fmla="*/ 180599 w 188202"/>
                <a:gd name="connsiteY4" fmla="*/ 15206 h 15206"/>
                <a:gd name="connsiteX5" fmla="*/ 188202 w 188202"/>
                <a:gd name="connsiteY5" fmla="*/ 7603 h 15206"/>
                <a:gd name="connsiteX6" fmla="*/ 180599 w 188202"/>
                <a:gd name="connsiteY6" fmla="*/ 0 h 15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202" h="15206">
                  <a:moveTo>
                    <a:pt x="180599" y="0"/>
                  </a:moveTo>
                  <a:lnTo>
                    <a:pt x="7603" y="0"/>
                  </a:lnTo>
                  <a:cubicBezTo>
                    <a:pt x="3396" y="0"/>
                    <a:pt x="0" y="3396"/>
                    <a:pt x="0" y="7603"/>
                  </a:cubicBezTo>
                  <a:cubicBezTo>
                    <a:pt x="0" y="11810"/>
                    <a:pt x="3396" y="15206"/>
                    <a:pt x="7603" y="15206"/>
                  </a:cubicBezTo>
                  <a:lnTo>
                    <a:pt x="180599" y="15206"/>
                  </a:lnTo>
                  <a:cubicBezTo>
                    <a:pt x="184806" y="15206"/>
                    <a:pt x="188202" y="11810"/>
                    <a:pt x="188202" y="7603"/>
                  </a:cubicBezTo>
                  <a:cubicBezTo>
                    <a:pt x="188202" y="3396"/>
                    <a:pt x="184806" y="0"/>
                    <a:pt x="180599" y="0"/>
                  </a:cubicBezTo>
                  <a:close/>
                </a:path>
              </a:pathLst>
            </a:custGeom>
            <a:grpFill/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719" name="Frihandsfigur: Form 718">
              <a:extLst>
                <a:ext uri="{FF2B5EF4-FFF2-40B4-BE49-F238E27FC236}">
                  <a16:creationId xmlns:a16="http://schemas.microsoft.com/office/drawing/2014/main" id="{96217D47-3993-DDCA-550A-1FA5350B466D}"/>
                </a:ext>
              </a:extLst>
            </p:cNvPr>
            <p:cNvSpPr/>
            <p:nvPr/>
          </p:nvSpPr>
          <p:spPr>
            <a:xfrm>
              <a:off x="4268157" y="5316532"/>
              <a:ext cx="188202" cy="15206"/>
            </a:xfrm>
            <a:custGeom>
              <a:avLst/>
              <a:gdLst>
                <a:gd name="connsiteX0" fmla="*/ 180599 w 188202"/>
                <a:gd name="connsiteY0" fmla="*/ 0 h 15206"/>
                <a:gd name="connsiteX1" fmla="*/ 7603 w 188202"/>
                <a:gd name="connsiteY1" fmla="*/ 0 h 15206"/>
                <a:gd name="connsiteX2" fmla="*/ 0 w 188202"/>
                <a:gd name="connsiteY2" fmla="*/ 7603 h 15206"/>
                <a:gd name="connsiteX3" fmla="*/ 7603 w 188202"/>
                <a:gd name="connsiteY3" fmla="*/ 15206 h 15206"/>
                <a:gd name="connsiteX4" fmla="*/ 180599 w 188202"/>
                <a:gd name="connsiteY4" fmla="*/ 15206 h 15206"/>
                <a:gd name="connsiteX5" fmla="*/ 188202 w 188202"/>
                <a:gd name="connsiteY5" fmla="*/ 7603 h 15206"/>
                <a:gd name="connsiteX6" fmla="*/ 180599 w 188202"/>
                <a:gd name="connsiteY6" fmla="*/ 0 h 15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202" h="15206">
                  <a:moveTo>
                    <a:pt x="180599" y="0"/>
                  </a:moveTo>
                  <a:lnTo>
                    <a:pt x="7603" y="0"/>
                  </a:lnTo>
                  <a:cubicBezTo>
                    <a:pt x="3396" y="0"/>
                    <a:pt x="0" y="3396"/>
                    <a:pt x="0" y="7603"/>
                  </a:cubicBezTo>
                  <a:cubicBezTo>
                    <a:pt x="0" y="11810"/>
                    <a:pt x="3396" y="15206"/>
                    <a:pt x="7603" y="15206"/>
                  </a:cubicBezTo>
                  <a:lnTo>
                    <a:pt x="180599" y="15206"/>
                  </a:lnTo>
                  <a:cubicBezTo>
                    <a:pt x="184806" y="15206"/>
                    <a:pt x="188202" y="11810"/>
                    <a:pt x="188202" y="7603"/>
                  </a:cubicBezTo>
                  <a:cubicBezTo>
                    <a:pt x="188202" y="3396"/>
                    <a:pt x="184806" y="0"/>
                    <a:pt x="180599" y="0"/>
                  </a:cubicBezTo>
                  <a:close/>
                </a:path>
              </a:pathLst>
            </a:custGeom>
            <a:grpFill/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  <p:grpSp>
        <p:nvGrpSpPr>
          <p:cNvPr id="720" name="Bild 3">
            <a:extLst>
              <a:ext uri="{FF2B5EF4-FFF2-40B4-BE49-F238E27FC236}">
                <a16:creationId xmlns:a16="http://schemas.microsoft.com/office/drawing/2014/main" id="{450AFA75-EE79-C76F-ED08-71418C7CF521}"/>
              </a:ext>
            </a:extLst>
          </p:cNvPr>
          <p:cNvGrpSpPr/>
          <p:nvPr/>
        </p:nvGrpSpPr>
        <p:grpSpPr>
          <a:xfrm>
            <a:off x="2262967" y="1934953"/>
            <a:ext cx="510446" cy="510691"/>
            <a:chOff x="1813608" y="2051037"/>
            <a:chExt cx="395184" cy="395374"/>
          </a:xfrm>
          <a:solidFill>
            <a:schemeClr val="bg1"/>
          </a:solidFill>
        </p:grpSpPr>
        <p:sp>
          <p:nvSpPr>
            <p:cNvPr id="721" name="Frihandsfigur: Form 720">
              <a:extLst>
                <a:ext uri="{FF2B5EF4-FFF2-40B4-BE49-F238E27FC236}">
                  <a16:creationId xmlns:a16="http://schemas.microsoft.com/office/drawing/2014/main" id="{F92EFAF0-45FB-45A8-092B-4D5BDBC93BDC}"/>
                </a:ext>
              </a:extLst>
            </p:cNvPr>
            <p:cNvSpPr/>
            <p:nvPr/>
          </p:nvSpPr>
          <p:spPr>
            <a:xfrm>
              <a:off x="1813608" y="2228962"/>
              <a:ext cx="161397" cy="179382"/>
            </a:xfrm>
            <a:custGeom>
              <a:avLst/>
              <a:gdLst>
                <a:gd name="connsiteX0" fmla="*/ 12989 w 161397"/>
                <a:gd name="connsiteY0" fmla="*/ 44757 h 179382"/>
                <a:gd name="connsiteX1" fmla="*/ 32047 w 161397"/>
                <a:gd name="connsiteY1" fmla="*/ 25698 h 179382"/>
                <a:gd name="connsiteX2" fmla="*/ 151669 w 161397"/>
                <a:gd name="connsiteY2" fmla="*/ 179078 h 179382"/>
                <a:gd name="connsiteX3" fmla="*/ 153798 w 161397"/>
                <a:gd name="connsiteY3" fmla="*/ 179383 h 179382"/>
                <a:gd name="connsiteX4" fmla="*/ 161097 w 161397"/>
                <a:gd name="connsiteY4" fmla="*/ 173908 h 179382"/>
                <a:gd name="connsiteX5" fmla="*/ 155876 w 161397"/>
                <a:gd name="connsiteY5" fmla="*/ 164481 h 179382"/>
                <a:gd name="connsiteX6" fmla="*/ 47355 w 161397"/>
                <a:gd name="connsiteY6" fmla="*/ 26104 h 179382"/>
                <a:gd name="connsiteX7" fmla="*/ 66008 w 161397"/>
                <a:gd name="connsiteY7" fmla="*/ 44757 h 179382"/>
                <a:gd name="connsiteX8" fmla="*/ 71380 w 161397"/>
                <a:gd name="connsiteY8" fmla="*/ 46987 h 179382"/>
                <a:gd name="connsiteX9" fmla="*/ 76753 w 161397"/>
                <a:gd name="connsiteY9" fmla="*/ 44757 h 179382"/>
                <a:gd name="connsiteX10" fmla="*/ 76753 w 161397"/>
                <a:gd name="connsiteY10" fmla="*/ 34011 h 179382"/>
                <a:gd name="connsiteX11" fmla="*/ 44871 w 161397"/>
                <a:gd name="connsiteY11" fmla="*/ 2129 h 179382"/>
                <a:gd name="connsiteX12" fmla="*/ 34125 w 161397"/>
                <a:gd name="connsiteY12" fmla="*/ 2129 h 179382"/>
                <a:gd name="connsiteX13" fmla="*/ 2243 w 161397"/>
                <a:gd name="connsiteY13" fmla="*/ 34011 h 179382"/>
                <a:gd name="connsiteX14" fmla="*/ 2243 w 161397"/>
                <a:gd name="connsiteY14" fmla="*/ 44757 h 179382"/>
                <a:gd name="connsiteX15" fmla="*/ 12989 w 161397"/>
                <a:gd name="connsiteY15" fmla="*/ 44757 h 179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61397" h="179382">
                  <a:moveTo>
                    <a:pt x="12989" y="44757"/>
                  </a:moveTo>
                  <a:lnTo>
                    <a:pt x="32047" y="25698"/>
                  </a:lnTo>
                  <a:cubicBezTo>
                    <a:pt x="34632" y="96711"/>
                    <a:pt x="83089" y="159260"/>
                    <a:pt x="151669" y="179078"/>
                  </a:cubicBezTo>
                  <a:cubicBezTo>
                    <a:pt x="152379" y="179281"/>
                    <a:pt x="153089" y="179383"/>
                    <a:pt x="153798" y="179383"/>
                  </a:cubicBezTo>
                  <a:cubicBezTo>
                    <a:pt x="157093" y="179383"/>
                    <a:pt x="160134" y="177203"/>
                    <a:pt x="161097" y="173908"/>
                  </a:cubicBezTo>
                  <a:cubicBezTo>
                    <a:pt x="162263" y="169853"/>
                    <a:pt x="159931" y="165646"/>
                    <a:pt x="155876" y="164481"/>
                  </a:cubicBezTo>
                  <a:cubicBezTo>
                    <a:pt x="93886" y="146588"/>
                    <a:pt x="50092" y="90224"/>
                    <a:pt x="47355" y="26104"/>
                  </a:cubicBezTo>
                  <a:lnTo>
                    <a:pt x="66008" y="44757"/>
                  </a:lnTo>
                  <a:cubicBezTo>
                    <a:pt x="67478" y="46227"/>
                    <a:pt x="69454" y="46987"/>
                    <a:pt x="71380" y="46987"/>
                  </a:cubicBezTo>
                  <a:cubicBezTo>
                    <a:pt x="73307" y="46987"/>
                    <a:pt x="75283" y="46227"/>
                    <a:pt x="76753" y="44757"/>
                  </a:cubicBezTo>
                  <a:cubicBezTo>
                    <a:pt x="79744" y="41766"/>
                    <a:pt x="79744" y="36951"/>
                    <a:pt x="76753" y="34011"/>
                  </a:cubicBezTo>
                  <a:lnTo>
                    <a:pt x="44871" y="2129"/>
                  </a:lnTo>
                  <a:cubicBezTo>
                    <a:pt x="42033" y="-710"/>
                    <a:pt x="36964" y="-710"/>
                    <a:pt x="34125" y="2129"/>
                  </a:cubicBezTo>
                  <a:lnTo>
                    <a:pt x="2243" y="34011"/>
                  </a:lnTo>
                  <a:cubicBezTo>
                    <a:pt x="-748" y="37002"/>
                    <a:pt x="-748" y="41817"/>
                    <a:pt x="2243" y="44757"/>
                  </a:cubicBezTo>
                  <a:cubicBezTo>
                    <a:pt x="5233" y="47748"/>
                    <a:pt x="10049" y="47748"/>
                    <a:pt x="12989" y="44757"/>
                  </a:cubicBezTo>
                  <a:close/>
                </a:path>
              </a:pathLst>
            </a:custGeom>
            <a:grpFill/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722" name="Frihandsfigur: Form 721">
              <a:extLst>
                <a:ext uri="{FF2B5EF4-FFF2-40B4-BE49-F238E27FC236}">
                  <a16:creationId xmlns:a16="http://schemas.microsoft.com/office/drawing/2014/main" id="{175102DD-4343-276D-F562-5A89E3040BC3}"/>
                </a:ext>
              </a:extLst>
            </p:cNvPr>
            <p:cNvSpPr/>
            <p:nvPr/>
          </p:nvSpPr>
          <p:spPr>
            <a:xfrm>
              <a:off x="2045799" y="2088588"/>
              <a:ext cx="162993" cy="177781"/>
            </a:xfrm>
            <a:custGeom>
              <a:avLst/>
              <a:gdLst>
                <a:gd name="connsiteX0" fmla="*/ 5597 w 162993"/>
                <a:gd name="connsiteY0" fmla="*/ 14974 h 177781"/>
                <a:gd name="connsiteX1" fmla="*/ 115690 w 162993"/>
                <a:gd name="connsiteY1" fmla="*/ 151627 h 177781"/>
                <a:gd name="connsiteX2" fmla="*/ 96986 w 162993"/>
                <a:gd name="connsiteY2" fmla="*/ 132923 h 177781"/>
                <a:gd name="connsiteX3" fmla="*/ 86240 w 162993"/>
                <a:gd name="connsiteY3" fmla="*/ 132923 h 177781"/>
                <a:gd name="connsiteX4" fmla="*/ 86240 w 162993"/>
                <a:gd name="connsiteY4" fmla="*/ 143669 h 177781"/>
                <a:gd name="connsiteX5" fmla="*/ 118123 w 162993"/>
                <a:gd name="connsiteY5" fmla="*/ 175551 h 177781"/>
                <a:gd name="connsiteX6" fmla="*/ 123496 w 162993"/>
                <a:gd name="connsiteY6" fmla="*/ 177782 h 177781"/>
                <a:gd name="connsiteX7" fmla="*/ 128868 w 162993"/>
                <a:gd name="connsiteY7" fmla="*/ 175551 h 177781"/>
                <a:gd name="connsiteX8" fmla="*/ 160751 w 162993"/>
                <a:gd name="connsiteY8" fmla="*/ 143669 h 177781"/>
                <a:gd name="connsiteX9" fmla="*/ 160751 w 162993"/>
                <a:gd name="connsiteY9" fmla="*/ 132923 h 177781"/>
                <a:gd name="connsiteX10" fmla="*/ 150005 w 162993"/>
                <a:gd name="connsiteY10" fmla="*/ 132923 h 177781"/>
                <a:gd name="connsiteX11" fmla="*/ 130997 w 162993"/>
                <a:gd name="connsiteY11" fmla="*/ 151931 h 177781"/>
                <a:gd name="connsiteX12" fmla="*/ 9601 w 162993"/>
                <a:gd name="connsiteY12" fmla="*/ 275 h 177781"/>
                <a:gd name="connsiteX13" fmla="*/ 275 w 162993"/>
                <a:gd name="connsiteY13" fmla="*/ 5597 h 177781"/>
                <a:gd name="connsiteX14" fmla="*/ 5597 w 162993"/>
                <a:gd name="connsiteY14" fmla="*/ 14923 h 177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62993" h="177781">
                  <a:moveTo>
                    <a:pt x="5597" y="14974"/>
                  </a:moveTo>
                  <a:cubicBezTo>
                    <a:pt x="67891" y="32157"/>
                    <a:pt x="112091" y="87660"/>
                    <a:pt x="115690" y="151627"/>
                  </a:cubicBezTo>
                  <a:lnTo>
                    <a:pt x="96986" y="132923"/>
                  </a:lnTo>
                  <a:cubicBezTo>
                    <a:pt x="93995" y="129933"/>
                    <a:pt x="89180" y="129933"/>
                    <a:pt x="86240" y="132923"/>
                  </a:cubicBezTo>
                  <a:cubicBezTo>
                    <a:pt x="83300" y="135914"/>
                    <a:pt x="83250" y="140729"/>
                    <a:pt x="86240" y="143669"/>
                  </a:cubicBezTo>
                  <a:lnTo>
                    <a:pt x="118123" y="175551"/>
                  </a:lnTo>
                  <a:cubicBezTo>
                    <a:pt x="119592" y="177021"/>
                    <a:pt x="121569" y="177782"/>
                    <a:pt x="123496" y="177782"/>
                  </a:cubicBezTo>
                  <a:cubicBezTo>
                    <a:pt x="125422" y="177782"/>
                    <a:pt x="127398" y="177021"/>
                    <a:pt x="128868" y="175551"/>
                  </a:cubicBezTo>
                  <a:lnTo>
                    <a:pt x="160751" y="143669"/>
                  </a:lnTo>
                  <a:cubicBezTo>
                    <a:pt x="163741" y="140679"/>
                    <a:pt x="163741" y="135863"/>
                    <a:pt x="160751" y="132923"/>
                  </a:cubicBezTo>
                  <a:cubicBezTo>
                    <a:pt x="157760" y="129933"/>
                    <a:pt x="152945" y="129933"/>
                    <a:pt x="150005" y="132923"/>
                  </a:cubicBezTo>
                  <a:lnTo>
                    <a:pt x="130997" y="151931"/>
                  </a:lnTo>
                  <a:cubicBezTo>
                    <a:pt x="127500" y="80969"/>
                    <a:pt x="78586" y="19282"/>
                    <a:pt x="9601" y="275"/>
                  </a:cubicBezTo>
                  <a:cubicBezTo>
                    <a:pt x="5546" y="-841"/>
                    <a:pt x="1390" y="1542"/>
                    <a:pt x="275" y="5597"/>
                  </a:cubicBezTo>
                  <a:cubicBezTo>
                    <a:pt x="-841" y="9652"/>
                    <a:pt x="1542" y="13808"/>
                    <a:pt x="5597" y="14923"/>
                  </a:cubicBezTo>
                  <a:close/>
                </a:path>
              </a:pathLst>
            </a:custGeom>
            <a:grpFill/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723" name="Frihandsfigur: Form 722">
              <a:extLst>
                <a:ext uri="{FF2B5EF4-FFF2-40B4-BE49-F238E27FC236}">
                  <a16:creationId xmlns:a16="http://schemas.microsoft.com/office/drawing/2014/main" id="{3042062F-8437-90CB-A76A-CFE75361822C}"/>
                </a:ext>
              </a:extLst>
            </p:cNvPr>
            <p:cNvSpPr/>
            <p:nvPr/>
          </p:nvSpPr>
          <p:spPr>
            <a:xfrm>
              <a:off x="1852374" y="2051037"/>
              <a:ext cx="176174" cy="159373"/>
            </a:xfrm>
            <a:custGeom>
              <a:avLst/>
              <a:gdLst>
                <a:gd name="connsiteX0" fmla="*/ 5345 w 176174"/>
                <a:gd name="connsiteY0" fmla="*/ 159070 h 159373"/>
                <a:gd name="connsiteX1" fmla="*/ 7576 w 176174"/>
                <a:gd name="connsiteY1" fmla="*/ 159374 h 159373"/>
                <a:gd name="connsiteX2" fmla="*/ 14875 w 176174"/>
                <a:gd name="connsiteY2" fmla="*/ 153950 h 159373"/>
                <a:gd name="connsiteX3" fmla="*/ 149855 w 176174"/>
                <a:gd name="connsiteY3" fmla="*/ 47456 h 159373"/>
                <a:gd name="connsiteX4" fmla="*/ 131304 w 176174"/>
                <a:gd name="connsiteY4" fmla="*/ 66008 h 159373"/>
                <a:gd name="connsiteX5" fmla="*/ 131304 w 176174"/>
                <a:gd name="connsiteY5" fmla="*/ 76753 h 159373"/>
                <a:gd name="connsiteX6" fmla="*/ 136676 w 176174"/>
                <a:gd name="connsiteY6" fmla="*/ 78984 h 159373"/>
                <a:gd name="connsiteX7" fmla="*/ 142049 w 176174"/>
                <a:gd name="connsiteY7" fmla="*/ 76753 h 159373"/>
                <a:gd name="connsiteX8" fmla="*/ 173932 w 176174"/>
                <a:gd name="connsiteY8" fmla="*/ 44871 h 159373"/>
                <a:gd name="connsiteX9" fmla="*/ 173932 w 176174"/>
                <a:gd name="connsiteY9" fmla="*/ 34125 h 159373"/>
                <a:gd name="connsiteX10" fmla="*/ 142049 w 176174"/>
                <a:gd name="connsiteY10" fmla="*/ 2243 h 159373"/>
                <a:gd name="connsiteX11" fmla="*/ 131304 w 176174"/>
                <a:gd name="connsiteY11" fmla="*/ 2243 h 159373"/>
                <a:gd name="connsiteX12" fmla="*/ 131304 w 176174"/>
                <a:gd name="connsiteY12" fmla="*/ 12989 h 159373"/>
                <a:gd name="connsiteX13" fmla="*/ 150565 w 176174"/>
                <a:gd name="connsiteY13" fmla="*/ 32250 h 159373"/>
                <a:gd name="connsiteX14" fmla="*/ 327 w 176174"/>
                <a:gd name="connsiteY14" fmla="*/ 149540 h 159373"/>
                <a:gd name="connsiteX15" fmla="*/ 5396 w 176174"/>
                <a:gd name="connsiteY15" fmla="*/ 159019 h 15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76174" h="159373">
                  <a:moveTo>
                    <a:pt x="5345" y="159070"/>
                  </a:moveTo>
                  <a:cubicBezTo>
                    <a:pt x="6106" y="159272"/>
                    <a:pt x="6815" y="159374"/>
                    <a:pt x="7576" y="159374"/>
                  </a:cubicBezTo>
                  <a:cubicBezTo>
                    <a:pt x="10820" y="159374"/>
                    <a:pt x="13861" y="157245"/>
                    <a:pt x="14875" y="153950"/>
                  </a:cubicBezTo>
                  <a:cubicBezTo>
                    <a:pt x="33021" y="93987"/>
                    <a:pt x="87763" y="51308"/>
                    <a:pt x="149855" y="47456"/>
                  </a:cubicBezTo>
                  <a:lnTo>
                    <a:pt x="131304" y="66008"/>
                  </a:lnTo>
                  <a:cubicBezTo>
                    <a:pt x="128313" y="68998"/>
                    <a:pt x="128313" y="73813"/>
                    <a:pt x="131304" y="76753"/>
                  </a:cubicBezTo>
                  <a:cubicBezTo>
                    <a:pt x="132773" y="78223"/>
                    <a:pt x="134750" y="78984"/>
                    <a:pt x="136676" y="78984"/>
                  </a:cubicBezTo>
                  <a:cubicBezTo>
                    <a:pt x="138603" y="78984"/>
                    <a:pt x="140579" y="78223"/>
                    <a:pt x="142049" y="76753"/>
                  </a:cubicBezTo>
                  <a:lnTo>
                    <a:pt x="173932" y="44871"/>
                  </a:lnTo>
                  <a:cubicBezTo>
                    <a:pt x="176922" y="41880"/>
                    <a:pt x="176922" y="37065"/>
                    <a:pt x="173932" y="34125"/>
                  </a:cubicBezTo>
                  <a:lnTo>
                    <a:pt x="142049" y="2243"/>
                  </a:lnTo>
                  <a:cubicBezTo>
                    <a:pt x="139059" y="-748"/>
                    <a:pt x="134243" y="-748"/>
                    <a:pt x="131304" y="2243"/>
                  </a:cubicBezTo>
                  <a:cubicBezTo>
                    <a:pt x="128313" y="5233"/>
                    <a:pt x="128313" y="10049"/>
                    <a:pt x="131304" y="12989"/>
                  </a:cubicBezTo>
                  <a:lnTo>
                    <a:pt x="150565" y="32250"/>
                  </a:lnTo>
                  <a:cubicBezTo>
                    <a:pt x="80565" y="35697"/>
                    <a:pt x="20805" y="81923"/>
                    <a:pt x="327" y="149540"/>
                  </a:cubicBezTo>
                  <a:cubicBezTo>
                    <a:pt x="-889" y="153545"/>
                    <a:pt x="1392" y="157802"/>
                    <a:pt x="5396" y="159019"/>
                  </a:cubicBezTo>
                  <a:close/>
                </a:path>
              </a:pathLst>
            </a:custGeom>
            <a:grpFill/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724" name="Frihandsfigur: Form 723">
              <a:extLst>
                <a:ext uri="{FF2B5EF4-FFF2-40B4-BE49-F238E27FC236}">
                  <a16:creationId xmlns:a16="http://schemas.microsoft.com/office/drawing/2014/main" id="{99B12B25-51B8-7CDF-78C1-B23312AB7D10}"/>
                </a:ext>
              </a:extLst>
            </p:cNvPr>
            <p:cNvSpPr/>
            <p:nvPr/>
          </p:nvSpPr>
          <p:spPr>
            <a:xfrm>
              <a:off x="1994524" y="2286571"/>
              <a:ext cx="175908" cy="159840"/>
            </a:xfrm>
            <a:custGeom>
              <a:avLst/>
              <a:gdLst>
                <a:gd name="connsiteX0" fmla="*/ 0 w 175908"/>
                <a:gd name="connsiteY0" fmla="*/ 120355 h 159840"/>
                <a:gd name="connsiteX1" fmla="*/ 2230 w 175908"/>
                <a:gd name="connsiteY1" fmla="*/ 125728 h 159840"/>
                <a:gd name="connsiteX2" fmla="*/ 34113 w 175908"/>
                <a:gd name="connsiteY2" fmla="*/ 157610 h 159840"/>
                <a:gd name="connsiteX3" fmla="*/ 39485 w 175908"/>
                <a:gd name="connsiteY3" fmla="*/ 159840 h 159840"/>
                <a:gd name="connsiteX4" fmla="*/ 44858 w 175908"/>
                <a:gd name="connsiteY4" fmla="*/ 157610 h 159840"/>
                <a:gd name="connsiteX5" fmla="*/ 44858 w 175908"/>
                <a:gd name="connsiteY5" fmla="*/ 146864 h 159840"/>
                <a:gd name="connsiteX6" fmla="*/ 25546 w 175908"/>
                <a:gd name="connsiteY6" fmla="*/ 127552 h 159840"/>
                <a:gd name="connsiteX7" fmla="*/ 175581 w 175908"/>
                <a:gd name="connsiteY7" fmla="*/ 9806 h 159840"/>
                <a:gd name="connsiteX8" fmla="*/ 170462 w 175908"/>
                <a:gd name="connsiteY8" fmla="*/ 327 h 159840"/>
                <a:gd name="connsiteX9" fmla="*/ 160983 w 175908"/>
                <a:gd name="connsiteY9" fmla="*/ 5446 h 159840"/>
                <a:gd name="connsiteX10" fmla="*/ 26307 w 175908"/>
                <a:gd name="connsiteY10" fmla="*/ 112346 h 159840"/>
                <a:gd name="connsiteX11" fmla="*/ 44858 w 175908"/>
                <a:gd name="connsiteY11" fmla="*/ 93795 h 159840"/>
                <a:gd name="connsiteX12" fmla="*/ 44858 w 175908"/>
                <a:gd name="connsiteY12" fmla="*/ 83049 h 159840"/>
                <a:gd name="connsiteX13" fmla="*/ 34113 w 175908"/>
                <a:gd name="connsiteY13" fmla="*/ 83049 h 159840"/>
                <a:gd name="connsiteX14" fmla="*/ 2230 w 175908"/>
                <a:gd name="connsiteY14" fmla="*/ 114931 h 159840"/>
                <a:gd name="connsiteX15" fmla="*/ 0 w 175908"/>
                <a:gd name="connsiteY15" fmla="*/ 120304 h 159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75908" h="159840">
                  <a:moveTo>
                    <a:pt x="0" y="120355"/>
                  </a:moveTo>
                  <a:cubicBezTo>
                    <a:pt x="0" y="122382"/>
                    <a:pt x="811" y="124308"/>
                    <a:pt x="2230" y="125728"/>
                  </a:cubicBezTo>
                  <a:lnTo>
                    <a:pt x="34113" y="157610"/>
                  </a:lnTo>
                  <a:cubicBezTo>
                    <a:pt x="35582" y="159080"/>
                    <a:pt x="37559" y="159840"/>
                    <a:pt x="39485" y="159840"/>
                  </a:cubicBezTo>
                  <a:cubicBezTo>
                    <a:pt x="41412" y="159840"/>
                    <a:pt x="43388" y="159080"/>
                    <a:pt x="44858" y="157610"/>
                  </a:cubicBezTo>
                  <a:cubicBezTo>
                    <a:pt x="47849" y="154619"/>
                    <a:pt x="47849" y="149804"/>
                    <a:pt x="44858" y="146864"/>
                  </a:cubicBezTo>
                  <a:lnTo>
                    <a:pt x="25546" y="127552"/>
                  </a:lnTo>
                  <a:cubicBezTo>
                    <a:pt x="94633" y="123801"/>
                    <a:pt x="155560" y="76510"/>
                    <a:pt x="175581" y="9806"/>
                  </a:cubicBezTo>
                  <a:cubicBezTo>
                    <a:pt x="176798" y="5801"/>
                    <a:pt x="174517" y="1544"/>
                    <a:pt x="170462" y="327"/>
                  </a:cubicBezTo>
                  <a:cubicBezTo>
                    <a:pt x="166457" y="-889"/>
                    <a:pt x="162200" y="1391"/>
                    <a:pt x="160983" y="5446"/>
                  </a:cubicBezTo>
                  <a:cubicBezTo>
                    <a:pt x="142989" y="65562"/>
                    <a:pt x="88399" y="108342"/>
                    <a:pt x="26307" y="112346"/>
                  </a:cubicBezTo>
                  <a:lnTo>
                    <a:pt x="44858" y="93795"/>
                  </a:lnTo>
                  <a:cubicBezTo>
                    <a:pt x="47849" y="90804"/>
                    <a:pt x="47849" y="85989"/>
                    <a:pt x="44858" y="83049"/>
                  </a:cubicBezTo>
                  <a:cubicBezTo>
                    <a:pt x="41868" y="80058"/>
                    <a:pt x="37052" y="80058"/>
                    <a:pt x="34113" y="83049"/>
                  </a:cubicBezTo>
                  <a:lnTo>
                    <a:pt x="2230" y="114931"/>
                  </a:lnTo>
                  <a:cubicBezTo>
                    <a:pt x="811" y="116350"/>
                    <a:pt x="0" y="118277"/>
                    <a:pt x="0" y="120304"/>
                  </a:cubicBezTo>
                  <a:close/>
                </a:path>
              </a:pathLst>
            </a:custGeom>
            <a:grpFill/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  <p:grpSp>
        <p:nvGrpSpPr>
          <p:cNvPr id="725" name="Bild 3">
            <a:extLst>
              <a:ext uri="{FF2B5EF4-FFF2-40B4-BE49-F238E27FC236}">
                <a16:creationId xmlns:a16="http://schemas.microsoft.com/office/drawing/2014/main" id="{0A41EC2F-B07F-8C44-7D3D-B7ADD2EE3E5C}"/>
              </a:ext>
            </a:extLst>
          </p:cNvPr>
          <p:cNvGrpSpPr/>
          <p:nvPr/>
        </p:nvGrpSpPr>
        <p:grpSpPr>
          <a:xfrm>
            <a:off x="442524" y="5261584"/>
            <a:ext cx="499119" cy="497383"/>
            <a:chOff x="3601263" y="5001054"/>
            <a:chExt cx="386415" cy="385071"/>
          </a:xfrm>
          <a:solidFill>
            <a:schemeClr val="bg1"/>
          </a:solidFill>
        </p:grpSpPr>
        <p:sp>
          <p:nvSpPr>
            <p:cNvPr id="726" name="Frihandsfigur: Form 725">
              <a:extLst>
                <a:ext uri="{FF2B5EF4-FFF2-40B4-BE49-F238E27FC236}">
                  <a16:creationId xmlns:a16="http://schemas.microsoft.com/office/drawing/2014/main" id="{DC4827E6-C57A-5114-E8F1-4F8D0329CEC0}"/>
                </a:ext>
              </a:extLst>
            </p:cNvPr>
            <p:cNvSpPr/>
            <p:nvPr/>
          </p:nvSpPr>
          <p:spPr>
            <a:xfrm>
              <a:off x="3683046" y="5001054"/>
              <a:ext cx="222873" cy="212653"/>
            </a:xfrm>
            <a:custGeom>
              <a:avLst/>
              <a:gdLst>
                <a:gd name="connsiteX0" fmla="*/ 222493 w 222873"/>
                <a:gd name="connsiteY0" fmla="*/ 80643 h 212653"/>
                <a:gd name="connsiteX1" fmla="*/ 216360 w 222873"/>
                <a:gd name="connsiteY1" fmla="*/ 75474 h 212653"/>
                <a:gd name="connsiteX2" fmla="*/ 148591 w 222873"/>
                <a:gd name="connsiteY2" fmla="*/ 65640 h 212653"/>
                <a:gd name="connsiteX3" fmla="*/ 118280 w 222873"/>
                <a:gd name="connsiteY3" fmla="*/ 4258 h 212653"/>
                <a:gd name="connsiteX4" fmla="*/ 111437 w 222873"/>
                <a:gd name="connsiteY4" fmla="*/ 0 h 212653"/>
                <a:gd name="connsiteX5" fmla="*/ 104594 w 222873"/>
                <a:gd name="connsiteY5" fmla="*/ 4258 h 212653"/>
                <a:gd name="connsiteX6" fmla="*/ 74283 w 222873"/>
                <a:gd name="connsiteY6" fmla="*/ 65640 h 212653"/>
                <a:gd name="connsiteX7" fmla="*/ 6514 w 222873"/>
                <a:gd name="connsiteY7" fmla="*/ 75474 h 212653"/>
                <a:gd name="connsiteX8" fmla="*/ 381 w 222873"/>
                <a:gd name="connsiteY8" fmla="*/ 80643 h 212653"/>
                <a:gd name="connsiteX9" fmla="*/ 2307 w 222873"/>
                <a:gd name="connsiteY9" fmla="*/ 88450 h 212653"/>
                <a:gd name="connsiteX10" fmla="*/ 51322 w 222873"/>
                <a:gd name="connsiteY10" fmla="*/ 136248 h 212653"/>
                <a:gd name="connsiteX11" fmla="*/ 39765 w 222873"/>
                <a:gd name="connsiteY11" fmla="*/ 203763 h 212653"/>
                <a:gd name="connsiteX12" fmla="*/ 42806 w 222873"/>
                <a:gd name="connsiteY12" fmla="*/ 211214 h 212653"/>
                <a:gd name="connsiteX13" fmla="*/ 50815 w 222873"/>
                <a:gd name="connsiteY13" fmla="*/ 211772 h 212653"/>
                <a:gd name="connsiteX14" fmla="*/ 111437 w 222873"/>
                <a:gd name="connsiteY14" fmla="*/ 179889 h 212653"/>
                <a:gd name="connsiteX15" fmla="*/ 172059 w 222873"/>
                <a:gd name="connsiteY15" fmla="*/ 211772 h 212653"/>
                <a:gd name="connsiteX16" fmla="*/ 175607 w 222873"/>
                <a:gd name="connsiteY16" fmla="*/ 212634 h 212653"/>
                <a:gd name="connsiteX17" fmla="*/ 180067 w 222873"/>
                <a:gd name="connsiteY17" fmla="*/ 211163 h 212653"/>
                <a:gd name="connsiteX18" fmla="*/ 183109 w 222873"/>
                <a:gd name="connsiteY18" fmla="*/ 203713 h 212653"/>
                <a:gd name="connsiteX19" fmla="*/ 171552 w 222873"/>
                <a:gd name="connsiteY19" fmla="*/ 136197 h 212653"/>
                <a:gd name="connsiteX20" fmla="*/ 220567 w 222873"/>
                <a:gd name="connsiteY20" fmla="*/ 88399 h 212653"/>
                <a:gd name="connsiteX21" fmla="*/ 222493 w 222873"/>
                <a:gd name="connsiteY21" fmla="*/ 80593 h 212653"/>
                <a:gd name="connsiteX22" fmla="*/ 158069 w 222873"/>
                <a:gd name="connsiteY22" fmla="*/ 128138 h 212653"/>
                <a:gd name="connsiteX23" fmla="*/ 155890 w 222873"/>
                <a:gd name="connsiteY23" fmla="*/ 134879 h 212653"/>
                <a:gd name="connsiteX24" fmla="*/ 165520 w 222873"/>
                <a:gd name="connsiteY24" fmla="*/ 191142 h 212653"/>
                <a:gd name="connsiteX25" fmla="*/ 114985 w 222873"/>
                <a:gd name="connsiteY25" fmla="*/ 164582 h 212653"/>
                <a:gd name="connsiteX26" fmla="*/ 111437 w 222873"/>
                <a:gd name="connsiteY26" fmla="*/ 163720 h 212653"/>
                <a:gd name="connsiteX27" fmla="*/ 107889 w 222873"/>
                <a:gd name="connsiteY27" fmla="*/ 164582 h 212653"/>
                <a:gd name="connsiteX28" fmla="*/ 57354 w 222873"/>
                <a:gd name="connsiteY28" fmla="*/ 191142 h 212653"/>
                <a:gd name="connsiteX29" fmla="*/ 66984 w 222873"/>
                <a:gd name="connsiteY29" fmla="*/ 134879 h 212653"/>
                <a:gd name="connsiteX30" fmla="*/ 64804 w 222873"/>
                <a:gd name="connsiteY30" fmla="*/ 128138 h 212653"/>
                <a:gd name="connsiteX31" fmla="*/ 23950 w 222873"/>
                <a:gd name="connsiteY31" fmla="*/ 88297 h 212653"/>
                <a:gd name="connsiteX32" fmla="*/ 80416 w 222873"/>
                <a:gd name="connsiteY32" fmla="*/ 80086 h 212653"/>
                <a:gd name="connsiteX33" fmla="*/ 86144 w 222873"/>
                <a:gd name="connsiteY33" fmla="*/ 75930 h 212653"/>
                <a:gd name="connsiteX34" fmla="*/ 111386 w 222873"/>
                <a:gd name="connsiteY34" fmla="*/ 24735 h 212653"/>
                <a:gd name="connsiteX35" fmla="*/ 136628 w 222873"/>
                <a:gd name="connsiteY35" fmla="*/ 75930 h 212653"/>
                <a:gd name="connsiteX36" fmla="*/ 142356 w 222873"/>
                <a:gd name="connsiteY36" fmla="*/ 80086 h 212653"/>
                <a:gd name="connsiteX37" fmla="*/ 198822 w 222873"/>
                <a:gd name="connsiteY37" fmla="*/ 88297 h 212653"/>
                <a:gd name="connsiteX38" fmla="*/ 157968 w 222873"/>
                <a:gd name="connsiteY38" fmla="*/ 128138 h 212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222873" h="212653">
                  <a:moveTo>
                    <a:pt x="222493" y="80643"/>
                  </a:moveTo>
                  <a:cubicBezTo>
                    <a:pt x="221580" y="77906"/>
                    <a:pt x="219198" y="75879"/>
                    <a:pt x="216360" y="75474"/>
                  </a:cubicBezTo>
                  <a:lnTo>
                    <a:pt x="148591" y="65640"/>
                  </a:lnTo>
                  <a:lnTo>
                    <a:pt x="118280" y="4258"/>
                  </a:lnTo>
                  <a:cubicBezTo>
                    <a:pt x="117012" y="1673"/>
                    <a:pt x="114377" y="0"/>
                    <a:pt x="111437" y="0"/>
                  </a:cubicBezTo>
                  <a:cubicBezTo>
                    <a:pt x="108497" y="0"/>
                    <a:pt x="105912" y="1622"/>
                    <a:pt x="104594" y="4258"/>
                  </a:cubicBezTo>
                  <a:lnTo>
                    <a:pt x="74283" y="65640"/>
                  </a:lnTo>
                  <a:lnTo>
                    <a:pt x="6514" y="75474"/>
                  </a:lnTo>
                  <a:cubicBezTo>
                    <a:pt x="3676" y="75879"/>
                    <a:pt x="1293" y="77906"/>
                    <a:pt x="381" y="80643"/>
                  </a:cubicBezTo>
                  <a:cubicBezTo>
                    <a:pt x="-532" y="83381"/>
                    <a:pt x="229" y="86422"/>
                    <a:pt x="2307" y="88450"/>
                  </a:cubicBezTo>
                  <a:lnTo>
                    <a:pt x="51322" y="136248"/>
                  </a:lnTo>
                  <a:lnTo>
                    <a:pt x="39765" y="203763"/>
                  </a:lnTo>
                  <a:cubicBezTo>
                    <a:pt x="39258" y="206602"/>
                    <a:pt x="40424" y="209491"/>
                    <a:pt x="42806" y="211214"/>
                  </a:cubicBezTo>
                  <a:cubicBezTo>
                    <a:pt x="45138" y="212887"/>
                    <a:pt x="48280" y="213140"/>
                    <a:pt x="50815" y="211772"/>
                  </a:cubicBezTo>
                  <a:lnTo>
                    <a:pt x="111437" y="179889"/>
                  </a:lnTo>
                  <a:lnTo>
                    <a:pt x="172059" y="211772"/>
                  </a:lnTo>
                  <a:cubicBezTo>
                    <a:pt x="173174" y="212380"/>
                    <a:pt x="174391" y="212634"/>
                    <a:pt x="175607" y="212634"/>
                  </a:cubicBezTo>
                  <a:cubicBezTo>
                    <a:pt x="177178" y="212634"/>
                    <a:pt x="178750" y="212126"/>
                    <a:pt x="180067" y="211163"/>
                  </a:cubicBezTo>
                  <a:cubicBezTo>
                    <a:pt x="182399" y="209440"/>
                    <a:pt x="183565" y="206602"/>
                    <a:pt x="183109" y="203713"/>
                  </a:cubicBezTo>
                  <a:lnTo>
                    <a:pt x="171552" y="136197"/>
                  </a:lnTo>
                  <a:lnTo>
                    <a:pt x="220567" y="88399"/>
                  </a:lnTo>
                  <a:cubicBezTo>
                    <a:pt x="222645" y="86371"/>
                    <a:pt x="223405" y="83330"/>
                    <a:pt x="222493" y="80593"/>
                  </a:cubicBezTo>
                  <a:close/>
                  <a:moveTo>
                    <a:pt x="158069" y="128138"/>
                  </a:moveTo>
                  <a:cubicBezTo>
                    <a:pt x="156295" y="129861"/>
                    <a:pt x="155434" y="132395"/>
                    <a:pt x="155890" y="134879"/>
                  </a:cubicBezTo>
                  <a:lnTo>
                    <a:pt x="165520" y="191142"/>
                  </a:lnTo>
                  <a:lnTo>
                    <a:pt x="114985" y="164582"/>
                  </a:lnTo>
                  <a:cubicBezTo>
                    <a:pt x="113870" y="164024"/>
                    <a:pt x="112653" y="163720"/>
                    <a:pt x="111437" y="163720"/>
                  </a:cubicBezTo>
                  <a:cubicBezTo>
                    <a:pt x="110220" y="163720"/>
                    <a:pt x="109004" y="164024"/>
                    <a:pt x="107889" y="164582"/>
                  </a:cubicBezTo>
                  <a:lnTo>
                    <a:pt x="57354" y="191142"/>
                  </a:lnTo>
                  <a:lnTo>
                    <a:pt x="66984" y="134879"/>
                  </a:lnTo>
                  <a:cubicBezTo>
                    <a:pt x="67390" y="132395"/>
                    <a:pt x="66578" y="129912"/>
                    <a:pt x="64804" y="128138"/>
                  </a:cubicBezTo>
                  <a:lnTo>
                    <a:pt x="23950" y="88297"/>
                  </a:lnTo>
                  <a:lnTo>
                    <a:pt x="80416" y="80086"/>
                  </a:lnTo>
                  <a:cubicBezTo>
                    <a:pt x="82900" y="79731"/>
                    <a:pt x="85029" y="78160"/>
                    <a:pt x="86144" y="75930"/>
                  </a:cubicBezTo>
                  <a:lnTo>
                    <a:pt x="111386" y="24735"/>
                  </a:lnTo>
                  <a:lnTo>
                    <a:pt x="136628" y="75930"/>
                  </a:lnTo>
                  <a:cubicBezTo>
                    <a:pt x="137744" y="78160"/>
                    <a:pt x="139872" y="79731"/>
                    <a:pt x="142356" y="80086"/>
                  </a:cubicBezTo>
                  <a:lnTo>
                    <a:pt x="198822" y="88297"/>
                  </a:lnTo>
                  <a:lnTo>
                    <a:pt x="157968" y="128138"/>
                  </a:lnTo>
                  <a:close/>
                </a:path>
              </a:pathLst>
            </a:custGeom>
            <a:grpFill/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727" name="Frihandsfigur: Form 726">
              <a:extLst>
                <a:ext uri="{FF2B5EF4-FFF2-40B4-BE49-F238E27FC236}">
                  <a16:creationId xmlns:a16="http://schemas.microsoft.com/office/drawing/2014/main" id="{FC7383E0-6A68-3D60-775C-E94DB593BB3E}"/>
                </a:ext>
              </a:extLst>
            </p:cNvPr>
            <p:cNvSpPr/>
            <p:nvPr/>
          </p:nvSpPr>
          <p:spPr>
            <a:xfrm>
              <a:off x="3601263" y="5239842"/>
              <a:ext cx="386415" cy="146283"/>
            </a:xfrm>
            <a:custGeom>
              <a:avLst/>
              <a:gdLst>
                <a:gd name="connsiteX0" fmla="*/ 352885 w 386415"/>
                <a:gd name="connsiteY0" fmla="*/ 0 h 146283"/>
                <a:gd name="connsiteX1" fmla="*/ 329113 w 386415"/>
                <a:gd name="connsiteY1" fmla="*/ 9833 h 146283"/>
                <a:gd name="connsiteX2" fmla="*/ 290692 w 386415"/>
                <a:gd name="connsiteY2" fmla="*/ 48254 h 146283"/>
                <a:gd name="connsiteX3" fmla="*/ 268390 w 386415"/>
                <a:gd name="connsiteY3" fmla="*/ 57480 h 146283"/>
                <a:gd name="connsiteX4" fmla="*/ 241627 w 386415"/>
                <a:gd name="connsiteY4" fmla="*/ 57480 h 146283"/>
                <a:gd name="connsiteX5" fmla="*/ 245580 w 386415"/>
                <a:gd name="connsiteY5" fmla="*/ 42578 h 146283"/>
                <a:gd name="connsiteX6" fmla="*/ 215472 w 386415"/>
                <a:gd name="connsiteY6" fmla="*/ 12469 h 146283"/>
                <a:gd name="connsiteX7" fmla="*/ 113489 w 386415"/>
                <a:gd name="connsiteY7" fmla="*/ 12469 h 146283"/>
                <a:gd name="connsiteX8" fmla="*/ 50637 w 386415"/>
                <a:gd name="connsiteY8" fmla="*/ 39536 h 146283"/>
                <a:gd name="connsiteX9" fmla="*/ 34062 w 386415"/>
                <a:gd name="connsiteY9" fmla="*/ 57023 h 146283"/>
                <a:gd name="connsiteX10" fmla="*/ 7603 w 386415"/>
                <a:gd name="connsiteY10" fmla="*/ 57023 h 146283"/>
                <a:gd name="connsiteX11" fmla="*/ 0 w 386415"/>
                <a:gd name="connsiteY11" fmla="*/ 64626 h 146283"/>
                <a:gd name="connsiteX12" fmla="*/ 0 w 386415"/>
                <a:gd name="connsiteY12" fmla="*/ 138681 h 146283"/>
                <a:gd name="connsiteX13" fmla="*/ 7603 w 386415"/>
                <a:gd name="connsiteY13" fmla="*/ 146284 h 146283"/>
                <a:gd name="connsiteX14" fmla="*/ 252170 w 386415"/>
                <a:gd name="connsiteY14" fmla="*/ 146284 h 146283"/>
                <a:gd name="connsiteX15" fmla="*/ 312842 w 386415"/>
                <a:gd name="connsiteY15" fmla="*/ 121143 h 146283"/>
                <a:gd name="connsiteX16" fmla="*/ 376607 w 386415"/>
                <a:gd name="connsiteY16" fmla="*/ 57378 h 146283"/>
                <a:gd name="connsiteX17" fmla="*/ 376607 w 386415"/>
                <a:gd name="connsiteY17" fmla="*/ 9833 h 146283"/>
                <a:gd name="connsiteX18" fmla="*/ 352835 w 386415"/>
                <a:gd name="connsiteY18" fmla="*/ 0 h 146283"/>
                <a:gd name="connsiteX19" fmla="*/ 365912 w 386415"/>
                <a:gd name="connsiteY19" fmla="*/ 46632 h 146283"/>
                <a:gd name="connsiteX20" fmla="*/ 302147 w 386415"/>
                <a:gd name="connsiteY20" fmla="*/ 110397 h 146283"/>
                <a:gd name="connsiteX21" fmla="*/ 252220 w 386415"/>
                <a:gd name="connsiteY21" fmla="*/ 131077 h 146283"/>
                <a:gd name="connsiteX22" fmla="*/ 15257 w 386415"/>
                <a:gd name="connsiteY22" fmla="*/ 131077 h 146283"/>
                <a:gd name="connsiteX23" fmla="*/ 15257 w 386415"/>
                <a:gd name="connsiteY23" fmla="*/ 72229 h 146283"/>
                <a:gd name="connsiteX24" fmla="*/ 37407 w 386415"/>
                <a:gd name="connsiteY24" fmla="*/ 72229 h 146283"/>
                <a:gd name="connsiteX25" fmla="*/ 42932 w 386415"/>
                <a:gd name="connsiteY25" fmla="*/ 69847 h 146283"/>
                <a:gd name="connsiteX26" fmla="*/ 61788 w 386415"/>
                <a:gd name="connsiteY26" fmla="*/ 49978 h 146283"/>
                <a:gd name="connsiteX27" fmla="*/ 113590 w 386415"/>
                <a:gd name="connsiteY27" fmla="*/ 27675 h 146283"/>
                <a:gd name="connsiteX28" fmla="*/ 215573 w 386415"/>
                <a:gd name="connsiteY28" fmla="*/ 27675 h 146283"/>
                <a:gd name="connsiteX29" fmla="*/ 230475 w 386415"/>
                <a:gd name="connsiteY29" fmla="*/ 42628 h 146283"/>
                <a:gd name="connsiteX30" fmla="*/ 216688 w 386415"/>
                <a:gd name="connsiteY30" fmla="*/ 57480 h 146283"/>
                <a:gd name="connsiteX31" fmla="*/ 171779 w 386415"/>
                <a:gd name="connsiteY31" fmla="*/ 57480 h 146283"/>
                <a:gd name="connsiteX32" fmla="*/ 164176 w 386415"/>
                <a:gd name="connsiteY32" fmla="*/ 65083 h 146283"/>
                <a:gd name="connsiteX33" fmla="*/ 164176 w 386415"/>
                <a:gd name="connsiteY33" fmla="*/ 65083 h 146283"/>
                <a:gd name="connsiteX34" fmla="*/ 164176 w 386415"/>
                <a:gd name="connsiteY34" fmla="*/ 65184 h 146283"/>
                <a:gd name="connsiteX35" fmla="*/ 171779 w 386415"/>
                <a:gd name="connsiteY35" fmla="*/ 72787 h 146283"/>
                <a:gd name="connsiteX36" fmla="*/ 215675 w 386415"/>
                <a:gd name="connsiteY36" fmla="*/ 72787 h 146283"/>
                <a:gd name="connsiteX37" fmla="*/ 217195 w 386415"/>
                <a:gd name="connsiteY37" fmla="*/ 72686 h 146283"/>
                <a:gd name="connsiteX38" fmla="*/ 268592 w 386415"/>
                <a:gd name="connsiteY38" fmla="*/ 72686 h 146283"/>
                <a:gd name="connsiteX39" fmla="*/ 301641 w 386415"/>
                <a:gd name="connsiteY39" fmla="*/ 59000 h 146283"/>
                <a:gd name="connsiteX40" fmla="*/ 340061 w 386415"/>
                <a:gd name="connsiteY40" fmla="*/ 20579 h 146283"/>
                <a:gd name="connsiteX41" fmla="*/ 366064 w 386415"/>
                <a:gd name="connsiteY41" fmla="*/ 20579 h 146283"/>
                <a:gd name="connsiteX42" fmla="*/ 366064 w 386415"/>
                <a:gd name="connsiteY42" fmla="*/ 46582 h 146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386415" h="146283">
                  <a:moveTo>
                    <a:pt x="352885" y="0"/>
                  </a:moveTo>
                  <a:cubicBezTo>
                    <a:pt x="343914" y="0"/>
                    <a:pt x="335449" y="3497"/>
                    <a:pt x="329113" y="9833"/>
                  </a:cubicBezTo>
                  <a:lnTo>
                    <a:pt x="290692" y="48254"/>
                  </a:lnTo>
                  <a:cubicBezTo>
                    <a:pt x="284762" y="54185"/>
                    <a:pt x="276804" y="57480"/>
                    <a:pt x="268390" y="57480"/>
                  </a:cubicBezTo>
                  <a:lnTo>
                    <a:pt x="241627" y="57480"/>
                  </a:lnTo>
                  <a:cubicBezTo>
                    <a:pt x="244161" y="53070"/>
                    <a:pt x="245580" y="48001"/>
                    <a:pt x="245580" y="42578"/>
                  </a:cubicBezTo>
                  <a:cubicBezTo>
                    <a:pt x="245580" y="25952"/>
                    <a:pt x="232097" y="12469"/>
                    <a:pt x="215472" y="12469"/>
                  </a:cubicBezTo>
                  <a:lnTo>
                    <a:pt x="113489" y="12469"/>
                  </a:lnTo>
                  <a:cubicBezTo>
                    <a:pt x="89818" y="12469"/>
                    <a:pt x="66907" y="22353"/>
                    <a:pt x="50637" y="39536"/>
                  </a:cubicBezTo>
                  <a:lnTo>
                    <a:pt x="34062" y="57023"/>
                  </a:lnTo>
                  <a:lnTo>
                    <a:pt x="7603" y="57023"/>
                  </a:lnTo>
                  <a:cubicBezTo>
                    <a:pt x="3396" y="57023"/>
                    <a:pt x="0" y="60420"/>
                    <a:pt x="0" y="64626"/>
                  </a:cubicBezTo>
                  <a:lnTo>
                    <a:pt x="0" y="138681"/>
                  </a:lnTo>
                  <a:cubicBezTo>
                    <a:pt x="0" y="142888"/>
                    <a:pt x="3396" y="146284"/>
                    <a:pt x="7603" y="146284"/>
                  </a:cubicBezTo>
                  <a:lnTo>
                    <a:pt x="252170" y="146284"/>
                  </a:lnTo>
                  <a:cubicBezTo>
                    <a:pt x="275080" y="146284"/>
                    <a:pt x="296673" y="137363"/>
                    <a:pt x="312842" y="121143"/>
                  </a:cubicBezTo>
                  <a:lnTo>
                    <a:pt x="376607" y="57378"/>
                  </a:lnTo>
                  <a:cubicBezTo>
                    <a:pt x="389684" y="44301"/>
                    <a:pt x="389684" y="22962"/>
                    <a:pt x="376607" y="9833"/>
                  </a:cubicBezTo>
                  <a:cubicBezTo>
                    <a:pt x="370271" y="3497"/>
                    <a:pt x="361806" y="0"/>
                    <a:pt x="352835" y="0"/>
                  </a:cubicBezTo>
                  <a:close/>
                  <a:moveTo>
                    <a:pt x="365912" y="46632"/>
                  </a:moveTo>
                  <a:lnTo>
                    <a:pt x="302147" y="110397"/>
                  </a:lnTo>
                  <a:cubicBezTo>
                    <a:pt x="288816" y="123728"/>
                    <a:pt x="271076" y="131077"/>
                    <a:pt x="252220" y="131077"/>
                  </a:cubicBezTo>
                  <a:lnTo>
                    <a:pt x="15257" y="131077"/>
                  </a:lnTo>
                  <a:lnTo>
                    <a:pt x="15257" y="72229"/>
                  </a:lnTo>
                  <a:lnTo>
                    <a:pt x="37407" y="72229"/>
                  </a:lnTo>
                  <a:cubicBezTo>
                    <a:pt x="39485" y="72229"/>
                    <a:pt x="41513" y="71368"/>
                    <a:pt x="42932" y="69847"/>
                  </a:cubicBezTo>
                  <a:lnTo>
                    <a:pt x="61788" y="49978"/>
                  </a:lnTo>
                  <a:cubicBezTo>
                    <a:pt x="75220" y="35785"/>
                    <a:pt x="94076" y="27675"/>
                    <a:pt x="113590" y="27675"/>
                  </a:cubicBezTo>
                  <a:lnTo>
                    <a:pt x="215573" y="27675"/>
                  </a:lnTo>
                  <a:cubicBezTo>
                    <a:pt x="223785" y="27675"/>
                    <a:pt x="230475" y="34366"/>
                    <a:pt x="230475" y="42628"/>
                  </a:cubicBezTo>
                  <a:cubicBezTo>
                    <a:pt x="230475" y="50485"/>
                    <a:pt x="224393" y="56922"/>
                    <a:pt x="216688" y="57480"/>
                  </a:cubicBezTo>
                  <a:lnTo>
                    <a:pt x="171779" y="57480"/>
                  </a:lnTo>
                  <a:cubicBezTo>
                    <a:pt x="167572" y="57480"/>
                    <a:pt x="164176" y="60876"/>
                    <a:pt x="164176" y="65083"/>
                  </a:cubicBezTo>
                  <a:lnTo>
                    <a:pt x="164176" y="65083"/>
                  </a:lnTo>
                  <a:lnTo>
                    <a:pt x="164176" y="65184"/>
                  </a:lnTo>
                  <a:cubicBezTo>
                    <a:pt x="164176" y="69391"/>
                    <a:pt x="167572" y="72787"/>
                    <a:pt x="171779" y="72787"/>
                  </a:cubicBezTo>
                  <a:lnTo>
                    <a:pt x="215675" y="72787"/>
                  </a:lnTo>
                  <a:cubicBezTo>
                    <a:pt x="216181" y="72737"/>
                    <a:pt x="216688" y="72686"/>
                    <a:pt x="217195" y="72686"/>
                  </a:cubicBezTo>
                  <a:lnTo>
                    <a:pt x="268592" y="72686"/>
                  </a:lnTo>
                  <a:cubicBezTo>
                    <a:pt x="281061" y="72686"/>
                    <a:pt x="292821" y="67820"/>
                    <a:pt x="301641" y="59000"/>
                  </a:cubicBezTo>
                  <a:lnTo>
                    <a:pt x="340061" y="20579"/>
                  </a:lnTo>
                  <a:cubicBezTo>
                    <a:pt x="347005" y="13635"/>
                    <a:pt x="359120" y="13635"/>
                    <a:pt x="366064" y="20579"/>
                  </a:cubicBezTo>
                  <a:cubicBezTo>
                    <a:pt x="373261" y="27777"/>
                    <a:pt x="373261" y="39435"/>
                    <a:pt x="366064" y="46582"/>
                  </a:cubicBezTo>
                  <a:close/>
                </a:path>
              </a:pathLst>
            </a:custGeom>
            <a:grpFill/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  <p:grpSp>
        <p:nvGrpSpPr>
          <p:cNvPr id="729" name="Bild 3">
            <a:extLst>
              <a:ext uri="{FF2B5EF4-FFF2-40B4-BE49-F238E27FC236}">
                <a16:creationId xmlns:a16="http://schemas.microsoft.com/office/drawing/2014/main" id="{D8F678CF-EE96-42E5-DE2E-B84F111E0EBC}"/>
              </a:ext>
            </a:extLst>
          </p:cNvPr>
          <p:cNvGrpSpPr/>
          <p:nvPr/>
        </p:nvGrpSpPr>
        <p:grpSpPr>
          <a:xfrm>
            <a:off x="1313408" y="5275235"/>
            <a:ext cx="499119" cy="470081"/>
            <a:chOff x="4777210" y="5022191"/>
            <a:chExt cx="386415" cy="363934"/>
          </a:xfrm>
          <a:solidFill>
            <a:schemeClr val="bg1"/>
          </a:solidFill>
        </p:grpSpPr>
        <p:sp>
          <p:nvSpPr>
            <p:cNvPr id="730" name="Frihandsfigur: Form 729">
              <a:extLst>
                <a:ext uri="{FF2B5EF4-FFF2-40B4-BE49-F238E27FC236}">
                  <a16:creationId xmlns:a16="http://schemas.microsoft.com/office/drawing/2014/main" id="{BFF7E5CF-0E29-3C8C-006F-21CDEE1EE6BA}"/>
                </a:ext>
              </a:extLst>
            </p:cNvPr>
            <p:cNvSpPr/>
            <p:nvPr/>
          </p:nvSpPr>
          <p:spPr>
            <a:xfrm>
              <a:off x="4865000" y="5022191"/>
              <a:ext cx="200823" cy="194284"/>
            </a:xfrm>
            <a:custGeom>
              <a:avLst/>
              <a:gdLst>
                <a:gd name="connsiteX0" fmla="*/ 144459 w 200823"/>
                <a:gd name="connsiteY0" fmla="*/ 101 h 194284"/>
                <a:gd name="connsiteX1" fmla="*/ 100412 w 200823"/>
                <a:gd name="connsiteY1" fmla="*/ 29044 h 194284"/>
                <a:gd name="connsiteX2" fmla="*/ 56364 w 200823"/>
                <a:gd name="connsiteY2" fmla="*/ 101 h 194284"/>
                <a:gd name="connsiteX3" fmla="*/ 17082 w 200823"/>
                <a:gd name="connsiteY3" fmla="*/ 13584 h 194284"/>
                <a:gd name="connsiteX4" fmla="*/ 0 w 200823"/>
                <a:gd name="connsiteY4" fmla="*/ 56060 h 194284"/>
                <a:gd name="connsiteX5" fmla="*/ 9174 w 200823"/>
                <a:gd name="connsiteY5" fmla="*/ 86675 h 194284"/>
                <a:gd name="connsiteX6" fmla="*/ 94887 w 200823"/>
                <a:gd name="connsiteY6" fmla="*/ 191902 h 194284"/>
                <a:gd name="connsiteX7" fmla="*/ 100412 w 200823"/>
                <a:gd name="connsiteY7" fmla="*/ 194284 h 194284"/>
                <a:gd name="connsiteX8" fmla="*/ 105936 w 200823"/>
                <a:gd name="connsiteY8" fmla="*/ 191902 h 194284"/>
                <a:gd name="connsiteX9" fmla="*/ 191649 w 200823"/>
                <a:gd name="connsiteY9" fmla="*/ 86675 h 194284"/>
                <a:gd name="connsiteX10" fmla="*/ 200823 w 200823"/>
                <a:gd name="connsiteY10" fmla="*/ 56060 h 194284"/>
                <a:gd name="connsiteX11" fmla="*/ 183742 w 200823"/>
                <a:gd name="connsiteY11" fmla="*/ 13584 h 194284"/>
                <a:gd name="connsiteX12" fmla="*/ 144459 w 200823"/>
                <a:gd name="connsiteY12" fmla="*/ 101 h 194284"/>
                <a:gd name="connsiteX13" fmla="*/ 185668 w 200823"/>
                <a:gd name="connsiteY13" fmla="*/ 56009 h 194284"/>
                <a:gd name="connsiteX14" fmla="*/ 178774 w 200823"/>
                <a:gd name="connsiteY14" fmla="*/ 78666 h 194284"/>
                <a:gd name="connsiteX15" fmla="*/ 100462 w 200823"/>
                <a:gd name="connsiteY15" fmla="*/ 175479 h 194284"/>
                <a:gd name="connsiteX16" fmla="*/ 22150 w 200823"/>
                <a:gd name="connsiteY16" fmla="*/ 78666 h 194284"/>
                <a:gd name="connsiteX17" fmla="*/ 15257 w 200823"/>
                <a:gd name="connsiteY17" fmla="*/ 56009 h 194284"/>
                <a:gd name="connsiteX18" fmla="*/ 27574 w 200823"/>
                <a:gd name="connsiteY18" fmla="*/ 24583 h 194284"/>
                <a:gd name="connsiteX19" fmla="*/ 52816 w 200823"/>
                <a:gd name="connsiteY19" fmla="*/ 15155 h 194284"/>
                <a:gd name="connsiteX20" fmla="*/ 55553 w 200823"/>
                <a:gd name="connsiteY20" fmla="*/ 15256 h 194284"/>
                <a:gd name="connsiteX21" fmla="*/ 93468 w 200823"/>
                <a:gd name="connsiteY21" fmla="*/ 49065 h 194284"/>
                <a:gd name="connsiteX22" fmla="*/ 100462 w 200823"/>
                <a:gd name="connsiteY22" fmla="*/ 53678 h 194284"/>
                <a:gd name="connsiteX23" fmla="*/ 107457 w 200823"/>
                <a:gd name="connsiteY23" fmla="*/ 49065 h 194284"/>
                <a:gd name="connsiteX24" fmla="*/ 145371 w 200823"/>
                <a:gd name="connsiteY24" fmla="*/ 15256 h 194284"/>
                <a:gd name="connsiteX25" fmla="*/ 173351 w 200823"/>
                <a:gd name="connsiteY25" fmla="*/ 24583 h 194284"/>
                <a:gd name="connsiteX26" fmla="*/ 185668 w 200823"/>
                <a:gd name="connsiteY26" fmla="*/ 56009 h 194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00823" h="194284">
                  <a:moveTo>
                    <a:pt x="144459" y="101"/>
                  </a:moveTo>
                  <a:cubicBezTo>
                    <a:pt x="121396" y="1419"/>
                    <a:pt x="107913" y="16473"/>
                    <a:pt x="100412" y="29044"/>
                  </a:cubicBezTo>
                  <a:cubicBezTo>
                    <a:pt x="92859" y="16473"/>
                    <a:pt x="79427" y="1419"/>
                    <a:pt x="56364" y="101"/>
                  </a:cubicBezTo>
                  <a:cubicBezTo>
                    <a:pt x="40904" y="-761"/>
                    <a:pt x="27320" y="3903"/>
                    <a:pt x="17082" y="13584"/>
                  </a:cubicBezTo>
                  <a:cubicBezTo>
                    <a:pt x="6234" y="23873"/>
                    <a:pt x="0" y="39333"/>
                    <a:pt x="0" y="56060"/>
                  </a:cubicBezTo>
                  <a:cubicBezTo>
                    <a:pt x="0" y="70708"/>
                    <a:pt x="7045" y="83228"/>
                    <a:pt x="9174" y="86675"/>
                  </a:cubicBezTo>
                  <a:cubicBezTo>
                    <a:pt x="33758" y="126465"/>
                    <a:pt x="92403" y="189266"/>
                    <a:pt x="94887" y="191902"/>
                  </a:cubicBezTo>
                  <a:cubicBezTo>
                    <a:pt x="96306" y="193423"/>
                    <a:pt x="98333" y="194284"/>
                    <a:pt x="100412" y="194284"/>
                  </a:cubicBezTo>
                  <a:cubicBezTo>
                    <a:pt x="102490" y="194284"/>
                    <a:pt x="104517" y="193423"/>
                    <a:pt x="105936" y="191902"/>
                  </a:cubicBezTo>
                  <a:cubicBezTo>
                    <a:pt x="108420" y="189266"/>
                    <a:pt x="167065" y="126515"/>
                    <a:pt x="191649" y="86675"/>
                  </a:cubicBezTo>
                  <a:cubicBezTo>
                    <a:pt x="193778" y="83178"/>
                    <a:pt x="200823" y="70658"/>
                    <a:pt x="200823" y="56060"/>
                  </a:cubicBezTo>
                  <a:cubicBezTo>
                    <a:pt x="200823" y="39333"/>
                    <a:pt x="194589" y="23823"/>
                    <a:pt x="183742" y="13584"/>
                  </a:cubicBezTo>
                  <a:cubicBezTo>
                    <a:pt x="173503" y="3903"/>
                    <a:pt x="159919" y="-761"/>
                    <a:pt x="144459" y="101"/>
                  </a:cubicBezTo>
                  <a:close/>
                  <a:moveTo>
                    <a:pt x="185668" y="56009"/>
                  </a:moveTo>
                  <a:cubicBezTo>
                    <a:pt x="185668" y="64474"/>
                    <a:pt x="182120" y="73243"/>
                    <a:pt x="178774" y="78666"/>
                  </a:cubicBezTo>
                  <a:cubicBezTo>
                    <a:pt x="159310" y="110194"/>
                    <a:pt x="115871" y="158651"/>
                    <a:pt x="100462" y="175479"/>
                  </a:cubicBezTo>
                  <a:cubicBezTo>
                    <a:pt x="85053" y="158651"/>
                    <a:pt x="41614" y="110245"/>
                    <a:pt x="22150" y="78666"/>
                  </a:cubicBezTo>
                  <a:cubicBezTo>
                    <a:pt x="18805" y="73243"/>
                    <a:pt x="15257" y="64474"/>
                    <a:pt x="15257" y="56009"/>
                  </a:cubicBezTo>
                  <a:cubicBezTo>
                    <a:pt x="15257" y="43439"/>
                    <a:pt x="19768" y="31983"/>
                    <a:pt x="27574" y="24583"/>
                  </a:cubicBezTo>
                  <a:cubicBezTo>
                    <a:pt x="34112" y="18399"/>
                    <a:pt x="42780" y="15155"/>
                    <a:pt x="52816" y="15155"/>
                  </a:cubicBezTo>
                  <a:cubicBezTo>
                    <a:pt x="53728" y="15155"/>
                    <a:pt x="54641" y="15155"/>
                    <a:pt x="55553" y="15256"/>
                  </a:cubicBezTo>
                  <a:cubicBezTo>
                    <a:pt x="72027" y="16169"/>
                    <a:pt x="84090" y="26915"/>
                    <a:pt x="93468" y="49065"/>
                  </a:cubicBezTo>
                  <a:cubicBezTo>
                    <a:pt x="94684" y="51853"/>
                    <a:pt x="97421" y="53678"/>
                    <a:pt x="100462" y="53678"/>
                  </a:cubicBezTo>
                  <a:cubicBezTo>
                    <a:pt x="103504" y="53678"/>
                    <a:pt x="106241" y="51853"/>
                    <a:pt x="107457" y="49065"/>
                  </a:cubicBezTo>
                  <a:cubicBezTo>
                    <a:pt x="116885" y="26965"/>
                    <a:pt x="128949" y="16220"/>
                    <a:pt x="145371" y="15256"/>
                  </a:cubicBezTo>
                  <a:cubicBezTo>
                    <a:pt x="156573" y="14598"/>
                    <a:pt x="166204" y="17842"/>
                    <a:pt x="173351" y="24583"/>
                  </a:cubicBezTo>
                  <a:cubicBezTo>
                    <a:pt x="181207" y="31983"/>
                    <a:pt x="185668" y="43439"/>
                    <a:pt x="185668" y="56009"/>
                  </a:cubicBezTo>
                  <a:close/>
                </a:path>
              </a:pathLst>
            </a:custGeom>
            <a:grpFill/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731" name="Frihandsfigur: Form 730">
              <a:extLst>
                <a:ext uri="{FF2B5EF4-FFF2-40B4-BE49-F238E27FC236}">
                  <a16:creationId xmlns:a16="http://schemas.microsoft.com/office/drawing/2014/main" id="{72EC9DC6-8335-2AE9-16D3-9FEC66C8B15C}"/>
                </a:ext>
              </a:extLst>
            </p:cNvPr>
            <p:cNvSpPr/>
            <p:nvPr/>
          </p:nvSpPr>
          <p:spPr>
            <a:xfrm>
              <a:off x="4777210" y="5239842"/>
              <a:ext cx="386415" cy="146283"/>
            </a:xfrm>
            <a:custGeom>
              <a:avLst/>
              <a:gdLst>
                <a:gd name="connsiteX0" fmla="*/ 352885 w 386415"/>
                <a:gd name="connsiteY0" fmla="*/ 0 h 146283"/>
                <a:gd name="connsiteX1" fmla="*/ 329113 w 386415"/>
                <a:gd name="connsiteY1" fmla="*/ 9833 h 146283"/>
                <a:gd name="connsiteX2" fmla="*/ 290692 w 386415"/>
                <a:gd name="connsiteY2" fmla="*/ 48254 h 146283"/>
                <a:gd name="connsiteX3" fmla="*/ 268390 w 386415"/>
                <a:gd name="connsiteY3" fmla="*/ 57480 h 146283"/>
                <a:gd name="connsiteX4" fmla="*/ 241627 w 386415"/>
                <a:gd name="connsiteY4" fmla="*/ 57480 h 146283"/>
                <a:gd name="connsiteX5" fmla="*/ 245580 w 386415"/>
                <a:gd name="connsiteY5" fmla="*/ 42578 h 146283"/>
                <a:gd name="connsiteX6" fmla="*/ 215472 w 386415"/>
                <a:gd name="connsiteY6" fmla="*/ 12469 h 146283"/>
                <a:gd name="connsiteX7" fmla="*/ 113489 w 386415"/>
                <a:gd name="connsiteY7" fmla="*/ 12469 h 146283"/>
                <a:gd name="connsiteX8" fmla="*/ 50637 w 386415"/>
                <a:gd name="connsiteY8" fmla="*/ 39536 h 146283"/>
                <a:gd name="connsiteX9" fmla="*/ 34062 w 386415"/>
                <a:gd name="connsiteY9" fmla="*/ 57023 h 146283"/>
                <a:gd name="connsiteX10" fmla="*/ 7603 w 386415"/>
                <a:gd name="connsiteY10" fmla="*/ 57023 h 146283"/>
                <a:gd name="connsiteX11" fmla="*/ 0 w 386415"/>
                <a:gd name="connsiteY11" fmla="*/ 64626 h 146283"/>
                <a:gd name="connsiteX12" fmla="*/ 0 w 386415"/>
                <a:gd name="connsiteY12" fmla="*/ 138681 h 146283"/>
                <a:gd name="connsiteX13" fmla="*/ 7603 w 386415"/>
                <a:gd name="connsiteY13" fmla="*/ 146284 h 146283"/>
                <a:gd name="connsiteX14" fmla="*/ 252170 w 386415"/>
                <a:gd name="connsiteY14" fmla="*/ 146284 h 146283"/>
                <a:gd name="connsiteX15" fmla="*/ 312842 w 386415"/>
                <a:gd name="connsiteY15" fmla="*/ 121143 h 146283"/>
                <a:gd name="connsiteX16" fmla="*/ 376607 w 386415"/>
                <a:gd name="connsiteY16" fmla="*/ 57378 h 146283"/>
                <a:gd name="connsiteX17" fmla="*/ 376607 w 386415"/>
                <a:gd name="connsiteY17" fmla="*/ 9833 h 146283"/>
                <a:gd name="connsiteX18" fmla="*/ 352835 w 386415"/>
                <a:gd name="connsiteY18" fmla="*/ 0 h 146283"/>
                <a:gd name="connsiteX19" fmla="*/ 365912 w 386415"/>
                <a:gd name="connsiteY19" fmla="*/ 46632 h 146283"/>
                <a:gd name="connsiteX20" fmla="*/ 302147 w 386415"/>
                <a:gd name="connsiteY20" fmla="*/ 110397 h 146283"/>
                <a:gd name="connsiteX21" fmla="*/ 252220 w 386415"/>
                <a:gd name="connsiteY21" fmla="*/ 131077 h 146283"/>
                <a:gd name="connsiteX22" fmla="*/ 15257 w 386415"/>
                <a:gd name="connsiteY22" fmla="*/ 131077 h 146283"/>
                <a:gd name="connsiteX23" fmla="*/ 15257 w 386415"/>
                <a:gd name="connsiteY23" fmla="*/ 72229 h 146283"/>
                <a:gd name="connsiteX24" fmla="*/ 37407 w 386415"/>
                <a:gd name="connsiteY24" fmla="*/ 72229 h 146283"/>
                <a:gd name="connsiteX25" fmla="*/ 42932 w 386415"/>
                <a:gd name="connsiteY25" fmla="*/ 69847 h 146283"/>
                <a:gd name="connsiteX26" fmla="*/ 61788 w 386415"/>
                <a:gd name="connsiteY26" fmla="*/ 49978 h 146283"/>
                <a:gd name="connsiteX27" fmla="*/ 113590 w 386415"/>
                <a:gd name="connsiteY27" fmla="*/ 27675 h 146283"/>
                <a:gd name="connsiteX28" fmla="*/ 215573 w 386415"/>
                <a:gd name="connsiteY28" fmla="*/ 27675 h 146283"/>
                <a:gd name="connsiteX29" fmla="*/ 230475 w 386415"/>
                <a:gd name="connsiteY29" fmla="*/ 42628 h 146283"/>
                <a:gd name="connsiteX30" fmla="*/ 216688 w 386415"/>
                <a:gd name="connsiteY30" fmla="*/ 57480 h 146283"/>
                <a:gd name="connsiteX31" fmla="*/ 171779 w 386415"/>
                <a:gd name="connsiteY31" fmla="*/ 57480 h 146283"/>
                <a:gd name="connsiteX32" fmla="*/ 164176 w 386415"/>
                <a:gd name="connsiteY32" fmla="*/ 65083 h 146283"/>
                <a:gd name="connsiteX33" fmla="*/ 164176 w 386415"/>
                <a:gd name="connsiteY33" fmla="*/ 65083 h 146283"/>
                <a:gd name="connsiteX34" fmla="*/ 164176 w 386415"/>
                <a:gd name="connsiteY34" fmla="*/ 65184 h 146283"/>
                <a:gd name="connsiteX35" fmla="*/ 171779 w 386415"/>
                <a:gd name="connsiteY35" fmla="*/ 72787 h 146283"/>
                <a:gd name="connsiteX36" fmla="*/ 215675 w 386415"/>
                <a:gd name="connsiteY36" fmla="*/ 72787 h 146283"/>
                <a:gd name="connsiteX37" fmla="*/ 217195 w 386415"/>
                <a:gd name="connsiteY37" fmla="*/ 72686 h 146283"/>
                <a:gd name="connsiteX38" fmla="*/ 268592 w 386415"/>
                <a:gd name="connsiteY38" fmla="*/ 72686 h 146283"/>
                <a:gd name="connsiteX39" fmla="*/ 301641 w 386415"/>
                <a:gd name="connsiteY39" fmla="*/ 59000 h 146283"/>
                <a:gd name="connsiteX40" fmla="*/ 340061 w 386415"/>
                <a:gd name="connsiteY40" fmla="*/ 20579 h 146283"/>
                <a:gd name="connsiteX41" fmla="*/ 366064 w 386415"/>
                <a:gd name="connsiteY41" fmla="*/ 20579 h 146283"/>
                <a:gd name="connsiteX42" fmla="*/ 366064 w 386415"/>
                <a:gd name="connsiteY42" fmla="*/ 46582 h 146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386415" h="146283">
                  <a:moveTo>
                    <a:pt x="352885" y="0"/>
                  </a:moveTo>
                  <a:cubicBezTo>
                    <a:pt x="343914" y="0"/>
                    <a:pt x="335449" y="3497"/>
                    <a:pt x="329113" y="9833"/>
                  </a:cubicBezTo>
                  <a:lnTo>
                    <a:pt x="290692" y="48254"/>
                  </a:lnTo>
                  <a:cubicBezTo>
                    <a:pt x="284762" y="54185"/>
                    <a:pt x="276804" y="57480"/>
                    <a:pt x="268390" y="57480"/>
                  </a:cubicBezTo>
                  <a:lnTo>
                    <a:pt x="241627" y="57480"/>
                  </a:lnTo>
                  <a:cubicBezTo>
                    <a:pt x="244161" y="53070"/>
                    <a:pt x="245580" y="48001"/>
                    <a:pt x="245580" y="42578"/>
                  </a:cubicBezTo>
                  <a:cubicBezTo>
                    <a:pt x="245580" y="25952"/>
                    <a:pt x="232097" y="12469"/>
                    <a:pt x="215472" y="12469"/>
                  </a:cubicBezTo>
                  <a:lnTo>
                    <a:pt x="113489" y="12469"/>
                  </a:lnTo>
                  <a:cubicBezTo>
                    <a:pt x="89818" y="12469"/>
                    <a:pt x="66907" y="22353"/>
                    <a:pt x="50637" y="39536"/>
                  </a:cubicBezTo>
                  <a:lnTo>
                    <a:pt x="34062" y="57023"/>
                  </a:lnTo>
                  <a:lnTo>
                    <a:pt x="7603" y="57023"/>
                  </a:lnTo>
                  <a:cubicBezTo>
                    <a:pt x="3396" y="57023"/>
                    <a:pt x="0" y="60420"/>
                    <a:pt x="0" y="64626"/>
                  </a:cubicBezTo>
                  <a:lnTo>
                    <a:pt x="0" y="138681"/>
                  </a:lnTo>
                  <a:cubicBezTo>
                    <a:pt x="0" y="142888"/>
                    <a:pt x="3396" y="146284"/>
                    <a:pt x="7603" y="146284"/>
                  </a:cubicBezTo>
                  <a:lnTo>
                    <a:pt x="252170" y="146284"/>
                  </a:lnTo>
                  <a:cubicBezTo>
                    <a:pt x="275080" y="146284"/>
                    <a:pt x="296673" y="137363"/>
                    <a:pt x="312842" y="121143"/>
                  </a:cubicBezTo>
                  <a:lnTo>
                    <a:pt x="376607" y="57378"/>
                  </a:lnTo>
                  <a:cubicBezTo>
                    <a:pt x="389684" y="44301"/>
                    <a:pt x="389684" y="22962"/>
                    <a:pt x="376607" y="9833"/>
                  </a:cubicBezTo>
                  <a:cubicBezTo>
                    <a:pt x="370271" y="3497"/>
                    <a:pt x="361806" y="0"/>
                    <a:pt x="352835" y="0"/>
                  </a:cubicBezTo>
                  <a:close/>
                  <a:moveTo>
                    <a:pt x="365912" y="46632"/>
                  </a:moveTo>
                  <a:lnTo>
                    <a:pt x="302147" y="110397"/>
                  </a:lnTo>
                  <a:cubicBezTo>
                    <a:pt x="288816" y="123728"/>
                    <a:pt x="271076" y="131077"/>
                    <a:pt x="252220" y="131077"/>
                  </a:cubicBezTo>
                  <a:lnTo>
                    <a:pt x="15257" y="131077"/>
                  </a:lnTo>
                  <a:lnTo>
                    <a:pt x="15257" y="72229"/>
                  </a:lnTo>
                  <a:lnTo>
                    <a:pt x="37407" y="72229"/>
                  </a:lnTo>
                  <a:cubicBezTo>
                    <a:pt x="39485" y="72229"/>
                    <a:pt x="41513" y="71368"/>
                    <a:pt x="42932" y="69847"/>
                  </a:cubicBezTo>
                  <a:lnTo>
                    <a:pt x="61788" y="49978"/>
                  </a:lnTo>
                  <a:cubicBezTo>
                    <a:pt x="75220" y="35785"/>
                    <a:pt x="94076" y="27675"/>
                    <a:pt x="113590" y="27675"/>
                  </a:cubicBezTo>
                  <a:lnTo>
                    <a:pt x="215573" y="27675"/>
                  </a:lnTo>
                  <a:cubicBezTo>
                    <a:pt x="223785" y="27675"/>
                    <a:pt x="230475" y="34366"/>
                    <a:pt x="230475" y="42628"/>
                  </a:cubicBezTo>
                  <a:cubicBezTo>
                    <a:pt x="230475" y="50485"/>
                    <a:pt x="224393" y="56922"/>
                    <a:pt x="216688" y="57480"/>
                  </a:cubicBezTo>
                  <a:lnTo>
                    <a:pt x="171779" y="57480"/>
                  </a:lnTo>
                  <a:cubicBezTo>
                    <a:pt x="167572" y="57480"/>
                    <a:pt x="164176" y="60876"/>
                    <a:pt x="164176" y="65083"/>
                  </a:cubicBezTo>
                  <a:lnTo>
                    <a:pt x="164176" y="65083"/>
                  </a:lnTo>
                  <a:lnTo>
                    <a:pt x="164176" y="65184"/>
                  </a:lnTo>
                  <a:cubicBezTo>
                    <a:pt x="164176" y="69391"/>
                    <a:pt x="167572" y="72787"/>
                    <a:pt x="171779" y="72787"/>
                  </a:cubicBezTo>
                  <a:lnTo>
                    <a:pt x="215675" y="72787"/>
                  </a:lnTo>
                  <a:cubicBezTo>
                    <a:pt x="216181" y="72737"/>
                    <a:pt x="216688" y="72686"/>
                    <a:pt x="217195" y="72686"/>
                  </a:cubicBezTo>
                  <a:lnTo>
                    <a:pt x="268592" y="72686"/>
                  </a:lnTo>
                  <a:cubicBezTo>
                    <a:pt x="281061" y="72686"/>
                    <a:pt x="292821" y="67820"/>
                    <a:pt x="301641" y="59000"/>
                  </a:cubicBezTo>
                  <a:lnTo>
                    <a:pt x="340061" y="20579"/>
                  </a:lnTo>
                  <a:cubicBezTo>
                    <a:pt x="347005" y="13635"/>
                    <a:pt x="359120" y="13635"/>
                    <a:pt x="366064" y="20579"/>
                  </a:cubicBezTo>
                  <a:cubicBezTo>
                    <a:pt x="373261" y="27777"/>
                    <a:pt x="373261" y="39435"/>
                    <a:pt x="366064" y="46582"/>
                  </a:cubicBezTo>
                  <a:close/>
                </a:path>
              </a:pathLst>
            </a:custGeom>
            <a:grpFill/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  <p:grpSp>
        <p:nvGrpSpPr>
          <p:cNvPr id="732" name="Bild 3">
            <a:extLst>
              <a:ext uri="{FF2B5EF4-FFF2-40B4-BE49-F238E27FC236}">
                <a16:creationId xmlns:a16="http://schemas.microsoft.com/office/drawing/2014/main" id="{A5462908-DE7A-E858-7B38-75D0CA686646}"/>
              </a:ext>
            </a:extLst>
          </p:cNvPr>
          <p:cNvGrpSpPr/>
          <p:nvPr/>
        </p:nvGrpSpPr>
        <p:grpSpPr>
          <a:xfrm>
            <a:off x="3189762" y="5291765"/>
            <a:ext cx="490477" cy="437020"/>
            <a:chOff x="5348291" y="5016615"/>
            <a:chExt cx="379724" cy="338338"/>
          </a:xfrm>
          <a:solidFill>
            <a:schemeClr val="bg1"/>
          </a:solidFill>
        </p:grpSpPr>
        <p:sp>
          <p:nvSpPr>
            <p:cNvPr id="733" name="Frihandsfigur: Form 732">
              <a:extLst>
                <a:ext uri="{FF2B5EF4-FFF2-40B4-BE49-F238E27FC236}">
                  <a16:creationId xmlns:a16="http://schemas.microsoft.com/office/drawing/2014/main" id="{FE3071D9-3335-DEB8-EB4B-757A07156ABC}"/>
                </a:ext>
              </a:extLst>
            </p:cNvPr>
            <p:cNvSpPr/>
            <p:nvPr/>
          </p:nvSpPr>
          <p:spPr>
            <a:xfrm>
              <a:off x="5348291" y="5016615"/>
              <a:ext cx="379724" cy="338338"/>
            </a:xfrm>
            <a:custGeom>
              <a:avLst/>
              <a:gdLst>
                <a:gd name="connsiteX0" fmla="*/ 374947 w 379724"/>
                <a:gd name="connsiteY0" fmla="*/ 284812 h 338338"/>
                <a:gd name="connsiteX1" fmla="*/ 220807 w 379724"/>
                <a:gd name="connsiteY1" fmla="*/ 17842 h 338338"/>
                <a:gd name="connsiteX2" fmla="*/ 189888 w 379724"/>
                <a:gd name="connsiteY2" fmla="*/ 0 h 338338"/>
                <a:gd name="connsiteX3" fmla="*/ 158968 w 379724"/>
                <a:gd name="connsiteY3" fmla="*/ 17842 h 338338"/>
                <a:gd name="connsiteX4" fmla="*/ 4828 w 379724"/>
                <a:gd name="connsiteY4" fmla="*/ 284812 h 338338"/>
                <a:gd name="connsiteX5" fmla="*/ 4828 w 379724"/>
                <a:gd name="connsiteY5" fmla="*/ 320496 h 338338"/>
                <a:gd name="connsiteX6" fmla="*/ 35747 w 379724"/>
                <a:gd name="connsiteY6" fmla="*/ 338338 h 338338"/>
                <a:gd name="connsiteX7" fmla="*/ 343977 w 379724"/>
                <a:gd name="connsiteY7" fmla="*/ 338338 h 338338"/>
                <a:gd name="connsiteX8" fmla="*/ 374897 w 379724"/>
                <a:gd name="connsiteY8" fmla="*/ 320496 h 338338"/>
                <a:gd name="connsiteX9" fmla="*/ 374897 w 379724"/>
                <a:gd name="connsiteY9" fmla="*/ 284812 h 338338"/>
                <a:gd name="connsiteX10" fmla="*/ 361768 w 379724"/>
                <a:gd name="connsiteY10" fmla="*/ 312893 h 338338"/>
                <a:gd name="connsiteX11" fmla="*/ 344028 w 379724"/>
                <a:gd name="connsiteY11" fmla="*/ 323132 h 338338"/>
                <a:gd name="connsiteX12" fmla="*/ 35798 w 379724"/>
                <a:gd name="connsiteY12" fmla="*/ 323132 h 338338"/>
                <a:gd name="connsiteX13" fmla="*/ 18057 w 379724"/>
                <a:gd name="connsiteY13" fmla="*/ 312893 h 338338"/>
                <a:gd name="connsiteX14" fmla="*/ 18057 w 379724"/>
                <a:gd name="connsiteY14" fmla="*/ 292415 h 338338"/>
                <a:gd name="connsiteX15" fmla="*/ 172198 w 379724"/>
                <a:gd name="connsiteY15" fmla="*/ 25445 h 338338"/>
                <a:gd name="connsiteX16" fmla="*/ 189938 w 379724"/>
                <a:gd name="connsiteY16" fmla="*/ 15206 h 338338"/>
                <a:gd name="connsiteX17" fmla="*/ 207679 w 379724"/>
                <a:gd name="connsiteY17" fmla="*/ 25445 h 338338"/>
                <a:gd name="connsiteX18" fmla="*/ 361819 w 379724"/>
                <a:gd name="connsiteY18" fmla="*/ 292415 h 338338"/>
                <a:gd name="connsiteX19" fmla="*/ 361819 w 379724"/>
                <a:gd name="connsiteY19" fmla="*/ 312893 h 338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79724" h="338338">
                  <a:moveTo>
                    <a:pt x="374947" y="284812"/>
                  </a:moveTo>
                  <a:lnTo>
                    <a:pt x="220807" y="17842"/>
                  </a:lnTo>
                  <a:cubicBezTo>
                    <a:pt x="214369" y="6640"/>
                    <a:pt x="202813" y="0"/>
                    <a:pt x="189888" y="0"/>
                  </a:cubicBezTo>
                  <a:cubicBezTo>
                    <a:pt x="176962" y="0"/>
                    <a:pt x="165406" y="6691"/>
                    <a:pt x="158968" y="17842"/>
                  </a:cubicBezTo>
                  <a:lnTo>
                    <a:pt x="4828" y="284812"/>
                  </a:lnTo>
                  <a:cubicBezTo>
                    <a:pt x="-1609" y="296014"/>
                    <a:pt x="-1609" y="309345"/>
                    <a:pt x="4828" y="320496"/>
                  </a:cubicBezTo>
                  <a:cubicBezTo>
                    <a:pt x="11265" y="331698"/>
                    <a:pt x="22822" y="338338"/>
                    <a:pt x="35747" y="338338"/>
                  </a:cubicBezTo>
                  <a:lnTo>
                    <a:pt x="343977" y="338338"/>
                  </a:lnTo>
                  <a:cubicBezTo>
                    <a:pt x="356902" y="338338"/>
                    <a:pt x="368459" y="331647"/>
                    <a:pt x="374897" y="320496"/>
                  </a:cubicBezTo>
                  <a:cubicBezTo>
                    <a:pt x="381334" y="309294"/>
                    <a:pt x="381334" y="295964"/>
                    <a:pt x="374897" y="284812"/>
                  </a:cubicBezTo>
                  <a:close/>
                  <a:moveTo>
                    <a:pt x="361768" y="312893"/>
                  </a:moveTo>
                  <a:cubicBezTo>
                    <a:pt x="358068" y="319330"/>
                    <a:pt x="351428" y="323132"/>
                    <a:pt x="344028" y="323132"/>
                  </a:cubicBezTo>
                  <a:lnTo>
                    <a:pt x="35798" y="323132"/>
                  </a:lnTo>
                  <a:cubicBezTo>
                    <a:pt x="28397" y="323132"/>
                    <a:pt x="21757" y="319280"/>
                    <a:pt x="18057" y="312893"/>
                  </a:cubicBezTo>
                  <a:cubicBezTo>
                    <a:pt x="14357" y="306456"/>
                    <a:pt x="14357" y="298802"/>
                    <a:pt x="18057" y="292415"/>
                  </a:cubicBezTo>
                  <a:lnTo>
                    <a:pt x="172198" y="25445"/>
                  </a:lnTo>
                  <a:cubicBezTo>
                    <a:pt x="175898" y="19008"/>
                    <a:pt x="182538" y="15206"/>
                    <a:pt x="189938" y="15206"/>
                  </a:cubicBezTo>
                  <a:cubicBezTo>
                    <a:pt x="197339" y="15206"/>
                    <a:pt x="203979" y="19058"/>
                    <a:pt x="207679" y="25445"/>
                  </a:cubicBezTo>
                  <a:lnTo>
                    <a:pt x="361819" y="292415"/>
                  </a:lnTo>
                  <a:cubicBezTo>
                    <a:pt x="365519" y="298853"/>
                    <a:pt x="365519" y="306506"/>
                    <a:pt x="361819" y="312893"/>
                  </a:cubicBezTo>
                  <a:close/>
                </a:path>
              </a:pathLst>
            </a:custGeom>
            <a:grpFill/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734" name="Frihandsfigur: Form 733">
              <a:extLst>
                <a:ext uri="{FF2B5EF4-FFF2-40B4-BE49-F238E27FC236}">
                  <a16:creationId xmlns:a16="http://schemas.microsoft.com/office/drawing/2014/main" id="{7CB5A1C0-E77B-1398-F588-887EBAF8A09C}"/>
                </a:ext>
              </a:extLst>
            </p:cNvPr>
            <p:cNvSpPr/>
            <p:nvPr/>
          </p:nvSpPr>
          <p:spPr>
            <a:xfrm>
              <a:off x="5527889" y="5269201"/>
              <a:ext cx="20274" cy="20264"/>
            </a:xfrm>
            <a:custGeom>
              <a:avLst/>
              <a:gdLst>
                <a:gd name="connsiteX0" fmla="*/ 8161 w 20274"/>
                <a:gd name="connsiteY0" fmla="*/ 192 h 20264"/>
                <a:gd name="connsiteX1" fmla="*/ 6285 w 20274"/>
                <a:gd name="connsiteY1" fmla="*/ 749 h 20264"/>
                <a:gd name="connsiteX2" fmla="*/ 4511 w 20274"/>
                <a:gd name="connsiteY2" fmla="*/ 1712 h 20264"/>
                <a:gd name="connsiteX3" fmla="*/ 2940 w 20274"/>
                <a:gd name="connsiteY3" fmla="*/ 2980 h 20264"/>
                <a:gd name="connsiteX4" fmla="*/ 1724 w 20274"/>
                <a:gd name="connsiteY4" fmla="*/ 4500 h 20264"/>
                <a:gd name="connsiteX5" fmla="*/ 760 w 20274"/>
                <a:gd name="connsiteY5" fmla="*/ 6274 h 20264"/>
                <a:gd name="connsiteX6" fmla="*/ 203 w 20274"/>
                <a:gd name="connsiteY6" fmla="*/ 8150 h 20264"/>
                <a:gd name="connsiteX7" fmla="*/ 0 w 20274"/>
                <a:gd name="connsiteY7" fmla="*/ 10127 h 20264"/>
                <a:gd name="connsiteX8" fmla="*/ 2940 w 20274"/>
                <a:gd name="connsiteY8" fmla="*/ 17274 h 20264"/>
                <a:gd name="connsiteX9" fmla="*/ 6234 w 20274"/>
                <a:gd name="connsiteY9" fmla="*/ 19504 h 20264"/>
                <a:gd name="connsiteX10" fmla="*/ 10137 w 20274"/>
                <a:gd name="connsiteY10" fmla="*/ 20264 h 20264"/>
                <a:gd name="connsiteX11" fmla="*/ 17335 w 20274"/>
                <a:gd name="connsiteY11" fmla="*/ 17274 h 20264"/>
                <a:gd name="connsiteX12" fmla="*/ 18602 w 20274"/>
                <a:gd name="connsiteY12" fmla="*/ 15753 h 20264"/>
                <a:gd name="connsiteX13" fmla="*/ 19515 w 20274"/>
                <a:gd name="connsiteY13" fmla="*/ 14029 h 20264"/>
                <a:gd name="connsiteX14" fmla="*/ 20072 w 20274"/>
                <a:gd name="connsiteY14" fmla="*/ 12103 h 20264"/>
                <a:gd name="connsiteX15" fmla="*/ 20275 w 20274"/>
                <a:gd name="connsiteY15" fmla="*/ 10127 h 20264"/>
                <a:gd name="connsiteX16" fmla="*/ 17335 w 20274"/>
                <a:gd name="connsiteY16" fmla="*/ 2980 h 20264"/>
                <a:gd name="connsiteX17" fmla="*/ 8161 w 20274"/>
                <a:gd name="connsiteY17" fmla="*/ 192 h 20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0274" h="20264">
                  <a:moveTo>
                    <a:pt x="8161" y="192"/>
                  </a:moveTo>
                  <a:cubicBezTo>
                    <a:pt x="7502" y="344"/>
                    <a:pt x="6893" y="496"/>
                    <a:pt x="6285" y="749"/>
                  </a:cubicBezTo>
                  <a:cubicBezTo>
                    <a:pt x="5626" y="1003"/>
                    <a:pt x="5069" y="1358"/>
                    <a:pt x="4511" y="1712"/>
                  </a:cubicBezTo>
                  <a:cubicBezTo>
                    <a:pt x="3954" y="2067"/>
                    <a:pt x="3447" y="2473"/>
                    <a:pt x="2940" y="2980"/>
                  </a:cubicBezTo>
                  <a:cubicBezTo>
                    <a:pt x="2484" y="3436"/>
                    <a:pt x="2078" y="3943"/>
                    <a:pt x="1724" y="4500"/>
                  </a:cubicBezTo>
                  <a:cubicBezTo>
                    <a:pt x="1318" y="5058"/>
                    <a:pt x="1014" y="5666"/>
                    <a:pt x="760" y="6274"/>
                  </a:cubicBezTo>
                  <a:cubicBezTo>
                    <a:pt x="507" y="6883"/>
                    <a:pt x="355" y="7491"/>
                    <a:pt x="203" y="8150"/>
                  </a:cubicBezTo>
                  <a:cubicBezTo>
                    <a:pt x="51" y="8809"/>
                    <a:pt x="0" y="9468"/>
                    <a:pt x="0" y="10127"/>
                  </a:cubicBezTo>
                  <a:cubicBezTo>
                    <a:pt x="0" y="12813"/>
                    <a:pt x="1065" y="15398"/>
                    <a:pt x="2940" y="17274"/>
                  </a:cubicBezTo>
                  <a:cubicBezTo>
                    <a:pt x="3903" y="18237"/>
                    <a:pt x="5018" y="18997"/>
                    <a:pt x="6234" y="19504"/>
                  </a:cubicBezTo>
                  <a:cubicBezTo>
                    <a:pt x="7502" y="20011"/>
                    <a:pt x="8769" y="20264"/>
                    <a:pt x="10137" y="20264"/>
                  </a:cubicBezTo>
                  <a:cubicBezTo>
                    <a:pt x="12824" y="20264"/>
                    <a:pt x="15409" y="19200"/>
                    <a:pt x="17335" y="17274"/>
                  </a:cubicBezTo>
                  <a:cubicBezTo>
                    <a:pt x="17791" y="16817"/>
                    <a:pt x="18197" y="16310"/>
                    <a:pt x="18602" y="15753"/>
                  </a:cubicBezTo>
                  <a:cubicBezTo>
                    <a:pt x="18957" y="15195"/>
                    <a:pt x="19261" y="14638"/>
                    <a:pt x="19515" y="14029"/>
                  </a:cubicBezTo>
                  <a:cubicBezTo>
                    <a:pt x="19768" y="13421"/>
                    <a:pt x="19971" y="12762"/>
                    <a:pt x="20072" y="12103"/>
                  </a:cubicBezTo>
                  <a:cubicBezTo>
                    <a:pt x="20224" y="11495"/>
                    <a:pt x="20275" y="10786"/>
                    <a:pt x="20275" y="10127"/>
                  </a:cubicBezTo>
                  <a:cubicBezTo>
                    <a:pt x="20275" y="7440"/>
                    <a:pt x="19210" y="4855"/>
                    <a:pt x="17335" y="2980"/>
                  </a:cubicBezTo>
                  <a:cubicBezTo>
                    <a:pt x="14953" y="597"/>
                    <a:pt x="11455" y="-467"/>
                    <a:pt x="8161" y="192"/>
                  </a:cubicBezTo>
                  <a:close/>
                </a:path>
              </a:pathLst>
            </a:custGeom>
            <a:grpFill/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735" name="Frihandsfigur: Form 734">
              <a:extLst>
                <a:ext uri="{FF2B5EF4-FFF2-40B4-BE49-F238E27FC236}">
                  <a16:creationId xmlns:a16="http://schemas.microsoft.com/office/drawing/2014/main" id="{E24DC7F2-2DA0-623D-4147-E9D342515259}"/>
                </a:ext>
              </a:extLst>
            </p:cNvPr>
            <p:cNvSpPr/>
            <p:nvPr/>
          </p:nvSpPr>
          <p:spPr>
            <a:xfrm>
              <a:off x="5530424" y="5126353"/>
              <a:ext cx="15206" cy="125147"/>
            </a:xfrm>
            <a:custGeom>
              <a:avLst/>
              <a:gdLst>
                <a:gd name="connsiteX0" fmla="*/ 7603 w 15206"/>
                <a:gd name="connsiteY0" fmla="*/ 125147 h 125147"/>
                <a:gd name="connsiteX1" fmla="*/ 15206 w 15206"/>
                <a:gd name="connsiteY1" fmla="*/ 117544 h 125147"/>
                <a:gd name="connsiteX2" fmla="*/ 15206 w 15206"/>
                <a:gd name="connsiteY2" fmla="*/ 7603 h 125147"/>
                <a:gd name="connsiteX3" fmla="*/ 7603 w 15206"/>
                <a:gd name="connsiteY3" fmla="*/ 0 h 125147"/>
                <a:gd name="connsiteX4" fmla="*/ 0 w 15206"/>
                <a:gd name="connsiteY4" fmla="*/ 7603 h 125147"/>
                <a:gd name="connsiteX5" fmla="*/ 0 w 15206"/>
                <a:gd name="connsiteY5" fmla="*/ 117544 h 125147"/>
                <a:gd name="connsiteX6" fmla="*/ 7603 w 15206"/>
                <a:gd name="connsiteY6" fmla="*/ 125147 h 125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206" h="125147">
                  <a:moveTo>
                    <a:pt x="7603" y="125147"/>
                  </a:moveTo>
                  <a:cubicBezTo>
                    <a:pt x="11810" y="125147"/>
                    <a:pt x="15206" y="121751"/>
                    <a:pt x="15206" y="117544"/>
                  </a:cubicBezTo>
                  <a:lnTo>
                    <a:pt x="15206" y="7603"/>
                  </a:lnTo>
                  <a:cubicBezTo>
                    <a:pt x="15206" y="3396"/>
                    <a:pt x="11810" y="0"/>
                    <a:pt x="7603" y="0"/>
                  </a:cubicBezTo>
                  <a:cubicBezTo>
                    <a:pt x="3396" y="0"/>
                    <a:pt x="0" y="3396"/>
                    <a:pt x="0" y="7603"/>
                  </a:cubicBezTo>
                  <a:lnTo>
                    <a:pt x="0" y="117544"/>
                  </a:lnTo>
                  <a:cubicBezTo>
                    <a:pt x="0" y="121751"/>
                    <a:pt x="3396" y="125147"/>
                    <a:pt x="7603" y="125147"/>
                  </a:cubicBezTo>
                  <a:close/>
                </a:path>
              </a:pathLst>
            </a:custGeom>
            <a:grpFill/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  <p:grpSp>
        <p:nvGrpSpPr>
          <p:cNvPr id="736" name="Bild 3">
            <a:extLst>
              <a:ext uri="{FF2B5EF4-FFF2-40B4-BE49-F238E27FC236}">
                <a16:creationId xmlns:a16="http://schemas.microsoft.com/office/drawing/2014/main" id="{9D8C7F59-67D4-4122-0A71-5A29AE792CB7}"/>
              </a:ext>
            </a:extLst>
          </p:cNvPr>
          <p:cNvGrpSpPr/>
          <p:nvPr/>
        </p:nvGrpSpPr>
        <p:grpSpPr>
          <a:xfrm>
            <a:off x="2275424" y="2977906"/>
            <a:ext cx="485533" cy="485533"/>
            <a:chOff x="1234417" y="2648755"/>
            <a:chExt cx="375897" cy="375897"/>
          </a:xfrm>
          <a:solidFill>
            <a:schemeClr val="bg1"/>
          </a:solidFill>
        </p:grpSpPr>
        <p:sp>
          <p:nvSpPr>
            <p:cNvPr id="737" name="Frihandsfigur: Form 736">
              <a:extLst>
                <a:ext uri="{FF2B5EF4-FFF2-40B4-BE49-F238E27FC236}">
                  <a16:creationId xmlns:a16="http://schemas.microsoft.com/office/drawing/2014/main" id="{D215E732-FE6D-F884-6A15-06A865746C2D}"/>
                </a:ext>
              </a:extLst>
            </p:cNvPr>
            <p:cNvSpPr/>
            <p:nvPr/>
          </p:nvSpPr>
          <p:spPr>
            <a:xfrm>
              <a:off x="1298232" y="2707856"/>
              <a:ext cx="244313" cy="226572"/>
            </a:xfrm>
            <a:custGeom>
              <a:avLst/>
              <a:gdLst>
                <a:gd name="connsiteX0" fmla="*/ 80492 w 244313"/>
                <a:gd name="connsiteY0" fmla="*/ 43540 h 226572"/>
                <a:gd name="connsiteX1" fmla="*/ 115415 w 244313"/>
                <a:gd name="connsiteY1" fmla="*/ 86169 h 226572"/>
                <a:gd name="connsiteX2" fmla="*/ 115415 w 244313"/>
                <a:gd name="connsiteY2" fmla="*/ 129253 h 226572"/>
                <a:gd name="connsiteX3" fmla="*/ 74612 w 244313"/>
                <a:gd name="connsiteY3" fmla="*/ 152822 h 226572"/>
                <a:gd name="connsiteX4" fmla="*/ 43490 w 244313"/>
                <a:gd name="connsiteY4" fmla="*/ 139593 h 226572"/>
                <a:gd name="connsiteX5" fmla="*/ 0 w 244313"/>
                <a:gd name="connsiteY5" fmla="*/ 183083 h 226572"/>
                <a:gd name="connsiteX6" fmla="*/ 43490 w 244313"/>
                <a:gd name="connsiteY6" fmla="*/ 226572 h 226572"/>
                <a:gd name="connsiteX7" fmla="*/ 86980 w 244313"/>
                <a:gd name="connsiteY7" fmla="*/ 183083 h 226572"/>
                <a:gd name="connsiteX8" fmla="*/ 83178 w 244313"/>
                <a:gd name="connsiteY8" fmla="*/ 165444 h 226572"/>
                <a:gd name="connsiteX9" fmla="*/ 123018 w 244313"/>
                <a:gd name="connsiteY9" fmla="*/ 142431 h 226572"/>
                <a:gd name="connsiteX10" fmla="*/ 161490 w 244313"/>
                <a:gd name="connsiteY10" fmla="*/ 164633 h 226572"/>
                <a:gd name="connsiteX11" fmla="*/ 157334 w 244313"/>
                <a:gd name="connsiteY11" fmla="*/ 183083 h 226572"/>
                <a:gd name="connsiteX12" fmla="*/ 200823 w 244313"/>
                <a:gd name="connsiteY12" fmla="*/ 226572 h 226572"/>
                <a:gd name="connsiteX13" fmla="*/ 244313 w 244313"/>
                <a:gd name="connsiteY13" fmla="*/ 183083 h 226572"/>
                <a:gd name="connsiteX14" fmla="*/ 200823 w 244313"/>
                <a:gd name="connsiteY14" fmla="*/ 139593 h 226572"/>
                <a:gd name="connsiteX15" fmla="*/ 170310 w 244313"/>
                <a:gd name="connsiteY15" fmla="*/ 152163 h 226572"/>
                <a:gd name="connsiteX16" fmla="*/ 130621 w 244313"/>
                <a:gd name="connsiteY16" fmla="*/ 129253 h 226572"/>
                <a:gd name="connsiteX17" fmla="*/ 130621 w 244313"/>
                <a:gd name="connsiteY17" fmla="*/ 86422 h 226572"/>
                <a:gd name="connsiteX18" fmla="*/ 167420 w 244313"/>
                <a:gd name="connsiteY18" fmla="*/ 43490 h 226572"/>
                <a:gd name="connsiteX19" fmla="*/ 123931 w 244313"/>
                <a:gd name="connsiteY19" fmla="*/ 0 h 226572"/>
                <a:gd name="connsiteX20" fmla="*/ 80441 w 244313"/>
                <a:gd name="connsiteY20" fmla="*/ 43490 h 226572"/>
                <a:gd name="connsiteX21" fmla="*/ 43490 w 244313"/>
                <a:gd name="connsiteY21" fmla="*/ 211366 h 226572"/>
                <a:gd name="connsiteX22" fmla="*/ 15206 w 244313"/>
                <a:gd name="connsiteY22" fmla="*/ 183083 h 226572"/>
                <a:gd name="connsiteX23" fmla="*/ 43490 w 244313"/>
                <a:gd name="connsiteY23" fmla="*/ 154799 h 226572"/>
                <a:gd name="connsiteX24" fmla="*/ 71773 w 244313"/>
                <a:gd name="connsiteY24" fmla="*/ 183083 h 226572"/>
                <a:gd name="connsiteX25" fmla="*/ 43490 w 244313"/>
                <a:gd name="connsiteY25" fmla="*/ 211366 h 226572"/>
                <a:gd name="connsiteX26" fmla="*/ 200823 w 244313"/>
                <a:gd name="connsiteY26" fmla="*/ 154799 h 226572"/>
                <a:gd name="connsiteX27" fmla="*/ 229107 w 244313"/>
                <a:gd name="connsiteY27" fmla="*/ 183083 h 226572"/>
                <a:gd name="connsiteX28" fmla="*/ 200823 w 244313"/>
                <a:gd name="connsiteY28" fmla="*/ 211366 h 226572"/>
                <a:gd name="connsiteX29" fmla="*/ 172540 w 244313"/>
                <a:gd name="connsiteY29" fmla="*/ 183083 h 226572"/>
                <a:gd name="connsiteX30" fmla="*/ 200823 w 244313"/>
                <a:gd name="connsiteY30" fmla="*/ 154799 h 226572"/>
                <a:gd name="connsiteX31" fmla="*/ 152214 w 244313"/>
                <a:gd name="connsiteY31" fmla="*/ 43540 h 226572"/>
                <a:gd name="connsiteX32" fmla="*/ 123931 w 244313"/>
                <a:gd name="connsiteY32" fmla="*/ 71824 h 226572"/>
                <a:gd name="connsiteX33" fmla="*/ 95647 w 244313"/>
                <a:gd name="connsiteY33" fmla="*/ 43540 h 226572"/>
                <a:gd name="connsiteX34" fmla="*/ 123931 w 244313"/>
                <a:gd name="connsiteY34" fmla="*/ 15257 h 226572"/>
                <a:gd name="connsiteX35" fmla="*/ 152214 w 244313"/>
                <a:gd name="connsiteY35" fmla="*/ 43540 h 226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244313" h="226572">
                  <a:moveTo>
                    <a:pt x="80492" y="43540"/>
                  </a:moveTo>
                  <a:cubicBezTo>
                    <a:pt x="80492" y="64576"/>
                    <a:pt x="95546" y="82164"/>
                    <a:pt x="115415" y="86169"/>
                  </a:cubicBezTo>
                  <a:lnTo>
                    <a:pt x="115415" y="129253"/>
                  </a:lnTo>
                  <a:lnTo>
                    <a:pt x="74612" y="152822"/>
                  </a:lnTo>
                  <a:cubicBezTo>
                    <a:pt x="66705" y="144712"/>
                    <a:pt x="55655" y="139593"/>
                    <a:pt x="43490" y="139593"/>
                  </a:cubicBezTo>
                  <a:cubicBezTo>
                    <a:pt x="19515" y="139593"/>
                    <a:pt x="0" y="159108"/>
                    <a:pt x="0" y="183083"/>
                  </a:cubicBezTo>
                  <a:cubicBezTo>
                    <a:pt x="0" y="207058"/>
                    <a:pt x="19515" y="226572"/>
                    <a:pt x="43490" y="226572"/>
                  </a:cubicBezTo>
                  <a:cubicBezTo>
                    <a:pt x="67465" y="226572"/>
                    <a:pt x="86980" y="207058"/>
                    <a:pt x="86980" y="183083"/>
                  </a:cubicBezTo>
                  <a:cubicBezTo>
                    <a:pt x="86980" y="176798"/>
                    <a:pt x="85611" y="170816"/>
                    <a:pt x="83178" y="165444"/>
                  </a:cubicBezTo>
                  <a:lnTo>
                    <a:pt x="123018" y="142431"/>
                  </a:lnTo>
                  <a:lnTo>
                    <a:pt x="161490" y="164633"/>
                  </a:lnTo>
                  <a:cubicBezTo>
                    <a:pt x="158854" y="170259"/>
                    <a:pt x="157334" y="176493"/>
                    <a:pt x="157334" y="183083"/>
                  </a:cubicBezTo>
                  <a:cubicBezTo>
                    <a:pt x="157334" y="207058"/>
                    <a:pt x="176848" y="226572"/>
                    <a:pt x="200823" y="226572"/>
                  </a:cubicBezTo>
                  <a:cubicBezTo>
                    <a:pt x="224798" y="226572"/>
                    <a:pt x="244313" y="207058"/>
                    <a:pt x="244313" y="183083"/>
                  </a:cubicBezTo>
                  <a:cubicBezTo>
                    <a:pt x="244313" y="159108"/>
                    <a:pt x="224798" y="139593"/>
                    <a:pt x="200823" y="139593"/>
                  </a:cubicBezTo>
                  <a:cubicBezTo>
                    <a:pt x="188962" y="139593"/>
                    <a:pt x="178166" y="144408"/>
                    <a:pt x="170310" y="152163"/>
                  </a:cubicBezTo>
                  <a:lnTo>
                    <a:pt x="130621" y="129253"/>
                  </a:lnTo>
                  <a:lnTo>
                    <a:pt x="130621" y="86422"/>
                  </a:lnTo>
                  <a:cubicBezTo>
                    <a:pt x="151454" y="83178"/>
                    <a:pt x="167420" y="65235"/>
                    <a:pt x="167420" y="43490"/>
                  </a:cubicBezTo>
                  <a:cubicBezTo>
                    <a:pt x="167420" y="19515"/>
                    <a:pt x="147906" y="0"/>
                    <a:pt x="123931" y="0"/>
                  </a:cubicBezTo>
                  <a:cubicBezTo>
                    <a:pt x="99955" y="0"/>
                    <a:pt x="80441" y="19515"/>
                    <a:pt x="80441" y="43490"/>
                  </a:cubicBezTo>
                  <a:close/>
                  <a:moveTo>
                    <a:pt x="43490" y="211366"/>
                  </a:moveTo>
                  <a:cubicBezTo>
                    <a:pt x="27878" y="211366"/>
                    <a:pt x="15206" y="198694"/>
                    <a:pt x="15206" y="183083"/>
                  </a:cubicBezTo>
                  <a:cubicBezTo>
                    <a:pt x="15206" y="167471"/>
                    <a:pt x="27878" y="154799"/>
                    <a:pt x="43490" y="154799"/>
                  </a:cubicBezTo>
                  <a:cubicBezTo>
                    <a:pt x="59101" y="154799"/>
                    <a:pt x="71773" y="167471"/>
                    <a:pt x="71773" y="183083"/>
                  </a:cubicBezTo>
                  <a:cubicBezTo>
                    <a:pt x="71773" y="198694"/>
                    <a:pt x="59101" y="211366"/>
                    <a:pt x="43490" y="211366"/>
                  </a:cubicBezTo>
                  <a:close/>
                  <a:moveTo>
                    <a:pt x="200823" y="154799"/>
                  </a:moveTo>
                  <a:cubicBezTo>
                    <a:pt x="216435" y="154799"/>
                    <a:pt x="229107" y="167471"/>
                    <a:pt x="229107" y="183083"/>
                  </a:cubicBezTo>
                  <a:cubicBezTo>
                    <a:pt x="229107" y="198694"/>
                    <a:pt x="216435" y="211366"/>
                    <a:pt x="200823" y="211366"/>
                  </a:cubicBezTo>
                  <a:cubicBezTo>
                    <a:pt x="185212" y="211366"/>
                    <a:pt x="172540" y="198694"/>
                    <a:pt x="172540" y="183083"/>
                  </a:cubicBezTo>
                  <a:cubicBezTo>
                    <a:pt x="172540" y="167471"/>
                    <a:pt x="185212" y="154799"/>
                    <a:pt x="200823" y="154799"/>
                  </a:cubicBezTo>
                  <a:close/>
                  <a:moveTo>
                    <a:pt x="152214" y="43540"/>
                  </a:moveTo>
                  <a:cubicBezTo>
                    <a:pt x="152214" y="59152"/>
                    <a:pt x="139542" y="71824"/>
                    <a:pt x="123931" y="71824"/>
                  </a:cubicBezTo>
                  <a:cubicBezTo>
                    <a:pt x="108319" y="71824"/>
                    <a:pt x="95647" y="59152"/>
                    <a:pt x="95647" y="43540"/>
                  </a:cubicBezTo>
                  <a:cubicBezTo>
                    <a:pt x="95647" y="27929"/>
                    <a:pt x="108319" y="15257"/>
                    <a:pt x="123931" y="15257"/>
                  </a:cubicBezTo>
                  <a:cubicBezTo>
                    <a:pt x="139542" y="15257"/>
                    <a:pt x="152214" y="27929"/>
                    <a:pt x="152214" y="43540"/>
                  </a:cubicBezTo>
                  <a:close/>
                </a:path>
              </a:pathLst>
            </a:custGeom>
            <a:grpFill/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738" name="Frihandsfigur: Form 737">
              <a:extLst>
                <a:ext uri="{FF2B5EF4-FFF2-40B4-BE49-F238E27FC236}">
                  <a16:creationId xmlns:a16="http://schemas.microsoft.com/office/drawing/2014/main" id="{A8D52F44-18C4-E01C-E748-BBC2A01A7336}"/>
                </a:ext>
              </a:extLst>
            </p:cNvPr>
            <p:cNvSpPr/>
            <p:nvPr/>
          </p:nvSpPr>
          <p:spPr>
            <a:xfrm>
              <a:off x="1234417" y="2648755"/>
              <a:ext cx="375897" cy="375897"/>
            </a:xfrm>
            <a:custGeom>
              <a:avLst/>
              <a:gdLst>
                <a:gd name="connsiteX0" fmla="*/ 0 w 375897"/>
                <a:gd name="connsiteY0" fmla="*/ 187949 h 375897"/>
                <a:gd name="connsiteX1" fmla="*/ 187949 w 375897"/>
                <a:gd name="connsiteY1" fmla="*/ 375898 h 375897"/>
                <a:gd name="connsiteX2" fmla="*/ 375897 w 375897"/>
                <a:gd name="connsiteY2" fmla="*/ 187949 h 375897"/>
                <a:gd name="connsiteX3" fmla="*/ 187949 w 375897"/>
                <a:gd name="connsiteY3" fmla="*/ 0 h 375897"/>
                <a:gd name="connsiteX4" fmla="*/ 0 w 375897"/>
                <a:gd name="connsiteY4" fmla="*/ 187949 h 375897"/>
                <a:gd name="connsiteX5" fmla="*/ 360691 w 375897"/>
                <a:gd name="connsiteY5" fmla="*/ 187949 h 375897"/>
                <a:gd name="connsiteX6" fmla="*/ 187949 w 375897"/>
                <a:gd name="connsiteY6" fmla="*/ 360691 h 375897"/>
                <a:gd name="connsiteX7" fmla="*/ 15206 w 375897"/>
                <a:gd name="connsiteY7" fmla="*/ 187949 h 375897"/>
                <a:gd name="connsiteX8" fmla="*/ 187949 w 375897"/>
                <a:gd name="connsiteY8" fmla="*/ 15206 h 375897"/>
                <a:gd name="connsiteX9" fmla="*/ 360691 w 375897"/>
                <a:gd name="connsiteY9" fmla="*/ 187949 h 375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75897" h="375897">
                  <a:moveTo>
                    <a:pt x="0" y="187949"/>
                  </a:moveTo>
                  <a:cubicBezTo>
                    <a:pt x="0" y="291604"/>
                    <a:pt x="84344" y="375898"/>
                    <a:pt x="187949" y="375898"/>
                  </a:cubicBezTo>
                  <a:cubicBezTo>
                    <a:pt x="291554" y="375898"/>
                    <a:pt x="375897" y="291554"/>
                    <a:pt x="375897" y="187949"/>
                  </a:cubicBezTo>
                  <a:cubicBezTo>
                    <a:pt x="375897" y="84344"/>
                    <a:pt x="291554" y="0"/>
                    <a:pt x="187949" y="0"/>
                  </a:cubicBezTo>
                  <a:cubicBezTo>
                    <a:pt x="84344" y="0"/>
                    <a:pt x="0" y="84344"/>
                    <a:pt x="0" y="187949"/>
                  </a:cubicBezTo>
                  <a:close/>
                  <a:moveTo>
                    <a:pt x="360691" y="187949"/>
                  </a:moveTo>
                  <a:cubicBezTo>
                    <a:pt x="360691" y="283190"/>
                    <a:pt x="283190" y="360691"/>
                    <a:pt x="187949" y="360691"/>
                  </a:cubicBezTo>
                  <a:cubicBezTo>
                    <a:pt x="92707" y="360691"/>
                    <a:pt x="15206" y="283190"/>
                    <a:pt x="15206" y="187949"/>
                  </a:cubicBezTo>
                  <a:cubicBezTo>
                    <a:pt x="15206" y="92707"/>
                    <a:pt x="92707" y="15206"/>
                    <a:pt x="187949" y="15206"/>
                  </a:cubicBezTo>
                  <a:cubicBezTo>
                    <a:pt x="283190" y="15206"/>
                    <a:pt x="360691" y="92707"/>
                    <a:pt x="360691" y="187949"/>
                  </a:cubicBezTo>
                  <a:close/>
                </a:path>
              </a:pathLst>
            </a:custGeom>
            <a:grpFill/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  <p:grpSp>
        <p:nvGrpSpPr>
          <p:cNvPr id="753" name="Bild 3">
            <a:extLst>
              <a:ext uri="{FF2B5EF4-FFF2-40B4-BE49-F238E27FC236}">
                <a16:creationId xmlns:a16="http://schemas.microsoft.com/office/drawing/2014/main" id="{0BA0E46F-4D3A-0C4B-7610-E90A6480C3AD}"/>
              </a:ext>
            </a:extLst>
          </p:cNvPr>
          <p:cNvGrpSpPr/>
          <p:nvPr/>
        </p:nvGrpSpPr>
        <p:grpSpPr>
          <a:xfrm>
            <a:off x="5008718" y="4136514"/>
            <a:ext cx="595329" cy="410896"/>
            <a:chOff x="6485323" y="3854354"/>
            <a:chExt cx="460900" cy="318113"/>
          </a:xfrm>
          <a:solidFill>
            <a:schemeClr val="bg1"/>
          </a:solidFill>
        </p:grpSpPr>
        <p:sp>
          <p:nvSpPr>
            <p:cNvPr id="754" name="Frihandsfigur: Form 753">
              <a:extLst>
                <a:ext uri="{FF2B5EF4-FFF2-40B4-BE49-F238E27FC236}">
                  <a16:creationId xmlns:a16="http://schemas.microsoft.com/office/drawing/2014/main" id="{D6ECF1F1-66F7-01F0-04CD-42482E041423}"/>
                </a:ext>
              </a:extLst>
            </p:cNvPr>
            <p:cNvSpPr/>
            <p:nvPr/>
          </p:nvSpPr>
          <p:spPr>
            <a:xfrm>
              <a:off x="6485323" y="3854354"/>
              <a:ext cx="460900" cy="318113"/>
            </a:xfrm>
            <a:custGeom>
              <a:avLst/>
              <a:gdLst>
                <a:gd name="connsiteX0" fmla="*/ 453348 w 460900"/>
                <a:gd name="connsiteY0" fmla="*/ 270569 h 318113"/>
                <a:gd name="connsiteX1" fmla="*/ 432972 w 460900"/>
                <a:gd name="connsiteY1" fmla="*/ 270569 h 318113"/>
                <a:gd name="connsiteX2" fmla="*/ 432972 w 460900"/>
                <a:gd name="connsiteY2" fmla="*/ 22455 h 318113"/>
                <a:gd name="connsiteX3" fmla="*/ 410518 w 460900"/>
                <a:gd name="connsiteY3" fmla="*/ 0 h 318113"/>
                <a:gd name="connsiteX4" fmla="*/ 50434 w 460900"/>
                <a:gd name="connsiteY4" fmla="*/ 0 h 318113"/>
                <a:gd name="connsiteX5" fmla="*/ 27980 w 460900"/>
                <a:gd name="connsiteY5" fmla="*/ 22455 h 318113"/>
                <a:gd name="connsiteX6" fmla="*/ 27980 w 460900"/>
                <a:gd name="connsiteY6" fmla="*/ 270569 h 318113"/>
                <a:gd name="connsiteX7" fmla="*/ 7603 w 460900"/>
                <a:gd name="connsiteY7" fmla="*/ 270569 h 318113"/>
                <a:gd name="connsiteX8" fmla="*/ 0 w 460900"/>
                <a:gd name="connsiteY8" fmla="*/ 278172 h 318113"/>
                <a:gd name="connsiteX9" fmla="*/ 0 w 460900"/>
                <a:gd name="connsiteY9" fmla="*/ 295609 h 318113"/>
                <a:gd name="connsiteX10" fmla="*/ 22455 w 460900"/>
                <a:gd name="connsiteY10" fmla="*/ 318114 h 318113"/>
                <a:gd name="connsiteX11" fmla="*/ 438396 w 460900"/>
                <a:gd name="connsiteY11" fmla="*/ 318114 h 318113"/>
                <a:gd name="connsiteX12" fmla="*/ 460900 w 460900"/>
                <a:gd name="connsiteY12" fmla="*/ 295609 h 318113"/>
                <a:gd name="connsiteX13" fmla="*/ 460900 w 460900"/>
                <a:gd name="connsiteY13" fmla="*/ 278172 h 318113"/>
                <a:gd name="connsiteX14" fmla="*/ 453297 w 460900"/>
                <a:gd name="connsiteY14" fmla="*/ 270569 h 318113"/>
                <a:gd name="connsiteX15" fmla="*/ 43236 w 460900"/>
                <a:gd name="connsiteY15" fmla="*/ 22404 h 318113"/>
                <a:gd name="connsiteX16" fmla="*/ 50485 w 460900"/>
                <a:gd name="connsiteY16" fmla="*/ 15156 h 318113"/>
                <a:gd name="connsiteX17" fmla="*/ 410568 w 460900"/>
                <a:gd name="connsiteY17" fmla="*/ 15156 h 318113"/>
                <a:gd name="connsiteX18" fmla="*/ 417816 w 460900"/>
                <a:gd name="connsiteY18" fmla="*/ 22404 h 318113"/>
                <a:gd name="connsiteX19" fmla="*/ 417816 w 460900"/>
                <a:gd name="connsiteY19" fmla="*/ 270519 h 318113"/>
                <a:gd name="connsiteX20" fmla="*/ 43236 w 460900"/>
                <a:gd name="connsiteY20" fmla="*/ 270519 h 318113"/>
                <a:gd name="connsiteX21" fmla="*/ 43236 w 460900"/>
                <a:gd name="connsiteY21" fmla="*/ 22404 h 318113"/>
                <a:gd name="connsiteX22" fmla="*/ 445745 w 460900"/>
                <a:gd name="connsiteY22" fmla="*/ 295609 h 318113"/>
                <a:gd name="connsiteX23" fmla="*/ 438446 w 460900"/>
                <a:gd name="connsiteY23" fmla="*/ 302908 h 318113"/>
                <a:gd name="connsiteX24" fmla="*/ 22506 w 460900"/>
                <a:gd name="connsiteY24" fmla="*/ 302908 h 318113"/>
                <a:gd name="connsiteX25" fmla="*/ 15257 w 460900"/>
                <a:gd name="connsiteY25" fmla="*/ 295609 h 318113"/>
                <a:gd name="connsiteX26" fmla="*/ 15257 w 460900"/>
                <a:gd name="connsiteY26" fmla="*/ 285775 h 318113"/>
                <a:gd name="connsiteX27" fmla="*/ 445745 w 460900"/>
                <a:gd name="connsiteY27" fmla="*/ 285775 h 318113"/>
                <a:gd name="connsiteX28" fmla="*/ 445745 w 460900"/>
                <a:gd name="connsiteY28" fmla="*/ 295609 h 318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460900" h="318113">
                  <a:moveTo>
                    <a:pt x="453348" y="270569"/>
                  </a:moveTo>
                  <a:lnTo>
                    <a:pt x="432972" y="270569"/>
                  </a:lnTo>
                  <a:lnTo>
                    <a:pt x="432972" y="22455"/>
                  </a:lnTo>
                  <a:cubicBezTo>
                    <a:pt x="432972" y="10087"/>
                    <a:pt x="422885" y="0"/>
                    <a:pt x="410518" y="0"/>
                  </a:cubicBezTo>
                  <a:lnTo>
                    <a:pt x="50434" y="0"/>
                  </a:lnTo>
                  <a:cubicBezTo>
                    <a:pt x="38066" y="0"/>
                    <a:pt x="27980" y="10087"/>
                    <a:pt x="27980" y="22455"/>
                  </a:cubicBezTo>
                  <a:lnTo>
                    <a:pt x="27980" y="270569"/>
                  </a:lnTo>
                  <a:lnTo>
                    <a:pt x="7603" y="270569"/>
                  </a:lnTo>
                  <a:cubicBezTo>
                    <a:pt x="3396" y="270569"/>
                    <a:pt x="0" y="273965"/>
                    <a:pt x="0" y="278172"/>
                  </a:cubicBezTo>
                  <a:lnTo>
                    <a:pt x="0" y="295609"/>
                  </a:lnTo>
                  <a:cubicBezTo>
                    <a:pt x="0" y="308027"/>
                    <a:pt x="10087" y="318114"/>
                    <a:pt x="22455" y="318114"/>
                  </a:cubicBezTo>
                  <a:lnTo>
                    <a:pt x="438396" y="318114"/>
                  </a:lnTo>
                  <a:cubicBezTo>
                    <a:pt x="450814" y="318114"/>
                    <a:pt x="460900" y="308027"/>
                    <a:pt x="460900" y="295609"/>
                  </a:cubicBezTo>
                  <a:lnTo>
                    <a:pt x="460900" y="278172"/>
                  </a:lnTo>
                  <a:cubicBezTo>
                    <a:pt x="460900" y="273965"/>
                    <a:pt x="457504" y="270569"/>
                    <a:pt x="453297" y="270569"/>
                  </a:cubicBezTo>
                  <a:close/>
                  <a:moveTo>
                    <a:pt x="43236" y="22404"/>
                  </a:moveTo>
                  <a:cubicBezTo>
                    <a:pt x="43236" y="18400"/>
                    <a:pt x="46481" y="15156"/>
                    <a:pt x="50485" y="15156"/>
                  </a:cubicBezTo>
                  <a:lnTo>
                    <a:pt x="410568" y="15156"/>
                  </a:lnTo>
                  <a:cubicBezTo>
                    <a:pt x="414572" y="15156"/>
                    <a:pt x="417816" y="18400"/>
                    <a:pt x="417816" y="22404"/>
                  </a:cubicBezTo>
                  <a:lnTo>
                    <a:pt x="417816" y="270519"/>
                  </a:lnTo>
                  <a:lnTo>
                    <a:pt x="43236" y="270519"/>
                  </a:lnTo>
                  <a:lnTo>
                    <a:pt x="43236" y="22404"/>
                  </a:lnTo>
                  <a:close/>
                  <a:moveTo>
                    <a:pt x="445745" y="295609"/>
                  </a:moveTo>
                  <a:cubicBezTo>
                    <a:pt x="445745" y="299613"/>
                    <a:pt x="442501" y="302908"/>
                    <a:pt x="438446" y="302908"/>
                  </a:cubicBezTo>
                  <a:lnTo>
                    <a:pt x="22506" y="302908"/>
                  </a:lnTo>
                  <a:cubicBezTo>
                    <a:pt x="18501" y="302908"/>
                    <a:pt x="15257" y="299664"/>
                    <a:pt x="15257" y="295609"/>
                  </a:cubicBezTo>
                  <a:lnTo>
                    <a:pt x="15257" y="285775"/>
                  </a:lnTo>
                  <a:lnTo>
                    <a:pt x="445745" y="285775"/>
                  </a:lnTo>
                  <a:lnTo>
                    <a:pt x="445745" y="295609"/>
                  </a:lnTo>
                  <a:close/>
                </a:path>
              </a:pathLst>
            </a:custGeom>
            <a:grpFill/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755" name="Frihandsfigur: Form 754">
              <a:extLst>
                <a:ext uri="{FF2B5EF4-FFF2-40B4-BE49-F238E27FC236}">
                  <a16:creationId xmlns:a16="http://schemas.microsoft.com/office/drawing/2014/main" id="{81EC4F3B-ED79-DE62-23EA-787D12AE4E6D}"/>
                </a:ext>
              </a:extLst>
            </p:cNvPr>
            <p:cNvSpPr/>
            <p:nvPr/>
          </p:nvSpPr>
          <p:spPr>
            <a:xfrm>
              <a:off x="6581376" y="3906917"/>
              <a:ext cx="117848" cy="15206"/>
            </a:xfrm>
            <a:custGeom>
              <a:avLst/>
              <a:gdLst>
                <a:gd name="connsiteX0" fmla="*/ 7603 w 117848"/>
                <a:gd name="connsiteY0" fmla="*/ 15206 h 15206"/>
                <a:gd name="connsiteX1" fmla="*/ 110245 w 117848"/>
                <a:gd name="connsiteY1" fmla="*/ 15206 h 15206"/>
                <a:gd name="connsiteX2" fmla="*/ 117848 w 117848"/>
                <a:gd name="connsiteY2" fmla="*/ 7603 h 15206"/>
                <a:gd name="connsiteX3" fmla="*/ 110245 w 117848"/>
                <a:gd name="connsiteY3" fmla="*/ 0 h 15206"/>
                <a:gd name="connsiteX4" fmla="*/ 7603 w 117848"/>
                <a:gd name="connsiteY4" fmla="*/ 0 h 15206"/>
                <a:gd name="connsiteX5" fmla="*/ 0 w 117848"/>
                <a:gd name="connsiteY5" fmla="*/ 7603 h 15206"/>
                <a:gd name="connsiteX6" fmla="*/ 7603 w 117848"/>
                <a:gd name="connsiteY6" fmla="*/ 15206 h 15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848" h="15206">
                  <a:moveTo>
                    <a:pt x="7603" y="15206"/>
                  </a:moveTo>
                  <a:lnTo>
                    <a:pt x="110245" y="15206"/>
                  </a:lnTo>
                  <a:cubicBezTo>
                    <a:pt x="114452" y="15206"/>
                    <a:pt x="117848" y="11810"/>
                    <a:pt x="117848" y="7603"/>
                  </a:cubicBezTo>
                  <a:cubicBezTo>
                    <a:pt x="117848" y="3396"/>
                    <a:pt x="114452" y="0"/>
                    <a:pt x="110245" y="0"/>
                  </a:cubicBezTo>
                  <a:lnTo>
                    <a:pt x="7603" y="0"/>
                  </a:lnTo>
                  <a:cubicBezTo>
                    <a:pt x="3396" y="0"/>
                    <a:pt x="0" y="3396"/>
                    <a:pt x="0" y="7603"/>
                  </a:cubicBezTo>
                  <a:cubicBezTo>
                    <a:pt x="0" y="11810"/>
                    <a:pt x="3396" y="15206"/>
                    <a:pt x="7603" y="15206"/>
                  </a:cubicBezTo>
                  <a:close/>
                </a:path>
              </a:pathLst>
            </a:custGeom>
            <a:grpFill/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756" name="Frihandsfigur: Form 755">
              <a:extLst>
                <a:ext uri="{FF2B5EF4-FFF2-40B4-BE49-F238E27FC236}">
                  <a16:creationId xmlns:a16="http://schemas.microsoft.com/office/drawing/2014/main" id="{9171DD81-0461-1A72-06A6-89789F17F0AE}"/>
                </a:ext>
              </a:extLst>
            </p:cNvPr>
            <p:cNvSpPr/>
            <p:nvPr/>
          </p:nvSpPr>
          <p:spPr>
            <a:xfrm>
              <a:off x="6581376" y="3945997"/>
              <a:ext cx="206550" cy="64119"/>
            </a:xfrm>
            <a:custGeom>
              <a:avLst/>
              <a:gdLst>
                <a:gd name="connsiteX0" fmla="*/ 198948 w 206550"/>
                <a:gd name="connsiteY0" fmla="*/ 0 h 64119"/>
                <a:gd name="connsiteX1" fmla="*/ 7603 w 206550"/>
                <a:gd name="connsiteY1" fmla="*/ 0 h 64119"/>
                <a:gd name="connsiteX2" fmla="*/ 0 w 206550"/>
                <a:gd name="connsiteY2" fmla="*/ 7603 h 64119"/>
                <a:gd name="connsiteX3" fmla="*/ 0 w 206550"/>
                <a:gd name="connsiteY3" fmla="*/ 56516 h 64119"/>
                <a:gd name="connsiteX4" fmla="*/ 7603 w 206550"/>
                <a:gd name="connsiteY4" fmla="*/ 64119 h 64119"/>
                <a:gd name="connsiteX5" fmla="*/ 198948 w 206550"/>
                <a:gd name="connsiteY5" fmla="*/ 64119 h 64119"/>
                <a:gd name="connsiteX6" fmla="*/ 206551 w 206550"/>
                <a:gd name="connsiteY6" fmla="*/ 56516 h 64119"/>
                <a:gd name="connsiteX7" fmla="*/ 206551 w 206550"/>
                <a:gd name="connsiteY7" fmla="*/ 7603 h 64119"/>
                <a:gd name="connsiteX8" fmla="*/ 198948 w 206550"/>
                <a:gd name="connsiteY8" fmla="*/ 0 h 64119"/>
                <a:gd name="connsiteX9" fmla="*/ 191345 w 206550"/>
                <a:gd name="connsiteY9" fmla="*/ 48913 h 64119"/>
                <a:gd name="connsiteX10" fmla="*/ 15206 w 206550"/>
                <a:gd name="connsiteY10" fmla="*/ 48913 h 64119"/>
                <a:gd name="connsiteX11" fmla="*/ 15206 w 206550"/>
                <a:gd name="connsiteY11" fmla="*/ 15206 h 64119"/>
                <a:gd name="connsiteX12" fmla="*/ 191345 w 206550"/>
                <a:gd name="connsiteY12" fmla="*/ 15206 h 64119"/>
                <a:gd name="connsiteX13" fmla="*/ 191345 w 206550"/>
                <a:gd name="connsiteY13" fmla="*/ 48913 h 6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6550" h="64119">
                  <a:moveTo>
                    <a:pt x="198948" y="0"/>
                  </a:moveTo>
                  <a:lnTo>
                    <a:pt x="7603" y="0"/>
                  </a:lnTo>
                  <a:cubicBezTo>
                    <a:pt x="3396" y="0"/>
                    <a:pt x="0" y="3396"/>
                    <a:pt x="0" y="7603"/>
                  </a:cubicBezTo>
                  <a:lnTo>
                    <a:pt x="0" y="56516"/>
                  </a:lnTo>
                  <a:cubicBezTo>
                    <a:pt x="0" y="60723"/>
                    <a:pt x="3396" y="64119"/>
                    <a:pt x="7603" y="64119"/>
                  </a:cubicBezTo>
                  <a:lnTo>
                    <a:pt x="198948" y="64119"/>
                  </a:lnTo>
                  <a:cubicBezTo>
                    <a:pt x="203155" y="64119"/>
                    <a:pt x="206551" y="60723"/>
                    <a:pt x="206551" y="56516"/>
                  </a:cubicBezTo>
                  <a:lnTo>
                    <a:pt x="206551" y="7603"/>
                  </a:lnTo>
                  <a:cubicBezTo>
                    <a:pt x="206551" y="3396"/>
                    <a:pt x="203155" y="0"/>
                    <a:pt x="198948" y="0"/>
                  </a:cubicBezTo>
                  <a:close/>
                  <a:moveTo>
                    <a:pt x="191345" y="48913"/>
                  </a:moveTo>
                  <a:lnTo>
                    <a:pt x="15206" y="48913"/>
                  </a:lnTo>
                  <a:lnTo>
                    <a:pt x="15206" y="15206"/>
                  </a:lnTo>
                  <a:lnTo>
                    <a:pt x="191345" y="15206"/>
                  </a:lnTo>
                  <a:lnTo>
                    <a:pt x="191345" y="48913"/>
                  </a:lnTo>
                  <a:close/>
                </a:path>
              </a:pathLst>
            </a:custGeom>
            <a:grpFill/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757" name="Frihandsfigur: Form 756">
              <a:extLst>
                <a:ext uri="{FF2B5EF4-FFF2-40B4-BE49-F238E27FC236}">
                  <a16:creationId xmlns:a16="http://schemas.microsoft.com/office/drawing/2014/main" id="{26D631DF-C1EC-B2DA-23EE-FFEF42FC437E}"/>
                </a:ext>
              </a:extLst>
            </p:cNvPr>
            <p:cNvSpPr/>
            <p:nvPr/>
          </p:nvSpPr>
          <p:spPr>
            <a:xfrm>
              <a:off x="6581376" y="4032773"/>
              <a:ext cx="206550" cy="64119"/>
            </a:xfrm>
            <a:custGeom>
              <a:avLst/>
              <a:gdLst>
                <a:gd name="connsiteX0" fmla="*/ 198948 w 206550"/>
                <a:gd name="connsiteY0" fmla="*/ 0 h 64119"/>
                <a:gd name="connsiteX1" fmla="*/ 7603 w 206550"/>
                <a:gd name="connsiteY1" fmla="*/ 0 h 64119"/>
                <a:gd name="connsiteX2" fmla="*/ 0 w 206550"/>
                <a:gd name="connsiteY2" fmla="*/ 7603 h 64119"/>
                <a:gd name="connsiteX3" fmla="*/ 0 w 206550"/>
                <a:gd name="connsiteY3" fmla="*/ 56516 h 64119"/>
                <a:gd name="connsiteX4" fmla="*/ 7603 w 206550"/>
                <a:gd name="connsiteY4" fmla="*/ 64119 h 64119"/>
                <a:gd name="connsiteX5" fmla="*/ 198948 w 206550"/>
                <a:gd name="connsiteY5" fmla="*/ 64119 h 64119"/>
                <a:gd name="connsiteX6" fmla="*/ 206551 w 206550"/>
                <a:gd name="connsiteY6" fmla="*/ 56516 h 64119"/>
                <a:gd name="connsiteX7" fmla="*/ 206551 w 206550"/>
                <a:gd name="connsiteY7" fmla="*/ 7603 h 64119"/>
                <a:gd name="connsiteX8" fmla="*/ 198948 w 206550"/>
                <a:gd name="connsiteY8" fmla="*/ 0 h 64119"/>
                <a:gd name="connsiteX9" fmla="*/ 191345 w 206550"/>
                <a:gd name="connsiteY9" fmla="*/ 48913 h 64119"/>
                <a:gd name="connsiteX10" fmla="*/ 15206 w 206550"/>
                <a:gd name="connsiteY10" fmla="*/ 48913 h 64119"/>
                <a:gd name="connsiteX11" fmla="*/ 15206 w 206550"/>
                <a:gd name="connsiteY11" fmla="*/ 15206 h 64119"/>
                <a:gd name="connsiteX12" fmla="*/ 191345 w 206550"/>
                <a:gd name="connsiteY12" fmla="*/ 15206 h 64119"/>
                <a:gd name="connsiteX13" fmla="*/ 191345 w 206550"/>
                <a:gd name="connsiteY13" fmla="*/ 48913 h 6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6550" h="64119">
                  <a:moveTo>
                    <a:pt x="198948" y="0"/>
                  </a:moveTo>
                  <a:lnTo>
                    <a:pt x="7603" y="0"/>
                  </a:lnTo>
                  <a:cubicBezTo>
                    <a:pt x="3396" y="0"/>
                    <a:pt x="0" y="3396"/>
                    <a:pt x="0" y="7603"/>
                  </a:cubicBezTo>
                  <a:lnTo>
                    <a:pt x="0" y="56516"/>
                  </a:lnTo>
                  <a:cubicBezTo>
                    <a:pt x="0" y="60724"/>
                    <a:pt x="3396" y="64119"/>
                    <a:pt x="7603" y="64119"/>
                  </a:cubicBezTo>
                  <a:lnTo>
                    <a:pt x="198948" y="64119"/>
                  </a:lnTo>
                  <a:cubicBezTo>
                    <a:pt x="203155" y="64119"/>
                    <a:pt x="206551" y="60724"/>
                    <a:pt x="206551" y="56516"/>
                  </a:cubicBezTo>
                  <a:lnTo>
                    <a:pt x="206551" y="7603"/>
                  </a:lnTo>
                  <a:cubicBezTo>
                    <a:pt x="206551" y="3396"/>
                    <a:pt x="203155" y="0"/>
                    <a:pt x="198948" y="0"/>
                  </a:cubicBezTo>
                  <a:close/>
                  <a:moveTo>
                    <a:pt x="191345" y="48913"/>
                  </a:moveTo>
                  <a:lnTo>
                    <a:pt x="15206" y="48913"/>
                  </a:lnTo>
                  <a:lnTo>
                    <a:pt x="15206" y="15206"/>
                  </a:lnTo>
                  <a:lnTo>
                    <a:pt x="191345" y="15206"/>
                  </a:lnTo>
                  <a:lnTo>
                    <a:pt x="191345" y="48913"/>
                  </a:lnTo>
                  <a:close/>
                </a:path>
              </a:pathLst>
            </a:custGeom>
            <a:grpFill/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758" name="Frihandsfigur: Form 757">
              <a:extLst>
                <a:ext uri="{FF2B5EF4-FFF2-40B4-BE49-F238E27FC236}">
                  <a16:creationId xmlns:a16="http://schemas.microsoft.com/office/drawing/2014/main" id="{34835C10-65C9-D8F6-2CFD-016546F7D9BB}"/>
                </a:ext>
              </a:extLst>
            </p:cNvPr>
            <p:cNvSpPr/>
            <p:nvPr/>
          </p:nvSpPr>
          <p:spPr>
            <a:xfrm>
              <a:off x="6812676" y="3908153"/>
              <a:ext cx="55279" cy="63642"/>
            </a:xfrm>
            <a:custGeom>
              <a:avLst/>
              <a:gdLst>
                <a:gd name="connsiteX0" fmla="*/ 38407 w 55279"/>
                <a:gd name="connsiteY0" fmla="*/ 34802 h 63642"/>
                <a:gd name="connsiteX1" fmla="*/ 45959 w 55279"/>
                <a:gd name="connsiteY1" fmla="*/ 32369 h 63642"/>
                <a:gd name="connsiteX2" fmla="*/ 50318 w 55279"/>
                <a:gd name="connsiteY2" fmla="*/ 26895 h 63642"/>
                <a:gd name="connsiteX3" fmla="*/ 46973 w 55279"/>
                <a:gd name="connsiteY3" fmla="*/ 20761 h 63642"/>
                <a:gd name="connsiteX4" fmla="*/ 9312 w 55279"/>
                <a:gd name="connsiteY4" fmla="*/ 740 h 63642"/>
                <a:gd name="connsiteX5" fmla="*/ 2267 w 55279"/>
                <a:gd name="connsiteY5" fmla="*/ 1500 h 63642"/>
                <a:gd name="connsiteX6" fmla="*/ 290 w 55279"/>
                <a:gd name="connsiteY6" fmla="*/ 8292 h 63642"/>
                <a:gd name="connsiteX7" fmla="*/ 13317 w 55279"/>
                <a:gd name="connsiteY7" fmla="*/ 48893 h 63642"/>
                <a:gd name="connsiteX8" fmla="*/ 18791 w 55279"/>
                <a:gd name="connsiteY8" fmla="*/ 53252 h 63642"/>
                <a:gd name="connsiteX9" fmla="*/ 19348 w 55279"/>
                <a:gd name="connsiteY9" fmla="*/ 53252 h 63642"/>
                <a:gd name="connsiteX10" fmla="*/ 24924 w 55279"/>
                <a:gd name="connsiteY10" fmla="*/ 49907 h 63642"/>
                <a:gd name="connsiteX11" fmla="*/ 28675 w 55279"/>
                <a:gd name="connsiteY11" fmla="*/ 42912 h 63642"/>
                <a:gd name="connsiteX12" fmla="*/ 44084 w 55279"/>
                <a:gd name="connsiteY12" fmla="*/ 61362 h 63642"/>
                <a:gd name="connsiteX13" fmla="*/ 48950 w 55279"/>
                <a:gd name="connsiteY13" fmla="*/ 63643 h 63642"/>
                <a:gd name="connsiteX14" fmla="*/ 53005 w 55279"/>
                <a:gd name="connsiteY14" fmla="*/ 62173 h 63642"/>
                <a:gd name="connsiteX15" fmla="*/ 53816 w 55279"/>
                <a:gd name="connsiteY15" fmla="*/ 53252 h 63642"/>
                <a:gd name="connsiteX16" fmla="*/ 38407 w 55279"/>
                <a:gd name="connsiteY16" fmla="*/ 34802 h 6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5279" h="63642">
                  <a:moveTo>
                    <a:pt x="38407" y="34802"/>
                  </a:moveTo>
                  <a:lnTo>
                    <a:pt x="45959" y="32369"/>
                  </a:lnTo>
                  <a:cubicBezTo>
                    <a:pt x="48392" y="31558"/>
                    <a:pt x="50116" y="29429"/>
                    <a:pt x="50318" y="26895"/>
                  </a:cubicBezTo>
                  <a:cubicBezTo>
                    <a:pt x="50521" y="24360"/>
                    <a:pt x="49203" y="21927"/>
                    <a:pt x="46973" y="20761"/>
                  </a:cubicBezTo>
                  <a:lnTo>
                    <a:pt x="9312" y="740"/>
                  </a:lnTo>
                  <a:cubicBezTo>
                    <a:pt x="7032" y="-477"/>
                    <a:pt x="4244" y="-172"/>
                    <a:pt x="2267" y="1500"/>
                  </a:cubicBezTo>
                  <a:cubicBezTo>
                    <a:pt x="290" y="3173"/>
                    <a:pt x="-470" y="5859"/>
                    <a:pt x="290" y="8292"/>
                  </a:cubicBezTo>
                  <a:lnTo>
                    <a:pt x="13317" y="48893"/>
                  </a:lnTo>
                  <a:cubicBezTo>
                    <a:pt x="14077" y="51326"/>
                    <a:pt x="16256" y="53049"/>
                    <a:pt x="18791" y="53252"/>
                  </a:cubicBezTo>
                  <a:cubicBezTo>
                    <a:pt x="18994" y="53252"/>
                    <a:pt x="19196" y="53252"/>
                    <a:pt x="19348" y="53252"/>
                  </a:cubicBezTo>
                  <a:cubicBezTo>
                    <a:pt x="21680" y="53252"/>
                    <a:pt x="23809" y="51985"/>
                    <a:pt x="24924" y="49907"/>
                  </a:cubicBezTo>
                  <a:lnTo>
                    <a:pt x="28675" y="42912"/>
                  </a:lnTo>
                  <a:lnTo>
                    <a:pt x="44084" y="61362"/>
                  </a:lnTo>
                  <a:cubicBezTo>
                    <a:pt x="45351" y="62883"/>
                    <a:pt x="47125" y="63643"/>
                    <a:pt x="48950" y="63643"/>
                  </a:cubicBezTo>
                  <a:cubicBezTo>
                    <a:pt x="50369" y="63643"/>
                    <a:pt x="51839" y="63136"/>
                    <a:pt x="53005" y="62173"/>
                  </a:cubicBezTo>
                  <a:cubicBezTo>
                    <a:pt x="55691" y="59943"/>
                    <a:pt x="56046" y="55939"/>
                    <a:pt x="53816" y="53252"/>
                  </a:cubicBezTo>
                  <a:lnTo>
                    <a:pt x="38407" y="34802"/>
                  </a:lnTo>
                  <a:close/>
                </a:path>
              </a:pathLst>
            </a:custGeom>
            <a:grpFill/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  <p:grpSp>
        <p:nvGrpSpPr>
          <p:cNvPr id="826" name="Bild 3">
            <a:extLst>
              <a:ext uri="{FF2B5EF4-FFF2-40B4-BE49-F238E27FC236}">
                <a16:creationId xmlns:a16="http://schemas.microsoft.com/office/drawing/2014/main" id="{73A4C43D-367E-95DA-D04E-43D7043C412A}"/>
              </a:ext>
            </a:extLst>
          </p:cNvPr>
          <p:cNvGrpSpPr/>
          <p:nvPr/>
        </p:nvGrpSpPr>
        <p:grpSpPr>
          <a:xfrm>
            <a:off x="6999222" y="2999251"/>
            <a:ext cx="535252" cy="442846"/>
            <a:chOff x="5341137" y="2665279"/>
            <a:chExt cx="414389" cy="342849"/>
          </a:xfrm>
          <a:solidFill>
            <a:schemeClr val="bg1"/>
          </a:solidFill>
        </p:grpSpPr>
        <p:sp>
          <p:nvSpPr>
            <p:cNvPr id="827" name="Frihandsfigur: Form 826">
              <a:extLst>
                <a:ext uri="{FF2B5EF4-FFF2-40B4-BE49-F238E27FC236}">
                  <a16:creationId xmlns:a16="http://schemas.microsoft.com/office/drawing/2014/main" id="{D43A156C-CE85-568C-7663-0F84EE86E184}"/>
                </a:ext>
              </a:extLst>
            </p:cNvPr>
            <p:cNvSpPr/>
            <p:nvPr/>
          </p:nvSpPr>
          <p:spPr>
            <a:xfrm>
              <a:off x="5417650" y="2823478"/>
              <a:ext cx="106434" cy="106439"/>
            </a:xfrm>
            <a:custGeom>
              <a:avLst/>
              <a:gdLst>
                <a:gd name="connsiteX0" fmla="*/ 53216 w 106434"/>
                <a:gd name="connsiteY0" fmla="*/ 106439 h 106439"/>
                <a:gd name="connsiteX1" fmla="*/ 64723 w 106434"/>
                <a:gd name="connsiteY1" fmla="*/ 105172 h 106439"/>
                <a:gd name="connsiteX2" fmla="*/ 98075 w 106434"/>
                <a:gd name="connsiteY2" fmla="*/ 81805 h 106439"/>
                <a:gd name="connsiteX3" fmla="*/ 105171 w 106434"/>
                <a:gd name="connsiteY3" fmla="*/ 41712 h 106439"/>
                <a:gd name="connsiteX4" fmla="*/ 81804 w 106434"/>
                <a:gd name="connsiteY4" fmla="*/ 8359 h 106439"/>
                <a:gd name="connsiteX5" fmla="*/ 41710 w 106434"/>
                <a:gd name="connsiteY5" fmla="*/ 1263 h 106439"/>
                <a:gd name="connsiteX6" fmla="*/ 1262 w 106434"/>
                <a:gd name="connsiteY6" fmla="*/ 64724 h 106439"/>
                <a:gd name="connsiteX7" fmla="*/ 53216 w 106434"/>
                <a:gd name="connsiteY7" fmla="*/ 106439 h 106439"/>
                <a:gd name="connsiteX8" fmla="*/ 45005 w 106434"/>
                <a:gd name="connsiteY8" fmla="*/ 16115 h 106439"/>
                <a:gd name="connsiteX9" fmla="*/ 53318 w 106434"/>
                <a:gd name="connsiteY9" fmla="*/ 15202 h 106439"/>
                <a:gd name="connsiteX10" fmla="*/ 73644 w 106434"/>
                <a:gd name="connsiteY10" fmla="*/ 21183 h 106439"/>
                <a:gd name="connsiteX11" fmla="*/ 90320 w 106434"/>
                <a:gd name="connsiteY11" fmla="*/ 45006 h 106439"/>
                <a:gd name="connsiteX12" fmla="*/ 90320 w 106434"/>
                <a:gd name="connsiteY12" fmla="*/ 45006 h 106439"/>
                <a:gd name="connsiteX13" fmla="*/ 85251 w 106434"/>
                <a:gd name="connsiteY13" fmla="*/ 73645 h 106439"/>
                <a:gd name="connsiteX14" fmla="*/ 61428 w 106434"/>
                <a:gd name="connsiteY14" fmla="*/ 90321 h 106439"/>
                <a:gd name="connsiteX15" fmla="*/ 16113 w 106434"/>
                <a:gd name="connsiteY15" fmla="*/ 61429 h 106439"/>
                <a:gd name="connsiteX16" fmla="*/ 45005 w 106434"/>
                <a:gd name="connsiteY16" fmla="*/ 16115 h 106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6434" h="106439">
                  <a:moveTo>
                    <a:pt x="53216" y="106439"/>
                  </a:moveTo>
                  <a:cubicBezTo>
                    <a:pt x="57018" y="106439"/>
                    <a:pt x="60870" y="106034"/>
                    <a:pt x="64723" y="105172"/>
                  </a:cubicBezTo>
                  <a:cubicBezTo>
                    <a:pt x="78611" y="102080"/>
                    <a:pt x="90421" y="93818"/>
                    <a:pt x="98075" y="81805"/>
                  </a:cubicBezTo>
                  <a:cubicBezTo>
                    <a:pt x="105729" y="69843"/>
                    <a:pt x="108212" y="55600"/>
                    <a:pt x="105171" y="41712"/>
                  </a:cubicBezTo>
                  <a:cubicBezTo>
                    <a:pt x="102079" y="27823"/>
                    <a:pt x="93817" y="16013"/>
                    <a:pt x="81804" y="8359"/>
                  </a:cubicBezTo>
                  <a:cubicBezTo>
                    <a:pt x="69791" y="706"/>
                    <a:pt x="55599" y="-1778"/>
                    <a:pt x="41710" y="1263"/>
                  </a:cubicBezTo>
                  <a:cubicBezTo>
                    <a:pt x="13072" y="7599"/>
                    <a:pt x="-5074" y="36085"/>
                    <a:pt x="1262" y="64724"/>
                  </a:cubicBezTo>
                  <a:cubicBezTo>
                    <a:pt x="6736" y="89510"/>
                    <a:pt x="28785" y="106439"/>
                    <a:pt x="53216" y="106439"/>
                  </a:cubicBezTo>
                  <a:close/>
                  <a:moveTo>
                    <a:pt x="45005" y="16115"/>
                  </a:moveTo>
                  <a:cubicBezTo>
                    <a:pt x="47742" y="15506"/>
                    <a:pt x="50530" y="15202"/>
                    <a:pt x="53318" y="15202"/>
                  </a:cubicBezTo>
                  <a:cubicBezTo>
                    <a:pt x="60465" y="15202"/>
                    <a:pt x="67460" y="17230"/>
                    <a:pt x="73644" y="21183"/>
                  </a:cubicBezTo>
                  <a:cubicBezTo>
                    <a:pt x="82210" y="26657"/>
                    <a:pt x="88140" y="35122"/>
                    <a:pt x="90320" y="45006"/>
                  </a:cubicBezTo>
                  <a:lnTo>
                    <a:pt x="90320" y="45006"/>
                  </a:lnTo>
                  <a:cubicBezTo>
                    <a:pt x="92499" y="54941"/>
                    <a:pt x="90725" y="65078"/>
                    <a:pt x="85251" y="73645"/>
                  </a:cubicBezTo>
                  <a:cubicBezTo>
                    <a:pt x="79777" y="82211"/>
                    <a:pt x="71312" y="88141"/>
                    <a:pt x="61428" y="90321"/>
                  </a:cubicBezTo>
                  <a:cubicBezTo>
                    <a:pt x="40950" y="94832"/>
                    <a:pt x="20675" y="81907"/>
                    <a:pt x="16113" y="61429"/>
                  </a:cubicBezTo>
                  <a:cubicBezTo>
                    <a:pt x="11602" y="40951"/>
                    <a:pt x="24528" y="20626"/>
                    <a:pt x="45005" y="16115"/>
                  </a:cubicBezTo>
                  <a:close/>
                </a:path>
              </a:pathLst>
            </a:custGeom>
            <a:grpFill/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828" name="Frihandsfigur: Form 827">
              <a:extLst>
                <a:ext uri="{FF2B5EF4-FFF2-40B4-BE49-F238E27FC236}">
                  <a16:creationId xmlns:a16="http://schemas.microsoft.com/office/drawing/2014/main" id="{E4FB457B-4AB3-63A6-330D-9B2F4ED539BD}"/>
                </a:ext>
              </a:extLst>
            </p:cNvPr>
            <p:cNvSpPr/>
            <p:nvPr/>
          </p:nvSpPr>
          <p:spPr>
            <a:xfrm>
              <a:off x="5341137" y="2745314"/>
              <a:ext cx="259539" cy="262813"/>
            </a:xfrm>
            <a:custGeom>
              <a:avLst/>
              <a:gdLst>
                <a:gd name="connsiteX0" fmla="*/ 3872 w 259539"/>
                <a:gd name="connsiteY0" fmla="*/ 160882 h 262813"/>
                <a:gd name="connsiteX1" fmla="*/ 324 w 259539"/>
                <a:gd name="connsiteY1" fmla="*/ 165342 h 262813"/>
                <a:gd name="connsiteX2" fmla="*/ 1034 w 259539"/>
                <a:gd name="connsiteY2" fmla="*/ 171323 h 262813"/>
                <a:gd name="connsiteX3" fmla="*/ 30838 w 259539"/>
                <a:gd name="connsiteY3" fmla="*/ 222923 h 262813"/>
                <a:gd name="connsiteX4" fmla="*/ 35451 w 259539"/>
                <a:gd name="connsiteY4" fmla="*/ 226471 h 262813"/>
                <a:gd name="connsiteX5" fmla="*/ 41229 w 259539"/>
                <a:gd name="connsiteY5" fmla="*/ 225711 h 262813"/>
                <a:gd name="connsiteX6" fmla="*/ 73415 w 259539"/>
                <a:gd name="connsiteY6" fmla="*/ 225711 h 262813"/>
                <a:gd name="connsiteX7" fmla="*/ 76305 w 259539"/>
                <a:gd name="connsiteY7" fmla="*/ 227384 h 262813"/>
                <a:gd name="connsiteX8" fmla="*/ 92372 w 259539"/>
                <a:gd name="connsiteY8" fmla="*/ 255211 h 262813"/>
                <a:gd name="connsiteX9" fmla="*/ 94603 w 259539"/>
                <a:gd name="connsiteY9" fmla="*/ 260584 h 262813"/>
                <a:gd name="connsiteX10" fmla="*/ 99976 w 259539"/>
                <a:gd name="connsiteY10" fmla="*/ 262814 h 262813"/>
                <a:gd name="connsiteX11" fmla="*/ 159533 w 259539"/>
                <a:gd name="connsiteY11" fmla="*/ 262814 h 262813"/>
                <a:gd name="connsiteX12" fmla="*/ 167136 w 259539"/>
                <a:gd name="connsiteY12" fmla="*/ 255211 h 262813"/>
                <a:gd name="connsiteX13" fmla="*/ 183204 w 259539"/>
                <a:gd name="connsiteY13" fmla="*/ 227384 h 262813"/>
                <a:gd name="connsiteX14" fmla="*/ 186144 w 259539"/>
                <a:gd name="connsiteY14" fmla="*/ 225711 h 262813"/>
                <a:gd name="connsiteX15" fmla="*/ 218736 w 259539"/>
                <a:gd name="connsiteY15" fmla="*/ 225914 h 262813"/>
                <a:gd name="connsiteX16" fmla="*/ 228722 w 259539"/>
                <a:gd name="connsiteY16" fmla="*/ 222923 h 262813"/>
                <a:gd name="connsiteX17" fmla="*/ 258526 w 259539"/>
                <a:gd name="connsiteY17" fmla="*/ 171323 h 262813"/>
                <a:gd name="connsiteX18" fmla="*/ 259286 w 259539"/>
                <a:gd name="connsiteY18" fmla="*/ 165545 h 262813"/>
                <a:gd name="connsiteX19" fmla="*/ 255738 w 259539"/>
                <a:gd name="connsiteY19" fmla="*/ 160932 h 262813"/>
                <a:gd name="connsiteX20" fmla="*/ 239670 w 259539"/>
                <a:gd name="connsiteY20" fmla="*/ 133105 h 262813"/>
                <a:gd name="connsiteX21" fmla="*/ 239670 w 259539"/>
                <a:gd name="connsiteY21" fmla="*/ 129709 h 262813"/>
                <a:gd name="connsiteX22" fmla="*/ 255738 w 259539"/>
                <a:gd name="connsiteY22" fmla="*/ 101882 h 262813"/>
                <a:gd name="connsiteX23" fmla="*/ 258526 w 259539"/>
                <a:gd name="connsiteY23" fmla="*/ 91491 h 262813"/>
                <a:gd name="connsiteX24" fmla="*/ 228722 w 259539"/>
                <a:gd name="connsiteY24" fmla="*/ 39891 h 262813"/>
                <a:gd name="connsiteX25" fmla="*/ 224109 w 259539"/>
                <a:gd name="connsiteY25" fmla="*/ 36343 h 262813"/>
                <a:gd name="connsiteX26" fmla="*/ 218330 w 259539"/>
                <a:gd name="connsiteY26" fmla="*/ 37103 h 262813"/>
                <a:gd name="connsiteX27" fmla="*/ 186195 w 259539"/>
                <a:gd name="connsiteY27" fmla="*/ 37103 h 262813"/>
                <a:gd name="connsiteX28" fmla="*/ 183255 w 259539"/>
                <a:gd name="connsiteY28" fmla="*/ 35430 h 262813"/>
                <a:gd name="connsiteX29" fmla="*/ 167187 w 259539"/>
                <a:gd name="connsiteY29" fmla="*/ 7603 h 262813"/>
                <a:gd name="connsiteX30" fmla="*/ 164957 w 259539"/>
                <a:gd name="connsiteY30" fmla="*/ 2230 h 262813"/>
                <a:gd name="connsiteX31" fmla="*/ 159584 w 259539"/>
                <a:gd name="connsiteY31" fmla="*/ 0 h 262813"/>
                <a:gd name="connsiteX32" fmla="*/ 100026 w 259539"/>
                <a:gd name="connsiteY32" fmla="*/ 0 h 262813"/>
                <a:gd name="connsiteX33" fmla="*/ 92423 w 259539"/>
                <a:gd name="connsiteY33" fmla="*/ 7603 h 262813"/>
                <a:gd name="connsiteX34" fmla="*/ 76355 w 259539"/>
                <a:gd name="connsiteY34" fmla="*/ 35430 h 262813"/>
                <a:gd name="connsiteX35" fmla="*/ 73415 w 259539"/>
                <a:gd name="connsiteY35" fmla="*/ 37103 h 262813"/>
                <a:gd name="connsiteX36" fmla="*/ 40823 w 259539"/>
                <a:gd name="connsiteY36" fmla="*/ 36900 h 262813"/>
                <a:gd name="connsiteX37" fmla="*/ 30838 w 259539"/>
                <a:gd name="connsiteY37" fmla="*/ 39891 h 262813"/>
                <a:gd name="connsiteX38" fmla="*/ 1034 w 259539"/>
                <a:gd name="connsiteY38" fmla="*/ 91491 h 262813"/>
                <a:gd name="connsiteX39" fmla="*/ 3822 w 259539"/>
                <a:gd name="connsiteY39" fmla="*/ 101882 h 262813"/>
                <a:gd name="connsiteX40" fmla="*/ 19890 w 259539"/>
                <a:gd name="connsiteY40" fmla="*/ 129709 h 262813"/>
                <a:gd name="connsiteX41" fmla="*/ 19890 w 259539"/>
                <a:gd name="connsiteY41" fmla="*/ 133105 h 262813"/>
                <a:gd name="connsiteX42" fmla="*/ 3872 w 259539"/>
                <a:gd name="connsiteY42" fmla="*/ 160882 h 262813"/>
                <a:gd name="connsiteX43" fmla="*/ 17659 w 259539"/>
                <a:gd name="connsiteY43" fmla="*/ 93011 h 262813"/>
                <a:gd name="connsiteX44" fmla="*/ 40469 w 259539"/>
                <a:gd name="connsiteY44" fmla="*/ 53526 h 262813"/>
                <a:gd name="connsiteX45" fmla="*/ 80968 w 259539"/>
                <a:gd name="connsiteY45" fmla="*/ 50231 h 262813"/>
                <a:gd name="connsiteX46" fmla="*/ 83908 w 259539"/>
                <a:gd name="connsiteY46" fmla="*/ 48559 h 262813"/>
                <a:gd name="connsiteX47" fmla="*/ 106970 w 259539"/>
                <a:gd name="connsiteY47" fmla="*/ 15156 h 262813"/>
                <a:gd name="connsiteX48" fmla="*/ 152589 w 259539"/>
                <a:gd name="connsiteY48" fmla="*/ 15156 h 262813"/>
                <a:gd name="connsiteX49" fmla="*/ 175652 w 259539"/>
                <a:gd name="connsiteY49" fmla="*/ 48559 h 262813"/>
                <a:gd name="connsiteX50" fmla="*/ 178592 w 259539"/>
                <a:gd name="connsiteY50" fmla="*/ 50231 h 262813"/>
                <a:gd name="connsiteX51" fmla="*/ 219091 w 259539"/>
                <a:gd name="connsiteY51" fmla="*/ 53526 h 262813"/>
                <a:gd name="connsiteX52" fmla="*/ 241849 w 259539"/>
                <a:gd name="connsiteY52" fmla="*/ 93011 h 262813"/>
                <a:gd name="connsiteX53" fmla="*/ 224464 w 259539"/>
                <a:gd name="connsiteY53" fmla="*/ 129658 h 262813"/>
                <a:gd name="connsiteX54" fmla="*/ 224464 w 259539"/>
                <a:gd name="connsiteY54" fmla="*/ 133054 h 262813"/>
                <a:gd name="connsiteX55" fmla="*/ 241849 w 259539"/>
                <a:gd name="connsiteY55" fmla="*/ 169752 h 262813"/>
                <a:gd name="connsiteX56" fmla="*/ 219040 w 259539"/>
                <a:gd name="connsiteY56" fmla="*/ 209237 h 262813"/>
                <a:gd name="connsiteX57" fmla="*/ 178541 w 259539"/>
                <a:gd name="connsiteY57" fmla="*/ 212532 h 262813"/>
                <a:gd name="connsiteX58" fmla="*/ 175601 w 259539"/>
                <a:gd name="connsiteY58" fmla="*/ 214205 h 262813"/>
                <a:gd name="connsiteX59" fmla="*/ 152589 w 259539"/>
                <a:gd name="connsiteY59" fmla="*/ 247608 h 262813"/>
                <a:gd name="connsiteX60" fmla="*/ 106970 w 259539"/>
                <a:gd name="connsiteY60" fmla="*/ 247608 h 262813"/>
                <a:gd name="connsiteX61" fmla="*/ 83908 w 259539"/>
                <a:gd name="connsiteY61" fmla="*/ 214205 h 262813"/>
                <a:gd name="connsiteX62" fmla="*/ 81018 w 259539"/>
                <a:gd name="connsiteY62" fmla="*/ 212532 h 262813"/>
                <a:gd name="connsiteX63" fmla="*/ 40519 w 259539"/>
                <a:gd name="connsiteY63" fmla="*/ 209237 h 262813"/>
                <a:gd name="connsiteX64" fmla="*/ 17710 w 259539"/>
                <a:gd name="connsiteY64" fmla="*/ 169752 h 262813"/>
                <a:gd name="connsiteX65" fmla="*/ 35096 w 259539"/>
                <a:gd name="connsiteY65" fmla="*/ 133105 h 262813"/>
                <a:gd name="connsiteX66" fmla="*/ 35096 w 259539"/>
                <a:gd name="connsiteY66" fmla="*/ 129709 h 262813"/>
                <a:gd name="connsiteX67" fmla="*/ 17710 w 259539"/>
                <a:gd name="connsiteY67" fmla="*/ 93062 h 262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259539" h="262813">
                  <a:moveTo>
                    <a:pt x="3872" y="160882"/>
                  </a:moveTo>
                  <a:cubicBezTo>
                    <a:pt x="2149" y="161845"/>
                    <a:pt x="882" y="163416"/>
                    <a:pt x="324" y="165342"/>
                  </a:cubicBezTo>
                  <a:cubicBezTo>
                    <a:pt x="-284" y="167370"/>
                    <a:pt x="-31" y="169499"/>
                    <a:pt x="1034" y="171323"/>
                  </a:cubicBezTo>
                  <a:lnTo>
                    <a:pt x="30838" y="222923"/>
                  </a:lnTo>
                  <a:cubicBezTo>
                    <a:pt x="31852" y="224646"/>
                    <a:pt x="33524" y="225964"/>
                    <a:pt x="35451" y="226471"/>
                  </a:cubicBezTo>
                  <a:cubicBezTo>
                    <a:pt x="37377" y="226978"/>
                    <a:pt x="39455" y="226725"/>
                    <a:pt x="41229" y="225711"/>
                  </a:cubicBezTo>
                  <a:cubicBezTo>
                    <a:pt x="51164" y="219983"/>
                    <a:pt x="63481" y="219983"/>
                    <a:pt x="73415" y="225711"/>
                  </a:cubicBezTo>
                  <a:lnTo>
                    <a:pt x="76305" y="227384"/>
                  </a:lnTo>
                  <a:cubicBezTo>
                    <a:pt x="86239" y="233111"/>
                    <a:pt x="92372" y="243806"/>
                    <a:pt x="92372" y="255211"/>
                  </a:cubicBezTo>
                  <a:cubicBezTo>
                    <a:pt x="92372" y="257238"/>
                    <a:pt x="93183" y="259165"/>
                    <a:pt x="94603" y="260584"/>
                  </a:cubicBezTo>
                  <a:cubicBezTo>
                    <a:pt x="96022" y="262003"/>
                    <a:pt x="97948" y="262814"/>
                    <a:pt x="99976" y="262814"/>
                  </a:cubicBezTo>
                  <a:lnTo>
                    <a:pt x="159533" y="262814"/>
                  </a:lnTo>
                  <a:cubicBezTo>
                    <a:pt x="163740" y="262814"/>
                    <a:pt x="167136" y="259418"/>
                    <a:pt x="167136" y="255211"/>
                  </a:cubicBezTo>
                  <a:cubicBezTo>
                    <a:pt x="167136" y="243756"/>
                    <a:pt x="173270" y="233111"/>
                    <a:pt x="183204" y="227384"/>
                  </a:cubicBezTo>
                  <a:lnTo>
                    <a:pt x="186144" y="225711"/>
                  </a:lnTo>
                  <a:cubicBezTo>
                    <a:pt x="196079" y="219983"/>
                    <a:pt x="208396" y="219983"/>
                    <a:pt x="218736" y="225914"/>
                  </a:cubicBezTo>
                  <a:cubicBezTo>
                    <a:pt x="222335" y="227688"/>
                    <a:pt x="226694" y="226420"/>
                    <a:pt x="228722" y="222923"/>
                  </a:cubicBezTo>
                  <a:lnTo>
                    <a:pt x="258526" y="171323"/>
                  </a:lnTo>
                  <a:cubicBezTo>
                    <a:pt x="259539" y="169600"/>
                    <a:pt x="259793" y="167522"/>
                    <a:pt x="259286" y="165545"/>
                  </a:cubicBezTo>
                  <a:cubicBezTo>
                    <a:pt x="258779" y="163619"/>
                    <a:pt x="257512" y="161946"/>
                    <a:pt x="255738" y="160932"/>
                  </a:cubicBezTo>
                  <a:cubicBezTo>
                    <a:pt x="245803" y="155205"/>
                    <a:pt x="239670" y="144560"/>
                    <a:pt x="239670" y="133105"/>
                  </a:cubicBezTo>
                  <a:lnTo>
                    <a:pt x="239670" y="129709"/>
                  </a:lnTo>
                  <a:cubicBezTo>
                    <a:pt x="239670" y="118254"/>
                    <a:pt x="245854" y="107609"/>
                    <a:pt x="255738" y="101882"/>
                  </a:cubicBezTo>
                  <a:cubicBezTo>
                    <a:pt x="259387" y="99803"/>
                    <a:pt x="260604" y="95140"/>
                    <a:pt x="258526" y="91491"/>
                  </a:cubicBezTo>
                  <a:lnTo>
                    <a:pt x="228722" y="39891"/>
                  </a:lnTo>
                  <a:cubicBezTo>
                    <a:pt x="227708" y="38168"/>
                    <a:pt x="226035" y="36850"/>
                    <a:pt x="224109" y="36343"/>
                  </a:cubicBezTo>
                  <a:cubicBezTo>
                    <a:pt x="222132" y="35836"/>
                    <a:pt x="220105" y="36089"/>
                    <a:pt x="218330" y="37103"/>
                  </a:cubicBezTo>
                  <a:cubicBezTo>
                    <a:pt x="208396" y="42831"/>
                    <a:pt x="196079" y="42831"/>
                    <a:pt x="186195" y="37103"/>
                  </a:cubicBezTo>
                  <a:lnTo>
                    <a:pt x="183255" y="35430"/>
                  </a:lnTo>
                  <a:cubicBezTo>
                    <a:pt x="173320" y="29703"/>
                    <a:pt x="167187" y="19008"/>
                    <a:pt x="167187" y="7603"/>
                  </a:cubicBezTo>
                  <a:cubicBezTo>
                    <a:pt x="167187" y="5576"/>
                    <a:pt x="166376" y="3649"/>
                    <a:pt x="164957" y="2230"/>
                  </a:cubicBezTo>
                  <a:cubicBezTo>
                    <a:pt x="163537" y="811"/>
                    <a:pt x="161611" y="0"/>
                    <a:pt x="159584" y="0"/>
                  </a:cubicBezTo>
                  <a:lnTo>
                    <a:pt x="100026" y="0"/>
                  </a:lnTo>
                  <a:cubicBezTo>
                    <a:pt x="95819" y="0"/>
                    <a:pt x="92423" y="3396"/>
                    <a:pt x="92423" y="7603"/>
                  </a:cubicBezTo>
                  <a:cubicBezTo>
                    <a:pt x="92423" y="19058"/>
                    <a:pt x="86290" y="29703"/>
                    <a:pt x="76355" y="35430"/>
                  </a:cubicBezTo>
                  <a:lnTo>
                    <a:pt x="73415" y="37103"/>
                  </a:lnTo>
                  <a:cubicBezTo>
                    <a:pt x="63481" y="42831"/>
                    <a:pt x="51164" y="42831"/>
                    <a:pt x="40823" y="36900"/>
                  </a:cubicBezTo>
                  <a:cubicBezTo>
                    <a:pt x="37225" y="35076"/>
                    <a:pt x="32865" y="36393"/>
                    <a:pt x="30838" y="39891"/>
                  </a:cubicBezTo>
                  <a:lnTo>
                    <a:pt x="1034" y="91491"/>
                  </a:lnTo>
                  <a:cubicBezTo>
                    <a:pt x="-1044" y="95140"/>
                    <a:pt x="172" y="99753"/>
                    <a:pt x="3822" y="101882"/>
                  </a:cubicBezTo>
                  <a:cubicBezTo>
                    <a:pt x="13756" y="107609"/>
                    <a:pt x="19890" y="118254"/>
                    <a:pt x="19890" y="129709"/>
                  </a:cubicBezTo>
                  <a:lnTo>
                    <a:pt x="19890" y="133105"/>
                  </a:lnTo>
                  <a:cubicBezTo>
                    <a:pt x="19890" y="144510"/>
                    <a:pt x="13756" y="155154"/>
                    <a:pt x="3872" y="160882"/>
                  </a:cubicBezTo>
                  <a:close/>
                  <a:moveTo>
                    <a:pt x="17659" y="93011"/>
                  </a:moveTo>
                  <a:lnTo>
                    <a:pt x="40469" y="53526"/>
                  </a:lnTo>
                  <a:cubicBezTo>
                    <a:pt x="53647" y="58493"/>
                    <a:pt x="68600" y="57429"/>
                    <a:pt x="80968" y="50231"/>
                  </a:cubicBezTo>
                  <a:lnTo>
                    <a:pt x="83908" y="48559"/>
                  </a:lnTo>
                  <a:cubicBezTo>
                    <a:pt x="96275" y="41412"/>
                    <a:pt x="104689" y="29044"/>
                    <a:pt x="106970" y="15156"/>
                  </a:cubicBezTo>
                  <a:lnTo>
                    <a:pt x="152589" y="15156"/>
                  </a:lnTo>
                  <a:cubicBezTo>
                    <a:pt x="154870" y="29044"/>
                    <a:pt x="163284" y="41412"/>
                    <a:pt x="175652" y="48559"/>
                  </a:cubicBezTo>
                  <a:lnTo>
                    <a:pt x="178592" y="50231"/>
                  </a:lnTo>
                  <a:cubicBezTo>
                    <a:pt x="191061" y="57429"/>
                    <a:pt x="206115" y="58493"/>
                    <a:pt x="219091" y="53526"/>
                  </a:cubicBezTo>
                  <a:lnTo>
                    <a:pt x="241849" y="93011"/>
                  </a:lnTo>
                  <a:cubicBezTo>
                    <a:pt x="230952" y="101932"/>
                    <a:pt x="224464" y="115364"/>
                    <a:pt x="224464" y="129658"/>
                  </a:cubicBezTo>
                  <a:lnTo>
                    <a:pt x="224464" y="133054"/>
                  </a:lnTo>
                  <a:cubicBezTo>
                    <a:pt x="224464" y="147348"/>
                    <a:pt x="231002" y="160831"/>
                    <a:pt x="241849" y="169752"/>
                  </a:cubicBezTo>
                  <a:lnTo>
                    <a:pt x="219040" y="209237"/>
                  </a:lnTo>
                  <a:cubicBezTo>
                    <a:pt x="205861" y="204270"/>
                    <a:pt x="190959" y="205334"/>
                    <a:pt x="178541" y="212532"/>
                  </a:cubicBezTo>
                  <a:lnTo>
                    <a:pt x="175601" y="214205"/>
                  </a:lnTo>
                  <a:cubicBezTo>
                    <a:pt x="163233" y="221352"/>
                    <a:pt x="154819" y="233719"/>
                    <a:pt x="152589" y="247608"/>
                  </a:cubicBezTo>
                  <a:lnTo>
                    <a:pt x="106970" y="247608"/>
                  </a:lnTo>
                  <a:cubicBezTo>
                    <a:pt x="104689" y="233719"/>
                    <a:pt x="96326" y="221352"/>
                    <a:pt x="83908" y="214205"/>
                  </a:cubicBezTo>
                  <a:lnTo>
                    <a:pt x="81018" y="212532"/>
                  </a:lnTo>
                  <a:cubicBezTo>
                    <a:pt x="68651" y="205385"/>
                    <a:pt x="53698" y="204270"/>
                    <a:pt x="40519" y="209237"/>
                  </a:cubicBezTo>
                  <a:lnTo>
                    <a:pt x="17710" y="169752"/>
                  </a:lnTo>
                  <a:cubicBezTo>
                    <a:pt x="28608" y="160831"/>
                    <a:pt x="35096" y="147399"/>
                    <a:pt x="35096" y="133105"/>
                  </a:cubicBezTo>
                  <a:lnTo>
                    <a:pt x="35096" y="129709"/>
                  </a:lnTo>
                  <a:cubicBezTo>
                    <a:pt x="35096" y="115415"/>
                    <a:pt x="28557" y="101932"/>
                    <a:pt x="17710" y="93062"/>
                  </a:cubicBezTo>
                  <a:close/>
                </a:path>
              </a:pathLst>
            </a:custGeom>
            <a:grpFill/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829" name="Frihandsfigur: Form 828">
              <a:extLst>
                <a:ext uri="{FF2B5EF4-FFF2-40B4-BE49-F238E27FC236}">
                  <a16:creationId xmlns:a16="http://schemas.microsoft.com/office/drawing/2014/main" id="{96A77B25-341D-3C88-6E57-9EEABE8E5466}"/>
                </a:ext>
              </a:extLst>
            </p:cNvPr>
            <p:cNvSpPr/>
            <p:nvPr/>
          </p:nvSpPr>
          <p:spPr>
            <a:xfrm>
              <a:off x="5538840" y="2665279"/>
              <a:ext cx="216686" cy="219324"/>
            </a:xfrm>
            <a:custGeom>
              <a:avLst/>
              <a:gdLst>
                <a:gd name="connsiteX0" fmla="*/ 180699 w 216686"/>
                <a:gd name="connsiteY0" fmla="*/ 30767 h 219324"/>
                <a:gd name="connsiteX1" fmla="*/ 155507 w 216686"/>
                <a:gd name="connsiteY1" fmla="*/ 30767 h 219324"/>
                <a:gd name="connsiteX2" fmla="*/ 153074 w 216686"/>
                <a:gd name="connsiteY2" fmla="*/ 29399 h 219324"/>
                <a:gd name="connsiteX3" fmla="*/ 140504 w 216686"/>
                <a:gd name="connsiteY3" fmla="*/ 7603 h 219324"/>
                <a:gd name="connsiteX4" fmla="*/ 138273 w 216686"/>
                <a:gd name="connsiteY4" fmla="*/ 2230 h 219324"/>
                <a:gd name="connsiteX5" fmla="*/ 132901 w 216686"/>
                <a:gd name="connsiteY5" fmla="*/ 0 h 219324"/>
                <a:gd name="connsiteX6" fmla="*/ 83784 w 216686"/>
                <a:gd name="connsiteY6" fmla="*/ 0 h 219324"/>
                <a:gd name="connsiteX7" fmla="*/ 76181 w 216686"/>
                <a:gd name="connsiteY7" fmla="*/ 7603 h 219324"/>
                <a:gd name="connsiteX8" fmla="*/ 63611 w 216686"/>
                <a:gd name="connsiteY8" fmla="*/ 29399 h 219324"/>
                <a:gd name="connsiteX9" fmla="*/ 61178 w 216686"/>
                <a:gd name="connsiteY9" fmla="*/ 30818 h 219324"/>
                <a:gd name="connsiteX10" fmla="*/ 35581 w 216686"/>
                <a:gd name="connsiteY10" fmla="*/ 30615 h 219324"/>
                <a:gd name="connsiteX11" fmla="*/ 25595 w 216686"/>
                <a:gd name="connsiteY11" fmla="*/ 33606 h 219324"/>
                <a:gd name="connsiteX12" fmla="*/ 1012 w 216686"/>
                <a:gd name="connsiteY12" fmla="*/ 76132 h 219324"/>
                <a:gd name="connsiteX13" fmla="*/ 3800 w 216686"/>
                <a:gd name="connsiteY13" fmla="*/ 86523 h 219324"/>
                <a:gd name="connsiteX14" fmla="*/ 14191 w 216686"/>
                <a:gd name="connsiteY14" fmla="*/ 83736 h 219324"/>
                <a:gd name="connsiteX15" fmla="*/ 35327 w 216686"/>
                <a:gd name="connsiteY15" fmla="*/ 47139 h 219324"/>
                <a:gd name="connsiteX16" fmla="*/ 68781 w 216686"/>
                <a:gd name="connsiteY16" fmla="*/ 43946 h 219324"/>
                <a:gd name="connsiteX17" fmla="*/ 71214 w 216686"/>
                <a:gd name="connsiteY17" fmla="*/ 42527 h 219324"/>
                <a:gd name="connsiteX18" fmla="*/ 90678 w 216686"/>
                <a:gd name="connsiteY18" fmla="*/ 15156 h 219324"/>
                <a:gd name="connsiteX19" fmla="*/ 126058 w 216686"/>
                <a:gd name="connsiteY19" fmla="*/ 15156 h 219324"/>
                <a:gd name="connsiteX20" fmla="*/ 145522 w 216686"/>
                <a:gd name="connsiteY20" fmla="*/ 42527 h 219324"/>
                <a:gd name="connsiteX21" fmla="*/ 147955 w 216686"/>
                <a:gd name="connsiteY21" fmla="*/ 43895 h 219324"/>
                <a:gd name="connsiteX22" fmla="*/ 181408 w 216686"/>
                <a:gd name="connsiteY22" fmla="*/ 47089 h 219324"/>
                <a:gd name="connsiteX23" fmla="*/ 199098 w 216686"/>
                <a:gd name="connsiteY23" fmla="*/ 77704 h 219324"/>
                <a:gd name="connsiteX24" fmla="*/ 185108 w 216686"/>
                <a:gd name="connsiteY24" fmla="*/ 108218 h 219324"/>
                <a:gd name="connsiteX25" fmla="*/ 185108 w 216686"/>
                <a:gd name="connsiteY25" fmla="*/ 111005 h 219324"/>
                <a:gd name="connsiteX26" fmla="*/ 199047 w 216686"/>
                <a:gd name="connsiteY26" fmla="*/ 141519 h 219324"/>
                <a:gd name="connsiteX27" fmla="*/ 181358 w 216686"/>
                <a:gd name="connsiteY27" fmla="*/ 172134 h 219324"/>
                <a:gd name="connsiteX28" fmla="*/ 147904 w 216686"/>
                <a:gd name="connsiteY28" fmla="*/ 175328 h 219324"/>
                <a:gd name="connsiteX29" fmla="*/ 145471 w 216686"/>
                <a:gd name="connsiteY29" fmla="*/ 176747 h 219324"/>
                <a:gd name="connsiteX30" fmla="*/ 126007 w 216686"/>
                <a:gd name="connsiteY30" fmla="*/ 204118 h 219324"/>
                <a:gd name="connsiteX31" fmla="*/ 83784 w 216686"/>
                <a:gd name="connsiteY31" fmla="*/ 204118 h 219324"/>
                <a:gd name="connsiteX32" fmla="*/ 83784 w 216686"/>
                <a:gd name="connsiteY32" fmla="*/ 219324 h 219324"/>
                <a:gd name="connsiteX33" fmla="*/ 132901 w 216686"/>
                <a:gd name="connsiteY33" fmla="*/ 219324 h 219324"/>
                <a:gd name="connsiteX34" fmla="*/ 140504 w 216686"/>
                <a:gd name="connsiteY34" fmla="*/ 211721 h 219324"/>
                <a:gd name="connsiteX35" fmla="*/ 153074 w 216686"/>
                <a:gd name="connsiteY35" fmla="*/ 189926 h 219324"/>
                <a:gd name="connsiteX36" fmla="*/ 155507 w 216686"/>
                <a:gd name="connsiteY36" fmla="*/ 188506 h 219324"/>
                <a:gd name="connsiteX37" fmla="*/ 181104 w 216686"/>
                <a:gd name="connsiteY37" fmla="*/ 188709 h 219324"/>
                <a:gd name="connsiteX38" fmla="*/ 191090 w 216686"/>
                <a:gd name="connsiteY38" fmla="*/ 185719 h 219324"/>
                <a:gd name="connsiteX39" fmla="*/ 215673 w 216686"/>
                <a:gd name="connsiteY39" fmla="*/ 143192 h 219324"/>
                <a:gd name="connsiteX40" fmla="*/ 216433 w 216686"/>
                <a:gd name="connsiteY40" fmla="*/ 137413 h 219324"/>
                <a:gd name="connsiteX41" fmla="*/ 212885 w 216686"/>
                <a:gd name="connsiteY41" fmla="*/ 132801 h 219324"/>
                <a:gd name="connsiteX42" fmla="*/ 200315 w 216686"/>
                <a:gd name="connsiteY42" fmla="*/ 111005 h 219324"/>
                <a:gd name="connsiteX43" fmla="*/ 200315 w 216686"/>
                <a:gd name="connsiteY43" fmla="*/ 108218 h 219324"/>
                <a:gd name="connsiteX44" fmla="*/ 212885 w 216686"/>
                <a:gd name="connsiteY44" fmla="*/ 86422 h 219324"/>
                <a:gd name="connsiteX45" fmla="*/ 216433 w 216686"/>
                <a:gd name="connsiteY45" fmla="*/ 81809 h 219324"/>
                <a:gd name="connsiteX46" fmla="*/ 215673 w 216686"/>
                <a:gd name="connsiteY46" fmla="*/ 76031 h 219324"/>
                <a:gd name="connsiteX47" fmla="*/ 191090 w 216686"/>
                <a:gd name="connsiteY47" fmla="*/ 33504 h 219324"/>
                <a:gd name="connsiteX48" fmla="*/ 180699 w 216686"/>
                <a:gd name="connsiteY48" fmla="*/ 30717 h 219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216686" h="219324">
                  <a:moveTo>
                    <a:pt x="180699" y="30767"/>
                  </a:moveTo>
                  <a:cubicBezTo>
                    <a:pt x="172944" y="35228"/>
                    <a:pt x="163262" y="35228"/>
                    <a:pt x="155507" y="30767"/>
                  </a:cubicBezTo>
                  <a:lnTo>
                    <a:pt x="153074" y="29399"/>
                  </a:lnTo>
                  <a:cubicBezTo>
                    <a:pt x="145319" y="24887"/>
                    <a:pt x="140504" y="16575"/>
                    <a:pt x="140504" y="7603"/>
                  </a:cubicBezTo>
                  <a:cubicBezTo>
                    <a:pt x="140504" y="5576"/>
                    <a:pt x="139693" y="3649"/>
                    <a:pt x="138273" y="2230"/>
                  </a:cubicBezTo>
                  <a:cubicBezTo>
                    <a:pt x="136854" y="811"/>
                    <a:pt x="134928" y="0"/>
                    <a:pt x="132901" y="0"/>
                  </a:cubicBezTo>
                  <a:lnTo>
                    <a:pt x="83784" y="0"/>
                  </a:lnTo>
                  <a:cubicBezTo>
                    <a:pt x="79577" y="0"/>
                    <a:pt x="76181" y="3396"/>
                    <a:pt x="76181" y="7603"/>
                  </a:cubicBezTo>
                  <a:cubicBezTo>
                    <a:pt x="76181" y="16575"/>
                    <a:pt x="71366" y="24887"/>
                    <a:pt x="63611" y="29399"/>
                  </a:cubicBezTo>
                  <a:lnTo>
                    <a:pt x="61178" y="30818"/>
                  </a:lnTo>
                  <a:cubicBezTo>
                    <a:pt x="53423" y="35329"/>
                    <a:pt x="43741" y="35278"/>
                    <a:pt x="35581" y="30615"/>
                  </a:cubicBezTo>
                  <a:cubicBezTo>
                    <a:pt x="31982" y="28841"/>
                    <a:pt x="27623" y="30108"/>
                    <a:pt x="25595" y="33606"/>
                  </a:cubicBezTo>
                  <a:lnTo>
                    <a:pt x="1012" y="76132"/>
                  </a:lnTo>
                  <a:cubicBezTo>
                    <a:pt x="-1066" y="79782"/>
                    <a:pt x="150" y="84394"/>
                    <a:pt x="3800" y="86523"/>
                  </a:cubicBezTo>
                  <a:cubicBezTo>
                    <a:pt x="7449" y="88602"/>
                    <a:pt x="12062" y="87385"/>
                    <a:pt x="14191" y="83736"/>
                  </a:cubicBezTo>
                  <a:lnTo>
                    <a:pt x="35327" y="47139"/>
                  </a:lnTo>
                  <a:cubicBezTo>
                    <a:pt x="46276" y="50941"/>
                    <a:pt x="58542" y="49876"/>
                    <a:pt x="68781" y="43946"/>
                  </a:cubicBezTo>
                  <a:lnTo>
                    <a:pt x="71214" y="42527"/>
                  </a:lnTo>
                  <a:cubicBezTo>
                    <a:pt x="81402" y="36647"/>
                    <a:pt x="88448" y="26560"/>
                    <a:pt x="90678" y="15156"/>
                  </a:cubicBezTo>
                  <a:lnTo>
                    <a:pt x="126058" y="15156"/>
                  </a:lnTo>
                  <a:cubicBezTo>
                    <a:pt x="128237" y="26510"/>
                    <a:pt x="135283" y="36596"/>
                    <a:pt x="145522" y="42527"/>
                  </a:cubicBezTo>
                  <a:lnTo>
                    <a:pt x="147955" y="43895"/>
                  </a:lnTo>
                  <a:cubicBezTo>
                    <a:pt x="158193" y="49826"/>
                    <a:pt x="170460" y="50890"/>
                    <a:pt x="181408" y="47089"/>
                  </a:cubicBezTo>
                  <a:lnTo>
                    <a:pt x="199098" y="77704"/>
                  </a:lnTo>
                  <a:cubicBezTo>
                    <a:pt x="190329" y="85307"/>
                    <a:pt x="185108" y="96458"/>
                    <a:pt x="185108" y="108218"/>
                  </a:cubicBezTo>
                  <a:lnTo>
                    <a:pt x="185108" y="111005"/>
                  </a:lnTo>
                  <a:cubicBezTo>
                    <a:pt x="185108" y="122815"/>
                    <a:pt x="190329" y="133967"/>
                    <a:pt x="199047" y="141519"/>
                  </a:cubicBezTo>
                  <a:lnTo>
                    <a:pt x="181358" y="172134"/>
                  </a:lnTo>
                  <a:cubicBezTo>
                    <a:pt x="170409" y="168333"/>
                    <a:pt x="158143" y="169397"/>
                    <a:pt x="147904" y="175328"/>
                  </a:cubicBezTo>
                  <a:lnTo>
                    <a:pt x="145471" y="176747"/>
                  </a:lnTo>
                  <a:cubicBezTo>
                    <a:pt x="135283" y="182627"/>
                    <a:pt x="128237" y="192713"/>
                    <a:pt x="126007" y="204118"/>
                  </a:cubicBezTo>
                  <a:lnTo>
                    <a:pt x="83784" y="204118"/>
                  </a:lnTo>
                  <a:cubicBezTo>
                    <a:pt x="83784" y="204118"/>
                    <a:pt x="83784" y="219324"/>
                    <a:pt x="83784" y="219324"/>
                  </a:cubicBezTo>
                  <a:lnTo>
                    <a:pt x="132901" y="219324"/>
                  </a:lnTo>
                  <a:cubicBezTo>
                    <a:pt x="137108" y="219324"/>
                    <a:pt x="140504" y="215928"/>
                    <a:pt x="140504" y="211721"/>
                  </a:cubicBezTo>
                  <a:cubicBezTo>
                    <a:pt x="140504" y="202749"/>
                    <a:pt x="145319" y="194437"/>
                    <a:pt x="153074" y="189926"/>
                  </a:cubicBezTo>
                  <a:lnTo>
                    <a:pt x="155507" y="188506"/>
                  </a:lnTo>
                  <a:cubicBezTo>
                    <a:pt x="163262" y="183995"/>
                    <a:pt x="172944" y="183995"/>
                    <a:pt x="181104" y="188709"/>
                  </a:cubicBezTo>
                  <a:cubicBezTo>
                    <a:pt x="184703" y="190483"/>
                    <a:pt x="189062" y="189216"/>
                    <a:pt x="191090" y="185719"/>
                  </a:cubicBezTo>
                  <a:lnTo>
                    <a:pt x="215673" y="143192"/>
                  </a:lnTo>
                  <a:cubicBezTo>
                    <a:pt x="216687" y="141468"/>
                    <a:pt x="216940" y="139390"/>
                    <a:pt x="216433" y="137413"/>
                  </a:cubicBezTo>
                  <a:cubicBezTo>
                    <a:pt x="215926" y="135487"/>
                    <a:pt x="214659" y="133815"/>
                    <a:pt x="212885" y="132801"/>
                  </a:cubicBezTo>
                  <a:cubicBezTo>
                    <a:pt x="205130" y="128340"/>
                    <a:pt x="200315" y="119977"/>
                    <a:pt x="200315" y="111005"/>
                  </a:cubicBezTo>
                  <a:lnTo>
                    <a:pt x="200315" y="108218"/>
                  </a:lnTo>
                  <a:cubicBezTo>
                    <a:pt x="200315" y="99246"/>
                    <a:pt x="205130" y="90882"/>
                    <a:pt x="212885" y="86422"/>
                  </a:cubicBezTo>
                  <a:cubicBezTo>
                    <a:pt x="214609" y="85408"/>
                    <a:pt x="215926" y="83736"/>
                    <a:pt x="216433" y="81809"/>
                  </a:cubicBezTo>
                  <a:cubicBezTo>
                    <a:pt x="216940" y="79883"/>
                    <a:pt x="216687" y="77805"/>
                    <a:pt x="215673" y="76031"/>
                  </a:cubicBezTo>
                  <a:lnTo>
                    <a:pt x="191090" y="33504"/>
                  </a:lnTo>
                  <a:cubicBezTo>
                    <a:pt x="189011" y="29855"/>
                    <a:pt x="184348" y="28638"/>
                    <a:pt x="180699" y="30717"/>
                  </a:cubicBezTo>
                  <a:close/>
                </a:path>
              </a:pathLst>
            </a:custGeom>
            <a:grpFill/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830" name="Frihandsfigur: Form 829">
              <a:extLst>
                <a:ext uri="{FF2B5EF4-FFF2-40B4-BE49-F238E27FC236}">
                  <a16:creationId xmlns:a16="http://schemas.microsoft.com/office/drawing/2014/main" id="{627C5DB7-DCD7-FDE3-87A3-0DED3532F051}"/>
                </a:ext>
              </a:extLst>
            </p:cNvPr>
            <p:cNvSpPr/>
            <p:nvPr/>
          </p:nvSpPr>
          <p:spPr>
            <a:xfrm>
              <a:off x="5601944" y="2729753"/>
              <a:ext cx="90426" cy="90426"/>
            </a:xfrm>
            <a:custGeom>
              <a:avLst/>
              <a:gdLst>
                <a:gd name="connsiteX0" fmla="*/ 90426 w 90426"/>
                <a:gd name="connsiteY0" fmla="*/ 45213 h 90426"/>
                <a:gd name="connsiteX1" fmla="*/ 45213 w 90426"/>
                <a:gd name="connsiteY1" fmla="*/ 0 h 90426"/>
                <a:gd name="connsiteX2" fmla="*/ 0 w 90426"/>
                <a:gd name="connsiteY2" fmla="*/ 45213 h 90426"/>
                <a:gd name="connsiteX3" fmla="*/ 45213 w 90426"/>
                <a:gd name="connsiteY3" fmla="*/ 90426 h 90426"/>
                <a:gd name="connsiteX4" fmla="*/ 90426 w 90426"/>
                <a:gd name="connsiteY4" fmla="*/ 45213 h 90426"/>
                <a:gd name="connsiteX5" fmla="*/ 15257 w 90426"/>
                <a:gd name="connsiteY5" fmla="*/ 45213 h 90426"/>
                <a:gd name="connsiteX6" fmla="*/ 45264 w 90426"/>
                <a:gd name="connsiteY6" fmla="*/ 15206 h 90426"/>
                <a:gd name="connsiteX7" fmla="*/ 75271 w 90426"/>
                <a:gd name="connsiteY7" fmla="*/ 45213 h 90426"/>
                <a:gd name="connsiteX8" fmla="*/ 45264 w 90426"/>
                <a:gd name="connsiteY8" fmla="*/ 75220 h 90426"/>
                <a:gd name="connsiteX9" fmla="*/ 15257 w 90426"/>
                <a:gd name="connsiteY9" fmla="*/ 45213 h 90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0426" h="90426">
                  <a:moveTo>
                    <a:pt x="90426" y="45213"/>
                  </a:moveTo>
                  <a:cubicBezTo>
                    <a:pt x="90426" y="20275"/>
                    <a:pt x="70151" y="0"/>
                    <a:pt x="45213" y="0"/>
                  </a:cubicBezTo>
                  <a:cubicBezTo>
                    <a:pt x="20275" y="0"/>
                    <a:pt x="0" y="20275"/>
                    <a:pt x="0" y="45213"/>
                  </a:cubicBezTo>
                  <a:cubicBezTo>
                    <a:pt x="0" y="70151"/>
                    <a:pt x="20275" y="90426"/>
                    <a:pt x="45213" y="90426"/>
                  </a:cubicBezTo>
                  <a:cubicBezTo>
                    <a:pt x="70151" y="90426"/>
                    <a:pt x="90426" y="70151"/>
                    <a:pt x="90426" y="45213"/>
                  </a:cubicBezTo>
                  <a:close/>
                  <a:moveTo>
                    <a:pt x="15257" y="45213"/>
                  </a:moveTo>
                  <a:cubicBezTo>
                    <a:pt x="15257" y="28689"/>
                    <a:pt x="28689" y="15206"/>
                    <a:pt x="45264" y="15206"/>
                  </a:cubicBezTo>
                  <a:cubicBezTo>
                    <a:pt x="61839" y="15206"/>
                    <a:pt x="75271" y="28638"/>
                    <a:pt x="75271" y="45213"/>
                  </a:cubicBezTo>
                  <a:cubicBezTo>
                    <a:pt x="75271" y="61788"/>
                    <a:pt x="61839" y="75220"/>
                    <a:pt x="45264" y="75220"/>
                  </a:cubicBezTo>
                  <a:cubicBezTo>
                    <a:pt x="28689" y="75220"/>
                    <a:pt x="15257" y="61788"/>
                    <a:pt x="15257" y="45213"/>
                  </a:cubicBezTo>
                  <a:close/>
                </a:path>
              </a:pathLst>
            </a:custGeom>
            <a:grpFill/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  <p:grpSp>
        <p:nvGrpSpPr>
          <p:cNvPr id="835" name="Bild 3">
            <a:extLst>
              <a:ext uri="{FF2B5EF4-FFF2-40B4-BE49-F238E27FC236}">
                <a16:creationId xmlns:a16="http://schemas.microsoft.com/office/drawing/2014/main" id="{7F5CDBF3-AF02-61FE-39F3-FF4C01286D7C}"/>
              </a:ext>
            </a:extLst>
          </p:cNvPr>
          <p:cNvGrpSpPr/>
          <p:nvPr/>
        </p:nvGrpSpPr>
        <p:grpSpPr>
          <a:xfrm>
            <a:off x="1258809" y="3000162"/>
            <a:ext cx="608316" cy="441022"/>
            <a:chOff x="598930" y="2665932"/>
            <a:chExt cx="470954" cy="341436"/>
          </a:xfrm>
          <a:solidFill>
            <a:schemeClr val="bg1"/>
          </a:solidFill>
        </p:grpSpPr>
        <p:sp>
          <p:nvSpPr>
            <p:cNvPr id="836" name="Frihandsfigur: Form 835">
              <a:extLst>
                <a:ext uri="{FF2B5EF4-FFF2-40B4-BE49-F238E27FC236}">
                  <a16:creationId xmlns:a16="http://schemas.microsoft.com/office/drawing/2014/main" id="{55E21B6C-D40F-956F-1634-9A1FB1FCA292}"/>
                </a:ext>
              </a:extLst>
            </p:cNvPr>
            <p:cNvSpPr/>
            <p:nvPr/>
          </p:nvSpPr>
          <p:spPr>
            <a:xfrm>
              <a:off x="598930" y="2665932"/>
              <a:ext cx="424369" cy="340980"/>
            </a:xfrm>
            <a:custGeom>
              <a:avLst/>
              <a:gdLst>
                <a:gd name="connsiteX0" fmla="*/ 26782 w 424369"/>
                <a:gd name="connsiteY0" fmla="*/ 340929 h 340980"/>
                <a:gd name="connsiteX1" fmla="*/ 41329 w 424369"/>
                <a:gd name="connsiteY1" fmla="*/ 336621 h 340980"/>
                <a:gd name="connsiteX2" fmla="*/ 278698 w 424369"/>
                <a:gd name="connsiteY2" fmla="*/ 180960 h 340980"/>
                <a:gd name="connsiteX3" fmla="*/ 288937 w 424369"/>
                <a:gd name="connsiteY3" fmla="*/ 196572 h 340980"/>
                <a:gd name="connsiteX4" fmla="*/ 290356 w 424369"/>
                <a:gd name="connsiteY4" fmla="*/ 226021 h 340980"/>
                <a:gd name="connsiteX5" fmla="*/ 292840 w 424369"/>
                <a:gd name="connsiteY5" fmla="*/ 231293 h 340980"/>
                <a:gd name="connsiteX6" fmla="*/ 313064 w 424369"/>
                <a:gd name="connsiteY6" fmla="*/ 249743 h 340980"/>
                <a:gd name="connsiteX7" fmla="*/ 318183 w 424369"/>
                <a:gd name="connsiteY7" fmla="*/ 251720 h 340980"/>
                <a:gd name="connsiteX8" fmla="*/ 322340 w 424369"/>
                <a:gd name="connsiteY8" fmla="*/ 250452 h 340980"/>
                <a:gd name="connsiteX9" fmla="*/ 420927 w 424369"/>
                <a:gd name="connsiteY9" fmla="*/ 185877 h 340980"/>
                <a:gd name="connsiteX10" fmla="*/ 423968 w 424369"/>
                <a:gd name="connsiteY10" fmla="*/ 177057 h 340980"/>
                <a:gd name="connsiteX11" fmla="*/ 415098 w 424369"/>
                <a:gd name="connsiteY11" fmla="*/ 151156 h 340980"/>
                <a:gd name="connsiteX12" fmla="*/ 411245 w 424369"/>
                <a:gd name="connsiteY12" fmla="*/ 146797 h 340980"/>
                <a:gd name="connsiteX13" fmla="*/ 384786 w 424369"/>
                <a:gd name="connsiteY13" fmla="*/ 133719 h 340980"/>
                <a:gd name="connsiteX14" fmla="*/ 333339 w 424369"/>
                <a:gd name="connsiteY14" fmla="*/ 55154 h 340980"/>
                <a:gd name="connsiteX15" fmla="*/ 331920 w 424369"/>
                <a:gd name="connsiteY15" fmla="*/ 25705 h 340980"/>
                <a:gd name="connsiteX16" fmla="*/ 329436 w 424369"/>
                <a:gd name="connsiteY16" fmla="*/ 20433 h 340980"/>
                <a:gd name="connsiteX17" fmla="*/ 309212 w 424369"/>
                <a:gd name="connsiteY17" fmla="*/ 1983 h 340980"/>
                <a:gd name="connsiteX18" fmla="*/ 299936 w 424369"/>
                <a:gd name="connsiteY18" fmla="*/ 1223 h 340980"/>
                <a:gd name="connsiteX19" fmla="*/ 201349 w 424369"/>
                <a:gd name="connsiteY19" fmla="*/ 65798 h 340980"/>
                <a:gd name="connsiteX20" fmla="*/ 198308 w 424369"/>
                <a:gd name="connsiteY20" fmla="*/ 74618 h 340980"/>
                <a:gd name="connsiteX21" fmla="*/ 207178 w 424369"/>
                <a:gd name="connsiteY21" fmla="*/ 100519 h 340980"/>
                <a:gd name="connsiteX22" fmla="*/ 211030 w 424369"/>
                <a:gd name="connsiteY22" fmla="*/ 104878 h 340980"/>
                <a:gd name="connsiteX23" fmla="*/ 237489 w 424369"/>
                <a:gd name="connsiteY23" fmla="*/ 117956 h 340980"/>
                <a:gd name="connsiteX24" fmla="*/ 249401 w 424369"/>
                <a:gd name="connsiteY24" fmla="*/ 136152 h 340980"/>
                <a:gd name="connsiteX25" fmla="*/ 12184 w 424369"/>
                <a:gd name="connsiteY25" fmla="*/ 291813 h 340980"/>
                <a:gd name="connsiteX26" fmla="*/ 576 w 424369"/>
                <a:gd name="connsiteY26" fmla="*/ 308743 h 340980"/>
                <a:gd name="connsiteX27" fmla="*/ 4378 w 424369"/>
                <a:gd name="connsiteY27" fmla="*/ 328916 h 340980"/>
                <a:gd name="connsiteX28" fmla="*/ 26782 w 424369"/>
                <a:gd name="connsiteY28" fmla="*/ 340980 h 340980"/>
                <a:gd name="connsiteX29" fmla="*/ 266229 w 424369"/>
                <a:gd name="connsiteY29" fmla="*/ 134277 h 340980"/>
                <a:gd name="connsiteX30" fmla="*/ 266229 w 424369"/>
                <a:gd name="connsiteY30" fmla="*/ 134277 h 340980"/>
                <a:gd name="connsiteX31" fmla="*/ 266229 w 424369"/>
                <a:gd name="connsiteY31" fmla="*/ 134277 h 340980"/>
                <a:gd name="connsiteX32" fmla="*/ 253202 w 424369"/>
                <a:gd name="connsiteY32" fmla="*/ 114408 h 340980"/>
                <a:gd name="connsiteX33" fmla="*/ 314889 w 424369"/>
                <a:gd name="connsiteY33" fmla="*/ 74010 h 340980"/>
                <a:gd name="connsiteX34" fmla="*/ 323607 w 424369"/>
                <a:gd name="connsiteY34" fmla="*/ 68282 h 340980"/>
                <a:gd name="connsiteX35" fmla="*/ 369023 w 424369"/>
                <a:gd name="connsiteY35" fmla="*/ 137572 h 340980"/>
                <a:gd name="connsiteX36" fmla="*/ 298618 w 424369"/>
                <a:gd name="connsiteY36" fmla="*/ 183697 h 340980"/>
                <a:gd name="connsiteX37" fmla="*/ 287264 w 424369"/>
                <a:gd name="connsiteY37" fmla="*/ 166362 h 340980"/>
                <a:gd name="connsiteX38" fmla="*/ 287264 w 424369"/>
                <a:gd name="connsiteY38" fmla="*/ 166362 h 340980"/>
                <a:gd name="connsiteX39" fmla="*/ 287264 w 424369"/>
                <a:gd name="connsiteY39" fmla="*/ 166362 h 340980"/>
                <a:gd name="connsiteX40" fmla="*/ 266330 w 424369"/>
                <a:gd name="connsiteY40" fmla="*/ 134378 h 340980"/>
                <a:gd name="connsiteX41" fmla="*/ 407596 w 424369"/>
                <a:gd name="connsiteY41" fmla="*/ 176500 h 340980"/>
                <a:gd name="connsiteX42" fmla="*/ 318893 w 424369"/>
                <a:gd name="connsiteY42" fmla="*/ 234638 h 340980"/>
                <a:gd name="connsiteX43" fmla="*/ 305359 w 424369"/>
                <a:gd name="connsiteY43" fmla="*/ 222270 h 340980"/>
                <a:gd name="connsiteX44" fmla="*/ 304194 w 424369"/>
                <a:gd name="connsiteY44" fmla="*/ 198194 h 340980"/>
                <a:gd name="connsiteX45" fmla="*/ 380073 w 424369"/>
                <a:gd name="connsiteY45" fmla="*/ 148470 h 340980"/>
                <a:gd name="connsiteX46" fmla="*/ 401665 w 424369"/>
                <a:gd name="connsiteY46" fmla="*/ 159114 h 340980"/>
                <a:gd name="connsiteX47" fmla="*/ 407596 w 424369"/>
                <a:gd name="connsiteY47" fmla="*/ 176500 h 340980"/>
                <a:gd name="connsiteX48" fmla="*/ 214578 w 424369"/>
                <a:gd name="connsiteY48" fmla="*/ 75429 h 340980"/>
                <a:gd name="connsiteX49" fmla="*/ 303281 w 424369"/>
                <a:gd name="connsiteY49" fmla="*/ 17291 h 340980"/>
                <a:gd name="connsiteX50" fmla="*/ 316815 w 424369"/>
                <a:gd name="connsiteY50" fmla="*/ 29658 h 340980"/>
                <a:gd name="connsiteX51" fmla="*/ 317981 w 424369"/>
                <a:gd name="connsiteY51" fmla="*/ 53735 h 340980"/>
                <a:gd name="connsiteX52" fmla="*/ 264708 w 424369"/>
                <a:gd name="connsiteY52" fmla="*/ 88608 h 340980"/>
                <a:gd name="connsiteX53" fmla="*/ 242102 w 424369"/>
                <a:gd name="connsiteY53" fmla="*/ 103408 h 340980"/>
                <a:gd name="connsiteX54" fmla="*/ 220509 w 424369"/>
                <a:gd name="connsiteY54" fmla="*/ 92713 h 340980"/>
                <a:gd name="connsiteX55" fmla="*/ 214578 w 424369"/>
                <a:gd name="connsiteY55" fmla="*/ 75328 h 340980"/>
                <a:gd name="connsiteX56" fmla="*/ 15428 w 424369"/>
                <a:gd name="connsiteY56" fmla="*/ 311835 h 340980"/>
                <a:gd name="connsiteX57" fmla="*/ 20446 w 424369"/>
                <a:gd name="connsiteY57" fmla="*/ 304536 h 340980"/>
                <a:gd name="connsiteX58" fmla="*/ 257663 w 424369"/>
                <a:gd name="connsiteY58" fmla="*/ 148976 h 340980"/>
                <a:gd name="connsiteX59" fmla="*/ 270284 w 424369"/>
                <a:gd name="connsiteY59" fmla="*/ 168238 h 340980"/>
                <a:gd name="connsiteX60" fmla="*/ 32966 w 424369"/>
                <a:gd name="connsiteY60" fmla="*/ 323898 h 340980"/>
                <a:gd name="connsiteX61" fmla="*/ 17050 w 424369"/>
                <a:gd name="connsiteY61" fmla="*/ 320553 h 340980"/>
                <a:gd name="connsiteX62" fmla="*/ 15428 w 424369"/>
                <a:gd name="connsiteY62" fmla="*/ 311835 h 340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424369" h="340980">
                  <a:moveTo>
                    <a:pt x="26782" y="340929"/>
                  </a:moveTo>
                  <a:cubicBezTo>
                    <a:pt x="31800" y="340929"/>
                    <a:pt x="36818" y="339561"/>
                    <a:pt x="41329" y="336621"/>
                  </a:cubicBezTo>
                  <a:lnTo>
                    <a:pt x="278698" y="180960"/>
                  </a:lnTo>
                  <a:lnTo>
                    <a:pt x="288937" y="196572"/>
                  </a:lnTo>
                  <a:lnTo>
                    <a:pt x="290356" y="226021"/>
                  </a:lnTo>
                  <a:cubicBezTo>
                    <a:pt x="290457" y="228049"/>
                    <a:pt x="291319" y="229924"/>
                    <a:pt x="292840" y="231293"/>
                  </a:cubicBezTo>
                  <a:lnTo>
                    <a:pt x="313064" y="249743"/>
                  </a:lnTo>
                  <a:cubicBezTo>
                    <a:pt x="314483" y="251061"/>
                    <a:pt x="316359" y="251720"/>
                    <a:pt x="318183" y="251720"/>
                  </a:cubicBezTo>
                  <a:cubicBezTo>
                    <a:pt x="319603" y="251720"/>
                    <a:pt x="321072" y="251314"/>
                    <a:pt x="322340" y="250452"/>
                  </a:cubicBezTo>
                  <a:lnTo>
                    <a:pt x="420927" y="185877"/>
                  </a:lnTo>
                  <a:cubicBezTo>
                    <a:pt x="423816" y="183951"/>
                    <a:pt x="425083" y="180352"/>
                    <a:pt x="423968" y="177057"/>
                  </a:cubicBezTo>
                  <a:lnTo>
                    <a:pt x="415098" y="151156"/>
                  </a:lnTo>
                  <a:cubicBezTo>
                    <a:pt x="414439" y="149230"/>
                    <a:pt x="413070" y="147709"/>
                    <a:pt x="411245" y="146797"/>
                  </a:cubicBezTo>
                  <a:lnTo>
                    <a:pt x="384786" y="133719"/>
                  </a:lnTo>
                  <a:lnTo>
                    <a:pt x="333339" y="55154"/>
                  </a:lnTo>
                  <a:lnTo>
                    <a:pt x="331920" y="25705"/>
                  </a:lnTo>
                  <a:cubicBezTo>
                    <a:pt x="331818" y="23677"/>
                    <a:pt x="330957" y="21802"/>
                    <a:pt x="329436" y="20433"/>
                  </a:cubicBezTo>
                  <a:lnTo>
                    <a:pt x="309212" y="1983"/>
                  </a:lnTo>
                  <a:cubicBezTo>
                    <a:pt x="306627" y="-349"/>
                    <a:pt x="302825" y="-653"/>
                    <a:pt x="299936" y="1223"/>
                  </a:cubicBezTo>
                  <a:lnTo>
                    <a:pt x="201349" y="65798"/>
                  </a:lnTo>
                  <a:cubicBezTo>
                    <a:pt x="198460" y="67725"/>
                    <a:pt x="197193" y="71323"/>
                    <a:pt x="198308" y="74618"/>
                  </a:cubicBezTo>
                  <a:lnTo>
                    <a:pt x="207178" y="100519"/>
                  </a:lnTo>
                  <a:cubicBezTo>
                    <a:pt x="207837" y="102445"/>
                    <a:pt x="209205" y="103966"/>
                    <a:pt x="211030" y="104878"/>
                  </a:cubicBezTo>
                  <a:lnTo>
                    <a:pt x="237489" y="117956"/>
                  </a:lnTo>
                  <a:lnTo>
                    <a:pt x="249401" y="136152"/>
                  </a:lnTo>
                  <a:lnTo>
                    <a:pt x="12184" y="291813"/>
                  </a:lnTo>
                  <a:cubicBezTo>
                    <a:pt x="6152" y="295716"/>
                    <a:pt x="2046" y="301697"/>
                    <a:pt x="576" y="308743"/>
                  </a:cubicBezTo>
                  <a:cubicBezTo>
                    <a:pt x="-894" y="315738"/>
                    <a:pt x="475" y="322935"/>
                    <a:pt x="4378" y="328916"/>
                  </a:cubicBezTo>
                  <a:cubicBezTo>
                    <a:pt x="9497" y="336722"/>
                    <a:pt x="18063" y="340980"/>
                    <a:pt x="26782" y="340980"/>
                  </a:cubicBezTo>
                  <a:close/>
                  <a:moveTo>
                    <a:pt x="266229" y="134277"/>
                  </a:moveTo>
                  <a:cubicBezTo>
                    <a:pt x="266229" y="134277"/>
                    <a:pt x="266229" y="134277"/>
                    <a:pt x="266229" y="134277"/>
                  </a:cubicBezTo>
                  <a:cubicBezTo>
                    <a:pt x="266229" y="134277"/>
                    <a:pt x="266229" y="134277"/>
                    <a:pt x="266229" y="134277"/>
                  </a:cubicBezTo>
                  <a:lnTo>
                    <a:pt x="253202" y="114408"/>
                  </a:lnTo>
                  <a:lnTo>
                    <a:pt x="314889" y="74010"/>
                  </a:lnTo>
                  <a:lnTo>
                    <a:pt x="323607" y="68282"/>
                  </a:lnTo>
                  <a:lnTo>
                    <a:pt x="369023" y="137572"/>
                  </a:lnTo>
                  <a:lnTo>
                    <a:pt x="298618" y="183697"/>
                  </a:lnTo>
                  <a:lnTo>
                    <a:pt x="287264" y="166362"/>
                  </a:lnTo>
                  <a:cubicBezTo>
                    <a:pt x="287264" y="166362"/>
                    <a:pt x="287264" y="166362"/>
                    <a:pt x="287264" y="166362"/>
                  </a:cubicBezTo>
                  <a:cubicBezTo>
                    <a:pt x="287264" y="166362"/>
                    <a:pt x="287264" y="166362"/>
                    <a:pt x="287264" y="166362"/>
                  </a:cubicBezTo>
                  <a:lnTo>
                    <a:pt x="266330" y="134378"/>
                  </a:lnTo>
                  <a:close/>
                  <a:moveTo>
                    <a:pt x="407596" y="176500"/>
                  </a:moveTo>
                  <a:lnTo>
                    <a:pt x="318893" y="234638"/>
                  </a:lnTo>
                  <a:lnTo>
                    <a:pt x="305359" y="222270"/>
                  </a:lnTo>
                  <a:lnTo>
                    <a:pt x="304194" y="198194"/>
                  </a:lnTo>
                  <a:lnTo>
                    <a:pt x="380073" y="148470"/>
                  </a:lnTo>
                  <a:lnTo>
                    <a:pt x="401665" y="159114"/>
                  </a:lnTo>
                  <a:lnTo>
                    <a:pt x="407596" y="176500"/>
                  </a:lnTo>
                  <a:close/>
                  <a:moveTo>
                    <a:pt x="214578" y="75429"/>
                  </a:moveTo>
                  <a:lnTo>
                    <a:pt x="303281" y="17291"/>
                  </a:lnTo>
                  <a:lnTo>
                    <a:pt x="316815" y="29658"/>
                  </a:lnTo>
                  <a:lnTo>
                    <a:pt x="317981" y="53735"/>
                  </a:lnTo>
                  <a:lnTo>
                    <a:pt x="264708" y="88608"/>
                  </a:lnTo>
                  <a:lnTo>
                    <a:pt x="242102" y="103408"/>
                  </a:lnTo>
                  <a:lnTo>
                    <a:pt x="220509" y="92713"/>
                  </a:lnTo>
                  <a:lnTo>
                    <a:pt x="214578" y="75328"/>
                  </a:lnTo>
                  <a:close/>
                  <a:moveTo>
                    <a:pt x="15428" y="311835"/>
                  </a:moveTo>
                  <a:cubicBezTo>
                    <a:pt x="16087" y="308794"/>
                    <a:pt x="17861" y="306209"/>
                    <a:pt x="20446" y="304536"/>
                  </a:cubicBezTo>
                  <a:lnTo>
                    <a:pt x="257663" y="148976"/>
                  </a:lnTo>
                  <a:lnTo>
                    <a:pt x="270284" y="168238"/>
                  </a:lnTo>
                  <a:lnTo>
                    <a:pt x="32966" y="323898"/>
                  </a:lnTo>
                  <a:cubicBezTo>
                    <a:pt x="27643" y="327345"/>
                    <a:pt x="20496" y="325825"/>
                    <a:pt x="17050" y="320553"/>
                  </a:cubicBezTo>
                  <a:cubicBezTo>
                    <a:pt x="15377" y="317968"/>
                    <a:pt x="14769" y="314876"/>
                    <a:pt x="15428" y="311835"/>
                  </a:cubicBezTo>
                  <a:close/>
                </a:path>
              </a:pathLst>
            </a:custGeom>
            <a:grpFill/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837" name="Frihandsfigur: Form 836">
              <a:extLst>
                <a:ext uri="{FF2B5EF4-FFF2-40B4-BE49-F238E27FC236}">
                  <a16:creationId xmlns:a16="http://schemas.microsoft.com/office/drawing/2014/main" id="{679955F2-9042-100B-528C-E163CA8430EF}"/>
                </a:ext>
              </a:extLst>
            </p:cNvPr>
            <p:cNvSpPr/>
            <p:nvPr/>
          </p:nvSpPr>
          <p:spPr>
            <a:xfrm>
              <a:off x="912197" y="2958860"/>
              <a:ext cx="134574" cy="15206"/>
            </a:xfrm>
            <a:custGeom>
              <a:avLst/>
              <a:gdLst>
                <a:gd name="connsiteX0" fmla="*/ 7603 w 134574"/>
                <a:gd name="connsiteY0" fmla="*/ 0 h 15206"/>
                <a:gd name="connsiteX1" fmla="*/ 0 w 134574"/>
                <a:gd name="connsiteY1" fmla="*/ 7603 h 15206"/>
                <a:gd name="connsiteX2" fmla="*/ 7603 w 134574"/>
                <a:gd name="connsiteY2" fmla="*/ 15206 h 15206"/>
                <a:gd name="connsiteX3" fmla="*/ 126972 w 134574"/>
                <a:gd name="connsiteY3" fmla="*/ 15206 h 15206"/>
                <a:gd name="connsiteX4" fmla="*/ 134575 w 134574"/>
                <a:gd name="connsiteY4" fmla="*/ 7603 h 15206"/>
                <a:gd name="connsiteX5" fmla="*/ 126972 w 134574"/>
                <a:gd name="connsiteY5" fmla="*/ 0 h 15206"/>
                <a:gd name="connsiteX6" fmla="*/ 7603 w 134574"/>
                <a:gd name="connsiteY6" fmla="*/ 0 h 15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4574" h="15206">
                  <a:moveTo>
                    <a:pt x="7603" y="0"/>
                  </a:moveTo>
                  <a:cubicBezTo>
                    <a:pt x="3396" y="0"/>
                    <a:pt x="0" y="3396"/>
                    <a:pt x="0" y="7603"/>
                  </a:cubicBezTo>
                  <a:cubicBezTo>
                    <a:pt x="0" y="11810"/>
                    <a:pt x="3396" y="15206"/>
                    <a:pt x="7603" y="15206"/>
                  </a:cubicBezTo>
                  <a:lnTo>
                    <a:pt x="126972" y="15206"/>
                  </a:lnTo>
                  <a:cubicBezTo>
                    <a:pt x="131179" y="15206"/>
                    <a:pt x="134575" y="11810"/>
                    <a:pt x="134575" y="7603"/>
                  </a:cubicBezTo>
                  <a:cubicBezTo>
                    <a:pt x="134575" y="3396"/>
                    <a:pt x="131179" y="0"/>
                    <a:pt x="126972" y="0"/>
                  </a:cubicBezTo>
                  <a:lnTo>
                    <a:pt x="7603" y="0"/>
                  </a:lnTo>
                  <a:close/>
                </a:path>
              </a:pathLst>
            </a:custGeom>
            <a:grpFill/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838" name="Frihandsfigur: Form 837">
              <a:extLst>
                <a:ext uri="{FF2B5EF4-FFF2-40B4-BE49-F238E27FC236}">
                  <a16:creationId xmlns:a16="http://schemas.microsoft.com/office/drawing/2014/main" id="{C7B1F8B3-DF0B-E9C4-A7F6-1FF57399B69D}"/>
                </a:ext>
              </a:extLst>
            </p:cNvPr>
            <p:cNvSpPr/>
            <p:nvPr/>
          </p:nvSpPr>
          <p:spPr>
            <a:xfrm>
              <a:off x="889134" y="2992162"/>
              <a:ext cx="180751" cy="15206"/>
            </a:xfrm>
            <a:custGeom>
              <a:avLst/>
              <a:gdLst>
                <a:gd name="connsiteX0" fmla="*/ 173148 w 180751"/>
                <a:gd name="connsiteY0" fmla="*/ 0 h 15206"/>
                <a:gd name="connsiteX1" fmla="*/ 7603 w 180751"/>
                <a:gd name="connsiteY1" fmla="*/ 0 h 15206"/>
                <a:gd name="connsiteX2" fmla="*/ 0 w 180751"/>
                <a:gd name="connsiteY2" fmla="*/ 7603 h 15206"/>
                <a:gd name="connsiteX3" fmla="*/ 7603 w 180751"/>
                <a:gd name="connsiteY3" fmla="*/ 15206 h 15206"/>
                <a:gd name="connsiteX4" fmla="*/ 173148 w 180751"/>
                <a:gd name="connsiteY4" fmla="*/ 15206 h 15206"/>
                <a:gd name="connsiteX5" fmla="*/ 180751 w 180751"/>
                <a:gd name="connsiteY5" fmla="*/ 7603 h 15206"/>
                <a:gd name="connsiteX6" fmla="*/ 173148 w 180751"/>
                <a:gd name="connsiteY6" fmla="*/ 0 h 15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0751" h="15206">
                  <a:moveTo>
                    <a:pt x="173148" y="0"/>
                  </a:moveTo>
                  <a:lnTo>
                    <a:pt x="7603" y="0"/>
                  </a:lnTo>
                  <a:cubicBezTo>
                    <a:pt x="3396" y="0"/>
                    <a:pt x="0" y="3396"/>
                    <a:pt x="0" y="7603"/>
                  </a:cubicBezTo>
                  <a:cubicBezTo>
                    <a:pt x="0" y="11810"/>
                    <a:pt x="3396" y="15206"/>
                    <a:pt x="7603" y="15206"/>
                  </a:cubicBezTo>
                  <a:lnTo>
                    <a:pt x="173148" y="15206"/>
                  </a:lnTo>
                  <a:cubicBezTo>
                    <a:pt x="177355" y="15206"/>
                    <a:pt x="180751" y="11810"/>
                    <a:pt x="180751" y="7603"/>
                  </a:cubicBezTo>
                  <a:cubicBezTo>
                    <a:pt x="180751" y="3396"/>
                    <a:pt x="177355" y="0"/>
                    <a:pt x="173148" y="0"/>
                  </a:cubicBezTo>
                  <a:close/>
                </a:path>
              </a:pathLst>
            </a:custGeom>
            <a:grpFill/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  <p:grpSp>
        <p:nvGrpSpPr>
          <p:cNvPr id="845" name="Bild 3">
            <a:extLst>
              <a:ext uri="{FF2B5EF4-FFF2-40B4-BE49-F238E27FC236}">
                <a16:creationId xmlns:a16="http://schemas.microsoft.com/office/drawing/2014/main" id="{D74EB566-56E5-99FA-2F07-EF0251859756}"/>
              </a:ext>
            </a:extLst>
          </p:cNvPr>
          <p:cNvGrpSpPr/>
          <p:nvPr/>
        </p:nvGrpSpPr>
        <p:grpSpPr>
          <a:xfrm>
            <a:off x="9118312" y="1959425"/>
            <a:ext cx="513665" cy="461751"/>
            <a:chOff x="7103196" y="2069969"/>
            <a:chExt cx="397677" cy="357485"/>
          </a:xfrm>
          <a:solidFill>
            <a:schemeClr val="bg1"/>
          </a:solidFill>
        </p:grpSpPr>
        <p:sp>
          <p:nvSpPr>
            <p:cNvPr id="846" name="Frihandsfigur: Form 845">
              <a:extLst>
                <a:ext uri="{FF2B5EF4-FFF2-40B4-BE49-F238E27FC236}">
                  <a16:creationId xmlns:a16="http://schemas.microsoft.com/office/drawing/2014/main" id="{0F9B5CFD-770D-C190-401F-7E4BE9E47B4C}"/>
                </a:ext>
              </a:extLst>
            </p:cNvPr>
            <p:cNvSpPr/>
            <p:nvPr/>
          </p:nvSpPr>
          <p:spPr>
            <a:xfrm>
              <a:off x="7270875" y="2248882"/>
              <a:ext cx="64069" cy="57378"/>
            </a:xfrm>
            <a:custGeom>
              <a:avLst/>
              <a:gdLst>
                <a:gd name="connsiteX0" fmla="*/ 32035 w 64069"/>
                <a:gd name="connsiteY0" fmla="*/ 0 h 57378"/>
                <a:gd name="connsiteX1" fmla="*/ 24938 w 64069"/>
                <a:gd name="connsiteY1" fmla="*/ 7096 h 57378"/>
                <a:gd name="connsiteX2" fmla="*/ 24938 w 64069"/>
                <a:gd name="connsiteY2" fmla="*/ 31781 h 57378"/>
                <a:gd name="connsiteX3" fmla="*/ 3548 w 64069"/>
                <a:gd name="connsiteY3" fmla="*/ 44149 h 57378"/>
                <a:gd name="connsiteX4" fmla="*/ 963 w 64069"/>
                <a:gd name="connsiteY4" fmla="*/ 53830 h 57378"/>
                <a:gd name="connsiteX5" fmla="*/ 7096 w 64069"/>
                <a:gd name="connsiteY5" fmla="*/ 57378 h 57378"/>
                <a:gd name="connsiteX6" fmla="*/ 10645 w 64069"/>
                <a:gd name="connsiteY6" fmla="*/ 56415 h 57378"/>
                <a:gd name="connsiteX7" fmla="*/ 32035 w 64069"/>
                <a:gd name="connsiteY7" fmla="*/ 44047 h 57378"/>
                <a:gd name="connsiteX8" fmla="*/ 53424 w 64069"/>
                <a:gd name="connsiteY8" fmla="*/ 56415 h 57378"/>
                <a:gd name="connsiteX9" fmla="*/ 56973 w 64069"/>
                <a:gd name="connsiteY9" fmla="*/ 57378 h 57378"/>
                <a:gd name="connsiteX10" fmla="*/ 63106 w 64069"/>
                <a:gd name="connsiteY10" fmla="*/ 53830 h 57378"/>
                <a:gd name="connsiteX11" fmla="*/ 60521 w 64069"/>
                <a:gd name="connsiteY11" fmla="*/ 44149 h 57378"/>
                <a:gd name="connsiteX12" fmla="*/ 39131 w 64069"/>
                <a:gd name="connsiteY12" fmla="*/ 31781 h 57378"/>
                <a:gd name="connsiteX13" fmla="*/ 39131 w 64069"/>
                <a:gd name="connsiteY13" fmla="*/ 7096 h 57378"/>
                <a:gd name="connsiteX14" fmla="*/ 32035 w 64069"/>
                <a:gd name="connsiteY14" fmla="*/ 0 h 57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4069" h="57378">
                  <a:moveTo>
                    <a:pt x="32035" y="0"/>
                  </a:moveTo>
                  <a:cubicBezTo>
                    <a:pt x="28132" y="0"/>
                    <a:pt x="24938" y="3193"/>
                    <a:pt x="24938" y="7096"/>
                  </a:cubicBezTo>
                  <a:lnTo>
                    <a:pt x="24938" y="31781"/>
                  </a:lnTo>
                  <a:lnTo>
                    <a:pt x="3548" y="44149"/>
                  </a:lnTo>
                  <a:cubicBezTo>
                    <a:pt x="152" y="46126"/>
                    <a:pt x="-1014" y="50434"/>
                    <a:pt x="963" y="53830"/>
                  </a:cubicBezTo>
                  <a:cubicBezTo>
                    <a:pt x="2281" y="56111"/>
                    <a:pt x="4663" y="57378"/>
                    <a:pt x="7096" y="57378"/>
                  </a:cubicBezTo>
                  <a:cubicBezTo>
                    <a:pt x="8313" y="57378"/>
                    <a:pt x="9530" y="57074"/>
                    <a:pt x="10645" y="56415"/>
                  </a:cubicBezTo>
                  <a:lnTo>
                    <a:pt x="32035" y="44047"/>
                  </a:lnTo>
                  <a:lnTo>
                    <a:pt x="53424" y="56415"/>
                  </a:lnTo>
                  <a:cubicBezTo>
                    <a:pt x="54540" y="57074"/>
                    <a:pt x="55757" y="57378"/>
                    <a:pt x="56973" y="57378"/>
                  </a:cubicBezTo>
                  <a:cubicBezTo>
                    <a:pt x="59406" y="57378"/>
                    <a:pt x="61788" y="56111"/>
                    <a:pt x="63106" y="53830"/>
                  </a:cubicBezTo>
                  <a:cubicBezTo>
                    <a:pt x="65083" y="50434"/>
                    <a:pt x="63917" y="46075"/>
                    <a:pt x="60521" y="44149"/>
                  </a:cubicBezTo>
                  <a:lnTo>
                    <a:pt x="39131" y="31781"/>
                  </a:lnTo>
                  <a:lnTo>
                    <a:pt x="39131" y="7096"/>
                  </a:lnTo>
                  <a:cubicBezTo>
                    <a:pt x="39131" y="3193"/>
                    <a:pt x="35938" y="0"/>
                    <a:pt x="32035" y="0"/>
                  </a:cubicBezTo>
                  <a:close/>
                </a:path>
              </a:pathLst>
            </a:custGeom>
            <a:grpFill/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847" name="Frihandsfigur: Form 846">
              <a:extLst>
                <a:ext uri="{FF2B5EF4-FFF2-40B4-BE49-F238E27FC236}">
                  <a16:creationId xmlns:a16="http://schemas.microsoft.com/office/drawing/2014/main" id="{23900E66-8250-D37A-7099-E371F6971E80}"/>
                </a:ext>
              </a:extLst>
            </p:cNvPr>
            <p:cNvSpPr/>
            <p:nvPr/>
          </p:nvSpPr>
          <p:spPr>
            <a:xfrm>
              <a:off x="7274018" y="2141273"/>
              <a:ext cx="57783" cy="57783"/>
            </a:xfrm>
            <a:custGeom>
              <a:avLst/>
              <a:gdLst>
                <a:gd name="connsiteX0" fmla="*/ 28892 w 57783"/>
                <a:gd name="connsiteY0" fmla="*/ 57784 h 57783"/>
                <a:gd name="connsiteX1" fmla="*/ 57783 w 57783"/>
                <a:gd name="connsiteY1" fmla="*/ 28892 h 57783"/>
                <a:gd name="connsiteX2" fmla="*/ 28892 w 57783"/>
                <a:gd name="connsiteY2" fmla="*/ 0 h 57783"/>
                <a:gd name="connsiteX3" fmla="*/ 0 w 57783"/>
                <a:gd name="connsiteY3" fmla="*/ 28892 h 57783"/>
                <a:gd name="connsiteX4" fmla="*/ 28892 w 57783"/>
                <a:gd name="connsiteY4" fmla="*/ 57784 h 57783"/>
                <a:gd name="connsiteX5" fmla="*/ 28892 w 57783"/>
                <a:gd name="connsiteY5" fmla="*/ 14243 h 57783"/>
                <a:gd name="connsiteX6" fmla="*/ 43591 w 57783"/>
                <a:gd name="connsiteY6" fmla="*/ 28942 h 57783"/>
                <a:gd name="connsiteX7" fmla="*/ 28892 w 57783"/>
                <a:gd name="connsiteY7" fmla="*/ 43642 h 57783"/>
                <a:gd name="connsiteX8" fmla="*/ 14192 w 57783"/>
                <a:gd name="connsiteY8" fmla="*/ 28942 h 57783"/>
                <a:gd name="connsiteX9" fmla="*/ 28892 w 57783"/>
                <a:gd name="connsiteY9" fmla="*/ 14243 h 57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7783" h="57783">
                  <a:moveTo>
                    <a:pt x="28892" y="57784"/>
                  </a:moveTo>
                  <a:cubicBezTo>
                    <a:pt x="44807" y="57784"/>
                    <a:pt x="57783" y="44808"/>
                    <a:pt x="57783" y="28892"/>
                  </a:cubicBezTo>
                  <a:cubicBezTo>
                    <a:pt x="57783" y="12976"/>
                    <a:pt x="44807" y="0"/>
                    <a:pt x="28892" y="0"/>
                  </a:cubicBezTo>
                  <a:cubicBezTo>
                    <a:pt x="12976" y="0"/>
                    <a:pt x="0" y="12976"/>
                    <a:pt x="0" y="28892"/>
                  </a:cubicBezTo>
                  <a:cubicBezTo>
                    <a:pt x="0" y="44808"/>
                    <a:pt x="12976" y="57784"/>
                    <a:pt x="28892" y="57784"/>
                  </a:cubicBezTo>
                  <a:close/>
                  <a:moveTo>
                    <a:pt x="28892" y="14243"/>
                  </a:moveTo>
                  <a:cubicBezTo>
                    <a:pt x="37001" y="14243"/>
                    <a:pt x="43591" y="20833"/>
                    <a:pt x="43591" y="28942"/>
                  </a:cubicBezTo>
                  <a:cubicBezTo>
                    <a:pt x="43591" y="37052"/>
                    <a:pt x="37001" y="43642"/>
                    <a:pt x="28892" y="43642"/>
                  </a:cubicBezTo>
                  <a:cubicBezTo>
                    <a:pt x="20782" y="43642"/>
                    <a:pt x="14192" y="37052"/>
                    <a:pt x="14192" y="28942"/>
                  </a:cubicBezTo>
                  <a:cubicBezTo>
                    <a:pt x="14192" y="20833"/>
                    <a:pt x="20782" y="14243"/>
                    <a:pt x="28892" y="14243"/>
                  </a:cubicBezTo>
                  <a:close/>
                </a:path>
              </a:pathLst>
            </a:custGeom>
            <a:grpFill/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848" name="Frihandsfigur: Form 847">
              <a:extLst>
                <a:ext uri="{FF2B5EF4-FFF2-40B4-BE49-F238E27FC236}">
                  <a16:creationId xmlns:a16="http://schemas.microsoft.com/office/drawing/2014/main" id="{5A285269-1297-3A7D-49C3-7DCCA49F1C5D}"/>
                </a:ext>
              </a:extLst>
            </p:cNvPr>
            <p:cNvSpPr/>
            <p:nvPr/>
          </p:nvSpPr>
          <p:spPr>
            <a:xfrm>
              <a:off x="7244255" y="2207521"/>
              <a:ext cx="117309" cy="42881"/>
            </a:xfrm>
            <a:custGeom>
              <a:avLst/>
              <a:gdLst>
                <a:gd name="connsiteX0" fmla="*/ 6751 w 117309"/>
                <a:gd name="connsiteY0" fmla="*/ 42831 h 42881"/>
                <a:gd name="connsiteX1" fmla="*/ 14202 w 117309"/>
                <a:gd name="connsiteY1" fmla="*/ 36089 h 42881"/>
                <a:gd name="connsiteX2" fmla="*/ 37214 w 117309"/>
                <a:gd name="connsiteY2" fmla="*/ 14192 h 42881"/>
                <a:gd name="connsiteX3" fmla="*/ 80095 w 117309"/>
                <a:gd name="connsiteY3" fmla="*/ 14192 h 42881"/>
                <a:gd name="connsiteX4" fmla="*/ 103108 w 117309"/>
                <a:gd name="connsiteY4" fmla="*/ 36089 h 42881"/>
                <a:gd name="connsiteX5" fmla="*/ 110204 w 117309"/>
                <a:gd name="connsiteY5" fmla="*/ 42831 h 42881"/>
                <a:gd name="connsiteX6" fmla="*/ 110558 w 117309"/>
                <a:gd name="connsiteY6" fmla="*/ 42831 h 42881"/>
                <a:gd name="connsiteX7" fmla="*/ 117300 w 117309"/>
                <a:gd name="connsiteY7" fmla="*/ 35380 h 42881"/>
                <a:gd name="connsiteX8" fmla="*/ 80095 w 117309"/>
                <a:gd name="connsiteY8" fmla="*/ 0 h 42881"/>
                <a:gd name="connsiteX9" fmla="*/ 37214 w 117309"/>
                <a:gd name="connsiteY9" fmla="*/ 0 h 42881"/>
                <a:gd name="connsiteX10" fmla="*/ 10 w 117309"/>
                <a:gd name="connsiteY10" fmla="*/ 35430 h 42881"/>
                <a:gd name="connsiteX11" fmla="*/ 6751 w 117309"/>
                <a:gd name="connsiteY11" fmla="*/ 42882 h 42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7309" h="42881">
                  <a:moveTo>
                    <a:pt x="6751" y="42831"/>
                  </a:moveTo>
                  <a:cubicBezTo>
                    <a:pt x="10552" y="42983"/>
                    <a:pt x="13999" y="39992"/>
                    <a:pt x="14202" y="36089"/>
                  </a:cubicBezTo>
                  <a:cubicBezTo>
                    <a:pt x="14810" y="23823"/>
                    <a:pt x="24947" y="14192"/>
                    <a:pt x="37214" y="14192"/>
                  </a:cubicBezTo>
                  <a:lnTo>
                    <a:pt x="80095" y="14192"/>
                  </a:lnTo>
                  <a:cubicBezTo>
                    <a:pt x="92413" y="14192"/>
                    <a:pt x="102499" y="23823"/>
                    <a:pt x="103108" y="36089"/>
                  </a:cubicBezTo>
                  <a:cubicBezTo>
                    <a:pt x="103310" y="39891"/>
                    <a:pt x="106453" y="42831"/>
                    <a:pt x="110204" y="42831"/>
                  </a:cubicBezTo>
                  <a:cubicBezTo>
                    <a:pt x="110305" y="42831"/>
                    <a:pt x="110457" y="42831"/>
                    <a:pt x="110558" y="42831"/>
                  </a:cubicBezTo>
                  <a:cubicBezTo>
                    <a:pt x="114461" y="42628"/>
                    <a:pt x="117503" y="39283"/>
                    <a:pt x="117300" y="35380"/>
                  </a:cubicBezTo>
                  <a:cubicBezTo>
                    <a:pt x="116337" y="15510"/>
                    <a:pt x="99965" y="0"/>
                    <a:pt x="80095" y="0"/>
                  </a:cubicBezTo>
                  <a:lnTo>
                    <a:pt x="37214" y="0"/>
                  </a:lnTo>
                  <a:cubicBezTo>
                    <a:pt x="17344" y="0"/>
                    <a:pt x="972" y="15561"/>
                    <a:pt x="10" y="35430"/>
                  </a:cubicBezTo>
                  <a:cubicBezTo>
                    <a:pt x="-193" y="39333"/>
                    <a:pt x="2848" y="42679"/>
                    <a:pt x="6751" y="42882"/>
                  </a:cubicBezTo>
                  <a:close/>
                </a:path>
              </a:pathLst>
            </a:custGeom>
            <a:grpFill/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849" name="Frihandsfigur: Form 848">
              <a:extLst>
                <a:ext uri="{FF2B5EF4-FFF2-40B4-BE49-F238E27FC236}">
                  <a16:creationId xmlns:a16="http://schemas.microsoft.com/office/drawing/2014/main" id="{02E5EF54-1B2C-CAD4-D55F-E5580F7B898C}"/>
                </a:ext>
              </a:extLst>
            </p:cNvPr>
            <p:cNvSpPr/>
            <p:nvPr/>
          </p:nvSpPr>
          <p:spPr>
            <a:xfrm>
              <a:off x="7349644" y="2262923"/>
              <a:ext cx="57783" cy="57783"/>
            </a:xfrm>
            <a:custGeom>
              <a:avLst/>
              <a:gdLst>
                <a:gd name="connsiteX0" fmla="*/ 0 w 57783"/>
                <a:gd name="connsiteY0" fmla="*/ 28892 h 57783"/>
                <a:gd name="connsiteX1" fmla="*/ 28892 w 57783"/>
                <a:gd name="connsiteY1" fmla="*/ 57784 h 57783"/>
                <a:gd name="connsiteX2" fmla="*/ 57784 w 57783"/>
                <a:gd name="connsiteY2" fmla="*/ 28892 h 57783"/>
                <a:gd name="connsiteX3" fmla="*/ 28892 w 57783"/>
                <a:gd name="connsiteY3" fmla="*/ 0 h 57783"/>
                <a:gd name="connsiteX4" fmla="*/ 0 w 57783"/>
                <a:gd name="connsiteY4" fmla="*/ 28892 h 57783"/>
                <a:gd name="connsiteX5" fmla="*/ 28892 w 57783"/>
                <a:gd name="connsiteY5" fmla="*/ 14243 h 57783"/>
                <a:gd name="connsiteX6" fmla="*/ 43541 w 57783"/>
                <a:gd name="connsiteY6" fmla="*/ 28942 h 57783"/>
                <a:gd name="connsiteX7" fmla="*/ 28892 w 57783"/>
                <a:gd name="connsiteY7" fmla="*/ 43642 h 57783"/>
                <a:gd name="connsiteX8" fmla="*/ 14193 w 57783"/>
                <a:gd name="connsiteY8" fmla="*/ 28942 h 57783"/>
                <a:gd name="connsiteX9" fmla="*/ 28892 w 57783"/>
                <a:gd name="connsiteY9" fmla="*/ 14243 h 57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7783" h="57783">
                  <a:moveTo>
                    <a:pt x="0" y="28892"/>
                  </a:moveTo>
                  <a:cubicBezTo>
                    <a:pt x="0" y="44808"/>
                    <a:pt x="12976" y="57784"/>
                    <a:pt x="28892" y="57784"/>
                  </a:cubicBezTo>
                  <a:cubicBezTo>
                    <a:pt x="44808" y="57784"/>
                    <a:pt x="57784" y="44858"/>
                    <a:pt x="57784" y="28892"/>
                  </a:cubicBezTo>
                  <a:cubicBezTo>
                    <a:pt x="57784" y="12925"/>
                    <a:pt x="44858" y="0"/>
                    <a:pt x="28892" y="0"/>
                  </a:cubicBezTo>
                  <a:cubicBezTo>
                    <a:pt x="12926" y="0"/>
                    <a:pt x="0" y="12976"/>
                    <a:pt x="0" y="28892"/>
                  </a:cubicBezTo>
                  <a:close/>
                  <a:moveTo>
                    <a:pt x="28892" y="14243"/>
                  </a:moveTo>
                  <a:cubicBezTo>
                    <a:pt x="37002" y="14243"/>
                    <a:pt x="43541" y="20833"/>
                    <a:pt x="43541" y="28942"/>
                  </a:cubicBezTo>
                  <a:cubicBezTo>
                    <a:pt x="43541" y="37052"/>
                    <a:pt x="36951" y="43642"/>
                    <a:pt x="28892" y="43642"/>
                  </a:cubicBezTo>
                  <a:cubicBezTo>
                    <a:pt x="20832" y="43642"/>
                    <a:pt x="14193" y="37052"/>
                    <a:pt x="14193" y="28942"/>
                  </a:cubicBezTo>
                  <a:cubicBezTo>
                    <a:pt x="14193" y="20833"/>
                    <a:pt x="20782" y="14243"/>
                    <a:pt x="28892" y="14243"/>
                  </a:cubicBezTo>
                  <a:close/>
                </a:path>
              </a:pathLst>
            </a:custGeom>
            <a:grpFill/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850" name="Frihandsfigur: Form 849">
              <a:extLst>
                <a:ext uri="{FF2B5EF4-FFF2-40B4-BE49-F238E27FC236}">
                  <a16:creationId xmlns:a16="http://schemas.microsoft.com/office/drawing/2014/main" id="{9A06DFBE-4137-78B6-146C-CB86B703F752}"/>
                </a:ext>
              </a:extLst>
            </p:cNvPr>
            <p:cNvSpPr/>
            <p:nvPr/>
          </p:nvSpPr>
          <p:spPr>
            <a:xfrm>
              <a:off x="7319881" y="2329171"/>
              <a:ext cx="117309" cy="42840"/>
            </a:xfrm>
            <a:custGeom>
              <a:avLst/>
              <a:gdLst>
                <a:gd name="connsiteX0" fmla="*/ 37215 w 117309"/>
                <a:gd name="connsiteY0" fmla="*/ 0 h 42840"/>
                <a:gd name="connsiteX1" fmla="*/ 10 w 117309"/>
                <a:gd name="connsiteY1" fmla="*/ 35380 h 42840"/>
                <a:gd name="connsiteX2" fmla="*/ 6751 w 117309"/>
                <a:gd name="connsiteY2" fmla="*/ 42831 h 42840"/>
                <a:gd name="connsiteX3" fmla="*/ 14202 w 117309"/>
                <a:gd name="connsiteY3" fmla="*/ 36089 h 42840"/>
                <a:gd name="connsiteX4" fmla="*/ 37215 w 117309"/>
                <a:gd name="connsiteY4" fmla="*/ 14192 h 42840"/>
                <a:gd name="connsiteX5" fmla="*/ 80096 w 117309"/>
                <a:gd name="connsiteY5" fmla="*/ 14192 h 42840"/>
                <a:gd name="connsiteX6" fmla="*/ 103108 w 117309"/>
                <a:gd name="connsiteY6" fmla="*/ 36089 h 42840"/>
                <a:gd name="connsiteX7" fmla="*/ 110204 w 117309"/>
                <a:gd name="connsiteY7" fmla="*/ 42831 h 42840"/>
                <a:gd name="connsiteX8" fmla="*/ 110559 w 117309"/>
                <a:gd name="connsiteY8" fmla="*/ 42831 h 42840"/>
                <a:gd name="connsiteX9" fmla="*/ 117300 w 117309"/>
                <a:gd name="connsiteY9" fmla="*/ 35380 h 42840"/>
                <a:gd name="connsiteX10" fmla="*/ 80096 w 117309"/>
                <a:gd name="connsiteY10" fmla="*/ 0 h 42840"/>
                <a:gd name="connsiteX11" fmla="*/ 37215 w 117309"/>
                <a:gd name="connsiteY11" fmla="*/ 0 h 42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7309" h="42840">
                  <a:moveTo>
                    <a:pt x="37215" y="0"/>
                  </a:moveTo>
                  <a:cubicBezTo>
                    <a:pt x="17345" y="0"/>
                    <a:pt x="973" y="15561"/>
                    <a:pt x="10" y="35380"/>
                  </a:cubicBezTo>
                  <a:cubicBezTo>
                    <a:pt x="-193" y="39283"/>
                    <a:pt x="2848" y="42628"/>
                    <a:pt x="6751" y="42831"/>
                  </a:cubicBezTo>
                  <a:cubicBezTo>
                    <a:pt x="10704" y="43034"/>
                    <a:pt x="13999" y="39992"/>
                    <a:pt x="14202" y="36089"/>
                  </a:cubicBezTo>
                  <a:cubicBezTo>
                    <a:pt x="14810" y="23823"/>
                    <a:pt x="24948" y="14192"/>
                    <a:pt x="37215" y="14192"/>
                  </a:cubicBezTo>
                  <a:lnTo>
                    <a:pt x="80096" y="14192"/>
                  </a:lnTo>
                  <a:cubicBezTo>
                    <a:pt x="92413" y="14192"/>
                    <a:pt x="102499" y="23823"/>
                    <a:pt x="103108" y="36089"/>
                  </a:cubicBezTo>
                  <a:cubicBezTo>
                    <a:pt x="103310" y="39891"/>
                    <a:pt x="106453" y="42831"/>
                    <a:pt x="110204" y="42831"/>
                  </a:cubicBezTo>
                  <a:cubicBezTo>
                    <a:pt x="110305" y="42831"/>
                    <a:pt x="110457" y="42831"/>
                    <a:pt x="110559" y="42831"/>
                  </a:cubicBezTo>
                  <a:cubicBezTo>
                    <a:pt x="114462" y="42628"/>
                    <a:pt x="117503" y="39283"/>
                    <a:pt x="117300" y="35380"/>
                  </a:cubicBezTo>
                  <a:cubicBezTo>
                    <a:pt x="116337" y="15510"/>
                    <a:pt x="99965" y="0"/>
                    <a:pt x="80096" y="0"/>
                  </a:cubicBezTo>
                  <a:lnTo>
                    <a:pt x="37215" y="0"/>
                  </a:lnTo>
                  <a:close/>
                </a:path>
              </a:pathLst>
            </a:custGeom>
            <a:grpFill/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851" name="Frihandsfigur: Form 850">
              <a:extLst>
                <a:ext uri="{FF2B5EF4-FFF2-40B4-BE49-F238E27FC236}">
                  <a16:creationId xmlns:a16="http://schemas.microsoft.com/office/drawing/2014/main" id="{BE9E45D0-5914-279E-7E94-820E46684F3B}"/>
                </a:ext>
              </a:extLst>
            </p:cNvPr>
            <p:cNvSpPr/>
            <p:nvPr/>
          </p:nvSpPr>
          <p:spPr>
            <a:xfrm>
              <a:off x="7198443" y="2262923"/>
              <a:ext cx="57783" cy="57783"/>
            </a:xfrm>
            <a:custGeom>
              <a:avLst/>
              <a:gdLst>
                <a:gd name="connsiteX0" fmla="*/ 28892 w 57783"/>
                <a:gd name="connsiteY0" fmla="*/ 57784 h 57783"/>
                <a:gd name="connsiteX1" fmla="*/ 57784 w 57783"/>
                <a:gd name="connsiteY1" fmla="*/ 28892 h 57783"/>
                <a:gd name="connsiteX2" fmla="*/ 28892 w 57783"/>
                <a:gd name="connsiteY2" fmla="*/ 0 h 57783"/>
                <a:gd name="connsiteX3" fmla="*/ 0 w 57783"/>
                <a:gd name="connsiteY3" fmla="*/ 28892 h 57783"/>
                <a:gd name="connsiteX4" fmla="*/ 28892 w 57783"/>
                <a:gd name="connsiteY4" fmla="*/ 57784 h 57783"/>
                <a:gd name="connsiteX5" fmla="*/ 28892 w 57783"/>
                <a:gd name="connsiteY5" fmla="*/ 14243 h 57783"/>
                <a:gd name="connsiteX6" fmla="*/ 43591 w 57783"/>
                <a:gd name="connsiteY6" fmla="*/ 28942 h 57783"/>
                <a:gd name="connsiteX7" fmla="*/ 28892 w 57783"/>
                <a:gd name="connsiteY7" fmla="*/ 43642 h 57783"/>
                <a:gd name="connsiteX8" fmla="*/ 14193 w 57783"/>
                <a:gd name="connsiteY8" fmla="*/ 28942 h 57783"/>
                <a:gd name="connsiteX9" fmla="*/ 28892 w 57783"/>
                <a:gd name="connsiteY9" fmla="*/ 14243 h 57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7783" h="57783">
                  <a:moveTo>
                    <a:pt x="28892" y="57784"/>
                  </a:moveTo>
                  <a:cubicBezTo>
                    <a:pt x="44807" y="57784"/>
                    <a:pt x="57784" y="44858"/>
                    <a:pt x="57784" y="28892"/>
                  </a:cubicBezTo>
                  <a:cubicBezTo>
                    <a:pt x="57784" y="12925"/>
                    <a:pt x="44807" y="0"/>
                    <a:pt x="28892" y="0"/>
                  </a:cubicBezTo>
                  <a:cubicBezTo>
                    <a:pt x="12976" y="0"/>
                    <a:pt x="0" y="12976"/>
                    <a:pt x="0" y="28892"/>
                  </a:cubicBezTo>
                  <a:cubicBezTo>
                    <a:pt x="0" y="44808"/>
                    <a:pt x="12976" y="57784"/>
                    <a:pt x="28892" y="57784"/>
                  </a:cubicBezTo>
                  <a:close/>
                  <a:moveTo>
                    <a:pt x="28892" y="14243"/>
                  </a:moveTo>
                  <a:cubicBezTo>
                    <a:pt x="37002" y="14243"/>
                    <a:pt x="43591" y="20833"/>
                    <a:pt x="43591" y="28942"/>
                  </a:cubicBezTo>
                  <a:cubicBezTo>
                    <a:pt x="43591" y="37052"/>
                    <a:pt x="37002" y="43642"/>
                    <a:pt x="28892" y="43642"/>
                  </a:cubicBezTo>
                  <a:cubicBezTo>
                    <a:pt x="20782" y="43642"/>
                    <a:pt x="14193" y="37052"/>
                    <a:pt x="14193" y="28942"/>
                  </a:cubicBezTo>
                  <a:cubicBezTo>
                    <a:pt x="14193" y="20833"/>
                    <a:pt x="20782" y="14243"/>
                    <a:pt x="28892" y="14243"/>
                  </a:cubicBezTo>
                  <a:close/>
                </a:path>
              </a:pathLst>
            </a:custGeom>
            <a:grpFill/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852" name="Frihandsfigur: Form 851">
              <a:extLst>
                <a:ext uri="{FF2B5EF4-FFF2-40B4-BE49-F238E27FC236}">
                  <a16:creationId xmlns:a16="http://schemas.microsoft.com/office/drawing/2014/main" id="{B254A429-FA8C-0E6C-A2A3-FCD93E98ADCD}"/>
                </a:ext>
              </a:extLst>
            </p:cNvPr>
            <p:cNvSpPr/>
            <p:nvPr/>
          </p:nvSpPr>
          <p:spPr>
            <a:xfrm>
              <a:off x="7168680" y="2329171"/>
              <a:ext cx="117309" cy="42840"/>
            </a:xfrm>
            <a:custGeom>
              <a:avLst/>
              <a:gdLst>
                <a:gd name="connsiteX0" fmla="*/ 6751 w 117309"/>
                <a:gd name="connsiteY0" fmla="*/ 42831 h 42840"/>
                <a:gd name="connsiteX1" fmla="*/ 14202 w 117309"/>
                <a:gd name="connsiteY1" fmla="*/ 36089 h 42840"/>
                <a:gd name="connsiteX2" fmla="*/ 37214 w 117309"/>
                <a:gd name="connsiteY2" fmla="*/ 14192 h 42840"/>
                <a:gd name="connsiteX3" fmla="*/ 80095 w 117309"/>
                <a:gd name="connsiteY3" fmla="*/ 14192 h 42840"/>
                <a:gd name="connsiteX4" fmla="*/ 103108 w 117309"/>
                <a:gd name="connsiteY4" fmla="*/ 36089 h 42840"/>
                <a:gd name="connsiteX5" fmla="*/ 110204 w 117309"/>
                <a:gd name="connsiteY5" fmla="*/ 42831 h 42840"/>
                <a:gd name="connsiteX6" fmla="*/ 110558 w 117309"/>
                <a:gd name="connsiteY6" fmla="*/ 42831 h 42840"/>
                <a:gd name="connsiteX7" fmla="*/ 117300 w 117309"/>
                <a:gd name="connsiteY7" fmla="*/ 35380 h 42840"/>
                <a:gd name="connsiteX8" fmla="*/ 80095 w 117309"/>
                <a:gd name="connsiteY8" fmla="*/ 0 h 42840"/>
                <a:gd name="connsiteX9" fmla="*/ 37214 w 117309"/>
                <a:gd name="connsiteY9" fmla="*/ 0 h 42840"/>
                <a:gd name="connsiteX10" fmla="*/ 10 w 117309"/>
                <a:gd name="connsiteY10" fmla="*/ 35380 h 42840"/>
                <a:gd name="connsiteX11" fmla="*/ 6751 w 117309"/>
                <a:gd name="connsiteY11" fmla="*/ 42831 h 42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7309" h="42840">
                  <a:moveTo>
                    <a:pt x="6751" y="42831"/>
                  </a:moveTo>
                  <a:cubicBezTo>
                    <a:pt x="10552" y="43034"/>
                    <a:pt x="13999" y="39992"/>
                    <a:pt x="14202" y="36089"/>
                  </a:cubicBezTo>
                  <a:cubicBezTo>
                    <a:pt x="14811" y="23823"/>
                    <a:pt x="24948" y="14192"/>
                    <a:pt x="37214" y="14192"/>
                  </a:cubicBezTo>
                  <a:lnTo>
                    <a:pt x="80095" y="14192"/>
                  </a:lnTo>
                  <a:cubicBezTo>
                    <a:pt x="92413" y="14192"/>
                    <a:pt x="102499" y="23823"/>
                    <a:pt x="103108" y="36089"/>
                  </a:cubicBezTo>
                  <a:cubicBezTo>
                    <a:pt x="103310" y="39891"/>
                    <a:pt x="106453" y="42831"/>
                    <a:pt x="110204" y="42831"/>
                  </a:cubicBezTo>
                  <a:cubicBezTo>
                    <a:pt x="110305" y="42831"/>
                    <a:pt x="110458" y="42831"/>
                    <a:pt x="110558" y="42831"/>
                  </a:cubicBezTo>
                  <a:cubicBezTo>
                    <a:pt x="114461" y="42628"/>
                    <a:pt x="117503" y="39283"/>
                    <a:pt x="117300" y="35380"/>
                  </a:cubicBezTo>
                  <a:cubicBezTo>
                    <a:pt x="116337" y="15510"/>
                    <a:pt x="99965" y="0"/>
                    <a:pt x="80095" y="0"/>
                  </a:cubicBezTo>
                  <a:lnTo>
                    <a:pt x="37214" y="0"/>
                  </a:lnTo>
                  <a:cubicBezTo>
                    <a:pt x="17345" y="0"/>
                    <a:pt x="972" y="15561"/>
                    <a:pt x="10" y="35380"/>
                  </a:cubicBezTo>
                  <a:cubicBezTo>
                    <a:pt x="-193" y="39283"/>
                    <a:pt x="2848" y="42628"/>
                    <a:pt x="6751" y="42831"/>
                  </a:cubicBezTo>
                  <a:close/>
                </a:path>
              </a:pathLst>
            </a:custGeom>
            <a:grpFill/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853" name="Frihandsfigur: Form 852">
              <a:extLst>
                <a:ext uri="{FF2B5EF4-FFF2-40B4-BE49-F238E27FC236}">
                  <a16:creationId xmlns:a16="http://schemas.microsoft.com/office/drawing/2014/main" id="{A26524DD-9213-6B6A-5B0E-0EA789470B13}"/>
                </a:ext>
              </a:extLst>
            </p:cNvPr>
            <p:cNvSpPr/>
            <p:nvPr/>
          </p:nvSpPr>
          <p:spPr>
            <a:xfrm>
              <a:off x="7103196" y="2069969"/>
              <a:ext cx="397677" cy="357485"/>
            </a:xfrm>
            <a:custGeom>
              <a:avLst/>
              <a:gdLst>
                <a:gd name="connsiteX0" fmla="*/ 392782 w 397677"/>
                <a:gd name="connsiteY0" fmla="*/ 72572 h 357485"/>
                <a:gd name="connsiteX1" fmla="*/ 201539 w 397677"/>
                <a:gd name="connsiteY1" fmla="*/ 494 h 357485"/>
                <a:gd name="connsiteX2" fmla="*/ 196166 w 397677"/>
                <a:gd name="connsiteY2" fmla="*/ 494 h 357485"/>
                <a:gd name="connsiteX3" fmla="*/ 4922 w 397677"/>
                <a:gd name="connsiteY3" fmla="*/ 72572 h 357485"/>
                <a:gd name="connsiteX4" fmla="*/ 512 w 397677"/>
                <a:gd name="connsiteY4" fmla="*/ 82354 h 357485"/>
                <a:gd name="connsiteX5" fmla="*/ 10295 w 397677"/>
                <a:gd name="connsiteY5" fmla="*/ 86764 h 357485"/>
                <a:gd name="connsiteX6" fmla="*/ 23626 w 397677"/>
                <a:gd name="connsiteY6" fmla="*/ 81746 h 357485"/>
                <a:gd name="connsiteX7" fmla="*/ 23626 w 397677"/>
                <a:gd name="connsiteY7" fmla="*/ 349882 h 357485"/>
                <a:gd name="connsiteX8" fmla="*/ 31229 w 397677"/>
                <a:gd name="connsiteY8" fmla="*/ 357485 h 357485"/>
                <a:gd name="connsiteX9" fmla="*/ 366476 w 397677"/>
                <a:gd name="connsiteY9" fmla="*/ 357485 h 357485"/>
                <a:gd name="connsiteX10" fmla="*/ 374079 w 397677"/>
                <a:gd name="connsiteY10" fmla="*/ 349882 h 357485"/>
                <a:gd name="connsiteX11" fmla="*/ 374079 w 397677"/>
                <a:gd name="connsiteY11" fmla="*/ 81797 h 357485"/>
                <a:gd name="connsiteX12" fmla="*/ 387410 w 397677"/>
                <a:gd name="connsiteY12" fmla="*/ 86815 h 357485"/>
                <a:gd name="connsiteX13" fmla="*/ 390096 w 397677"/>
                <a:gd name="connsiteY13" fmla="*/ 87322 h 357485"/>
                <a:gd name="connsiteX14" fmla="*/ 397192 w 397677"/>
                <a:gd name="connsiteY14" fmla="*/ 82405 h 357485"/>
                <a:gd name="connsiteX15" fmla="*/ 392782 w 397677"/>
                <a:gd name="connsiteY15" fmla="*/ 72622 h 357485"/>
                <a:gd name="connsiteX16" fmla="*/ 358923 w 397677"/>
                <a:gd name="connsiteY16" fmla="*/ 76069 h 357485"/>
                <a:gd name="connsiteX17" fmla="*/ 358923 w 397677"/>
                <a:gd name="connsiteY17" fmla="*/ 342330 h 357485"/>
                <a:gd name="connsiteX18" fmla="*/ 38883 w 397677"/>
                <a:gd name="connsiteY18" fmla="*/ 342330 h 357485"/>
                <a:gd name="connsiteX19" fmla="*/ 38883 w 397677"/>
                <a:gd name="connsiteY19" fmla="*/ 76069 h 357485"/>
                <a:gd name="connsiteX20" fmla="*/ 198903 w 397677"/>
                <a:gd name="connsiteY20" fmla="*/ 15751 h 357485"/>
                <a:gd name="connsiteX21" fmla="*/ 358923 w 397677"/>
                <a:gd name="connsiteY21" fmla="*/ 76069 h 357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97677" h="357485">
                  <a:moveTo>
                    <a:pt x="392782" y="72572"/>
                  </a:moveTo>
                  <a:lnTo>
                    <a:pt x="201539" y="494"/>
                  </a:lnTo>
                  <a:cubicBezTo>
                    <a:pt x="199816" y="-165"/>
                    <a:pt x="197889" y="-165"/>
                    <a:pt x="196166" y="494"/>
                  </a:cubicBezTo>
                  <a:lnTo>
                    <a:pt x="4922" y="72572"/>
                  </a:lnTo>
                  <a:cubicBezTo>
                    <a:pt x="969" y="74042"/>
                    <a:pt x="-1008" y="78451"/>
                    <a:pt x="512" y="82354"/>
                  </a:cubicBezTo>
                  <a:cubicBezTo>
                    <a:pt x="1983" y="86257"/>
                    <a:pt x="6342" y="88285"/>
                    <a:pt x="10295" y="86764"/>
                  </a:cubicBezTo>
                  <a:lnTo>
                    <a:pt x="23626" y="81746"/>
                  </a:lnTo>
                  <a:lnTo>
                    <a:pt x="23626" y="349882"/>
                  </a:lnTo>
                  <a:cubicBezTo>
                    <a:pt x="23626" y="354089"/>
                    <a:pt x="27023" y="357485"/>
                    <a:pt x="31229" y="357485"/>
                  </a:cubicBezTo>
                  <a:lnTo>
                    <a:pt x="366476" y="357485"/>
                  </a:lnTo>
                  <a:cubicBezTo>
                    <a:pt x="370682" y="357485"/>
                    <a:pt x="374079" y="354089"/>
                    <a:pt x="374079" y="349882"/>
                  </a:cubicBezTo>
                  <a:lnTo>
                    <a:pt x="374079" y="81797"/>
                  </a:lnTo>
                  <a:lnTo>
                    <a:pt x="387410" y="86815"/>
                  </a:lnTo>
                  <a:cubicBezTo>
                    <a:pt x="388271" y="87170"/>
                    <a:pt x="389183" y="87322"/>
                    <a:pt x="390096" y="87322"/>
                  </a:cubicBezTo>
                  <a:cubicBezTo>
                    <a:pt x="393188" y="87322"/>
                    <a:pt x="396077" y="85446"/>
                    <a:pt x="397192" y="82405"/>
                  </a:cubicBezTo>
                  <a:cubicBezTo>
                    <a:pt x="398662" y="78451"/>
                    <a:pt x="396685" y="74092"/>
                    <a:pt x="392782" y="72622"/>
                  </a:cubicBezTo>
                  <a:close/>
                  <a:moveTo>
                    <a:pt x="358923" y="76069"/>
                  </a:moveTo>
                  <a:lnTo>
                    <a:pt x="358923" y="342330"/>
                  </a:lnTo>
                  <a:lnTo>
                    <a:pt x="38883" y="342330"/>
                  </a:lnTo>
                  <a:lnTo>
                    <a:pt x="38883" y="76069"/>
                  </a:lnTo>
                  <a:lnTo>
                    <a:pt x="198903" y="15751"/>
                  </a:lnTo>
                  <a:lnTo>
                    <a:pt x="358923" y="76069"/>
                  </a:lnTo>
                  <a:close/>
                </a:path>
              </a:pathLst>
            </a:custGeom>
            <a:grpFill/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  <p:grpSp>
        <p:nvGrpSpPr>
          <p:cNvPr id="854" name="Bild 3">
            <a:extLst>
              <a:ext uri="{FF2B5EF4-FFF2-40B4-BE49-F238E27FC236}">
                <a16:creationId xmlns:a16="http://schemas.microsoft.com/office/drawing/2014/main" id="{16CF6F5F-0A40-CB96-53EB-D9384B8871D5}"/>
              </a:ext>
            </a:extLst>
          </p:cNvPr>
          <p:cNvGrpSpPr/>
          <p:nvPr/>
        </p:nvGrpSpPr>
        <p:grpSpPr>
          <a:xfrm>
            <a:off x="8098649" y="2972277"/>
            <a:ext cx="499152" cy="496794"/>
            <a:chOff x="4777210" y="3825614"/>
            <a:chExt cx="386440" cy="384615"/>
          </a:xfrm>
          <a:solidFill>
            <a:schemeClr val="bg1"/>
          </a:solidFill>
        </p:grpSpPr>
        <p:sp>
          <p:nvSpPr>
            <p:cNvPr id="855" name="Frihandsfigur: Form 854">
              <a:extLst>
                <a:ext uri="{FF2B5EF4-FFF2-40B4-BE49-F238E27FC236}">
                  <a16:creationId xmlns:a16="http://schemas.microsoft.com/office/drawing/2014/main" id="{7DF70421-6563-F0E9-5BA1-A0F3A8BB322C}"/>
                </a:ext>
              </a:extLst>
            </p:cNvPr>
            <p:cNvSpPr/>
            <p:nvPr/>
          </p:nvSpPr>
          <p:spPr>
            <a:xfrm>
              <a:off x="4887686" y="3929905"/>
              <a:ext cx="64923" cy="64852"/>
            </a:xfrm>
            <a:custGeom>
              <a:avLst/>
              <a:gdLst>
                <a:gd name="connsiteX0" fmla="*/ 25416 w 64923"/>
                <a:gd name="connsiteY0" fmla="*/ 784 h 64852"/>
                <a:gd name="connsiteX1" fmla="*/ 5091 w 64923"/>
                <a:gd name="connsiteY1" fmla="*/ 15027 h 64852"/>
                <a:gd name="connsiteX2" fmla="*/ 782 w 64923"/>
                <a:gd name="connsiteY2" fmla="*/ 39459 h 64852"/>
                <a:gd name="connsiteX3" fmla="*/ 15025 w 64923"/>
                <a:gd name="connsiteY3" fmla="*/ 59784 h 64852"/>
                <a:gd name="connsiteX4" fmla="*/ 32411 w 64923"/>
                <a:gd name="connsiteY4" fmla="*/ 64853 h 64852"/>
                <a:gd name="connsiteX5" fmla="*/ 39507 w 64923"/>
                <a:gd name="connsiteY5" fmla="*/ 64093 h 64852"/>
                <a:gd name="connsiteX6" fmla="*/ 59833 w 64923"/>
                <a:gd name="connsiteY6" fmla="*/ 49850 h 64852"/>
                <a:gd name="connsiteX7" fmla="*/ 64142 w 64923"/>
                <a:gd name="connsiteY7" fmla="*/ 25418 h 64852"/>
                <a:gd name="connsiteX8" fmla="*/ 25467 w 64923"/>
                <a:gd name="connsiteY8" fmla="*/ 784 h 64852"/>
                <a:gd name="connsiteX9" fmla="*/ 47820 w 64923"/>
                <a:gd name="connsiteY9" fmla="*/ 42246 h 64852"/>
                <a:gd name="connsiteX10" fmla="*/ 36365 w 64923"/>
                <a:gd name="connsiteY10" fmla="*/ 50255 h 64852"/>
                <a:gd name="connsiteX11" fmla="*/ 22629 w 64923"/>
                <a:gd name="connsiteY11" fmla="*/ 47822 h 64852"/>
                <a:gd name="connsiteX12" fmla="*/ 14620 w 64923"/>
                <a:gd name="connsiteY12" fmla="*/ 36367 h 64852"/>
                <a:gd name="connsiteX13" fmla="*/ 17053 w 64923"/>
                <a:gd name="connsiteY13" fmla="*/ 22630 h 64852"/>
                <a:gd name="connsiteX14" fmla="*/ 28508 w 64923"/>
                <a:gd name="connsiteY14" fmla="*/ 14622 h 64852"/>
                <a:gd name="connsiteX15" fmla="*/ 32512 w 64923"/>
                <a:gd name="connsiteY15" fmla="*/ 14166 h 64852"/>
                <a:gd name="connsiteX16" fmla="*/ 42295 w 64923"/>
                <a:gd name="connsiteY16" fmla="*/ 17055 h 64852"/>
                <a:gd name="connsiteX17" fmla="*/ 50304 w 64923"/>
                <a:gd name="connsiteY17" fmla="*/ 28510 h 64852"/>
                <a:gd name="connsiteX18" fmla="*/ 47871 w 64923"/>
                <a:gd name="connsiteY18" fmla="*/ 42246 h 64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4923" h="64852">
                  <a:moveTo>
                    <a:pt x="25416" y="784"/>
                  </a:moveTo>
                  <a:cubicBezTo>
                    <a:pt x="16951" y="2660"/>
                    <a:pt x="9754" y="7728"/>
                    <a:pt x="5091" y="15027"/>
                  </a:cubicBezTo>
                  <a:cubicBezTo>
                    <a:pt x="427" y="22326"/>
                    <a:pt x="-1093" y="30994"/>
                    <a:pt x="782" y="39459"/>
                  </a:cubicBezTo>
                  <a:cubicBezTo>
                    <a:pt x="2658" y="47923"/>
                    <a:pt x="7726" y="55121"/>
                    <a:pt x="15025" y="59784"/>
                  </a:cubicBezTo>
                  <a:cubicBezTo>
                    <a:pt x="20297" y="63130"/>
                    <a:pt x="26278" y="64853"/>
                    <a:pt x="32411" y="64853"/>
                  </a:cubicBezTo>
                  <a:cubicBezTo>
                    <a:pt x="34743" y="64853"/>
                    <a:pt x="37125" y="64600"/>
                    <a:pt x="39507" y="64093"/>
                  </a:cubicBezTo>
                  <a:cubicBezTo>
                    <a:pt x="47972" y="62217"/>
                    <a:pt x="55170" y="57149"/>
                    <a:pt x="59833" y="49850"/>
                  </a:cubicBezTo>
                  <a:cubicBezTo>
                    <a:pt x="64496" y="42551"/>
                    <a:pt x="66017" y="33883"/>
                    <a:pt x="64142" y="25418"/>
                  </a:cubicBezTo>
                  <a:cubicBezTo>
                    <a:pt x="60289" y="7931"/>
                    <a:pt x="42904" y="-3119"/>
                    <a:pt x="25467" y="784"/>
                  </a:cubicBezTo>
                  <a:close/>
                  <a:moveTo>
                    <a:pt x="47820" y="42246"/>
                  </a:moveTo>
                  <a:cubicBezTo>
                    <a:pt x="45184" y="46352"/>
                    <a:pt x="41129" y="49191"/>
                    <a:pt x="36365" y="50255"/>
                  </a:cubicBezTo>
                  <a:cubicBezTo>
                    <a:pt x="31600" y="51319"/>
                    <a:pt x="26734" y="50458"/>
                    <a:pt x="22629" y="47822"/>
                  </a:cubicBezTo>
                  <a:cubicBezTo>
                    <a:pt x="18523" y="45186"/>
                    <a:pt x="15684" y="41131"/>
                    <a:pt x="14620" y="36367"/>
                  </a:cubicBezTo>
                  <a:cubicBezTo>
                    <a:pt x="13555" y="31602"/>
                    <a:pt x="14417" y="26736"/>
                    <a:pt x="17053" y="22630"/>
                  </a:cubicBezTo>
                  <a:cubicBezTo>
                    <a:pt x="19689" y="18525"/>
                    <a:pt x="23744" y="15686"/>
                    <a:pt x="28508" y="14622"/>
                  </a:cubicBezTo>
                  <a:cubicBezTo>
                    <a:pt x="29826" y="14318"/>
                    <a:pt x="31144" y="14166"/>
                    <a:pt x="32512" y="14166"/>
                  </a:cubicBezTo>
                  <a:cubicBezTo>
                    <a:pt x="35959" y="14166"/>
                    <a:pt x="39305" y="15129"/>
                    <a:pt x="42295" y="17055"/>
                  </a:cubicBezTo>
                  <a:cubicBezTo>
                    <a:pt x="46401" y="19691"/>
                    <a:pt x="49239" y="23745"/>
                    <a:pt x="50304" y="28510"/>
                  </a:cubicBezTo>
                  <a:cubicBezTo>
                    <a:pt x="51368" y="33275"/>
                    <a:pt x="50507" y="38141"/>
                    <a:pt x="47871" y="42246"/>
                  </a:cubicBezTo>
                  <a:close/>
                </a:path>
              </a:pathLst>
            </a:custGeom>
            <a:grpFill/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856" name="Frihandsfigur: Form 855">
              <a:extLst>
                <a:ext uri="{FF2B5EF4-FFF2-40B4-BE49-F238E27FC236}">
                  <a16:creationId xmlns:a16="http://schemas.microsoft.com/office/drawing/2014/main" id="{D7BD4A89-F10A-4D06-FF3A-1375C6B1CCBD}"/>
                </a:ext>
              </a:extLst>
            </p:cNvPr>
            <p:cNvSpPr/>
            <p:nvPr/>
          </p:nvSpPr>
          <p:spPr>
            <a:xfrm>
              <a:off x="4837526" y="3878785"/>
              <a:ext cx="165143" cy="167166"/>
            </a:xfrm>
            <a:custGeom>
              <a:avLst/>
              <a:gdLst>
                <a:gd name="connsiteX0" fmla="*/ 116786 w 165143"/>
                <a:gd name="connsiteY0" fmla="*/ 22201 h 167166"/>
                <a:gd name="connsiteX1" fmla="*/ 108067 w 165143"/>
                <a:gd name="connsiteY1" fmla="*/ 7096 h 167166"/>
                <a:gd name="connsiteX2" fmla="*/ 105989 w 165143"/>
                <a:gd name="connsiteY2" fmla="*/ 2078 h 167166"/>
                <a:gd name="connsiteX3" fmla="*/ 100971 w 165143"/>
                <a:gd name="connsiteY3" fmla="*/ 0 h 167166"/>
                <a:gd name="connsiteX4" fmla="*/ 64172 w 165143"/>
                <a:gd name="connsiteY4" fmla="*/ 0 h 167166"/>
                <a:gd name="connsiteX5" fmla="*/ 57076 w 165143"/>
                <a:gd name="connsiteY5" fmla="*/ 7096 h 167166"/>
                <a:gd name="connsiteX6" fmla="*/ 48358 w 165143"/>
                <a:gd name="connsiteY6" fmla="*/ 22201 h 167166"/>
                <a:gd name="connsiteX7" fmla="*/ 46533 w 165143"/>
                <a:gd name="connsiteY7" fmla="*/ 23265 h 167166"/>
                <a:gd name="connsiteX8" fmla="*/ 29046 w 165143"/>
                <a:gd name="connsiteY8" fmla="*/ 23265 h 167166"/>
                <a:gd name="connsiteX9" fmla="*/ 23673 w 165143"/>
                <a:gd name="connsiteY9" fmla="*/ 22556 h 167166"/>
                <a:gd name="connsiteX10" fmla="*/ 19364 w 165143"/>
                <a:gd name="connsiteY10" fmla="*/ 25851 h 167166"/>
                <a:gd name="connsiteX11" fmla="*/ 965 w 165143"/>
                <a:gd name="connsiteY11" fmla="*/ 57733 h 167166"/>
                <a:gd name="connsiteX12" fmla="*/ 3550 w 165143"/>
                <a:gd name="connsiteY12" fmla="*/ 67414 h 167166"/>
                <a:gd name="connsiteX13" fmla="*/ 12268 w 165143"/>
                <a:gd name="connsiteY13" fmla="*/ 82519 h 167166"/>
                <a:gd name="connsiteX14" fmla="*/ 12268 w 165143"/>
                <a:gd name="connsiteY14" fmla="*/ 84648 h 167166"/>
                <a:gd name="connsiteX15" fmla="*/ 3550 w 165143"/>
                <a:gd name="connsiteY15" fmla="*/ 99753 h 167166"/>
                <a:gd name="connsiteX16" fmla="*/ 255 w 165143"/>
                <a:gd name="connsiteY16" fmla="*/ 104061 h 167166"/>
                <a:gd name="connsiteX17" fmla="*/ 965 w 165143"/>
                <a:gd name="connsiteY17" fmla="*/ 109434 h 167166"/>
                <a:gd name="connsiteX18" fmla="*/ 19364 w 165143"/>
                <a:gd name="connsiteY18" fmla="*/ 141316 h 167166"/>
                <a:gd name="connsiteX19" fmla="*/ 29046 w 165143"/>
                <a:gd name="connsiteY19" fmla="*/ 143902 h 167166"/>
                <a:gd name="connsiteX20" fmla="*/ 46533 w 165143"/>
                <a:gd name="connsiteY20" fmla="*/ 143902 h 167166"/>
                <a:gd name="connsiteX21" fmla="*/ 48358 w 165143"/>
                <a:gd name="connsiteY21" fmla="*/ 144966 h 167166"/>
                <a:gd name="connsiteX22" fmla="*/ 57076 w 165143"/>
                <a:gd name="connsiteY22" fmla="*/ 160071 h 167166"/>
                <a:gd name="connsiteX23" fmla="*/ 59154 w 165143"/>
                <a:gd name="connsiteY23" fmla="*/ 165089 h 167166"/>
                <a:gd name="connsiteX24" fmla="*/ 64172 w 165143"/>
                <a:gd name="connsiteY24" fmla="*/ 167167 h 167166"/>
                <a:gd name="connsiteX25" fmla="*/ 100971 w 165143"/>
                <a:gd name="connsiteY25" fmla="*/ 167167 h 167166"/>
                <a:gd name="connsiteX26" fmla="*/ 108067 w 165143"/>
                <a:gd name="connsiteY26" fmla="*/ 160071 h 167166"/>
                <a:gd name="connsiteX27" fmla="*/ 116786 w 165143"/>
                <a:gd name="connsiteY27" fmla="*/ 144966 h 167166"/>
                <a:gd name="connsiteX28" fmla="*/ 118610 w 165143"/>
                <a:gd name="connsiteY28" fmla="*/ 143902 h 167166"/>
                <a:gd name="connsiteX29" fmla="*/ 136098 w 165143"/>
                <a:gd name="connsiteY29" fmla="*/ 143902 h 167166"/>
                <a:gd name="connsiteX30" fmla="*/ 137922 w 165143"/>
                <a:gd name="connsiteY30" fmla="*/ 144662 h 167166"/>
                <a:gd name="connsiteX31" fmla="*/ 145779 w 165143"/>
                <a:gd name="connsiteY31" fmla="*/ 141316 h 167166"/>
                <a:gd name="connsiteX32" fmla="*/ 164178 w 165143"/>
                <a:gd name="connsiteY32" fmla="*/ 109434 h 167166"/>
                <a:gd name="connsiteX33" fmla="*/ 161593 w 165143"/>
                <a:gd name="connsiteY33" fmla="*/ 99753 h 167166"/>
                <a:gd name="connsiteX34" fmla="*/ 152875 w 165143"/>
                <a:gd name="connsiteY34" fmla="*/ 84648 h 167166"/>
                <a:gd name="connsiteX35" fmla="*/ 152875 w 165143"/>
                <a:gd name="connsiteY35" fmla="*/ 82570 h 167166"/>
                <a:gd name="connsiteX36" fmla="*/ 161593 w 165143"/>
                <a:gd name="connsiteY36" fmla="*/ 67465 h 167166"/>
                <a:gd name="connsiteX37" fmla="*/ 164888 w 165143"/>
                <a:gd name="connsiteY37" fmla="*/ 63156 h 167166"/>
                <a:gd name="connsiteX38" fmla="*/ 164178 w 165143"/>
                <a:gd name="connsiteY38" fmla="*/ 57784 h 167166"/>
                <a:gd name="connsiteX39" fmla="*/ 145779 w 165143"/>
                <a:gd name="connsiteY39" fmla="*/ 25901 h 167166"/>
                <a:gd name="connsiteX40" fmla="*/ 136098 w 165143"/>
                <a:gd name="connsiteY40" fmla="*/ 23316 h 167166"/>
                <a:gd name="connsiteX41" fmla="*/ 118610 w 165143"/>
                <a:gd name="connsiteY41" fmla="*/ 23316 h 167166"/>
                <a:gd name="connsiteX42" fmla="*/ 116786 w 165143"/>
                <a:gd name="connsiteY42" fmla="*/ 22252 h 167166"/>
                <a:gd name="connsiteX43" fmla="*/ 136604 w 165143"/>
                <a:gd name="connsiteY43" fmla="*/ 38370 h 167166"/>
                <a:gd name="connsiteX44" fmla="*/ 148719 w 165143"/>
                <a:gd name="connsiteY44" fmla="*/ 59355 h 167166"/>
                <a:gd name="connsiteX45" fmla="*/ 138632 w 165143"/>
                <a:gd name="connsiteY45" fmla="*/ 82519 h 167166"/>
                <a:gd name="connsiteX46" fmla="*/ 138632 w 165143"/>
                <a:gd name="connsiteY46" fmla="*/ 84597 h 167166"/>
                <a:gd name="connsiteX47" fmla="*/ 148719 w 165143"/>
                <a:gd name="connsiteY47" fmla="*/ 107761 h 167166"/>
                <a:gd name="connsiteX48" fmla="*/ 136604 w 165143"/>
                <a:gd name="connsiteY48" fmla="*/ 128746 h 167166"/>
                <a:gd name="connsiteX49" fmla="*/ 111463 w 165143"/>
                <a:gd name="connsiteY49" fmla="*/ 131584 h 167166"/>
                <a:gd name="connsiteX50" fmla="*/ 109639 w 165143"/>
                <a:gd name="connsiteY50" fmla="*/ 132649 h 167166"/>
                <a:gd name="connsiteX51" fmla="*/ 94635 w 165143"/>
                <a:gd name="connsiteY51" fmla="*/ 152974 h 167166"/>
                <a:gd name="connsiteX52" fmla="*/ 70407 w 165143"/>
                <a:gd name="connsiteY52" fmla="*/ 152974 h 167166"/>
                <a:gd name="connsiteX53" fmla="*/ 55403 w 165143"/>
                <a:gd name="connsiteY53" fmla="*/ 132649 h 167166"/>
                <a:gd name="connsiteX54" fmla="*/ 53578 w 165143"/>
                <a:gd name="connsiteY54" fmla="*/ 131584 h 167166"/>
                <a:gd name="connsiteX55" fmla="*/ 28438 w 165143"/>
                <a:gd name="connsiteY55" fmla="*/ 128746 h 167166"/>
                <a:gd name="connsiteX56" fmla="*/ 16323 w 165143"/>
                <a:gd name="connsiteY56" fmla="*/ 107761 h 167166"/>
                <a:gd name="connsiteX57" fmla="*/ 26410 w 165143"/>
                <a:gd name="connsiteY57" fmla="*/ 84597 h 167166"/>
                <a:gd name="connsiteX58" fmla="*/ 26410 w 165143"/>
                <a:gd name="connsiteY58" fmla="*/ 82468 h 167166"/>
                <a:gd name="connsiteX59" fmla="*/ 16323 w 165143"/>
                <a:gd name="connsiteY59" fmla="*/ 59304 h 167166"/>
                <a:gd name="connsiteX60" fmla="*/ 28438 w 165143"/>
                <a:gd name="connsiteY60" fmla="*/ 38320 h 167166"/>
                <a:gd name="connsiteX61" fmla="*/ 53578 w 165143"/>
                <a:gd name="connsiteY61" fmla="*/ 35481 h 167166"/>
                <a:gd name="connsiteX62" fmla="*/ 55403 w 165143"/>
                <a:gd name="connsiteY62" fmla="*/ 34417 h 167166"/>
                <a:gd name="connsiteX63" fmla="*/ 70407 w 165143"/>
                <a:gd name="connsiteY63" fmla="*/ 14091 h 167166"/>
                <a:gd name="connsiteX64" fmla="*/ 94635 w 165143"/>
                <a:gd name="connsiteY64" fmla="*/ 14091 h 167166"/>
                <a:gd name="connsiteX65" fmla="*/ 109639 w 165143"/>
                <a:gd name="connsiteY65" fmla="*/ 34417 h 167166"/>
                <a:gd name="connsiteX66" fmla="*/ 111463 w 165143"/>
                <a:gd name="connsiteY66" fmla="*/ 35481 h 167166"/>
                <a:gd name="connsiteX67" fmla="*/ 136604 w 165143"/>
                <a:gd name="connsiteY67" fmla="*/ 38320 h 167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165143" h="167166">
                  <a:moveTo>
                    <a:pt x="116786" y="22201"/>
                  </a:moveTo>
                  <a:cubicBezTo>
                    <a:pt x="111413" y="19109"/>
                    <a:pt x="108067" y="13280"/>
                    <a:pt x="108067" y="7096"/>
                  </a:cubicBezTo>
                  <a:cubicBezTo>
                    <a:pt x="108067" y="5221"/>
                    <a:pt x="107307" y="3396"/>
                    <a:pt x="105989" y="2078"/>
                  </a:cubicBezTo>
                  <a:cubicBezTo>
                    <a:pt x="104671" y="760"/>
                    <a:pt x="102847" y="0"/>
                    <a:pt x="100971" y="0"/>
                  </a:cubicBezTo>
                  <a:lnTo>
                    <a:pt x="64172" y="0"/>
                  </a:lnTo>
                  <a:cubicBezTo>
                    <a:pt x="60269" y="0"/>
                    <a:pt x="57076" y="3193"/>
                    <a:pt x="57076" y="7096"/>
                  </a:cubicBezTo>
                  <a:cubicBezTo>
                    <a:pt x="57076" y="13331"/>
                    <a:pt x="53731" y="19109"/>
                    <a:pt x="48358" y="22201"/>
                  </a:cubicBezTo>
                  <a:lnTo>
                    <a:pt x="46533" y="23265"/>
                  </a:lnTo>
                  <a:cubicBezTo>
                    <a:pt x="41160" y="26357"/>
                    <a:pt x="34469" y="26357"/>
                    <a:pt x="29046" y="23265"/>
                  </a:cubicBezTo>
                  <a:cubicBezTo>
                    <a:pt x="27424" y="22302"/>
                    <a:pt x="25498" y="22049"/>
                    <a:pt x="23673" y="22556"/>
                  </a:cubicBezTo>
                  <a:cubicBezTo>
                    <a:pt x="21848" y="23063"/>
                    <a:pt x="20327" y="24229"/>
                    <a:pt x="19364" y="25851"/>
                  </a:cubicBezTo>
                  <a:lnTo>
                    <a:pt x="965" y="57733"/>
                  </a:lnTo>
                  <a:cubicBezTo>
                    <a:pt x="-1012" y="61129"/>
                    <a:pt x="154" y="65488"/>
                    <a:pt x="3550" y="67414"/>
                  </a:cubicBezTo>
                  <a:cubicBezTo>
                    <a:pt x="8923" y="70506"/>
                    <a:pt x="12268" y="76335"/>
                    <a:pt x="12268" y="82519"/>
                  </a:cubicBezTo>
                  <a:lnTo>
                    <a:pt x="12268" y="84648"/>
                  </a:lnTo>
                  <a:cubicBezTo>
                    <a:pt x="12268" y="90882"/>
                    <a:pt x="8923" y="96661"/>
                    <a:pt x="3550" y="99753"/>
                  </a:cubicBezTo>
                  <a:cubicBezTo>
                    <a:pt x="1928" y="100716"/>
                    <a:pt x="712" y="102236"/>
                    <a:pt x="255" y="104061"/>
                  </a:cubicBezTo>
                  <a:cubicBezTo>
                    <a:pt x="-252" y="105886"/>
                    <a:pt x="2" y="107812"/>
                    <a:pt x="965" y="109434"/>
                  </a:cubicBezTo>
                  <a:lnTo>
                    <a:pt x="19364" y="141316"/>
                  </a:lnTo>
                  <a:cubicBezTo>
                    <a:pt x="21341" y="144713"/>
                    <a:pt x="25650" y="145878"/>
                    <a:pt x="29046" y="143902"/>
                  </a:cubicBezTo>
                  <a:cubicBezTo>
                    <a:pt x="34419" y="140809"/>
                    <a:pt x="41109" y="140809"/>
                    <a:pt x="46533" y="143902"/>
                  </a:cubicBezTo>
                  <a:lnTo>
                    <a:pt x="48358" y="144966"/>
                  </a:lnTo>
                  <a:cubicBezTo>
                    <a:pt x="53731" y="148058"/>
                    <a:pt x="57076" y="153887"/>
                    <a:pt x="57076" y="160071"/>
                  </a:cubicBezTo>
                  <a:cubicBezTo>
                    <a:pt x="57076" y="161946"/>
                    <a:pt x="57836" y="163771"/>
                    <a:pt x="59154" y="165089"/>
                  </a:cubicBezTo>
                  <a:cubicBezTo>
                    <a:pt x="60472" y="166407"/>
                    <a:pt x="62297" y="167167"/>
                    <a:pt x="64172" y="167167"/>
                  </a:cubicBezTo>
                  <a:lnTo>
                    <a:pt x="100971" y="167167"/>
                  </a:lnTo>
                  <a:cubicBezTo>
                    <a:pt x="104874" y="167167"/>
                    <a:pt x="108067" y="163974"/>
                    <a:pt x="108067" y="160071"/>
                  </a:cubicBezTo>
                  <a:cubicBezTo>
                    <a:pt x="108067" y="153836"/>
                    <a:pt x="111413" y="148058"/>
                    <a:pt x="116786" y="144966"/>
                  </a:cubicBezTo>
                  <a:lnTo>
                    <a:pt x="118610" y="143902"/>
                  </a:lnTo>
                  <a:cubicBezTo>
                    <a:pt x="123983" y="140809"/>
                    <a:pt x="130674" y="140809"/>
                    <a:pt x="136098" y="143902"/>
                  </a:cubicBezTo>
                  <a:cubicBezTo>
                    <a:pt x="136655" y="144206"/>
                    <a:pt x="137314" y="144459"/>
                    <a:pt x="137922" y="144662"/>
                  </a:cubicBezTo>
                  <a:cubicBezTo>
                    <a:pt x="141014" y="145422"/>
                    <a:pt x="144207" y="144054"/>
                    <a:pt x="145779" y="141316"/>
                  </a:cubicBezTo>
                  <a:lnTo>
                    <a:pt x="164178" y="109434"/>
                  </a:lnTo>
                  <a:cubicBezTo>
                    <a:pt x="166155" y="106038"/>
                    <a:pt x="164989" y="101679"/>
                    <a:pt x="161593" y="99753"/>
                  </a:cubicBezTo>
                  <a:cubicBezTo>
                    <a:pt x="156220" y="96661"/>
                    <a:pt x="152875" y="90832"/>
                    <a:pt x="152875" y="84648"/>
                  </a:cubicBezTo>
                  <a:lnTo>
                    <a:pt x="152875" y="82570"/>
                  </a:lnTo>
                  <a:cubicBezTo>
                    <a:pt x="152875" y="76335"/>
                    <a:pt x="156220" y="70557"/>
                    <a:pt x="161593" y="67465"/>
                  </a:cubicBezTo>
                  <a:cubicBezTo>
                    <a:pt x="163215" y="66502"/>
                    <a:pt x="164432" y="64981"/>
                    <a:pt x="164888" y="63156"/>
                  </a:cubicBezTo>
                  <a:cubicBezTo>
                    <a:pt x="165395" y="61332"/>
                    <a:pt x="165141" y="59406"/>
                    <a:pt x="164178" y="57784"/>
                  </a:cubicBezTo>
                  <a:lnTo>
                    <a:pt x="145779" y="25901"/>
                  </a:lnTo>
                  <a:cubicBezTo>
                    <a:pt x="143802" y="22505"/>
                    <a:pt x="139443" y="21339"/>
                    <a:pt x="136098" y="23316"/>
                  </a:cubicBezTo>
                  <a:cubicBezTo>
                    <a:pt x="130725" y="26408"/>
                    <a:pt x="124034" y="26408"/>
                    <a:pt x="118610" y="23316"/>
                  </a:cubicBezTo>
                  <a:lnTo>
                    <a:pt x="116786" y="22252"/>
                  </a:lnTo>
                  <a:close/>
                  <a:moveTo>
                    <a:pt x="136604" y="38370"/>
                  </a:moveTo>
                  <a:lnTo>
                    <a:pt x="148719" y="59355"/>
                  </a:lnTo>
                  <a:cubicBezTo>
                    <a:pt x="142383" y="65285"/>
                    <a:pt x="138632" y="73649"/>
                    <a:pt x="138632" y="82519"/>
                  </a:cubicBezTo>
                  <a:lnTo>
                    <a:pt x="138632" y="84597"/>
                  </a:lnTo>
                  <a:cubicBezTo>
                    <a:pt x="138632" y="93468"/>
                    <a:pt x="142383" y="101831"/>
                    <a:pt x="148719" y="107761"/>
                  </a:cubicBezTo>
                  <a:lnTo>
                    <a:pt x="136604" y="128746"/>
                  </a:lnTo>
                  <a:cubicBezTo>
                    <a:pt x="128292" y="126212"/>
                    <a:pt x="119168" y="127175"/>
                    <a:pt x="111463" y="131584"/>
                  </a:cubicBezTo>
                  <a:lnTo>
                    <a:pt x="109639" y="132649"/>
                  </a:lnTo>
                  <a:cubicBezTo>
                    <a:pt x="101985" y="137059"/>
                    <a:pt x="96612" y="144510"/>
                    <a:pt x="94635" y="152974"/>
                  </a:cubicBezTo>
                  <a:lnTo>
                    <a:pt x="70407" y="152974"/>
                  </a:lnTo>
                  <a:cubicBezTo>
                    <a:pt x="68430" y="144510"/>
                    <a:pt x="63057" y="137109"/>
                    <a:pt x="55403" y="132649"/>
                  </a:cubicBezTo>
                  <a:lnTo>
                    <a:pt x="53578" y="131584"/>
                  </a:lnTo>
                  <a:cubicBezTo>
                    <a:pt x="45925" y="127124"/>
                    <a:pt x="36750" y="126212"/>
                    <a:pt x="28438" y="128746"/>
                  </a:cubicBezTo>
                  <a:lnTo>
                    <a:pt x="16323" y="107761"/>
                  </a:lnTo>
                  <a:cubicBezTo>
                    <a:pt x="22659" y="101831"/>
                    <a:pt x="26410" y="93468"/>
                    <a:pt x="26410" y="84597"/>
                  </a:cubicBezTo>
                  <a:lnTo>
                    <a:pt x="26410" y="82468"/>
                  </a:lnTo>
                  <a:cubicBezTo>
                    <a:pt x="26410" y="73598"/>
                    <a:pt x="22659" y="65235"/>
                    <a:pt x="16323" y="59304"/>
                  </a:cubicBezTo>
                  <a:lnTo>
                    <a:pt x="28438" y="38320"/>
                  </a:lnTo>
                  <a:cubicBezTo>
                    <a:pt x="36750" y="40854"/>
                    <a:pt x="45874" y="39891"/>
                    <a:pt x="53578" y="35481"/>
                  </a:cubicBezTo>
                  <a:lnTo>
                    <a:pt x="55403" y="34417"/>
                  </a:lnTo>
                  <a:cubicBezTo>
                    <a:pt x="63057" y="30007"/>
                    <a:pt x="68430" y="22556"/>
                    <a:pt x="70407" y="14091"/>
                  </a:cubicBezTo>
                  <a:lnTo>
                    <a:pt x="94635" y="14091"/>
                  </a:lnTo>
                  <a:cubicBezTo>
                    <a:pt x="96612" y="22556"/>
                    <a:pt x="101985" y="29956"/>
                    <a:pt x="109639" y="34417"/>
                  </a:cubicBezTo>
                  <a:lnTo>
                    <a:pt x="111463" y="35481"/>
                  </a:lnTo>
                  <a:cubicBezTo>
                    <a:pt x="119117" y="39942"/>
                    <a:pt x="128292" y="40854"/>
                    <a:pt x="136604" y="38320"/>
                  </a:cubicBezTo>
                  <a:close/>
                </a:path>
              </a:pathLst>
            </a:custGeom>
            <a:grpFill/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857" name="Frihandsfigur: Form 856">
              <a:extLst>
                <a:ext uri="{FF2B5EF4-FFF2-40B4-BE49-F238E27FC236}">
                  <a16:creationId xmlns:a16="http://schemas.microsoft.com/office/drawing/2014/main" id="{2795E5E1-4195-6039-F93E-0F164B3A941A}"/>
                </a:ext>
              </a:extLst>
            </p:cNvPr>
            <p:cNvSpPr/>
            <p:nvPr/>
          </p:nvSpPr>
          <p:spPr>
            <a:xfrm>
              <a:off x="4961053" y="3825614"/>
              <a:ext cx="142330" cy="144205"/>
            </a:xfrm>
            <a:custGeom>
              <a:avLst/>
              <a:gdLst>
                <a:gd name="connsiteX0" fmla="*/ 138782 w 142330"/>
                <a:gd name="connsiteY0" fmla="*/ 59254 h 144205"/>
                <a:gd name="connsiteX1" fmla="*/ 141367 w 142330"/>
                <a:gd name="connsiteY1" fmla="*/ 49572 h 144205"/>
                <a:gd name="connsiteX2" fmla="*/ 125755 w 142330"/>
                <a:gd name="connsiteY2" fmla="*/ 22505 h 144205"/>
                <a:gd name="connsiteX3" fmla="*/ 116074 w 142330"/>
                <a:gd name="connsiteY3" fmla="*/ 19920 h 144205"/>
                <a:gd name="connsiteX4" fmla="*/ 102338 w 142330"/>
                <a:gd name="connsiteY4" fmla="*/ 19920 h 144205"/>
                <a:gd name="connsiteX5" fmla="*/ 100817 w 142330"/>
                <a:gd name="connsiteY5" fmla="*/ 19008 h 144205"/>
                <a:gd name="connsiteX6" fmla="*/ 93924 w 142330"/>
                <a:gd name="connsiteY6" fmla="*/ 7096 h 144205"/>
                <a:gd name="connsiteX7" fmla="*/ 86827 w 142330"/>
                <a:gd name="connsiteY7" fmla="*/ 0 h 144205"/>
                <a:gd name="connsiteX8" fmla="*/ 55553 w 142330"/>
                <a:gd name="connsiteY8" fmla="*/ 0 h 144205"/>
                <a:gd name="connsiteX9" fmla="*/ 48457 w 142330"/>
                <a:gd name="connsiteY9" fmla="*/ 7096 h 144205"/>
                <a:gd name="connsiteX10" fmla="*/ 41564 w 142330"/>
                <a:gd name="connsiteY10" fmla="*/ 19008 h 144205"/>
                <a:gd name="connsiteX11" fmla="*/ 40043 w 142330"/>
                <a:gd name="connsiteY11" fmla="*/ 19869 h 144205"/>
                <a:gd name="connsiteX12" fmla="*/ 26256 w 142330"/>
                <a:gd name="connsiteY12" fmla="*/ 19869 h 144205"/>
                <a:gd name="connsiteX13" fmla="*/ 16575 w 142330"/>
                <a:gd name="connsiteY13" fmla="*/ 22454 h 144205"/>
                <a:gd name="connsiteX14" fmla="*/ 963 w 142330"/>
                <a:gd name="connsiteY14" fmla="*/ 49521 h 144205"/>
                <a:gd name="connsiteX15" fmla="*/ 3548 w 142330"/>
                <a:gd name="connsiteY15" fmla="*/ 59203 h 144205"/>
                <a:gd name="connsiteX16" fmla="*/ 13230 w 142330"/>
                <a:gd name="connsiteY16" fmla="*/ 56618 h 144205"/>
                <a:gd name="connsiteX17" fmla="*/ 25800 w 142330"/>
                <a:gd name="connsiteY17" fmla="*/ 34924 h 144205"/>
                <a:gd name="connsiteX18" fmla="*/ 47139 w 142330"/>
                <a:gd name="connsiteY18" fmla="*/ 32187 h 144205"/>
                <a:gd name="connsiteX19" fmla="*/ 48660 w 142330"/>
                <a:gd name="connsiteY19" fmla="*/ 31325 h 144205"/>
                <a:gd name="connsiteX20" fmla="*/ 61687 w 142330"/>
                <a:gd name="connsiteY20" fmla="*/ 14243 h 144205"/>
                <a:gd name="connsiteX21" fmla="*/ 80593 w 142330"/>
                <a:gd name="connsiteY21" fmla="*/ 14243 h 144205"/>
                <a:gd name="connsiteX22" fmla="*/ 93620 w 142330"/>
                <a:gd name="connsiteY22" fmla="*/ 31375 h 144205"/>
                <a:gd name="connsiteX23" fmla="*/ 95140 w 142330"/>
                <a:gd name="connsiteY23" fmla="*/ 32288 h 144205"/>
                <a:gd name="connsiteX24" fmla="*/ 116480 w 142330"/>
                <a:gd name="connsiteY24" fmla="*/ 35025 h 144205"/>
                <a:gd name="connsiteX25" fmla="*/ 125907 w 142330"/>
                <a:gd name="connsiteY25" fmla="*/ 51397 h 144205"/>
                <a:gd name="connsiteX26" fmla="*/ 117595 w 142330"/>
                <a:gd name="connsiteY26" fmla="*/ 71266 h 144205"/>
                <a:gd name="connsiteX27" fmla="*/ 117595 w 142330"/>
                <a:gd name="connsiteY27" fmla="*/ 73041 h 144205"/>
                <a:gd name="connsiteX28" fmla="*/ 125907 w 142330"/>
                <a:gd name="connsiteY28" fmla="*/ 92910 h 144205"/>
                <a:gd name="connsiteX29" fmla="*/ 116429 w 142330"/>
                <a:gd name="connsiteY29" fmla="*/ 109282 h 144205"/>
                <a:gd name="connsiteX30" fmla="*/ 95089 w 142330"/>
                <a:gd name="connsiteY30" fmla="*/ 112019 h 144205"/>
                <a:gd name="connsiteX31" fmla="*/ 93518 w 142330"/>
                <a:gd name="connsiteY31" fmla="*/ 112931 h 144205"/>
                <a:gd name="connsiteX32" fmla="*/ 80491 w 142330"/>
                <a:gd name="connsiteY32" fmla="*/ 130013 h 144205"/>
                <a:gd name="connsiteX33" fmla="*/ 55401 w 142330"/>
                <a:gd name="connsiteY33" fmla="*/ 130013 h 144205"/>
                <a:gd name="connsiteX34" fmla="*/ 55401 w 142330"/>
                <a:gd name="connsiteY34" fmla="*/ 144205 h 144205"/>
                <a:gd name="connsiteX35" fmla="*/ 86676 w 142330"/>
                <a:gd name="connsiteY35" fmla="*/ 144205 h 144205"/>
                <a:gd name="connsiteX36" fmla="*/ 93772 w 142330"/>
                <a:gd name="connsiteY36" fmla="*/ 137109 h 144205"/>
                <a:gd name="connsiteX37" fmla="*/ 100615 w 142330"/>
                <a:gd name="connsiteY37" fmla="*/ 125198 h 144205"/>
                <a:gd name="connsiteX38" fmla="*/ 102186 w 142330"/>
                <a:gd name="connsiteY38" fmla="*/ 124285 h 144205"/>
                <a:gd name="connsiteX39" fmla="*/ 115973 w 142330"/>
                <a:gd name="connsiteY39" fmla="*/ 124285 h 144205"/>
                <a:gd name="connsiteX40" fmla="*/ 125654 w 142330"/>
                <a:gd name="connsiteY40" fmla="*/ 121700 h 144205"/>
                <a:gd name="connsiteX41" fmla="*/ 141266 w 142330"/>
                <a:gd name="connsiteY41" fmla="*/ 94633 h 144205"/>
                <a:gd name="connsiteX42" fmla="*/ 141975 w 142330"/>
                <a:gd name="connsiteY42" fmla="*/ 89260 h 144205"/>
                <a:gd name="connsiteX43" fmla="*/ 138681 w 142330"/>
                <a:gd name="connsiteY43" fmla="*/ 84952 h 144205"/>
                <a:gd name="connsiteX44" fmla="*/ 131787 w 142330"/>
                <a:gd name="connsiteY44" fmla="*/ 73041 h 144205"/>
                <a:gd name="connsiteX45" fmla="*/ 131787 w 142330"/>
                <a:gd name="connsiteY45" fmla="*/ 71266 h 144205"/>
                <a:gd name="connsiteX46" fmla="*/ 138681 w 142330"/>
                <a:gd name="connsiteY46" fmla="*/ 59355 h 144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42330" h="144205">
                  <a:moveTo>
                    <a:pt x="138782" y="59254"/>
                  </a:moveTo>
                  <a:cubicBezTo>
                    <a:pt x="142178" y="57277"/>
                    <a:pt x="143344" y="52968"/>
                    <a:pt x="141367" y="49572"/>
                  </a:cubicBezTo>
                  <a:lnTo>
                    <a:pt x="125755" y="22505"/>
                  </a:lnTo>
                  <a:cubicBezTo>
                    <a:pt x="123779" y="19109"/>
                    <a:pt x="119470" y="17943"/>
                    <a:pt x="116074" y="19920"/>
                  </a:cubicBezTo>
                  <a:cubicBezTo>
                    <a:pt x="111816" y="22353"/>
                    <a:pt x="106545" y="22353"/>
                    <a:pt x="102338" y="19920"/>
                  </a:cubicBezTo>
                  <a:lnTo>
                    <a:pt x="100817" y="19008"/>
                  </a:lnTo>
                  <a:cubicBezTo>
                    <a:pt x="96560" y="16575"/>
                    <a:pt x="93924" y="12013"/>
                    <a:pt x="93924" y="7096"/>
                  </a:cubicBezTo>
                  <a:cubicBezTo>
                    <a:pt x="93924" y="3193"/>
                    <a:pt x="90730" y="0"/>
                    <a:pt x="86827" y="0"/>
                  </a:cubicBezTo>
                  <a:lnTo>
                    <a:pt x="55553" y="0"/>
                  </a:lnTo>
                  <a:cubicBezTo>
                    <a:pt x="51650" y="0"/>
                    <a:pt x="48457" y="3193"/>
                    <a:pt x="48457" y="7096"/>
                  </a:cubicBezTo>
                  <a:cubicBezTo>
                    <a:pt x="48457" y="12013"/>
                    <a:pt x="45821" y="16575"/>
                    <a:pt x="41564" y="19008"/>
                  </a:cubicBezTo>
                  <a:lnTo>
                    <a:pt x="40043" y="19869"/>
                  </a:lnTo>
                  <a:cubicBezTo>
                    <a:pt x="35785" y="22302"/>
                    <a:pt x="30514" y="22302"/>
                    <a:pt x="26256" y="19869"/>
                  </a:cubicBezTo>
                  <a:cubicBezTo>
                    <a:pt x="22860" y="17943"/>
                    <a:pt x="18501" y="19058"/>
                    <a:pt x="16575" y="22454"/>
                  </a:cubicBezTo>
                  <a:lnTo>
                    <a:pt x="963" y="49521"/>
                  </a:lnTo>
                  <a:cubicBezTo>
                    <a:pt x="-1014" y="52918"/>
                    <a:pt x="152" y="57277"/>
                    <a:pt x="3548" y="59203"/>
                  </a:cubicBezTo>
                  <a:cubicBezTo>
                    <a:pt x="6944" y="61180"/>
                    <a:pt x="11303" y="60014"/>
                    <a:pt x="13230" y="56618"/>
                  </a:cubicBezTo>
                  <a:lnTo>
                    <a:pt x="25800" y="34924"/>
                  </a:lnTo>
                  <a:cubicBezTo>
                    <a:pt x="32896" y="36850"/>
                    <a:pt x="40601" y="35937"/>
                    <a:pt x="47139" y="32187"/>
                  </a:cubicBezTo>
                  <a:lnTo>
                    <a:pt x="48660" y="31325"/>
                  </a:lnTo>
                  <a:cubicBezTo>
                    <a:pt x="55199" y="27574"/>
                    <a:pt x="59811" y="21339"/>
                    <a:pt x="61687" y="14243"/>
                  </a:cubicBezTo>
                  <a:lnTo>
                    <a:pt x="80593" y="14243"/>
                  </a:lnTo>
                  <a:cubicBezTo>
                    <a:pt x="82468" y="21339"/>
                    <a:pt x="87132" y="27574"/>
                    <a:pt x="93620" y="31375"/>
                  </a:cubicBezTo>
                  <a:lnTo>
                    <a:pt x="95140" y="32288"/>
                  </a:lnTo>
                  <a:cubicBezTo>
                    <a:pt x="101679" y="36039"/>
                    <a:pt x="109383" y="37002"/>
                    <a:pt x="116480" y="35025"/>
                  </a:cubicBezTo>
                  <a:lnTo>
                    <a:pt x="125907" y="51397"/>
                  </a:lnTo>
                  <a:cubicBezTo>
                    <a:pt x="120687" y="56567"/>
                    <a:pt x="117595" y="63714"/>
                    <a:pt x="117595" y="71266"/>
                  </a:cubicBezTo>
                  <a:lnTo>
                    <a:pt x="117595" y="73041"/>
                  </a:lnTo>
                  <a:cubicBezTo>
                    <a:pt x="117595" y="80593"/>
                    <a:pt x="120636" y="87689"/>
                    <a:pt x="125907" y="92910"/>
                  </a:cubicBezTo>
                  <a:lnTo>
                    <a:pt x="116429" y="109282"/>
                  </a:lnTo>
                  <a:cubicBezTo>
                    <a:pt x="109333" y="107356"/>
                    <a:pt x="101628" y="108268"/>
                    <a:pt x="95089" y="112019"/>
                  </a:cubicBezTo>
                  <a:lnTo>
                    <a:pt x="93518" y="112931"/>
                  </a:lnTo>
                  <a:cubicBezTo>
                    <a:pt x="87030" y="116682"/>
                    <a:pt x="82367" y="122917"/>
                    <a:pt x="80491" y="130013"/>
                  </a:cubicBezTo>
                  <a:lnTo>
                    <a:pt x="55401" y="130013"/>
                  </a:lnTo>
                  <a:cubicBezTo>
                    <a:pt x="55401" y="130013"/>
                    <a:pt x="55401" y="144205"/>
                    <a:pt x="55401" y="144205"/>
                  </a:cubicBezTo>
                  <a:lnTo>
                    <a:pt x="86676" y="144205"/>
                  </a:lnTo>
                  <a:cubicBezTo>
                    <a:pt x="90578" y="144205"/>
                    <a:pt x="93772" y="141012"/>
                    <a:pt x="93772" y="137109"/>
                  </a:cubicBezTo>
                  <a:cubicBezTo>
                    <a:pt x="93772" y="132193"/>
                    <a:pt x="96407" y="127631"/>
                    <a:pt x="100615" y="125198"/>
                  </a:cubicBezTo>
                  <a:lnTo>
                    <a:pt x="102186" y="124285"/>
                  </a:lnTo>
                  <a:cubicBezTo>
                    <a:pt x="106443" y="121852"/>
                    <a:pt x="111715" y="121852"/>
                    <a:pt x="115973" y="124285"/>
                  </a:cubicBezTo>
                  <a:cubicBezTo>
                    <a:pt x="119369" y="126262"/>
                    <a:pt x="123728" y="125096"/>
                    <a:pt x="125654" y="121700"/>
                  </a:cubicBezTo>
                  <a:lnTo>
                    <a:pt x="141266" y="94633"/>
                  </a:lnTo>
                  <a:cubicBezTo>
                    <a:pt x="142229" y="93011"/>
                    <a:pt x="142482" y="91085"/>
                    <a:pt x="141975" y="89260"/>
                  </a:cubicBezTo>
                  <a:cubicBezTo>
                    <a:pt x="141469" y="87436"/>
                    <a:pt x="140303" y="85915"/>
                    <a:pt x="138681" y="84952"/>
                  </a:cubicBezTo>
                  <a:cubicBezTo>
                    <a:pt x="134423" y="82519"/>
                    <a:pt x="131787" y="77957"/>
                    <a:pt x="131787" y="73041"/>
                  </a:cubicBezTo>
                  <a:lnTo>
                    <a:pt x="131787" y="71266"/>
                  </a:lnTo>
                  <a:cubicBezTo>
                    <a:pt x="131787" y="66350"/>
                    <a:pt x="134423" y="61788"/>
                    <a:pt x="138681" y="59355"/>
                  </a:cubicBezTo>
                  <a:close/>
                </a:path>
              </a:pathLst>
            </a:custGeom>
            <a:grpFill/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858" name="Frihandsfigur: Form 857">
              <a:extLst>
                <a:ext uri="{FF2B5EF4-FFF2-40B4-BE49-F238E27FC236}">
                  <a16:creationId xmlns:a16="http://schemas.microsoft.com/office/drawing/2014/main" id="{4CCEB12C-B06B-BA1D-C2C9-51643C7D17F5}"/>
                </a:ext>
              </a:extLst>
            </p:cNvPr>
            <p:cNvSpPr/>
            <p:nvPr/>
          </p:nvSpPr>
          <p:spPr>
            <a:xfrm>
              <a:off x="5003579" y="3869002"/>
              <a:ext cx="57276" cy="57276"/>
            </a:xfrm>
            <a:custGeom>
              <a:avLst/>
              <a:gdLst>
                <a:gd name="connsiteX0" fmla="*/ 57277 w 57276"/>
                <a:gd name="connsiteY0" fmla="*/ 28638 h 57276"/>
                <a:gd name="connsiteX1" fmla="*/ 28638 w 57276"/>
                <a:gd name="connsiteY1" fmla="*/ 0 h 57276"/>
                <a:gd name="connsiteX2" fmla="*/ 0 w 57276"/>
                <a:gd name="connsiteY2" fmla="*/ 28638 h 57276"/>
                <a:gd name="connsiteX3" fmla="*/ 28638 w 57276"/>
                <a:gd name="connsiteY3" fmla="*/ 57277 h 57276"/>
                <a:gd name="connsiteX4" fmla="*/ 57277 w 57276"/>
                <a:gd name="connsiteY4" fmla="*/ 28638 h 57276"/>
                <a:gd name="connsiteX5" fmla="*/ 14192 w 57276"/>
                <a:gd name="connsiteY5" fmla="*/ 28638 h 57276"/>
                <a:gd name="connsiteX6" fmla="*/ 28638 w 57276"/>
                <a:gd name="connsiteY6" fmla="*/ 14192 h 57276"/>
                <a:gd name="connsiteX7" fmla="*/ 43084 w 57276"/>
                <a:gd name="connsiteY7" fmla="*/ 28638 h 57276"/>
                <a:gd name="connsiteX8" fmla="*/ 28638 w 57276"/>
                <a:gd name="connsiteY8" fmla="*/ 43084 h 57276"/>
                <a:gd name="connsiteX9" fmla="*/ 14192 w 57276"/>
                <a:gd name="connsiteY9" fmla="*/ 28638 h 57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7276" h="57276">
                  <a:moveTo>
                    <a:pt x="57277" y="28638"/>
                  </a:moveTo>
                  <a:cubicBezTo>
                    <a:pt x="57277" y="12875"/>
                    <a:pt x="44453" y="0"/>
                    <a:pt x="28638" y="0"/>
                  </a:cubicBezTo>
                  <a:cubicBezTo>
                    <a:pt x="12824" y="0"/>
                    <a:pt x="0" y="12824"/>
                    <a:pt x="0" y="28638"/>
                  </a:cubicBezTo>
                  <a:cubicBezTo>
                    <a:pt x="0" y="44453"/>
                    <a:pt x="12824" y="57277"/>
                    <a:pt x="28638" y="57277"/>
                  </a:cubicBezTo>
                  <a:cubicBezTo>
                    <a:pt x="44453" y="57277"/>
                    <a:pt x="57277" y="44453"/>
                    <a:pt x="57277" y="28638"/>
                  </a:cubicBezTo>
                  <a:close/>
                  <a:moveTo>
                    <a:pt x="14192" y="28638"/>
                  </a:moveTo>
                  <a:cubicBezTo>
                    <a:pt x="14192" y="20680"/>
                    <a:pt x="20681" y="14192"/>
                    <a:pt x="28638" y="14192"/>
                  </a:cubicBezTo>
                  <a:cubicBezTo>
                    <a:pt x="36596" y="14192"/>
                    <a:pt x="43084" y="20680"/>
                    <a:pt x="43084" y="28638"/>
                  </a:cubicBezTo>
                  <a:cubicBezTo>
                    <a:pt x="43084" y="36596"/>
                    <a:pt x="36596" y="43084"/>
                    <a:pt x="28638" y="43084"/>
                  </a:cubicBezTo>
                  <a:cubicBezTo>
                    <a:pt x="20681" y="43084"/>
                    <a:pt x="14192" y="36596"/>
                    <a:pt x="14192" y="28638"/>
                  </a:cubicBezTo>
                  <a:close/>
                </a:path>
              </a:pathLst>
            </a:custGeom>
            <a:grpFill/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859" name="Frihandsfigur: Form 858">
              <a:extLst>
                <a:ext uri="{FF2B5EF4-FFF2-40B4-BE49-F238E27FC236}">
                  <a16:creationId xmlns:a16="http://schemas.microsoft.com/office/drawing/2014/main" id="{FF92983E-43EF-0296-A97F-BAA4690D7850}"/>
                </a:ext>
              </a:extLst>
            </p:cNvPr>
            <p:cNvSpPr/>
            <p:nvPr/>
          </p:nvSpPr>
          <p:spPr>
            <a:xfrm>
              <a:off x="4777210" y="4063895"/>
              <a:ext cx="386440" cy="146334"/>
            </a:xfrm>
            <a:custGeom>
              <a:avLst/>
              <a:gdLst>
                <a:gd name="connsiteX0" fmla="*/ 352885 w 386440"/>
                <a:gd name="connsiteY0" fmla="*/ 0 h 146334"/>
                <a:gd name="connsiteX1" fmla="*/ 329113 w 386440"/>
                <a:gd name="connsiteY1" fmla="*/ 9833 h 146334"/>
                <a:gd name="connsiteX2" fmla="*/ 290692 w 386440"/>
                <a:gd name="connsiteY2" fmla="*/ 48254 h 146334"/>
                <a:gd name="connsiteX3" fmla="*/ 268390 w 386440"/>
                <a:gd name="connsiteY3" fmla="*/ 57480 h 146334"/>
                <a:gd name="connsiteX4" fmla="*/ 241627 w 386440"/>
                <a:gd name="connsiteY4" fmla="*/ 57480 h 146334"/>
                <a:gd name="connsiteX5" fmla="*/ 245580 w 386440"/>
                <a:gd name="connsiteY5" fmla="*/ 42578 h 146334"/>
                <a:gd name="connsiteX6" fmla="*/ 215472 w 386440"/>
                <a:gd name="connsiteY6" fmla="*/ 12469 h 146334"/>
                <a:gd name="connsiteX7" fmla="*/ 113489 w 386440"/>
                <a:gd name="connsiteY7" fmla="*/ 12469 h 146334"/>
                <a:gd name="connsiteX8" fmla="*/ 50637 w 386440"/>
                <a:gd name="connsiteY8" fmla="*/ 39536 h 146334"/>
                <a:gd name="connsiteX9" fmla="*/ 34062 w 386440"/>
                <a:gd name="connsiteY9" fmla="*/ 57074 h 146334"/>
                <a:gd name="connsiteX10" fmla="*/ 7603 w 386440"/>
                <a:gd name="connsiteY10" fmla="*/ 57074 h 146334"/>
                <a:gd name="connsiteX11" fmla="*/ 0 w 386440"/>
                <a:gd name="connsiteY11" fmla="*/ 64677 h 146334"/>
                <a:gd name="connsiteX12" fmla="*/ 0 w 386440"/>
                <a:gd name="connsiteY12" fmla="*/ 138731 h 146334"/>
                <a:gd name="connsiteX13" fmla="*/ 7603 w 386440"/>
                <a:gd name="connsiteY13" fmla="*/ 146335 h 146334"/>
                <a:gd name="connsiteX14" fmla="*/ 252170 w 386440"/>
                <a:gd name="connsiteY14" fmla="*/ 146335 h 146334"/>
                <a:gd name="connsiteX15" fmla="*/ 312842 w 386440"/>
                <a:gd name="connsiteY15" fmla="*/ 121194 h 146334"/>
                <a:gd name="connsiteX16" fmla="*/ 376607 w 386440"/>
                <a:gd name="connsiteY16" fmla="*/ 57429 h 146334"/>
                <a:gd name="connsiteX17" fmla="*/ 386440 w 386440"/>
                <a:gd name="connsiteY17" fmla="*/ 33656 h 146334"/>
                <a:gd name="connsiteX18" fmla="*/ 376607 w 386440"/>
                <a:gd name="connsiteY18" fmla="*/ 9884 h 146334"/>
                <a:gd name="connsiteX19" fmla="*/ 352835 w 386440"/>
                <a:gd name="connsiteY19" fmla="*/ 51 h 146334"/>
                <a:gd name="connsiteX20" fmla="*/ 365912 w 386440"/>
                <a:gd name="connsiteY20" fmla="*/ 46632 h 146334"/>
                <a:gd name="connsiteX21" fmla="*/ 302147 w 386440"/>
                <a:gd name="connsiteY21" fmla="*/ 110397 h 146334"/>
                <a:gd name="connsiteX22" fmla="*/ 252220 w 386440"/>
                <a:gd name="connsiteY22" fmla="*/ 131078 h 146334"/>
                <a:gd name="connsiteX23" fmla="*/ 15257 w 386440"/>
                <a:gd name="connsiteY23" fmla="*/ 131078 h 146334"/>
                <a:gd name="connsiteX24" fmla="*/ 15257 w 386440"/>
                <a:gd name="connsiteY24" fmla="*/ 72229 h 146334"/>
                <a:gd name="connsiteX25" fmla="*/ 37407 w 386440"/>
                <a:gd name="connsiteY25" fmla="*/ 72229 h 146334"/>
                <a:gd name="connsiteX26" fmla="*/ 42932 w 386440"/>
                <a:gd name="connsiteY26" fmla="*/ 69847 h 146334"/>
                <a:gd name="connsiteX27" fmla="*/ 61788 w 386440"/>
                <a:gd name="connsiteY27" fmla="*/ 49978 h 146334"/>
                <a:gd name="connsiteX28" fmla="*/ 113590 w 386440"/>
                <a:gd name="connsiteY28" fmla="*/ 27675 h 146334"/>
                <a:gd name="connsiteX29" fmla="*/ 215573 w 386440"/>
                <a:gd name="connsiteY29" fmla="*/ 27675 h 146334"/>
                <a:gd name="connsiteX30" fmla="*/ 230475 w 386440"/>
                <a:gd name="connsiteY30" fmla="*/ 42628 h 146334"/>
                <a:gd name="connsiteX31" fmla="*/ 216587 w 386440"/>
                <a:gd name="connsiteY31" fmla="*/ 57480 h 146334"/>
                <a:gd name="connsiteX32" fmla="*/ 171729 w 386440"/>
                <a:gd name="connsiteY32" fmla="*/ 57480 h 146334"/>
                <a:gd name="connsiteX33" fmla="*/ 164126 w 386440"/>
                <a:gd name="connsiteY33" fmla="*/ 65083 h 146334"/>
                <a:gd name="connsiteX34" fmla="*/ 164126 w 386440"/>
                <a:gd name="connsiteY34" fmla="*/ 65083 h 146334"/>
                <a:gd name="connsiteX35" fmla="*/ 164126 w 386440"/>
                <a:gd name="connsiteY35" fmla="*/ 65184 h 146334"/>
                <a:gd name="connsiteX36" fmla="*/ 171729 w 386440"/>
                <a:gd name="connsiteY36" fmla="*/ 72787 h 146334"/>
                <a:gd name="connsiteX37" fmla="*/ 215624 w 386440"/>
                <a:gd name="connsiteY37" fmla="*/ 72787 h 146334"/>
                <a:gd name="connsiteX38" fmla="*/ 217043 w 386440"/>
                <a:gd name="connsiteY38" fmla="*/ 72686 h 146334"/>
                <a:gd name="connsiteX39" fmla="*/ 268542 w 386440"/>
                <a:gd name="connsiteY39" fmla="*/ 72686 h 146334"/>
                <a:gd name="connsiteX40" fmla="*/ 301590 w 386440"/>
                <a:gd name="connsiteY40" fmla="*/ 59000 h 146334"/>
                <a:gd name="connsiteX41" fmla="*/ 340011 w 386440"/>
                <a:gd name="connsiteY41" fmla="*/ 20579 h 146334"/>
                <a:gd name="connsiteX42" fmla="*/ 366013 w 386440"/>
                <a:gd name="connsiteY42" fmla="*/ 20579 h 146334"/>
                <a:gd name="connsiteX43" fmla="*/ 371386 w 386440"/>
                <a:gd name="connsiteY43" fmla="*/ 33606 h 146334"/>
                <a:gd name="connsiteX44" fmla="*/ 366013 w 386440"/>
                <a:gd name="connsiteY44" fmla="*/ 46632 h 146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386440" h="146334">
                  <a:moveTo>
                    <a:pt x="352885" y="0"/>
                  </a:moveTo>
                  <a:cubicBezTo>
                    <a:pt x="343914" y="0"/>
                    <a:pt x="335449" y="3497"/>
                    <a:pt x="329113" y="9833"/>
                  </a:cubicBezTo>
                  <a:lnTo>
                    <a:pt x="290692" y="48254"/>
                  </a:lnTo>
                  <a:cubicBezTo>
                    <a:pt x="284762" y="54185"/>
                    <a:pt x="276854" y="57480"/>
                    <a:pt x="268390" y="57480"/>
                  </a:cubicBezTo>
                  <a:lnTo>
                    <a:pt x="241627" y="57480"/>
                  </a:lnTo>
                  <a:cubicBezTo>
                    <a:pt x="244161" y="53070"/>
                    <a:pt x="245580" y="48001"/>
                    <a:pt x="245580" y="42578"/>
                  </a:cubicBezTo>
                  <a:cubicBezTo>
                    <a:pt x="245580" y="26003"/>
                    <a:pt x="232047" y="12469"/>
                    <a:pt x="215472" y="12469"/>
                  </a:cubicBezTo>
                  <a:lnTo>
                    <a:pt x="113489" y="12469"/>
                  </a:lnTo>
                  <a:cubicBezTo>
                    <a:pt x="89818" y="12469"/>
                    <a:pt x="66907" y="22303"/>
                    <a:pt x="50637" y="39536"/>
                  </a:cubicBezTo>
                  <a:lnTo>
                    <a:pt x="34062" y="57074"/>
                  </a:lnTo>
                  <a:lnTo>
                    <a:pt x="7603" y="57074"/>
                  </a:lnTo>
                  <a:cubicBezTo>
                    <a:pt x="3396" y="57074"/>
                    <a:pt x="0" y="60470"/>
                    <a:pt x="0" y="64677"/>
                  </a:cubicBezTo>
                  <a:lnTo>
                    <a:pt x="0" y="138731"/>
                  </a:lnTo>
                  <a:cubicBezTo>
                    <a:pt x="0" y="142938"/>
                    <a:pt x="3396" y="146335"/>
                    <a:pt x="7603" y="146335"/>
                  </a:cubicBezTo>
                  <a:lnTo>
                    <a:pt x="252170" y="146335"/>
                  </a:lnTo>
                  <a:cubicBezTo>
                    <a:pt x="275080" y="146335"/>
                    <a:pt x="296622" y="137414"/>
                    <a:pt x="312842" y="121194"/>
                  </a:cubicBezTo>
                  <a:lnTo>
                    <a:pt x="376607" y="57429"/>
                  </a:lnTo>
                  <a:cubicBezTo>
                    <a:pt x="382943" y="51093"/>
                    <a:pt x="386440" y="42628"/>
                    <a:pt x="386440" y="33656"/>
                  </a:cubicBezTo>
                  <a:cubicBezTo>
                    <a:pt x="386440" y="24685"/>
                    <a:pt x="382943" y="16220"/>
                    <a:pt x="376607" y="9884"/>
                  </a:cubicBezTo>
                  <a:cubicBezTo>
                    <a:pt x="370271" y="3548"/>
                    <a:pt x="361806" y="51"/>
                    <a:pt x="352835" y="51"/>
                  </a:cubicBezTo>
                  <a:close/>
                  <a:moveTo>
                    <a:pt x="365912" y="46632"/>
                  </a:moveTo>
                  <a:lnTo>
                    <a:pt x="302147" y="110397"/>
                  </a:lnTo>
                  <a:cubicBezTo>
                    <a:pt x="288816" y="123728"/>
                    <a:pt x="271076" y="131078"/>
                    <a:pt x="252220" y="131078"/>
                  </a:cubicBezTo>
                  <a:lnTo>
                    <a:pt x="15257" y="131078"/>
                  </a:lnTo>
                  <a:lnTo>
                    <a:pt x="15257" y="72229"/>
                  </a:lnTo>
                  <a:lnTo>
                    <a:pt x="37407" y="72229"/>
                  </a:lnTo>
                  <a:cubicBezTo>
                    <a:pt x="39485" y="72229"/>
                    <a:pt x="41513" y="71368"/>
                    <a:pt x="42932" y="69847"/>
                  </a:cubicBezTo>
                  <a:lnTo>
                    <a:pt x="61788" y="49978"/>
                  </a:lnTo>
                  <a:cubicBezTo>
                    <a:pt x="75220" y="35785"/>
                    <a:pt x="94076" y="27675"/>
                    <a:pt x="113590" y="27675"/>
                  </a:cubicBezTo>
                  <a:lnTo>
                    <a:pt x="215573" y="27675"/>
                  </a:lnTo>
                  <a:cubicBezTo>
                    <a:pt x="223785" y="27675"/>
                    <a:pt x="230475" y="34366"/>
                    <a:pt x="230475" y="42628"/>
                  </a:cubicBezTo>
                  <a:cubicBezTo>
                    <a:pt x="230475" y="50890"/>
                    <a:pt x="224342" y="56973"/>
                    <a:pt x="216587" y="57480"/>
                  </a:cubicBezTo>
                  <a:lnTo>
                    <a:pt x="171729" y="57480"/>
                  </a:lnTo>
                  <a:cubicBezTo>
                    <a:pt x="167522" y="57480"/>
                    <a:pt x="164126" y="60876"/>
                    <a:pt x="164126" y="65083"/>
                  </a:cubicBezTo>
                  <a:lnTo>
                    <a:pt x="164126" y="65083"/>
                  </a:lnTo>
                  <a:lnTo>
                    <a:pt x="164126" y="65184"/>
                  </a:lnTo>
                  <a:cubicBezTo>
                    <a:pt x="164126" y="69391"/>
                    <a:pt x="167522" y="72787"/>
                    <a:pt x="171729" y="72787"/>
                  </a:cubicBezTo>
                  <a:lnTo>
                    <a:pt x="215624" y="72787"/>
                  </a:lnTo>
                  <a:cubicBezTo>
                    <a:pt x="216080" y="72736"/>
                    <a:pt x="216587" y="72686"/>
                    <a:pt x="217043" y="72686"/>
                  </a:cubicBezTo>
                  <a:lnTo>
                    <a:pt x="268542" y="72686"/>
                  </a:lnTo>
                  <a:cubicBezTo>
                    <a:pt x="281011" y="72686"/>
                    <a:pt x="292770" y="67820"/>
                    <a:pt x="301590" y="59000"/>
                  </a:cubicBezTo>
                  <a:lnTo>
                    <a:pt x="340011" y="20579"/>
                  </a:lnTo>
                  <a:cubicBezTo>
                    <a:pt x="346955" y="13635"/>
                    <a:pt x="359069" y="13635"/>
                    <a:pt x="366013" y="20579"/>
                  </a:cubicBezTo>
                  <a:cubicBezTo>
                    <a:pt x="369511" y="24076"/>
                    <a:pt x="371386" y="28689"/>
                    <a:pt x="371386" y="33606"/>
                  </a:cubicBezTo>
                  <a:cubicBezTo>
                    <a:pt x="371386" y="38522"/>
                    <a:pt x="369460" y="43135"/>
                    <a:pt x="366013" y="46632"/>
                  </a:cubicBezTo>
                  <a:close/>
                </a:path>
              </a:pathLst>
            </a:custGeom>
            <a:grpFill/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  <p:sp>
        <p:nvSpPr>
          <p:cNvPr id="863" name="Frihandsfigur: Form 862">
            <a:extLst>
              <a:ext uri="{FF2B5EF4-FFF2-40B4-BE49-F238E27FC236}">
                <a16:creationId xmlns:a16="http://schemas.microsoft.com/office/drawing/2014/main" id="{6A734A73-08A6-0725-1D1D-2F92C75ED7BF}"/>
              </a:ext>
            </a:extLst>
          </p:cNvPr>
          <p:cNvSpPr/>
          <p:nvPr/>
        </p:nvSpPr>
        <p:spPr>
          <a:xfrm>
            <a:off x="5990897" y="5295071"/>
            <a:ext cx="624070" cy="430406"/>
          </a:xfrm>
          <a:custGeom>
            <a:avLst/>
            <a:gdLst>
              <a:gd name="connsiteX0" fmla="*/ 475498 w 483151"/>
              <a:gd name="connsiteY0" fmla="*/ 284103 h 333218"/>
              <a:gd name="connsiteX1" fmla="*/ 453753 w 483151"/>
              <a:gd name="connsiteY1" fmla="*/ 284103 h 333218"/>
              <a:gd name="connsiteX2" fmla="*/ 453753 w 483151"/>
              <a:gd name="connsiteY2" fmla="*/ 23164 h 333218"/>
              <a:gd name="connsiteX3" fmla="*/ 430589 w 483151"/>
              <a:gd name="connsiteY3" fmla="*/ 0 h 333218"/>
              <a:gd name="connsiteX4" fmla="*/ 52512 w 483151"/>
              <a:gd name="connsiteY4" fmla="*/ 0 h 333218"/>
              <a:gd name="connsiteX5" fmla="*/ 29348 w 483151"/>
              <a:gd name="connsiteY5" fmla="*/ 23164 h 333218"/>
              <a:gd name="connsiteX6" fmla="*/ 29348 w 483151"/>
              <a:gd name="connsiteY6" fmla="*/ 284103 h 333218"/>
              <a:gd name="connsiteX7" fmla="*/ 7603 w 483151"/>
              <a:gd name="connsiteY7" fmla="*/ 284103 h 333218"/>
              <a:gd name="connsiteX8" fmla="*/ 0 w 483151"/>
              <a:gd name="connsiteY8" fmla="*/ 291706 h 333218"/>
              <a:gd name="connsiteX9" fmla="*/ 0 w 483151"/>
              <a:gd name="connsiteY9" fmla="*/ 310004 h 333218"/>
              <a:gd name="connsiteX10" fmla="*/ 23215 w 483151"/>
              <a:gd name="connsiteY10" fmla="*/ 333219 h 333218"/>
              <a:gd name="connsiteX11" fmla="*/ 459937 w 483151"/>
              <a:gd name="connsiteY11" fmla="*/ 333219 h 333218"/>
              <a:gd name="connsiteX12" fmla="*/ 483152 w 483151"/>
              <a:gd name="connsiteY12" fmla="*/ 310004 h 333218"/>
              <a:gd name="connsiteX13" fmla="*/ 483152 w 483151"/>
              <a:gd name="connsiteY13" fmla="*/ 291706 h 333218"/>
              <a:gd name="connsiteX14" fmla="*/ 475549 w 483151"/>
              <a:gd name="connsiteY14" fmla="*/ 284103 h 333218"/>
              <a:gd name="connsiteX15" fmla="*/ 52461 w 483151"/>
              <a:gd name="connsiteY15" fmla="*/ 15206 h 333218"/>
              <a:gd name="connsiteX16" fmla="*/ 430538 w 483151"/>
              <a:gd name="connsiteY16" fmla="*/ 15206 h 333218"/>
              <a:gd name="connsiteX17" fmla="*/ 438496 w 483151"/>
              <a:gd name="connsiteY17" fmla="*/ 23164 h 333218"/>
              <a:gd name="connsiteX18" fmla="*/ 438496 w 483151"/>
              <a:gd name="connsiteY18" fmla="*/ 218868 h 333218"/>
              <a:gd name="connsiteX19" fmla="*/ 416751 w 483151"/>
              <a:gd name="connsiteY19" fmla="*/ 218868 h 333218"/>
              <a:gd name="connsiteX20" fmla="*/ 416751 w 483151"/>
              <a:gd name="connsiteY20" fmla="*/ 150187 h 333218"/>
              <a:gd name="connsiteX21" fmla="*/ 410162 w 483151"/>
              <a:gd name="connsiteY21" fmla="*/ 143597 h 333218"/>
              <a:gd name="connsiteX22" fmla="*/ 394449 w 483151"/>
              <a:gd name="connsiteY22" fmla="*/ 143597 h 333218"/>
              <a:gd name="connsiteX23" fmla="*/ 394449 w 483151"/>
              <a:gd name="connsiteY23" fmla="*/ 136096 h 333218"/>
              <a:gd name="connsiteX24" fmla="*/ 387859 w 483151"/>
              <a:gd name="connsiteY24" fmla="*/ 129506 h 333218"/>
              <a:gd name="connsiteX25" fmla="*/ 381270 w 483151"/>
              <a:gd name="connsiteY25" fmla="*/ 136096 h 333218"/>
              <a:gd name="connsiteX26" fmla="*/ 381270 w 483151"/>
              <a:gd name="connsiteY26" fmla="*/ 143597 h 333218"/>
              <a:gd name="connsiteX27" fmla="*/ 365557 w 483151"/>
              <a:gd name="connsiteY27" fmla="*/ 143597 h 333218"/>
              <a:gd name="connsiteX28" fmla="*/ 358968 w 483151"/>
              <a:gd name="connsiteY28" fmla="*/ 150187 h 333218"/>
              <a:gd name="connsiteX29" fmla="*/ 358968 w 483151"/>
              <a:gd name="connsiteY29" fmla="*/ 192916 h 333218"/>
              <a:gd name="connsiteX30" fmla="*/ 338642 w 483151"/>
              <a:gd name="connsiteY30" fmla="*/ 189216 h 333218"/>
              <a:gd name="connsiteX31" fmla="*/ 338642 w 483151"/>
              <a:gd name="connsiteY31" fmla="*/ 184299 h 333218"/>
              <a:gd name="connsiteX32" fmla="*/ 332052 w 483151"/>
              <a:gd name="connsiteY32" fmla="*/ 177710 h 333218"/>
              <a:gd name="connsiteX33" fmla="*/ 325463 w 483151"/>
              <a:gd name="connsiteY33" fmla="*/ 184299 h 333218"/>
              <a:gd name="connsiteX34" fmla="*/ 325463 w 483151"/>
              <a:gd name="connsiteY34" fmla="*/ 189216 h 333218"/>
              <a:gd name="connsiteX35" fmla="*/ 298548 w 483151"/>
              <a:gd name="connsiteY35" fmla="*/ 193119 h 333218"/>
              <a:gd name="connsiteX36" fmla="*/ 271633 w 483151"/>
              <a:gd name="connsiteY36" fmla="*/ 189216 h 333218"/>
              <a:gd name="connsiteX37" fmla="*/ 271633 w 483151"/>
              <a:gd name="connsiteY37" fmla="*/ 184299 h 333218"/>
              <a:gd name="connsiteX38" fmla="*/ 265044 w 483151"/>
              <a:gd name="connsiteY38" fmla="*/ 177710 h 333218"/>
              <a:gd name="connsiteX39" fmla="*/ 258455 w 483151"/>
              <a:gd name="connsiteY39" fmla="*/ 184299 h 333218"/>
              <a:gd name="connsiteX40" fmla="*/ 258455 w 483151"/>
              <a:gd name="connsiteY40" fmla="*/ 189216 h 333218"/>
              <a:gd name="connsiteX41" fmla="*/ 238129 w 483151"/>
              <a:gd name="connsiteY41" fmla="*/ 192916 h 333218"/>
              <a:gd name="connsiteX42" fmla="*/ 238129 w 483151"/>
              <a:gd name="connsiteY42" fmla="*/ 167116 h 333218"/>
              <a:gd name="connsiteX43" fmla="*/ 236203 w 483151"/>
              <a:gd name="connsiteY43" fmla="*/ 162453 h 333218"/>
              <a:gd name="connsiteX44" fmla="*/ 217600 w 483151"/>
              <a:gd name="connsiteY44" fmla="*/ 143851 h 333218"/>
              <a:gd name="connsiteX45" fmla="*/ 212937 w 483151"/>
              <a:gd name="connsiteY45" fmla="*/ 141925 h 333218"/>
              <a:gd name="connsiteX46" fmla="*/ 195247 w 483151"/>
              <a:gd name="connsiteY46" fmla="*/ 141925 h 333218"/>
              <a:gd name="connsiteX47" fmla="*/ 188658 w 483151"/>
              <a:gd name="connsiteY47" fmla="*/ 148514 h 333218"/>
              <a:gd name="connsiteX48" fmla="*/ 188658 w 483151"/>
              <a:gd name="connsiteY48" fmla="*/ 218868 h 333218"/>
              <a:gd name="connsiteX49" fmla="*/ 177456 w 483151"/>
              <a:gd name="connsiteY49" fmla="*/ 218868 h 333218"/>
              <a:gd name="connsiteX50" fmla="*/ 171880 w 483151"/>
              <a:gd name="connsiteY50" fmla="*/ 199455 h 333218"/>
              <a:gd name="connsiteX51" fmla="*/ 169752 w 483151"/>
              <a:gd name="connsiteY51" fmla="*/ 196211 h 333218"/>
              <a:gd name="connsiteX52" fmla="*/ 163315 w 483151"/>
              <a:gd name="connsiteY52" fmla="*/ 190838 h 333218"/>
              <a:gd name="connsiteX53" fmla="*/ 159564 w 483151"/>
              <a:gd name="connsiteY53" fmla="*/ 176544 h 333218"/>
              <a:gd name="connsiteX54" fmla="*/ 159564 w 483151"/>
              <a:gd name="connsiteY54" fmla="*/ 152164 h 333218"/>
              <a:gd name="connsiteX55" fmla="*/ 152974 w 483151"/>
              <a:gd name="connsiteY55" fmla="*/ 145574 h 333218"/>
              <a:gd name="connsiteX56" fmla="*/ 145371 w 483151"/>
              <a:gd name="connsiteY56" fmla="*/ 145574 h 333218"/>
              <a:gd name="connsiteX57" fmla="*/ 145371 w 483151"/>
              <a:gd name="connsiteY57" fmla="*/ 145017 h 333218"/>
              <a:gd name="connsiteX58" fmla="*/ 138781 w 483151"/>
              <a:gd name="connsiteY58" fmla="*/ 138427 h 333218"/>
              <a:gd name="connsiteX59" fmla="*/ 132192 w 483151"/>
              <a:gd name="connsiteY59" fmla="*/ 145017 h 333218"/>
              <a:gd name="connsiteX60" fmla="*/ 132192 w 483151"/>
              <a:gd name="connsiteY60" fmla="*/ 145574 h 333218"/>
              <a:gd name="connsiteX61" fmla="*/ 124589 w 483151"/>
              <a:gd name="connsiteY61" fmla="*/ 145574 h 333218"/>
              <a:gd name="connsiteX62" fmla="*/ 118000 w 483151"/>
              <a:gd name="connsiteY62" fmla="*/ 152164 h 333218"/>
              <a:gd name="connsiteX63" fmla="*/ 118000 w 483151"/>
              <a:gd name="connsiteY63" fmla="*/ 174517 h 333218"/>
              <a:gd name="connsiteX64" fmla="*/ 107811 w 483151"/>
              <a:gd name="connsiteY64" fmla="*/ 183945 h 333218"/>
              <a:gd name="connsiteX65" fmla="*/ 105734 w 483151"/>
              <a:gd name="connsiteY65" fmla="*/ 188050 h 333218"/>
              <a:gd name="connsiteX66" fmla="*/ 102439 w 483151"/>
              <a:gd name="connsiteY66" fmla="*/ 218818 h 333218"/>
              <a:gd name="connsiteX67" fmla="*/ 92048 w 483151"/>
              <a:gd name="connsiteY67" fmla="*/ 218818 h 333218"/>
              <a:gd name="connsiteX68" fmla="*/ 92048 w 483151"/>
              <a:gd name="connsiteY68" fmla="*/ 124134 h 333218"/>
              <a:gd name="connsiteX69" fmla="*/ 94582 w 483151"/>
              <a:gd name="connsiteY69" fmla="*/ 124134 h 333218"/>
              <a:gd name="connsiteX70" fmla="*/ 101070 w 483151"/>
              <a:gd name="connsiteY70" fmla="*/ 118659 h 333218"/>
              <a:gd name="connsiteX71" fmla="*/ 104973 w 483151"/>
              <a:gd name="connsiteY71" fmla="*/ 95597 h 333218"/>
              <a:gd name="connsiteX72" fmla="*/ 103503 w 483151"/>
              <a:gd name="connsiteY72" fmla="*/ 90274 h 333218"/>
              <a:gd name="connsiteX73" fmla="*/ 98485 w 483151"/>
              <a:gd name="connsiteY73" fmla="*/ 87943 h 333218"/>
              <a:gd name="connsiteX74" fmla="*/ 92099 w 483151"/>
              <a:gd name="connsiteY74" fmla="*/ 87943 h 333218"/>
              <a:gd name="connsiteX75" fmla="*/ 92099 w 483151"/>
              <a:gd name="connsiteY75" fmla="*/ 78667 h 333218"/>
              <a:gd name="connsiteX76" fmla="*/ 85510 w 483151"/>
              <a:gd name="connsiteY76" fmla="*/ 72078 h 333218"/>
              <a:gd name="connsiteX77" fmla="*/ 78920 w 483151"/>
              <a:gd name="connsiteY77" fmla="*/ 78667 h 333218"/>
              <a:gd name="connsiteX78" fmla="*/ 78920 w 483151"/>
              <a:gd name="connsiteY78" fmla="*/ 87943 h 333218"/>
              <a:gd name="connsiteX79" fmla="*/ 72533 w 483151"/>
              <a:gd name="connsiteY79" fmla="*/ 87943 h 333218"/>
              <a:gd name="connsiteX80" fmla="*/ 67515 w 483151"/>
              <a:gd name="connsiteY80" fmla="*/ 90274 h 333218"/>
              <a:gd name="connsiteX81" fmla="*/ 66045 w 483151"/>
              <a:gd name="connsiteY81" fmla="*/ 95597 h 333218"/>
              <a:gd name="connsiteX82" fmla="*/ 69948 w 483151"/>
              <a:gd name="connsiteY82" fmla="*/ 118659 h 333218"/>
              <a:gd name="connsiteX83" fmla="*/ 76436 w 483151"/>
              <a:gd name="connsiteY83" fmla="*/ 124134 h 333218"/>
              <a:gd name="connsiteX84" fmla="*/ 78920 w 483151"/>
              <a:gd name="connsiteY84" fmla="*/ 124134 h 333218"/>
              <a:gd name="connsiteX85" fmla="*/ 78920 w 483151"/>
              <a:gd name="connsiteY85" fmla="*/ 218818 h 333218"/>
              <a:gd name="connsiteX86" fmla="*/ 44250 w 483151"/>
              <a:gd name="connsiteY86" fmla="*/ 218818 h 333218"/>
              <a:gd name="connsiteX87" fmla="*/ 44250 w 483151"/>
              <a:gd name="connsiteY87" fmla="*/ 23113 h 333218"/>
              <a:gd name="connsiteX88" fmla="*/ 52208 w 483151"/>
              <a:gd name="connsiteY88" fmla="*/ 15156 h 333218"/>
              <a:gd name="connsiteX89" fmla="*/ 403623 w 483151"/>
              <a:gd name="connsiteY89" fmla="*/ 156776 h 333218"/>
              <a:gd name="connsiteX90" fmla="*/ 403623 w 483151"/>
              <a:gd name="connsiteY90" fmla="*/ 172895 h 333218"/>
              <a:gd name="connsiteX91" fmla="*/ 372197 w 483151"/>
              <a:gd name="connsiteY91" fmla="*/ 172895 h 333218"/>
              <a:gd name="connsiteX92" fmla="*/ 372197 w 483151"/>
              <a:gd name="connsiteY92" fmla="*/ 156776 h 333218"/>
              <a:gd name="connsiteX93" fmla="*/ 403623 w 483151"/>
              <a:gd name="connsiteY93" fmla="*/ 156776 h 333218"/>
              <a:gd name="connsiteX94" fmla="*/ 146587 w 483151"/>
              <a:gd name="connsiteY94" fmla="*/ 158753 h 333218"/>
              <a:gd name="connsiteX95" fmla="*/ 146587 w 483151"/>
              <a:gd name="connsiteY95" fmla="*/ 170766 h 333218"/>
              <a:gd name="connsiteX96" fmla="*/ 131381 w 483151"/>
              <a:gd name="connsiteY96" fmla="*/ 170766 h 333218"/>
              <a:gd name="connsiteX97" fmla="*/ 131381 w 483151"/>
              <a:gd name="connsiteY97" fmla="*/ 158753 h 333218"/>
              <a:gd name="connsiteX98" fmla="*/ 146587 w 483151"/>
              <a:gd name="connsiteY98" fmla="*/ 158753 h 333218"/>
              <a:gd name="connsiteX99" fmla="*/ 82265 w 483151"/>
              <a:gd name="connsiteY99" fmla="*/ 111056 h 333218"/>
              <a:gd name="connsiteX100" fmla="*/ 80592 w 483151"/>
              <a:gd name="connsiteY100" fmla="*/ 101172 h 333218"/>
              <a:gd name="connsiteX101" fmla="*/ 90984 w 483151"/>
              <a:gd name="connsiteY101" fmla="*/ 101172 h 333218"/>
              <a:gd name="connsiteX102" fmla="*/ 89311 w 483151"/>
              <a:gd name="connsiteY102" fmla="*/ 111056 h 333218"/>
              <a:gd name="connsiteX103" fmla="*/ 82265 w 483151"/>
              <a:gd name="connsiteY103" fmla="*/ 111056 h 333218"/>
              <a:gd name="connsiteX104" fmla="*/ 44503 w 483151"/>
              <a:gd name="connsiteY104" fmla="*/ 232047 h 333218"/>
              <a:gd name="connsiteX105" fmla="*/ 108673 w 483151"/>
              <a:gd name="connsiteY105" fmla="*/ 232047 h 333218"/>
              <a:gd name="connsiteX106" fmla="*/ 115212 w 483151"/>
              <a:gd name="connsiteY106" fmla="*/ 226167 h 333218"/>
              <a:gd name="connsiteX107" fmla="*/ 118862 w 483151"/>
              <a:gd name="connsiteY107" fmla="*/ 191953 h 333218"/>
              <a:gd name="connsiteX108" fmla="*/ 127427 w 483151"/>
              <a:gd name="connsiteY108" fmla="*/ 183995 h 333218"/>
              <a:gd name="connsiteX109" fmla="*/ 148108 w 483151"/>
              <a:gd name="connsiteY109" fmla="*/ 183995 h 333218"/>
              <a:gd name="connsiteX110" fmla="*/ 151302 w 483151"/>
              <a:gd name="connsiteY110" fmla="*/ 196262 h 333218"/>
              <a:gd name="connsiteX111" fmla="*/ 153430 w 483151"/>
              <a:gd name="connsiteY111" fmla="*/ 199658 h 333218"/>
              <a:gd name="connsiteX112" fmla="*/ 159918 w 483151"/>
              <a:gd name="connsiteY112" fmla="*/ 205081 h 333218"/>
              <a:gd name="connsiteX113" fmla="*/ 166305 w 483151"/>
              <a:gd name="connsiteY113" fmla="*/ 227333 h 333218"/>
              <a:gd name="connsiteX114" fmla="*/ 172641 w 483151"/>
              <a:gd name="connsiteY114" fmla="*/ 232098 h 333218"/>
              <a:gd name="connsiteX115" fmla="*/ 195399 w 483151"/>
              <a:gd name="connsiteY115" fmla="*/ 232098 h 333218"/>
              <a:gd name="connsiteX116" fmla="*/ 201989 w 483151"/>
              <a:gd name="connsiteY116" fmla="*/ 225508 h 333218"/>
              <a:gd name="connsiteX117" fmla="*/ 201989 w 483151"/>
              <a:gd name="connsiteY117" fmla="*/ 155154 h 333218"/>
              <a:gd name="connsiteX118" fmla="*/ 210353 w 483151"/>
              <a:gd name="connsiteY118" fmla="*/ 155154 h 333218"/>
              <a:gd name="connsiteX119" fmla="*/ 225102 w 483151"/>
              <a:gd name="connsiteY119" fmla="*/ 169904 h 333218"/>
              <a:gd name="connsiteX120" fmla="*/ 225102 w 483151"/>
              <a:gd name="connsiteY120" fmla="*/ 225559 h 333218"/>
              <a:gd name="connsiteX121" fmla="*/ 231692 w 483151"/>
              <a:gd name="connsiteY121" fmla="*/ 232148 h 333218"/>
              <a:gd name="connsiteX122" fmla="*/ 238281 w 483151"/>
              <a:gd name="connsiteY122" fmla="*/ 225559 h 333218"/>
              <a:gd name="connsiteX123" fmla="*/ 238281 w 483151"/>
              <a:gd name="connsiteY123" fmla="*/ 206146 h 333218"/>
              <a:gd name="connsiteX124" fmla="*/ 258606 w 483151"/>
              <a:gd name="connsiteY124" fmla="*/ 203054 h 333218"/>
              <a:gd name="connsiteX125" fmla="*/ 258606 w 483151"/>
              <a:gd name="connsiteY125" fmla="*/ 225559 h 333218"/>
              <a:gd name="connsiteX126" fmla="*/ 265196 w 483151"/>
              <a:gd name="connsiteY126" fmla="*/ 232148 h 333218"/>
              <a:gd name="connsiteX127" fmla="*/ 271786 w 483151"/>
              <a:gd name="connsiteY127" fmla="*/ 225559 h 333218"/>
              <a:gd name="connsiteX128" fmla="*/ 271786 w 483151"/>
              <a:gd name="connsiteY128" fmla="*/ 203054 h 333218"/>
              <a:gd name="connsiteX129" fmla="*/ 298700 w 483151"/>
              <a:gd name="connsiteY129" fmla="*/ 206348 h 333218"/>
              <a:gd name="connsiteX130" fmla="*/ 325616 w 483151"/>
              <a:gd name="connsiteY130" fmla="*/ 203054 h 333218"/>
              <a:gd name="connsiteX131" fmla="*/ 325616 w 483151"/>
              <a:gd name="connsiteY131" fmla="*/ 225559 h 333218"/>
              <a:gd name="connsiteX132" fmla="*/ 332205 w 483151"/>
              <a:gd name="connsiteY132" fmla="*/ 232148 h 333218"/>
              <a:gd name="connsiteX133" fmla="*/ 338794 w 483151"/>
              <a:gd name="connsiteY133" fmla="*/ 225559 h 333218"/>
              <a:gd name="connsiteX134" fmla="*/ 338794 w 483151"/>
              <a:gd name="connsiteY134" fmla="*/ 203054 h 333218"/>
              <a:gd name="connsiteX135" fmla="*/ 359120 w 483151"/>
              <a:gd name="connsiteY135" fmla="*/ 206146 h 333218"/>
              <a:gd name="connsiteX136" fmla="*/ 359120 w 483151"/>
              <a:gd name="connsiteY136" fmla="*/ 225559 h 333218"/>
              <a:gd name="connsiteX137" fmla="*/ 365709 w 483151"/>
              <a:gd name="connsiteY137" fmla="*/ 232148 h 333218"/>
              <a:gd name="connsiteX138" fmla="*/ 372298 w 483151"/>
              <a:gd name="connsiteY138" fmla="*/ 225559 h 333218"/>
              <a:gd name="connsiteX139" fmla="*/ 372298 w 483151"/>
              <a:gd name="connsiteY139" fmla="*/ 186124 h 333218"/>
              <a:gd name="connsiteX140" fmla="*/ 403724 w 483151"/>
              <a:gd name="connsiteY140" fmla="*/ 186124 h 333218"/>
              <a:gd name="connsiteX141" fmla="*/ 403724 w 483151"/>
              <a:gd name="connsiteY141" fmla="*/ 225559 h 333218"/>
              <a:gd name="connsiteX142" fmla="*/ 410314 w 483151"/>
              <a:gd name="connsiteY142" fmla="*/ 232148 h 333218"/>
              <a:gd name="connsiteX143" fmla="*/ 438648 w 483151"/>
              <a:gd name="connsiteY143" fmla="*/ 232148 h 333218"/>
              <a:gd name="connsiteX144" fmla="*/ 438648 w 483151"/>
              <a:gd name="connsiteY144" fmla="*/ 284204 h 333218"/>
              <a:gd name="connsiteX145" fmla="*/ 44605 w 483151"/>
              <a:gd name="connsiteY145" fmla="*/ 284204 h 333218"/>
              <a:gd name="connsiteX146" fmla="*/ 44605 w 483151"/>
              <a:gd name="connsiteY146" fmla="*/ 232148 h 333218"/>
              <a:gd name="connsiteX147" fmla="*/ 467895 w 483151"/>
              <a:gd name="connsiteY147" fmla="*/ 310004 h 333218"/>
              <a:gd name="connsiteX148" fmla="*/ 459886 w 483151"/>
              <a:gd name="connsiteY148" fmla="*/ 318013 h 333218"/>
              <a:gd name="connsiteX149" fmla="*/ 23164 w 483151"/>
              <a:gd name="connsiteY149" fmla="*/ 318013 h 333218"/>
              <a:gd name="connsiteX150" fmla="*/ 15155 w 483151"/>
              <a:gd name="connsiteY150" fmla="*/ 310004 h 333218"/>
              <a:gd name="connsiteX151" fmla="*/ 15155 w 483151"/>
              <a:gd name="connsiteY151" fmla="*/ 299309 h 333218"/>
              <a:gd name="connsiteX152" fmla="*/ 467895 w 483151"/>
              <a:gd name="connsiteY152" fmla="*/ 299309 h 333218"/>
              <a:gd name="connsiteX153" fmla="*/ 467895 w 483151"/>
              <a:gd name="connsiteY153" fmla="*/ 310004 h 333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</a:cxnLst>
            <a:rect l="l" t="t" r="r" b="b"/>
            <a:pathLst>
              <a:path w="483151" h="333218">
                <a:moveTo>
                  <a:pt x="475498" y="284103"/>
                </a:moveTo>
                <a:lnTo>
                  <a:pt x="453753" y="284103"/>
                </a:lnTo>
                <a:lnTo>
                  <a:pt x="453753" y="23164"/>
                </a:lnTo>
                <a:cubicBezTo>
                  <a:pt x="453753" y="10391"/>
                  <a:pt x="443362" y="0"/>
                  <a:pt x="430589" y="0"/>
                </a:cubicBezTo>
                <a:lnTo>
                  <a:pt x="52512" y="0"/>
                </a:lnTo>
                <a:cubicBezTo>
                  <a:pt x="39739" y="0"/>
                  <a:pt x="29348" y="10391"/>
                  <a:pt x="29348" y="23164"/>
                </a:cubicBezTo>
                <a:lnTo>
                  <a:pt x="29348" y="284103"/>
                </a:lnTo>
                <a:lnTo>
                  <a:pt x="7603" y="284103"/>
                </a:lnTo>
                <a:cubicBezTo>
                  <a:pt x="3396" y="284103"/>
                  <a:pt x="0" y="287499"/>
                  <a:pt x="0" y="291706"/>
                </a:cubicBezTo>
                <a:lnTo>
                  <a:pt x="0" y="310004"/>
                </a:lnTo>
                <a:cubicBezTo>
                  <a:pt x="0" y="322828"/>
                  <a:pt x="10441" y="333219"/>
                  <a:pt x="23215" y="333219"/>
                </a:cubicBezTo>
                <a:lnTo>
                  <a:pt x="459937" y="333219"/>
                </a:lnTo>
                <a:cubicBezTo>
                  <a:pt x="472760" y="333219"/>
                  <a:pt x="483152" y="322777"/>
                  <a:pt x="483152" y="310004"/>
                </a:cubicBezTo>
                <a:lnTo>
                  <a:pt x="483152" y="291706"/>
                </a:lnTo>
                <a:cubicBezTo>
                  <a:pt x="483152" y="287499"/>
                  <a:pt x="479755" y="284103"/>
                  <a:pt x="475549" y="284103"/>
                </a:cubicBezTo>
                <a:close/>
                <a:moveTo>
                  <a:pt x="52461" y="15206"/>
                </a:moveTo>
                <a:lnTo>
                  <a:pt x="430538" y="15206"/>
                </a:lnTo>
                <a:cubicBezTo>
                  <a:pt x="434948" y="15206"/>
                  <a:pt x="438496" y="18805"/>
                  <a:pt x="438496" y="23164"/>
                </a:cubicBezTo>
                <a:lnTo>
                  <a:pt x="438496" y="218868"/>
                </a:lnTo>
                <a:lnTo>
                  <a:pt x="416751" y="218868"/>
                </a:lnTo>
                <a:lnTo>
                  <a:pt x="416751" y="150187"/>
                </a:lnTo>
                <a:cubicBezTo>
                  <a:pt x="416751" y="146537"/>
                  <a:pt x="413811" y="143597"/>
                  <a:pt x="410162" y="143597"/>
                </a:cubicBezTo>
                <a:lnTo>
                  <a:pt x="394449" y="143597"/>
                </a:lnTo>
                <a:lnTo>
                  <a:pt x="394449" y="136096"/>
                </a:lnTo>
                <a:cubicBezTo>
                  <a:pt x="394449" y="132446"/>
                  <a:pt x="391509" y="129506"/>
                  <a:pt x="387859" y="129506"/>
                </a:cubicBezTo>
                <a:cubicBezTo>
                  <a:pt x="384210" y="129506"/>
                  <a:pt x="381270" y="132446"/>
                  <a:pt x="381270" y="136096"/>
                </a:cubicBezTo>
                <a:lnTo>
                  <a:pt x="381270" y="143597"/>
                </a:lnTo>
                <a:lnTo>
                  <a:pt x="365557" y="143597"/>
                </a:lnTo>
                <a:cubicBezTo>
                  <a:pt x="361907" y="143597"/>
                  <a:pt x="358968" y="146537"/>
                  <a:pt x="358968" y="150187"/>
                </a:cubicBezTo>
                <a:lnTo>
                  <a:pt x="358968" y="192916"/>
                </a:lnTo>
                <a:cubicBezTo>
                  <a:pt x="349185" y="192308"/>
                  <a:pt x="342443" y="190483"/>
                  <a:pt x="338642" y="189216"/>
                </a:cubicBezTo>
                <a:lnTo>
                  <a:pt x="338642" y="184299"/>
                </a:lnTo>
                <a:cubicBezTo>
                  <a:pt x="338642" y="180650"/>
                  <a:pt x="335702" y="177710"/>
                  <a:pt x="332052" y="177710"/>
                </a:cubicBezTo>
                <a:cubicBezTo>
                  <a:pt x="328403" y="177710"/>
                  <a:pt x="325463" y="180650"/>
                  <a:pt x="325463" y="184299"/>
                </a:cubicBezTo>
                <a:lnTo>
                  <a:pt x="325463" y="189216"/>
                </a:lnTo>
                <a:cubicBezTo>
                  <a:pt x="320901" y="190787"/>
                  <a:pt x="311930" y="193119"/>
                  <a:pt x="298548" y="193119"/>
                </a:cubicBezTo>
                <a:cubicBezTo>
                  <a:pt x="285167" y="193119"/>
                  <a:pt x="276246" y="190787"/>
                  <a:pt x="271633" y="189216"/>
                </a:cubicBezTo>
                <a:lnTo>
                  <a:pt x="271633" y="184299"/>
                </a:lnTo>
                <a:cubicBezTo>
                  <a:pt x="271633" y="180650"/>
                  <a:pt x="268693" y="177710"/>
                  <a:pt x="265044" y="177710"/>
                </a:cubicBezTo>
                <a:cubicBezTo>
                  <a:pt x="261394" y="177710"/>
                  <a:pt x="258455" y="180650"/>
                  <a:pt x="258455" y="184299"/>
                </a:cubicBezTo>
                <a:lnTo>
                  <a:pt x="258455" y="189216"/>
                </a:lnTo>
                <a:cubicBezTo>
                  <a:pt x="254704" y="190534"/>
                  <a:pt x="247911" y="192308"/>
                  <a:pt x="238129" y="192916"/>
                </a:cubicBezTo>
                <a:lnTo>
                  <a:pt x="238129" y="167116"/>
                </a:lnTo>
                <a:cubicBezTo>
                  <a:pt x="238129" y="165393"/>
                  <a:pt x="237419" y="163670"/>
                  <a:pt x="236203" y="162453"/>
                </a:cubicBezTo>
                <a:lnTo>
                  <a:pt x="217600" y="143851"/>
                </a:lnTo>
                <a:cubicBezTo>
                  <a:pt x="216384" y="142634"/>
                  <a:pt x="214712" y="141925"/>
                  <a:pt x="212937" y="141925"/>
                </a:cubicBezTo>
                <a:lnTo>
                  <a:pt x="195247" y="141925"/>
                </a:lnTo>
                <a:cubicBezTo>
                  <a:pt x="191598" y="141925"/>
                  <a:pt x="188658" y="144865"/>
                  <a:pt x="188658" y="148514"/>
                </a:cubicBezTo>
                <a:lnTo>
                  <a:pt x="188658" y="218868"/>
                </a:lnTo>
                <a:lnTo>
                  <a:pt x="177456" y="218868"/>
                </a:lnTo>
                <a:lnTo>
                  <a:pt x="171880" y="199455"/>
                </a:lnTo>
                <a:cubicBezTo>
                  <a:pt x="171526" y="198188"/>
                  <a:pt x="170765" y="197072"/>
                  <a:pt x="169752" y="196211"/>
                </a:cubicBezTo>
                <a:lnTo>
                  <a:pt x="163315" y="190838"/>
                </a:lnTo>
                <a:lnTo>
                  <a:pt x="159564" y="176544"/>
                </a:lnTo>
                <a:lnTo>
                  <a:pt x="159564" y="152164"/>
                </a:lnTo>
                <a:cubicBezTo>
                  <a:pt x="159564" y="148514"/>
                  <a:pt x="156623" y="145574"/>
                  <a:pt x="152974" y="145574"/>
                </a:cubicBezTo>
                <a:lnTo>
                  <a:pt x="145371" y="145574"/>
                </a:lnTo>
                <a:lnTo>
                  <a:pt x="145371" y="145017"/>
                </a:lnTo>
                <a:cubicBezTo>
                  <a:pt x="145371" y="141367"/>
                  <a:pt x="142431" y="138427"/>
                  <a:pt x="138781" y="138427"/>
                </a:cubicBezTo>
                <a:cubicBezTo>
                  <a:pt x="135132" y="138427"/>
                  <a:pt x="132192" y="141367"/>
                  <a:pt x="132192" y="145017"/>
                </a:cubicBezTo>
                <a:lnTo>
                  <a:pt x="132192" y="145574"/>
                </a:lnTo>
                <a:lnTo>
                  <a:pt x="124589" y="145574"/>
                </a:lnTo>
                <a:cubicBezTo>
                  <a:pt x="120940" y="145574"/>
                  <a:pt x="118000" y="148514"/>
                  <a:pt x="118000" y="152164"/>
                </a:cubicBezTo>
                <a:lnTo>
                  <a:pt x="118000" y="174517"/>
                </a:lnTo>
                <a:lnTo>
                  <a:pt x="107811" y="183945"/>
                </a:lnTo>
                <a:cubicBezTo>
                  <a:pt x="106646" y="185009"/>
                  <a:pt x="105885" y="186479"/>
                  <a:pt x="105734" y="188050"/>
                </a:cubicBezTo>
                <a:lnTo>
                  <a:pt x="102439" y="218818"/>
                </a:lnTo>
                <a:lnTo>
                  <a:pt x="92048" y="218818"/>
                </a:lnTo>
                <a:lnTo>
                  <a:pt x="92048" y="124134"/>
                </a:lnTo>
                <a:lnTo>
                  <a:pt x="94582" y="124134"/>
                </a:lnTo>
                <a:cubicBezTo>
                  <a:pt x="97775" y="124134"/>
                  <a:pt x="100564" y="121802"/>
                  <a:pt x="101070" y="118659"/>
                </a:cubicBezTo>
                <a:lnTo>
                  <a:pt x="104973" y="95597"/>
                </a:lnTo>
                <a:cubicBezTo>
                  <a:pt x="105277" y="93670"/>
                  <a:pt x="104770" y="91744"/>
                  <a:pt x="103503" y="90274"/>
                </a:cubicBezTo>
                <a:cubicBezTo>
                  <a:pt x="102236" y="88804"/>
                  <a:pt x="100411" y="87943"/>
                  <a:pt x="98485" y="87943"/>
                </a:cubicBezTo>
                <a:lnTo>
                  <a:pt x="92099" y="87943"/>
                </a:lnTo>
                <a:lnTo>
                  <a:pt x="92099" y="78667"/>
                </a:lnTo>
                <a:cubicBezTo>
                  <a:pt x="92099" y="75018"/>
                  <a:pt x="89159" y="72078"/>
                  <a:pt x="85510" y="72078"/>
                </a:cubicBezTo>
                <a:cubicBezTo>
                  <a:pt x="81860" y="72078"/>
                  <a:pt x="78920" y="75018"/>
                  <a:pt x="78920" y="78667"/>
                </a:cubicBezTo>
                <a:lnTo>
                  <a:pt x="78920" y="87943"/>
                </a:lnTo>
                <a:lnTo>
                  <a:pt x="72533" y="87943"/>
                </a:lnTo>
                <a:cubicBezTo>
                  <a:pt x="70607" y="87943"/>
                  <a:pt x="68732" y="88804"/>
                  <a:pt x="67515" y="90274"/>
                </a:cubicBezTo>
                <a:cubicBezTo>
                  <a:pt x="66248" y="91744"/>
                  <a:pt x="65741" y="93721"/>
                  <a:pt x="66045" y="95597"/>
                </a:cubicBezTo>
                <a:lnTo>
                  <a:pt x="69948" y="118659"/>
                </a:lnTo>
                <a:cubicBezTo>
                  <a:pt x="70506" y="121853"/>
                  <a:pt x="73243" y="124134"/>
                  <a:pt x="76436" y="124134"/>
                </a:cubicBezTo>
                <a:lnTo>
                  <a:pt x="78920" y="124134"/>
                </a:lnTo>
                <a:lnTo>
                  <a:pt x="78920" y="218818"/>
                </a:lnTo>
                <a:lnTo>
                  <a:pt x="44250" y="218818"/>
                </a:lnTo>
                <a:lnTo>
                  <a:pt x="44250" y="23113"/>
                </a:lnTo>
                <a:cubicBezTo>
                  <a:pt x="44250" y="18704"/>
                  <a:pt x="47849" y="15156"/>
                  <a:pt x="52208" y="15156"/>
                </a:cubicBezTo>
                <a:close/>
                <a:moveTo>
                  <a:pt x="403623" y="156776"/>
                </a:moveTo>
                <a:lnTo>
                  <a:pt x="403623" y="172895"/>
                </a:lnTo>
                <a:lnTo>
                  <a:pt x="372197" y="172895"/>
                </a:lnTo>
                <a:lnTo>
                  <a:pt x="372197" y="156776"/>
                </a:lnTo>
                <a:lnTo>
                  <a:pt x="403623" y="156776"/>
                </a:lnTo>
                <a:close/>
                <a:moveTo>
                  <a:pt x="146587" y="158753"/>
                </a:moveTo>
                <a:lnTo>
                  <a:pt x="146587" y="170766"/>
                </a:lnTo>
                <a:lnTo>
                  <a:pt x="131381" y="170766"/>
                </a:lnTo>
                <a:lnTo>
                  <a:pt x="131381" y="158753"/>
                </a:lnTo>
                <a:lnTo>
                  <a:pt x="146587" y="158753"/>
                </a:lnTo>
                <a:close/>
                <a:moveTo>
                  <a:pt x="82265" y="111056"/>
                </a:moveTo>
                <a:lnTo>
                  <a:pt x="80592" y="101172"/>
                </a:lnTo>
                <a:lnTo>
                  <a:pt x="90984" y="101172"/>
                </a:lnTo>
                <a:lnTo>
                  <a:pt x="89311" y="111056"/>
                </a:lnTo>
                <a:lnTo>
                  <a:pt x="82265" y="111056"/>
                </a:lnTo>
                <a:close/>
                <a:moveTo>
                  <a:pt x="44503" y="232047"/>
                </a:moveTo>
                <a:lnTo>
                  <a:pt x="108673" y="232047"/>
                </a:lnTo>
                <a:cubicBezTo>
                  <a:pt x="112070" y="232047"/>
                  <a:pt x="114857" y="229513"/>
                  <a:pt x="115212" y="226167"/>
                </a:cubicBezTo>
                <a:lnTo>
                  <a:pt x="118862" y="191953"/>
                </a:lnTo>
                <a:lnTo>
                  <a:pt x="127427" y="183995"/>
                </a:lnTo>
                <a:lnTo>
                  <a:pt x="148108" y="183995"/>
                </a:lnTo>
                <a:lnTo>
                  <a:pt x="151302" y="196262"/>
                </a:lnTo>
                <a:cubicBezTo>
                  <a:pt x="151656" y="197580"/>
                  <a:pt x="152417" y="198796"/>
                  <a:pt x="153430" y="199658"/>
                </a:cubicBezTo>
                <a:lnTo>
                  <a:pt x="159918" y="205081"/>
                </a:lnTo>
                <a:lnTo>
                  <a:pt x="166305" y="227333"/>
                </a:lnTo>
                <a:cubicBezTo>
                  <a:pt x="167116" y="230171"/>
                  <a:pt x="169701" y="232098"/>
                  <a:pt x="172641" y="232098"/>
                </a:cubicBezTo>
                <a:lnTo>
                  <a:pt x="195399" y="232098"/>
                </a:lnTo>
                <a:cubicBezTo>
                  <a:pt x="199049" y="232098"/>
                  <a:pt x="201989" y="229158"/>
                  <a:pt x="201989" y="225508"/>
                </a:cubicBezTo>
                <a:lnTo>
                  <a:pt x="201989" y="155154"/>
                </a:lnTo>
                <a:lnTo>
                  <a:pt x="210353" y="155154"/>
                </a:lnTo>
                <a:lnTo>
                  <a:pt x="225102" y="169904"/>
                </a:lnTo>
                <a:lnTo>
                  <a:pt x="225102" y="225559"/>
                </a:lnTo>
                <a:cubicBezTo>
                  <a:pt x="225102" y="229208"/>
                  <a:pt x="228042" y="232148"/>
                  <a:pt x="231692" y="232148"/>
                </a:cubicBezTo>
                <a:cubicBezTo>
                  <a:pt x="235341" y="232148"/>
                  <a:pt x="238281" y="229208"/>
                  <a:pt x="238281" y="225559"/>
                </a:cubicBezTo>
                <a:lnTo>
                  <a:pt x="238281" y="206146"/>
                </a:lnTo>
                <a:cubicBezTo>
                  <a:pt x="246796" y="205689"/>
                  <a:pt x="253690" y="204422"/>
                  <a:pt x="258606" y="203054"/>
                </a:cubicBezTo>
                <a:lnTo>
                  <a:pt x="258606" y="225559"/>
                </a:lnTo>
                <a:cubicBezTo>
                  <a:pt x="258606" y="229208"/>
                  <a:pt x="261547" y="232148"/>
                  <a:pt x="265196" y="232148"/>
                </a:cubicBezTo>
                <a:cubicBezTo>
                  <a:pt x="268845" y="232148"/>
                  <a:pt x="271786" y="229208"/>
                  <a:pt x="271786" y="225559"/>
                </a:cubicBezTo>
                <a:lnTo>
                  <a:pt x="271786" y="203054"/>
                </a:lnTo>
                <a:cubicBezTo>
                  <a:pt x="277919" y="204726"/>
                  <a:pt x="286941" y="206348"/>
                  <a:pt x="298700" y="206348"/>
                </a:cubicBezTo>
                <a:cubicBezTo>
                  <a:pt x="310460" y="206348"/>
                  <a:pt x="319431" y="204726"/>
                  <a:pt x="325616" y="203054"/>
                </a:cubicBezTo>
                <a:lnTo>
                  <a:pt x="325616" y="225559"/>
                </a:lnTo>
                <a:cubicBezTo>
                  <a:pt x="325616" y="229208"/>
                  <a:pt x="328555" y="232148"/>
                  <a:pt x="332205" y="232148"/>
                </a:cubicBezTo>
                <a:cubicBezTo>
                  <a:pt x="335854" y="232148"/>
                  <a:pt x="338794" y="229208"/>
                  <a:pt x="338794" y="225559"/>
                </a:cubicBezTo>
                <a:lnTo>
                  <a:pt x="338794" y="203054"/>
                </a:lnTo>
                <a:cubicBezTo>
                  <a:pt x="343711" y="204371"/>
                  <a:pt x="350553" y="205689"/>
                  <a:pt x="359120" y="206146"/>
                </a:cubicBezTo>
                <a:lnTo>
                  <a:pt x="359120" y="225559"/>
                </a:lnTo>
                <a:cubicBezTo>
                  <a:pt x="359120" y="229208"/>
                  <a:pt x="362059" y="232148"/>
                  <a:pt x="365709" y="232148"/>
                </a:cubicBezTo>
                <a:cubicBezTo>
                  <a:pt x="369359" y="232148"/>
                  <a:pt x="372298" y="229208"/>
                  <a:pt x="372298" y="225559"/>
                </a:cubicBezTo>
                <a:lnTo>
                  <a:pt x="372298" y="186124"/>
                </a:lnTo>
                <a:lnTo>
                  <a:pt x="403724" y="186124"/>
                </a:lnTo>
                <a:lnTo>
                  <a:pt x="403724" y="225559"/>
                </a:lnTo>
                <a:cubicBezTo>
                  <a:pt x="403724" y="229208"/>
                  <a:pt x="406665" y="232148"/>
                  <a:pt x="410314" y="232148"/>
                </a:cubicBezTo>
                <a:lnTo>
                  <a:pt x="438648" y="232148"/>
                </a:lnTo>
                <a:lnTo>
                  <a:pt x="438648" y="284204"/>
                </a:lnTo>
                <a:lnTo>
                  <a:pt x="44605" y="284204"/>
                </a:lnTo>
                <a:lnTo>
                  <a:pt x="44605" y="232148"/>
                </a:lnTo>
                <a:close/>
                <a:moveTo>
                  <a:pt x="467895" y="310004"/>
                </a:moveTo>
                <a:cubicBezTo>
                  <a:pt x="467895" y="314414"/>
                  <a:pt x="464296" y="318013"/>
                  <a:pt x="459886" y="318013"/>
                </a:cubicBezTo>
                <a:lnTo>
                  <a:pt x="23164" y="318013"/>
                </a:lnTo>
                <a:cubicBezTo>
                  <a:pt x="18754" y="318013"/>
                  <a:pt x="15155" y="314414"/>
                  <a:pt x="15155" y="310004"/>
                </a:cubicBezTo>
                <a:lnTo>
                  <a:pt x="15155" y="299309"/>
                </a:lnTo>
                <a:lnTo>
                  <a:pt x="467895" y="299309"/>
                </a:lnTo>
                <a:lnTo>
                  <a:pt x="467895" y="310004"/>
                </a:lnTo>
                <a:close/>
              </a:path>
            </a:pathLst>
          </a:custGeom>
          <a:solidFill>
            <a:schemeClr val="bg1"/>
          </a:solidFill>
          <a:ln w="5064" cap="flat">
            <a:noFill/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grpSp>
        <p:nvGrpSpPr>
          <p:cNvPr id="885" name="Bild 3">
            <a:extLst>
              <a:ext uri="{FF2B5EF4-FFF2-40B4-BE49-F238E27FC236}">
                <a16:creationId xmlns:a16="http://schemas.microsoft.com/office/drawing/2014/main" id="{079402FC-ECE8-027B-98F1-C04FC7A74451}"/>
              </a:ext>
            </a:extLst>
          </p:cNvPr>
          <p:cNvGrpSpPr/>
          <p:nvPr/>
        </p:nvGrpSpPr>
        <p:grpSpPr>
          <a:xfrm>
            <a:off x="4115847" y="2977906"/>
            <a:ext cx="485533" cy="485533"/>
            <a:chOff x="4762257" y="2648755"/>
            <a:chExt cx="375897" cy="375897"/>
          </a:xfrm>
          <a:solidFill>
            <a:schemeClr val="bg1"/>
          </a:solidFill>
        </p:grpSpPr>
        <p:sp>
          <p:nvSpPr>
            <p:cNvPr id="886" name="Frihandsfigur: Form 885">
              <a:extLst>
                <a:ext uri="{FF2B5EF4-FFF2-40B4-BE49-F238E27FC236}">
                  <a16:creationId xmlns:a16="http://schemas.microsoft.com/office/drawing/2014/main" id="{E21CF6B5-8D89-7BC9-17BE-155875238D5C}"/>
                </a:ext>
              </a:extLst>
            </p:cNvPr>
            <p:cNvSpPr/>
            <p:nvPr/>
          </p:nvSpPr>
          <p:spPr>
            <a:xfrm>
              <a:off x="4762257" y="2648755"/>
              <a:ext cx="375897" cy="375897"/>
            </a:xfrm>
            <a:custGeom>
              <a:avLst/>
              <a:gdLst>
                <a:gd name="connsiteX0" fmla="*/ 187949 w 375897"/>
                <a:gd name="connsiteY0" fmla="*/ 375898 h 375897"/>
                <a:gd name="connsiteX1" fmla="*/ 375897 w 375897"/>
                <a:gd name="connsiteY1" fmla="*/ 187949 h 375897"/>
                <a:gd name="connsiteX2" fmla="*/ 187949 w 375897"/>
                <a:gd name="connsiteY2" fmla="*/ 0 h 375897"/>
                <a:gd name="connsiteX3" fmla="*/ 0 w 375897"/>
                <a:gd name="connsiteY3" fmla="*/ 187949 h 375897"/>
                <a:gd name="connsiteX4" fmla="*/ 187949 w 375897"/>
                <a:gd name="connsiteY4" fmla="*/ 375898 h 375897"/>
                <a:gd name="connsiteX5" fmla="*/ 187949 w 375897"/>
                <a:gd name="connsiteY5" fmla="*/ 15206 h 375897"/>
                <a:gd name="connsiteX6" fmla="*/ 360691 w 375897"/>
                <a:gd name="connsiteY6" fmla="*/ 187949 h 375897"/>
                <a:gd name="connsiteX7" fmla="*/ 187949 w 375897"/>
                <a:gd name="connsiteY7" fmla="*/ 360691 h 375897"/>
                <a:gd name="connsiteX8" fmla="*/ 15206 w 375897"/>
                <a:gd name="connsiteY8" fmla="*/ 187949 h 375897"/>
                <a:gd name="connsiteX9" fmla="*/ 187949 w 375897"/>
                <a:gd name="connsiteY9" fmla="*/ 15206 h 375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75897" h="375897">
                  <a:moveTo>
                    <a:pt x="187949" y="375898"/>
                  </a:moveTo>
                  <a:cubicBezTo>
                    <a:pt x="291604" y="375898"/>
                    <a:pt x="375897" y="291554"/>
                    <a:pt x="375897" y="187949"/>
                  </a:cubicBezTo>
                  <a:cubicBezTo>
                    <a:pt x="375897" y="84344"/>
                    <a:pt x="291554" y="0"/>
                    <a:pt x="187949" y="0"/>
                  </a:cubicBezTo>
                  <a:cubicBezTo>
                    <a:pt x="84344" y="0"/>
                    <a:pt x="0" y="84344"/>
                    <a:pt x="0" y="187949"/>
                  </a:cubicBezTo>
                  <a:cubicBezTo>
                    <a:pt x="0" y="291554"/>
                    <a:pt x="84344" y="375898"/>
                    <a:pt x="187949" y="375898"/>
                  </a:cubicBezTo>
                  <a:close/>
                  <a:moveTo>
                    <a:pt x="187949" y="15206"/>
                  </a:moveTo>
                  <a:cubicBezTo>
                    <a:pt x="283190" y="15206"/>
                    <a:pt x="360691" y="92707"/>
                    <a:pt x="360691" y="187949"/>
                  </a:cubicBezTo>
                  <a:cubicBezTo>
                    <a:pt x="360691" y="283190"/>
                    <a:pt x="283190" y="360691"/>
                    <a:pt x="187949" y="360691"/>
                  </a:cubicBezTo>
                  <a:cubicBezTo>
                    <a:pt x="92707" y="360691"/>
                    <a:pt x="15206" y="283190"/>
                    <a:pt x="15206" y="187949"/>
                  </a:cubicBezTo>
                  <a:cubicBezTo>
                    <a:pt x="15206" y="92707"/>
                    <a:pt x="92707" y="15206"/>
                    <a:pt x="187949" y="15206"/>
                  </a:cubicBezTo>
                  <a:close/>
                </a:path>
              </a:pathLst>
            </a:custGeom>
            <a:grpFill/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887" name="Frihandsfigur: Form 886">
              <a:extLst>
                <a:ext uri="{FF2B5EF4-FFF2-40B4-BE49-F238E27FC236}">
                  <a16:creationId xmlns:a16="http://schemas.microsoft.com/office/drawing/2014/main" id="{889F6111-4861-AA47-5617-15F246FE070E}"/>
                </a:ext>
              </a:extLst>
            </p:cNvPr>
            <p:cNvSpPr/>
            <p:nvPr/>
          </p:nvSpPr>
          <p:spPr>
            <a:xfrm>
              <a:off x="4921314" y="2697719"/>
              <a:ext cx="57783" cy="57783"/>
            </a:xfrm>
            <a:custGeom>
              <a:avLst/>
              <a:gdLst>
                <a:gd name="connsiteX0" fmla="*/ 28892 w 57783"/>
                <a:gd name="connsiteY0" fmla="*/ 57784 h 57783"/>
                <a:gd name="connsiteX1" fmla="*/ 57783 w 57783"/>
                <a:gd name="connsiteY1" fmla="*/ 28892 h 57783"/>
                <a:gd name="connsiteX2" fmla="*/ 28892 w 57783"/>
                <a:gd name="connsiteY2" fmla="*/ 0 h 57783"/>
                <a:gd name="connsiteX3" fmla="*/ 0 w 57783"/>
                <a:gd name="connsiteY3" fmla="*/ 28892 h 57783"/>
                <a:gd name="connsiteX4" fmla="*/ 28892 w 57783"/>
                <a:gd name="connsiteY4" fmla="*/ 57784 h 57783"/>
                <a:gd name="connsiteX5" fmla="*/ 28892 w 57783"/>
                <a:gd name="connsiteY5" fmla="*/ 14243 h 57783"/>
                <a:gd name="connsiteX6" fmla="*/ 43591 w 57783"/>
                <a:gd name="connsiteY6" fmla="*/ 28942 h 57783"/>
                <a:gd name="connsiteX7" fmla="*/ 28892 w 57783"/>
                <a:gd name="connsiteY7" fmla="*/ 43642 h 57783"/>
                <a:gd name="connsiteX8" fmla="*/ 14192 w 57783"/>
                <a:gd name="connsiteY8" fmla="*/ 28942 h 57783"/>
                <a:gd name="connsiteX9" fmla="*/ 28892 w 57783"/>
                <a:gd name="connsiteY9" fmla="*/ 14243 h 57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7783" h="57783">
                  <a:moveTo>
                    <a:pt x="28892" y="57784"/>
                  </a:moveTo>
                  <a:cubicBezTo>
                    <a:pt x="44807" y="57784"/>
                    <a:pt x="57783" y="44808"/>
                    <a:pt x="57783" y="28892"/>
                  </a:cubicBezTo>
                  <a:cubicBezTo>
                    <a:pt x="57783" y="12976"/>
                    <a:pt x="44807" y="0"/>
                    <a:pt x="28892" y="0"/>
                  </a:cubicBezTo>
                  <a:cubicBezTo>
                    <a:pt x="12976" y="0"/>
                    <a:pt x="0" y="12976"/>
                    <a:pt x="0" y="28892"/>
                  </a:cubicBezTo>
                  <a:cubicBezTo>
                    <a:pt x="0" y="44808"/>
                    <a:pt x="12976" y="57784"/>
                    <a:pt x="28892" y="57784"/>
                  </a:cubicBezTo>
                  <a:close/>
                  <a:moveTo>
                    <a:pt x="28892" y="14243"/>
                  </a:moveTo>
                  <a:cubicBezTo>
                    <a:pt x="37002" y="14243"/>
                    <a:pt x="43591" y="20833"/>
                    <a:pt x="43591" y="28942"/>
                  </a:cubicBezTo>
                  <a:cubicBezTo>
                    <a:pt x="43591" y="37052"/>
                    <a:pt x="37002" y="43642"/>
                    <a:pt x="28892" y="43642"/>
                  </a:cubicBezTo>
                  <a:cubicBezTo>
                    <a:pt x="20782" y="43642"/>
                    <a:pt x="14192" y="37052"/>
                    <a:pt x="14192" y="28942"/>
                  </a:cubicBezTo>
                  <a:cubicBezTo>
                    <a:pt x="14192" y="20833"/>
                    <a:pt x="20782" y="14243"/>
                    <a:pt x="28892" y="14243"/>
                  </a:cubicBezTo>
                  <a:close/>
                </a:path>
              </a:pathLst>
            </a:custGeom>
            <a:grpFill/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888" name="Frihandsfigur: Form 887">
              <a:extLst>
                <a:ext uri="{FF2B5EF4-FFF2-40B4-BE49-F238E27FC236}">
                  <a16:creationId xmlns:a16="http://schemas.microsoft.com/office/drawing/2014/main" id="{BAEED0B4-C25A-400B-2641-A89632321558}"/>
                </a:ext>
              </a:extLst>
            </p:cNvPr>
            <p:cNvSpPr/>
            <p:nvPr/>
          </p:nvSpPr>
          <p:spPr>
            <a:xfrm>
              <a:off x="4891551" y="2763917"/>
              <a:ext cx="117309" cy="42887"/>
            </a:xfrm>
            <a:custGeom>
              <a:avLst/>
              <a:gdLst>
                <a:gd name="connsiteX0" fmla="*/ 6751 w 117309"/>
                <a:gd name="connsiteY0" fmla="*/ 42882 h 42887"/>
                <a:gd name="connsiteX1" fmla="*/ 14202 w 117309"/>
                <a:gd name="connsiteY1" fmla="*/ 36140 h 42887"/>
                <a:gd name="connsiteX2" fmla="*/ 37214 w 117309"/>
                <a:gd name="connsiteY2" fmla="*/ 14243 h 42887"/>
                <a:gd name="connsiteX3" fmla="*/ 80096 w 117309"/>
                <a:gd name="connsiteY3" fmla="*/ 14243 h 42887"/>
                <a:gd name="connsiteX4" fmla="*/ 103108 w 117309"/>
                <a:gd name="connsiteY4" fmla="*/ 36140 h 42887"/>
                <a:gd name="connsiteX5" fmla="*/ 110204 w 117309"/>
                <a:gd name="connsiteY5" fmla="*/ 42882 h 42887"/>
                <a:gd name="connsiteX6" fmla="*/ 110559 w 117309"/>
                <a:gd name="connsiteY6" fmla="*/ 42882 h 42887"/>
                <a:gd name="connsiteX7" fmla="*/ 117300 w 117309"/>
                <a:gd name="connsiteY7" fmla="*/ 35430 h 42887"/>
                <a:gd name="connsiteX8" fmla="*/ 80096 w 117309"/>
                <a:gd name="connsiteY8" fmla="*/ 0 h 42887"/>
                <a:gd name="connsiteX9" fmla="*/ 37214 w 117309"/>
                <a:gd name="connsiteY9" fmla="*/ 0 h 42887"/>
                <a:gd name="connsiteX10" fmla="*/ 10 w 117309"/>
                <a:gd name="connsiteY10" fmla="*/ 35430 h 42887"/>
                <a:gd name="connsiteX11" fmla="*/ 6751 w 117309"/>
                <a:gd name="connsiteY11" fmla="*/ 42882 h 42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7309" h="42887">
                  <a:moveTo>
                    <a:pt x="6751" y="42882"/>
                  </a:moveTo>
                  <a:cubicBezTo>
                    <a:pt x="10806" y="43034"/>
                    <a:pt x="13999" y="40043"/>
                    <a:pt x="14202" y="36140"/>
                  </a:cubicBezTo>
                  <a:cubicBezTo>
                    <a:pt x="14810" y="23874"/>
                    <a:pt x="24948" y="14243"/>
                    <a:pt x="37214" y="14243"/>
                  </a:cubicBezTo>
                  <a:lnTo>
                    <a:pt x="80096" y="14243"/>
                  </a:lnTo>
                  <a:cubicBezTo>
                    <a:pt x="92413" y="14243"/>
                    <a:pt x="102499" y="23874"/>
                    <a:pt x="103108" y="36140"/>
                  </a:cubicBezTo>
                  <a:cubicBezTo>
                    <a:pt x="103310" y="39942"/>
                    <a:pt x="106453" y="42882"/>
                    <a:pt x="110204" y="42882"/>
                  </a:cubicBezTo>
                  <a:cubicBezTo>
                    <a:pt x="110305" y="42882"/>
                    <a:pt x="110457" y="42882"/>
                    <a:pt x="110559" y="42882"/>
                  </a:cubicBezTo>
                  <a:cubicBezTo>
                    <a:pt x="114461" y="42679"/>
                    <a:pt x="117503" y="39333"/>
                    <a:pt x="117300" y="35430"/>
                  </a:cubicBezTo>
                  <a:cubicBezTo>
                    <a:pt x="116337" y="15561"/>
                    <a:pt x="99965" y="0"/>
                    <a:pt x="80096" y="0"/>
                  </a:cubicBezTo>
                  <a:lnTo>
                    <a:pt x="37214" y="0"/>
                  </a:lnTo>
                  <a:cubicBezTo>
                    <a:pt x="17345" y="0"/>
                    <a:pt x="973" y="15561"/>
                    <a:pt x="10" y="35430"/>
                  </a:cubicBezTo>
                  <a:cubicBezTo>
                    <a:pt x="-193" y="39333"/>
                    <a:pt x="2848" y="42679"/>
                    <a:pt x="6751" y="42882"/>
                  </a:cubicBezTo>
                  <a:close/>
                </a:path>
              </a:pathLst>
            </a:custGeom>
            <a:grpFill/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889" name="Frihandsfigur: Form 888">
              <a:extLst>
                <a:ext uri="{FF2B5EF4-FFF2-40B4-BE49-F238E27FC236}">
                  <a16:creationId xmlns:a16="http://schemas.microsoft.com/office/drawing/2014/main" id="{F8CC5048-D655-DAF6-788C-53BA4CCCA5DA}"/>
                </a:ext>
              </a:extLst>
            </p:cNvPr>
            <p:cNvSpPr/>
            <p:nvPr/>
          </p:nvSpPr>
          <p:spPr>
            <a:xfrm>
              <a:off x="4996939" y="2819369"/>
              <a:ext cx="57783" cy="57783"/>
            </a:xfrm>
            <a:custGeom>
              <a:avLst/>
              <a:gdLst>
                <a:gd name="connsiteX0" fmla="*/ 0 w 57783"/>
                <a:gd name="connsiteY0" fmla="*/ 28892 h 57783"/>
                <a:gd name="connsiteX1" fmla="*/ 28892 w 57783"/>
                <a:gd name="connsiteY1" fmla="*/ 57784 h 57783"/>
                <a:gd name="connsiteX2" fmla="*/ 57784 w 57783"/>
                <a:gd name="connsiteY2" fmla="*/ 28892 h 57783"/>
                <a:gd name="connsiteX3" fmla="*/ 28892 w 57783"/>
                <a:gd name="connsiteY3" fmla="*/ 0 h 57783"/>
                <a:gd name="connsiteX4" fmla="*/ 0 w 57783"/>
                <a:gd name="connsiteY4" fmla="*/ 28892 h 57783"/>
                <a:gd name="connsiteX5" fmla="*/ 28841 w 57783"/>
                <a:gd name="connsiteY5" fmla="*/ 14192 h 57783"/>
                <a:gd name="connsiteX6" fmla="*/ 43541 w 57783"/>
                <a:gd name="connsiteY6" fmla="*/ 28892 h 57783"/>
                <a:gd name="connsiteX7" fmla="*/ 28841 w 57783"/>
                <a:gd name="connsiteY7" fmla="*/ 43591 h 57783"/>
                <a:gd name="connsiteX8" fmla="*/ 14142 w 57783"/>
                <a:gd name="connsiteY8" fmla="*/ 28892 h 57783"/>
                <a:gd name="connsiteX9" fmla="*/ 28841 w 57783"/>
                <a:gd name="connsiteY9" fmla="*/ 14192 h 57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7783" h="57783">
                  <a:moveTo>
                    <a:pt x="0" y="28892"/>
                  </a:moveTo>
                  <a:cubicBezTo>
                    <a:pt x="0" y="44808"/>
                    <a:pt x="12976" y="57784"/>
                    <a:pt x="28892" y="57784"/>
                  </a:cubicBezTo>
                  <a:cubicBezTo>
                    <a:pt x="44808" y="57784"/>
                    <a:pt x="57784" y="44808"/>
                    <a:pt x="57784" y="28892"/>
                  </a:cubicBezTo>
                  <a:cubicBezTo>
                    <a:pt x="57784" y="12976"/>
                    <a:pt x="44808" y="0"/>
                    <a:pt x="28892" y="0"/>
                  </a:cubicBezTo>
                  <a:cubicBezTo>
                    <a:pt x="12976" y="0"/>
                    <a:pt x="0" y="12976"/>
                    <a:pt x="0" y="28892"/>
                  </a:cubicBezTo>
                  <a:close/>
                  <a:moveTo>
                    <a:pt x="28841" y="14192"/>
                  </a:moveTo>
                  <a:cubicBezTo>
                    <a:pt x="36951" y="14192"/>
                    <a:pt x="43541" y="20782"/>
                    <a:pt x="43541" y="28892"/>
                  </a:cubicBezTo>
                  <a:cubicBezTo>
                    <a:pt x="43541" y="37002"/>
                    <a:pt x="36951" y="43591"/>
                    <a:pt x="28841" y="43591"/>
                  </a:cubicBezTo>
                  <a:cubicBezTo>
                    <a:pt x="20731" y="43591"/>
                    <a:pt x="14142" y="37002"/>
                    <a:pt x="14142" y="28892"/>
                  </a:cubicBezTo>
                  <a:cubicBezTo>
                    <a:pt x="14142" y="20782"/>
                    <a:pt x="20731" y="14192"/>
                    <a:pt x="28841" y="14192"/>
                  </a:cubicBezTo>
                  <a:close/>
                </a:path>
              </a:pathLst>
            </a:custGeom>
            <a:grpFill/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890" name="Frihandsfigur: Form 889">
              <a:extLst>
                <a:ext uri="{FF2B5EF4-FFF2-40B4-BE49-F238E27FC236}">
                  <a16:creationId xmlns:a16="http://schemas.microsoft.com/office/drawing/2014/main" id="{684A6F29-BC54-AA0C-6697-9AF96DBF699D}"/>
                </a:ext>
              </a:extLst>
            </p:cNvPr>
            <p:cNvSpPr/>
            <p:nvPr/>
          </p:nvSpPr>
          <p:spPr>
            <a:xfrm>
              <a:off x="4967126" y="2885566"/>
              <a:ext cx="117309" cy="42887"/>
            </a:xfrm>
            <a:custGeom>
              <a:avLst/>
              <a:gdLst>
                <a:gd name="connsiteX0" fmla="*/ 37214 w 117309"/>
                <a:gd name="connsiteY0" fmla="*/ 0 h 42887"/>
                <a:gd name="connsiteX1" fmla="*/ 10 w 117309"/>
                <a:gd name="connsiteY1" fmla="*/ 35430 h 42887"/>
                <a:gd name="connsiteX2" fmla="*/ 6751 w 117309"/>
                <a:gd name="connsiteY2" fmla="*/ 42882 h 42887"/>
                <a:gd name="connsiteX3" fmla="*/ 14202 w 117309"/>
                <a:gd name="connsiteY3" fmla="*/ 36140 h 42887"/>
                <a:gd name="connsiteX4" fmla="*/ 37214 w 117309"/>
                <a:gd name="connsiteY4" fmla="*/ 14243 h 42887"/>
                <a:gd name="connsiteX5" fmla="*/ 80096 w 117309"/>
                <a:gd name="connsiteY5" fmla="*/ 14243 h 42887"/>
                <a:gd name="connsiteX6" fmla="*/ 103108 w 117309"/>
                <a:gd name="connsiteY6" fmla="*/ 36140 h 42887"/>
                <a:gd name="connsiteX7" fmla="*/ 110204 w 117309"/>
                <a:gd name="connsiteY7" fmla="*/ 42882 h 42887"/>
                <a:gd name="connsiteX8" fmla="*/ 110559 w 117309"/>
                <a:gd name="connsiteY8" fmla="*/ 42882 h 42887"/>
                <a:gd name="connsiteX9" fmla="*/ 117300 w 117309"/>
                <a:gd name="connsiteY9" fmla="*/ 35430 h 42887"/>
                <a:gd name="connsiteX10" fmla="*/ 80096 w 117309"/>
                <a:gd name="connsiteY10" fmla="*/ 51 h 42887"/>
                <a:gd name="connsiteX11" fmla="*/ 37214 w 117309"/>
                <a:gd name="connsiteY11" fmla="*/ 51 h 42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7309" h="42887">
                  <a:moveTo>
                    <a:pt x="37214" y="0"/>
                  </a:moveTo>
                  <a:cubicBezTo>
                    <a:pt x="17345" y="0"/>
                    <a:pt x="973" y="15561"/>
                    <a:pt x="10" y="35430"/>
                  </a:cubicBezTo>
                  <a:cubicBezTo>
                    <a:pt x="-193" y="39333"/>
                    <a:pt x="2848" y="42679"/>
                    <a:pt x="6751" y="42882"/>
                  </a:cubicBezTo>
                  <a:cubicBezTo>
                    <a:pt x="10654" y="43034"/>
                    <a:pt x="13999" y="40043"/>
                    <a:pt x="14202" y="36140"/>
                  </a:cubicBezTo>
                  <a:cubicBezTo>
                    <a:pt x="14810" y="23874"/>
                    <a:pt x="24948" y="14243"/>
                    <a:pt x="37214" y="14243"/>
                  </a:cubicBezTo>
                  <a:lnTo>
                    <a:pt x="80096" y="14243"/>
                  </a:lnTo>
                  <a:cubicBezTo>
                    <a:pt x="92413" y="14243"/>
                    <a:pt x="102500" y="23874"/>
                    <a:pt x="103108" y="36140"/>
                  </a:cubicBezTo>
                  <a:cubicBezTo>
                    <a:pt x="103310" y="39942"/>
                    <a:pt x="106453" y="42882"/>
                    <a:pt x="110204" y="42882"/>
                  </a:cubicBezTo>
                  <a:cubicBezTo>
                    <a:pt x="110305" y="42882"/>
                    <a:pt x="110458" y="42882"/>
                    <a:pt x="110559" y="42882"/>
                  </a:cubicBezTo>
                  <a:cubicBezTo>
                    <a:pt x="114462" y="42679"/>
                    <a:pt x="117503" y="39333"/>
                    <a:pt x="117300" y="35430"/>
                  </a:cubicBezTo>
                  <a:cubicBezTo>
                    <a:pt x="116337" y="15561"/>
                    <a:pt x="99965" y="51"/>
                    <a:pt x="80096" y="51"/>
                  </a:cubicBezTo>
                  <a:lnTo>
                    <a:pt x="37214" y="51"/>
                  </a:lnTo>
                  <a:close/>
                </a:path>
              </a:pathLst>
            </a:custGeom>
            <a:grpFill/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891" name="Frihandsfigur: Form 890">
              <a:extLst>
                <a:ext uri="{FF2B5EF4-FFF2-40B4-BE49-F238E27FC236}">
                  <a16:creationId xmlns:a16="http://schemas.microsoft.com/office/drawing/2014/main" id="{C3C7B2D3-69B6-FA9B-6A18-4F7C022E4735}"/>
                </a:ext>
              </a:extLst>
            </p:cNvPr>
            <p:cNvSpPr/>
            <p:nvPr/>
          </p:nvSpPr>
          <p:spPr>
            <a:xfrm>
              <a:off x="4845739" y="2819318"/>
              <a:ext cx="57783" cy="57783"/>
            </a:xfrm>
            <a:custGeom>
              <a:avLst/>
              <a:gdLst>
                <a:gd name="connsiteX0" fmla="*/ 28892 w 57783"/>
                <a:gd name="connsiteY0" fmla="*/ 57784 h 57783"/>
                <a:gd name="connsiteX1" fmla="*/ 57784 w 57783"/>
                <a:gd name="connsiteY1" fmla="*/ 28892 h 57783"/>
                <a:gd name="connsiteX2" fmla="*/ 28892 w 57783"/>
                <a:gd name="connsiteY2" fmla="*/ 0 h 57783"/>
                <a:gd name="connsiteX3" fmla="*/ 0 w 57783"/>
                <a:gd name="connsiteY3" fmla="*/ 28892 h 57783"/>
                <a:gd name="connsiteX4" fmla="*/ 28892 w 57783"/>
                <a:gd name="connsiteY4" fmla="*/ 57784 h 57783"/>
                <a:gd name="connsiteX5" fmla="*/ 28892 w 57783"/>
                <a:gd name="connsiteY5" fmla="*/ 14243 h 57783"/>
                <a:gd name="connsiteX6" fmla="*/ 43591 w 57783"/>
                <a:gd name="connsiteY6" fmla="*/ 28942 h 57783"/>
                <a:gd name="connsiteX7" fmla="*/ 28892 w 57783"/>
                <a:gd name="connsiteY7" fmla="*/ 43642 h 57783"/>
                <a:gd name="connsiteX8" fmla="*/ 14193 w 57783"/>
                <a:gd name="connsiteY8" fmla="*/ 28942 h 57783"/>
                <a:gd name="connsiteX9" fmla="*/ 28892 w 57783"/>
                <a:gd name="connsiteY9" fmla="*/ 14243 h 57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7783" h="57783">
                  <a:moveTo>
                    <a:pt x="28892" y="57784"/>
                  </a:moveTo>
                  <a:cubicBezTo>
                    <a:pt x="44808" y="57784"/>
                    <a:pt x="57784" y="44808"/>
                    <a:pt x="57784" y="28892"/>
                  </a:cubicBezTo>
                  <a:cubicBezTo>
                    <a:pt x="57784" y="12976"/>
                    <a:pt x="44859" y="0"/>
                    <a:pt x="28892" y="0"/>
                  </a:cubicBezTo>
                  <a:cubicBezTo>
                    <a:pt x="12926" y="0"/>
                    <a:pt x="0" y="12976"/>
                    <a:pt x="0" y="28892"/>
                  </a:cubicBezTo>
                  <a:cubicBezTo>
                    <a:pt x="0" y="44808"/>
                    <a:pt x="12976" y="57784"/>
                    <a:pt x="28892" y="57784"/>
                  </a:cubicBezTo>
                  <a:close/>
                  <a:moveTo>
                    <a:pt x="28892" y="14243"/>
                  </a:moveTo>
                  <a:cubicBezTo>
                    <a:pt x="37002" y="14243"/>
                    <a:pt x="43591" y="20832"/>
                    <a:pt x="43591" y="28942"/>
                  </a:cubicBezTo>
                  <a:cubicBezTo>
                    <a:pt x="43591" y="37052"/>
                    <a:pt x="37002" y="43642"/>
                    <a:pt x="28892" y="43642"/>
                  </a:cubicBezTo>
                  <a:cubicBezTo>
                    <a:pt x="20782" y="43642"/>
                    <a:pt x="14193" y="37052"/>
                    <a:pt x="14193" y="28942"/>
                  </a:cubicBezTo>
                  <a:cubicBezTo>
                    <a:pt x="14193" y="20832"/>
                    <a:pt x="20782" y="14243"/>
                    <a:pt x="28892" y="14243"/>
                  </a:cubicBezTo>
                  <a:close/>
                </a:path>
              </a:pathLst>
            </a:custGeom>
            <a:grpFill/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892" name="Frihandsfigur: Form 891">
              <a:extLst>
                <a:ext uri="{FF2B5EF4-FFF2-40B4-BE49-F238E27FC236}">
                  <a16:creationId xmlns:a16="http://schemas.microsoft.com/office/drawing/2014/main" id="{2ED5FD26-9D88-3B8C-208F-DE80DFB1B1A2}"/>
                </a:ext>
              </a:extLst>
            </p:cNvPr>
            <p:cNvSpPr/>
            <p:nvPr/>
          </p:nvSpPr>
          <p:spPr>
            <a:xfrm>
              <a:off x="4815976" y="2885566"/>
              <a:ext cx="117309" cy="42836"/>
            </a:xfrm>
            <a:custGeom>
              <a:avLst/>
              <a:gdLst>
                <a:gd name="connsiteX0" fmla="*/ 37214 w 117309"/>
                <a:gd name="connsiteY0" fmla="*/ 14192 h 42836"/>
                <a:gd name="connsiteX1" fmla="*/ 80096 w 117309"/>
                <a:gd name="connsiteY1" fmla="*/ 14192 h 42836"/>
                <a:gd name="connsiteX2" fmla="*/ 103108 w 117309"/>
                <a:gd name="connsiteY2" fmla="*/ 36089 h 42836"/>
                <a:gd name="connsiteX3" fmla="*/ 110204 w 117309"/>
                <a:gd name="connsiteY3" fmla="*/ 42831 h 42836"/>
                <a:gd name="connsiteX4" fmla="*/ 110559 w 117309"/>
                <a:gd name="connsiteY4" fmla="*/ 42831 h 42836"/>
                <a:gd name="connsiteX5" fmla="*/ 117300 w 117309"/>
                <a:gd name="connsiteY5" fmla="*/ 35380 h 42836"/>
                <a:gd name="connsiteX6" fmla="*/ 80096 w 117309"/>
                <a:gd name="connsiteY6" fmla="*/ 0 h 42836"/>
                <a:gd name="connsiteX7" fmla="*/ 37214 w 117309"/>
                <a:gd name="connsiteY7" fmla="*/ 0 h 42836"/>
                <a:gd name="connsiteX8" fmla="*/ 10 w 117309"/>
                <a:gd name="connsiteY8" fmla="*/ 35380 h 42836"/>
                <a:gd name="connsiteX9" fmla="*/ 6751 w 117309"/>
                <a:gd name="connsiteY9" fmla="*/ 42831 h 42836"/>
                <a:gd name="connsiteX10" fmla="*/ 14202 w 117309"/>
                <a:gd name="connsiteY10" fmla="*/ 36089 h 42836"/>
                <a:gd name="connsiteX11" fmla="*/ 37214 w 117309"/>
                <a:gd name="connsiteY11" fmla="*/ 14192 h 42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7309" h="42836">
                  <a:moveTo>
                    <a:pt x="37214" y="14192"/>
                  </a:moveTo>
                  <a:lnTo>
                    <a:pt x="80096" y="14192"/>
                  </a:lnTo>
                  <a:cubicBezTo>
                    <a:pt x="92413" y="14192"/>
                    <a:pt x="102500" y="23823"/>
                    <a:pt x="103108" y="36089"/>
                  </a:cubicBezTo>
                  <a:cubicBezTo>
                    <a:pt x="103310" y="39891"/>
                    <a:pt x="106453" y="42831"/>
                    <a:pt x="110204" y="42831"/>
                  </a:cubicBezTo>
                  <a:cubicBezTo>
                    <a:pt x="110305" y="42831"/>
                    <a:pt x="110458" y="42831"/>
                    <a:pt x="110559" y="42831"/>
                  </a:cubicBezTo>
                  <a:cubicBezTo>
                    <a:pt x="114462" y="42628"/>
                    <a:pt x="117503" y="39283"/>
                    <a:pt x="117300" y="35380"/>
                  </a:cubicBezTo>
                  <a:cubicBezTo>
                    <a:pt x="116337" y="15510"/>
                    <a:pt x="99965" y="0"/>
                    <a:pt x="80096" y="0"/>
                  </a:cubicBezTo>
                  <a:lnTo>
                    <a:pt x="37214" y="0"/>
                  </a:lnTo>
                  <a:cubicBezTo>
                    <a:pt x="17345" y="0"/>
                    <a:pt x="973" y="15561"/>
                    <a:pt x="10" y="35380"/>
                  </a:cubicBezTo>
                  <a:cubicBezTo>
                    <a:pt x="-193" y="39283"/>
                    <a:pt x="2848" y="42628"/>
                    <a:pt x="6751" y="42831"/>
                  </a:cubicBezTo>
                  <a:cubicBezTo>
                    <a:pt x="10603" y="42983"/>
                    <a:pt x="13999" y="39992"/>
                    <a:pt x="14202" y="36089"/>
                  </a:cubicBezTo>
                  <a:cubicBezTo>
                    <a:pt x="14811" y="23823"/>
                    <a:pt x="24948" y="14192"/>
                    <a:pt x="37214" y="14192"/>
                  </a:cubicBezTo>
                  <a:close/>
                </a:path>
              </a:pathLst>
            </a:custGeom>
            <a:grpFill/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  <p:grpSp>
        <p:nvGrpSpPr>
          <p:cNvPr id="896" name="Bild 3">
            <a:extLst>
              <a:ext uri="{FF2B5EF4-FFF2-40B4-BE49-F238E27FC236}">
                <a16:creationId xmlns:a16="http://schemas.microsoft.com/office/drawing/2014/main" id="{687FAD3A-8F75-4FE1-0A0B-1D3F7CE2368B}"/>
              </a:ext>
            </a:extLst>
          </p:cNvPr>
          <p:cNvGrpSpPr/>
          <p:nvPr/>
        </p:nvGrpSpPr>
        <p:grpSpPr>
          <a:xfrm>
            <a:off x="1255678" y="2073303"/>
            <a:ext cx="614578" cy="233992"/>
            <a:chOff x="1184895" y="2163626"/>
            <a:chExt cx="475802" cy="181156"/>
          </a:xfrm>
          <a:solidFill>
            <a:schemeClr val="bg1"/>
          </a:solidFill>
        </p:grpSpPr>
        <p:sp>
          <p:nvSpPr>
            <p:cNvPr id="897" name="Frihandsfigur: Form 896">
              <a:extLst>
                <a:ext uri="{FF2B5EF4-FFF2-40B4-BE49-F238E27FC236}">
                  <a16:creationId xmlns:a16="http://schemas.microsoft.com/office/drawing/2014/main" id="{225D8DC0-2586-901D-6BA7-C23AE74ADF69}"/>
                </a:ext>
              </a:extLst>
            </p:cNvPr>
            <p:cNvSpPr/>
            <p:nvPr/>
          </p:nvSpPr>
          <p:spPr>
            <a:xfrm>
              <a:off x="1479541" y="2163626"/>
              <a:ext cx="181156" cy="181156"/>
            </a:xfrm>
            <a:custGeom>
              <a:avLst/>
              <a:gdLst>
                <a:gd name="connsiteX0" fmla="*/ 90578 w 181156"/>
                <a:gd name="connsiteY0" fmla="*/ 0 h 181156"/>
                <a:gd name="connsiteX1" fmla="*/ 0 w 181156"/>
                <a:gd name="connsiteY1" fmla="*/ 90578 h 181156"/>
                <a:gd name="connsiteX2" fmla="*/ 90578 w 181156"/>
                <a:gd name="connsiteY2" fmla="*/ 181157 h 181156"/>
                <a:gd name="connsiteX3" fmla="*/ 181157 w 181156"/>
                <a:gd name="connsiteY3" fmla="*/ 90578 h 181156"/>
                <a:gd name="connsiteX4" fmla="*/ 90578 w 181156"/>
                <a:gd name="connsiteY4" fmla="*/ 0 h 181156"/>
                <a:gd name="connsiteX5" fmla="*/ 90578 w 181156"/>
                <a:gd name="connsiteY5" fmla="*/ 165900 h 181156"/>
                <a:gd name="connsiteX6" fmla="*/ 15206 w 181156"/>
                <a:gd name="connsiteY6" fmla="*/ 90528 h 181156"/>
                <a:gd name="connsiteX7" fmla="*/ 90578 w 181156"/>
                <a:gd name="connsiteY7" fmla="*/ 15156 h 181156"/>
                <a:gd name="connsiteX8" fmla="*/ 165950 w 181156"/>
                <a:gd name="connsiteY8" fmla="*/ 90528 h 181156"/>
                <a:gd name="connsiteX9" fmla="*/ 90578 w 181156"/>
                <a:gd name="connsiteY9" fmla="*/ 165900 h 181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1156" h="181156">
                  <a:moveTo>
                    <a:pt x="90578" y="0"/>
                  </a:moveTo>
                  <a:cubicBezTo>
                    <a:pt x="40651" y="0"/>
                    <a:pt x="0" y="40651"/>
                    <a:pt x="0" y="90578"/>
                  </a:cubicBezTo>
                  <a:cubicBezTo>
                    <a:pt x="0" y="140505"/>
                    <a:pt x="40651" y="181157"/>
                    <a:pt x="90578" y="181157"/>
                  </a:cubicBezTo>
                  <a:cubicBezTo>
                    <a:pt x="140505" y="181157"/>
                    <a:pt x="181157" y="140505"/>
                    <a:pt x="181157" y="90578"/>
                  </a:cubicBezTo>
                  <a:cubicBezTo>
                    <a:pt x="181157" y="40651"/>
                    <a:pt x="140505" y="0"/>
                    <a:pt x="90578" y="0"/>
                  </a:cubicBezTo>
                  <a:close/>
                  <a:moveTo>
                    <a:pt x="90578" y="165900"/>
                  </a:moveTo>
                  <a:cubicBezTo>
                    <a:pt x="49015" y="165900"/>
                    <a:pt x="15206" y="132091"/>
                    <a:pt x="15206" y="90528"/>
                  </a:cubicBezTo>
                  <a:cubicBezTo>
                    <a:pt x="15206" y="48964"/>
                    <a:pt x="49015" y="15156"/>
                    <a:pt x="90578" y="15156"/>
                  </a:cubicBezTo>
                  <a:cubicBezTo>
                    <a:pt x="132142" y="15156"/>
                    <a:pt x="165950" y="48964"/>
                    <a:pt x="165950" y="90528"/>
                  </a:cubicBezTo>
                  <a:cubicBezTo>
                    <a:pt x="165950" y="132091"/>
                    <a:pt x="132142" y="165900"/>
                    <a:pt x="90578" y="165900"/>
                  </a:cubicBezTo>
                  <a:close/>
                </a:path>
              </a:pathLst>
            </a:custGeom>
            <a:grpFill/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898" name="Frihandsfigur: Form 897">
              <a:extLst>
                <a:ext uri="{FF2B5EF4-FFF2-40B4-BE49-F238E27FC236}">
                  <a16:creationId xmlns:a16="http://schemas.microsoft.com/office/drawing/2014/main" id="{BA8179C4-9070-A1A7-2BF0-850C5C280FDE}"/>
                </a:ext>
              </a:extLst>
            </p:cNvPr>
            <p:cNvSpPr/>
            <p:nvPr/>
          </p:nvSpPr>
          <p:spPr>
            <a:xfrm>
              <a:off x="1184895" y="2165704"/>
              <a:ext cx="176898" cy="176898"/>
            </a:xfrm>
            <a:custGeom>
              <a:avLst/>
              <a:gdLst>
                <a:gd name="connsiteX0" fmla="*/ 88449 w 176898"/>
                <a:gd name="connsiteY0" fmla="*/ 176899 h 176898"/>
                <a:gd name="connsiteX1" fmla="*/ 176899 w 176898"/>
                <a:gd name="connsiteY1" fmla="*/ 88449 h 176898"/>
                <a:gd name="connsiteX2" fmla="*/ 88449 w 176898"/>
                <a:gd name="connsiteY2" fmla="*/ 0 h 176898"/>
                <a:gd name="connsiteX3" fmla="*/ 0 w 176898"/>
                <a:gd name="connsiteY3" fmla="*/ 88449 h 176898"/>
                <a:gd name="connsiteX4" fmla="*/ 88449 w 176898"/>
                <a:gd name="connsiteY4" fmla="*/ 176899 h 176898"/>
                <a:gd name="connsiteX5" fmla="*/ 88449 w 176898"/>
                <a:gd name="connsiteY5" fmla="*/ 15206 h 176898"/>
                <a:gd name="connsiteX6" fmla="*/ 161693 w 176898"/>
                <a:gd name="connsiteY6" fmla="*/ 88449 h 176898"/>
                <a:gd name="connsiteX7" fmla="*/ 88449 w 176898"/>
                <a:gd name="connsiteY7" fmla="*/ 161693 h 176898"/>
                <a:gd name="connsiteX8" fmla="*/ 15206 w 176898"/>
                <a:gd name="connsiteY8" fmla="*/ 88449 h 176898"/>
                <a:gd name="connsiteX9" fmla="*/ 88449 w 176898"/>
                <a:gd name="connsiteY9" fmla="*/ 15206 h 17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6898" h="176898">
                  <a:moveTo>
                    <a:pt x="88449" y="176899"/>
                  </a:moveTo>
                  <a:cubicBezTo>
                    <a:pt x="137211" y="176899"/>
                    <a:pt x="176899" y="137211"/>
                    <a:pt x="176899" y="88449"/>
                  </a:cubicBezTo>
                  <a:cubicBezTo>
                    <a:pt x="176899" y="39688"/>
                    <a:pt x="137211" y="0"/>
                    <a:pt x="88449" y="0"/>
                  </a:cubicBezTo>
                  <a:cubicBezTo>
                    <a:pt x="39688" y="0"/>
                    <a:pt x="0" y="39688"/>
                    <a:pt x="0" y="88449"/>
                  </a:cubicBezTo>
                  <a:cubicBezTo>
                    <a:pt x="0" y="137211"/>
                    <a:pt x="39688" y="176899"/>
                    <a:pt x="88449" y="176899"/>
                  </a:cubicBezTo>
                  <a:close/>
                  <a:moveTo>
                    <a:pt x="88449" y="15206"/>
                  </a:moveTo>
                  <a:cubicBezTo>
                    <a:pt x="128847" y="15206"/>
                    <a:pt x="161693" y="48052"/>
                    <a:pt x="161693" y="88449"/>
                  </a:cubicBezTo>
                  <a:cubicBezTo>
                    <a:pt x="161693" y="128847"/>
                    <a:pt x="128847" y="161693"/>
                    <a:pt x="88449" y="161693"/>
                  </a:cubicBezTo>
                  <a:cubicBezTo>
                    <a:pt x="48052" y="161693"/>
                    <a:pt x="15206" y="128847"/>
                    <a:pt x="15206" y="88449"/>
                  </a:cubicBezTo>
                  <a:cubicBezTo>
                    <a:pt x="15206" y="48052"/>
                    <a:pt x="48052" y="15206"/>
                    <a:pt x="88449" y="15206"/>
                  </a:cubicBezTo>
                  <a:close/>
                </a:path>
              </a:pathLst>
            </a:custGeom>
            <a:grpFill/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899" name="Frihandsfigur: Form 898">
              <a:extLst>
                <a:ext uri="{FF2B5EF4-FFF2-40B4-BE49-F238E27FC236}">
                  <a16:creationId xmlns:a16="http://schemas.microsoft.com/office/drawing/2014/main" id="{8CABBDFC-81F8-974F-975B-5F55B60F89A7}"/>
                </a:ext>
              </a:extLst>
            </p:cNvPr>
            <p:cNvSpPr/>
            <p:nvPr/>
          </p:nvSpPr>
          <p:spPr>
            <a:xfrm>
              <a:off x="1232427" y="2224286"/>
              <a:ext cx="81885" cy="59773"/>
            </a:xfrm>
            <a:custGeom>
              <a:avLst/>
              <a:gdLst>
                <a:gd name="connsiteX0" fmla="*/ 24343 w 81885"/>
                <a:gd name="connsiteY0" fmla="*/ 57543 h 59773"/>
                <a:gd name="connsiteX1" fmla="*/ 29716 w 81885"/>
                <a:gd name="connsiteY1" fmla="*/ 59773 h 59773"/>
                <a:gd name="connsiteX2" fmla="*/ 35088 w 81885"/>
                <a:gd name="connsiteY2" fmla="*/ 57543 h 59773"/>
                <a:gd name="connsiteX3" fmla="*/ 79643 w 81885"/>
                <a:gd name="connsiteY3" fmla="*/ 12989 h 59773"/>
                <a:gd name="connsiteX4" fmla="*/ 79643 w 81885"/>
                <a:gd name="connsiteY4" fmla="*/ 2243 h 59773"/>
                <a:gd name="connsiteX5" fmla="*/ 68897 w 81885"/>
                <a:gd name="connsiteY5" fmla="*/ 2243 h 59773"/>
                <a:gd name="connsiteX6" fmla="*/ 29716 w 81885"/>
                <a:gd name="connsiteY6" fmla="*/ 41424 h 59773"/>
                <a:gd name="connsiteX7" fmla="*/ 12989 w 81885"/>
                <a:gd name="connsiteY7" fmla="*/ 24697 h 59773"/>
                <a:gd name="connsiteX8" fmla="*/ 2243 w 81885"/>
                <a:gd name="connsiteY8" fmla="*/ 24697 h 59773"/>
                <a:gd name="connsiteX9" fmla="*/ 2243 w 81885"/>
                <a:gd name="connsiteY9" fmla="*/ 35443 h 59773"/>
                <a:gd name="connsiteX10" fmla="*/ 24393 w 81885"/>
                <a:gd name="connsiteY10" fmla="*/ 57594 h 59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1885" h="59773">
                  <a:moveTo>
                    <a:pt x="24343" y="57543"/>
                  </a:moveTo>
                  <a:cubicBezTo>
                    <a:pt x="25813" y="59013"/>
                    <a:pt x="27789" y="59773"/>
                    <a:pt x="29716" y="59773"/>
                  </a:cubicBezTo>
                  <a:cubicBezTo>
                    <a:pt x="31642" y="59773"/>
                    <a:pt x="33618" y="59013"/>
                    <a:pt x="35088" y="57543"/>
                  </a:cubicBezTo>
                  <a:lnTo>
                    <a:pt x="79643" y="12989"/>
                  </a:lnTo>
                  <a:cubicBezTo>
                    <a:pt x="82633" y="9998"/>
                    <a:pt x="82633" y="5183"/>
                    <a:pt x="79643" y="2243"/>
                  </a:cubicBezTo>
                  <a:cubicBezTo>
                    <a:pt x="76652" y="-748"/>
                    <a:pt x="71837" y="-748"/>
                    <a:pt x="68897" y="2243"/>
                  </a:cubicBezTo>
                  <a:lnTo>
                    <a:pt x="29716" y="41424"/>
                  </a:lnTo>
                  <a:lnTo>
                    <a:pt x="12989" y="24697"/>
                  </a:lnTo>
                  <a:cubicBezTo>
                    <a:pt x="9998" y="21707"/>
                    <a:pt x="5183" y="21707"/>
                    <a:pt x="2243" y="24697"/>
                  </a:cubicBezTo>
                  <a:cubicBezTo>
                    <a:pt x="-748" y="27688"/>
                    <a:pt x="-748" y="32503"/>
                    <a:pt x="2243" y="35443"/>
                  </a:cubicBezTo>
                  <a:lnTo>
                    <a:pt x="24393" y="57594"/>
                  </a:lnTo>
                  <a:close/>
                </a:path>
              </a:pathLst>
            </a:custGeom>
            <a:grpFill/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900" name="Frihandsfigur: Form 899">
              <a:extLst>
                <a:ext uri="{FF2B5EF4-FFF2-40B4-BE49-F238E27FC236}">
                  <a16:creationId xmlns:a16="http://schemas.microsoft.com/office/drawing/2014/main" id="{C795303D-0A11-282A-C024-233B47F5C106}"/>
                </a:ext>
              </a:extLst>
            </p:cNvPr>
            <p:cNvSpPr/>
            <p:nvPr/>
          </p:nvSpPr>
          <p:spPr>
            <a:xfrm>
              <a:off x="1528340" y="2223627"/>
              <a:ext cx="83659" cy="60938"/>
            </a:xfrm>
            <a:custGeom>
              <a:avLst/>
              <a:gdLst>
                <a:gd name="connsiteX0" fmla="*/ 70620 w 83659"/>
                <a:gd name="connsiteY0" fmla="*/ 2294 h 60938"/>
                <a:gd name="connsiteX1" fmla="*/ 30324 w 83659"/>
                <a:gd name="connsiteY1" fmla="*/ 42590 h 60938"/>
                <a:gd name="connsiteX2" fmla="*/ 12989 w 83659"/>
                <a:gd name="connsiteY2" fmla="*/ 25255 h 60938"/>
                <a:gd name="connsiteX3" fmla="*/ 2243 w 83659"/>
                <a:gd name="connsiteY3" fmla="*/ 25255 h 60938"/>
                <a:gd name="connsiteX4" fmla="*/ 2243 w 83659"/>
                <a:gd name="connsiteY4" fmla="*/ 36001 h 60938"/>
                <a:gd name="connsiteX5" fmla="*/ 24951 w 83659"/>
                <a:gd name="connsiteY5" fmla="*/ 58709 h 60938"/>
                <a:gd name="connsiteX6" fmla="*/ 30324 w 83659"/>
                <a:gd name="connsiteY6" fmla="*/ 60939 h 60938"/>
                <a:gd name="connsiteX7" fmla="*/ 35697 w 83659"/>
                <a:gd name="connsiteY7" fmla="*/ 58709 h 60938"/>
                <a:gd name="connsiteX8" fmla="*/ 81417 w 83659"/>
                <a:gd name="connsiteY8" fmla="*/ 12989 h 60938"/>
                <a:gd name="connsiteX9" fmla="*/ 81417 w 83659"/>
                <a:gd name="connsiteY9" fmla="*/ 2243 h 60938"/>
                <a:gd name="connsiteX10" fmla="*/ 70671 w 83659"/>
                <a:gd name="connsiteY10" fmla="*/ 2243 h 60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3659" h="60938">
                  <a:moveTo>
                    <a:pt x="70620" y="2294"/>
                  </a:moveTo>
                  <a:lnTo>
                    <a:pt x="30324" y="42590"/>
                  </a:lnTo>
                  <a:lnTo>
                    <a:pt x="12989" y="25255"/>
                  </a:lnTo>
                  <a:cubicBezTo>
                    <a:pt x="9998" y="22264"/>
                    <a:pt x="5183" y="22264"/>
                    <a:pt x="2243" y="25255"/>
                  </a:cubicBezTo>
                  <a:cubicBezTo>
                    <a:pt x="-748" y="28246"/>
                    <a:pt x="-748" y="33061"/>
                    <a:pt x="2243" y="36001"/>
                  </a:cubicBezTo>
                  <a:lnTo>
                    <a:pt x="24951" y="58709"/>
                  </a:lnTo>
                  <a:cubicBezTo>
                    <a:pt x="26421" y="60179"/>
                    <a:pt x="28398" y="60939"/>
                    <a:pt x="30324" y="60939"/>
                  </a:cubicBezTo>
                  <a:cubicBezTo>
                    <a:pt x="32250" y="60939"/>
                    <a:pt x="34227" y="60179"/>
                    <a:pt x="35697" y="58709"/>
                  </a:cubicBezTo>
                  <a:lnTo>
                    <a:pt x="81417" y="12989"/>
                  </a:lnTo>
                  <a:cubicBezTo>
                    <a:pt x="84407" y="9998"/>
                    <a:pt x="84407" y="5183"/>
                    <a:pt x="81417" y="2243"/>
                  </a:cubicBezTo>
                  <a:cubicBezTo>
                    <a:pt x="78426" y="-748"/>
                    <a:pt x="73611" y="-748"/>
                    <a:pt x="70671" y="2243"/>
                  </a:cubicBezTo>
                  <a:close/>
                </a:path>
              </a:pathLst>
            </a:custGeom>
            <a:grpFill/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901" name="Frihandsfigur: Form 900">
              <a:extLst>
                <a:ext uri="{FF2B5EF4-FFF2-40B4-BE49-F238E27FC236}">
                  <a16:creationId xmlns:a16="http://schemas.microsoft.com/office/drawing/2014/main" id="{2D9F4A15-BE27-C6A6-4B56-0F53AA997CD1}"/>
                </a:ext>
              </a:extLst>
            </p:cNvPr>
            <p:cNvSpPr/>
            <p:nvPr/>
          </p:nvSpPr>
          <p:spPr>
            <a:xfrm>
              <a:off x="1374212" y="2214504"/>
              <a:ext cx="93061" cy="79287"/>
            </a:xfrm>
            <a:custGeom>
              <a:avLst/>
              <a:gdLst>
                <a:gd name="connsiteX0" fmla="*/ 7603 w 93061"/>
                <a:gd name="connsiteY0" fmla="*/ 47304 h 79287"/>
                <a:gd name="connsiteX1" fmla="*/ 67059 w 93061"/>
                <a:gd name="connsiteY1" fmla="*/ 47304 h 79287"/>
                <a:gd name="connsiteX2" fmla="*/ 48052 w 93061"/>
                <a:gd name="connsiteY2" fmla="*/ 66312 h 79287"/>
                <a:gd name="connsiteX3" fmla="*/ 48052 w 93061"/>
                <a:gd name="connsiteY3" fmla="*/ 77057 h 79287"/>
                <a:gd name="connsiteX4" fmla="*/ 53424 w 93061"/>
                <a:gd name="connsiteY4" fmla="*/ 79288 h 79287"/>
                <a:gd name="connsiteX5" fmla="*/ 58797 w 93061"/>
                <a:gd name="connsiteY5" fmla="*/ 77057 h 79287"/>
                <a:gd name="connsiteX6" fmla="*/ 90781 w 93061"/>
                <a:gd name="connsiteY6" fmla="*/ 45074 h 79287"/>
                <a:gd name="connsiteX7" fmla="*/ 91744 w 93061"/>
                <a:gd name="connsiteY7" fmla="*/ 43908 h 79287"/>
                <a:gd name="connsiteX8" fmla="*/ 91896 w 93061"/>
                <a:gd name="connsiteY8" fmla="*/ 43655 h 79287"/>
                <a:gd name="connsiteX9" fmla="*/ 92454 w 93061"/>
                <a:gd name="connsiteY9" fmla="*/ 42590 h 79287"/>
                <a:gd name="connsiteX10" fmla="*/ 92606 w 93061"/>
                <a:gd name="connsiteY10" fmla="*/ 42134 h 79287"/>
                <a:gd name="connsiteX11" fmla="*/ 92910 w 93061"/>
                <a:gd name="connsiteY11" fmla="*/ 41171 h 79287"/>
                <a:gd name="connsiteX12" fmla="*/ 93062 w 93061"/>
                <a:gd name="connsiteY12" fmla="*/ 39650 h 79287"/>
                <a:gd name="connsiteX13" fmla="*/ 92910 w 93061"/>
                <a:gd name="connsiteY13" fmla="*/ 38130 h 79287"/>
                <a:gd name="connsiteX14" fmla="*/ 92606 w 93061"/>
                <a:gd name="connsiteY14" fmla="*/ 37167 h 79287"/>
                <a:gd name="connsiteX15" fmla="*/ 92454 w 93061"/>
                <a:gd name="connsiteY15" fmla="*/ 36710 h 79287"/>
                <a:gd name="connsiteX16" fmla="*/ 91896 w 93061"/>
                <a:gd name="connsiteY16" fmla="*/ 35646 h 79287"/>
                <a:gd name="connsiteX17" fmla="*/ 91744 w 93061"/>
                <a:gd name="connsiteY17" fmla="*/ 35392 h 79287"/>
                <a:gd name="connsiteX18" fmla="*/ 90781 w 93061"/>
                <a:gd name="connsiteY18" fmla="*/ 34227 h 79287"/>
                <a:gd name="connsiteX19" fmla="*/ 58797 w 93061"/>
                <a:gd name="connsiteY19" fmla="*/ 2243 h 79287"/>
                <a:gd name="connsiteX20" fmla="*/ 48052 w 93061"/>
                <a:gd name="connsiteY20" fmla="*/ 2243 h 79287"/>
                <a:gd name="connsiteX21" fmla="*/ 48052 w 93061"/>
                <a:gd name="connsiteY21" fmla="*/ 12989 h 79287"/>
                <a:gd name="connsiteX22" fmla="*/ 67059 w 93061"/>
                <a:gd name="connsiteY22" fmla="*/ 31996 h 79287"/>
                <a:gd name="connsiteX23" fmla="*/ 7603 w 93061"/>
                <a:gd name="connsiteY23" fmla="*/ 31996 h 79287"/>
                <a:gd name="connsiteX24" fmla="*/ 0 w 93061"/>
                <a:gd name="connsiteY24" fmla="*/ 39600 h 79287"/>
                <a:gd name="connsiteX25" fmla="*/ 7603 w 93061"/>
                <a:gd name="connsiteY25" fmla="*/ 47203 h 79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93061" h="79287">
                  <a:moveTo>
                    <a:pt x="7603" y="47304"/>
                  </a:moveTo>
                  <a:lnTo>
                    <a:pt x="67059" y="47304"/>
                  </a:lnTo>
                  <a:lnTo>
                    <a:pt x="48052" y="66312"/>
                  </a:lnTo>
                  <a:cubicBezTo>
                    <a:pt x="45061" y="69302"/>
                    <a:pt x="45061" y="74118"/>
                    <a:pt x="48052" y="77057"/>
                  </a:cubicBezTo>
                  <a:cubicBezTo>
                    <a:pt x="49521" y="78527"/>
                    <a:pt x="51498" y="79288"/>
                    <a:pt x="53424" y="79288"/>
                  </a:cubicBezTo>
                  <a:cubicBezTo>
                    <a:pt x="55351" y="79288"/>
                    <a:pt x="57327" y="78527"/>
                    <a:pt x="58797" y="77057"/>
                  </a:cubicBezTo>
                  <a:lnTo>
                    <a:pt x="90781" y="45074"/>
                  </a:lnTo>
                  <a:cubicBezTo>
                    <a:pt x="91136" y="44719"/>
                    <a:pt x="91440" y="44313"/>
                    <a:pt x="91744" y="43908"/>
                  </a:cubicBezTo>
                  <a:cubicBezTo>
                    <a:pt x="91795" y="43807"/>
                    <a:pt x="91845" y="43756"/>
                    <a:pt x="91896" y="43655"/>
                  </a:cubicBezTo>
                  <a:cubicBezTo>
                    <a:pt x="92099" y="43300"/>
                    <a:pt x="92302" y="42945"/>
                    <a:pt x="92454" y="42590"/>
                  </a:cubicBezTo>
                  <a:cubicBezTo>
                    <a:pt x="92504" y="42438"/>
                    <a:pt x="92555" y="42286"/>
                    <a:pt x="92606" y="42134"/>
                  </a:cubicBezTo>
                  <a:cubicBezTo>
                    <a:pt x="92707" y="41830"/>
                    <a:pt x="92859" y="41475"/>
                    <a:pt x="92910" y="41171"/>
                  </a:cubicBezTo>
                  <a:cubicBezTo>
                    <a:pt x="93011" y="40664"/>
                    <a:pt x="93062" y="40157"/>
                    <a:pt x="93062" y="39650"/>
                  </a:cubicBezTo>
                  <a:cubicBezTo>
                    <a:pt x="93062" y="39143"/>
                    <a:pt x="93011" y="38636"/>
                    <a:pt x="92910" y="38130"/>
                  </a:cubicBezTo>
                  <a:cubicBezTo>
                    <a:pt x="92859" y="37775"/>
                    <a:pt x="92707" y="37471"/>
                    <a:pt x="92606" y="37167"/>
                  </a:cubicBezTo>
                  <a:cubicBezTo>
                    <a:pt x="92606" y="37014"/>
                    <a:pt x="92504" y="36862"/>
                    <a:pt x="92454" y="36710"/>
                  </a:cubicBezTo>
                  <a:cubicBezTo>
                    <a:pt x="92302" y="36356"/>
                    <a:pt x="92099" y="36001"/>
                    <a:pt x="91896" y="35646"/>
                  </a:cubicBezTo>
                  <a:cubicBezTo>
                    <a:pt x="91896" y="35545"/>
                    <a:pt x="91795" y="35494"/>
                    <a:pt x="91744" y="35392"/>
                  </a:cubicBezTo>
                  <a:cubicBezTo>
                    <a:pt x="91440" y="34987"/>
                    <a:pt x="91136" y="34581"/>
                    <a:pt x="90781" y="34227"/>
                  </a:cubicBezTo>
                  <a:lnTo>
                    <a:pt x="58797" y="2243"/>
                  </a:lnTo>
                  <a:cubicBezTo>
                    <a:pt x="55807" y="-748"/>
                    <a:pt x="50991" y="-748"/>
                    <a:pt x="48052" y="2243"/>
                  </a:cubicBezTo>
                  <a:cubicBezTo>
                    <a:pt x="45112" y="5233"/>
                    <a:pt x="45061" y="10049"/>
                    <a:pt x="48052" y="12989"/>
                  </a:cubicBezTo>
                  <a:lnTo>
                    <a:pt x="67059" y="31996"/>
                  </a:lnTo>
                  <a:lnTo>
                    <a:pt x="7603" y="31996"/>
                  </a:lnTo>
                  <a:cubicBezTo>
                    <a:pt x="3396" y="31996"/>
                    <a:pt x="0" y="35392"/>
                    <a:pt x="0" y="39600"/>
                  </a:cubicBezTo>
                  <a:cubicBezTo>
                    <a:pt x="0" y="43807"/>
                    <a:pt x="3396" y="47203"/>
                    <a:pt x="7603" y="47203"/>
                  </a:cubicBezTo>
                  <a:close/>
                </a:path>
              </a:pathLst>
            </a:custGeom>
            <a:grpFill/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  <p:grpSp>
        <p:nvGrpSpPr>
          <p:cNvPr id="903" name="Bild 3">
            <a:extLst>
              <a:ext uri="{FF2B5EF4-FFF2-40B4-BE49-F238E27FC236}">
                <a16:creationId xmlns:a16="http://schemas.microsoft.com/office/drawing/2014/main" id="{B0DFF1DC-112C-4EAD-2F99-A46395DDB3A6}"/>
              </a:ext>
            </a:extLst>
          </p:cNvPr>
          <p:cNvGrpSpPr/>
          <p:nvPr/>
        </p:nvGrpSpPr>
        <p:grpSpPr>
          <a:xfrm>
            <a:off x="6010165" y="1996217"/>
            <a:ext cx="585534" cy="388164"/>
            <a:chOff x="4135069" y="2099264"/>
            <a:chExt cx="453317" cy="300514"/>
          </a:xfrm>
          <a:solidFill>
            <a:schemeClr val="bg1"/>
          </a:solidFill>
        </p:grpSpPr>
        <p:sp>
          <p:nvSpPr>
            <p:cNvPr id="904" name="Frihandsfigur: Form 903">
              <a:extLst>
                <a:ext uri="{FF2B5EF4-FFF2-40B4-BE49-F238E27FC236}">
                  <a16:creationId xmlns:a16="http://schemas.microsoft.com/office/drawing/2014/main" id="{93423FB3-EF0B-F527-11AE-4062CF29D009}"/>
                </a:ext>
              </a:extLst>
            </p:cNvPr>
            <p:cNvSpPr/>
            <p:nvPr/>
          </p:nvSpPr>
          <p:spPr>
            <a:xfrm>
              <a:off x="4135069" y="2099264"/>
              <a:ext cx="453317" cy="300514"/>
            </a:xfrm>
            <a:custGeom>
              <a:avLst/>
              <a:gdLst>
                <a:gd name="connsiteX0" fmla="*/ 439289 w 453317"/>
                <a:gd name="connsiteY0" fmla="*/ 86665 h 300514"/>
                <a:gd name="connsiteX1" fmla="*/ 354641 w 453317"/>
                <a:gd name="connsiteY1" fmla="*/ 9113 h 300514"/>
                <a:gd name="connsiteX2" fmla="*/ 239936 w 453317"/>
                <a:gd name="connsiteY2" fmla="*/ 14131 h 300514"/>
                <a:gd name="connsiteX3" fmla="*/ 164412 w 453317"/>
                <a:gd name="connsiteY3" fmla="*/ 206692 h 300514"/>
                <a:gd name="connsiteX4" fmla="*/ 4240 w 453317"/>
                <a:gd name="connsiteY4" fmla="*/ 286119 h 300514"/>
                <a:gd name="connsiteX5" fmla="*/ 793 w 453317"/>
                <a:gd name="connsiteY5" fmla="*/ 296307 h 300514"/>
                <a:gd name="connsiteX6" fmla="*/ 7585 w 453317"/>
                <a:gd name="connsiteY6" fmla="*/ 300515 h 300514"/>
                <a:gd name="connsiteX7" fmla="*/ 10981 w 453317"/>
                <a:gd name="connsiteY7" fmla="*/ 299704 h 300514"/>
                <a:gd name="connsiteX8" fmla="*/ 170799 w 453317"/>
                <a:gd name="connsiteY8" fmla="*/ 220428 h 300514"/>
                <a:gd name="connsiteX9" fmla="*/ 252000 w 453317"/>
                <a:gd name="connsiteY9" fmla="*/ 291036 h 300514"/>
                <a:gd name="connsiteX10" fmla="*/ 303397 w 453317"/>
                <a:gd name="connsiteY10" fmla="*/ 300160 h 300514"/>
                <a:gd name="connsiteX11" fmla="*/ 366705 w 453317"/>
                <a:gd name="connsiteY11" fmla="*/ 286018 h 300514"/>
                <a:gd name="connsiteX12" fmla="*/ 439289 w 453317"/>
                <a:gd name="connsiteY12" fmla="*/ 86665 h 300514"/>
                <a:gd name="connsiteX13" fmla="*/ 246323 w 453317"/>
                <a:gd name="connsiteY13" fmla="*/ 27867 h 300514"/>
                <a:gd name="connsiteX14" fmla="*/ 425503 w 453317"/>
                <a:gd name="connsiteY14" fmla="*/ 93102 h 300514"/>
                <a:gd name="connsiteX15" fmla="*/ 437971 w 453317"/>
                <a:gd name="connsiteY15" fmla="*/ 143586 h 300514"/>
                <a:gd name="connsiteX16" fmla="*/ 303447 w 453317"/>
                <a:gd name="connsiteY16" fmla="*/ 84688 h 300514"/>
                <a:gd name="connsiteX17" fmla="*/ 168720 w 453317"/>
                <a:gd name="connsiteY17" fmla="*/ 143789 h 300514"/>
                <a:gd name="connsiteX18" fmla="*/ 246373 w 453317"/>
                <a:gd name="connsiteY18" fmla="*/ 27867 h 300514"/>
                <a:gd name="connsiteX19" fmla="*/ 247286 w 453317"/>
                <a:gd name="connsiteY19" fmla="*/ 192550 h 300514"/>
                <a:gd name="connsiteX20" fmla="*/ 232688 w 453317"/>
                <a:gd name="connsiteY20" fmla="*/ 150125 h 300514"/>
                <a:gd name="connsiteX21" fmla="*/ 243535 w 453317"/>
                <a:gd name="connsiteY21" fmla="*/ 112769 h 300514"/>
                <a:gd name="connsiteX22" fmla="*/ 303397 w 453317"/>
                <a:gd name="connsiteY22" fmla="*/ 99894 h 300514"/>
                <a:gd name="connsiteX23" fmla="*/ 363005 w 453317"/>
                <a:gd name="connsiteY23" fmla="*/ 112667 h 300514"/>
                <a:gd name="connsiteX24" fmla="*/ 373953 w 453317"/>
                <a:gd name="connsiteY24" fmla="*/ 150125 h 300514"/>
                <a:gd name="connsiteX25" fmla="*/ 359305 w 453317"/>
                <a:gd name="connsiteY25" fmla="*/ 192601 h 300514"/>
                <a:gd name="connsiteX26" fmla="*/ 303397 w 453317"/>
                <a:gd name="connsiteY26" fmla="*/ 200255 h 300514"/>
                <a:gd name="connsiteX27" fmla="*/ 247235 w 453317"/>
                <a:gd name="connsiteY27" fmla="*/ 192550 h 300514"/>
                <a:gd name="connsiteX28" fmla="*/ 225338 w 453317"/>
                <a:gd name="connsiteY28" fmla="*/ 185454 h 300514"/>
                <a:gd name="connsiteX29" fmla="*/ 174346 w 453317"/>
                <a:gd name="connsiteY29" fmla="*/ 159553 h 300514"/>
                <a:gd name="connsiteX30" fmla="*/ 221840 w 453317"/>
                <a:gd name="connsiteY30" fmla="*/ 123514 h 300514"/>
                <a:gd name="connsiteX31" fmla="*/ 217481 w 453317"/>
                <a:gd name="connsiteY31" fmla="*/ 150125 h 300514"/>
                <a:gd name="connsiteX32" fmla="*/ 225338 w 453317"/>
                <a:gd name="connsiteY32" fmla="*/ 185454 h 300514"/>
                <a:gd name="connsiteX33" fmla="*/ 384800 w 453317"/>
                <a:gd name="connsiteY33" fmla="*/ 123413 h 300514"/>
                <a:gd name="connsiteX34" fmla="*/ 432548 w 453317"/>
                <a:gd name="connsiteY34" fmla="*/ 159604 h 300514"/>
                <a:gd name="connsiteX35" fmla="*/ 381303 w 453317"/>
                <a:gd name="connsiteY35" fmla="*/ 185606 h 300514"/>
                <a:gd name="connsiteX36" fmla="*/ 389210 w 453317"/>
                <a:gd name="connsiteY36" fmla="*/ 150176 h 300514"/>
                <a:gd name="connsiteX37" fmla="*/ 384800 w 453317"/>
                <a:gd name="connsiteY37" fmla="*/ 123413 h 300514"/>
                <a:gd name="connsiteX38" fmla="*/ 360318 w 453317"/>
                <a:gd name="connsiteY38" fmla="*/ 272282 h 300514"/>
                <a:gd name="connsiteX39" fmla="*/ 257220 w 453317"/>
                <a:gd name="connsiteY39" fmla="*/ 276793 h 300514"/>
                <a:gd name="connsiteX40" fmla="*/ 181139 w 453317"/>
                <a:gd name="connsiteY40" fmla="*/ 207098 h 300514"/>
                <a:gd name="connsiteX41" fmla="*/ 170950 w 453317"/>
                <a:gd name="connsiteY41" fmla="*/ 175621 h 300514"/>
                <a:gd name="connsiteX42" fmla="*/ 303447 w 453317"/>
                <a:gd name="connsiteY42" fmla="*/ 215512 h 300514"/>
                <a:gd name="connsiteX43" fmla="*/ 435589 w 453317"/>
                <a:gd name="connsiteY43" fmla="*/ 175824 h 300514"/>
                <a:gd name="connsiteX44" fmla="*/ 360318 w 453317"/>
                <a:gd name="connsiteY44" fmla="*/ 272282 h 300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453317" h="300514">
                  <a:moveTo>
                    <a:pt x="439289" y="86665"/>
                  </a:moveTo>
                  <a:cubicBezTo>
                    <a:pt x="422360" y="50322"/>
                    <a:pt x="392302" y="22798"/>
                    <a:pt x="354641" y="9113"/>
                  </a:cubicBezTo>
                  <a:cubicBezTo>
                    <a:pt x="316981" y="-4573"/>
                    <a:pt x="276228" y="-2799"/>
                    <a:pt x="239936" y="14131"/>
                  </a:cubicBezTo>
                  <a:cubicBezTo>
                    <a:pt x="167200" y="48041"/>
                    <a:pt x="134405" y="133196"/>
                    <a:pt x="164412" y="206692"/>
                  </a:cubicBezTo>
                  <a:lnTo>
                    <a:pt x="4240" y="286119"/>
                  </a:lnTo>
                  <a:cubicBezTo>
                    <a:pt x="489" y="287995"/>
                    <a:pt x="-1082" y="292557"/>
                    <a:pt x="793" y="296307"/>
                  </a:cubicBezTo>
                  <a:cubicBezTo>
                    <a:pt x="2111" y="298994"/>
                    <a:pt x="4797" y="300515"/>
                    <a:pt x="7585" y="300515"/>
                  </a:cubicBezTo>
                  <a:cubicBezTo>
                    <a:pt x="8700" y="300515"/>
                    <a:pt x="9866" y="300261"/>
                    <a:pt x="10981" y="299704"/>
                  </a:cubicBezTo>
                  <a:lnTo>
                    <a:pt x="170799" y="220428"/>
                  </a:lnTo>
                  <a:cubicBezTo>
                    <a:pt x="188184" y="253325"/>
                    <a:pt x="216772" y="278212"/>
                    <a:pt x="252000" y="291036"/>
                  </a:cubicBezTo>
                  <a:cubicBezTo>
                    <a:pt x="268726" y="297118"/>
                    <a:pt x="286112" y="300160"/>
                    <a:pt x="303397" y="300160"/>
                  </a:cubicBezTo>
                  <a:cubicBezTo>
                    <a:pt x="324989" y="300160"/>
                    <a:pt x="346532" y="295446"/>
                    <a:pt x="366705" y="286018"/>
                  </a:cubicBezTo>
                  <a:cubicBezTo>
                    <a:pt x="441672" y="251044"/>
                    <a:pt x="474213" y="161631"/>
                    <a:pt x="439289" y="86665"/>
                  </a:cubicBezTo>
                  <a:close/>
                  <a:moveTo>
                    <a:pt x="246323" y="27867"/>
                  </a:moveTo>
                  <a:cubicBezTo>
                    <a:pt x="313686" y="-3559"/>
                    <a:pt x="394076" y="25688"/>
                    <a:pt x="425503" y="93102"/>
                  </a:cubicBezTo>
                  <a:cubicBezTo>
                    <a:pt x="433156" y="109474"/>
                    <a:pt x="437161" y="126606"/>
                    <a:pt x="437971" y="143586"/>
                  </a:cubicBezTo>
                  <a:cubicBezTo>
                    <a:pt x="416176" y="123312"/>
                    <a:pt x="366401" y="84688"/>
                    <a:pt x="303447" y="84688"/>
                  </a:cubicBezTo>
                  <a:cubicBezTo>
                    <a:pt x="240494" y="84688"/>
                    <a:pt x="190415" y="123565"/>
                    <a:pt x="168720" y="143789"/>
                  </a:cubicBezTo>
                  <a:cubicBezTo>
                    <a:pt x="171052" y="95383"/>
                    <a:pt x="199437" y="49764"/>
                    <a:pt x="246373" y="27867"/>
                  </a:cubicBezTo>
                  <a:close/>
                  <a:moveTo>
                    <a:pt x="247286" y="192550"/>
                  </a:moveTo>
                  <a:cubicBezTo>
                    <a:pt x="237756" y="180031"/>
                    <a:pt x="232688" y="165382"/>
                    <a:pt x="232688" y="150125"/>
                  </a:cubicBezTo>
                  <a:cubicBezTo>
                    <a:pt x="232688" y="136997"/>
                    <a:pt x="236438" y="124123"/>
                    <a:pt x="243535" y="112769"/>
                  </a:cubicBezTo>
                  <a:cubicBezTo>
                    <a:pt x="261427" y="105216"/>
                    <a:pt x="281652" y="99894"/>
                    <a:pt x="303397" y="99894"/>
                  </a:cubicBezTo>
                  <a:cubicBezTo>
                    <a:pt x="325141" y="99894"/>
                    <a:pt x="345214" y="105165"/>
                    <a:pt x="363005" y="112667"/>
                  </a:cubicBezTo>
                  <a:cubicBezTo>
                    <a:pt x="370152" y="124021"/>
                    <a:pt x="373953" y="136946"/>
                    <a:pt x="373953" y="150125"/>
                  </a:cubicBezTo>
                  <a:cubicBezTo>
                    <a:pt x="373953" y="165382"/>
                    <a:pt x="368885" y="180031"/>
                    <a:pt x="359305" y="192601"/>
                  </a:cubicBezTo>
                  <a:cubicBezTo>
                    <a:pt x="342426" y="197163"/>
                    <a:pt x="323570" y="200255"/>
                    <a:pt x="303397" y="200255"/>
                  </a:cubicBezTo>
                  <a:cubicBezTo>
                    <a:pt x="283223" y="200255"/>
                    <a:pt x="264165" y="197112"/>
                    <a:pt x="247235" y="192550"/>
                  </a:cubicBezTo>
                  <a:close/>
                  <a:moveTo>
                    <a:pt x="225338" y="185454"/>
                  </a:moveTo>
                  <a:cubicBezTo>
                    <a:pt x="201515" y="176533"/>
                    <a:pt x="183521" y="165686"/>
                    <a:pt x="174346" y="159553"/>
                  </a:cubicBezTo>
                  <a:cubicBezTo>
                    <a:pt x="182659" y="151392"/>
                    <a:pt x="199386" y="136440"/>
                    <a:pt x="221840" y="123514"/>
                  </a:cubicBezTo>
                  <a:cubicBezTo>
                    <a:pt x="219002" y="132080"/>
                    <a:pt x="217481" y="141052"/>
                    <a:pt x="217481" y="150125"/>
                  </a:cubicBezTo>
                  <a:cubicBezTo>
                    <a:pt x="217481" y="162442"/>
                    <a:pt x="220168" y="174354"/>
                    <a:pt x="225338" y="185454"/>
                  </a:cubicBezTo>
                  <a:close/>
                  <a:moveTo>
                    <a:pt x="384800" y="123413"/>
                  </a:moveTo>
                  <a:cubicBezTo>
                    <a:pt x="407407" y="136338"/>
                    <a:pt x="424235" y="151392"/>
                    <a:pt x="432548" y="159604"/>
                  </a:cubicBezTo>
                  <a:cubicBezTo>
                    <a:pt x="423323" y="165788"/>
                    <a:pt x="405228" y="176635"/>
                    <a:pt x="381303" y="185606"/>
                  </a:cubicBezTo>
                  <a:cubicBezTo>
                    <a:pt x="386473" y="174506"/>
                    <a:pt x="389210" y="162493"/>
                    <a:pt x="389210" y="150176"/>
                  </a:cubicBezTo>
                  <a:cubicBezTo>
                    <a:pt x="389210" y="141052"/>
                    <a:pt x="387690" y="132030"/>
                    <a:pt x="384800" y="123413"/>
                  </a:cubicBezTo>
                  <a:close/>
                  <a:moveTo>
                    <a:pt x="360318" y="272282"/>
                  </a:moveTo>
                  <a:cubicBezTo>
                    <a:pt x="327676" y="287488"/>
                    <a:pt x="291080" y="289110"/>
                    <a:pt x="257220" y="276793"/>
                  </a:cubicBezTo>
                  <a:cubicBezTo>
                    <a:pt x="223361" y="264476"/>
                    <a:pt x="196345" y="239740"/>
                    <a:pt x="181139" y="207098"/>
                  </a:cubicBezTo>
                  <a:cubicBezTo>
                    <a:pt x="176374" y="196859"/>
                    <a:pt x="172978" y="186265"/>
                    <a:pt x="170950" y="175621"/>
                  </a:cubicBezTo>
                  <a:cubicBezTo>
                    <a:pt x="193202" y="189763"/>
                    <a:pt x="242065" y="215512"/>
                    <a:pt x="303447" y="215512"/>
                  </a:cubicBezTo>
                  <a:cubicBezTo>
                    <a:pt x="364830" y="215512"/>
                    <a:pt x="413236" y="190016"/>
                    <a:pt x="435589" y="175824"/>
                  </a:cubicBezTo>
                  <a:cubicBezTo>
                    <a:pt x="427581" y="216728"/>
                    <a:pt x="400868" y="253375"/>
                    <a:pt x="360318" y="272282"/>
                  </a:cubicBezTo>
                  <a:close/>
                </a:path>
              </a:pathLst>
            </a:custGeom>
            <a:grpFill/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905" name="Frihandsfigur: Form 904">
              <a:extLst>
                <a:ext uri="{FF2B5EF4-FFF2-40B4-BE49-F238E27FC236}">
                  <a16:creationId xmlns:a16="http://schemas.microsoft.com/office/drawing/2014/main" id="{6AD7998B-0F77-5039-9996-E1BEE7E2D129}"/>
                </a:ext>
              </a:extLst>
            </p:cNvPr>
            <p:cNvSpPr/>
            <p:nvPr/>
          </p:nvSpPr>
          <p:spPr>
            <a:xfrm>
              <a:off x="4417279" y="2227492"/>
              <a:ext cx="42476" cy="42476"/>
            </a:xfrm>
            <a:custGeom>
              <a:avLst/>
              <a:gdLst>
                <a:gd name="connsiteX0" fmla="*/ 42476 w 42476"/>
                <a:gd name="connsiteY0" fmla="*/ 21238 h 42476"/>
                <a:gd name="connsiteX1" fmla="*/ 21238 w 42476"/>
                <a:gd name="connsiteY1" fmla="*/ 42476 h 42476"/>
                <a:gd name="connsiteX2" fmla="*/ 0 w 42476"/>
                <a:gd name="connsiteY2" fmla="*/ 21238 h 42476"/>
                <a:gd name="connsiteX3" fmla="*/ 21238 w 42476"/>
                <a:gd name="connsiteY3" fmla="*/ 0 h 42476"/>
                <a:gd name="connsiteX4" fmla="*/ 42476 w 42476"/>
                <a:gd name="connsiteY4" fmla="*/ 21238 h 42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476" h="42476">
                  <a:moveTo>
                    <a:pt x="42476" y="21238"/>
                  </a:moveTo>
                  <a:cubicBezTo>
                    <a:pt x="42476" y="32967"/>
                    <a:pt x="32968" y="42476"/>
                    <a:pt x="21238" y="42476"/>
                  </a:cubicBezTo>
                  <a:cubicBezTo>
                    <a:pt x="9509" y="42476"/>
                    <a:pt x="0" y="32967"/>
                    <a:pt x="0" y="21238"/>
                  </a:cubicBezTo>
                  <a:cubicBezTo>
                    <a:pt x="0" y="9509"/>
                    <a:pt x="9509" y="0"/>
                    <a:pt x="21238" y="0"/>
                  </a:cubicBezTo>
                  <a:cubicBezTo>
                    <a:pt x="32968" y="0"/>
                    <a:pt x="42476" y="9509"/>
                    <a:pt x="42476" y="21238"/>
                  </a:cubicBezTo>
                  <a:close/>
                </a:path>
              </a:pathLst>
            </a:custGeom>
            <a:grpFill/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  <p:grpSp>
        <p:nvGrpSpPr>
          <p:cNvPr id="931" name="Bild 3">
            <a:extLst>
              <a:ext uri="{FF2B5EF4-FFF2-40B4-BE49-F238E27FC236}">
                <a16:creationId xmlns:a16="http://schemas.microsoft.com/office/drawing/2014/main" id="{9A063CF6-5C43-C367-4985-4B1C0D3C0348}"/>
              </a:ext>
            </a:extLst>
          </p:cNvPr>
          <p:cNvGrpSpPr/>
          <p:nvPr/>
        </p:nvGrpSpPr>
        <p:grpSpPr>
          <a:xfrm>
            <a:off x="9156015" y="4062957"/>
            <a:ext cx="438258" cy="558010"/>
            <a:chOff x="653265" y="4982705"/>
            <a:chExt cx="339296" cy="432008"/>
          </a:xfrm>
          <a:solidFill>
            <a:schemeClr val="bg1"/>
          </a:solidFill>
        </p:grpSpPr>
        <p:sp>
          <p:nvSpPr>
            <p:cNvPr id="932" name="Frihandsfigur: Form 931">
              <a:extLst>
                <a:ext uri="{FF2B5EF4-FFF2-40B4-BE49-F238E27FC236}">
                  <a16:creationId xmlns:a16="http://schemas.microsoft.com/office/drawing/2014/main" id="{88BC532B-8C67-B2EC-8044-CFE224ADFD3A}"/>
                </a:ext>
              </a:extLst>
            </p:cNvPr>
            <p:cNvSpPr/>
            <p:nvPr/>
          </p:nvSpPr>
          <p:spPr>
            <a:xfrm>
              <a:off x="831950" y="4983178"/>
              <a:ext cx="78795" cy="78801"/>
            </a:xfrm>
            <a:custGeom>
              <a:avLst/>
              <a:gdLst>
                <a:gd name="connsiteX0" fmla="*/ 22717 w 78795"/>
                <a:gd name="connsiteY0" fmla="*/ 75101 h 78801"/>
                <a:gd name="connsiteX1" fmla="*/ 39343 w 78795"/>
                <a:gd name="connsiteY1" fmla="*/ 78802 h 78801"/>
                <a:gd name="connsiteX2" fmla="*/ 52825 w 78795"/>
                <a:gd name="connsiteY2" fmla="*/ 76419 h 78801"/>
                <a:gd name="connsiteX3" fmla="*/ 75077 w 78795"/>
                <a:gd name="connsiteY3" fmla="*/ 56043 h 78801"/>
                <a:gd name="connsiteX4" fmla="*/ 76395 w 78795"/>
                <a:gd name="connsiteY4" fmla="*/ 25935 h 78801"/>
                <a:gd name="connsiteX5" fmla="*/ 25910 w 78795"/>
                <a:gd name="connsiteY5" fmla="*/ 2365 h 78801"/>
                <a:gd name="connsiteX6" fmla="*/ 2392 w 78795"/>
                <a:gd name="connsiteY6" fmla="*/ 52850 h 78801"/>
                <a:gd name="connsiteX7" fmla="*/ 22768 w 78795"/>
                <a:gd name="connsiteY7" fmla="*/ 75101 h 78801"/>
                <a:gd name="connsiteX8" fmla="*/ 31131 w 78795"/>
                <a:gd name="connsiteY8" fmla="*/ 16659 h 78801"/>
                <a:gd name="connsiteX9" fmla="*/ 39393 w 78795"/>
                <a:gd name="connsiteY9" fmla="*/ 15189 h 78801"/>
                <a:gd name="connsiteX10" fmla="*/ 62152 w 78795"/>
                <a:gd name="connsiteY10" fmla="*/ 31105 h 78801"/>
                <a:gd name="connsiteX11" fmla="*/ 62152 w 78795"/>
                <a:gd name="connsiteY11" fmla="*/ 31105 h 78801"/>
                <a:gd name="connsiteX12" fmla="*/ 61341 w 78795"/>
                <a:gd name="connsiteY12" fmla="*/ 49606 h 78801"/>
                <a:gd name="connsiteX13" fmla="*/ 47706 w 78795"/>
                <a:gd name="connsiteY13" fmla="*/ 62126 h 78801"/>
                <a:gd name="connsiteX14" fmla="*/ 29205 w 78795"/>
                <a:gd name="connsiteY14" fmla="*/ 61315 h 78801"/>
                <a:gd name="connsiteX15" fmla="*/ 16685 w 78795"/>
                <a:gd name="connsiteY15" fmla="*/ 47680 h 78801"/>
                <a:gd name="connsiteX16" fmla="*/ 31131 w 78795"/>
                <a:gd name="connsiteY16" fmla="*/ 16659 h 78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8795" h="78801">
                  <a:moveTo>
                    <a:pt x="22717" y="75101"/>
                  </a:moveTo>
                  <a:cubicBezTo>
                    <a:pt x="28039" y="77585"/>
                    <a:pt x="33666" y="78802"/>
                    <a:pt x="39343" y="78802"/>
                  </a:cubicBezTo>
                  <a:cubicBezTo>
                    <a:pt x="43905" y="78802"/>
                    <a:pt x="48466" y="77991"/>
                    <a:pt x="52825" y="76419"/>
                  </a:cubicBezTo>
                  <a:cubicBezTo>
                    <a:pt x="62710" y="72821"/>
                    <a:pt x="70617" y="65572"/>
                    <a:pt x="75077" y="56043"/>
                  </a:cubicBezTo>
                  <a:cubicBezTo>
                    <a:pt x="79538" y="46514"/>
                    <a:pt x="79994" y="35819"/>
                    <a:pt x="76395" y="25935"/>
                  </a:cubicBezTo>
                  <a:cubicBezTo>
                    <a:pt x="68944" y="5508"/>
                    <a:pt x="46337" y="-5035"/>
                    <a:pt x="25910" y="2365"/>
                  </a:cubicBezTo>
                  <a:cubicBezTo>
                    <a:pt x="5483" y="9816"/>
                    <a:pt x="-5059" y="32474"/>
                    <a:pt x="2392" y="52850"/>
                  </a:cubicBezTo>
                  <a:cubicBezTo>
                    <a:pt x="5990" y="62734"/>
                    <a:pt x="13239" y="70641"/>
                    <a:pt x="22768" y="75101"/>
                  </a:cubicBezTo>
                  <a:close/>
                  <a:moveTo>
                    <a:pt x="31131" y="16659"/>
                  </a:moveTo>
                  <a:cubicBezTo>
                    <a:pt x="33868" y="15645"/>
                    <a:pt x="36656" y="15189"/>
                    <a:pt x="39393" y="15189"/>
                  </a:cubicBezTo>
                  <a:cubicBezTo>
                    <a:pt x="49277" y="15189"/>
                    <a:pt x="58604" y="21272"/>
                    <a:pt x="62152" y="31105"/>
                  </a:cubicBezTo>
                  <a:lnTo>
                    <a:pt x="62152" y="31105"/>
                  </a:lnTo>
                  <a:cubicBezTo>
                    <a:pt x="64382" y="37187"/>
                    <a:pt x="64078" y="43777"/>
                    <a:pt x="61341" y="49606"/>
                  </a:cubicBezTo>
                  <a:cubicBezTo>
                    <a:pt x="58604" y="55435"/>
                    <a:pt x="53738" y="59895"/>
                    <a:pt x="47706" y="62126"/>
                  </a:cubicBezTo>
                  <a:cubicBezTo>
                    <a:pt x="41624" y="64305"/>
                    <a:pt x="35085" y="64052"/>
                    <a:pt x="29205" y="61315"/>
                  </a:cubicBezTo>
                  <a:cubicBezTo>
                    <a:pt x="23325" y="58578"/>
                    <a:pt x="18916" y="53712"/>
                    <a:pt x="16685" y="47680"/>
                  </a:cubicBezTo>
                  <a:cubicBezTo>
                    <a:pt x="12124" y="35160"/>
                    <a:pt x="18612" y="21221"/>
                    <a:pt x="31131" y="16659"/>
                  </a:cubicBezTo>
                  <a:close/>
                </a:path>
              </a:pathLst>
            </a:custGeom>
            <a:grpFill/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933" name="Frihandsfigur: Form 932">
              <a:extLst>
                <a:ext uri="{FF2B5EF4-FFF2-40B4-BE49-F238E27FC236}">
                  <a16:creationId xmlns:a16="http://schemas.microsoft.com/office/drawing/2014/main" id="{B4601B55-6964-3A49-40B9-82A9D332557C}"/>
                </a:ext>
              </a:extLst>
            </p:cNvPr>
            <p:cNvSpPr/>
            <p:nvPr/>
          </p:nvSpPr>
          <p:spPr>
            <a:xfrm>
              <a:off x="750175" y="5068823"/>
              <a:ext cx="242387" cy="345890"/>
            </a:xfrm>
            <a:custGeom>
              <a:avLst/>
              <a:gdLst>
                <a:gd name="connsiteX0" fmla="*/ 240030 w 242387"/>
                <a:gd name="connsiteY0" fmla="*/ 131280 h 345890"/>
                <a:gd name="connsiteX1" fmla="*/ 214737 w 242387"/>
                <a:gd name="connsiteY1" fmla="*/ 74561 h 345890"/>
                <a:gd name="connsiteX2" fmla="*/ 121168 w 242387"/>
                <a:gd name="connsiteY2" fmla="*/ 0 h 345890"/>
                <a:gd name="connsiteX3" fmla="*/ 27599 w 242387"/>
                <a:gd name="connsiteY3" fmla="*/ 74561 h 345890"/>
                <a:gd name="connsiteX4" fmla="*/ 2306 w 242387"/>
                <a:gd name="connsiteY4" fmla="*/ 131280 h 345890"/>
                <a:gd name="connsiteX5" fmla="*/ 14725 w 242387"/>
                <a:gd name="connsiteY5" fmla="*/ 166204 h 345890"/>
                <a:gd name="connsiteX6" fmla="*/ 26941 w 242387"/>
                <a:gd name="connsiteY6" fmla="*/ 169144 h 345890"/>
                <a:gd name="connsiteX7" fmla="*/ 35557 w 242387"/>
                <a:gd name="connsiteY7" fmla="*/ 167725 h 345890"/>
                <a:gd name="connsiteX8" fmla="*/ 51220 w 242387"/>
                <a:gd name="connsiteY8" fmla="*/ 153887 h 345890"/>
                <a:gd name="connsiteX9" fmla="*/ 65564 w 242387"/>
                <a:gd name="connsiteY9" fmla="*/ 123931 h 345890"/>
                <a:gd name="connsiteX10" fmla="*/ 65564 w 242387"/>
                <a:gd name="connsiteY10" fmla="*/ 314312 h 345890"/>
                <a:gd name="connsiteX11" fmla="*/ 97244 w 242387"/>
                <a:gd name="connsiteY11" fmla="*/ 345891 h 345890"/>
                <a:gd name="connsiteX12" fmla="*/ 121219 w 242387"/>
                <a:gd name="connsiteY12" fmla="*/ 334790 h 345890"/>
                <a:gd name="connsiteX13" fmla="*/ 145295 w 242387"/>
                <a:gd name="connsiteY13" fmla="*/ 345891 h 345890"/>
                <a:gd name="connsiteX14" fmla="*/ 176823 w 242387"/>
                <a:gd name="connsiteY14" fmla="*/ 314312 h 345890"/>
                <a:gd name="connsiteX15" fmla="*/ 176823 w 242387"/>
                <a:gd name="connsiteY15" fmla="*/ 123981 h 345890"/>
                <a:gd name="connsiteX16" fmla="*/ 191168 w 242387"/>
                <a:gd name="connsiteY16" fmla="*/ 153937 h 345890"/>
                <a:gd name="connsiteX17" fmla="*/ 206830 w 242387"/>
                <a:gd name="connsiteY17" fmla="*/ 167725 h 345890"/>
                <a:gd name="connsiteX18" fmla="*/ 215447 w 242387"/>
                <a:gd name="connsiteY18" fmla="*/ 169144 h 345890"/>
                <a:gd name="connsiteX19" fmla="*/ 227662 w 242387"/>
                <a:gd name="connsiteY19" fmla="*/ 166204 h 345890"/>
                <a:gd name="connsiteX20" fmla="*/ 240081 w 242387"/>
                <a:gd name="connsiteY20" fmla="*/ 131280 h 345890"/>
                <a:gd name="connsiteX21" fmla="*/ 220718 w 242387"/>
                <a:gd name="connsiteY21" fmla="*/ 152670 h 345890"/>
                <a:gd name="connsiteX22" fmla="*/ 211645 w 242387"/>
                <a:gd name="connsiteY22" fmla="*/ 153329 h 345890"/>
                <a:gd name="connsiteX23" fmla="*/ 204853 w 242387"/>
                <a:gd name="connsiteY23" fmla="*/ 147348 h 345890"/>
                <a:gd name="connsiteX24" fmla="*/ 176063 w 242387"/>
                <a:gd name="connsiteY24" fmla="*/ 87233 h 345890"/>
                <a:gd name="connsiteX25" fmla="*/ 176063 w 242387"/>
                <a:gd name="connsiteY25" fmla="*/ 87233 h 345890"/>
                <a:gd name="connsiteX26" fmla="*/ 169220 w 242387"/>
                <a:gd name="connsiteY26" fmla="*/ 82924 h 345890"/>
                <a:gd name="connsiteX27" fmla="*/ 161617 w 242387"/>
                <a:gd name="connsiteY27" fmla="*/ 90528 h 345890"/>
                <a:gd name="connsiteX28" fmla="*/ 161617 w 242387"/>
                <a:gd name="connsiteY28" fmla="*/ 314312 h 345890"/>
                <a:gd name="connsiteX29" fmla="*/ 145143 w 242387"/>
                <a:gd name="connsiteY29" fmla="*/ 330684 h 345890"/>
                <a:gd name="connsiteX30" fmla="*/ 128822 w 242387"/>
                <a:gd name="connsiteY30" fmla="*/ 314312 h 345890"/>
                <a:gd name="connsiteX31" fmla="*/ 128822 w 242387"/>
                <a:gd name="connsiteY31" fmla="*/ 173858 h 345890"/>
                <a:gd name="connsiteX32" fmla="*/ 121219 w 242387"/>
                <a:gd name="connsiteY32" fmla="*/ 166254 h 345890"/>
                <a:gd name="connsiteX33" fmla="*/ 113616 w 242387"/>
                <a:gd name="connsiteY33" fmla="*/ 173858 h 345890"/>
                <a:gd name="connsiteX34" fmla="*/ 113616 w 242387"/>
                <a:gd name="connsiteY34" fmla="*/ 314312 h 345890"/>
                <a:gd name="connsiteX35" fmla="*/ 113616 w 242387"/>
                <a:gd name="connsiteY35" fmla="*/ 314312 h 345890"/>
                <a:gd name="connsiteX36" fmla="*/ 97142 w 242387"/>
                <a:gd name="connsiteY36" fmla="*/ 330684 h 345890"/>
                <a:gd name="connsiteX37" fmla="*/ 80821 w 242387"/>
                <a:gd name="connsiteY37" fmla="*/ 314312 h 345890"/>
                <a:gd name="connsiteX38" fmla="*/ 80821 w 242387"/>
                <a:gd name="connsiteY38" fmla="*/ 90528 h 345890"/>
                <a:gd name="connsiteX39" fmla="*/ 73218 w 242387"/>
                <a:gd name="connsiteY39" fmla="*/ 82924 h 345890"/>
                <a:gd name="connsiteX40" fmla="*/ 66375 w 242387"/>
                <a:gd name="connsiteY40" fmla="*/ 87284 h 345890"/>
                <a:gd name="connsiteX41" fmla="*/ 66375 w 242387"/>
                <a:gd name="connsiteY41" fmla="*/ 87284 h 345890"/>
                <a:gd name="connsiteX42" fmla="*/ 37585 w 242387"/>
                <a:gd name="connsiteY42" fmla="*/ 147297 h 345890"/>
                <a:gd name="connsiteX43" fmla="*/ 30742 w 242387"/>
                <a:gd name="connsiteY43" fmla="*/ 153279 h 345890"/>
                <a:gd name="connsiteX44" fmla="*/ 21669 w 242387"/>
                <a:gd name="connsiteY44" fmla="*/ 152620 h 345890"/>
                <a:gd name="connsiteX45" fmla="*/ 16245 w 242387"/>
                <a:gd name="connsiteY45" fmla="*/ 137413 h 345890"/>
                <a:gd name="connsiteX46" fmla="*/ 41488 w 242387"/>
                <a:gd name="connsiteY46" fmla="*/ 80796 h 345890"/>
                <a:gd name="connsiteX47" fmla="*/ 121219 w 242387"/>
                <a:gd name="connsiteY47" fmla="*/ 15155 h 345890"/>
                <a:gd name="connsiteX48" fmla="*/ 200950 w 242387"/>
                <a:gd name="connsiteY48" fmla="*/ 80796 h 345890"/>
                <a:gd name="connsiteX49" fmla="*/ 226243 w 242387"/>
                <a:gd name="connsiteY49" fmla="*/ 137413 h 345890"/>
                <a:gd name="connsiteX50" fmla="*/ 220820 w 242387"/>
                <a:gd name="connsiteY50" fmla="*/ 152620 h 345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242387" h="345890">
                  <a:moveTo>
                    <a:pt x="240030" y="131280"/>
                  </a:moveTo>
                  <a:cubicBezTo>
                    <a:pt x="233593" y="116733"/>
                    <a:pt x="223912" y="94937"/>
                    <a:pt x="214737" y="74561"/>
                  </a:cubicBezTo>
                  <a:cubicBezTo>
                    <a:pt x="194564" y="29804"/>
                    <a:pt x="170893" y="0"/>
                    <a:pt x="121168" y="0"/>
                  </a:cubicBezTo>
                  <a:cubicBezTo>
                    <a:pt x="71444" y="0"/>
                    <a:pt x="47773" y="29804"/>
                    <a:pt x="27599" y="74561"/>
                  </a:cubicBezTo>
                  <a:cubicBezTo>
                    <a:pt x="18425" y="94887"/>
                    <a:pt x="8744" y="116733"/>
                    <a:pt x="2306" y="131280"/>
                  </a:cubicBezTo>
                  <a:cubicBezTo>
                    <a:pt x="-3472" y="144358"/>
                    <a:pt x="1952" y="159665"/>
                    <a:pt x="14725" y="166204"/>
                  </a:cubicBezTo>
                  <a:cubicBezTo>
                    <a:pt x="18577" y="168181"/>
                    <a:pt x="22733" y="169144"/>
                    <a:pt x="26941" y="169144"/>
                  </a:cubicBezTo>
                  <a:cubicBezTo>
                    <a:pt x="29830" y="169144"/>
                    <a:pt x="32719" y="168688"/>
                    <a:pt x="35557" y="167725"/>
                  </a:cubicBezTo>
                  <a:cubicBezTo>
                    <a:pt x="42502" y="165393"/>
                    <a:pt x="48026" y="160527"/>
                    <a:pt x="51220" y="153887"/>
                  </a:cubicBezTo>
                  <a:lnTo>
                    <a:pt x="65564" y="123931"/>
                  </a:lnTo>
                  <a:lnTo>
                    <a:pt x="65564" y="314312"/>
                  </a:lnTo>
                  <a:cubicBezTo>
                    <a:pt x="65564" y="331698"/>
                    <a:pt x="79706" y="345891"/>
                    <a:pt x="97244" y="345891"/>
                  </a:cubicBezTo>
                  <a:cubicBezTo>
                    <a:pt x="106824" y="345891"/>
                    <a:pt x="115390" y="341582"/>
                    <a:pt x="121219" y="334790"/>
                  </a:cubicBezTo>
                  <a:cubicBezTo>
                    <a:pt x="127048" y="341531"/>
                    <a:pt x="135665" y="345891"/>
                    <a:pt x="145295" y="345891"/>
                  </a:cubicBezTo>
                  <a:cubicBezTo>
                    <a:pt x="162681" y="345891"/>
                    <a:pt x="176823" y="331749"/>
                    <a:pt x="176823" y="314312"/>
                  </a:cubicBezTo>
                  <a:lnTo>
                    <a:pt x="176823" y="123981"/>
                  </a:lnTo>
                  <a:lnTo>
                    <a:pt x="191168" y="153937"/>
                  </a:lnTo>
                  <a:cubicBezTo>
                    <a:pt x="194361" y="160476"/>
                    <a:pt x="199936" y="165393"/>
                    <a:pt x="206830" y="167725"/>
                  </a:cubicBezTo>
                  <a:cubicBezTo>
                    <a:pt x="209668" y="168688"/>
                    <a:pt x="212558" y="169144"/>
                    <a:pt x="215447" y="169144"/>
                  </a:cubicBezTo>
                  <a:cubicBezTo>
                    <a:pt x="219654" y="169144"/>
                    <a:pt x="223810" y="168130"/>
                    <a:pt x="227662" y="166204"/>
                  </a:cubicBezTo>
                  <a:cubicBezTo>
                    <a:pt x="240436" y="159716"/>
                    <a:pt x="245859" y="144358"/>
                    <a:pt x="240081" y="131280"/>
                  </a:cubicBezTo>
                  <a:close/>
                  <a:moveTo>
                    <a:pt x="220718" y="152670"/>
                  </a:moveTo>
                  <a:cubicBezTo>
                    <a:pt x="217880" y="154090"/>
                    <a:pt x="214686" y="154343"/>
                    <a:pt x="211645" y="153329"/>
                  </a:cubicBezTo>
                  <a:cubicBezTo>
                    <a:pt x="208655" y="152315"/>
                    <a:pt x="206222" y="150187"/>
                    <a:pt x="204853" y="147348"/>
                  </a:cubicBezTo>
                  <a:lnTo>
                    <a:pt x="176063" y="87233"/>
                  </a:lnTo>
                  <a:lnTo>
                    <a:pt x="176063" y="87233"/>
                  </a:lnTo>
                  <a:cubicBezTo>
                    <a:pt x="174846" y="84699"/>
                    <a:pt x="172261" y="82924"/>
                    <a:pt x="169220" y="82924"/>
                  </a:cubicBezTo>
                  <a:cubicBezTo>
                    <a:pt x="165013" y="82924"/>
                    <a:pt x="161617" y="86321"/>
                    <a:pt x="161617" y="90528"/>
                  </a:cubicBezTo>
                  <a:lnTo>
                    <a:pt x="161617" y="314312"/>
                  </a:lnTo>
                  <a:cubicBezTo>
                    <a:pt x="161617" y="323335"/>
                    <a:pt x="154267" y="330684"/>
                    <a:pt x="145143" y="330684"/>
                  </a:cubicBezTo>
                  <a:cubicBezTo>
                    <a:pt x="136020" y="330684"/>
                    <a:pt x="128822" y="323335"/>
                    <a:pt x="128822" y="314312"/>
                  </a:cubicBezTo>
                  <a:lnTo>
                    <a:pt x="128822" y="173858"/>
                  </a:lnTo>
                  <a:cubicBezTo>
                    <a:pt x="128822" y="169651"/>
                    <a:pt x="125426" y="166254"/>
                    <a:pt x="121219" y="166254"/>
                  </a:cubicBezTo>
                  <a:cubicBezTo>
                    <a:pt x="117012" y="166254"/>
                    <a:pt x="113616" y="169651"/>
                    <a:pt x="113616" y="173858"/>
                  </a:cubicBezTo>
                  <a:lnTo>
                    <a:pt x="113616" y="314312"/>
                  </a:lnTo>
                  <a:cubicBezTo>
                    <a:pt x="113616" y="314312"/>
                    <a:pt x="113616" y="314312"/>
                    <a:pt x="113616" y="314312"/>
                  </a:cubicBezTo>
                  <a:cubicBezTo>
                    <a:pt x="113616" y="323335"/>
                    <a:pt x="106266" y="330684"/>
                    <a:pt x="97142" y="330684"/>
                  </a:cubicBezTo>
                  <a:cubicBezTo>
                    <a:pt x="88019" y="330684"/>
                    <a:pt x="80821" y="323335"/>
                    <a:pt x="80821" y="314312"/>
                  </a:cubicBezTo>
                  <a:lnTo>
                    <a:pt x="80821" y="90528"/>
                  </a:lnTo>
                  <a:cubicBezTo>
                    <a:pt x="80821" y="86321"/>
                    <a:pt x="77425" y="82924"/>
                    <a:pt x="73218" y="82924"/>
                  </a:cubicBezTo>
                  <a:cubicBezTo>
                    <a:pt x="70177" y="82924"/>
                    <a:pt x="67592" y="84699"/>
                    <a:pt x="66375" y="87284"/>
                  </a:cubicBezTo>
                  <a:lnTo>
                    <a:pt x="66375" y="87284"/>
                  </a:lnTo>
                  <a:cubicBezTo>
                    <a:pt x="66375" y="87284"/>
                    <a:pt x="37585" y="147297"/>
                    <a:pt x="37585" y="147297"/>
                  </a:cubicBezTo>
                  <a:cubicBezTo>
                    <a:pt x="36216" y="150136"/>
                    <a:pt x="33783" y="152315"/>
                    <a:pt x="30742" y="153279"/>
                  </a:cubicBezTo>
                  <a:cubicBezTo>
                    <a:pt x="27752" y="154292"/>
                    <a:pt x="24508" y="154039"/>
                    <a:pt x="21669" y="152620"/>
                  </a:cubicBezTo>
                  <a:cubicBezTo>
                    <a:pt x="16093" y="149781"/>
                    <a:pt x="13762" y="143141"/>
                    <a:pt x="16245" y="137413"/>
                  </a:cubicBezTo>
                  <a:cubicBezTo>
                    <a:pt x="22683" y="122917"/>
                    <a:pt x="32364" y="101121"/>
                    <a:pt x="41488" y="80796"/>
                  </a:cubicBezTo>
                  <a:cubicBezTo>
                    <a:pt x="60242" y="39232"/>
                    <a:pt x="79301" y="15155"/>
                    <a:pt x="121219" y="15155"/>
                  </a:cubicBezTo>
                  <a:cubicBezTo>
                    <a:pt x="163137" y="15155"/>
                    <a:pt x="182196" y="39232"/>
                    <a:pt x="200950" y="80796"/>
                  </a:cubicBezTo>
                  <a:cubicBezTo>
                    <a:pt x="210125" y="101121"/>
                    <a:pt x="219806" y="122917"/>
                    <a:pt x="226243" y="137413"/>
                  </a:cubicBezTo>
                  <a:cubicBezTo>
                    <a:pt x="228778" y="143090"/>
                    <a:pt x="226395" y="149781"/>
                    <a:pt x="220820" y="152620"/>
                  </a:cubicBezTo>
                  <a:close/>
                </a:path>
              </a:pathLst>
            </a:custGeom>
            <a:grpFill/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934" name="Frihandsfigur: Form 933">
              <a:extLst>
                <a:ext uri="{FF2B5EF4-FFF2-40B4-BE49-F238E27FC236}">
                  <a16:creationId xmlns:a16="http://schemas.microsoft.com/office/drawing/2014/main" id="{D18496C9-3D76-29C9-B6AA-A07EC6AB5086}"/>
                </a:ext>
              </a:extLst>
            </p:cNvPr>
            <p:cNvSpPr/>
            <p:nvPr/>
          </p:nvSpPr>
          <p:spPr>
            <a:xfrm>
              <a:off x="684307" y="5022039"/>
              <a:ext cx="59506" cy="59506"/>
            </a:xfrm>
            <a:custGeom>
              <a:avLst/>
              <a:gdLst>
                <a:gd name="connsiteX0" fmla="*/ 29753 w 59506"/>
                <a:gd name="connsiteY0" fmla="*/ 0 h 59506"/>
                <a:gd name="connsiteX1" fmla="*/ 0 w 59506"/>
                <a:gd name="connsiteY1" fmla="*/ 29753 h 59506"/>
                <a:gd name="connsiteX2" fmla="*/ 29753 w 59506"/>
                <a:gd name="connsiteY2" fmla="*/ 59507 h 59506"/>
                <a:gd name="connsiteX3" fmla="*/ 59507 w 59506"/>
                <a:gd name="connsiteY3" fmla="*/ 29753 h 59506"/>
                <a:gd name="connsiteX4" fmla="*/ 29753 w 59506"/>
                <a:gd name="connsiteY4" fmla="*/ 0 h 59506"/>
                <a:gd name="connsiteX5" fmla="*/ 29753 w 59506"/>
                <a:gd name="connsiteY5" fmla="*/ 44250 h 59506"/>
                <a:gd name="connsiteX6" fmla="*/ 15206 w 59506"/>
                <a:gd name="connsiteY6" fmla="*/ 29703 h 59506"/>
                <a:gd name="connsiteX7" fmla="*/ 29753 w 59506"/>
                <a:gd name="connsiteY7" fmla="*/ 15155 h 59506"/>
                <a:gd name="connsiteX8" fmla="*/ 44301 w 59506"/>
                <a:gd name="connsiteY8" fmla="*/ 29703 h 59506"/>
                <a:gd name="connsiteX9" fmla="*/ 29753 w 59506"/>
                <a:gd name="connsiteY9" fmla="*/ 44250 h 59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9506" h="59506">
                  <a:moveTo>
                    <a:pt x="29753" y="0"/>
                  </a:moveTo>
                  <a:cubicBezTo>
                    <a:pt x="13381" y="0"/>
                    <a:pt x="0" y="13331"/>
                    <a:pt x="0" y="29753"/>
                  </a:cubicBezTo>
                  <a:cubicBezTo>
                    <a:pt x="0" y="46176"/>
                    <a:pt x="13331" y="59507"/>
                    <a:pt x="29753" y="59507"/>
                  </a:cubicBezTo>
                  <a:cubicBezTo>
                    <a:pt x="46176" y="59507"/>
                    <a:pt x="59507" y="46176"/>
                    <a:pt x="59507" y="29753"/>
                  </a:cubicBezTo>
                  <a:cubicBezTo>
                    <a:pt x="59507" y="13331"/>
                    <a:pt x="46176" y="0"/>
                    <a:pt x="29753" y="0"/>
                  </a:cubicBezTo>
                  <a:close/>
                  <a:moveTo>
                    <a:pt x="29753" y="44250"/>
                  </a:moveTo>
                  <a:cubicBezTo>
                    <a:pt x="21745" y="44250"/>
                    <a:pt x="15206" y="37711"/>
                    <a:pt x="15206" y="29703"/>
                  </a:cubicBezTo>
                  <a:cubicBezTo>
                    <a:pt x="15206" y="21694"/>
                    <a:pt x="21745" y="15155"/>
                    <a:pt x="29753" y="15155"/>
                  </a:cubicBezTo>
                  <a:cubicBezTo>
                    <a:pt x="37762" y="15155"/>
                    <a:pt x="44301" y="21694"/>
                    <a:pt x="44301" y="29703"/>
                  </a:cubicBezTo>
                  <a:cubicBezTo>
                    <a:pt x="44301" y="37711"/>
                    <a:pt x="37762" y="44250"/>
                    <a:pt x="29753" y="44250"/>
                  </a:cubicBezTo>
                  <a:close/>
                </a:path>
              </a:pathLst>
            </a:custGeom>
            <a:grpFill/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935" name="Frihandsfigur: Form 934">
              <a:extLst>
                <a:ext uri="{FF2B5EF4-FFF2-40B4-BE49-F238E27FC236}">
                  <a16:creationId xmlns:a16="http://schemas.microsoft.com/office/drawing/2014/main" id="{73E4ECC3-CF35-DFFA-C118-1558EE4D5B79}"/>
                </a:ext>
              </a:extLst>
            </p:cNvPr>
            <p:cNvSpPr/>
            <p:nvPr/>
          </p:nvSpPr>
          <p:spPr>
            <a:xfrm>
              <a:off x="706457" y="4982705"/>
              <a:ext cx="15206" cy="28435"/>
            </a:xfrm>
            <a:custGeom>
              <a:avLst/>
              <a:gdLst>
                <a:gd name="connsiteX0" fmla="*/ 7603 w 15206"/>
                <a:gd name="connsiteY0" fmla="*/ 28436 h 28435"/>
                <a:gd name="connsiteX1" fmla="*/ 15206 w 15206"/>
                <a:gd name="connsiteY1" fmla="*/ 20832 h 28435"/>
                <a:gd name="connsiteX2" fmla="*/ 15206 w 15206"/>
                <a:gd name="connsiteY2" fmla="*/ 7603 h 28435"/>
                <a:gd name="connsiteX3" fmla="*/ 7603 w 15206"/>
                <a:gd name="connsiteY3" fmla="*/ 0 h 28435"/>
                <a:gd name="connsiteX4" fmla="*/ 0 w 15206"/>
                <a:gd name="connsiteY4" fmla="*/ 7603 h 28435"/>
                <a:gd name="connsiteX5" fmla="*/ 0 w 15206"/>
                <a:gd name="connsiteY5" fmla="*/ 20832 h 28435"/>
                <a:gd name="connsiteX6" fmla="*/ 7603 w 15206"/>
                <a:gd name="connsiteY6" fmla="*/ 28436 h 28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206" h="28435">
                  <a:moveTo>
                    <a:pt x="7603" y="28436"/>
                  </a:moveTo>
                  <a:cubicBezTo>
                    <a:pt x="11810" y="28436"/>
                    <a:pt x="15206" y="25040"/>
                    <a:pt x="15206" y="20832"/>
                  </a:cubicBezTo>
                  <a:lnTo>
                    <a:pt x="15206" y="7603"/>
                  </a:lnTo>
                  <a:cubicBezTo>
                    <a:pt x="15206" y="3396"/>
                    <a:pt x="11810" y="0"/>
                    <a:pt x="7603" y="0"/>
                  </a:cubicBezTo>
                  <a:cubicBezTo>
                    <a:pt x="3396" y="0"/>
                    <a:pt x="0" y="3396"/>
                    <a:pt x="0" y="7603"/>
                  </a:cubicBezTo>
                  <a:lnTo>
                    <a:pt x="0" y="20832"/>
                  </a:lnTo>
                  <a:cubicBezTo>
                    <a:pt x="0" y="25040"/>
                    <a:pt x="3396" y="28436"/>
                    <a:pt x="7603" y="28436"/>
                  </a:cubicBezTo>
                  <a:close/>
                </a:path>
              </a:pathLst>
            </a:custGeom>
            <a:grpFill/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936" name="Frihandsfigur: Form 935">
              <a:extLst>
                <a:ext uri="{FF2B5EF4-FFF2-40B4-BE49-F238E27FC236}">
                  <a16:creationId xmlns:a16="http://schemas.microsoft.com/office/drawing/2014/main" id="{85CAFDCB-36B8-9FC4-2927-3D92FAD5E234}"/>
                </a:ext>
              </a:extLst>
            </p:cNvPr>
            <p:cNvSpPr/>
            <p:nvPr/>
          </p:nvSpPr>
          <p:spPr>
            <a:xfrm>
              <a:off x="653265" y="5013474"/>
              <a:ext cx="26680" cy="21793"/>
            </a:xfrm>
            <a:custGeom>
              <a:avLst/>
              <a:gdLst>
                <a:gd name="connsiteX0" fmla="*/ 22881 w 26680"/>
                <a:gd name="connsiteY0" fmla="*/ 7601 h 21793"/>
                <a:gd name="connsiteX1" fmla="*/ 11425 w 26680"/>
                <a:gd name="connsiteY1" fmla="*/ 1012 h 21793"/>
                <a:gd name="connsiteX2" fmla="*/ 1035 w 26680"/>
                <a:gd name="connsiteY2" fmla="*/ 3800 h 21793"/>
                <a:gd name="connsiteX3" fmla="*/ 3822 w 26680"/>
                <a:gd name="connsiteY3" fmla="*/ 14191 h 21793"/>
                <a:gd name="connsiteX4" fmla="*/ 15278 w 26680"/>
                <a:gd name="connsiteY4" fmla="*/ 20780 h 21793"/>
                <a:gd name="connsiteX5" fmla="*/ 19079 w 26680"/>
                <a:gd name="connsiteY5" fmla="*/ 21794 h 21793"/>
                <a:gd name="connsiteX6" fmla="*/ 25669 w 26680"/>
                <a:gd name="connsiteY6" fmla="*/ 17992 h 21793"/>
                <a:gd name="connsiteX7" fmla="*/ 22881 w 26680"/>
                <a:gd name="connsiteY7" fmla="*/ 7601 h 21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680" h="21793">
                  <a:moveTo>
                    <a:pt x="22881" y="7601"/>
                  </a:moveTo>
                  <a:lnTo>
                    <a:pt x="11425" y="1012"/>
                  </a:lnTo>
                  <a:cubicBezTo>
                    <a:pt x="7776" y="-1066"/>
                    <a:pt x="3163" y="150"/>
                    <a:pt x="1035" y="3800"/>
                  </a:cubicBezTo>
                  <a:cubicBezTo>
                    <a:pt x="-1094" y="7449"/>
                    <a:pt x="173" y="12062"/>
                    <a:pt x="3822" y="14191"/>
                  </a:cubicBezTo>
                  <a:lnTo>
                    <a:pt x="15278" y="20780"/>
                  </a:lnTo>
                  <a:cubicBezTo>
                    <a:pt x="16494" y="21490"/>
                    <a:pt x="17761" y="21794"/>
                    <a:pt x="19079" y="21794"/>
                  </a:cubicBezTo>
                  <a:cubicBezTo>
                    <a:pt x="21715" y="21794"/>
                    <a:pt x="24249" y="20425"/>
                    <a:pt x="25669" y="17992"/>
                  </a:cubicBezTo>
                  <a:cubicBezTo>
                    <a:pt x="27747" y="14343"/>
                    <a:pt x="26530" y="9730"/>
                    <a:pt x="22881" y="7601"/>
                  </a:cubicBezTo>
                  <a:close/>
                </a:path>
              </a:pathLst>
            </a:custGeom>
            <a:grpFill/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937" name="Frihandsfigur: Form 936">
              <a:extLst>
                <a:ext uri="{FF2B5EF4-FFF2-40B4-BE49-F238E27FC236}">
                  <a16:creationId xmlns:a16="http://schemas.microsoft.com/office/drawing/2014/main" id="{1442AC85-6F03-64C0-50B2-32E3C514F0B2}"/>
                </a:ext>
              </a:extLst>
            </p:cNvPr>
            <p:cNvSpPr/>
            <p:nvPr/>
          </p:nvSpPr>
          <p:spPr>
            <a:xfrm>
              <a:off x="653288" y="5068267"/>
              <a:ext cx="26658" cy="21793"/>
            </a:xfrm>
            <a:custGeom>
              <a:avLst/>
              <a:gdLst>
                <a:gd name="connsiteX0" fmla="*/ 15255 w 26658"/>
                <a:gd name="connsiteY0" fmla="*/ 1012 h 21793"/>
                <a:gd name="connsiteX1" fmla="*/ 3800 w 26658"/>
                <a:gd name="connsiteY1" fmla="*/ 7601 h 21793"/>
                <a:gd name="connsiteX2" fmla="*/ 1012 w 26658"/>
                <a:gd name="connsiteY2" fmla="*/ 17992 h 21793"/>
                <a:gd name="connsiteX3" fmla="*/ 7601 w 26658"/>
                <a:gd name="connsiteY3" fmla="*/ 21794 h 21793"/>
                <a:gd name="connsiteX4" fmla="*/ 11403 w 26658"/>
                <a:gd name="connsiteY4" fmla="*/ 20780 h 21793"/>
                <a:gd name="connsiteX5" fmla="*/ 22858 w 26658"/>
                <a:gd name="connsiteY5" fmla="*/ 14191 h 21793"/>
                <a:gd name="connsiteX6" fmla="*/ 25646 w 26658"/>
                <a:gd name="connsiteY6" fmla="*/ 3800 h 21793"/>
                <a:gd name="connsiteX7" fmla="*/ 15255 w 26658"/>
                <a:gd name="connsiteY7" fmla="*/ 1012 h 21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658" h="21793">
                  <a:moveTo>
                    <a:pt x="15255" y="1012"/>
                  </a:moveTo>
                  <a:lnTo>
                    <a:pt x="3800" y="7601"/>
                  </a:lnTo>
                  <a:cubicBezTo>
                    <a:pt x="150" y="9679"/>
                    <a:pt x="-1066" y="14343"/>
                    <a:pt x="1012" y="17992"/>
                  </a:cubicBezTo>
                  <a:cubicBezTo>
                    <a:pt x="2431" y="20425"/>
                    <a:pt x="4966" y="21794"/>
                    <a:pt x="7601" y="21794"/>
                  </a:cubicBezTo>
                  <a:cubicBezTo>
                    <a:pt x="8869" y="21794"/>
                    <a:pt x="10186" y="21490"/>
                    <a:pt x="11403" y="20780"/>
                  </a:cubicBezTo>
                  <a:lnTo>
                    <a:pt x="22858" y="14191"/>
                  </a:lnTo>
                  <a:cubicBezTo>
                    <a:pt x="26508" y="12113"/>
                    <a:pt x="27724" y="7449"/>
                    <a:pt x="25646" y="3800"/>
                  </a:cubicBezTo>
                  <a:cubicBezTo>
                    <a:pt x="23568" y="150"/>
                    <a:pt x="18905" y="-1066"/>
                    <a:pt x="15255" y="1012"/>
                  </a:cubicBezTo>
                  <a:close/>
                </a:path>
              </a:pathLst>
            </a:custGeom>
            <a:grpFill/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938" name="Frihandsfigur: Form 937">
              <a:extLst>
                <a:ext uri="{FF2B5EF4-FFF2-40B4-BE49-F238E27FC236}">
                  <a16:creationId xmlns:a16="http://schemas.microsoft.com/office/drawing/2014/main" id="{56C8387F-AD93-DC45-B109-3550E54F60CC}"/>
                </a:ext>
              </a:extLst>
            </p:cNvPr>
            <p:cNvSpPr/>
            <p:nvPr/>
          </p:nvSpPr>
          <p:spPr>
            <a:xfrm>
              <a:off x="706457" y="5092342"/>
              <a:ext cx="15206" cy="28435"/>
            </a:xfrm>
            <a:custGeom>
              <a:avLst/>
              <a:gdLst>
                <a:gd name="connsiteX0" fmla="*/ 7603 w 15206"/>
                <a:gd name="connsiteY0" fmla="*/ 0 h 28435"/>
                <a:gd name="connsiteX1" fmla="*/ 0 w 15206"/>
                <a:gd name="connsiteY1" fmla="*/ 7603 h 28435"/>
                <a:gd name="connsiteX2" fmla="*/ 0 w 15206"/>
                <a:gd name="connsiteY2" fmla="*/ 20832 h 28435"/>
                <a:gd name="connsiteX3" fmla="*/ 7603 w 15206"/>
                <a:gd name="connsiteY3" fmla="*/ 28436 h 28435"/>
                <a:gd name="connsiteX4" fmla="*/ 15206 w 15206"/>
                <a:gd name="connsiteY4" fmla="*/ 20832 h 28435"/>
                <a:gd name="connsiteX5" fmla="*/ 15206 w 15206"/>
                <a:gd name="connsiteY5" fmla="*/ 7603 h 28435"/>
                <a:gd name="connsiteX6" fmla="*/ 7603 w 15206"/>
                <a:gd name="connsiteY6" fmla="*/ 0 h 28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206" h="28435">
                  <a:moveTo>
                    <a:pt x="7603" y="0"/>
                  </a:moveTo>
                  <a:cubicBezTo>
                    <a:pt x="3396" y="0"/>
                    <a:pt x="0" y="3396"/>
                    <a:pt x="0" y="7603"/>
                  </a:cubicBezTo>
                  <a:lnTo>
                    <a:pt x="0" y="20832"/>
                  </a:lnTo>
                  <a:cubicBezTo>
                    <a:pt x="0" y="25040"/>
                    <a:pt x="3396" y="28436"/>
                    <a:pt x="7603" y="28436"/>
                  </a:cubicBezTo>
                  <a:cubicBezTo>
                    <a:pt x="11810" y="28436"/>
                    <a:pt x="15206" y="25040"/>
                    <a:pt x="15206" y="20832"/>
                  </a:cubicBezTo>
                  <a:lnTo>
                    <a:pt x="15206" y="7603"/>
                  </a:lnTo>
                  <a:cubicBezTo>
                    <a:pt x="15206" y="3396"/>
                    <a:pt x="11810" y="0"/>
                    <a:pt x="7603" y="0"/>
                  </a:cubicBezTo>
                  <a:close/>
                </a:path>
              </a:pathLst>
            </a:custGeom>
            <a:grpFill/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939" name="Frihandsfigur: Form 938">
              <a:extLst>
                <a:ext uri="{FF2B5EF4-FFF2-40B4-BE49-F238E27FC236}">
                  <a16:creationId xmlns:a16="http://schemas.microsoft.com/office/drawing/2014/main" id="{43946D73-F4DF-085C-DF3E-6548B0D8F99A}"/>
                </a:ext>
              </a:extLst>
            </p:cNvPr>
            <p:cNvSpPr/>
            <p:nvPr/>
          </p:nvSpPr>
          <p:spPr>
            <a:xfrm>
              <a:off x="748203" y="5068267"/>
              <a:ext cx="26680" cy="21793"/>
            </a:xfrm>
            <a:custGeom>
              <a:avLst/>
              <a:gdLst>
                <a:gd name="connsiteX0" fmla="*/ 3822 w 26680"/>
                <a:gd name="connsiteY0" fmla="*/ 14191 h 21793"/>
                <a:gd name="connsiteX1" fmla="*/ 15278 w 26680"/>
                <a:gd name="connsiteY1" fmla="*/ 20780 h 21793"/>
                <a:gd name="connsiteX2" fmla="*/ 19079 w 26680"/>
                <a:gd name="connsiteY2" fmla="*/ 21794 h 21793"/>
                <a:gd name="connsiteX3" fmla="*/ 25669 w 26680"/>
                <a:gd name="connsiteY3" fmla="*/ 17992 h 21793"/>
                <a:gd name="connsiteX4" fmla="*/ 22881 w 26680"/>
                <a:gd name="connsiteY4" fmla="*/ 7601 h 21793"/>
                <a:gd name="connsiteX5" fmla="*/ 11425 w 26680"/>
                <a:gd name="connsiteY5" fmla="*/ 1012 h 21793"/>
                <a:gd name="connsiteX6" fmla="*/ 1035 w 26680"/>
                <a:gd name="connsiteY6" fmla="*/ 3800 h 21793"/>
                <a:gd name="connsiteX7" fmla="*/ 3822 w 26680"/>
                <a:gd name="connsiteY7" fmla="*/ 14191 h 21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680" h="21793">
                  <a:moveTo>
                    <a:pt x="3822" y="14191"/>
                  </a:moveTo>
                  <a:lnTo>
                    <a:pt x="15278" y="20780"/>
                  </a:lnTo>
                  <a:cubicBezTo>
                    <a:pt x="16494" y="21490"/>
                    <a:pt x="17761" y="21794"/>
                    <a:pt x="19079" y="21794"/>
                  </a:cubicBezTo>
                  <a:cubicBezTo>
                    <a:pt x="21715" y="21794"/>
                    <a:pt x="24249" y="20425"/>
                    <a:pt x="25669" y="17992"/>
                  </a:cubicBezTo>
                  <a:cubicBezTo>
                    <a:pt x="27747" y="14343"/>
                    <a:pt x="26530" y="9730"/>
                    <a:pt x="22881" y="7601"/>
                  </a:cubicBezTo>
                  <a:lnTo>
                    <a:pt x="11425" y="1012"/>
                  </a:lnTo>
                  <a:cubicBezTo>
                    <a:pt x="7776" y="-1066"/>
                    <a:pt x="3163" y="150"/>
                    <a:pt x="1035" y="3800"/>
                  </a:cubicBezTo>
                  <a:cubicBezTo>
                    <a:pt x="-1094" y="7449"/>
                    <a:pt x="173" y="12062"/>
                    <a:pt x="3822" y="14191"/>
                  </a:cubicBezTo>
                  <a:close/>
                </a:path>
              </a:pathLst>
            </a:custGeom>
            <a:grpFill/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940" name="Frihandsfigur: Form 939">
              <a:extLst>
                <a:ext uri="{FF2B5EF4-FFF2-40B4-BE49-F238E27FC236}">
                  <a16:creationId xmlns:a16="http://schemas.microsoft.com/office/drawing/2014/main" id="{1A9B6B58-6786-8E57-9C04-47C8B66EBC93}"/>
                </a:ext>
              </a:extLst>
            </p:cNvPr>
            <p:cNvSpPr/>
            <p:nvPr/>
          </p:nvSpPr>
          <p:spPr>
            <a:xfrm>
              <a:off x="748225" y="5013474"/>
              <a:ext cx="26658" cy="21793"/>
            </a:xfrm>
            <a:custGeom>
              <a:avLst/>
              <a:gdLst>
                <a:gd name="connsiteX0" fmla="*/ 7601 w 26658"/>
                <a:gd name="connsiteY0" fmla="*/ 21794 h 21793"/>
                <a:gd name="connsiteX1" fmla="*/ 11403 w 26658"/>
                <a:gd name="connsiteY1" fmla="*/ 20780 h 21793"/>
                <a:gd name="connsiteX2" fmla="*/ 22858 w 26658"/>
                <a:gd name="connsiteY2" fmla="*/ 14191 h 21793"/>
                <a:gd name="connsiteX3" fmla="*/ 25646 w 26658"/>
                <a:gd name="connsiteY3" fmla="*/ 3800 h 21793"/>
                <a:gd name="connsiteX4" fmla="*/ 15255 w 26658"/>
                <a:gd name="connsiteY4" fmla="*/ 1012 h 21793"/>
                <a:gd name="connsiteX5" fmla="*/ 3800 w 26658"/>
                <a:gd name="connsiteY5" fmla="*/ 7601 h 21793"/>
                <a:gd name="connsiteX6" fmla="*/ 1012 w 26658"/>
                <a:gd name="connsiteY6" fmla="*/ 17992 h 21793"/>
                <a:gd name="connsiteX7" fmla="*/ 7601 w 26658"/>
                <a:gd name="connsiteY7" fmla="*/ 21794 h 21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658" h="21793">
                  <a:moveTo>
                    <a:pt x="7601" y="21794"/>
                  </a:moveTo>
                  <a:cubicBezTo>
                    <a:pt x="8869" y="21794"/>
                    <a:pt x="10186" y="21490"/>
                    <a:pt x="11403" y="20780"/>
                  </a:cubicBezTo>
                  <a:lnTo>
                    <a:pt x="22858" y="14191"/>
                  </a:lnTo>
                  <a:cubicBezTo>
                    <a:pt x="26508" y="12113"/>
                    <a:pt x="27724" y="7449"/>
                    <a:pt x="25646" y="3800"/>
                  </a:cubicBezTo>
                  <a:cubicBezTo>
                    <a:pt x="23568" y="150"/>
                    <a:pt x="18905" y="-1066"/>
                    <a:pt x="15255" y="1012"/>
                  </a:cubicBezTo>
                  <a:lnTo>
                    <a:pt x="3800" y="7601"/>
                  </a:lnTo>
                  <a:cubicBezTo>
                    <a:pt x="150" y="9679"/>
                    <a:pt x="-1066" y="14343"/>
                    <a:pt x="1012" y="17992"/>
                  </a:cubicBezTo>
                  <a:cubicBezTo>
                    <a:pt x="2431" y="20425"/>
                    <a:pt x="4966" y="21794"/>
                    <a:pt x="7601" y="21794"/>
                  </a:cubicBezTo>
                  <a:close/>
                </a:path>
              </a:pathLst>
            </a:custGeom>
            <a:grpFill/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  <p:grpSp>
        <p:nvGrpSpPr>
          <p:cNvPr id="941" name="Bild 3">
            <a:extLst>
              <a:ext uri="{FF2B5EF4-FFF2-40B4-BE49-F238E27FC236}">
                <a16:creationId xmlns:a16="http://schemas.microsoft.com/office/drawing/2014/main" id="{78C01E4D-432A-C0A1-FF66-2CE7E48AB194}"/>
              </a:ext>
            </a:extLst>
          </p:cNvPr>
          <p:cNvGrpSpPr/>
          <p:nvPr/>
        </p:nvGrpSpPr>
        <p:grpSpPr>
          <a:xfrm>
            <a:off x="4060319" y="5291339"/>
            <a:ext cx="596588" cy="437870"/>
            <a:chOff x="6489682" y="5008910"/>
            <a:chExt cx="461875" cy="338997"/>
          </a:xfrm>
          <a:solidFill>
            <a:schemeClr val="bg1"/>
          </a:solidFill>
        </p:grpSpPr>
        <p:sp>
          <p:nvSpPr>
            <p:cNvPr id="942" name="Frihandsfigur: Form 941">
              <a:extLst>
                <a:ext uri="{FF2B5EF4-FFF2-40B4-BE49-F238E27FC236}">
                  <a16:creationId xmlns:a16="http://schemas.microsoft.com/office/drawing/2014/main" id="{EF5AEA60-0697-7810-5DE4-F68885D35DD4}"/>
                </a:ext>
              </a:extLst>
            </p:cNvPr>
            <p:cNvSpPr/>
            <p:nvPr/>
          </p:nvSpPr>
          <p:spPr>
            <a:xfrm>
              <a:off x="6591057" y="5170704"/>
              <a:ext cx="79072" cy="131027"/>
            </a:xfrm>
            <a:custGeom>
              <a:avLst/>
              <a:gdLst>
                <a:gd name="connsiteX0" fmla="*/ 39536 w 79072"/>
                <a:gd name="connsiteY0" fmla="*/ 0 h 131027"/>
                <a:gd name="connsiteX1" fmla="*/ 0 w 79072"/>
                <a:gd name="connsiteY1" fmla="*/ 39536 h 131027"/>
                <a:gd name="connsiteX2" fmla="*/ 31933 w 79072"/>
                <a:gd name="connsiteY2" fmla="*/ 78312 h 131027"/>
                <a:gd name="connsiteX3" fmla="*/ 31933 w 79072"/>
                <a:gd name="connsiteY3" fmla="*/ 123424 h 131027"/>
                <a:gd name="connsiteX4" fmla="*/ 39536 w 79072"/>
                <a:gd name="connsiteY4" fmla="*/ 131027 h 131027"/>
                <a:gd name="connsiteX5" fmla="*/ 47139 w 79072"/>
                <a:gd name="connsiteY5" fmla="*/ 123424 h 131027"/>
                <a:gd name="connsiteX6" fmla="*/ 47139 w 79072"/>
                <a:gd name="connsiteY6" fmla="*/ 78312 h 131027"/>
                <a:gd name="connsiteX7" fmla="*/ 79072 w 79072"/>
                <a:gd name="connsiteY7" fmla="*/ 39536 h 131027"/>
                <a:gd name="connsiteX8" fmla="*/ 39536 w 79072"/>
                <a:gd name="connsiteY8" fmla="*/ 0 h 131027"/>
                <a:gd name="connsiteX9" fmla="*/ 47139 w 79072"/>
                <a:gd name="connsiteY9" fmla="*/ 62548 h 131027"/>
                <a:gd name="connsiteX10" fmla="*/ 47139 w 79072"/>
                <a:gd name="connsiteY10" fmla="*/ 48356 h 131027"/>
                <a:gd name="connsiteX11" fmla="*/ 39536 w 79072"/>
                <a:gd name="connsiteY11" fmla="*/ 40753 h 131027"/>
                <a:gd name="connsiteX12" fmla="*/ 31933 w 79072"/>
                <a:gd name="connsiteY12" fmla="*/ 48356 h 131027"/>
                <a:gd name="connsiteX13" fmla="*/ 31933 w 79072"/>
                <a:gd name="connsiteY13" fmla="*/ 62548 h 131027"/>
                <a:gd name="connsiteX14" fmla="*/ 15206 w 79072"/>
                <a:gd name="connsiteY14" fmla="*/ 39536 h 131027"/>
                <a:gd name="connsiteX15" fmla="*/ 39536 w 79072"/>
                <a:gd name="connsiteY15" fmla="*/ 15206 h 131027"/>
                <a:gd name="connsiteX16" fmla="*/ 63866 w 79072"/>
                <a:gd name="connsiteY16" fmla="*/ 39536 h 131027"/>
                <a:gd name="connsiteX17" fmla="*/ 47139 w 79072"/>
                <a:gd name="connsiteY17" fmla="*/ 62548 h 131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9072" h="131027">
                  <a:moveTo>
                    <a:pt x="39536" y="0"/>
                  </a:moveTo>
                  <a:cubicBezTo>
                    <a:pt x="17741" y="0"/>
                    <a:pt x="0" y="17741"/>
                    <a:pt x="0" y="39536"/>
                  </a:cubicBezTo>
                  <a:cubicBezTo>
                    <a:pt x="0" y="58747"/>
                    <a:pt x="13787" y="74764"/>
                    <a:pt x="31933" y="78312"/>
                  </a:cubicBezTo>
                  <a:lnTo>
                    <a:pt x="31933" y="123424"/>
                  </a:lnTo>
                  <a:cubicBezTo>
                    <a:pt x="31933" y="127631"/>
                    <a:pt x="35329" y="131027"/>
                    <a:pt x="39536" y="131027"/>
                  </a:cubicBezTo>
                  <a:cubicBezTo>
                    <a:pt x="43743" y="131027"/>
                    <a:pt x="47139" y="127631"/>
                    <a:pt x="47139" y="123424"/>
                  </a:cubicBezTo>
                  <a:lnTo>
                    <a:pt x="47139" y="78312"/>
                  </a:lnTo>
                  <a:cubicBezTo>
                    <a:pt x="65335" y="74764"/>
                    <a:pt x="79072" y="58696"/>
                    <a:pt x="79072" y="39536"/>
                  </a:cubicBezTo>
                  <a:cubicBezTo>
                    <a:pt x="79072" y="17741"/>
                    <a:pt x="61332" y="0"/>
                    <a:pt x="39536" y="0"/>
                  </a:cubicBezTo>
                  <a:close/>
                  <a:moveTo>
                    <a:pt x="47139" y="62548"/>
                  </a:moveTo>
                  <a:lnTo>
                    <a:pt x="47139" y="48356"/>
                  </a:lnTo>
                  <a:cubicBezTo>
                    <a:pt x="47139" y="44149"/>
                    <a:pt x="43743" y="40753"/>
                    <a:pt x="39536" y="40753"/>
                  </a:cubicBezTo>
                  <a:cubicBezTo>
                    <a:pt x="35329" y="40753"/>
                    <a:pt x="31933" y="44149"/>
                    <a:pt x="31933" y="48356"/>
                  </a:cubicBezTo>
                  <a:lnTo>
                    <a:pt x="31933" y="62548"/>
                  </a:lnTo>
                  <a:cubicBezTo>
                    <a:pt x="22251" y="59355"/>
                    <a:pt x="15206" y="50282"/>
                    <a:pt x="15206" y="39536"/>
                  </a:cubicBezTo>
                  <a:cubicBezTo>
                    <a:pt x="15206" y="26104"/>
                    <a:pt x="26103" y="15206"/>
                    <a:pt x="39536" y="15206"/>
                  </a:cubicBezTo>
                  <a:cubicBezTo>
                    <a:pt x="52968" y="15206"/>
                    <a:pt x="63866" y="26155"/>
                    <a:pt x="63866" y="39536"/>
                  </a:cubicBezTo>
                  <a:cubicBezTo>
                    <a:pt x="63866" y="50282"/>
                    <a:pt x="56820" y="59355"/>
                    <a:pt x="47139" y="62548"/>
                  </a:cubicBezTo>
                  <a:close/>
                </a:path>
              </a:pathLst>
            </a:custGeom>
            <a:grpFill/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943" name="Frihandsfigur: Form 942">
              <a:extLst>
                <a:ext uri="{FF2B5EF4-FFF2-40B4-BE49-F238E27FC236}">
                  <a16:creationId xmlns:a16="http://schemas.microsoft.com/office/drawing/2014/main" id="{2BA17419-6B0F-493E-330A-02A5CFC9E488}"/>
                </a:ext>
              </a:extLst>
            </p:cNvPr>
            <p:cNvSpPr/>
            <p:nvPr/>
          </p:nvSpPr>
          <p:spPr>
            <a:xfrm>
              <a:off x="6489682" y="5008910"/>
              <a:ext cx="461875" cy="338997"/>
            </a:xfrm>
            <a:custGeom>
              <a:avLst/>
              <a:gdLst>
                <a:gd name="connsiteX0" fmla="*/ 456592 w 461875"/>
                <a:gd name="connsiteY0" fmla="*/ 103047 h 338997"/>
                <a:gd name="connsiteX1" fmla="*/ 445592 w 461875"/>
                <a:gd name="connsiteY1" fmla="*/ 92048 h 338997"/>
                <a:gd name="connsiteX2" fmla="*/ 419995 w 461875"/>
                <a:gd name="connsiteY2" fmla="*/ 92048 h 338997"/>
                <a:gd name="connsiteX3" fmla="*/ 407374 w 461875"/>
                <a:gd name="connsiteY3" fmla="*/ 104670 h 338997"/>
                <a:gd name="connsiteX4" fmla="*/ 389887 w 461875"/>
                <a:gd name="connsiteY4" fmla="*/ 122157 h 338997"/>
                <a:gd name="connsiteX5" fmla="*/ 389887 w 461875"/>
                <a:gd name="connsiteY5" fmla="*/ 43034 h 338997"/>
                <a:gd name="connsiteX6" fmla="*/ 382284 w 461875"/>
                <a:gd name="connsiteY6" fmla="*/ 35430 h 338997"/>
                <a:gd name="connsiteX7" fmla="*/ 85357 w 461875"/>
                <a:gd name="connsiteY7" fmla="*/ 35430 h 338997"/>
                <a:gd name="connsiteX8" fmla="*/ 43034 w 461875"/>
                <a:gd name="connsiteY8" fmla="*/ 0 h 338997"/>
                <a:gd name="connsiteX9" fmla="*/ 0 w 461875"/>
                <a:gd name="connsiteY9" fmla="*/ 43034 h 338997"/>
                <a:gd name="connsiteX10" fmla="*/ 0 w 461875"/>
                <a:gd name="connsiteY10" fmla="*/ 295964 h 338997"/>
                <a:gd name="connsiteX11" fmla="*/ 43034 w 461875"/>
                <a:gd name="connsiteY11" fmla="*/ 338997 h 338997"/>
                <a:gd name="connsiteX12" fmla="*/ 382284 w 461875"/>
                <a:gd name="connsiteY12" fmla="*/ 338997 h 338997"/>
                <a:gd name="connsiteX13" fmla="*/ 389887 w 461875"/>
                <a:gd name="connsiteY13" fmla="*/ 331394 h 338997"/>
                <a:gd name="connsiteX14" fmla="*/ 389887 w 461875"/>
                <a:gd name="connsiteY14" fmla="*/ 195299 h 338997"/>
                <a:gd name="connsiteX15" fmla="*/ 443970 w 461875"/>
                <a:gd name="connsiteY15" fmla="*/ 141215 h 338997"/>
                <a:gd name="connsiteX16" fmla="*/ 456592 w 461875"/>
                <a:gd name="connsiteY16" fmla="*/ 128594 h 338997"/>
                <a:gd name="connsiteX17" fmla="*/ 456592 w 461875"/>
                <a:gd name="connsiteY17" fmla="*/ 102997 h 338997"/>
                <a:gd name="connsiteX18" fmla="*/ 43084 w 461875"/>
                <a:gd name="connsiteY18" fmla="*/ 15257 h 338997"/>
                <a:gd name="connsiteX19" fmla="*/ 70912 w 461875"/>
                <a:gd name="connsiteY19" fmla="*/ 43084 h 338997"/>
                <a:gd name="connsiteX20" fmla="*/ 70912 w 461875"/>
                <a:gd name="connsiteY20" fmla="*/ 263219 h 338997"/>
                <a:gd name="connsiteX21" fmla="*/ 43084 w 461875"/>
                <a:gd name="connsiteY21" fmla="*/ 252981 h 338997"/>
                <a:gd name="connsiteX22" fmla="*/ 15256 w 461875"/>
                <a:gd name="connsiteY22" fmla="*/ 263219 h 338997"/>
                <a:gd name="connsiteX23" fmla="*/ 15256 w 461875"/>
                <a:gd name="connsiteY23" fmla="*/ 43034 h 338997"/>
                <a:gd name="connsiteX24" fmla="*/ 43084 w 461875"/>
                <a:gd name="connsiteY24" fmla="*/ 15206 h 338997"/>
                <a:gd name="connsiteX25" fmla="*/ 374731 w 461875"/>
                <a:gd name="connsiteY25" fmla="*/ 323842 h 338997"/>
                <a:gd name="connsiteX26" fmla="*/ 43084 w 461875"/>
                <a:gd name="connsiteY26" fmla="*/ 323842 h 338997"/>
                <a:gd name="connsiteX27" fmla="*/ 15256 w 461875"/>
                <a:gd name="connsiteY27" fmla="*/ 296014 h 338997"/>
                <a:gd name="connsiteX28" fmla="*/ 43084 w 461875"/>
                <a:gd name="connsiteY28" fmla="*/ 268187 h 338997"/>
                <a:gd name="connsiteX29" fmla="*/ 70912 w 461875"/>
                <a:gd name="connsiteY29" fmla="*/ 296014 h 338997"/>
                <a:gd name="connsiteX30" fmla="*/ 78515 w 461875"/>
                <a:gd name="connsiteY30" fmla="*/ 303617 h 338997"/>
                <a:gd name="connsiteX31" fmla="*/ 86118 w 461875"/>
                <a:gd name="connsiteY31" fmla="*/ 296014 h 338997"/>
                <a:gd name="connsiteX32" fmla="*/ 86118 w 461875"/>
                <a:gd name="connsiteY32" fmla="*/ 50687 h 338997"/>
                <a:gd name="connsiteX33" fmla="*/ 374731 w 461875"/>
                <a:gd name="connsiteY33" fmla="*/ 50687 h 338997"/>
                <a:gd name="connsiteX34" fmla="*/ 374731 w 461875"/>
                <a:gd name="connsiteY34" fmla="*/ 137413 h 338997"/>
                <a:gd name="connsiteX35" fmla="*/ 325616 w 461875"/>
                <a:gd name="connsiteY35" fmla="*/ 186529 h 338997"/>
                <a:gd name="connsiteX36" fmla="*/ 325616 w 461875"/>
                <a:gd name="connsiteY36" fmla="*/ 186529 h 338997"/>
                <a:gd name="connsiteX37" fmla="*/ 324145 w 461875"/>
                <a:gd name="connsiteY37" fmla="*/ 188709 h 338997"/>
                <a:gd name="connsiteX38" fmla="*/ 323892 w 461875"/>
                <a:gd name="connsiteY38" fmla="*/ 189317 h 338997"/>
                <a:gd name="connsiteX39" fmla="*/ 323639 w 461875"/>
                <a:gd name="connsiteY39" fmla="*/ 189875 h 338997"/>
                <a:gd name="connsiteX40" fmla="*/ 314008 w 461875"/>
                <a:gd name="connsiteY40" fmla="*/ 225356 h 338997"/>
                <a:gd name="connsiteX41" fmla="*/ 314008 w 461875"/>
                <a:gd name="connsiteY41" fmla="*/ 225559 h 338997"/>
                <a:gd name="connsiteX42" fmla="*/ 313754 w 461875"/>
                <a:gd name="connsiteY42" fmla="*/ 227333 h 338997"/>
                <a:gd name="connsiteX43" fmla="*/ 313754 w 461875"/>
                <a:gd name="connsiteY43" fmla="*/ 227333 h 338997"/>
                <a:gd name="connsiteX44" fmla="*/ 313754 w 461875"/>
                <a:gd name="connsiteY44" fmla="*/ 227333 h 338997"/>
                <a:gd name="connsiteX45" fmla="*/ 313754 w 461875"/>
                <a:gd name="connsiteY45" fmla="*/ 277615 h 338997"/>
                <a:gd name="connsiteX46" fmla="*/ 289678 w 461875"/>
                <a:gd name="connsiteY46" fmla="*/ 277615 h 338997"/>
                <a:gd name="connsiteX47" fmla="*/ 289678 w 461875"/>
                <a:gd name="connsiteY47" fmla="*/ 197326 h 338997"/>
                <a:gd name="connsiteX48" fmla="*/ 282075 w 461875"/>
                <a:gd name="connsiteY48" fmla="*/ 189723 h 338997"/>
                <a:gd name="connsiteX49" fmla="*/ 243603 w 461875"/>
                <a:gd name="connsiteY49" fmla="*/ 189723 h 338997"/>
                <a:gd name="connsiteX50" fmla="*/ 236000 w 461875"/>
                <a:gd name="connsiteY50" fmla="*/ 197326 h 338997"/>
                <a:gd name="connsiteX51" fmla="*/ 236000 w 461875"/>
                <a:gd name="connsiteY51" fmla="*/ 277615 h 338997"/>
                <a:gd name="connsiteX52" fmla="*/ 209389 w 461875"/>
                <a:gd name="connsiteY52" fmla="*/ 277615 h 338997"/>
                <a:gd name="connsiteX53" fmla="*/ 209389 w 461875"/>
                <a:gd name="connsiteY53" fmla="*/ 151454 h 338997"/>
                <a:gd name="connsiteX54" fmla="*/ 321357 w 461875"/>
                <a:gd name="connsiteY54" fmla="*/ 151454 h 338997"/>
                <a:gd name="connsiteX55" fmla="*/ 328960 w 461875"/>
                <a:gd name="connsiteY55" fmla="*/ 143851 h 338997"/>
                <a:gd name="connsiteX56" fmla="*/ 328960 w 461875"/>
                <a:gd name="connsiteY56" fmla="*/ 89564 h 338997"/>
                <a:gd name="connsiteX57" fmla="*/ 321357 w 461875"/>
                <a:gd name="connsiteY57" fmla="*/ 81961 h 338997"/>
                <a:gd name="connsiteX58" fmla="*/ 201786 w 461875"/>
                <a:gd name="connsiteY58" fmla="*/ 81961 h 338997"/>
                <a:gd name="connsiteX59" fmla="*/ 194183 w 461875"/>
                <a:gd name="connsiteY59" fmla="*/ 89564 h 338997"/>
                <a:gd name="connsiteX60" fmla="*/ 194183 w 461875"/>
                <a:gd name="connsiteY60" fmla="*/ 285218 h 338997"/>
                <a:gd name="connsiteX61" fmla="*/ 201786 w 461875"/>
                <a:gd name="connsiteY61" fmla="*/ 292821 h 338997"/>
                <a:gd name="connsiteX62" fmla="*/ 321357 w 461875"/>
                <a:gd name="connsiteY62" fmla="*/ 292821 h 338997"/>
                <a:gd name="connsiteX63" fmla="*/ 328960 w 461875"/>
                <a:gd name="connsiteY63" fmla="*/ 285218 h 338997"/>
                <a:gd name="connsiteX64" fmla="*/ 328960 w 461875"/>
                <a:gd name="connsiteY64" fmla="*/ 233111 h 338997"/>
                <a:gd name="connsiteX65" fmla="*/ 358815 w 461875"/>
                <a:gd name="connsiteY65" fmla="*/ 225001 h 338997"/>
                <a:gd name="connsiteX66" fmla="*/ 359120 w 461875"/>
                <a:gd name="connsiteY66" fmla="*/ 224900 h 338997"/>
                <a:gd name="connsiteX67" fmla="*/ 360387 w 461875"/>
                <a:gd name="connsiteY67" fmla="*/ 224393 h 338997"/>
                <a:gd name="connsiteX68" fmla="*/ 360843 w 461875"/>
                <a:gd name="connsiteY68" fmla="*/ 224140 h 338997"/>
                <a:gd name="connsiteX69" fmla="*/ 362262 w 461875"/>
                <a:gd name="connsiteY69" fmla="*/ 223075 h 338997"/>
                <a:gd name="connsiteX70" fmla="*/ 362262 w 461875"/>
                <a:gd name="connsiteY70" fmla="*/ 223075 h 338997"/>
                <a:gd name="connsiteX71" fmla="*/ 362262 w 461875"/>
                <a:gd name="connsiteY71" fmla="*/ 223075 h 338997"/>
                <a:gd name="connsiteX72" fmla="*/ 374782 w 461875"/>
                <a:gd name="connsiteY72" fmla="*/ 210556 h 338997"/>
                <a:gd name="connsiteX73" fmla="*/ 374782 w 461875"/>
                <a:gd name="connsiteY73" fmla="*/ 323842 h 338997"/>
                <a:gd name="connsiteX74" fmla="*/ 334840 w 461875"/>
                <a:gd name="connsiteY74" fmla="*/ 206500 h 338997"/>
                <a:gd name="connsiteX75" fmla="*/ 338490 w 461875"/>
                <a:gd name="connsiteY75" fmla="*/ 210150 h 338997"/>
                <a:gd name="connsiteX76" fmla="*/ 342140 w 461875"/>
                <a:gd name="connsiteY76" fmla="*/ 213799 h 338997"/>
                <a:gd name="connsiteX77" fmla="*/ 332154 w 461875"/>
                <a:gd name="connsiteY77" fmla="*/ 216537 h 338997"/>
                <a:gd name="connsiteX78" fmla="*/ 334891 w 461875"/>
                <a:gd name="connsiteY78" fmla="*/ 206551 h 338997"/>
                <a:gd name="connsiteX79" fmla="*/ 274421 w 461875"/>
                <a:gd name="connsiteY79" fmla="*/ 277615 h 338997"/>
                <a:gd name="connsiteX80" fmla="*/ 251156 w 461875"/>
                <a:gd name="connsiteY80" fmla="*/ 277615 h 338997"/>
                <a:gd name="connsiteX81" fmla="*/ 251156 w 461875"/>
                <a:gd name="connsiteY81" fmla="*/ 204929 h 338997"/>
                <a:gd name="connsiteX82" fmla="*/ 274421 w 461875"/>
                <a:gd name="connsiteY82" fmla="*/ 204929 h 338997"/>
                <a:gd name="connsiteX83" fmla="*/ 274421 w 461875"/>
                <a:gd name="connsiteY83" fmla="*/ 277615 h 338997"/>
                <a:gd name="connsiteX84" fmla="*/ 313704 w 461875"/>
                <a:gd name="connsiteY84" fmla="*/ 136248 h 338997"/>
                <a:gd name="connsiteX85" fmla="*/ 209338 w 461875"/>
                <a:gd name="connsiteY85" fmla="*/ 136248 h 338997"/>
                <a:gd name="connsiteX86" fmla="*/ 209338 w 461875"/>
                <a:gd name="connsiteY86" fmla="*/ 97168 h 338997"/>
                <a:gd name="connsiteX87" fmla="*/ 313704 w 461875"/>
                <a:gd name="connsiteY87" fmla="*/ 97168 h 338997"/>
                <a:gd name="connsiteX88" fmla="*/ 313704 w 461875"/>
                <a:gd name="connsiteY88" fmla="*/ 136248 h 338997"/>
                <a:gd name="connsiteX89" fmla="*/ 376962 w 461875"/>
                <a:gd name="connsiteY89" fmla="*/ 186783 h 338997"/>
                <a:gd name="connsiteX90" fmla="*/ 376962 w 461875"/>
                <a:gd name="connsiteY90" fmla="*/ 186783 h 338997"/>
                <a:gd name="connsiteX91" fmla="*/ 356839 w 461875"/>
                <a:gd name="connsiteY91" fmla="*/ 206957 h 338997"/>
                <a:gd name="connsiteX92" fmla="*/ 349286 w 461875"/>
                <a:gd name="connsiteY92" fmla="*/ 199404 h 338997"/>
                <a:gd name="connsiteX93" fmla="*/ 341734 w 461875"/>
                <a:gd name="connsiteY93" fmla="*/ 191852 h 338997"/>
                <a:gd name="connsiteX94" fmla="*/ 387708 w 461875"/>
                <a:gd name="connsiteY94" fmla="*/ 145878 h 338997"/>
                <a:gd name="connsiteX95" fmla="*/ 387708 w 461875"/>
                <a:gd name="connsiteY95" fmla="*/ 145878 h 338997"/>
                <a:gd name="connsiteX96" fmla="*/ 412798 w 461875"/>
                <a:gd name="connsiteY96" fmla="*/ 120788 h 338997"/>
                <a:gd name="connsiteX97" fmla="*/ 427902 w 461875"/>
                <a:gd name="connsiteY97" fmla="*/ 135893 h 338997"/>
                <a:gd name="connsiteX98" fmla="*/ 377013 w 461875"/>
                <a:gd name="connsiteY98" fmla="*/ 186783 h 338997"/>
                <a:gd name="connsiteX99" fmla="*/ 445846 w 461875"/>
                <a:gd name="connsiteY99" fmla="*/ 117899 h 338997"/>
                <a:gd name="connsiteX100" fmla="*/ 438597 w 461875"/>
                <a:gd name="connsiteY100" fmla="*/ 125147 h 338997"/>
                <a:gd name="connsiteX101" fmla="*/ 423493 w 461875"/>
                <a:gd name="connsiteY101" fmla="*/ 110042 h 338997"/>
                <a:gd name="connsiteX102" fmla="*/ 430741 w 461875"/>
                <a:gd name="connsiteY102" fmla="*/ 102794 h 338997"/>
                <a:gd name="connsiteX103" fmla="*/ 432769 w 461875"/>
                <a:gd name="connsiteY103" fmla="*/ 101932 h 338997"/>
                <a:gd name="connsiteX104" fmla="*/ 434796 w 461875"/>
                <a:gd name="connsiteY104" fmla="*/ 102794 h 338997"/>
                <a:gd name="connsiteX105" fmla="*/ 445795 w 461875"/>
                <a:gd name="connsiteY105" fmla="*/ 113793 h 338997"/>
                <a:gd name="connsiteX106" fmla="*/ 445795 w 461875"/>
                <a:gd name="connsiteY106" fmla="*/ 117899 h 33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</a:cxnLst>
              <a:rect l="l" t="t" r="r" b="b"/>
              <a:pathLst>
                <a:path w="461875" h="338997">
                  <a:moveTo>
                    <a:pt x="456592" y="103047"/>
                  </a:moveTo>
                  <a:lnTo>
                    <a:pt x="445592" y="92048"/>
                  </a:lnTo>
                  <a:cubicBezTo>
                    <a:pt x="438547" y="85003"/>
                    <a:pt x="427041" y="85003"/>
                    <a:pt x="419995" y="92048"/>
                  </a:cubicBezTo>
                  <a:lnTo>
                    <a:pt x="407374" y="104670"/>
                  </a:lnTo>
                  <a:lnTo>
                    <a:pt x="389887" y="122157"/>
                  </a:lnTo>
                  <a:lnTo>
                    <a:pt x="389887" y="43034"/>
                  </a:lnTo>
                  <a:cubicBezTo>
                    <a:pt x="389887" y="38827"/>
                    <a:pt x="386491" y="35430"/>
                    <a:pt x="382284" y="35430"/>
                  </a:cubicBezTo>
                  <a:lnTo>
                    <a:pt x="85357" y="35430"/>
                  </a:lnTo>
                  <a:cubicBezTo>
                    <a:pt x="81759" y="15308"/>
                    <a:pt x="64170" y="0"/>
                    <a:pt x="43034" y="0"/>
                  </a:cubicBezTo>
                  <a:cubicBezTo>
                    <a:pt x="19312" y="0"/>
                    <a:pt x="0" y="19312"/>
                    <a:pt x="0" y="43034"/>
                  </a:cubicBezTo>
                  <a:lnTo>
                    <a:pt x="0" y="295964"/>
                  </a:lnTo>
                  <a:cubicBezTo>
                    <a:pt x="0" y="319685"/>
                    <a:pt x="19312" y="338997"/>
                    <a:pt x="43034" y="338997"/>
                  </a:cubicBezTo>
                  <a:lnTo>
                    <a:pt x="382284" y="338997"/>
                  </a:lnTo>
                  <a:cubicBezTo>
                    <a:pt x="386491" y="338997"/>
                    <a:pt x="389887" y="335601"/>
                    <a:pt x="389887" y="331394"/>
                  </a:cubicBezTo>
                  <a:lnTo>
                    <a:pt x="389887" y="195299"/>
                  </a:lnTo>
                  <a:lnTo>
                    <a:pt x="443970" y="141215"/>
                  </a:lnTo>
                  <a:lnTo>
                    <a:pt x="456592" y="128594"/>
                  </a:lnTo>
                  <a:cubicBezTo>
                    <a:pt x="463637" y="121549"/>
                    <a:pt x="463637" y="110093"/>
                    <a:pt x="456592" y="102997"/>
                  </a:cubicBezTo>
                  <a:close/>
                  <a:moveTo>
                    <a:pt x="43084" y="15257"/>
                  </a:moveTo>
                  <a:cubicBezTo>
                    <a:pt x="58442" y="15257"/>
                    <a:pt x="70912" y="27726"/>
                    <a:pt x="70912" y="43084"/>
                  </a:cubicBezTo>
                  <a:lnTo>
                    <a:pt x="70912" y="263219"/>
                  </a:lnTo>
                  <a:cubicBezTo>
                    <a:pt x="63409" y="256833"/>
                    <a:pt x="53678" y="252981"/>
                    <a:pt x="43084" y="252981"/>
                  </a:cubicBezTo>
                  <a:cubicBezTo>
                    <a:pt x="32490" y="252981"/>
                    <a:pt x="22759" y="256833"/>
                    <a:pt x="15256" y="263219"/>
                  </a:cubicBezTo>
                  <a:lnTo>
                    <a:pt x="15256" y="43034"/>
                  </a:lnTo>
                  <a:cubicBezTo>
                    <a:pt x="15256" y="27675"/>
                    <a:pt x="27726" y="15206"/>
                    <a:pt x="43084" y="15206"/>
                  </a:cubicBezTo>
                  <a:close/>
                  <a:moveTo>
                    <a:pt x="374731" y="323842"/>
                  </a:moveTo>
                  <a:lnTo>
                    <a:pt x="43084" y="323842"/>
                  </a:lnTo>
                  <a:cubicBezTo>
                    <a:pt x="27726" y="323842"/>
                    <a:pt x="15256" y="311372"/>
                    <a:pt x="15256" y="296014"/>
                  </a:cubicBezTo>
                  <a:cubicBezTo>
                    <a:pt x="15256" y="280656"/>
                    <a:pt x="27726" y="268187"/>
                    <a:pt x="43084" y="268187"/>
                  </a:cubicBezTo>
                  <a:cubicBezTo>
                    <a:pt x="58442" y="268187"/>
                    <a:pt x="70912" y="280656"/>
                    <a:pt x="70912" y="296014"/>
                  </a:cubicBezTo>
                  <a:cubicBezTo>
                    <a:pt x="70912" y="300221"/>
                    <a:pt x="74307" y="303617"/>
                    <a:pt x="78515" y="303617"/>
                  </a:cubicBezTo>
                  <a:cubicBezTo>
                    <a:pt x="82722" y="303617"/>
                    <a:pt x="86118" y="300221"/>
                    <a:pt x="86118" y="296014"/>
                  </a:cubicBezTo>
                  <a:lnTo>
                    <a:pt x="86118" y="50687"/>
                  </a:lnTo>
                  <a:lnTo>
                    <a:pt x="374731" y="50687"/>
                  </a:lnTo>
                  <a:lnTo>
                    <a:pt x="374731" y="137413"/>
                  </a:lnTo>
                  <a:lnTo>
                    <a:pt x="325616" y="186529"/>
                  </a:lnTo>
                  <a:cubicBezTo>
                    <a:pt x="325616" y="186529"/>
                    <a:pt x="325616" y="186529"/>
                    <a:pt x="325616" y="186529"/>
                  </a:cubicBezTo>
                  <a:cubicBezTo>
                    <a:pt x="325007" y="187138"/>
                    <a:pt x="324551" y="187898"/>
                    <a:pt x="324145" y="188709"/>
                  </a:cubicBezTo>
                  <a:cubicBezTo>
                    <a:pt x="324044" y="188912"/>
                    <a:pt x="323942" y="189115"/>
                    <a:pt x="323892" y="189317"/>
                  </a:cubicBezTo>
                  <a:cubicBezTo>
                    <a:pt x="323841" y="189520"/>
                    <a:pt x="323740" y="189672"/>
                    <a:pt x="323639" y="189875"/>
                  </a:cubicBezTo>
                  <a:lnTo>
                    <a:pt x="314008" y="225356"/>
                  </a:lnTo>
                  <a:cubicBezTo>
                    <a:pt x="314008" y="225356"/>
                    <a:pt x="314008" y="225458"/>
                    <a:pt x="314008" y="225559"/>
                  </a:cubicBezTo>
                  <a:cubicBezTo>
                    <a:pt x="313856" y="226116"/>
                    <a:pt x="313754" y="226725"/>
                    <a:pt x="313754" y="227333"/>
                  </a:cubicBezTo>
                  <a:cubicBezTo>
                    <a:pt x="313754" y="227333"/>
                    <a:pt x="313754" y="227333"/>
                    <a:pt x="313754" y="227333"/>
                  </a:cubicBezTo>
                  <a:lnTo>
                    <a:pt x="313754" y="227333"/>
                  </a:lnTo>
                  <a:lnTo>
                    <a:pt x="313754" y="277615"/>
                  </a:lnTo>
                  <a:lnTo>
                    <a:pt x="289678" y="277615"/>
                  </a:lnTo>
                  <a:lnTo>
                    <a:pt x="289678" y="197326"/>
                  </a:lnTo>
                  <a:cubicBezTo>
                    <a:pt x="289678" y="193119"/>
                    <a:pt x="286282" y="189723"/>
                    <a:pt x="282075" y="189723"/>
                  </a:cubicBezTo>
                  <a:lnTo>
                    <a:pt x="243603" y="189723"/>
                  </a:lnTo>
                  <a:cubicBezTo>
                    <a:pt x="239396" y="189723"/>
                    <a:pt x="236000" y="193119"/>
                    <a:pt x="236000" y="197326"/>
                  </a:cubicBezTo>
                  <a:lnTo>
                    <a:pt x="236000" y="277615"/>
                  </a:lnTo>
                  <a:lnTo>
                    <a:pt x="209389" y="277615"/>
                  </a:lnTo>
                  <a:lnTo>
                    <a:pt x="209389" y="151454"/>
                  </a:lnTo>
                  <a:lnTo>
                    <a:pt x="321357" y="151454"/>
                  </a:lnTo>
                  <a:cubicBezTo>
                    <a:pt x="325565" y="151454"/>
                    <a:pt x="328960" y="148058"/>
                    <a:pt x="328960" y="143851"/>
                  </a:cubicBezTo>
                  <a:lnTo>
                    <a:pt x="328960" y="89564"/>
                  </a:lnTo>
                  <a:cubicBezTo>
                    <a:pt x="328960" y="85358"/>
                    <a:pt x="325565" y="81961"/>
                    <a:pt x="321357" y="81961"/>
                  </a:cubicBezTo>
                  <a:lnTo>
                    <a:pt x="201786" y="81961"/>
                  </a:lnTo>
                  <a:cubicBezTo>
                    <a:pt x="197579" y="81961"/>
                    <a:pt x="194183" y="85358"/>
                    <a:pt x="194183" y="89564"/>
                  </a:cubicBezTo>
                  <a:lnTo>
                    <a:pt x="194183" y="285218"/>
                  </a:lnTo>
                  <a:cubicBezTo>
                    <a:pt x="194183" y="289425"/>
                    <a:pt x="197579" y="292821"/>
                    <a:pt x="201786" y="292821"/>
                  </a:cubicBezTo>
                  <a:lnTo>
                    <a:pt x="321357" y="292821"/>
                  </a:lnTo>
                  <a:cubicBezTo>
                    <a:pt x="325565" y="292821"/>
                    <a:pt x="328960" y="289425"/>
                    <a:pt x="328960" y="285218"/>
                  </a:cubicBezTo>
                  <a:lnTo>
                    <a:pt x="328960" y="233111"/>
                  </a:lnTo>
                  <a:lnTo>
                    <a:pt x="358815" y="225001"/>
                  </a:lnTo>
                  <a:cubicBezTo>
                    <a:pt x="358815" y="225001"/>
                    <a:pt x="359018" y="224900"/>
                    <a:pt x="359120" y="224900"/>
                  </a:cubicBezTo>
                  <a:cubicBezTo>
                    <a:pt x="359576" y="224748"/>
                    <a:pt x="359981" y="224596"/>
                    <a:pt x="360387" y="224393"/>
                  </a:cubicBezTo>
                  <a:cubicBezTo>
                    <a:pt x="360539" y="224292"/>
                    <a:pt x="360691" y="224241"/>
                    <a:pt x="360843" y="224140"/>
                  </a:cubicBezTo>
                  <a:cubicBezTo>
                    <a:pt x="361350" y="223836"/>
                    <a:pt x="361806" y="223481"/>
                    <a:pt x="362262" y="223075"/>
                  </a:cubicBezTo>
                  <a:lnTo>
                    <a:pt x="362262" y="223075"/>
                  </a:lnTo>
                  <a:cubicBezTo>
                    <a:pt x="362262" y="223075"/>
                    <a:pt x="362262" y="223075"/>
                    <a:pt x="362262" y="223075"/>
                  </a:cubicBezTo>
                  <a:lnTo>
                    <a:pt x="374782" y="210556"/>
                  </a:lnTo>
                  <a:lnTo>
                    <a:pt x="374782" y="323842"/>
                  </a:lnTo>
                  <a:close/>
                  <a:moveTo>
                    <a:pt x="334840" y="206500"/>
                  </a:moveTo>
                  <a:lnTo>
                    <a:pt x="338490" y="210150"/>
                  </a:lnTo>
                  <a:lnTo>
                    <a:pt x="342140" y="213799"/>
                  </a:lnTo>
                  <a:lnTo>
                    <a:pt x="332154" y="216537"/>
                  </a:lnTo>
                  <a:lnTo>
                    <a:pt x="334891" y="206551"/>
                  </a:lnTo>
                  <a:close/>
                  <a:moveTo>
                    <a:pt x="274421" y="277615"/>
                  </a:moveTo>
                  <a:lnTo>
                    <a:pt x="251156" y="277615"/>
                  </a:lnTo>
                  <a:lnTo>
                    <a:pt x="251156" y="204929"/>
                  </a:lnTo>
                  <a:lnTo>
                    <a:pt x="274421" y="204929"/>
                  </a:lnTo>
                  <a:lnTo>
                    <a:pt x="274421" y="277615"/>
                  </a:lnTo>
                  <a:close/>
                  <a:moveTo>
                    <a:pt x="313704" y="136248"/>
                  </a:moveTo>
                  <a:lnTo>
                    <a:pt x="209338" y="136248"/>
                  </a:lnTo>
                  <a:lnTo>
                    <a:pt x="209338" y="97168"/>
                  </a:lnTo>
                  <a:lnTo>
                    <a:pt x="313704" y="97168"/>
                  </a:lnTo>
                  <a:lnTo>
                    <a:pt x="313704" y="136248"/>
                  </a:lnTo>
                  <a:close/>
                  <a:moveTo>
                    <a:pt x="376962" y="186783"/>
                  </a:moveTo>
                  <a:lnTo>
                    <a:pt x="376962" y="186783"/>
                  </a:lnTo>
                  <a:cubicBezTo>
                    <a:pt x="376962" y="186783"/>
                    <a:pt x="356839" y="206957"/>
                    <a:pt x="356839" y="206957"/>
                  </a:cubicBezTo>
                  <a:lnTo>
                    <a:pt x="349286" y="199404"/>
                  </a:lnTo>
                  <a:lnTo>
                    <a:pt x="341734" y="191852"/>
                  </a:lnTo>
                  <a:lnTo>
                    <a:pt x="387708" y="145878"/>
                  </a:lnTo>
                  <a:lnTo>
                    <a:pt x="387708" y="145878"/>
                  </a:lnTo>
                  <a:cubicBezTo>
                    <a:pt x="387708" y="145878"/>
                    <a:pt x="412798" y="120788"/>
                    <a:pt x="412798" y="120788"/>
                  </a:cubicBezTo>
                  <a:lnTo>
                    <a:pt x="427902" y="135893"/>
                  </a:lnTo>
                  <a:lnTo>
                    <a:pt x="377013" y="186783"/>
                  </a:lnTo>
                  <a:close/>
                  <a:moveTo>
                    <a:pt x="445846" y="117899"/>
                  </a:moveTo>
                  <a:lnTo>
                    <a:pt x="438597" y="125147"/>
                  </a:lnTo>
                  <a:lnTo>
                    <a:pt x="423493" y="110042"/>
                  </a:lnTo>
                  <a:lnTo>
                    <a:pt x="430741" y="102794"/>
                  </a:lnTo>
                  <a:cubicBezTo>
                    <a:pt x="431502" y="102084"/>
                    <a:pt x="432312" y="101932"/>
                    <a:pt x="432769" y="101932"/>
                  </a:cubicBezTo>
                  <a:cubicBezTo>
                    <a:pt x="433225" y="101932"/>
                    <a:pt x="434086" y="102034"/>
                    <a:pt x="434796" y="102794"/>
                  </a:cubicBezTo>
                  <a:lnTo>
                    <a:pt x="445795" y="113793"/>
                  </a:lnTo>
                  <a:cubicBezTo>
                    <a:pt x="446910" y="114908"/>
                    <a:pt x="446910" y="116733"/>
                    <a:pt x="445795" y="117899"/>
                  </a:cubicBezTo>
                  <a:close/>
                </a:path>
              </a:pathLst>
            </a:custGeom>
            <a:grpFill/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  <p:grpSp>
        <p:nvGrpSpPr>
          <p:cNvPr id="954" name="Bild 3">
            <a:extLst>
              <a:ext uri="{FF2B5EF4-FFF2-40B4-BE49-F238E27FC236}">
                <a16:creationId xmlns:a16="http://schemas.microsoft.com/office/drawing/2014/main" id="{BBD5BB38-AC6B-934B-89BD-08828EAFBEBF}"/>
              </a:ext>
            </a:extLst>
          </p:cNvPr>
          <p:cNvGrpSpPr/>
          <p:nvPr/>
        </p:nvGrpSpPr>
        <p:grpSpPr>
          <a:xfrm>
            <a:off x="5070654" y="5274450"/>
            <a:ext cx="471457" cy="471653"/>
            <a:chOff x="5355705" y="5594045"/>
            <a:chExt cx="364999" cy="365151"/>
          </a:xfrm>
          <a:solidFill>
            <a:schemeClr val="bg1"/>
          </a:solidFill>
        </p:grpSpPr>
        <p:sp>
          <p:nvSpPr>
            <p:cNvPr id="955" name="Frihandsfigur: Form 954">
              <a:extLst>
                <a:ext uri="{FF2B5EF4-FFF2-40B4-BE49-F238E27FC236}">
                  <a16:creationId xmlns:a16="http://schemas.microsoft.com/office/drawing/2014/main" id="{87CB1086-F76F-F07D-5C35-D8C5DB6434A2}"/>
                </a:ext>
              </a:extLst>
            </p:cNvPr>
            <p:cNvSpPr/>
            <p:nvPr/>
          </p:nvSpPr>
          <p:spPr>
            <a:xfrm>
              <a:off x="5601385" y="5741677"/>
              <a:ext cx="119318" cy="69868"/>
            </a:xfrm>
            <a:custGeom>
              <a:avLst/>
              <a:gdLst>
                <a:gd name="connsiteX0" fmla="*/ 117291 w 119318"/>
                <a:gd name="connsiteY0" fmla="*/ 39253 h 69868"/>
                <a:gd name="connsiteX1" fmla="*/ 118812 w 119318"/>
                <a:gd name="connsiteY1" fmla="*/ 36820 h 69868"/>
                <a:gd name="connsiteX2" fmla="*/ 118862 w 119318"/>
                <a:gd name="connsiteY2" fmla="*/ 36617 h 69868"/>
                <a:gd name="connsiteX3" fmla="*/ 119318 w 119318"/>
                <a:gd name="connsiteY3" fmla="*/ 34032 h 69868"/>
                <a:gd name="connsiteX4" fmla="*/ 119318 w 119318"/>
                <a:gd name="connsiteY4" fmla="*/ 33931 h 69868"/>
                <a:gd name="connsiteX5" fmla="*/ 119318 w 119318"/>
                <a:gd name="connsiteY5" fmla="*/ 33779 h 69868"/>
                <a:gd name="connsiteX6" fmla="*/ 118710 w 119318"/>
                <a:gd name="connsiteY6" fmla="*/ 31042 h 69868"/>
                <a:gd name="connsiteX7" fmla="*/ 118710 w 119318"/>
                <a:gd name="connsiteY7" fmla="*/ 31042 h 69868"/>
                <a:gd name="connsiteX8" fmla="*/ 117038 w 119318"/>
                <a:gd name="connsiteY8" fmla="*/ 28609 h 69868"/>
                <a:gd name="connsiteX9" fmla="*/ 117038 w 119318"/>
                <a:gd name="connsiteY9" fmla="*/ 28609 h 69868"/>
                <a:gd name="connsiteX10" fmla="*/ 89362 w 119318"/>
                <a:gd name="connsiteY10" fmla="*/ 2099 h 69868"/>
                <a:gd name="connsiteX11" fmla="*/ 78617 w 119318"/>
                <a:gd name="connsiteY11" fmla="*/ 2353 h 69868"/>
                <a:gd name="connsiteX12" fmla="*/ 78870 w 119318"/>
                <a:gd name="connsiteY12" fmla="*/ 13098 h 69868"/>
                <a:gd name="connsiteX13" fmla="*/ 92961 w 119318"/>
                <a:gd name="connsiteY13" fmla="*/ 26581 h 69868"/>
                <a:gd name="connsiteX14" fmla="*/ 7553 w 119318"/>
                <a:gd name="connsiteY14" fmla="*/ 26936 h 69868"/>
                <a:gd name="connsiteX15" fmla="*/ 1 w 119318"/>
                <a:gd name="connsiteY15" fmla="*/ 34590 h 69868"/>
                <a:gd name="connsiteX16" fmla="*/ 7604 w 119318"/>
                <a:gd name="connsiteY16" fmla="*/ 42142 h 69868"/>
                <a:gd name="connsiteX17" fmla="*/ 7604 w 119318"/>
                <a:gd name="connsiteY17" fmla="*/ 42142 h 69868"/>
                <a:gd name="connsiteX18" fmla="*/ 93924 w 119318"/>
                <a:gd name="connsiteY18" fmla="*/ 41787 h 69868"/>
                <a:gd name="connsiteX19" fmla="*/ 79377 w 119318"/>
                <a:gd name="connsiteY19" fmla="*/ 56993 h 69868"/>
                <a:gd name="connsiteX20" fmla="*/ 79631 w 119318"/>
                <a:gd name="connsiteY20" fmla="*/ 67739 h 69868"/>
                <a:gd name="connsiteX21" fmla="*/ 84902 w 119318"/>
                <a:gd name="connsiteY21" fmla="*/ 69868 h 69868"/>
                <a:gd name="connsiteX22" fmla="*/ 90376 w 119318"/>
                <a:gd name="connsiteY22" fmla="*/ 67537 h 69868"/>
                <a:gd name="connsiteX23" fmla="*/ 117190 w 119318"/>
                <a:gd name="connsiteY23" fmla="*/ 39506 h 69868"/>
                <a:gd name="connsiteX24" fmla="*/ 117190 w 119318"/>
                <a:gd name="connsiteY24" fmla="*/ 39506 h 69868"/>
                <a:gd name="connsiteX25" fmla="*/ 117291 w 119318"/>
                <a:gd name="connsiteY25" fmla="*/ 39405 h 69868"/>
                <a:gd name="connsiteX26" fmla="*/ 117291 w 119318"/>
                <a:gd name="connsiteY26" fmla="*/ 39354 h 6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19318" h="69868">
                  <a:moveTo>
                    <a:pt x="117291" y="39253"/>
                  </a:moveTo>
                  <a:cubicBezTo>
                    <a:pt x="117950" y="38543"/>
                    <a:pt x="118457" y="37732"/>
                    <a:pt x="118812" y="36820"/>
                  </a:cubicBezTo>
                  <a:cubicBezTo>
                    <a:pt x="118812" y="36769"/>
                    <a:pt x="118812" y="36668"/>
                    <a:pt x="118862" y="36617"/>
                  </a:cubicBezTo>
                  <a:cubicBezTo>
                    <a:pt x="119167" y="35806"/>
                    <a:pt x="119318" y="34945"/>
                    <a:pt x="119318" y="34032"/>
                  </a:cubicBezTo>
                  <a:cubicBezTo>
                    <a:pt x="119318" y="34032"/>
                    <a:pt x="119318" y="33982"/>
                    <a:pt x="119318" y="33931"/>
                  </a:cubicBezTo>
                  <a:cubicBezTo>
                    <a:pt x="119318" y="33880"/>
                    <a:pt x="119318" y="33829"/>
                    <a:pt x="119318" y="33779"/>
                  </a:cubicBezTo>
                  <a:cubicBezTo>
                    <a:pt x="119318" y="32816"/>
                    <a:pt x="119065" y="31903"/>
                    <a:pt x="118710" y="31042"/>
                  </a:cubicBezTo>
                  <a:cubicBezTo>
                    <a:pt x="118710" y="31042"/>
                    <a:pt x="118710" y="31042"/>
                    <a:pt x="118710" y="31042"/>
                  </a:cubicBezTo>
                  <a:cubicBezTo>
                    <a:pt x="118305" y="30129"/>
                    <a:pt x="117747" y="29318"/>
                    <a:pt x="117038" y="28609"/>
                  </a:cubicBezTo>
                  <a:cubicBezTo>
                    <a:pt x="117038" y="28609"/>
                    <a:pt x="117038" y="28609"/>
                    <a:pt x="117038" y="28609"/>
                  </a:cubicBezTo>
                  <a:lnTo>
                    <a:pt x="89362" y="2099"/>
                  </a:lnTo>
                  <a:cubicBezTo>
                    <a:pt x="86321" y="-790"/>
                    <a:pt x="81506" y="-689"/>
                    <a:pt x="78617" y="2353"/>
                  </a:cubicBezTo>
                  <a:cubicBezTo>
                    <a:pt x="75727" y="5394"/>
                    <a:pt x="75829" y="10209"/>
                    <a:pt x="78870" y="13098"/>
                  </a:cubicBezTo>
                  <a:lnTo>
                    <a:pt x="92961" y="26581"/>
                  </a:lnTo>
                  <a:lnTo>
                    <a:pt x="7553" y="26936"/>
                  </a:lnTo>
                  <a:cubicBezTo>
                    <a:pt x="3346" y="26936"/>
                    <a:pt x="-50" y="30383"/>
                    <a:pt x="1" y="34590"/>
                  </a:cubicBezTo>
                  <a:cubicBezTo>
                    <a:pt x="1" y="38797"/>
                    <a:pt x="3397" y="42142"/>
                    <a:pt x="7604" y="42142"/>
                  </a:cubicBezTo>
                  <a:lnTo>
                    <a:pt x="7604" y="42142"/>
                  </a:lnTo>
                  <a:lnTo>
                    <a:pt x="93924" y="41787"/>
                  </a:lnTo>
                  <a:lnTo>
                    <a:pt x="79377" y="56993"/>
                  </a:lnTo>
                  <a:cubicBezTo>
                    <a:pt x="76488" y="60035"/>
                    <a:pt x="76589" y="64850"/>
                    <a:pt x="79631" y="67739"/>
                  </a:cubicBezTo>
                  <a:cubicBezTo>
                    <a:pt x="81100" y="69159"/>
                    <a:pt x="82976" y="69868"/>
                    <a:pt x="84902" y="69868"/>
                  </a:cubicBezTo>
                  <a:cubicBezTo>
                    <a:pt x="86879" y="69868"/>
                    <a:pt x="88906" y="69057"/>
                    <a:pt x="90376" y="67537"/>
                  </a:cubicBezTo>
                  <a:lnTo>
                    <a:pt x="117190" y="39506"/>
                  </a:lnTo>
                  <a:lnTo>
                    <a:pt x="117190" y="39506"/>
                  </a:lnTo>
                  <a:cubicBezTo>
                    <a:pt x="117190" y="39506"/>
                    <a:pt x="117291" y="39405"/>
                    <a:pt x="117291" y="39405"/>
                  </a:cubicBezTo>
                  <a:cubicBezTo>
                    <a:pt x="117291" y="39405"/>
                    <a:pt x="117291" y="39354"/>
                    <a:pt x="117291" y="39354"/>
                  </a:cubicBezTo>
                  <a:close/>
                </a:path>
              </a:pathLst>
            </a:custGeom>
            <a:grpFill/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956" name="Frihandsfigur: Form 955">
              <a:extLst>
                <a:ext uri="{FF2B5EF4-FFF2-40B4-BE49-F238E27FC236}">
                  <a16:creationId xmlns:a16="http://schemas.microsoft.com/office/drawing/2014/main" id="{7E353348-7693-7001-3C24-531466644EAC}"/>
                </a:ext>
              </a:extLst>
            </p:cNvPr>
            <p:cNvSpPr/>
            <p:nvPr/>
          </p:nvSpPr>
          <p:spPr>
            <a:xfrm>
              <a:off x="5355705" y="5741626"/>
              <a:ext cx="119318" cy="69817"/>
            </a:xfrm>
            <a:custGeom>
              <a:avLst/>
              <a:gdLst>
                <a:gd name="connsiteX0" fmla="*/ 26357 w 119318"/>
                <a:gd name="connsiteY0" fmla="*/ 43257 h 69817"/>
                <a:gd name="connsiteX1" fmla="*/ 111766 w 119318"/>
                <a:gd name="connsiteY1" fmla="*/ 42903 h 69817"/>
                <a:gd name="connsiteX2" fmla="*/ 119318 w 119318"/>
                <a:gd name="connsiteY2" fmla="*/ 35249 h 69817"/>
                <a:gd name="connsiteX3" fmla="*/ 111715 w 119318"/>
                <a:gd name="connsiteY3" fmla="*/ 27696 h 69817"/>
                <a:gd name="connsiteX4" fmla="*/ 111715 w 119318"/>
                <a:gd name="connsiteY4" fmla="*/ 27696 h 69817"/>
                <a:gd name="connsiteX5" fmla="*/ 25394 w 119318"/>
                <a:gd name="connsiteY5" fmla="*/ 28051 h 69817"/>
                <a:gd name="connsiteX6" fmla="*/ 39942 w 119318"/>
                <a:gd name="connsiteY6" fmla="*/ 12845 h 69817"/>
                <a:gd name="connsiteX7" fmla="*/ 39688 w 119318"/>
                <a:gd name="connsiteY7" fmla="*/ 2099 h 69817"/>
                <a:gd name="connsiteX8" fmla="*/ 28942 w 119318"/>
                <a:gd name="connsiteY8" fmla="*/ 2353 h 69817"/>
                <a:gd name="connsiteX9" fmla="*/ 2129 w 119318"/>
                <a:gd name="connsiteY9" fmla="*/ 30383 h 69817"/>
                <a:gd name="connsiteX10" fmla="*/ 2129 w 119318"/>
                <a:gd name="connsiteY10" fmla="*/ 30383 h 69817"/>
                <a:gd name="connsiteX11" fmla="*/ 2027 w 119318"/>
                <a:gd name="connsiteY11" fmla="*/ 30484 h 69817"/>
                <a:gd name="connsiteX12" fmla="*/ 2027 w 119318"/>
                <a:gd name="connsiteY12" fmla="*/ 30535 h 69817"/>
                <a:gd name="connsiteX13" fmla="*/ 507 w 119318"/>
                <a:gd name="connsiteY13" fmla="*/ 32968 h 69817"/>
                <a:gd name="connsiteX14" fmla="*/ 456 w 119318"/>
                <a:gd name="connsiteY14" fmla="*/ 33171 h 69817"/>
                <a:gd name="connsiteX15" fmla="*/ 0 w 119318"/>
                <a:gd name="connsiteY15" fmla="*/ 35755 h 69817"/>
                <a:gd name="connsiteX16" fmla="*/ 0 w 119318"/>
                <a:gd name="connsiteY16" fmla="*/ 35857 h 69817"/>
                <a:gd name="connsiteX17" fmla="*/ 0 w 119318"/>
                <a:gd name="connsiteY17" fmla="*/ 36009 h 69817"/>
                <a:gd name="connsiteX18" fmla="*/ 608 w 119318"/>
                <a:gd name="connsiteY18" fmla="*/ 38746 h 69817"/>
                <a:gd name="connsiteX19" fmla="*/ 608 w 119318"/>
                <a:gd name="connsiteY19" fmla="*/ 38746 h 69817"/>
                <a:gd name="connsiteX20" fmla="*/ 2281 w 119318"/>
                <a:gd name="connsiteY20" fmla="*/ 41179 h 69817"/>
                <a:gd name="connsiteX21" fmla="*/ 2281 w 119318"/>
                <a:gd name="connsiteY21" fmla="*/ 41179 h 69817"/>
                <a:gd name="connsiteX22" fmla="*/ 29956 w 119318"/>
                <a:gd name="connsiteY22" fmla="*/ 67689 h 69817"/>
                <a:gd name="connsiteX23" fmla="*/ 35227 w 119318"/>
                <a:gd name="connsiteY23" fmla="*/ 69818 h 69817"/>
                <a:gd name="connsiteX24" fmla="*/ 40702 w 119318"/>
                <a:gd name="connsiteY24" fmla="*/ 67486 h 69817"/>
                <a:gd name="connsiteX25" fmla="*/ 40448 w 119318"/>
                <a:gd name="connsiteY25" fmla="*/ 56740 h 69817"/>
                <a:gd name="connsiteX26" fmla="*/ 26357 w 119318"/>
                <a:gd name="connsiteY26" fmla="*/ 43257 h 69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19318" h="69817">
                  <a:moveTo>
                    <a:pt x="26357" y="43257"/>
                  </a:moveTo>
                  <a:lnTo>
                    <a:pt x="111766" y="42903"/>
                  </a:lnTo>
                  <a:cubicBezTo>
                    <a:pt x="115973" y="42903"/>
                    <a:pt x="119369" y="39456"/>
                    <a:pt x="119318" y="35249"/>
                  </a:cubicBezTo>
                  <a:cubicBezTo>
                    <a:pt x="119318" y="31042"/>
                    <a:pt x="115922" y="27696"/>
                    <a:pt x="111715" y="27696"/>
                  </a:cubicBezTo>
                  <a:lnTo>
                    <a:pt x="111715" y="27696"/>
                  </a:lnTo>
                  <a:lnTo>
                    <a:pt x="25394" y="28051"/>
                  </a:lnTo>
                  <a:lnTo>
                    <a:pt x="39942" y="12845"/>
                  </a:lnTo>
                  <a:cubicBezTo>
                    <a:pt x="42831" y="9804"/>
                    <a:pt x="42729" y="4989"/>
                    <a:pt x="39688" y="2099"/>
                  </a:cubicBezTo>
                  <a:cubicBezTo>
                    <a:pt x="36647" y="-790"/>
                    <a:pt x="31832" y="-689"/>
                    <a:pt x="28942" y="2353"/>
                  </a:cubicBezTo>
                  <a:lnTo>
                    <a:pt x="2129" y="30383"/>
                  </a:lnTo>
                  <a:lnTo>
                    <a:pt x="2129" y="30383"/>
                  </a:lnTo>
                  <a:cubicBezTo>
                    <a:pt x="2129" y="30383"/>
                    <a:pt x="2027" y="30484"/>
                    <a:pt x="2027" y="30484"/>
                  </a:cubicBezTo>
                  <a:cubicBezTo>
                    <a:pt x="2027" y="30484"/>
                    <a:pt x="2027" y="30535"/>
                    <a:pt x="2027" y="30535"/>
                  </a:cubicBezTo>
                  <a:cubicBezTo>
                    <a:pt x="1368" y="31245"/>
                    <a:pt x="862" y="32055"/>
                    <a:pt x="507" y="32968"/>
                  </a:cubicBezTo>
                  <a:cubicBezTo>
                    <a:pt x="507" y="33018"/>
                    <a:pt x="507" y="33120"/>
                    <a:pt x="456" y="33171"/>
                  </a:cubicBezTo>
                  <a:cubicBezTo>
                    <a:pt x="152" y="33982"/>
                    <a:pt x="0" y="34843"/>
                    <a:pt x="0" y="35755"/>
                  </a:cubicBezTo>
                  <a:cubicBezTo>
                    <a:pt x="0" y="35755"/>
                    <a:pt x="0" y="35806"/>
                    <a:pt x="0" y="35857"/>
                  </a:cubicBezTo>
                  <a:cubicBezTo>
                    <a:pt x="0" y="35908"/>
                    <a:pt x="0" y="35958"/>
                    <a:pt x="0" y="36009"/>
                  </a:cubicBezTo>
                  <a:cubicBezTo>
                    <a:pt x="0" y="36972"/>
                    <a:pt x="253" y="37885"/>
                    <a:pt x="608" y="38746"/>
                  </a:cubicBezTo>
                  <a:cubicBezTo>
                    <a:pt x="608" y="38746"/>
                    <a:pt x="608" y="38746"/>
                    <a:pt x="608" y="38746"/>
                  </a:cubicBezTo>
                  <a:cubicBezTo>
                    <a:pt x="1013" y="39658"/>
                    <a:pt x="1571" y="40470"/>
                    <a:pt x="2281" y="41179"/>
                  </a:cubicBezTo>
                  <a:cubicBezTo>
                    <a:pt x="2281" y="41179"/>
                    <a:pt x="2281" y="41179"/>
                    <a:pt x="2281" y="41179"/>
                  </a:cubicBezTo>
                  <a:lnTo>
                    <a:pt x="29956" y="67689"/>
                  </a:lnTo>
                  <a:cubicBezTo>
                    <a:pt x="31426" y="69108"/>
                    <a:pt x="33302" y="69818"/>
                    <a:pt x="35227" y="69818"/>
                  </a:cubicBezTo>
                  <a:cubicBezTo>
                    <a:pt x="37204" y="69818"/>
                    <a:pt x="39232" y="69006"/>
                    <a:pt x="40702" y="67486"/>
                  </a:cubicBezTo>
                  <a:cubicBezTo>
                    <a:pt x="43591" y="64445"/>
                    <a:pt x="43490" y="59629"/>
                    <a:pt x="40448" y="56740"/>
                  </a:cubicBezTo>
                  <a:lnTo>
                    <a:pt x="26357" y="43257"/>
                  </a:lnTo>
                  <a:close/>
                </a:path>
              </a:pathLst>
            </a:custGeom>
            <a:grpFill/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957" name="Frihandsfigur: Form 956">
              <a:extLst>
                <a:ext uri="{FF2B5EF4-FFF2-40B4-BE49-F238E27FC236}">
                  <a16:creationId xmlns:a16="http://schemas.microsoft.com/office/drawing/2014/main" id="{6CE3CD53-A67B-EAB9-8389-75D12903AF38}"/>
                </a:ext>
              </a:extLst>
            </p:cNvPr>
            <p:cNvSpPr/>
            <p:nvPr/>
          </p:nvSpPr>
          <p:spPr>
            <a:xfrm>
              <a:off x="5580832" y="5818666"/>
              <a:ext cx="89184" cy="89387"/>
            </a:xfrm>
            <a:custGeom>
              <a:avLst/>
              <a:gdLst>
                <a:gd name="connsiteX0" fmla="*/ 89184 w 89184"/>
                <a:gd name="connsiteY0" fmla="*/ 81125 h 89387"/>
                <a:gd name="connsiteX1" fmla="*/ 89184 w 89184"/>
                <a:gd name="connsiteY1" fmla="*/ 80973 h 89387"/>
                <a:gd name="connsiteX2" fmla="*/ 89184 w 89184"/>
                <a:gd name="connsiteY2" fmla="*/ 80872 h 89387"/>
                <a:gd name="connsiteX3" fmla="*/ 88373 w 89184"/>
                <a:gd name="connsiteY3" fmla="*/ 42552 h 89387"/>
                <a:gd name="connsiteX4" fmla="*/ 80618 w 89184"/>
                <a:gd name="connsiteY4" fmla="*/ 35101 h 89387"/>
                <a:gd name="connsiteX5" fmla="*/ 73167 w 89184"/>
                <a:gd name="connsiteY5" fmla="*/ 42856 h 89387"/>
                <a:gd name="connsiteX6" fmla="*/ 73573 w 89184"/>
                <a:gd name="connsiteY6" fmla="*/ 62371 h 89387"/>
                <a:gd name="connsiteX7" fmla="*/ 12951 w 89184"/>
                <a:gd name="connsiteY7" fmla="*/ 2205 h 89387"/>
                <a:gd name="connsiteX8" fmla="*/ 2205 w 89184"/>
                <a:gd name="connsiteY8" fmla="*/ 2205 h 89387"/>
                <a:gd name="connsiteX9" fmla="*/ 2205 w 89184"/>
                <a:gd name="connsiteY9" fmla="*/ 12951 h 89387"/>
                <a:gd name="connsiteX10" fmla="*/ 63486 w 89184"/>
                <a:gd name="connsiteY10" fmla="*/ 73725 h 89387"/>
                <a:gd name="connsiteX11" fmla="*/ 42451 w 89184"/>
                <a:gd name="connsiteY11" fmla="*/ 74181 h 89387"/>
                <a:gd name="connsiteX12" fmla="*/ 35000 w 89184"/>
                <a:gd name="connsiteY12" fmla="*/ 81936 h 89387"/>
                <a:gd name="connsiteX13" fmla="*/ 42603 w 89184"/>
                <a:gd name="connsiteY13" fmla="*/ 89387 h 89387"/>
                <a:gd name="connsiteX14" fmla="*/ 42755 w 89184"/>
                <a:gd name="connsiteY14" fmla="*/ 89387 h 89387"/>
                <a:gd name="connsiteX15" fmla="*/ 81683 w 89184"/>
                <a:gd name="connsiteY15" fmla="*/ 88526 h 89387"/>
                <a:gd name="connsiteX16" fmla="*/ 84268 w 89184"/>
                <a:gd name="connsiteY16" fmla="*/ 87968 h 89387"/>
                <a:gd name="connsiteX17" fmla="*/ 84470 w 89184"/>
                <a:gd name="connsiteY17" fmla="*/ 87917 h 89387"/>
                <a:gd name="connsiteX18" fmla="*/ 86853 w 89184"/>
                <a:gd name="connsiteY18" fmla="*/ 86346 h 89387"/>
                <a:gd name="connsiteX19" fmla="*/ 86954 w 89184"/>
                <a:gd name="connsiteY19" fmla="*/ 86295 h 89387"/>
                <a:gd name="connsiteX20" fmla="*/ 86954 w 89184"/>
                <a:gd name="connsiteY20" fmla="*/ 86295 h 89387"/>
                <a:gd name="connsiteX21" fmla="*/ 87005 w 89184"/>
                <a:gd name="connsiteY21" fmla="*/ 86245 h 89387"/>
                <a:gd name="connsiteX22" fmla="*/ 88526 w 89184"/>
                <a:gd name="connsiteY22" fmla="*/ 83913 h 89387"/>
                <a:gd name="connsiteX23" fmla="*/ 88576 w 89184"/>
                <a:gd name="connsiteY23" fmla="*/ 83812 h 89387"/>
                <a:gd name="connsiteX24" fmla="*/ 89083 w 89184"/>
                <a:gd name="connsiteY24" fmla="*/ 81125 h 89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9184" h="89387">
                  <a:moveTo>
                    <a:pt x="89184" y="81125"/>
                  </a:moveTo>
                  <a:cubicBezTo>
                    <a:pt x="89184" y="81125"/>
                    <a:pt x="89184" y="81024"/>
                    <a:pt x="89184" y="80973"/>
                  </a:cubicBezTo>
                  <a:cubicBezTo>
                    <a:pt x="89184" y="80973"/>
                    <a:pt x="89184" y="80923"/>
                    <a:pt x="89184" y="80872"/>
                  </a:cubicBezTo>
                  <a:lnTo>
                    <a:pt x="88373" y="42552"/>
                  </a:lnTo>
                  <a:cubicBezTo>
                    <a:pt x="88272" y="38345"/>
                    <a:pt x="84825" y="35152"/>
                    <a:pt x="80618" y="35101"/>
                  </a:cubicBezTo>
                  <a:cubicBezTo>
                    <a:pt x="76411" y="35202"/>
                    <a:pt x="73066" y="38649"/>
                    <a:pt x="73167" y="42856"/>
                  </a:cubicBezTo>
                  <a:lnTo>
                    <a:pt x="73573" y="62371"/>
                  </a:lnTo>
                  <a:lnTo>
                    <a:pt x="12951" y="2205"/>
                  </a:lnTo>
                  <a:cubicBezTo>
                    <a:pt x="9960" y="-735"/>
                    <a:pt x="5145" y="-735"/>
                    <a:pt x="2205" y="2205"/>
                  </a:cubicBezTo>
                  <a:cubicBezTo>
                    <a:pt x="-735" y="5196"/>
                    <a:pt x="-735" y="10011"/>
                    <a:pt x="2205" y="12951"/>
                  </a:cubicBezTo>
                  <a:lnTo>
                    <a:pt x="63486" y="73725"/>
                  </a:lnTo>
                  <a:lnTo>
                    <a:pt x="42451" y="74181"/>
                  </a:lnTo>
                  <a:cubicBezTo>
                    <a:pt x="38244" y="74283"/>
                    <a:pt x="34898" y="77729"/>
                    <a:pt x="35000" y="81936"/>
                  </a:cubicBezTo>
                  <a:cubicBezTo>
                    <a:pt x="35101" y="86092"/>
                    <a:pt x="38497" y="89387"/>
                    <a:pt x="42603" y="89387"/>
                  </a:cubicBezTo>
                  <a:lnTo>
                    <a:pt x="42755" y="89387"/>
                  </a:lnTo>
                  <a:lnTo>
                    <a:pt x="81683" y="88526"/>
                  </a:lnTo>
                  <a:cubicBezTo>
                    <a:pt x="82595" y="88526"/>
                    <a:pt x="83457" y="88323"/>
                    <a:pt x="84268" y="87968"/>
                  </a:cubicBezTo>
                  <a:cubicBezTo>
                    <a:pt x="84319" y="87968"/>
                    <a:pt x="84420" y="87968"/>
                    <a:pt x="84470" y="87917"/>
                  </a:cubicBezTo>
                  <a:cubicBezTo>
                    <a:pt x="85332" y="87563"/>
                    <a:pt x="86143" y="87005"/>
                    <a:pt x="86853" y="86346"/>
                  </a:cubicBezTo>
                  <a:cubicBezTo>
                    <a:pt x="86853" y="86346"/>
                    <a:pt x="86904" y="86346"/>
                    <a:pt x="86954" y="86295"/>
                  </a:cubicBezTo>
                  <a:cubicBezTo>
                    <a:pt x="86954" y="86295"/>
                    <a:pt x="86954" y="86295"/>
                    <a:pt x="86954" y="86295"/>
                  </a:cubicBezTo>
                  <a:cubicBezTo>
                    <a:pt x="86954" y="86295"/>
                    <a:pt x="86954" y="86295"/>
                    <a:pt x="87005" y="86245"/>
                  </a:cubicBezTo>
                  <a:cubicBezTo>
                    <a:pt x="87664" y="85586"/>
                    <a:pt x="88171" y="84775"/>
                    <a:pt x="88526" y="83913"/>
                  </a:cubicBezTo>
                  <a:cubicBezTo>
                    <a:pt x="88526" y="83913"/>
                    <a:pt x="88526" y="83812"/>
                    <a:pt x="88576" y="83812"/>
                  </a:cubicBezTo>
                  <a:cubicBezTo>
                    <a:pt x="88931" y="82950"/>
                    <a:pt x="89083" y="82038"/>
                    <a:pt x="89083" y="81125"/>
                  </a:cubicBezTo>
                  <a:close/>
                </a:path>
              </a:pathLst>
            </a:custGeom>
            <a:grpFill/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958" name="Frihandsfigur: Form 957">
              <a:extLst>
                <a:ext uri="{FF2B5EF4-FFF2-40B4-BE49-F238E27FC236}">
                  <a16:creationId xmlns:a16="http://schemas.microsoft.com/office/drawing/2014/main" id="{2B824977-E7FD-FEC8-FC3D-A90E75E3A22D}"/>
                </a:ext>
              </a:extLst>
            </p:cNvPr>
            <p:cNvSpPr/>
            <p:nvPr/>
          </p:nvSpPr>
          <p:spPr>
            <a:xfrm>
              <a:off x="5406290" y="5645088"/>
              <a:ext cx="89184" cy="89412"/>
            </a:xfrm>
            <a:custGeom>
              <a:avLst/>
              <a:gdLst>
                <a:gd name="connsiteX0" fmla="*/ 0 w 89184"/>
                <a:gd name="connsiteY0" fmla="*/ 8262 h 89412"/>
                <a:gd name="connsiteX1" fmla="*/ 0 w 89184"/>
                <a:gd name="connsiteY1" fmla="*/ 8414 h 89412"/>
                <a:gd name="connsiteX2" fmla="*/ 0 w 89184"/>
                <a:gd name="connsiteY2" fmla="*/ 8515 h 89412"/>
                <a:gd name="connsiteX3" fmla="*/ 811 w 89184"/>
                <a:gd name="connsiteY3" fmla="*/ 46835 h 89412"/>
                <a:gd name="connsiteX4" fmla="*/ 8414 w 89184"/>
                <a:gd name="connsiteY4" fmla="*/ 54286 h 89412"/>
                <a:gd name="connsiteX5" fmla="*/ 8566 w 89184"/>
                <a:gd name="connsiteY5" fmla="*/ 54286 h 89412"/>
                <a:gd name="connsiteX6" fmla="*/ 16017 w 89184"/>
                <a:gd name="connsiteY6" fmla="*/ 46531 h 89412"/>
                <a:gd name="connsiteX7" fmla="*/ 15612 w 89184"/>
                <a:gd name="connsiteY7" fmla="*/ 27016 h 89412"/>
                <a:gd name="connsiteX8" fmla="*/ 76234 w 89184"/>
                <a:gd name="connsiteY8" fmla="*/ 87182 h 89412"/>
                <a:gd name="connsiteX9" fmla="*/ 81607 w 89184"/>
                <a:gd name="connsiteY9" fmla="*/ 89413 h 89412"/>
                <a:gd name="connsiteX10" fmla="*/ 86979 w 89184"/>
                <a:gd name="connsiteY10" fmla="*/ 87182 h 89412"/>
                <a:gd name="connsiteX11" fmla="*/ 86979 w 89184"/>
                <a:gd name="connsiteY11" fmla="*/ 76437 h 89412"/>
                <a:gd name="connsiteX12" fmla="*/ 25699 w 89184"/>
                <a:gd name="connsiteY12" fmla="*/ 15663 h 89412"/>
                <a:gd name="connsiteX13" fmla="*/ 46734 w 89184"/>
                <a:gd name="connsiteY13" fmla="*/ 15206 h 89412"/>
                <a:gd name="connsiteX14" fmla="*/ 54185 w 89184"/>
                <a:gd name="connsiteY14" fmla="*/ 7451 h 89412"/>
                <a:gd name="connsiteX15" fmla="*/ 46429 w 89184"/>
                <a:gd name="connsiteY15" fmla="*/ 0 h 89412"/>
                <a:gd name="connsiteX16" fmla="*/ 7502 w 89184"/>
                <a:gd name="connsiteY16" fmla="*/ 862 h 89412"/>
                <a:gd name="connsiteX17" fmla="*/ 4917 w 89184"/>
                <a:gd name="connsiteY17" fmla="*/ 1419 h 89412"/>
                <a:gd name="connsiteX18" fmla="*/ 4714 w 89184"/>
                <a:gd name="connsiteY18" fmla="*/ 1470 h 89412"/>
                <a:gd name="connsiteX19" fmla="*/ 2382 w 89184"/>
                <a:gd name="connsiteY19" fmla="*/ 3041 h 89412"/>
                <a:gd name="connsiteX20" fmla="*/ 2281 w 89184"/>
                <a:gd name="connsiteY20" fmla="*/ 3092 h 89412"/>
                <a:gd name="connsiteX21" fmla="*/ 2281 w 89184"/>
                <a:gd name="connsiteY21" fmla="*/ 3092 h 89412"/>
                <a:gd name="connsiteX22" fmla="*/ 2230 w 89184"/>
                <a:gd name="connsiteY22" fmla="*/ 3143 h 89412"/>
                <a:gd name="connsiteX23" fmla="*/ 710 w 89184"/>
                <a:gd name="connsiteY23" fmla="*/ 5474 h 89412"/>
                <a:gd name="connsiteX24" fmla="*/ 659 w 89184"/>
                <a:gd name="connsiteY24" fmla="*/ 5575 h 89412"/>
                <a:gd name="connsiteX25" fmla="*/ 152 w 89184"/>
                <a:gd name="connsiteY25" fmla="*/ 8262 h 89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89184" h="89412">
                  <a:moveTo>
                    <a:pt x="0" y="8262"/>
                  </a:moveTo>
                  <a:cubicBezTo>
                    <a:pt x="0" y="8262"/>
                    <a:pt x="0" y="8364"/>
                    <a:pt x="0" y="8414"/>
                  </a:cubicBezTo>
                  <a:cubicBezTo>
                    <a:pt x="0" y="8414"/>
                    <a:pt x="0" y="8465"/>
                    <a:pt x="0" y="8515"/>
                  </a:cubicBezTo>
                  <a:lnTo>
                    <a:pt x="811" y="46835"/>
                  </a:lnTo>
                  <a:cubicBezTo>
                    <a:pt x="912" y="50991"/>
                    <a:pt x="4308" y="54286"/>
                    <a:pt x="8414" y="54286"/>
                  </a:cubicBezTo>
                  <a:lnTo>
                    <a:pt x="8566" y="54286"/>
                  </a:lnTo>
                  <a:cubicBezTo>
                    <a:pt x="12773" y="54185"/>
                    <a:pt x="16119" y="50738"/>
                    <a:pt x="16017" y="46531"/>
                  </a:cubicBezTo>
                  <a:lnTo>
                    <a:pt x="15612" y="27016"/>
                  </a:lnTo>
                  <a:lnTo>
                    <a:pt x="76234" y="87182"/>
                  </a:lnTo>
                  <a:cubicBezTo>
                    <a:pt x="77704" y="88652"/>
                    <a:pt x="79630" y="89413"/>
                    <a:pt x="81607" y="89413"/>
                  </a:cubicBezTo>
                  <a:cubicBezTo>
                    <a:pt x="83583" y="89413"/>
                    <a:pt x="85510" y="88652"/>
                    <a:pt x="86979" y="87182"/>
                  </a:cubicBezTo>
                  <a:cubicBezTo>
                    <a:pt x="89919" y="84192"/>
                    <a:pt x="89919" y="79376"/>
                    <a:pt x="86979" y="76437"/>
                  </a:cubicBezTo>
                  <a:lnTo>
                    <a:pt x="25699" y="15663"/>
                  </a:lnTo>
                  <a:lnTo>
                    <a:pt x="46734" y="15206"/>
                  </a:lnTo>
                  <a:cubicBezTo>
                    <a:pt x="50941" y="15105"/>
                    <a:pt x="54286" y="11658"/>
                    <a:pt x="54185" y="7451"/>
                  </a:cubicBezTo>
                  <a:cubicBezTo>
                    <a:pt x="54083" y="3244"/>
                    <a:pt x="50535" y="0"/>
                    <a:pt x="46429" y="0"/>
                  </a:cubicBezTo>
                  <a:lnTo>
                    <a:pt x="7502" y="862"/>
                  </a:lnTo>
                  <a:cubicBezTo>
                    <a:pt x="6589" y="862"/>
                    <a:pt x="5728" y="1065"/>
                    <a:pt x="4917" y="1419"/>
                  </a:cubicBezTo>
                  <a:cubicBezTo>
                    <a:pt x="4866" y="1419"/>
                    <a:pt x="4815" y="1419"/>
                    <a:pt x="4714" y="1470"/>
                  </a:cubicBezTo>
                  <a:cubicBezTo>
                    <a:pt x="3852" y="1825"/>
                    <a:pt x="3041" y="2382"/>
                    <a:pt x="2382" y="3041"/>
                  </a:cubicBezTo>
                  <a:cubicBezTo>
                    <a:pt x="2382" y="3041"/>
                    <a:pt x="2332" y="3041"/>
                    <a:pt x="2281" y="3092"/>
                  </a:cubicBezTo>
                  <a:cubicBezTo>
                    <a:pt x="2281" y="3092"/>
                    <a:pt x="2281" y="3092"/>
                    <a:pt x="2281" y="3092"/>
                  </a:cubicBezTo>
                  <a:cubicBezTo>
                    <a:pt x="2281" y="3092"/>
                    <a:pt x="2281" y="3092"/>
                    <a:pt x="2230" y="3143"/>
                  </a:cubicBezTo>
                  <a:cubicBezTo>
                    <a:pt x="1571" y="3802"/>
                    <a:pt x="1065" y="4612"/>
                    <a:pt x="710" y="5474"/>
                  </a:cubicBezTo>
                  <a:cubicBezTo>
                    <a:pt x="710" y="5474"/>
                    <a:pt x="710" y="5575"/>
                    <a:pt x="659" y="5575"/>
                  </a:cubicBezTo>
                  <a:cubicBezTo>
                    <a:pt x="304" y="6437"/>
                    <a:pt x="152" y="7350"/>
                    <a:pt x="152" y="8262"/>
                  </a:cubicBezTo>
                  <a:close/>
                </a:path>
              </a:pathLst>
            </a:custGeom>
            <a:grpFill/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959" name="Frihandsfigur: Form 958">
              <a:extLst>
                <a:ext uri="{FF2B5EF4-FFF2-40B4-BE49-F238E27FC236}">
                  <a16:creationId xmlns:a16="http://schemas.microsoft.com/office/drawing/2014/main" id="{567C9AD1-75FC-CDF2-57F4-89045818300C}"/>
                </a:ext>
              </a:extLst>
            </p:cNvPr>
            <p:cNvSpPr/>
            <p:nvPr/>
          </p:nvSpPr>
          <p:spPr>
            <a:xfrm>
              <a:off x="5503285" y="5839727"/>
              <a:ext cx="69686" cy="119470"/>
            </a:xfrm>
            <a:custGeom>
              <a:avLst/>
              <a:gdLst>
                <a:gd name="connsiteX0" fmla="*/ 56690 w 69686"/>
                <a:gd name="connsiteY0" fmla="*/ 78870 h 119470"/>
                <a:gd name="connsiteX1" fmla="*/ 43207 w 69686"/>
                <a:gd name="connsiteY1" fmla="*/ 92960 h 119470"/>
                <a:gd name="connsiteX2" fmla="*/ 42852 w 69686"/>
                <a:gd name="connsiteY2" fmla="*/ 7552 h 119470"/>
                <a:gd name="connsiteX3" fmla="*/ 35249 w 69686"/>
                <a:gd name="connsiteY3" fmla="*/ 0 h 119470"/>
                <a:gd name="connsiteX4" fmla="*/ 35249 w 69686"/>
                <a:gd name="connsiteY4" fmla="*/ 0 h 119470"/>
                <a:gd name="connsiteX5" fmla="*/ 27696 w 69686"/>
                <a:gd name="connsiteY5" fmla="*/ 7654 h 119470"/>
                <a:gd name="connsiteX6" fmla="*/ 28051 w 69686"/>
                <a:gd name="connsiteY6" fmla="*/ 93974 h 119470"/>
                <a:gd name="connsiteX7" fmla="*/ 12845 w 69686"/>
                <a:gd name="connsiteY7" fmla="*/ 79427 h 119470"/>
                <a:gd name="connsiteX8" fmla="*/ 2099 w 69686"/>
                <a:gd name="connsiteY8" fmla="*/ 79680 h 119470"/>
                <a:gd name="connsiteX9" fmla="*/ 2353 w 69686"/>
                <a:gd name="connsiteY9" fmla="*/ 90426 h 119470"/>
                <a:gd name="connsiteX10" fmla="*/ 30484 w 69686"/>
                <a:gd name="connsiteY10" fmla="*/ 117341 h 119470"/>
                <a:gd name="connsiteX11" fmla="*/ 30585 w 69686"/>
                <a:gd name="connsiteY11" fmla="*/ 117392 h 119470"/>
                <a:gd name="connsiteX12" fmla="*/ 32917 w 69686"/>
                <a:gd name="connsiteY12" fmla="*/ 118912 h 119470"/>
                <a:gd name="connsiteX13" fmla="*/ 33069 w 69686"/>
                <a:gd name="connsiteY13" fmla="*/ 118963 h 119470"/>
                <a:gd name="connsiteX14" fmla="*/ 35705 w 69686"/>
                <a:gd name="connsiteY14" fmla="*/ 119470 h 119470"/>
                <a:gd name="connsiteX15" fmla="*/ 35705 w 69686"/>
                <a:gd name="connsiteY15" fmla="*/ 119470 h 119470"/>
                <a:gd name="connsiteX16" fmla="*/ 36212 w 69686"/>
                <a:gd name="connsiteY16" fmla="*/ 119419 h 119470"/>
                <a:gd name="connsiteX17" fmla="*/ 37175 w 69686"/>
                <a:gd name="connsiteY17" fmla="*/ 119318 h 119470"/>
                <a:gd name="connsiteX18" fmla="*/ 38189 w 69686"/>
                <a:gd name="connsiteY18" fmla="*/ 119014 h 119470"/>
                <a:gd name="connsiteX19" fmla="*/ 38594 w 69686"/>
                <a:gd name="connsiteY19" fmla="*/ 118862 h 119470"/>
                <a:gd name="connsiteX20" fmla="*/ 41078 w 69686"/>
                <a:gd name="connsiteY20" fmla="*/ 117138 h 119470"/>
                <a:gd name="connsiteX21" fmla="*/ 41078 w 69686"/>
                <a:gd name="connsiteY21" fmla="*/ 117138 h 119470"/>
                <a:gd name="connsiteX22" fmla="*/ 67587 w 69686"/>
                <a:gd name="connsiteY22" fmla="*/ 89463 h 119470"/>
                <a:gd name="connsiteX23" fmla="*/ 67334 w 69686"/>
                <a:gd name="connsiteY23" fmla="*/ 78717 h 119470"/>
                <a:gd name="connsiteX24" fmla="*/ 56588 w 69686"/>
                <a:gd name="connsiteY24" fmla="*/ 78971 h 119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69686" h="119470">
                  <a:moveTo>
                    <a:pt x="56690" y="78870"/>
                  </a:moveTo>
                  <a:lnTo>
                    <a:pt x="43207" y="92960"/>
                  </a:lnTo>
                  <a:lnTo>
                    <a:pt x="42852" y="7552"/>
                  </a:lnTo>
                  <a:cubicBezTo>
                    <a:pt x="42852" y="3345"/>
                    <a:pt x="39456" y="0"/>
                    <a:pt x="35249" y="0"/>
                  </a:cubicBezTo>
                  <a:lnTo>
                    <a:pt x="35249" y="0"/>
                  </a:lnTo>
                  <a:cubicBezTo>
                    <a:pt x="31042" y="0"/>
                    <a:pt x="27646" y="3447"/>
                    <a:pt x="27696" y="7654"/>
                  </a:cubicBezTo>
                  <a:lnTo>
                    <a:pt x="28051" y="93974"/>
                  </a:lnTo>
                  <a:lnTo>
                    <a:pt x="12845" y="79427"/>
                  </a:lnTo>
                  <a:cubicBezTo>
                    <a:pt x="9804" y="76538"/>
                    <a:pt x="4988" y="76639"/>
                    <a:pt x="2099" y="79680"/>
                  </a:cubicBezTo>
                  <a:cubicBezTo>
                    <a:pt x="-790" y="82722"/>
                    <a:pt x="-689" y="87537"/>
                    <a:pt x="2353" y="90426"/>
                  </a:cubicBezTo>
                  <a:lnTo>
                    <a:pt x="30484" y="117341"/>
                  </a:lnTo>
                  <a:cubicBezTo>
                    <a:pt x="30484" y="117341"/>
                    <a:pt x="30535" y="117341"/>
                    <a:pt x="30585" y="117392"/>
                  </a:cubicBezTo>
                  <a:cubicBezTo>
                    <a:pt x="31244" y="118000"/>
                    <a:pt x="32056" y="118558"/>
                    <a:pt x="32917" y="118912"/>
                  </a:cubicBezTo>
                  <a:cubicBezTo>
                    <a:pt x="32968" y="118912"/>
                    <a:pt x="33019" y="118912"/>
                    <a:pt x="33069" y="118963"/>
                  </a:cubicBezTo>
                  <a:cubicBezTo>
                    <a:pt x="33880" y="119267"/>
                    <a:pt x="34793" y="119470"/>
                    <a:pt x="35705" y="119470"/>
                  </a:cubicBezTo>
                  <a:lnTo>
                    <a:pt x="35705" y="119470"/>
                  </a:lnTo>
                  <a:cubicBezTo>
                    <a:pt x="35705" y="119470"/>
                    <a:pt x="36060" y="119470"/>
                    <a:pt x="36212" y="119419"/>
                  </a:cubicBezTo>
                  <a:cubicBezTo>
                    <a:pt x="36516" y="119419"/>
                    <a:pt x="36871" y="119419"/>
                    <a:pt x="37175" y="119318"/>
                  </a:cubicBezTo>
                  <a:cubicBezTo>
                    <a:pt x="37530" y="119267"/>
                    <a:pt x="37834" y="119115"/>
                    <a:pt x="38189" y="119014"/>
                  </a:cubicBezTo>
                  <a:cubicBezTo>
                    <a:pt x="38341" y="119014"/>
                    <a:pt x="38493" y="118912"/>
                    <a:pt x="38594" y="118862"/>
                  </a:cubicBezTo>
                  <a:cubicBezTo>
                    <a:pt x="39557" y="118456"/>
                    <a:pt x="40368" y="117899"/>
                    <a:pt x="41078" y="117138"/>
                  </a:cubicBezTo>
                  <a:cubicBezTo>
                    <a:pt x="41078" y="117138"/>
                    <a:pt x="41078" y="117138"/>
                    <a:pt x="41078" y="117138"/>
                  </a:cubicBezTo>
                  <a:lnTo>
                    <a:pt x="67587" y="89463"/>
                  </a:lnTo>
                  <a:cubicBezTo>
                    <a:pt x="70476" y="86422"/>
                    <a:pt x="70375" y="81607"/>
                    <a:pt x="67334" y="78717"/>
                  </a:cubicBezTo>
                  <a:cubicBezTo>
                    <a:pt x="64293" y="75828"/>
                    <a:pt x="59477" y="75930"/>
                    <a:pt x="56588" y="78971"/>
                  </a:cubicBezTo>
                  <a:close/>
                </a:path>
              </a:pathLst>
            </a:custGeom>
            <a:grpFill/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960" name="Frihandsfigur: Form 959">
              <a:extLst>
                <a:ext uri="{FF2B5EF4-FFF2-40B4-BE49-F238E27FC236}">
                  <a16:creationId xmlns:a16="http://schemas.microsoft.com/office/drawing/2014/main" id="{6EE2374E-FC84-6906-89D3-D0AB52E6A97C}"/>
                </a:ext>
              </a:extLst>
            </p:cNvPr>
            <p:cNvSpPr/>
            <p:nvPr/>
          </p:nvSpPr>
          <p:spPr>
            <a:xfrm>
              <a:off x="5503386" y="5594045"/>
              <a:ext cx="69787" cy="119368"/>
            </a:xfrm>
            <a:custGeom>
              <a:avLst/>
              <a:gdLst>
                <a:gd name="connsiteX0" fmla="*/ 39253 w 69787"/>
                <a:gd name="connsiteY0" fmla="*/ 2078 h 119368"/>
                <a:gd name="connsiteX1" fmla="*/ 39152 w 69787"/>
                <a:gd name="connsiteY1" fmla="*/ 2028 h 119368"/>
                <a:gd name="connsiteX2" fmla="*/ 36769 w 69787"/>
                <a:gd name="connsiteY2" fmla="*/ 507 h 119368"/>
                <a:gd name="connsiteX3" fmla="*/ 36567 w 69787"/>
                <a:gd name="connsiteY3" fmla="*/ 456 h 119368"/>
                <a:gd name="connsiteX4" fmla="*/ 34032 w 69787"/>
                <a:gd name="connsiteY4" fmla="*/ 0 h 119368"/>
                <a:gd name="connsiteX5" fmla="*/ 34032 w 69787"/>
                <a:gd name="connsiteY5" fmla="*/ 0 h 119368"/>
                <a:gd name="connsiteX6" fmla="*/ 33931 w 69787"/>
                <a:gd name="connsiteY6" fmla="*/ 0 h 119368"/>
                <a:gd name="connsiteX7" fmla="*/ 33779 w 69787"/>
                <a:gd name="connsiteY7" fmla="*/ 0 h 119368"/>
                <a:gd name="connsiteX8" fmla="*/ 31041 w 69787"/>
                <a:gd name="connsiteY8" fmla="*/ 608 h 119368"/>
                <a:gd name="connsiteX9" fmla="*/ 31041 w 69787"/>
                <a:gd name="connsiteY9" fmla="*/ 608 h 119368"/>
                <a:gd name="connsiteX10" fmla="*/ 28609 w 69787"/>
                <a:gd name="connsiteY10" fmla="*/ 2281 h 119368"/>
                <a:gd name="connsiteX11" fmla="*/ 28609 w 69787"/>
                <a:gd name="connsiteY11" fmla="*/ 2281 h 119368"/>
                <a:gd name="connsiteX12" fmla="*/ 2099 w 69787"/>
                <a:gd name="connsiteY12" fmla="*/ 29956 h 119368"/>
                <a:gd name="connsiteX13" fmla="*/ 2353 w 69787"/>
                <a:gd name="connsiteY13" fmla="*/ 40702 h 119368"/>
                <a:gd name="connsiteX14" fmla="*/ 7624 w 69787"/>
                <a:gd name="connsiteY14" fmla="*/ 42831 h 119368"/>
                <a:gd name="connsiteX15" fmla="*/ 13098 w 69787"/>
                <a:gd name="connsiteY15" fmla="*/ 40499 h 119368"/>
                <a:gd name="connsiteX16" fmla="*/ 26581 w 69787"/>
                <a:gd name="connsiteY16" fmla="*/ 26408 h 119368"/>
                <a:gd name="connsiteX17" fmla="*/ 26936 w 69787"/>
                <a:gd name="connsiteY17" fmla="*/ 111816 h 119368"/>
                <a:gd name="connsiteX18" fmla="*/ 34539 w 69787"/>
                <a:gd name="connsiteY18" fmla="*/ 119369 h 119368"/>
                <a:gd name="connsiteX19" fmla="*/ 34539 w 69787"/>
                <a:gd name="connsiteY19" fmla="*/ 119369 h 119368"/>
                <a:gd name="connsiteX20" fmla="*/ 42092 w 69787"/>
                <a:gd name="connsiteY20" fmla="*/ 111715 h 119368"/>
                <a:gd name="connsiteX21" fmla="*/ 41737 w 69787"/>
                <a:gd name="connsiteY21" fmla="*/ 25394 h 119368"/>
                <a:gd name="connsiteX22" fmla="*/ 56943 w 69787"/>
                <a:gd name="connsiteY22" fmla="*/ 39942 h 119368"/>
                <a:gd name="connsiteX23" fmla="*/ 67689 w 69787"/>
                <a:gd name="connsiteY23" fmla="*/ 39688 h 119368"/>
                <a:gd name="connsiteX24" fmla="*/ 67435 w 69787"/>
                <a:gd name="connsiteY24" fmla="*/ 28943 h 119368"/>
                <a:gd name="connsiteX25" fmla="*/ 39304 w 69787"/>
                <a:gd name="connsiteY25" fmla="*/ 2028 h 1193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9787" h="119368">
                  <a:moveTo>
                    <a:pt x="39253" y="2078"/>
                  </a:moveTo>
                  <a:cubicBezTo>
                    <a:pt x="39253" y="2078"/>
                    <a:pt x="39202" y="2078"/>
                    <a:pt x="39152" y="2028"/>
                  </a:cubicBezTo>
                  <a:cubicBezTo>
                    <a:pt x="38442" y="1369"/>
                    <a:pt x="37631" y="862"/>
                    <a:pt x="36769" y="507"/>
                  </a:cubicBezTo>
                  <a:cubicBezTo>
                    <a:pt x="36719" y="507"/>
                    <a:pt x="36617" y="507"/>
                    <a:pt x="36567" y="456"/>
                  </a:cubicBezTo>
                  <a:cubicBezTo>
                    <a:pt x="35756" y="152"/>
                    <a:pt x="34894" y="0"/>
                    <a:pt x="34032" y="0"/>
                  </a:cubicBezTo>
                  <a:lnTo>
                    <a:pt x="34032" y="0"/>
                  </a:lnTo>
                  <a:cubicBezTo>
                    <a:pt x="34032" y="0"/>
                    <a:pt x="33981" y="0"/>
                    <a:pt x="33931" y="0"/>
                  </a:cubicBezTo>
                  <a:cubicBezTo>
                    <a:pt x="33931" y="0"/>
                    <a:pt x="33830" y="0"/>
                    <a:pt x="33779" y="0"/>
                  </a:cubicBezTo>
                  <a:cubicBezTo>
                    <a:pt x="32816" y="0"/>
                    <a:pt x="31903" y="253"/>
                    <a:pt x="31041" y="608"/>
                  </a:cubicBezTo>
                  <a:cubicBezTo>
                    <a:pt x="31041" y="608"/>
                    <a:pt x="31041" y="608"/>
                    <a:pt x="31041" y="608"/>
                  </a:cubicBezTo>
                  <a:cubicBezTo>
                    <a:pt x="30129" y="1014"/>
                    <a:pt x="29318" y="1571"/>
                    <a:pt x="28609" y="2281"/>
                  </a:cubicBezTo>
                  <a:cubicBezTo>
                    <a:pt x="28609" y="2281"/>
                    <a:pt x="28609" y="2281"/>
                    <a:pt x="28609" y="2281"/>
                  </a:cubicBezTo>
                  <a:lnTo>
                    <a:pt x="2099" y="29956"/>
                  </a:lnTo>
                  <a:cubicBezTo>
                    <a:pt x="-790" y="32998"/>
                    <a:pt x="-689" y="37813"/>
                    <a:pt x="2353" y="40702"/>
                  </a:cubicBezTo>
                  <a:cubicBezTo>
                    <a:pt x="3822" y="42121"/>
                    <a:pt x="5698" y="42831"/>
                    <a:pt x="7624" y="42831"/>
                  </a:cubicBezTo>
                  <a:cubicBezTo>
                    <a:pt x="9601" y="42831"/>
                    <a:pt x="11628" y="42020"/>
                    <a:pt x="13098" y="40499"/>
                  </a:cubicBezTo>
                  <a:lnTo>
                    <a:pt x="26581" y="26408"/>
                  </a:lnTo>
                  <a:lnTo>
                    <a:pt x="26936" y="111816"/>
                  </a:lnTo>
                  <a:cubicBezTo>
                    <a:pt x="26936" y="116023"/>
                    <a:pt x="30332" y="119369"/>
                    <a:pt x="34539" y="119369"/>
                  </a:cubicBezTo>
                  <a:lnTo>
                    <a:pt x="34539" y="119369"/>
                  </a:lnTo>
                  <a:cubicBezTo>
                    <a:pt x="38746" y="119369"/>
                    <a:pt x="42142" y="115922"/>
                    <a:pt x="42092" y="111715"/>
                  </a:cubicBezTo>
                  <a:lnTo>
                    <a:pt x="41737" y="25394"/>
                  </a:lnTo>
                  <a:lnTo>
                    <a:pt x="56943" y="39942"/>
                  </a:lnTo>
                  <a:cubicBezTo>
                    <a:pt x="59984" y="42831"/>
                    <a:pt x="64799" y="42729"/>
                    <a:pt x="67689" y="39688"/>
                  </a:cubicBezTo>
                  <a:cubicBezTo>
                    <a:pt x="70578" y="36647"/>
                    <a:pt x="70476" y="31832"/>
                    <a:pt x="67435" y="28943"/>
                  </a:cubicBezTo>
                  <a:lnTo>
                    <a:pt x="39304" y="2028"/>
                  </a:lnTo>
                  <a:close/>
                </a:path>
              </a:pathLst>
            </a:custGeom>
            <a:grpFill/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961" name="Frihandsfigur: Form 960">
              <a:extLst>
                <a:ext uri="{FF2B5EF4-FFF2-40B4-BE49-F238E27FC236}">
                  <a16:creationId xmlns:a16="http://schemas.microsoft.com/office/drawing/2014/main" id="{FB03C7B2-CB2E-77D1-3FFF-40B7C244CB4D}"/>
                </a:ext>
              </a:extLst>
            </p:cNvPr>
            <p:cNvSpPr/>
            <p:nvPr/>
          </p:nvSpPr>
          <p:spPr>
            <a:xfrm>
              <a:off x="5406592" y="5819224"/>
              <a:ext cx="89440" cy="89184"/>
            </a:xfrm>
            <a:custGeom>
              <a:avLst/>
              <a:gdLst>
                <a:gd name="connsiteX0" fmla="*/ 76439 w 89440"/>
                <a:gd name="connsiteY0" fmla="*/ 2255 h 89184"/>
                <a:gd name="connsiteX1" fmla="*/ 15665 w 89440"/>
                <a:gd name="connsiteY1" fmla="*/ 63537 h 89184"/>
                <a:gd name="connsiteX2" fmla="*/ 15208 w 89440"/>
                <a:gd name="connsiteY2" fmla="*/ 42501 h 89184"/>
                <a:gd name="connsiteX3" fmla="*/ 7453 w 89440"/>
                <a:gd name="connsiteY3" fmla="*/ 35050 h 89184"/>
                <a:gd name="connsiteX4" fmla="*/ 2 w 89440"/>
                <a:gd name="connsiteY4" fmla="*/ 42805 h 89184"/>
                <a:gd name="connsiteX5" fmla="*/ 864 w 89440"/>
                <a:gd name="connsiteY5" fmla="*/ 81733 h 89184"/>
                <a:gd name="connsiteX6" fmla="*/ 1422 w 89440"/>
                <a:gd name="connsiteY6" fmla="*/ 84318 h 89184"/>
                <a:gd name="connsiteX7" fmla="*/ 1472 w 89440"/>
                <a:gd name="connsiteY7" fmla="*/ 84521 h 89184"/>
                <a:gd name="connsiteX8" fmla="*/ 3043 w 89440"/>
                <a:gd name="connsiteY8" fmla="*/ 86903 h 89184"/>
                <a:gd name="connsiteX9" fmla="*/ 3094 w 89440"/>
                <a:gd name="connsiteY9" fmla="*/ 87005 h 89184"/>
                <a:gd name="connsiteX10" fmla="*/ 3094 w 89440"/>
                <a:gd name="connsiteY10" fmla="*/ 87005 h 89184"/>
                <a:gd name="connsiteX11" fmla="*/ 3145 w 89440"/>
                <a:gd name="connsiteY11" fmla="*/ 87056 h 89184"/>
                <a:gd name="connsiteX12" fmla="*/ 5122 w 89440"/>
                <a:gd name="connsiteY12" fmla="*/ 88323 h 89184"/>
                <a:gd name="connsiteX13" fmla="*/ 8416 w 89440"/>
                <a:gd name="connsiteY13" fmla="*/ 89184 h 89184"/>
                <a:gd name="connsiteX14" fmla="*/ 8568 w 89440"/>
                <a:gd name="connsiteY14" fmla="*/ 89184 h 89184"/>
                <a:gd name="connsiteX15" fmla="*/ 46888 w 89440"/>
                <a:gd name="connsiteY15" fmla="*/ 88373 h 89184"/>
                <a:gd name="connsiteX16" fmla="*/ 54339 w 89440"/>
                <a:gd name="connsiteY16" fmla="*/ 80618 h 89184"/>
                <a:gd name="connsiteX17" fmla="*/ 46584 w 89440"/>
                <a:gd name="connsiteY17" fmla="*/ 73167 h 89184"/>
                <a:gd name="connsiteX18" fmla="*/ 27069 w 89440"/>
                <a:gd name="connsiteY18" fmla="*/ 73573 h 89184"/>
                <a:gd name="connsiteX19" fmla="*/ 87235 w 89440"/>
                <a:gd name="connsiteY19" fmla="*/ 12950 h 89184"/>
                <a:gd name="connsiteX20" fmla="*/ 87235 w 89440"/>
                <a:gd name="connsiteY20" fmla="*/ 2205 h 89184"/>
                <a:gd name="connsiteX21" fmla="*/ 76490 w 89440"/>
                <a:gd name="connsiteY21" fmla="*/ 2205 h 89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9440" h="89184">
                  <a:moveTo>
                    <a:pt x="76439" y="2255"/>
                  </a:moveTo>
                  <a:lnTo>
                    <a:pt x="15665" y="63537"/>
                  </a:lnTo>
                  <a:lnTo>
                    <a:pt x="15208" y="42501"/>
                  </a:lnTo>
                  <a:cubicBezTo>
                    <a:pt x="15107" y="38294"/>
                    <a:pt x="11660" y="34949"/>
                    <a:pt x="7453" y="35050"/>
                  </a:cubicBezTo>
                  <a:cubicBezTo>
                    <a:pt x="3246" y="35152"/>
                    <a:pt x="-99" y="38599"/>
                    <a:pt x="2" y="42805"/>
                  </a:cubicBezTo>
                  <a:lnTo>
                    <a:pt x="864" y="81733"/>
                  </a:lnTo>
                  <a:cubicBezTo>
                    <a:pt x="864" y="82646"/>
                    <a:pt x="1067" y="83507"/>
                    <a:pt x="1422" y="84318"/>
                  </a:cubicBezTo>
                  <a:cubicBezTo>
                    <a:pt x="1422" y="84369"/>
                    <a:pt x="1422" y="84471"/>
                    <a:pt x="1472" y="84521"/>
                  </a:cubicBezTo>
                  <a:cubicBezTo>
                    <a:pt x="1827" y="85383"/>
                    <a:pt x="2384" y="86194"/>
                    <a:pt x="3043" y="86903"/>
                  </a:cubicBezTo>
                  <a:cubicBezTo>
                    <a:pt x="3043" y="86903"/>
                    <a:pt x="3043" y="86954"/>
                    <a:pt x="3094" y="87005"/>
                  </a:cubicBezTo>
                  <a:cubicBezTo>
                    <a:pt x="3094" y="87005"/>
                    <a:pt x="3094" y="87005"/>
                    <a:pt x="3094" y="87005"/>
                  </a:cubicBezTo>
                  <a:cubicBezTo>
                    <a:pt x="3094" y="87005"/>
                    <a:pt x="3094" y="87005"/>
                    <a:pt x="3145" y="87056"/>
                  </a:cubicBezTo>
                  <a:cubicBezTo>
                    <a:pt x="3702" y="87613"/>
                    <a:pt x="4412" y="87968"/>
                    <a:pt x="5122" y="88323"/>
                  </a:cubicBezTo>
                  <a:cubicBezTo>
                    <a:pt x="6186" y="88830"/>
                    <a:pt x="7301" y="89184"/>
                    <a:pt x="8416" y="89184"/>
                  </a:cubicBezTo>
                  <a:lnTo>
                    <a:pt x="8568" y="89184"/>
                  </a:lnTo>
                  <a:lnTo>
                    <a:pt x="46888" y="88373"/>
                  </a:lnTo>
                  <a:cubicBezTo>
                    <a:pt x="51095" y="88272"/>
                    <a:pt x="54440" y="84825"/>
                    <a:pt x="54339" y="80618"/>
                  </a:cubicBezTo>
                  <a:cubicBezTo>
                    <a:pt x="54238" y="76411"/>
                    <a:pt x="50740" y="72964"/>
                    <a:pt x="46584" y="73167"/>
                  </a:cubicBezTo>
                  <a:lnTo>
                    <a:pt x="27069" y="73573"/>
                  </a:lnTo>
                  <a:lnTo>
                    <a:pt x="87235" y="12950"/>
                  </a:lnTo>
                  <a:cubicBezTo>
                    <a:pt x="90175" y="9960"/>
                    <a:pt x="90175" y="5145"/>
                    <a:pt x="87235" y="2205"/>
                  </a:cubicBezTo>
                  <a:cubicBezTo>
                    <a:pt x="84245" y="-735"/>
                    <a:pt x="79429" y="-735"/>
                    <a:pt x="76490" y="2205"/>
                  </a:cubicBezTo>
                  <a:close/>
                </a:path>
              </a:pathLst>
            </a:custGeom>
            <a:grpFill/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962" name="Frihandsfigur: Form 961">
              <a:extLst>
                <a:ext uri="{FF2B5EF4-FFF2-40B4-BE49-F238E27FC236}">
                  <a16:creationId xmlns:a16="http://schemas.microsoft.com/office/drawing/2014/main" id="{885D854E-D976-37CC-2F53-D43D9D15B556}"/>
                </a:ext>
              </a:extLst>
            </p:cNvPr>
            <p:cNvSpPr/>
            <p:nvPr/>
          </p:nvSpPr>
          <p:spPr>
            <a:xfrm>
              <a:off x="5580275" y="5644781"/>
              <a:ext cx="89439" cy="89212"/>
            </a:xfrm>
            <a:custGeom>
              <a:avLst/>
              <a:gdLst>
                <a:gd name="connsiteX0" fmla="*/ 7629 w 89439"/>
                <a:gd name="connsiteY0" fmla="*/ 89111 h 89212"/>
                <a:gd name="connsiteX1" fmla="*/ 13001 w 89439"/>
                <a:gd name="connsiteY1" fmla="*/ 86881 h 89212"/>
                <a:gd name="connsiteX2" fmla="*/ 73775 w 89439"/>
                <a:gd name="connsiteY2" fmla="*/ 25599 h 89212"/>
                <a:gd name="connsiteX3" fmla="*/ 74232 w 89439"/>
                <a:gd name="connsiteY3" fmla="*/ 46635 h 89212"/>
                <a:gd name="connsiteX4" fmla="*/ 81835 w 89439"/>
                <a:gd name="connsiteY4" fmla="*/ 54086 h 89212"/>
                <a:gd name="connsiteX5" fmla="*/ 81987 w 89439"/>
                <a:gd name="connsiteY5" fmla="*/ 54086 h 89212"/>
                <a:gd name="connsiteX6" fmla="*/ 89438 w 89439"/>
                <a:gd name="connsiteY6" fmla="*/ 46331 h 89212"/>
                <a:gd name="connsiteX7" fmla="*/ 88576 w 89439"/>
                <a:gd name="connsiteY7" fmla="*/ 7403 h 89212"/>
                <a:gd name="connsiteX8" fmla="*/ 88019 w 89439"/>
                <a:gd name="connsiteY8" fmla="*/ 4818 h 89212"/>
                <a:gd name="connsiteX9" fmla="*/ 87968 w 89439"/>
                <a:gd name="connsiteY9" fmla="*/ 4615 h 89212"/>
                <a:gd name="connsiteX10" fmla="*/ 86397 w 89439"/>
                <a:gd name="connsiteY10" fmla="*/ 2233 h 89212"/>
                <a:gd name="connsiteX11" fmla="*/ 86346 w 89439"/>
                <a:gd name="connsiteY11" fmla="*/ 2131 h 89212"/>
                <a:gd name="connsiteX12" fmla="*/ 86346 w 89439"/>
                <a:gd name="connsiteY12" fmla="*/ 2131 h 89212"/>
                <a:gd name="connsiteX13" fmla="*/ 86295 w 89439"/>
                <a:gd name="connsiteY13" fmla="*/ 2080 h 89212"/>
                <a:gd name="connsiteX14" fmla="*/ 81074 w 89439"/>
                <a:gd name="connsiteY14" fmla="*/ 2 h 89212"/>
                <a:gd name="connsiteX15" fmla="*/ 80973 w 89439"/>
                <a:gd name="connsiteY15" fmla="*/ 2 h 89212"/>
                <a:gd name="connsiteX16" fmla="*/ 80872 w 89439"/>
                <a:gd name="connsiteY16" fmla="*/ 2 h 89212"/>
                <a:gd name="connsiteX17" fmla="*/ 42552 w 89439"/>
                <a:gd name="connsiteY17" fmla="*/ 813 h 89212"/>
                <a:gd name="connsiteX18" fmla="*/ 35101 w 89439"/>
                <a:gd name="connsiteY18" fmla="*/ 8569 h 89212"/>
                <a:gd name="connsiteX19" fmla="*/ 42704 w 89439"/>
                <a:gd name="connsiteY19" fmla="*/ 16019 h 89212"/>
                <a:gd name="connsiteX20" fmla="*/ 42856 w 89439"/>
                <a:gd name="connsiteY20" fmla="*/ 16019 h 89212"/>
                <a:gd name="connsiteX21" fmla="*/ 62371 w 89439"/>
                <a:gd name="connsiteY21" fmla="*/ 15614 h 89212"/>
                <a:gd name="connsiteX22" fmla="*/ 2205 w 89439"/>
                <a:gd name="connsiteY22" fmla="*/ 76236 h 89212"/>
                <a:gd name="connsiteX23" fmla="*/ 2205 w 89439"/>
                <a:gd name="connsiteY23" fmla="*/ 86982 h 89212"/>
                <a:gd name="connsiteX24" fmla="*/ 7578 w 89439"/>
                <a:gd name="connsiteY24" fmla="*/ 89212 h 89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9439" h="89212">
                  <a:moveTo>
                    <a:pt x="7629" y="89111"/>
                  </a:moveTo>
                  <a:cubicBezTo>
                    <a:pt x="9605" y="89111"/>
                    <a:pt x="11531" y="88350"/>
                    <a:pt x="13001" y="86881"/>
                  </a:cubicBezTo>
                  <a:lnTo>
                    <a:pt x="73775" y="25599"/>
                  </a:lnTo>
                  <a:lnTo>
                    <a:pt x="74232" y="46635"/>
                  </a:lnTo>
                  <a:cubicBezTo>
                    <a:pt x="74333" y="50791"/>
                    <a:pt x="77729" y="54086"/>
                    <a:pt x="81835" y="54086"/>
                  </a:cubicBezTo>
                  <a:lnTo>
                    <a:pt x="81987" y="54086"/>
                  </a:lnTo>
                  <a:cubicBezTo>
                    <a:pt x="86194" y="53985"/>
                    <a:pt x="89539" y="50538"/>
                    <a:pt x="89438" y="46331"/>
                  </a:cubicBezTo>
                  <a:lnTo>
                    <a:pt x="88576" y="7403"/>
                  </a:lnTo>
                  <a:cubicBezTo>
                    <a:pt x="88576" y="6491"/>
                    <a:pt x="88373" y="5629"/>
                    <a:pt x="88019" y="4818"/>
                  </a:cubicBezTo>
                  <a:cubicBezTo>
                    <a:pt x="88019" y="4767"/>
                    <a:pt x="88019" y="4666"/>
                    <a:pt x="87968" y="4615"/>
                  </a:cubicBezTo>
                  <a:cubicBezTo>
                    <a:pt x="87613" y="3753"/>
                    <a:pt x="87056" y="2942"/>
                    <a:pt x="86397" y="2233"/>
                  </a:cubicBezTo>
                  <a:cubicBezTo>
                    <a:pt x="86397" y="2233"/>
                    <a:pt x="86397" y="2182"/>
                    <a:pt x="86346" y="2131"/>
                  </a:cubicBezTo>
                  <a:cubicBezTo>
                    <a:pt x="86346" y="2131"/>
                    <a:pt x="86346" y="2131"/>
                    <a:pt x="86346" y="2131"/>
                  </a:cubicBezTo>
                  <a:cubicBezTo>
                    <a:pt x="86346" y="2131"/>
                    <a:pt x="86346" y="2131"/>
                    <a:pt x="86295" y="2080"/>
                  </a:cubicBezTo>
                  <a:cubicBezTo>
                    <a:pt x="84876" y="712"/>
                    <a:pt x="83051" y="-48"/>
                    <a:pt x="81074" y="2"/>
                  </a:cubicBezTo>
                  <a:cubicBezTo>
                    <a:pt x="81074" y="2"/>
                    <a:pt x="81024" y="2"/>
                    <a:pt x="80973" y="2"/>
                  </a:cubicBezTo>
                  <a:cubicBezTo>
                    <a:pt x="80973" y="2"/>
                    <a:pt x="80922" y="2"/>
                    <a:pt x="80872" y="2"/>
                  </a:cubicBezTo>
                  <a:lnTo>
                    <a:pt x="42552" y="813"/>
                  </a:lnTo>
                  <a:cubicBezTo>
                    <a:pt x="38345" y="915"/>
                    <a:pt x="35000" y="4361"/>
                    <a:pt x="35101" y="8569"/>
                  </a:cubicBezTo>
                  <a:cubicBezTo>
                    <a:pt x="35202" y="12725"/>
                    <a:pt x="38598" y="16019"/>
                    <a:pt x="42704" y="16019"/>
                  </a:cubicBezTo>
                  <a:lnTo>
                    <a:pt x="42856" y="16019"/>
                  </a:lnTo>
                  <a:lnTo>
                    <a:pt x="62371" y="15614"/>
                  </a:lnTo>
                  <a:lnTo>
                    <a:pt x="2205" y="76236"/>
                  </a:lnTo>
                  <a:cubicBezTo>
                    <a:pt x="-735" y="79227"/>
                    <a:pt x="-735" y="84042"/>
                    <a:pt x="2205" y="86982"/>
                  </a:cubicBezTo>
                  <a:cubicBezTo>
                    <a:pt x="3675" y="88452"/>
                    <a:pt x="5601" y="89212"/>
                    <a:pt x="7578" y="89212"/>
                  </a:cubicBezTo>
                  <a:close/>
                </a:path>
              </a:pathLst>
            </a:custGeom>
            <a:grpFill/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  <p:sp>
        <p:nvSpPr>
          <p:cNvPr id="1021" name="Frihandsfigur: Form 1020">
            <a:extLst>
              <a:ext uri="{FF2B5EF4-FFF2-40B4-BE49-F238E27FC236}">
                <a16:creationId xmlns:a16="http://schemas.microsoft.com/office/drawing/2014/main" id="{2701E4E5-43D5-8818-2337-E53C869C7308}"/>
              </a:ext>
            </a:extLst>
          </p:cNvPr>
          <p:cNvSpPr/>
          <p:nvPr/>
        </p:nvSpPr>
        <p:spPr>
          <a:xfrm>
            <a:off x="7069289" y="5232546"/>
            <a:ext cx="395118" cy="483634"/>
          </a:xfrm>
          <a:custGeom>
            <a:avLst/>
            <a:gdLst>
              <a:gd name="connsiteX0" fmla="*/ 298346 w 305898"/>
              <a:gd name="connsiteY0" fmla="*/ 66298 h 374426"/>
              <a:gd name="connsiteX1" fmla="*/ 158601 w 305898"/>
              <a:gd name="connsiteY1" fmla="*/ 66298 h 374426"/>
              <a:gd name="connsiteX2" fmla="*/ 152569 w 305898"/>
              <a:gd name="connsiteY2" fmla="*/ 46276 h 374426"/>
              <a:gd name="connsiteX3" fmla="*/ 285420 w 305898"/>
              <a:gd name="connsiteY3" fmla="*/ 15002 h 374426"/>
              <a:gd name="connsiteX4" fmla="*/ 291098 w 305898"/>
              <a:gd name="connsiteY4" fmla="*/ 5879 h 374426"/>
              <a:gd name="connsiteX5" fmla="*/ 281974 w 305898"/>
              <a:gd name="connsiteY5" fmla="*/ 202 h 374426"/>
              <a:gd name="connsiteX6" fmla="*/ 148210 w 305898"/>
              <a:gd name="connsiteY6" fmla="*/ 31678 h 374426"/>
              <a:gd name="connsiteX7" fmla="*/ 145929 w 305898"/>
              <a:gd name="connsiteY7" fmla="*/ 24075 h 374426"/>
              <a:gd name="connsiteX8" fmla="*/ 138630 w 305898"/>
              <a:gd name="connsiteY8" fmla="*/ 18652 h 374426"/>
              <a:gd name="connsiteX9" fmla="*/ 7603 w 305898"/>
              <a:gd name="connsiteY9" fmla="*/ 18652 h 374426"/>
              <a:gd name="connsiteX10" fmla="*/ 0 w 305898"/>
              <a:gd name="connsiteY10" fmla="*/ 26255 h 374426"/>
              <a:gd name="connsiteX11" fmla="*/ 0 w 305898"/>
              <a:gd name="connsiteY11" fmla="*/ 333471 h 374426"/>
              <a:gd name="connsiteX12" fmla="*/ 7603 w 305898"/>
              <a:gd name="connsiteY12" fmla="*/ 341074 h 374426"/>
              <a:gd name="connsiteX13" fmla="*/ 28841 w 305898"/>
              <a:gd name="connsiteY13" fmla="*/ 341074 h 374426"/>
              <a:gd name="connsiteX14" fmla="*/ 28841 w 305898"/>
              <a:gd name="connsiteY14" fmla="*/ 366823 h 374426"/>
              <a:gd name="connsiteX15" fmla="*/ 36444 w 305898"/>
              <a:gd name="connsiteY15" fmla="*/ 374426 h 374426"/>
              <a:gd name="connsiteX16" fmla="*/ 75321 w 305898"/>
              <a:gd name="connsiteY16" fmla="*/ 374426 h 374426"/>
              <a:gd name="connsiteX17" fmla="*/ 82924 w 305898"/>
              <a:gd name="connsiteY17" fmla="*/ 366823 h 374426"/>
              <a:gd name="connsiteX18" fmla="*/ 82924 w 305898"/>
              <a:gd name="connsiteY18" fmla="*/ 341074 h 374426"/>
              <a:gd name="connsiteX19" fmla="*/ 222974 w 305898"/>
              <a:gd name="connsiteY19" fmla="*/ 341074 h 374426"/>
              <a:gd name="connsiteX20" fmla="*/ 222974 w 305898"/>
              <a:gd name="connsiteY20" fmla="*/ 366823 h 374426"/>
              <a:gd name="connsiteX21" fmla="*/ 230577 w 305898"/>
              <a:gd name="connsiteY21" fmla="*/ 374426 h 374426"/>
              <a:gd name="connsiteX22" fmla="*/ 269454 w 305898"/>
              <a:gd name="connsiteY22" fmla="*/ 374426 h 374426"/>
              <a:gd name="connsiteX23" fmla="*/ 277057 w 305898"/>
              <a:gd name="connsiteY23" fmla="*/ 366823 h 374426"/>
              <a:gd name="connsiteX24" fmla="*/ 277057 w 305898"/>
              <a:gd name="connsiteY24" fmla="*/ 341074 h 374426"/>
              <a:gd name="connsiteX25" fmla="*/ 298295 w 305898"/>
              <a:gd name="connsiteY25" fmla="*/ 341074 h 374426"/>
              <a:gd name="connsiteX26" fmla="*/ 305898 w 305898"/>
              <a:gd name="connsiteY26" fmla="*/ 333471 h 374426"/>
              <a:gd name="connsiteX27" fmla="*/ 305898 w 305898"/>
              <a:gd name="connsiteY27" fmla="*/ 73901 h 374426"/>
              <a:gd name="connsiteX28" fmla="*/ 298295 w 305898"/>
              <a:gd name="connsiteY28" fmla="*/ 66298 h 374426"/>
              <a:gd name="connsiteX29" fmla="*/ 290743 w 305898"/>
              <a:gd name="connsiteY29" fmla="*/ 196108 h 374426"/>
              <a:gd name="connsiteX30" fmla="*/ 15155 w 305898"/>
              <a:gd name="connsiteY30" fmla="*/ 196108 h 374426"/>
              <a:gd name="connsiteX31" fmla="*/ 15155 w 305898"/>
              <a:gd name="connsiteY31" fmla="*/ 146435 h 374426"/>
              <a:gd name="connsiteX32" fmla="*/ 290743 w 305898"/>
              <a:gd name="connsiteY32" fmla="*/ 146435 h 374426"/>
              <a:gd name="connsiteX33" fmla="*/ 290743 w 305898"/>
              <a:gd name="connsiteY33" fmla="*/ 196108 h 374426"/>
              <a:gd name="connsiteX34" fmla="*/ 15155 w 305898"/>
              <a:gd name="connsiteY34" fmla="*/ 211314 h 374426"/>
              <a:gd name="connsiteX35" fmla="*/ 290743 w 305898"/>
              <a:gd name="connsiteY35" fmla="*/ 211314 h 374426"/>
              <a:gd name="connsiteX36" fmla="*/ 290743 w 305898"/>
              <a:gd name="connsiteY36" fmla="*/ 260988 h 374426"/>
              <a:gd name="connsiteX37" fmla="*/ 15155 w 305898"/>
              <a:gd name="connsiteY37" fmla="*/ 260988 h 374426"/>
              <a:gd name="connsiteX38" fmla="*/ 15155 w 305898"/>
              <a:gd name="connsiteY38" fmla="*/ 211314 h 374426"/>
              <a:gd name="connsiteX39" fmla="*/ 15155 w 305898"/>
              <a:gd name="connsiteY39" fmla="*/ 33909 h 374426"/>
              <a:gd name="connsiteX40" fmla="*/ 132953 w 305898"/>
              <a:gd name="connsiteY40" fmla="*/ 33909 h 374426"/>
              <a:gd name="connsiteX41" fmla="*/ 145675 w 305898"/>
              <a:gd name="connsiteY41" fmla="*/ 76131 h 374426"/>
              <a:gd name="connsiteX42" fmla="*/ 152975 w 305898"/>
              <a:gd name="connsiteY42" fmla="*/ 81555 h 374426"/>
              <a:gd name="connsiteX43" fmla="*/ 290743 w 305898"/>
              <a:gd name="connsiteY43" fmla="*/ 81555 h 374426"/>
              <a:gd name="connsiteX44" fmla="*/ 290743 w 305898"/>
              <a:gd name="connsiteY44" fmla="*/ 131228 h 374426"/>
              <a:gd name="connsiteX45" fmla="*/ 15155 w 305898"/>
              <a:gd name="connsiteY45" fmla="*/ 131228 h 374426"/>
              <a:gd name="connsiteX46" fmla="*/ 15155 w 305898"/>
              <a:gd name="connsiteY46" fmla="*/ 33909 h 374426"/>
              <a:gd name="connsiteX47" fmla="*/ 67718 w 305898"/>
              <a:gd name="connsiteY47" fmla="*/ 359220 h 374426"/>
              <a:gd name="connsiteX48" fmla="*/ 44047 w 305898"/>
              <a:gd name="connsiteY48" fmla="*/ 359220 h 374426"/>
              <a:gd name="connsiteX49" fmla="*/ 44047 w 305898"/>
              <a:gd name="connsiteY49" fmla="*/ 341074 h 374426"/>
              <a:gd name="connsiteX50" fmla="*/ 67718 w 305898"/>
              <a:gd name="connsiteY50" fmla="*/ 341074 h 374426"/>
              <a:gd name="connsiteX51" fmla="*/ 67718 w 305898"/>
              <a:gd name="connsiteY51" fmla="*/ 359220 h 374426"/>
              <a:gd name="connsiteX52" fmla="*/ 261851 w 305898"/>
              <a:gd name="connsiteY52" fmla="*/ 359220 h 374426"/>
              <a:gd name="connsiteX53" fmla="*/ 238180 w 305898"/>
              <a:gd name="connsiteY53" fmla="*/ 359220 h 374426"/>
              <a:gd name="connsiteX54" fmla="*/ 238180 w 305898"/>
              <a:gd name="connsiteY54" fmla="*/ 341074 h 374426"/>
              <a:gd name="connsiteX55" fmla="*/ 261851 w 305898"/>
              <a:gd name="connsiteY55" fmla="*/ 341074 h 374426"/>
              <a:gd name="connsiteX56" fmla="*/ 261851 w 305898"/>
              <a:gd name="connsiteY56" fmla="*/ 359220 h 374426"/>
              <a:gd name="connsiteX57" fmla="*/ 290743 w 305898"/>
              <a:gd name="connsiteY57" fmla="*/ 325868 h 374426"/>
              <a:gd name="connsiteX58" fmla="*/ 15155 w 305898"/>
              <a:gd name="connsiteY58" fmla="*/ 325868 h 374426"/>
              <a:gd name="connsiteX59" fmla="*/ 15155 w 305898"/>
              <a:gd name="connsiteY59" fmla="*/ 276194 h 374426"/>
              <a:gd name="connsiteX60" fmla="*/ 290743 w 305898"/>
              <a:gd name="connsiteY60" fmla="*/ 276194 h 374426"/>
              <a:gd name="connsiteX61" fmla="*/ 290743 w 305898"/>
              <a:gd name="connsiteY61" fmla="*/ 325868 h 374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305898" h="374426">
                <a:moveTo>
                  <a:pt x="298346" y="66298"/>
                </a:moveTo>
                <a:lnTo>
                  <a:pt x="158601" y="66298"/>
                </a:lnTo>
                <a:lnTo>
                  <a:pt x="152569" y="46276"/>
                </a:lnTo>
                <a:lnTo>
                  <a:pt x="285420" y="15002"/>
                </a:lnTo>
                <a:cubicBezTo>
                  <a:pt x="289526" y="14039"/>
                  <a:pt x="292061" y="9933"/>
                  <a:pt x="291098" y="5879"/>
                </a:cubicBezTo>
                <a:cubicBezTo>
                  <a:pt x="290134" y="1823"/>
                  <a:pt x="286029" y="-761"/>
                  <a:pt x="281974" y="202"/>
                </a:cubicBezTo>
                <a:lnTo>
                  <a:pt x="148210" y="31678"/>
                </a:lnTo>
                <a:lnTo>
                  <a:pt x="145929" y="24075"/>
                </a:lnTo>
                <a:cubicBezTo>
                  <a:pt x="144966" y="20882"/>
                  <a:pt x="142026" y="18652"/>
                  <a:pt x="138630" y="18652"/>
                </a:cubicBezTo>
                <a:lnTo>
                  <a:pt x="7603" y="18652"/>
                </a:lnTo>
                <a:cubicBezTo>
                  <a:pt x="3396" y="18652"/>
                  <a:pt x="0" y="22048"/>
                  <a:pt x="0" y="26255"/>
                </a:cubicBezTo>
                <a:lnTo>
                  <a:pt x="0" y="333471"/>
                </a:lnTo>
                <a:cubicBezTo>
                  <a:pt x="0" y="337678"/>
                  <a:pt x="3396" y="341074"/>
                  <a:pt x="7603" y="341074"/>
                </a:cubicBezTo>
                <a:lnTo>
                  <a:pt x="28841" y="341074"/>
                </a:lnTo>
                <a:lnTo>
                  <a:pt x="28841" y="366823"/>
                </a:lnTo>
                <a:cubicBezTo>
                  <a:pt x="28841" y="371030"/>
                  <a:pt x="32237" y="374426"/>
                  <a:pt x="36444" y="374426"/>
                </a:cubicBezTo>
                <a:lnTo>
                  <a:pt x="75321" y="374426"/>
                </a:lnTo>
                <a:cubicBezTo>
                  <a:pt x="79528" y="374426"/>
                  <a:pt x="82924" y="371030"/>
                  <a:pt x="82924" y="366823"/>
                </a:cubicBezTo>
                <a:lnTo>
                  <a:pt x="82924" y="341074"/>
                </a:lnTo>
                <a:lnTo>
                  <a:pt x="222974" y="341074"/>
                </a:lnTo>
                <a:lnTo>
                  <a:pt x="222974" y="366823"/>
                </a:lnTo>
                <a:cubicBezTo>
                  <a:pt x="222974" y="371030"/>
                  <a:pt x="226370" y="374426"/>
                  <a:pt x="230577" y="374426"/>
                </a:cubicBezTo>
                <a:lnTo>
                  <a:pt x="269454" y="374426"/>
                </a:lnTo>
                <a:cubicBezTo>
                  <a:pt x="273661" y="374426"/>
                  <a:pt x="277057" y="371030"/>
                  <a:pt x="277057" y="366823"/>
                </a:cubicBezTo>
                <a:lnTo>
                  <a:pt x="277057" y="341074"/>
                </a:lnTo>
                <a:lnTo>
                  <a:pt x="298295" y="341074"/>
                </a:lnTo>
                <a:cubicBezTo>
                  <a:pt x="302502" y="341074"/>
                  <a:pt x="305898" y="337678"/>
                  <a:pt x="305898" y="333471"/>
                </a:cubicBezTo>
                <a:lnTo>
                  <a:pt x="305898" y="73901"/>
                </a:lnTo>
                <a:cubicBezTo>
                  <a:pt x="305898" y="69694"/>
                  <a:pt x="302502" y="66298"/>
                  <a:pt x="298295" y="66298"/>
                </a:cubicBezTo>
                <a:close/>
                <a:moveTo>
                  <a:pt x="290743" y="196108"/>
                </a:moveTo>
                <a:lnTo>
                  <a:pt x="15155" y="196108"/>
                </a:lnTo>
                <a:lnTo>
                  <a:pt x="15155" y="146435"/>
                </a:lnTo>
                <a:lnTo>
                  <a:pt x="290743" y="146435"/>
                </a:lnTo>
                <a:lnTo>
                  <a:pt x="290743" y="196108"/>
                </a:lnTo>
                <a:close/>
                <a:moveTo>
                  <a:pt x="15155" y="211314"/>
                </a:moveTo>
                <a:lnTo>
                  <a:pt x="290743" y="211314"/>
                </a:lnTo>
                <a:lnTo>
                  <a:pt x="290743" y="260988"/>
                </a:lnTo>
                <a:lnTo>
                  <a:pt x="15155" y="260988"/>
                </a:lnTo>
                <a:lnTo>
                  <a:pt x="15155" y="211314"/>
                </a:lnTo>
                <a:close/>
                <a:moveTo>
                  <a:pt x="15155" y="33909"/>
                </a:moveTo>
                <a:lnTo>
                  <a:pt x="132953" y="33909"/>
                </a:lnTo>
                <a:lnTo>
                  <a:pt x="145675" y="76131"/>
                </a:lnTo>
                <a:cubicBezTo>
                  <a:pt x="146639" y="79325"/>
                  <a:pt x="149578" y="81555"/>
                  <a:pt x="152975" y="81555"/>
                </a:cubicBezTo>
                <a:lnTo>
                  <a:pt x="290743" y="81555"/>
                </a:lnTo>
                <a:lnTo>
                  <a:pt x="290743" y="131228"/>
                </a:lnTo>
                <a:lnTo>
                  <a:pt x="15155" y="131228"/>
                </a:lnTo>
                <a:lnTo>
                  <a:pt x="15155" y="33909"/>
                </a:lnTo>
                <a:close/>
                <a:moveTo>
                  <a:pt x="67718" y="359220"/>
                </a:moveTo>
                <a:lnTo>
                  <a:pt x="44047" y="359220"/>
                </a:lnTo>
                <a:lnTo>
                  <a:pt x="44047" y="341074"/>
                </a:lnTo>
                <a:lnTo>
                  <a:pt x="67718" y="341074"/>
                </a:lnTo>
                <a:lnTo>
                  <a:pt x="67718" y="359220"/>
                </a:lnTo>
                <a:close/>
                <a:moveTo>
                  <a:pt x="261851" y="359220"/>
                </a:moveTo>
                <a:lnTo>
                  <a:pt x="238180" y="359220"/>
                </a:lnTo>
                <a:lnTo>
                  <a:pt x="238180" y="341074"/>
                </a:lnTo>
                <a:lnTo>
                  <a:pt x="261851" y="341074"/>
                </a:lnTo>
                <a:lnTo>
                  <a:pt x="261851" y="359220"/>
                </a:lnTo>
                <a:close/>
                <a:moveTo>
                  <a:pt x="290743" y="325868"/>
                </a:moveTo>
                <a:lnTo>
                  <a:pt x="15155" y="325868"/>
                </a:lnTo>
                <a:lnTo>
                  <a:pt x="15155" y="276194"/>
                </a:lnTo>
                <a:lnTo>
                  <a:pt x="290743" y="276194"/>
                </a:lnTo>
                <a:lnTo>
                  <a:pt x="290743" y="325868"/>
                </a:lnTo>
                <a:close/>
              </a:path>
            </a:pathLst>
          </a:custGeom>
          <a:solidFill>
            <a:schemeClr val="bg1"/>
          </a:solidFill>
          <a:ln w="5064" cap="flat">
            <a:noFill/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grpSp>
        <p:nvGrpSpPr>
          <p:cNvPr id="617" name="Bild 3">
            <a:extLst>
              <a:ext uri="{FF2B5EF4-FFF2-40B4-BE49-F238E27FC236}">
                <a16:creationId xmlns:a16="http://schemas.microsoft.com/office/drawing/2014/main" id="{56BDA826-377D-BE43-3DE3-F580D968937C}"/>
              </a:ext>
            </a:extLst>
          </p:cNvPr>
          <p:cNvGrpSpPr/>
          <p:nvPr/>
        </p:nvGrpSpPr>
        <p:grpSpPr>
          <a:xfrm>
            <a:off x="10144846" y="2964649"/>
            <a:ext cx="444547" cy="512049"/>
            <a:chOff x="5383887" y="2066661"/>
            <a:chExt cx="344166" cy="396425"/>
          </a:xfrm>
          <a:solidFill>
            <a:schemeClr val="bg1"/>
          </a:solidFill>
        </p:grpSpPr>
        <p:sp>
          <p:nvSpPr>
            <p:cNvPr id="618" name="Frihandsfigur: Form 617">
              <a:extLst>
                <a:ext uri="{FF2B5EF4-FFF2-40B4-BE49-F238E27FC236}">
                  <a16:creationId xmlns:a16="http://schemas.microsoft.com/office/drawing/2014/main" id="{5BF166EC-DD87-DE2E-C750-9B542DE1A40C}"/>
                </a:ext>
              </a:extLst>
            </p:cNvPr>
            <p:cNvSpPr/>
            <p:nvPr/>
          </p:nvSpPr>
          <p:spPr>
            <a:xfrm>
              <a:off x="5383887" y="2066661"/>
              <a:ext cx="344166" cy="396425"/>
            </a:xfrm>
            <a:custGeom>
              <a:avLst/>
              <a:gdLst>
                <a:gd name="connsiteX0" fmla="*/ 7603 w 344166"/>
                <a:gd name="connsiteY0" fmla="*/ 351416 h 396425"/>
                <a:gd name="connsiteX1" fmla="*/ 186631 w 344166"/>
                <a:gd name="connsiteY1" fmla="*/ 351416 h 396425"/>
                <a:gd name="connsiteX2" fmla="*/ 196768 w 344166"/>
                <a:gd name="connsiteY2" fmla="*/ 366571 h 396425"/>
                <a:gd name="connsiteX3" fmla="*/ 198644 w 344166"/>
                <a:gd name="connsiteY3" fmla="*/ 368649 h 396425"/>
                <a:gd name="connsiteX4" fmla="*/ 260634 w 344166"/>
                <a:gd name="connsiteY4" fmla="*/ 396426 h 396425"/>
                <a:gd name="connsiteX5" fmla="*/ 322625 w 344166"/>
                <a:gd name="connsiteY5" fmla="*/ 368649 h 396425"/>
                <a:gd name="connsiteX6" fmla="*/ 324500 w 344166"/>
                <a:gd name="connsiteY6" fmla="*/ 366571 h 396425"/>
                <a:gd name="connsiteX7" fmla="*/ 344167 w 344166"/>
                <a:gd name="connsiteY7" fmla="*/ 312842 h 396425"/>
                <a:gd name="connsiteX8" fmla="*/ 268136 w 344166"/>
                <a:gd name="connsiteY8" fmla="*/ 229664 h 396425"/>
                <a:gd name="connsiteX9" fmla="*/ 268136 w 344166"/>
                <a:gd name="connsiteY9" fmla="*/ 7603 h 396425"/>
                <a:gd name="connsiteX10" fmla="*/ 260533 w 344166"/>
                <a:gd name="connsiteY10" fmla="*/ 0 h 396425"/>
                <a:gd name="connsiteX11" fmla="*/ 7603 w 344166"/>
                <a:gd name="connsiteY11" fmla="*/ 0 h 396425"/>
                <a:gd name="connsiteX12" fmla="*/ 0 w 344166"/>
                <a:gd name="connsiteY12" fmla="*/ 7603 h 396425"/>
                <a:gd name="connsiteX13" fmla="*/ 0 w 344166"/>
                <a:gd name="connsiteY13" fmla="*/ 343812 h 396425"/>
                <a:gd name="connsiteX14" fmla="*/ 7603 w 344166"/>
                <a:gd name="connsiteY14" fmla="*/ 351416 h 396425"/>
                <a:gd name="connsiteX15" fmla="*/ 260634 w 344166"/>
                <a:gd name="connsiteY15" fmla="*/ 381169 h 396425"/>
                <a:gd name="connsiteX16" fmla="*/ 211214 w 344166"/>
                <a:gd name="connsiteY16" fmla="*/ 359931 h 396425"/>
                <a:gd name="connsiteX17" fmla="*/ 236710 w 344166"/>
                <a:gd name="connsiteY17" fmla="*/ 338237 h 396425"/>
                <a:gd name="connsiteX18" fmla="*/ 284457 w 344166"/>
                <a:gd name="connsiteY18" fmla="*/ 338237 h 396425"/>
                <a:gd name="connsiteX19" fmla="*/ 309953 w 344166"/>
                <a:gd name="connsiteY19" fmla="*/ 359931 h 396425"/>
                <a:gd name="connsiteX20" fmla="*/ 260533 w 344166"/>
                <a:gd name="connsiteY20" fmla="*/ 381169 h 396425"/>
                <a:gd name="connsiteX21" fmla="*/ 329012 w 344166"/>
                <a:gd name="connsiteY21" fmla="*/ 312842 h 396425"/>
                <a:gd name="connsiteX22" fmla="*/ 320952 w 344166"/>
                <a:gd name="connsiteY22" fmla="*/ 344978 h 396425"/>
                <a:gd name="connsiteX23" fmla="*/ 284559 w 344166"/>
                <a:gd name="connsiteY23" fmla="*/ 323031 h 396425"/>
                <a:gd name="connsiteX24" fmla="*/ 236811 w 344166"/>
                <a:gd name="connsiteY24" fmla="*/ 323031 h 396425"/>
                <a:gd name="connsiteX25" fmla="*/ 200418 w 344166"/>
                <a:gd name="connsiteY25" fmla="*/ 344978 h 396425"/>
                <a:gd name="connsiteX26" fmla="*/ 192358 w 344166"/>
                <a:gd name="connsiteY26" fmla="*/ 312842 h 396425"/>
                <a:gd name="connsiteX27" fmla="*/ 260685 w 344166"/>
                <a:gd name="connsiteY27" fmla="*/ 244516 h 396425"/>
                <a:gd name="connsiteX28" fmla="*/ 329012 w 344166"/>
                <a:gd name="connsiteY28" fmla="*/ 312842 h 396425"/>
                <a:gd name="connsiteX29" fmla="*/ 15206 w 344166"/>
                <a:gd name="connsiteY29" fmla="*/ 15206 h 396425"/>
                <a:gd name="connsiteX30" fmla="*/ 252930 w 344166"/>
                <a:gd name="connsiteY30" fmla="*/ 15206 h 396425"/>
                <a:gd name="connsiteX31" fmla="*/ 252930 w 344166"/>
                <a:gd name="connsiteY31" fmla="*/ 229715 h 396425"/>
                <a:gd name="connsiteX32" fmla="*/ 177102 w 344166"/>
                <a:gd name="connsiteY32" fmla="*/ 312893 h 396425"/>
                <a:gd name="connsiteX33" fmla="*/ 180498 w 344166"/>
                <a:gd name="connsiteY33" fmla="*/ 336260 h 396425"/>
                <a:gd name="connsiteX34" fmla="*/ 15206 w 344166"/>
                <a:gd name="connsiteY34" fmla="*/ 336260 h 396425"/>
                <a:gd name="connsiteX35" fmla="*/ 15206 w 344166"/>
                <a:gd name="connsiteY35" fmla="*/ 15206 h 396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344166" h="396425">
                  <a:moveTo>
                    <a:pt x="7603" y="351416"/>
                  </a:moveTo>
                  <a:lnTo>
                    <a:pt x="186631" y="351416"/>
                  </a:lnTo>
                  <a:cubicBezTo>
                    <a:pt x="189469" y="356839"/>
                    <a:pt x="192865" y="361908"/>
                    <a:pt x="196768" y="366571"/>
                  </a:cubicBezTo>
                  <a:cubicBezTo>
                    <a:pt x="197275" y="367382"/>
                    <a:pt x="197883" y="368092"/>
                    <a:pt x="198644" y="368649"/>
                  </a:cubicBezTo>
                  <a:cubicBezTo>
                    <a:pt x="213951" y="385629"/>
                    <a:pt x="236051" y="396426"/>
                    <a:pt x="260634" y="396426"/>
                  </a:cubicBezTo>
                  <a:cubicBezTo>
                    <a:pt x="285218" y="396426"/>
                    <a:pt x="307318" y="385680"/>
                    <a:pt x="322625" y="368649"/>
                  </a:cubicBezTo>
                  <a:cubicBezTo>
                    <a:pt x="323385" y="368092"/>
                    <a:pt x="324044" y="367382"/>
                    <a:pt x="324500" y="366571"/>
                  </a:cubicBezTo>
                  <a:cubicBezTo>
                    <a:pt x="336716" y="352024"/>
                    <a:pt x="344167" y="333320"/>
                    <a:pt x="344167" y="312842"/>
                  </a:cubicBezTo>
                  <a:cubicBezTo>
                    <a:pt x="344167" y="269302"/>
                    <a:pt x="310663" y="233466"/>
                    <a:pt x="268136" y="229664"/>
                  </a:cubicBezTo>
                  <a:lnTo>
                    <a:pt x="268136" y="7603"/>
                  </a:lnTo>
                  <a:cubicBezTo>
                    <a:pt x="268136" y="3396"/>
                    <a:pt x="264740" y="0"/>
                    <a:pt x="260533" y="0"/>
                  </a:cubicBezTo>
                  <a:lnTo>
                    <a:pt x="7603" y="0"/>
                  </a:lnTo>
                  <a:cubicBezTo>
                    <a:pt x="3396" y="0"/>
                    <a:pt x="0" y="3396"/>
                    <a:pt x="0" y="7603"/>
                  </a:cubicBezTo>
                  <a:lnTo>
                    <a:pt x="0" y="343812"/>
                  </a:lnTo>
                  <a:cubicBezTo>
                    <a:pt x="0" y="348019"/>
                    <a:pt x="3396" y="351416"/>
                    <a:pt x="7603" y="351416"/>
                  </a:cubicBezTo>
                  <a:close/>
                  <a:moveTo>
                    <a:pt x="260634" y="381169"/>
                  </a:moveTo>
                  <a:cubicBezTo>
                    <a:pt x="241221" y="381169"/>
                    <a:pt x="223683" y="372958"/>
                    <a:pt x="211214" y="359931"/>
                  </a:cubicBezTo>
                  <a:cubicBezTo>
                    <a:pt x="213292" y="347563"/>
                    <a:pt x="223886" y="338237"/>
                    <a:pt x="236710" y="338237"/>
                  </a:cubicBezTo>
                  <a:lnTo>
                    <a:pt x="284457" y="338237"/>
                  </a:lnTo>
                  <a:cubicBezTo>
                    <a:pt x="297281" y="338237"/>
                    <a:pt x="307926" y="347563"/>
                    <a:pt x="309953" y="359931"/>
                  </a:cubicBezTo>
                  <a:cubicBezTo>
                    <a:pt x="297484" y="373008"/>
                    <a:pt x="279997" y="381169"/>
                    <a:pt x="260533" y="381169"/>
                  </a:cubicBezTo>
                  <a:close/>
                  <a:moveTo>
                    <a:pt x="329012" y="312842"/>
                  </a:moveTo>
                  <a:cubicBezTo>
                    <a:pt x="329012" y="324450"/>
                    <a:pt x="326072" y="335398"/>
                    <a:pt x="320952" y="344978"/>
                  </a:cubicBezTo>
                  <a:cubicBezTo>
                    <a:pt x="314008" y="331901"/>
                    <a:pt x="300323" y="323031"/>
                    <a:pt x="284559" y="323031"/>
                  </a:cubicBezTo>
                  <a:lnTo>
                    <a:pt x="236811" y="323031"/>
                  </a:lnTo>
                  <a:cubicBezTo>
                    <a:pt x="221048" y="323031"/>
                    <a:pt x="207362" y="331901"/>
                    <a:pt x="200418" y="344978"/>
                  </a:cubicBezTo>
                  <a:cubicBezTo>
                    <a:pt x="195298" y="335398"/>
                    <a:pt x="192358" y="324450"/>
                    <a:pt x="192358" y="312842"/>
                  </a:cubicBezTo>
                  <a:cubicBezTo>
                    <a:pt x="192358" y="275131"/>
                    <a:pt x="223024" y="244516"/>
                    <a:pt x="260685" y="244516"/>
                  </a:cubicBezTo>
                  <a:cubicBezTo>
                    <a:pt x="298346" y="244516"/>
                    <a:pt x="329012" y="275182"/>
                    <a:pt x="329012" y="312842"/>
                  </a:cubicBezTo>
                  <a:close/>
                  <a:moveTo>
                    <a:pt x="15206" y="15206"/>
                  </a:moveTo>
                  <a:lnTo>
                    <a:pt x="252930" y="15206"/>
                  </a:lnTo>
                  <a:lnTo>
                    <a:pt x="252930" y="229715"/>
                  </a:lnTo>
                  <a:cubicBezTo>
                    <a:pt x="210454" y="233618"/>
                    <a:pt x="177102" y="269403"/>
                    <a:pt x="177102" y="312893"/>
                  </a:cubicBezTo>
                  <a:cubicBezTo>
                    <a:pt x="177102" y="321003"/>
                    <a:pt x="178318" y="328809"/>
                    <a:pt x="180498" y="336260"/>
                  </a:cubicBezTo>
                  <a:lnTo>
                    <a:pt x="15206" y="336260"/>
                  </a:lnTo>
                  <a:lnTo>
                    <a:pt x="15206" y="15206"/>
                  </a:lnTo>
                  <a:close/>
                </a:path>
              </a:pathLst>
            </a:custGeom>
            <a:grpFill/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619" name="Frihandsfigur: Form 618">
              <a:extLst>
                <a:ext uri="{FF2B5EF4-FFF2-40B4-BE49-F238E27FC236}">
                  <a16:creationId xmlns:a16="http://schemas.microsoft.com/office/drawing/2014/main" id="{E2F188C3-9295-340F-1D7F-A048B5BD06D8}"/>
                </a:ext>
              </a:extLst>
            </p:cNvPr>
            <p:cNvSpPr/>
            <p:nvPr/>
          </p:nvSpPr>
          <p:spPr>
            <a:xfrm>
              <a:off x="5614869" y="2323849"/>
              <a:ext cx="59303" cy="59304"/>
            </a:xfrm>
            <a:custGeom>
              <a:avLst/>
              <a:gdLst>
                <a:gd name="connsiteX0" fmla="*/ 0 w 59303"/>
                <a:gd name="connsiteY0" fmla="*/ 29652 h 59304"/>
                <a:gd name="connsiteX1" fmla="*/ 29652 w 59303"/>
                <a:gd name="connsiteY1" fmla="*/ 59304 h 59304"/>
                <a:gd name="connsiteX2" fmla="*/ 59304 w 59303"/>
                <a:gd name="connsiteY2" fmla="*/ 29652 h 59304"/>
                <a:gd name="connsiteX3" fmla="*/ 29652 w 59303"/>
                <a:gd name="connsiteY3" fmla="*/ 0 h 59304"/>
                <a:gd name="connsiteX4" fmla="*/ 0 w 59303"/>
                <a:gd name="connsiteY4" fmla="*/ 29652 h 59304"/>
                <a:gd name="connsiteX5" fmla="*/ 44098 w 59303"/>
                <a:gd name="connsiteY5" fmla="*/ 29652 h 59304"/>
                <a:gd name="connsiteX6" fmla="*/ 29652 w 59303"/>
                <a:gd name="connsiteY6" fmla="*/ 44098 h 59304"/>
                <a:gd name="connsiteX7" fmla="*/ 15206 w 59303"/>
                <a:gd name="connsiteY7" fmla="*/ 29652 h 59304"/>
                <a:gd name="connsiteX8" fmla="*/ 29652 w 59303"/>
                <a:gd name="connsiteY8" fmla="*/ 15206 h 59304"/>
                <a:gd name="connsiteX9" fmla="*/ 44098 w 59303"/>
                <a:gd name="connsiteY9" fmla="*/ 29652 h 59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9303" h="59304">
                  <a:moveTo>
                    <a:pt x="0" y="29652"/>
                  </a:moveTo>
                  <a:cubicBezTo>
                    <a:pt x="0" y="46024"/>
                    <a:pt x="13280" y="59304"/>
                    <a:pt x="29652" y="59304"/>
                  </a:cubicBezTo>
                  <a:cubicBezTo>
                    <a:pt x="46024" y="59304"/>
                    <a:pt x="59304" y="46024"/>
                    <a:pt x="59304" y="29652"/>
                  </a:cubicBezTo>
                  <a:cubicBezTo>
                    <a:pt x="59304" y="13280"/>
                    <a:pt x="46024" y="0"/>
                    <a:pt x="29652" y="0"/>
                  </a:cubicBezTo>
                  <a:cubicBezTo>
                    <a:pt x="13280" y="0"/>
                    <a:pt x="0" y="13280"/>
                    <a:pt x="0" y="29652"/>
                  </a:cubicBezTo>
                  <a:close/>
                  <a:moveTo>
                    <a:pt x="44098" y="29652"/>
                  </a:moveTo>
                  <a:cubicBezTo>
                    <a:pt x="44098" y="37610"/>
                    <a:pt x="37610" y="44098"/>
                    <a:pt x="29652" y="44098"/>
                  </a:cubicBezTo>
                  <a:cubicBezTo>
                    <a:pt x="21694" y="44098"/>
                    <a:pt x="15206" y="37610"/>
                    <a:pt x="15206" y="29652"/>
                  </a:cubicBezTo>
                  <a:cubicBezTo>
                    <a:pt x="15206" y="21694"/>
                    <a:pt x="21694" y="15206"/>
                    <a:pt x="29652" y="15206"/>
                  </a:cubicBezTo>
                  <a:cubicBezTo>
                    <a:pt x="37610" y="15206"/>
                    <a:pt x="44098" y="21694"/>
                    <a:pt x="44098" y="29652"/>
                  </a:cubicBezTo>
                  <a:close/>
                </a:path>
              </a:pathLst>
            </a:custGeom>
            <a:grpFill/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620" name="Frihandsfigur: Form 619">
              <a:extLst>
                <a:ext uri="{FF2B5EF4-FFF2-40B4-BE49-F238E27FC236}">
                  <a16:creationId xmlns:a16="http://schemas.microsoft.com/office/drawing/2014/main" id="{530179B4-DF77-9CDA-B2F1-CA513E1FA171}"/>
                </a:ext>
              </a:extLst>
            </p:cNvPr>
            <p:cNvSpPr/>
            <p:nvPr/>
          </p:nvSpPr>
          <p:spPr>
            <a:xfrm>
              <a:off x="5428276" y="2120935"/>
              <a:ext cx="55679" cy="42235"/>
            </a:xfrm>
            <a:custGeom>
              <a:avLst/>
              <a:gdLst>
                <a:gd name="connsiteX0" fmla="*/ 42692 w 55679"/>
                <a:gd name="connsiteY0" fmla="*/ 2243 h 42235"/>
                <a:gd name="connsiteX1" fmla="*/ 21048 w 55679"/>
                <a:gd name="connsiteY1" fmla="*/ 23886 h 42235"/>
                <a:gd name="connsiteX2" fmla="*/ 12989 w 55679"/>
                <a:gd name="connsiteY2" fmla="*/ 15827 h 42235"/>
                <a:gd name="connsiteX3" fmla="*/ 2243 w 55679"/>
                <a:gd name="connsiteY3" fmla="*/ 15827 h 42235"/>
                <a:gd name="connsiteX4" fmla="*/ 2243 w 55679"/>
                <a:gd name="connsiteY4" fmla="*/ 26573 h 42235"/>
                <a:gd name="connsiteX5" fmla="*/ 15675 w 55679"/>
                <a:gd name="connsiteY5" fmla="*/ 40005 h 42235"/>
                <a:gd name="connsiteX6" fmla="*/ 21048 w 55679"/>
                <a:gd name="connsiteY6" fmla="*/ 42235 h 42235"/>
                <a:gd name="connsiteX7" fmla="*/ 26421 w 55679"/>
                <a:gd name="connsiteY7" fmla="*/ 40005 h 42235"/>
                <a:gd name="connsiteX8" fmla="*/ 53437 w 55679"/>
                <a:gd name="connsiteY8" fmla="*/ 12989 h 42235"/>
                <a:gd name="connsiteX9" fmla="*/ 53437 w 55679"/>
                <a:gd name="connsiteY9" fmla="*/ 2243 h 42235"/>
                <a:gd name="connsiteX10" fmla="*/ 42692 w 55679"/>
                <a:gd name="connsiteY10" fmla="*/ 2243 h 42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5679" h="42235">
                  <a:moveTo>
                    <a:pt x="42692" y="2243"/>
                  </a:moveTo>
                  <a:lnTo>
                    <a:pt x="21048" y="23886"/>
                  </a:lnTo>
                  <a:lnTo>
                    <a:pt x="12989" y="15827"/>
                  </a:lnTo>
                  <a:cubicBezTo>
                    <a:pt x="9998" y="12837"/>
                    <a:pt x="5183" y="12837"/>
                    <a:pt x="2243" y="15827"/>
                  </a:cubicBezTo>
                  <a:cubicBezTo>
                    <a:pt x="-748" y="18818"/>
                    <a:pt x="-748" y="23633"/>
                    <a:pt x="2243" y="26573"/>
                  </a:cubicBezTo>
                  <a:lnTo>
                    <a:pt x="15675" y="40005"/>
                  </a:lnTo>
                  <a:cubicBezTo>
                    <a:pt x="17094" y="41424"/>
                    <a:pt x="19021" y="42235"/>
                    <a:pt x="21048" y="42235"/>
                  </a:cubicBezTo>
                  <a:cubicBezTo>
                    <a:pt x="23076" y="42235"/>
                    <a:pt x="25002" y="41424"/>
                    <a:pt x="26421" y="40005"/>
                  </a:cubicBezTo>
                  <a:lnTo>
                    <a:pt x="53437" y="12989"/>
                  </a:lnTo>
                  <a:cubicBezTo>
                    <a:pt x="56428" y="9998"/>
                    <a:pt x="56428" y="5183"/>
                    <a:pt x="53437" y="2243"/>
                  </a:cubicBezTo>
                  <a:cubicBezTo>
                    <a:pt x="50447" y="-748"/>
                    <a:pt x="45631" y="-748"/>
                    <a:pt x="42692" y="2243"/>
                  </a:cubicBezTo>
                  <a:close/>
                </a:path>
              </a:pathLst>
            </a:custGeom>
            <a:grpFill/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621" name="Frihandsfigur: Form 620">
              <a:extLst>
                <a:ext uri="{FF2B5EF4-FFF2-40B4-BE49-F238E27FC236}">
                  <a16:creationId xmlns:a16="http://schemas.microsoft.com/office/drawing/2014/main" id="{C9001323-AF61-4F94-B89B-DDFEA5721BCF}"/>
                </a:ext>
              </a:extLst>
            </p:cNvPr>
            <p:cNvSpPr/>
            <p:nvPr/>
          </p:nvSpPr>
          <p:spPr>
            <a:xfrm>
              <a:off x="5428276" y="2177248"/>
              <a:ext cx="55679" cy="42235"/>
            </a:xfrm>
            <a:custGeom>
              <a:avLst/>
              <a:gdLst>
                <a:gd name="connsiteX0" fmla="*/ 42692 w 55679"/>
                <a:gd name="connsiteY0" fmla="*/ 2243 h 42235"/>
                <a:gd name="connsiteX1" fmla="*/ 21048 w 55679"/>
                <a:gd name="connsiteY1" fmla="*/ 23886 h 42235"/>
                <a:gd name="connsiteX2" fmla="*/ 12989 w 55679"/>
                <a:gd name="connsiteY2" fmla="*/ 15827 h 42235"/>
                <a:gd name="connsiteX3" fmla="*/ 2243 w 55679"/>
                <a:gd name="connsiteY3" fmla="*/ 15827 h 42235"/>
                <a:gd name="connsiteX4" fmla="*/ 2243 w 55679"/>
                <a:gd name="connsiteY4" fmla="*/ 26573 h 42235"/>
                <a:gd name="connsiteX5" fmla="*/ 15675 w 55679"/>
                <a:gd name="connsiteY5" fmla="*/ 40005 h 42235"/>
                <a:gd name="connsiteX6" fmla="*/ 21048 w 55679"/>
                <a:gd name="connsiteY6" fmla="*/ 42235 h 42235"/>
                <a:gd name="connsiteX7" fmla="*/ 26421 w 55679"/>
                <a:gd name="connsiteY7" fmla="*/ 40005 h 42235"/>
                <a:gd name="connsiteX8" fmla="*/ 53437 w 55679"/>
                <a:gd name="connsiteY8" fmla="*/ 12989 h 42235"/>
                <a:gd name="connsiteX9" fmla="*/ 53437 w 55679"/>
                <a:gd name="connsiteY9" fmla="*/ 2243 h 42235"/>
                <a:gd name="connsiteX10" fmla="*/ 42692 w 55679"/>
                <a:gd name="connsiteY10" fmla="*/ 2243 h 42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5679" h="42235">
                  <a:moveTo>
                    <a:pt x="42692" y="2243"/>
                  </a:moveTo>
                  <a:lnTo>
                    <a:pt x="21048" y="23886"/>
                  </a:lnTo>
                  <a:lnTo>
                    <a:pt x="12989" y="15827"/>
                  </a:lnTo>
                  <a:cubicBezTo>
                    <a:pt x="9998" y="12837"/>
                    <a:pt x="5183" y="12837"/>
                    <a:pt x="2243" y="15827"/>
                  </a:cubicBezTo>
                  <a:cubicBezTo>
                    <a:pt x="-748" y="18818"/>
                    <a:pt x="-748" y="23633"/>
                    <a:pt x="2243" y="26573"/>
                  </a:cubicBezTo>
                  <a:lnTo>
                    <a:pt x="15675" y="40005"/>
                  </a:lnTo>
                  <a:cubicBezTo>
                    <a:pt x="17094" y="41424"/>
                    <a:pt x="19021" y="42235"/>
                    <a:pt x="21048" y="42235"/>
                  </a:cubicBezTo>
                  <a:cubicBezTo>
                    <a:pt x="23076" y="42235"/>
                    <a:pt x="25002" y="41424"/>
                    <a:pt x="26421" y="40005"/>
                  </a:cubicBezTo>
                  <a:lnTo>
                    <a:pt x="53437" y="12989"/>
                  </a:lnTo>
                  <a:cubicBezTo>
                    <a:pt x="56428" y="9998"/>
                    <a:pt x="56428" y="5183"/>
                    <a:pt x="53437" y="2243"/>
                  </a:cubicBezTo>
                  <a:cubicBezTo>
                    <a:pt x="50447" y="-748"/>
                    <a:pt x="45631" y="-748"/>
                    <a:pt x="42692" y="2243"/>
                  </a:cubicBezTo>
                  <a:close/>
                </a:path>
              </a:pathLst>
            </a:custGeom>
            <a:grpFill/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622" name="Frihandsfigur: Form 621">
              <a:extLst>
                <a:ext uri="{FF2B5EF4-FFF2-40B4-BE49-F238E27FC236}">
                  <a16:creationId xmlns:a16="http://schemas.microsoft.com/office/drawing/2014/main" id="{B12EEA44-F9DE-8D72-CEAB-5283D356A41C}"/>
                </a:ext>
              </a:extLst>
            </p:cNvPr>
            <p:cNvSpPr/>
            <p:nvPr/>
          </p:nvSpPr>
          <p:spPr>
            <a:xfrm>
              <a:off x="5428276" y="2233613"/>
              <a:ext cx="55679" cy="42235"/>
            </a:xfrm>
            <a:custGeom>
              <a:avLst/>
              <a:gdLst>
                <a:gd name="connsiteX0" fmla="*/ 42692 w 55679"/>
                <a:gd name="connsiteY0" fmla="*/ 2243 h 42235"/>
                <a:gd name="connsiteX1" fmla="*/ 21048 w 55679"/>
                <a:gd name="connsiteY1" fmla="*/ 23886 h 42235"/>
                <a:gd name="connsiteX2" fmla="*/ 12989 w 55679"/>
                <a:gd name="connsiteY2" fmla="*/ 15827 h 42235"/>
                <a:gd name="connsiteX3" fmla="*/ 2243 w 55679"/>
                <a:gd name="connsiteY3" fmla="*/ 15827 h 42235"/>
                <a:gd name="connsiteX4" fmla="*/ 2243 w 55679"/>
                <a:gd name="connsiteY4" fmla="*/ 26573 h 42235"/>
                <a:gd name="connsiteX5" fmla="*/ 15675 w 55679"/>
                <a:gd name="connsiteY5" fmla="*/ 40005 h 42235"/>
                <a:gd name="connsiteX6" fmla="*/ 21048 w 55679"/>
                <a:gd name="connsiteY6" fmla="*/ 42235 h 42235"/>
                <a:gd name="connsiteX7" fmla="*/ 26421 w 55679"/>
                <a:gd name="connsiteY7" fmla="*/ 40005 h 42235"/>
                <a:gd name="connsiteX8" fmla="*/ 53437 w 55679"/>
                <a:gd name="connsiteY8" fmla="*/ 12989 h 42235"/>
                <a:gd name="connsiteX9" fmla="*/ 53437 w 55679"/>
                <a:gd name="connsiteY9" fmla="*/ 2243 h 42235"/>
                <a:gd name="connsiteX10" fmla="*/ 42692 w 55679"/>
                <a:gd name="connsiteY10" fmla="*/ 2243 h 42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5679" h="42235">
                  <a:moveTo>
                    <a:pt x="42692" y="2243"/>
                  </a:moveTo>
                  <a:lnTo>
                    <a:pt x="21048" y="23886"/>
                  </a:lnTo>
                  <a:lnTo>
                    <a:pt x="12989" y="15827"/>
                  </a:lnTo>
                  <a:cubicBezTo>
                    <a:pt x="9998" y="12837"/>
                    <a:pt x="5183" y="12837"/>
                    <a:pt x="2243" y="15827"/>
                  </a:cubicBezTo>
                  <a:cubicBezTo>
                    <a:pt x="-748" y="18818"/>
                    <a:pt x="-748" y="23633"/>
                    <a:pt x="2243" y="26573"/>
                  </a:cubicBezTo>
                  <a:lnTo>
                    <a:pt x="15675" y="40005"/>
                  </a:lnTo>
                  <a:cubicBezTo>
                    <a:pt x="17094" y="41424"/>
                    <a:pt x="19021" y="42235"/>
                    <a:pt x="21048" y="42235"/>
                  </a:cubicBezTo>
                  <a:cubicBezTo>
                    <a:pt x="23076" y="42235"/>
                    <a:pt x="25002" y="41424"/>
                    <a:pt x="26421" y="40005"/>
                  </a:cubicBezTo>
                  <a:lnTo>
                    <a:pt x="53437" y="12989"/>
                  </a:lnTo>
                  <a:cubicBezTo>
                    <a:pt x="56428" y="9998"/>
                    <a:pt x="56428" y="5183"/>
                    <a:pt x="53437" y="2243"/>
                  </a:cubicBezTo>
                  <a:cubicBezTo>
                    <a:pt x="50447" y="-748"/>
                    <a:pt x="45631" y="-748"/>
                    <a:pt x="42692" y="2243"/>
                  </a:cubicBezTo>
                  <a:close/>
                </a:path>
              </a:pathLst>
            </a:custGeom>
            <a:grpFill/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623" name="Frihandsfigur: Form 622">
              <a:extLst>
                <a:ext uri="{FF2B5EF4-FFF2-40B4-BE49-F238E27FC236}">
                  <a16:creationId xmlns:a16="http://schemas.microsoft.com/office/drawing/2014/main" id="{CFE73201-9594-B9D6-FF5E-623D2A507771}"/>
                </a:ext>
              </a:extLst>
            </p:cNvPr>
            <p:cNvSpPr/>
            <p:nvPr/>
          </p:nvSpPr>
          <p:spPr>
            <a:xfrm>
              <a:off x="5502901" y="2254052"/>
              <a:ext cx="103706" cy="15206"/>
            </a:xfrm>
            <a:custGeom>
              <a:avLst/>
              <a:gdLst>
                <a:gd name="connsiteX0" fmla="*/ 103706 w 103706"/>
                <a:gd name="connsiteY0" fmla="*/ 7603 h 15206"/>
                <a:gd name="connsiteX1" fmla="*/ 96103 w 103706"/>
                <a:gd name="connsiteY1" fmla="*/ 0 h 15206"/>
                <a:gd name="connsiteX2" fmla="*/ 7603 w 103706"/>
                <a:gd name="connsiteY2" fmla="*/ 0 h 15206"/>
                <a:gd name="connsiteX3" fmla="*/ 0 w 103706"/>
                <a:gd name="connsiteY3" fmla="*/ 7603 h 15206"/>
                <a:gd name="connsiteX4" fmla="*/ 7603 w 103706"/>
                <a:gd name="connsiteY4" fmla="*/ 15206 h 15206"/>
                <a:gd name="connsiteX5" fmla="*/ 96103 w 103706"/>
                <a:gd name="connsiteY5" fmla="*/ 15206 h 15206"/>
                <a:gd name="connsiteX6" fmla="*/ 103706 w 103706"/>
                <a:gd name="connsiteY6" fmla="*/ 7603 h 15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706" h="15206">
                  <a:moveTo>
                    <a:pt x="103706" y="7603"/>
                  </a:moveTo>
                  <a:cubicBezTo>
                    <a:pt x="103706" y="3396"/>
                    <a:pt x="100310" y="0"/>
                    <a:pt x="96103" y="0"/>
                  </a:cubicBezTo>
                  <a:lnTo>
                    <a:pt x="7603" y="0"/>
                  </a:lnTo>
                  <a:cubicBezTo>
                    <a:pt x="3396" y="0"/>
                    <a:pt x="0" y="3396"/>
                    <a:pt x="0" y="7603"/>
                  </a:cubicBezTo>
                  <a:cubicBezTo>
                    <a:pt x="0" y="11810"/>
                    <a:pt x="3396" y="15206"/>
                    <a:pt x="7603" y="15206"/>
                  </a:cubicBezTo>
                  <a:lnTo>
                    <a:pt x="96103" y="15206"/>
                  </a:lnTo>
                  <a:cubicBezTo>
                    <a:pt x="100310" y="15206"/>
                    <a:pt x="103706" y="11810"/>
                    <a:pt x="103706" y="7603"/>
                  </a:cubicBezTo>
                  <a:close/>
                </a:path>
              </a:pathLst>
            </a:custGeom>
            <a:grpFill/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624" name="Frihandsfigur: Form 623">
              <a:extLst>
                <a:ext uri="{FF2B5EF4-FFF2-40B4-BE49-F238E27FC236}">
                  <a16:creationId xmlns:a16="http://schemas.microsoft.com/office/drawing/2014/main" id="{D1D07715-F6C0-D2DD-262C-3696C29035DF}"/>
                </a:ext>
              </a:extLst>
            </p:cNvPr>
            <p:cNvSpPr/>
            <p:nvPr/>
          </p:nvSpPr>
          <p:spPr>
            <a:xfrm>
              <a:off x="5502901" y="2128500"/>
              <a:ext cx="103706" cy="15206"/>
            </a:xfrm>
            <a:custGeom>
              <a:avLst/>
              <a:gdLst>
                <a:gd name="connsiteX0" fmla="*/ 7603 w 103706"/>
                <a:gd name="connsiteY0" fmla="*/ 15206 h 15206"/>
                <a:gd name="connsiteX1" fmla="*/ 96103 w 103706"/>
                <a:gd name="connsiteY1" fmla="*/ 15206 h 15206"/>
                <a:gd name="connsiteX2" fmla="*/ 103706 w 103706"/>
                <a:gd name="connsiteY2" fmla="*/ 7603 h 15206"/>
                <a:gd name="connsiteX3" fmla="*/ 96103 w 103706"/>
                <a:gd name="connsiteY3" fmla="*/ 0 h 15206"/>
                <a:gd name="connsiteX4" fmla="*/ 7603 w 103706"/>
                <a:gd name="connsiteY4" fmla="*/ 0 h 15206"/>
                <a:gd name="connsiteX5" fmla="*/ 0 w 103706"/>
                <a:gd name="connsiteY5" fmla="*/ 7603 h 15206"/>
                <a:gd name="connsiteX6" fmla="*/ 7603 w 103706"/>
                <a:gd name="connsiteY6" fmla="*/ 15206 h 15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706" h="15206">
                  <a:moveTo>
                    <a:pt x="7603" y="15206"/>
                  </a:moveTo>
                  <a:lnTo>
                    <a:pt x="96103" y="15206"/>
                  </a:lnTo>
                  <a:cubicBezTo>
                    <a:pt x="100310" y="15206"/>
                    <a:pt x="103706" y="11810"/>
                    <a:pt x="103706" y="7603"/>
                  </a:cubicBezTo>
                  <a:cubicBezTo>
                    <a:pt x="103706" y="3396"/>
                    <a:pt x="100310" y="0"/>
                    <a:pt x="96103" y="0"/>
                  </a:cubicBezTo>
                  <a:lnTo>
                    <a:pt x="7603" y="0"/>
                  </a:lnTo>
                  <a:cubicBezTo>
                    <a:pt x="3396" y="0"/>
                    <a:pt x="0" y="3396"/>
                    <a:pt x="0" y="7603"/>
                  </a:cubicBezTo>
                  <a:cubicBezTo>
                    <a:pt x="0" y="11810"/>
                    <a:pt x="3396" y="15206"/>
                    <a:pt x="7603" y="15206"/>
                  </a:cubicBezTo>
                  <a:close/>
                </a:path>
              </a:pathLst>
            </a:custGeom>
            <a:grpFill/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625" name="Frihandsfigur: Form 624">
              <a:extLst>
                <a:ext uri="{FF2B5EF4-FFF2-40B4-BE49-F238E27FC236}">
                  <a16:creationId xmlns:a16="http://schemas.microsoft.com/office/drawing/2014/main" id="{B8BD8654-069F-1763-BD60-BC35B4AF4B8B}"/>
                </a:ext>
              </a:extLst>
            </p:cNvPr>
            <p:cNvSpPr/>
            <p:nvPr/>
          </p:nvSpPr>
          <p:spPr>
            <a:xfrm>
              <a:off x="5502901" y="2192264"/>
              <a:ext cx="103706" cy="15206"/>
            </a:xfrm>
            <a:custGeom>
              <a:avLst/>
              <a:gdLst>
                <a:gd name="connsiteX0" fmla="*/ 7603 w 103706"/>
                <a:gd name="connsiteY0" fmla="*/ 15206 h 15206"/>
                <a:gd name="connsiteX1" fmla="*/ 96103 w 103706"/>
                <a:gd name="connsiteY1" fmla="*/ 15206 h 15206"/>
                <a:gd name="connsiteX2" fmla="*/ 103706 w 103706"/>
                <a:gd name="connsiteY2" fmla="*/ 7603 h 15206"/>
                <a:gd name="connsiteX3" fmla="*/ 96103 w 103706"/>
                <a:gd name="connsiteY3" fmla="*/ 0 h 15206"/>
                <a:gd name="connsiteX4" fmla="*/ 7603 w 103706"/>
                <a:gd name="connsiteY4" fmla="*/ 0 h 15206"/>
                <a:gd name="connsiteX5" fmla="*/ 0 w 103706"/>
                <a:gd name="connsiteY5" fmla="*/ 7603 h 15206"/>
                <a:gd name="connsiteX6" fmla="*/ 7603 w 103706"/>
                <a:gd name="connsiteY6" fmla="*/ 15206 h 15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706" h="15206">
                  <a:moveTo>
                    <a:pt x="7603" y="15206"/>
                  </a:moveTo>
                  <a:lnTo>
                    <a:pt x="96103" y="15206"/>
                  </a:lnTo>
                  <a:cubicBezTo>
                    <a:pt x="100310" y="15206"/>
                    <a:pt x="103706" y="11810"/>
                    <a:pt x="103706" y="7603"/>
                  </a:cubicBezTo>
                  <a:cubicBezTo>
                    <a:pt x="103706" y="3396"/>
                    <a:pt x="100310" y="0"/>
                    <a:pt x="96103" y="0"/>
                  </a:cubicBezTo>
                  <a:lnTo>
                    <a:pt x="7603" y="0"/>
                  </a:lnTo>
                  <a:cubicBezTo>
                    <a:pt x="3396" y="0"/>
                    <a:pt x="0" y="3396"/>
                    <a:pt x="0" y="7603"/>
                  </a:cubicBezTo>
                  <a:cubicBezTo>
                    <a:pt x="0" y="11810"/>
                    <a:pt x="3396" y="15206"/>
                    <a:pt x="7603" y="15206"/>
                  </a:cubicBezTo>
                  <a:close/>
                </a:path>
              </a:pathLst>
            </a:custGeom>
            <a:grpFill/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  <p:grpSp>
        <p:nvGrpSpPr>
          <p:cNvPr id="8" name="Bild 3">
            <a:extLst>
              <a:ext uri="{FF2B5EF4-FFF2-40B4-BE49-F238E27FC236}">
                <a16:creationId xmlns:a16="http://schemas.microsoft.com/office/drawing/2014/main" id="{38A21EC4-5DE2-5504-40BE-9700598D6685}"/>
              </a:ext>
            </a:extLst>
          </p:cNvPr>
          <p:cNvGrpSpPr/>
          <p:nvPr/>
        </p:nvGrpSpPr>
        <p:grpSpPr>
          <a:xfrm>
            <a:off x="1356555" y="4014444"/>
            <a:ext cx="412824" cy="544345"/>
            <a:chOff x="4210424" y="3812537"/>
            <a:chExt cx="303566" cy="400278"/>
          </a:xfrm>
          <a:solidFill>
            <a:schemeClr val="bg1"/>
          </a:solidFill>
        </p:grpSpPr>
        <p:sp>
          <p:nvSpPr>
            <p:cNvPr id="9" name="Frihandsfigur: Form 8">
              <a:extLst>
                <a:ext uri="{FF2B5EF4-FFF2-40B4-BE49-F238E27FC236}">
                  <a16:creationId xmlns:a16="http://schemas.microsoft.com/office/drawing/2014/main" id="{A70687C9-78E6-917C-222E-CDF6B1FA6E3C}"/>
                </a:ext>
              </a:extLst>
            </p:cNvPr>
            <p:cNvSpPr/>
            <p:nvPr/>
          </p:nvSpPr>
          <p:spPr>
            <a:xfrm>
              <a:off x="4295325" y="3858966"/>
              <a:ext cx="62041" cy="62041"/>
            </a:xfrm>
            <a:custGeom>
              <a:avLst/>
              <a:gdLst>
                <a:gd name="connsiteX0" fmla="*/ 31021 w 62041"/>
                <a:gd name="connsiteY0" fmla="*/ 62041 h 62041"/>
                <a:gd name="connsiteX1" fmla="*/ 62041 w 62041"/>
                <a:gd name="connsiteY1" fmla="*/ 31021 h 62041"/>
                <a:gd name="connsiteX2" fmla="*/ 31021 w 62041"/>
                <a:gd name="connsiteY2" fmla="*/ 0 h 62041"/>
                <a:gd name="connsiteX3" fmla="*/ 0 w 62041"/>
                <a:gd name="connsiteY3" fmla="*/ 31021 h 62041"/>
                <a:gd name="connsiteX4" fmla="*/ 31021 w 62041"/>
                <a:gd name="connsiteY4" fmla="*/ 62041 h 62041"/>
                <a:gd name="connsiteX5" fmla="*/ 31021 w 62041"/>
                <a:gd name="connsiteY5" fmla="*/ 15257 h 62041"/>
                <a:gd name="connsiteX6" fmla="*/ 46835 w 62041"/>
                <a:gd name="connsiteY6" fmla="*/ 31071 h 62041"/>
                <a:gd name="connsiteX7" fmla="*/ 31021 w 62041"/>
                <a:gd name="connsiteY7" fmla="*/ 46886 h 62041"/>
                <a:gd name="connsiteX8" fmla="*/ 15206 w 62041"/>
                <a:gd name="connsiteY8" fmla="*/ 31071 h 62041"/>
                <a:gd name="connsiteX9" fmla="*/ 31021 w 62041"/>
                <a:gd name="connsiteY9" fmla="*/ 15257 h 62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2041" h="62041">
                  <a:moveTo>
                    <a:pt x="31021" y="62041"/>
                  </a:moveTo>
                  <a:cubicBezTo>
                    <a:pt x="48102" y="62041"/>
                    <a:pt x="62041" y="48153"/>
                    <a:pt x="62041" y="31021"/>
                  </a:cubicBezTo>
                  <a:cubicBezTo>
                    <a:pt x="62041" y="13888"/>
                    <a:pt x="48153" y="0"/>
                    <a:pt x="31021" y="0"/>
                  </a:cubicBezTo>
                  <a:cubicBezTo>
                    <a:pt x="13888" y="0"/>
                    <a:pt x="0" y="13888"/>
                    <a:pt x="0" y="31021"/>
                  </a:cubicBezTo>
                  <a:cubicBezTo>
                    <a:pt x="0" y="48153"/>
                    <a:pt x="13888" y="62041"/>
                    <a:pt x="31021" y="62041"/>
                  </a:cubicBezTo>
                  <a:close/>
                  <a:moveTo>
                    <a:pt x="31021" y="15257"/>
                  </a:moveTo>
                  <a:cubicBezTo>
                    <a:pt x="39739" y="15257"/>
                    <a:pt x="46835" y="22353"/>
                    <a:pt x="46835" y="31071"/>
                  </a:cubicBezTo>
                  <a:cubicBezTo>
                    <a:pt x="46835" y="39790"/>
                    <a:pt x="39739" y="46886"/>
                    <a:pt x="31021" y="46886"/>
                  </a:cubicBezTo>
                  <a:cubicBezTo>
                    <a:pt x="22302" y="46886"/>
                    <a:pt x="15206" y="39790"/>
                    <a:pt x="15206" y="31071"/>
                  </a:cubicBezTo>
                  <a:cubicBezTo>
                    <a:pt x="15206" y="22353"/>
                    <a:pt x="22302" y="15257"/>
                    <a:pt x="31021" y="15257"/>
                  </a:cubicBezTo>
                  <a:close/>
                </a:path>
              </a:pathLst>
            </a:custGeom>
            <a:grpFill/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0" name="Frihandsfigur: Form 9">
              <a:extLst>
                <a:ext uri="{FF2B5EF4-FFF2-40B4-BE49-F238E27FC236}">
                  <a16:creationId xmlns:a16="http://schemas.microsoft.com/office/drawing/2014/main" id="{823E0A86-784E-7240-1E2D-47178F08C57F}"/>
                </a:ext>
              </a:extLst>
            </p:cNvPr>
            <p:cNvSpPr/>
            <p:nvPr/>
          </p:nvSpPr>
          <p:spPr>
            <a:xfrm>
              <a:off x="4268097" y="3929574"/>
              <a:ext cx="116396" cy="43337"/>
            </a:xfrm>
            <a:custGeom>
              <a:avLst/>
              <a:gdLst>
                <a:gd name="connsiteX0" fmla="*/ 7257 w 116396"/>
                <a:gd name="connsiteY0" fmla="*/ 43287 h 43337"/>
                <a:gd name="connsiteX1" fmla="*/ 15215 w 116396"/>
                <a:gd name="connsiteY1" fmla="*/ 36090 h 43337"/>
                <a:gd name="connsiteX2" fmla="*/ 37163 w 116396"/>
                <a:gd name="connsiteY2" fmla="*/ 15156 h 43337"/>
                <a:gd name="connsiteX3" fmla="*/ 79233 w 116396"/>
                <a:gd name="connsiteY3" fmla="*/ 15156 h 43337"/>
                <a:gd name="connsiteX4" fmla="*/ 101181 w 116396"/>
                <a:gd name="connsiteY4" fmla="*/ 36090 h 43337"/>
                <a:gd name="connsiteX5" fmla="*/ 108784 w 116396"/>
                <a:gd name="connsiteY5" fmla="*/ 43338 h 43337"/>
                <a:gd name="connsiteX6" fmla="*/ 109189 w 116396"/>
                <a:gd name="connsiteY6" fmla="*/ 43338 h 43337"/>
                <a:gd name="connsiteX7" fmla="*/ 116387 w 116396"/>
                <a:gd name="connsiteY7" fmla="*/ 35380 h 43337"/>
                <a:gd name="connsiteX8" fmla="*/ 79233 w 116396"/>
                <a:gd name="connsiteY8" fmla="*/ 0 h 43337"/>
                <a:gd name="connsiteX9" fmla="*/ 37163 w 116396"/>
                <a:gd name="connsiteY9" fmla="*/ 0 h 43337"/>
                <a:gd name="connsiteX10" fmla="*/ 9 w 116396"/>
                <a:gd name="connsiteY10" fmla="*/ 35380 h 43337"/>
                <a:gd name="connsiteX11" fmla="*/ 7207 w 116396"/>
                <a:gd name="connsiteY11" fmla="*/ 43338 h 43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6396" h="43337">
                  <a:moveTo>
                    <a:pt x="7257" y="43287"/>
                  </a:moveTo>
                  <a:cubicBezTo>
                    <a:pt x="11464" y="43591"/>
                    <a:pt x="15012" y="40246"/>
                    <a:pt x="15215" y="36090"/>
                  </a:cubicBezTo>
                  <a:cubicBezTo>
                    <a:pt x="15773" y="24381"/>
                    <a:pt x="25454" y="15156"/>
                    <a:pt x="37163" y="15156"/>
                  </a:cubicBezTo>
                  <a:lnTo>
                    <a:pt x="79233" y="15156"/>
                  </a:lnTo>
                  <a:cubicBezTo>
                    <a:pt x="90993" y="15156"/>
                    <a:pt x="100623" y="24330"/>
                    <a:pt x="101181" y="36090"/>
                  </a:cubicBezTo>
                  <a:cubicBezTo>
                    <a:pt x="101384" y="40144"/>
                    <a:pt x="104729" y="43338"/>
                    <a:pt x="108784" y="43338"/>
                  </a:cubicBezTo>
                  <a:cubicBezTo>
                    <a:pt x="108936" y="43338"/>
                    <a:pt x="109038" y="43338"/>
                    <a:pt x="109189" y="43338"/>
                  </a:cubicBezTo>
                  <a:cubicBezTo>
                    <a:pt x="113397" y="43135"/>
                    <a:pt x="116590" y="39536"/>
                    <a:pt x="116387" y="35380"/>
                  </a:cubicBezTo>
                  <a:cubicBezTo>
                    <a:pt x="115424" y="15561"/>
                    <a:pt x="99103" y="0"/>
                    <a:pt x="79233" y="0"/>
                  </a:cubicBezTo>
                  <a:lnTo>
                    <a:pt x="37163" y="0"/>
                  </a:lnTo>
                  <a:cubicBezTo>
                    <a:pt x="17293" y="0"/>
                    <a:pt x="972" y="15510"/>
                    <a:pt x="9" y="35380"/>
                  </a:cubicBezTo>
                  <a:cubicBezTo>
                    <a:pt x="-194" y="39587"/>
                    <a:pt x="3050" y="43135"/>
                    <a:pt x="7207" y="43338"/>
                  </a:cubicBezTo>
                  <a:close/>
                </a:path>
              </a:pathLst>
            </a:custGeom>
            <a:grpFill/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2" name="Frihandsfigur: Form 21">
              <a:extLst>
                <a:ext uri="{FF2B5EF4-FFF2-40B4-BE49-F238E27FC236}">
                  <a16:creationId xmlns:a16="http://schemas.microsoft.com/office/drawing/2014/main" id="{6D92D050-EF61-C6E2-95F5-BC0915518C88}"/>
                </a:ext>
              </a:extLst>
            </p:cNvPr>
            <p:cNvSpPr/>
            <p:nvPr/>
          </p:nvSpPr>
          <p:spPr>
            <a:xfrm>
              <a:off x="4210424" y="3812537"/>
              <a:ext cx="303566" cy="400278"/>
            </a:xfrm>
            <a:custGeom>
              <a:avLst/>
              <a:gdLst>
                <a:gd name="connsiteX0" fmla="*/ 295964 w 303566"/>
                <a:gd name="connsiteY0" fmla="*/ 400278 h 400278"/>
                <a:gd name="connsiteX1" fmla="*/ 303567 w 303566"/>
                <a:gd name="connsiteY1" fmla="*/ 392675 h 400278"/>
                <a:gd name="connsiteX2" fmla="*/ 303567 w 303566"/>
                <a:gd name="connsiteY2" fmla="*/ 89311 h 400278"/>
                <a:gd name="connsiteX3" fmla="*/ 303414 w 303566"/>
                <a:gd name="connsiteY3" fmla="*/ 87841 h 400278"/>
                <a:gd name="connsiteX4" fmla="*/ 303414 w 303566"/>
                <a:gd name="connsiteY4" fmla="*/ 87841 h 400278"/>
                <a:gd name="connsiteX5" fmla="*/ 302756 w 303566"/>
                <a:gd name="connsiteY5" fmla="*/ 86016 h 400278"/>
                <a:gd name="connsiteX6" fmla="*/ 302502 w 303566"/>
                <a:gd name="connsiteY6" fmla="*/ 85560 h 400278"/>
                <a:gd name="connsiteX7" fmla="*/ 301336 w 303566"/>
                <a:gd name="connsiteY7" fmla="*/ 83938 h 400278"/>
                <a:gd name="connsiteX8" fmla="*/ 219628 w 303566"/>
                <a:gd name="connsiteY8" fmla="*/ 2230 h 400278"/>
                <a:gd name="connsiteX9" fmla="*/ 218006 w 303566"/>
                <a:gd name="connsiteY9" fmla="*/ 1065 h 400278"/>
                <a:gd name="connsiteX10" fmla="*/ 217550 w 303566"/>
                <a:gd name="connsiteY10" fmla="*/ 811 h 400278"/>
                <a:gd name="connsiteX11" fmla="*/ 215725 w 303566"/>
                <a:gd name="connsiteY11" fmla="*/ 152 h 400278"/>
                <a:gd name="connsiteX12" fmla="*/ 215675 w 303566"/>
                <a:gd name="connsiteY12" fmla="*/ 152 h 400278"/>
                <a:gd name="connsiteX13" fmla="*/ 214256 w 303566"/>
                <a:gd name="connsiteY13" fmla="*/ 0 h 400278"/>
                <a:gd name="connsiteX14" fmla="*/ 7603 w 303566"/>
                <a:gd name="connsiteY14" fmla="*/ 0 h 400278"/>
                <a:gd name="connsiteX15" fmla="*/ 0 w 303566"/>
                <a:gd name="connsiteY15" fmla="*/ 7603 h 400278"/>
                <a:gd name="connsiteX16" fmla="*/ 0 w 303566"/>
                <a:gd name="connsiteY16" fmla="*/ 392675 h 400278"/>
                <a:gd name="connsiteX17" fmla="*/ 7603 w 303566"/>
                <a:gd name="connsiteY17" fmla="*/ 400278 h 400278"/>
                <a:gd name="connsiteX18" fmla="*/ 295964 w 303566"/>
                <a:gd name="connsiteY18" fmla="*/ 400278 h 400278"/>
                <a:gd name="connsiteX19" fmla="*/ 277615 w 303566"/>
                <a:gd name="connsiteY19" fmla="*/ 81657 h 400278"/>
                <a:gd name="connsiteX20" fmla="*/ 221859 w 303566"/>
                <a:gd name="connsiteY20" fmla="*/ 81657 h 400278"/>
                <a:gd name="connsiteX21" fmla="*/ 221859 w 303566"/>
                <a:gd name="connsiteY21" fmla="*/ 25901 h 400278"/>
                <a:gd name="connsiteX22" fmla="*/ 277615 w 303566"/>
                <a:gd name="connsiteY22" fmla="*/ 81657 h 400278"/>
                <a:gd name="connsiteX23" fmla="*/ 15206 w 303566"/>
                <a:gd name="connsiteY23" fmla="*/ 15156 h 400278"/>
                <a:gd name="connsiteX24" fmla="*/ 206652 w 303566"/>
                <a:gd name="connsiteY24" fmla="*/ 15156 h 400278"/>
                <a:gd name="connsiteX25" fmla="*/ 206652 w 303566"/>
                <a:gd name="connsiteY25" fmla="*/ 89261 h 400278"/>
                <a:gd name="connsiteX26" fmla="*/ 214256 w 303566"/>
                <a:gd name="connsiteY26" fmla="*/ 96864 h 400278"/>
                <a:gd name="connsiteX27" fmla="*/ 288360 w 303566"/>
                <a:gd name="connsiteY27" fmla="*/ 96864 h 400278"/>
                <a:gd name="connsiteX28" fmla="*/ 288360 w 303566"/>
                <a:gd name="connsiteY28" fmla="*/ 385021 h 400278"/>
                <a:gd name="connsiteX29" fmla="*/ 15206 w 303566"/>
                <a:gd name="connsiteY29" fmla="*/ 385021 h 400278"/>
                <a:gd name="connsiteX30" fmla="*/ 15206 w 303566"/>
                <a:gd name="connsiteY30" fmla="*/ 15156 h 400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303566" h="400278">
                  <a:moveTo>
                    <a:pt x="295964" y="400278"/>
                  </a:moveTo>
                  <a:cubicBezTo>
                    <a:pt x="300170" y="400278"/>
                    <a:pt x="303567" y="396882"/>
                    <a:pt x="303567" y="392675"/>
                  </a:cubicBezTo>
                  <a:lnTo>
                    <a:pt x="303567" y="89311"/>
                  </a:lnTo>
                  <a:cubicBezTo>
                    <a:pt x="303567" y="88804"/>
                    <a:pt x="303516" y="88348"/>
                    <a:pt x="303414" y="87841"/>
                  </a:cubicBezTo>
                  <a:cubicBezTo>
                    <a:pt x="303414" y="87841"/>
                    <a:pt x="303414" y="87841"/>
                    <a:pt x="303414" y="87841"/>
                  </a:cubicBezTo>
                  <a:cubicBezTo>
                    <a:pt x="303263" y="87182"/>
                    <a:pt x="303060" y="86574"/>
                    <a:pt x="302756" y="86016"/>
                  </a:cubicBezTo>
                  <a:cubicBezTo>
                    <a:pt x="302705" y="85864"/>
                    <a:pt x="302604" y="85712"/>
                    <a:pt x="302502" y="85560"/>
                  </a:cubicBezTo>
                  <a:cubicBezTo>
                    <a:pt x="302147" y="85003"/>
                    <a:pt x="301792" y="84445"/>
                    <a:pt x="301336" y="83938"/>
                  </a:cubicBezTo>
                  <a:lnTo>
                    <a:pt x="219628" y="2230"/>
                  </a:lnTo>
                  <a:cubicBezTo>
                    <a:pt x="219172" y="1774"/>
                    <a:pt x="218615" y="1369"/>
                    <a:pt x="218006" y="1065"/>
                  </a:cubicBezTo>
                  <a:cubicBezTo>
                    <a:pt x="217854" y="963"/>
                    <a:pt x="217702" y="912"/>
                    <a:pt x="217550" y="811"/>
                  </a:cubicBezTo>
                  <a:cubicBezTo>
                    <a:pt x="216993" y="507"/>
                    <a:pt x="216384" y="304"/>
                    <a:pt x="215725" y="152"/>
                  </a:cubicBezTo>
                  <a:cubicBezTo>
                    <a:pt x="215725" y="152"/>
                    <a:pt x="215725" y="152"/>
                    <a:pt x="215675" y="152"/>
                  </a:cubicBezTo>
                  <a:cubicBezTo>
                    <a:pt x="215218" y="51"/>
                    <a:pt x="214712" y="0"/>
                    <a:pt x="214256" y="0"/>
                  </a:cubicBezTo>
                  <a:lnTo>
                    <a:pt x="7603" y="0"/>
                  </a:lnTo>
                  <a:cubicBezTo>
                    <a:pt x="3396" y="0"/>
                    <a:pt x="0" y="3396"/>
                    <a:pt x="0" y="7603"/>
                  </a:cubicBezTo>
                  <a:lnTo>
                    <a:pt x="0" y="392675"/>
                  </a:lnTo>
                  <a:cubicBezTo>
                    <a:pt x="0" y="396882"/>
                    <a:pt x="3396" y="400278"/>
                    <a:pt x="7603" y="400278"/>
                  </a:cubicBezTo>
                  <a:lnTo>
                    <a:pt x="295964" y="400278"/>
                  </a:lnTo>
                  <a:close/>
                  <a:moveTo>
                    <a:pt x="277615" y="81657"/>
                  </a:moveTo>
                  <a:lnTo>
                    <a:pt x="221859" y="81657"/>
                  </a:lnTo>
                  <a:lnTo>
                    <a:pt x="221859" y="25901"/>
                  </a:lnTo>
                  <a:lnTo>
                    <a:pt x="277615" y="81657"/>
                  </a:lnTo>
                  <a:close/>
                  <a:moveTo>
                    <a:pt x="15206" y="15156"/>
                  </a:moveTo>
                  <a:lnTo>
                    <a:pt x="206652" y="15156"/>
                  </a:lnTo>
                  <a:lnTo>
                    <a:pt x="206652" y="89261"/>
                  </a:lnTo>
                  <a:cubicBezTo>
                    <a:pt x="206652" y="93468"/>
                    <a:pt x="210048" y="96864"/>
                    <a:pt x="214256" y="96864"/>
                  </a:cubicBezTo>
                  <a:lnTo>
                    <a:pt x="288360" y="96864"/>
                  </a:lnTo>
                  <a:lnTo>
                    <a:pt x="288360" y="385021"/>
                  </a:lnTo>
                  <a:lnTo>
                    <a:pt x="15206" y="385021"/>
                  </a:lnTo>
                  <a:lnTo>
                    <a:pt x="15206" y="15156"/>
                  </a:lnTo>
                  <a:close/>
                </a:path>
              </a:pathLst>
            </a:custGeom>
            <a:grpFill/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3" name="Frihandsfigur: Form 22">
              <a:extLst>
                <a:ext uri="{FF2B5EF4-FFF2-40B4-BE49-F238E27FC236}">
                  <a16:creationId xmlns:a16="http://schemas.microsoft.com/office/drawing/2014/main" id="{82E44497-98B7-0B69-6C5C-543906337BC9}"/>
                </a:ext>
              </a:extLst>
            </p:cNvPr>
            <p:cNvSpPr/>
            <p:nvPr/>
          </p:nvSpPr>
          <p:spPr>
            <a:xfrm>
              <a:off x="4268157" y="4008089"/>
              <a:ext cx="188202" cy="15206"/>
            </a:xfrm>
            <a:custGeom>
              <a:avLst/>
              <a:gdLst>
                <a:gd name="connsiteX0" fmla="*/ 180599 w 188202"/>
                <a:gd name="connsiteY0" fmla="*/ 0 h 15206"/>
                <a:gd name="connsiteX1" fmla="*/ 7603 w 188202"/>
                <a:gd name="connsiteY1" fmla="*/ 0 h 15206"/>
                <a:gd name="connsiteX2" fmla="*/ 0 w 188202"/>
                <a:gd name="connsiteY2" fmla="*/ 7603 h 15206"/>
                <a:gd name="connsiteX3" fmla="*/ 7603 w 188202"/>
                <a:gd name="connsiteY3" fmla="*/ 15206 h 15206"/>
                <a:gd name="connsiteX4" fmla="*/ 180599 w 188202"/>
                <a:gd name="connsiteY4" fmla="*/ 15206 h 15206"/>
                <a:gd name="connsiteX5" fmla="*/ 188202 w 188202"/>
                <a:gd name="connsiteY5" fmla="*/ 7603 h 15206"/>
                <a:gd name="connsiteX6" fmla="*/ 180599 w 188202"/>
                <a:gd name="connsiteY6" fmla="*/ 0 h 15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202" h="15206">
                  <a:moveTo>
                    <a:pt x="180599" y="0"/>
                  </a:moveTo>
                  <a:lnTo>
                    <a:pt x="7603" y="0"/>
                  </a:lnTo>
                  <a:cubicBezTo>
                    <a:pt x="3396" y="0"/>
                    <a:pt x="0" y="3396"/>
                    <a:pt x="0" y="7603"/>
                  </a:cubicBezTo>
                  <a:cubicBezTo>
                    <a:pt x="0" y="11810"/>
                    <a:pt x="3396" y="15206"/>
                    <a:pt x="7603" y="15206"/>
                  </a:cubicBezTo>
                  <a:lnTo>
                    <a:pt x="180599" y="15206"/>
                  </a:lnTo>
                  <a:cubicBezTo>
                    <a:pt x="184806" y="15206"/>
                    <a:pt x="188202" y="11810"/>
                    <a:pt x="188202" y="7603"/>
                  </a:cubicBezTo>
                  <a:cubicBezTo>
                    <a:pt x="188202" y="3396"/>
                    <a:pt x="184806" y="0"/>
                    <a:pt x="180599" y="0"/>
                  </a:cubicBezTo>
                  <a:close/>
                </a:path>
              </a:pathLst>
            </a:custGeom>
            <a:grpFill/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4" name="Frihandsfigur: Form 23">
              <a:extLst>
                <a:ext uri="{FF2B5EF4-FFF2-40B4-BE49-F238E27FC236}">
                  <a16:creationId xmlns:a16="http://schemas.microsoft.com/office/drawing/2014/main" id="{ECB6F4B8-F6B8-355C-E4CF-38EE67562D37}"/>
                </a:ext>
              </a:extLst>
            </p:cNvPr>
            <p:cNvSpPr/>
            <p:nvPr/>
          </p:nvSpPr>
          <p:spPr>
            <a:xfrm>
              <a:off x="4268157" y="4074337"/>
              <a:ext cx="188202" cy="15206"/>
            </a:xfrm>
            <a:custGeom>
              <a:avLst/>
              <a:gdLst>
                <a:gd name="connsiteX0" fmla="*/ 180599 w 188202"/>
                <a:gd name="connsiteY0" fmla="*/ 0 h 15206"/>
                <a:gd name="connsiteX1" fmla="*/ 7603 w 188202"/>
                <a:gd name="connsiteY1" fmla="*/ 0 h 15206"/>
                <a:gd name="connsiteX2" fmla="*/ 0 w 188202"/>
                <a:gd name="connsiteY2" fmla="*/ 7603 h 15206"/>
                <a:gd name="connsiteX3" fmla="*/ 7603 w 188202"/>
                <a:gd name="connsiteY3" fmla="*/ 15206 h 15206"/>
                <a:gd name="connsiteX4" fmla="*/ 180599 w 188202"/>
                <a:gd name="connsiteY4" fmla="*/ 15206 h 15206"/>
                <a:gd name="connsiteX5" fmla="*/ 188202 w 188202"/>
                <a:gd name="connsiteY5" fmla="*/ 7603 h 15206"/>
                <a:gd name="connsiteX6" fmla="*/ 180599 w 188202"/>
                <a:gd name="connsiteY6" fmla="*/ 0 h 15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202" h="15206">
                  <a:moveTo>
                    <a:pt x="180599" y="0"/>
                  </a:moveTo>
                  <a:lnTo>
                    <a:pt x="7603" y="0"/>
                  </a:lnTo>
                  <a:cubicBezTo>
                    <a:pt x="3396" y="0"/>
                    <a:pt x="0" y="3396"/>
                    <a:pt x="0" y="7603"/>
                  </a:cubicBezTo>
                  <a:cubicBezTo>
                    <a:pt x="0" y="11810"/>
                    <a:pt x="3396" y="15206"/>
                    <a:pt x="7603" y="15206"/>
                  </a:cubicBezTo>
                  <a:lnTo>
                    <a:pt x="180599" y="15206"/>
                  </a:lnTo>
                  <a:cubicBezTo>
                    <a:pt x="184806" y="15206"/>
                    <a:pt x="188202" y="11810"/>
                    <a:pt x="188202" y="7603"/>
                  </a:cubicBezTo>
                  <a:cubicBezTo>
                    <a:pt x="188202" y="3396"/>
                    <a:pt x="184806" y="0"/>
                    <a:pt x="180599" y="0"/>
                  </a:cubicBezTo>
                  <a:close/>
                </a:path>
              </a:pathLst>
            </a:custGeom>
            <a:grpFill/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5" name="Frihandsfigur: Form 24">
              <a:extLst>
                <a:ext uri="{FF2B5EF4-FFF2-40B4-BE49-F238E27FC236}">
                  <a16:creationId xmlns:a16="http://schemas.microsoft.com/office/drawing/2014/main" id="{3D3234D2-7548-9486-E06C-22619C7AD622}"/>
                </a:ext>
              </a:extLst>
            </p:cNvPr>
            <p:cNvSpPr/>
            <p:nvPr/>
          </p:nvSpPr>
          <p:spPr>
            <a:xfrm>
              <a:off x="4268157" y="4140585"/>
              <a:ext cx="188202" cy="15206"/>
            </a:xfrm>
            <a:custGeom>
              <a:avLst/>
              <a:gdLst>
                <a:gd name="connsiteX0" fmla="*/ 180599 w 188202"/>
                <a:gd name="connsiteY0" fmla="*/ 0 h 15206"/>
                <a:gd name="connsiteX1" fmla="*/ 7603 w 188202"/>
                <a:gd name="connsiteY1" fmla="*/ 0 h 15206"/>
                <a:gd name="connsiteX2" fmla="*/ 0 w 188202"/>
                <a:gd name="connsiteY2" fmla="*/ 7603 h 15206"/>
                <a:gd name="connsiteX3" fmla="*/ 7603 w 188202"/>
                <a:gd name="connsiteY3" fmla="*/ 15206 h 15206"/>
                <a:gd name="connsiteX4" fmla="*/ 180599 w 188202"/>
                <a:gd name="connsiteY4" fmla="*/ 15206 h 15206"/>
                <a:gd name="connsiteX5" fmla="*/ 188202 w 188202"/>
                <a:gd name="connsiteY5" fmla="*/ 7603 h 15206"/>
                <a:gd name="connsiteX6" fmla="*/ 180599 w 188202"/>
                <a:gd name="connsiteY6" fmla="*/ 0 h 15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202" h="15206">
                  <a:moveTo>
                    <a:pt x="180599" y="0"/>
                  </a:moveTo>
                  <a:lnTo>
                    <a:pt x="7603" y="0"/>
                  </a:lnTo>
                  <a:cubicBezTo>
                    <a:pt x="3396" y="0"/>
                    <a:pt x="0" y="3396"/>
                    <a:pt x="0" y="7603"/>
                  </a:cubicBezTo>
                  <a:cubicBezTo>
                    <a:pt x="0" y="11810"/>
                    <a:pt x="3396" y="15206"/>
                    <a:pt x="7603" y="15206"/>
                  </a:cubicBezTo>
                  <a:lnTo>
                    <a:pt x="180599" y="15206"/>
                  </a:lnTo>
                  <a:cubicBezTo>
                    <a:pt x="184806" y="15206"/>
                    <a:pt x="188202" y="11810"/>
                    <a:pt x="188202" y="7603"/>
                  </a:cubicBezTo>
                  <a:cubicBezTo>
                    <a:pt x="188202" y="3396"/>
                    <a:pt x="184806" y="0"/>
                    <a:pt x="180599" y="0"/>
                  </a:cubicBezTo>
                  <a:close/>
                </a:path>
              </a:pathLst>
            </a:custGeom>
            <a:grpFill/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  <p:sp>
        <p:nvSpPr>
          <p:cNvPr id="28" name="textruta 27">
            <a:extLst>
              <a:ext uri="{FF2B5EF4-FFF2-40B4-BE49-F238E27FC236}">
                <a16:creationId xmlns:a16="http://schemas.microsoft.com/office/drawing/2014/main" id="{A7E4E8D0-FBCC-8801-333D-0D5EC80F1D7C}"/>
              </a:ext>
            </a:extLst>
          </p:cNvPr>
          <p:cNvSpPr txBox="1"/>
          <p:nvPr/>
        </p:nvSpPr>
        <p:spPr>
          <a:xfrm>
            <a:off x="340748" y="2491452"/>
            <a:ext cx="687949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sv-SE" sz="800" dirty="0">
                <a:solidFill>
                  <a:schemeClr val="bg1"/>
                </a:solidFill>
              </a:rPr>
              <a:t>Processkartor</a:t>
            </a:r>
          </a:p>
        </p:txBody>
      </p:sp>
      <p:sp>
        <p:nvSpPr>
          <p:cNvPr id="29" name="textruta 28">
            <a:extLst>
              <a:ext uri="{FF2B5EF4-FFF2-40B4-BE49-F238E27FC236}">
                <a16:creationId xmlns:a16="http://schemas.microsoft.com/office/drawing/2014/main" id="{645E90B6-35A1-3097-213E-9EA64393C656}"/>
              </a:ext>
            </a:extLst>
          </p:cNvPr>
          <p:cNvSpPr txBox="1"/>
          <p:nvPr/>
        </p:nvSpPr>
        <p:spPr>
          <a:xfrm>
            <a:off x="1225522" y="2491452"/>
            <a:ext cx="687948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sv-SE" sz="800" dirty="0">
                <a:solidFill>
                  <a:schemeClr val="bg1"/>
                </a:solidFill>
              </a:rPr>
              <a:t>Process/</a:t>
            </a:r>
            <a:br>
              <a:rPr lang="sv-SE" sz="800" dirty="0">
                <a:solidFill>
                  <a:schemeClr val="bg1"/>
                </a:solidFill>
              </a:rPr>
            </a:br>
            <a:r>
              <a:rPr lang="sv-SE" sz="800" dirty="0">
                <a:solidFill>
                  <a:schemeClr val="bg1"/>
                </a:solidFill>
              </a:rPr>
              <a:t>genomförande</a:t>
            </a:r>
          </a:p>
        </p:txBody>
      </p:sp>
      <p:sp>
        <p:nvSpPr>
          <p:cNvPr id="30" name="textruta 29">
            <a:extLst>
              <a:ext uri="{FF2B5EF4-FFF2-40B4-BE49-F238E27FC236}">
                <a16:creationId xmlns:a16="http://schemas.microsoft.com/office/drawing/2014/main" id="{4EFCC71C-99DF-8E50-50D5-42952703FA6B}"/>
              </a:ext>
            </a:extLst>
          </p:cNvPr>
          <p:cNvSpPr txBox="1"/>
          <p:nvPr/>
        </p:nvSpPr>
        <p:spPr>
          <a:xfrm>
            <a:off x="2154316" y="2491452"/>
            <a:ext cx="687948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sv-SE" sz="800" dirty="0">
                <a:solidFill>
                  <a:schemeClr val="bg1"/>
                </a:solidFill>
              </a:rPr>
              <a:t>Process/</a:t>
            </a:r>
            <a:br>
              <a:rPr lang="sv-SE" sz="800" dirty="0">
                <a:solidFill>
                  <a:schemeClr val="bg1"/>
                </a:solidFill>
              </a:rPr>
            </a:br>
            <a:r>
              <a:rPr lang="sv-SE" sz="800" dirty="0">
                <a:solidFill>
                  <a:schemeClr val="bg1"/>
                </a:solidFill>
              </a:rPr>
              <a:t>genomförande</a:t>
            </a:r>
          </a:p>
        </p:txBody>
      </p:sp>
      <p:sp>
        <p:nvSpPr>
          <p:cNvPr id="31" name="textruta 30">
            <a:extLst>
              <a:ext uri="{FF2B5EF4-FFF2-40B4-BE49-F238E27FC236}">
                <a16:creationId xmlns:a16="http://schemas.microsoft.com/office/drawing/2014/main" id="{679E69F5-1244-57E7-A465-8EEF82BCE567}"/>
              </a:ext>
            </a:extLst>
          </p:cNvPr>
          <p:cNvSpPr txBox="1"/>
          <p:nvPr/>
        </p:nvSpPr>
        <p:spPr>
          <a:xfrm>
            <a:off x="3045813" y="2491452"/>
            <a:ext cx="687948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sv-SE" sz="800" dirty="0">
                <a:solidFill>
                  <a:schemeClr val="bg1"/>
                </a:solidFill>
              </a:rPr>
              <a:t>Syfte och mål</a:t>
            </a:r>
          </a:p>
        </p:txBody>
      </p:sp>
      <p:sp>
        <p:nvSpPr>
          <p:cNvPr id="32" name="textruta 31">
            <a:extLst>
              <a:ext uri="{FF2B5EF4-FFF2-40B4-BE49-F238E27FC236}">
                <a16:creationId xmlns:a16="http://schemas.microsoft.com/office/drawing/2014/main" id="{C3EEC421-8645-1BDE-E16D-297D428AEC22}"/>
              </a:ext>
            </a:extLst>
          </p:cNvPr>
          <p:cNvSpPr txBox="1"/>
          <p:nvPr/>
        </p:nvSpPr>
        <p:spPr>
          <a:xfrm>
            <a:off x="3987384" y="2491452"/>
            <a:ext cx="687947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sv-SE" sz="800" dirty="0">
                <a:solidFill>
                  <a:schemeClr val="bg1"/>
                </a:solidFill>
              </a:rPr>
              <a:t>Gemensamma arbetssätt</a:t>
            </a:r>
          </a:p>
        </p:txBody>
      </p:sp>
      <p:sp>
        <p:nvSpPr>
          <p:cNvPr id="33" name="textruta 32">
            <a:extLst>
              <a:ext uri="{FF2B5EF4-FFF2-40B4-BE49-F238E27FC236}">
                <a16:creationId xmlns:a16="http://schemas.microsoft.com/office/drawing/2014/main" id="{FE9974FB-6DF8-91D4-5ACA-B614E7F9560B}"/>
              </a:ext>
            </a:extLst>
          </p:cNvPr>
          <p:cNvSpPr txBox="1"/>
          <p:nvPr/>
        </p:nvSpPr>
        <p:spPr>
          <a:xfrm>
            <a:off x="4874304" y="2491452"/>
            <a:ext cx="887755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sv-SE" sz="800" dirty="0">
                <a:solidFill>
                  <a:schemeClr val="bg1"/>
                </a:solidFill>
              </a:rPr>
              <a:t>Framgångsfaktorer och nyckeltal</a:t>
            </a:r>
          </a:p>
        </p:txBody>
      </p:sp>
      <p:sp>
        <p:nvSpPr>
          <p:cNvPr id="34" name="textruta 33">
            <a:extLst>
              <a:ext uri="{FF2B5EF4-FFF2-40B4-BE49-F238E27FC236}">
                <a16:creationId xmlns:a16="http://schemas.microsoft.com/office/drawing/2014/main" id="{0DCC8139-C98A-DC15-BB42-DF1A40A75866}"/>
              </a:ext>
            </a:extLst>
          </p:cNvPr>
          <p:cNvSpPr txBox="1"/>
          <p:nvPr/>
        </p:nvSpPr>
        <p:spPr>
          <a:xfrm>
            <a:off x="5906573" y="2491452"/>
            <a:ext cx="73445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sv-SE" sz="800" dirty="0">
                <a:solidFill>
                  <a:schemeClr val="bg1"/>
                </a:solidFill>
              </a:rPr>
              <a:t>Fokusområden</a:t>
            </a:r>
          </a:p>
        </p:txBody>
      </p:sp>
      <p:sp>
        <p:nvSpPr>
          <p:cNvPr id="35" name="textruta 34">
            <a:extLst>
              <a:ext uri="{FF2B5EF4-FFF2-40B4-BE49-F238E27FC236}">
                <a16:creationId xmlns:a16="http://schemas.microsoft.com/office/drawing/2014/main" id="{1BF4C3B3-3A1C-DA49-7309-56E5943F7F87}"/>
              </a:ext>
            </a:extLst>
          </p:cNvPr>
          <p:cNvSpPr txBox="1"/>
          <p:nvPr/>
        </p:nvSpPr>
        <p:spPr>
          <a:xfrm>
            <a:off x="6993301" y="2491452"/>
            <a:ext cx="580824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sv-SE" sz="800" dirty="0">
                <a:solidFill>
                  <a:schemeClr val="bg1"/>
                </a:solidFill>
              </a:rPr>
              <a:t>Organisation och roller</a:t>
            </a:r>
          </a:p>
        </p:txBody>
      </p:sp>
      <p:sp>
        <p:nvSpPr>
          <p:cNvPr id="36" name="textruta 35">
            <a:extLst>
              <a:ext uri="{FF2B5EF4-FFF2-40B4-BE49-F238E27FC236}">
                <a16:creationId xmlns:a16="http://schemas.microsoft.com/office/drawing/2014/main" id="{DBA04E18-DBE5-6500-862F-3E8FB7A0CD99}"/>
              </a:ext>
            </a:extLst>
          </p:cNvPr>
          <p:cNvSpPr txBox="1"/>
          <p:nvPr/>
        </p:nvSpPr>
        <p:spPr>
          <a:xfrm>
            <a:off x="8071968" y="2491452"/>
            <a:ext cx="58082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sv-SE" sz="800" dirty="0">
                <a:solidFill>
                  <a:schemeClr val="bg1"/>
                </a:solidFill>
              </a:rPr>
              <a:t>Nämnd</a:t>
            </a:r>
          </a:p>
        </p:txBody>
      </p:sp>
      <p:sp>
        <p:nvSpPr>
          <p:cNvPr id="37" name="textruta 36">
            <a:extLst>
              <a:ext uri="{FF2B5EF4-FFF2-40B4-BE49-F238E27FC236}">
                <a16:creationId xmlns:a16="http://schemas.microsoft.com/office/drawing/2014/main" id="{6E58481D-E1B8-AEA9-E926-9C2542B60F69}"/>
              </a:ext>
            </a:extLst>
          </p:cNvPr>
          <p:cNvSpPr txBox="1"/>
          <p:nvPr/>
        </p:nvSpPr>
        <p:spPr>
          <a:xfrm>
            <a:off x="9051199" y="2491452"/>
            <a:ext cx="58082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sv-SE" sz="800" dirty="0">
                <a:solidFill>
                  <a:schemeClr val="bg1"/>
                </a:solidFill>
              </a:rPr>
              <a:t>Förvaltning</a:t>
            </a:r>
          </a:p>
        </p:txBody>
      </p:sp>
      <p:sp>
        <p:nvSpPr>
          <p:cNvPr id="49" name="textruta 48">
            <a:extLst>
              <a:ext uri="{FF2B5EF4-FFF2-40B4-BE49-F238E27FC236}">
                <a16:creationId xmlns:a16="http://schemas.microsoft.com/office/drawing/2014/main" id="{70E64ACA-9F30-3089-201F-F7F3AD5FB626}"/>
              </a:ext>
            </a:extLst>
          </p:cNvPr>
          <p:cNvSpPr txBox="1"/>
          <p:nvPr/>
        </p:nvSpPr>
        <p:spPr>
          <a:xfrm>
            <a:off x="10083733" y="2491452"/>
            <a:ext cx="58082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sv-SE" sz="800" dirty="0">
                <a:solidFill>
                  <a:schemeClr val="bg1"/>
                </a:solidFill>
              </a:rPr>
              <a:t>Budget</a:t>
            </a:r>
          </a:p>
        </p:txBody>
      </p:sp>
      <p:sp>
        <p:nvSpPr>
          <p:cNvPr id="50" name="textruta 49">
            <a:extLst>
              <a:ext uri="{FF2B5EF4-FFF2-40B4-BE49-F238E27FC236}">
                <a16:creationId xmlns:a16="http://schemas.microsoft.com/office/drawing/2014/main" id="{0F2DFD20-C581-CB04-EAE2-0C566BFFA49B}"/>
              </a:ext>
            </a:extLst>
          </p:cNvPr>
          <p:cNvSpPr txBox="1"/>
          <p:nvPr/>
        </p:nvSpPr>
        <p:spPr>
          <a:xfrm>
            <a:off x="10944211" y="2491452"/>
            <a:ext cx="687489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sv-SE" sz="800" dirty="0">
                <a:solidFill>
                  <a:schemeClr val="bg1"/>
                </a:solidFill>
              </a:rPr>
              <a:t>Projektledning</a:t>
            </a:r>
          </a:p>
        </p:txBody>
      </p:sp>
      <p:sp>
        <p:nvSpPr>
          <p:cNvPr id="52" name="textruta 51">
            <a:extLst>
              <a:ext uri="{FF2B5EF4-FFF2-40B4-BE49-F238E27FC236}">
                <a16:creationId xmlns:a16="http://schemas.microsoft.com/office/drawing/2014/main" id="{FBC46944-0912-8533-78E4-D7761CF97F24}"/>
              </a:ext>
            </a:extLst>
          </p:cNvPr>
          <p:cNvSpPr txBox="1"/>
          <p:nvPr/>
        </p:nvSpPr>
        <p:spPr>
          <a:xfrm>
            <a:off x="317126" y="3542035"/>
            <a:ext cx="687949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sv-SE" sz="800" dirty="0">
                <a:solidFill>
                  <a:schemeClr val="bg1"/>
                </a:solidFill>
              </a:rPr>
              <a:t>Innehåll</a:t>
            </a:r>
          </a:p>
        </p:txBody>
      </p:sp>
      <p:sp>
        <p:nvSpPr>
          <p:cNvPr id="53" name="textruta 52">
            <a:extLst>
              <a:ext uri="{FF2B5EF4-FFF2-40B4-BE49-F238E27FC236}">
                <a16:creationId xmlns:a16="http://schemas.microsoft.com/office/drawing/2014/main" id="{43DC256E-532A-16EE-F134-E24D04B20F16}"/>
              </a:ext>
            </a:extLst>
          </p:cNvPr>
          <p:cNvSpPr txBox="1"/>
          <p:nvPr/>
        </p:nvSpPr>
        <p:spPr>
          <a:xfrm>
            <a:off x="1201900" y="3542035"/>
            <a:ext cx="687948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sv-SE" sz="800" dirty="0">
                <a:solidFill>
                  <a:schemeClr val="bg1"/>
                </a:solidFill>
              </a:rPr>
              <a:t>Besluta</a:t>
            </a:r>
          </a:p>
        </p:txBody>
      </p:sp>
      <p:sp>
        <p:nvSpPr>
          <p:cNvPr id="54" name="textruta 53">
            <a:extLst>
              <a:ext uri="{FF2B5EF4-FFF2-40B4-BE49-F238E27FC236}">
                <a16:creationId xmlns:a16="http://schemas.microsoft.com/office/drawing/2014/main" id="{2E1B3853-4567-7A16-A4C4-164B886A6958}"/>
              </a:ext>
            </a:extLst>
          </p:cNvPr>
          <p:cNvSpPr txBox="1"/>
          <p:nvPr/>
        </p:nvSpPr>
        <p:spPr>
          <a:xfrm>
            <a:off x="2157590" y="3542035"/>
            <a:ext cx="687948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sv-SE" sz="800" dirty="0">
                <a:solidFill>
                  <a:schemeClr val="bg1"/>
                </a:solidFill>
              </a:rPr>
              <a:t>Samordna</a:t>
            </a:r>
          </a:p>
        </p:txBody>
      </p:sp>
      <p:sp>
        <p:nvSpPr>
          <p:cNvPr id="55" name="textruta 54">
            <a:extLst>
              <a:ext uri="{FF2B5EF4-FFF2-40B4-BE49-F238E27FC236}">
                <a16:creationId xmlns:a16="http://schemas.microsoft.com/office/drawing/2014/main" id="{6CE36297-DB2C-9C15-094E-65702CF64923}"/>
              </a:ext>
            </a:extLst>
          </p:cNvPr>
          <p:cNvSpPr txBox="1"/>
          <p:nvPr/>
        </p:nvSpPr>
        <p:spPr>
          <a:xfrm>
            <a:off x="3049087" y="3542035"/>
            <a:ext cx="687948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sv-SE" sz="800" dirty="0">
                <a:solidFill>
                  <a:schemeClr val="bg1"/>
                </a:solidFill>
              </a:rPr>
              <a:t>Verkställa</a:t>
            </a:r>
          </a:p>
        </p:txBody>
      </p:sp>
      <p:sp>
        <p:nvSpPr>
          <p:cNvPr id="56" name="textruta 55">
            <a:extLst>
              <a:ext uri="{FF2B5EF4-FFF2-40B4-BE49-F238E27FC236}">
                <a16:creationId xmlns:a16="http://schemas.microsoft.com/office/drawing/2014/main" id="{BB792680-3770-8293-7D0B-76AE4DC986BD}"/>
              </a:ext>
            </a:extLst>
          </p:cNvPr>
          <p:cNvSpPr txBox="1"/>
          <p:nvPr/>
        </p:nvSpPr>
        <p:spPr>
          <a:xfrm>
            <a:off x="3990658" y="3542035"/>
            <a:ext cx="687947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sv-SE" sz="800" dirty="0">
                <a:solidFill>
                  <a:schemeClr val="bg1"/>
                </a:solidFill>
              </a:rPr>
              <a:t>Mötesplats</a:t>
            </a:r>
          </a:p>
        </p:txBody>
      </p:sp>
      <p:sp>
        <p:nvSpPr>
          <p:cNvPr id="57" name="textruta 56">
            <a:extLst>
              <a:ext uri="{FF2B5EF4-FFF2-40B4-BE49-F238E27FC236}">
                <a16:creationId xmlns:a16="http://schemas.microsoft.com/office/drawing/2014/main" id="{AB8F8241-BC35-F590-6B59-48FC74ADE484}"/>
              </a:ext>
            </a:extLst>
          </p:cNvPr>
          <p:cNvSpPr txBox="1"/>
          <p:nvPr/>
        </p:nvSpPr>
        <p:spPr>
          <a:xfrm>
            <a:off x="4877578" y="3542035"/>
            <a:ext cx="887755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sv-SE" sz="800" dirty="0">
                <a:solidFill>
                  <a:schemeClr val="bg1"/>
                </a:solidFill>
              </a:rPr>
              <a:t>Evenemang</a:t>
            </a:r>
          </a:p>
        </p:txBody>
      </p:sp>
      <p:sp>
        <p:nvSpPr>
          <p:cNvPr id="58" name="textruta 57">
            <a:extLst>
              <a:ext uri="{FF2B5EF4-FFF2-40B4-BE49-F238E27FC236}">
                <a16:creationId xmlns:a16="http://schemas.microsoft.com/office/drawing/2014/main" id="{11C41831-2B7F-E8D3-7C46-12D49FCF9831}"/>
              </a:ext>
            </a:extLst>
          </p:cNvPr>
          <p:cNvSpPr txBox="1"/>
          <p:nvPr/>
        </p:nvSpPr>
        <p:spPr>
          <a:xfrm>
            <a:off x="5909847" y="3542035"/>
            <a:ext cx="73445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sv-SE" sz="800" dirty="0">
                <a:solidFill>
                  <a:schemeClr val="bg1"/>
                </a:solidFill>
              </a:rPr>
              <a:t>Tävling</a:t>
            </a:r>
          </a:p>
        </p:txBody>
      </p:sp>
      <p:sp>
        <p:nvSpPr>
          <p:cNvPr id="59" name="textruta 58">
            <a:extLst>
              <a:ext uri="{FF2B5EF4-FFF2-40B4-BE49-F238E27FC236}">
                <a16:creationId xmlns:a16="http://schemas.microsoft.com/office/drawing/2014/main" id="{49756832-2C30-DCCA-0AB8-0E8CB1D5342B}"/>
              </a:ext>
            </a:extLst>
          </p:cNvPr>
          <p:cNvSpPr txBox="1"/>
          <p:nvPr/>
        </p:nvSpPr>
        <p:spPr>
          <a:xfrm>
            <a:off x="6969679" y="3542035"/>
            <a:ext cx="58082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sv-SE" sz="800" dirty="0">
                <a:solidFill>
                  <a:schemeClr val="bg1"/>
                </a:solidFill>
              </a:rPr>
              <a:t>Verktyg</a:t>
            </a:r>
          </a:p>
        </p:txBody>
      </p:sp>
      <p:sp>
        <p:nvSpPr>
          <p:cNvPr id="60" name="textruta 59">
            <a:extLst>
              <a:ext uri="{FF2B5EF4-FFF2-40B4-BE49-F238E27FC236}">
                <a16:creationId xmlns:a16="http://schemas.microsoft.com/office/drawing/2014/main" id="{F7A54FF3-0AF4-F41A-7EB2-5ADEFAB56B69}"/>
              </a:ext>
            </a:extLst>
          </p:cNvPr>
          <p:cNvSpPr txBox="1"/>
          <p:nvPr/>
        </p:nvSpPr>
        <p:spPr>
          <a:xfrm>
            <a:off x="8048346" y="3542035"/>
            <a:ext cx="58082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sv-SE" sz="800" dirty="0">
                <a:solidFill>
                  <a:schemeClr val="bg1"/>
                </a:solidFill>
              </a:rPr>
              <a:t>Tjänster</a:t>
            </a:r>
          </a:p>
        </p:txBody>
      </p:sp>
      <p:sp>
        <p:nvSpPr>
          <p:cNvPr id="61" name="textruta 60">
            <a:extLst>
              <a:ext uri="{FF2B5EF4-FFF2-40B4-BE49-F238E27FC236}">
                <a16:creationId xmlns:a16="http://schemas.microsoft.com/office/drawing/2014/main" id="{8F5A7272-CE36-3911-5B00-FAEC21AAC713}"/>
              </a:ext>
            </a:extLst>
          </p:cNvPr>
          <p:cNvSpPr txBox="1"/>
          <p:nvPr/>
        </p:nvSpPr>
        <p:spPr>
          <a:xfrm>
            <a:off x="9027577" y="3542035"/>
            <a:ext cx="58082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sv-SE" sz="800" dirty="0">
                <a:solidFill>
                  <a:schemeClr val="bg1"/>
                </a:solidFill>
              </a:rPr>
              <a:t>Länkar</a:t>
            </a:r>
          </a:p>
        </p:txBody>
      </p:sp>
      <p:sp>
        <p:nvSpPr>
          <p:cNvPr id="62" name="textruta 61">
            <a:extLst>
              <a:ext uri="{FF2B5EF4-FFF2-40B4-BE49-F238E27FC236}">
                <a16:creationId xmlns:a16="http://schemas.microsoft.com/office/drawing/2014/main" id="{EF0BEE74-A6C9-7888-A509-71BDCB0FFB5D}"/>
              </a:ext>
            </a:extLst>
          </p:cNvPr>
          <p:cNvSpPr txBox="1"/>
          <p:nvPr/>
        </p:nvSpPr>
        <p:spPr>
          <a:xfrm>
            <a:off x="10006808" y="3542035"/>
            <a:ext cx="634127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sv-SE" sz="800" dirty="0">
                <a:solidFill>
                  <a:schemeClr val="bg1"/>
                </a:solidFill>
              </a:rPr>
              <a:t>Introduktions-utbildning</a:t>
            </a:r>
          </a:p>
        </p:txBody>
      </p:sp>
      <p:sp>
        <p:nvSpPr>
          <p:cNvPr id="63" name="textruta 62">
            <a:extLst>
              <a:ext uri="{FF2B5EF4-FFF2-40B4-BE49-F238E27FC236}">
                <a16:creationId xmlns:a16="http://schemas.microsoft.com/office/drawing/2014/main" id="{18130A84-ADFC-352A-6369-089F62A8A7F9}"/>
              </a:ext>
            </a:extLst>
          </p:cNvPr>
          <p:cNvSpPr txBox="1"/>
          <p:nvPr/>
        </p:nvSpPr>
        <p:spPr>
          <a:xfrm>
            <a:off x="10920589" y="3542035"/>
            <a:ext cx="687489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sv-SE" sz="800" dirty="0">
                <a:solidFill>
                  <a:schemeClr val="bg1"/>
                </a:solidFill>
              </a:rPr>
              <a:t>Rutiner och riktlinjer</a:t>
            </a:r>
          </a:p>
        </p:txBody>
      </p:sp>
      <p:sp>
        <p:nvSpPr>
          <p:cNvPr id="902" name="textruta 901">
            <a:extLst>
              <a:ext uri="{FF2B5EF4-FFF2-40B4-BE49-F238E27FC236}">
                <a16:creationId xmlns:a16="http://schemas.microsoft.com/office/drawing/2014/main" id="{BE2DDD34-0B21-8A13-78F9-B8C2A971728B}"/>
              </a:ext>
            </a:extLst>
          </p:cNvPr>
          <p:cNvSpPr txBox="1"/>
          <p:nvPr/>
        </p:nvSpPr>
        <p:spPr>
          <a:xfrm>
            <a:off x="304946" y="4678602"/>
            <a:ext cx="687949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sv-SE" sz="800" dirty="0">
                <a:solidFill>
                  <a:schemeClr val="bg1"/>
                </a:solidFill>
              </a:rPr>
              <a:t>Vad gäller </a:t>
            </a:r>
            <a:br>
              <a:rPr lang="sv-SE" sz="800" dirty="0">
                <a:solidFill>
                  <a:schemeClr val="bg1"/>
                </a:solidFill>
              </a:rPr>
            </a:br>
            <a:r>
              <a:rPr lang="sv-SE" sz="800" dirty="0">
                <a:solidFill>
                  <a:schemeClr val="bg1"/>
                </a:solidFill>
              </a:rPr>
              <a:t>för mig</a:t>
            </a:r>
          </a:p>
        </p:txBody>
      </p:sp>
      <p:sp>
        <p:nvSpPr>
          <p:cNvPr id="906" name="textruta 905">
            <a:extLst>
              <a:ext uri="{FF2B5EF4-FFF2-40B4-BE49-F238E27FC236}">
                <a16:creationId xmlns:a16="http://schemas.microsoft.com/office/drawing/2014/main" id="{B438473F-5EC2-A0AB-E9F8-85FEE16E59DF}"/>
              </a:ext>
            </a:extLst>
          </p:cNvPr>
          <p:cNvSpPr txBox="1"/>
          <p:nvPr/>
        </p:nvSpPr>
        <p:spPr>
          <a:xfrm>
            <a:off x="1189720" y="4678602"/>
            <a:ext cx="687948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sv-SE" sz="800" dirty="0">
                <a:solidFill>
                  <a:schemeClr val="bg1"/>
                </a:solidFill>
              </a:rPr>
              <a:t>Ansökan</a:t>
            </a:r>
          </a:p>
        </p:txBody>
      </p:sp>
      <p:sp>
        <p:nvSpPr>
          <p:cNvPr id="907" name="textruta 906">
            <a:extLst>
              <a:ext uri="{FF2B5EF4-FFF2-40B4-BE49-F238E27FC236}">
                <a16:creationId xmlns:a16="http://schemas.microsoft.com/office/drawing/2014/main" id="{84307494-2C58-0F62-CAB0-222C2ABE4A24}"/>
              </a:ext>
            </a:extLst>
          </p:cNvPr>
          <p:cNvSpPr txBox="1"/>
          <p:nvPr/>
        </p:nvSpPr>
        <p:spPr>
          <a:xfrm>
            <a:off x="2145410" y="4678602"/>
            <a:ext cx="687948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sv-SE" sz="800" dirty="0">
                <a:solidFill>
                  <a:schemeClr val="bg1"/>
                </a:solidFill>
              </a:rPr>
              <a:t>E-tjänst</a:t>
            </a:r>
          </a:p>
        </p:txBody>
      </p:sp>
      <p:sp>
        <p:nvSpPr>
          <p:cNvPr id="908" name="textruta 907">
            <a:extLst>
              <a:ext uri="{FF2B5EF4-FFF2-40B4-BE49-F238E27FC236}">
                <a16:creationId xmlns:a16="http://schemas.microsoft.com/office/drawing/2014/main" id="{2BD32BB5-5E1C-EF6B-03CA-E16DBE5B96B5}"/>
              </a:ext>
            </a:extLst>
          </p:cNvPr>
          <p:cNvSpPr txBox="1"/>
          <p:nvPr/>
        </p:nvSpPr>
        <p:spPr>
          <a:xfrm>
            <a:off x="3036907" y="4678602"/>
            <a:ext cx="687948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sv-SE" sz="800" dirty="0">
                <a:solidFill>
                  <a:schemeClr val="bg1"/>
                </a:solidFill>
              </a:rPr>
              <a:t>Dokument</a:t>
            </a:r>
          </a:p>
        </p:txBody>
      </p:sp>
      <p:sp>
        <p:nvSpPr>
          <p:cNvPr id="909" name="textruta 908">
            <a:extLst>
              <a:ext uri="{FF2B5EF4-FFF2-40B4-BE49-F238E27FC236}">
                <a16:creationId xmlns:a16="http://schemas.microsoft.com/office/drawing/2014/main" id="{722D1474-51A8-4B3B-1E53-61FAB08E316B}"/>
              </a:ext>
            </a:extLst>
          </p:cNvPr>
          <p:cNvSpPr txBox="1"/>
          <p:nvPr/>
        </p:nvSpPr>
        <p:spPr>
          <a:xfrm>
            <a:off x="3978478" y="4678602"/>
            <a:ext cx="687947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sv-SE" sz="800" dirty="0">
                <a:solidFill>
                  <a:schemeClr val="bg1"/>
                </a:solidFill>
              </a:rPr>
              <a:t>Fylla i formulär</a:t>
            </a:r>
          </a:p>
        </p:txBody>
      </p:sp>
      <p:sp>
        <p:nvSpPr>
          <p:cNvPr id="910" name="textruta 909">
            <a:extLst>
              <a:ext uri="{FF2B5EF4-FFF2-40B4-BE49-F238E27FC236}">
                <a16:creationId xmlns:a16="http://schemas.microsoft.com/office/drawing/2014/main" id="{4103203A-B934-A9B7-535F-C5EA7303EB4B}"/>
              </a:ext>
            </a:extLst>
          </p:cNvPr>
          <p:cNvSpPr txBox="1"/>
          <p:nvPr/>
        </p:nvSpPr>
        <p:spPr>
          <a:xfrm>
            <a:off x="4865398" y="4678602"/>
            <a:ext cx="887755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sv-SE" sz="800" dirty="0">
                <a:solidFill>
                  <a:schemeClr val="bg1"/>
                </a:solidFill>
              </a:rPr>
              <a:t>Fylla i formulär digitalt</a:t>
            </a:r>
          </a:p>
        </p:txBody>
      </p:sp>
      <p:sp>
        <p:nvSpPr>
          <p:cNvPr id="911" name="textruta 910">
            <a:extLst>
              <a:ext uri="{FF2B5EF4-FFF2-40B4-BE49-F238E27FC236}">
                <a16:creationId xmlns:a16="http://schemas.microsoft.com/office/drawing/2014/main" id="{2244292A-5EE8-8DFF-3ADB-1A6BE4904520}"/>
              </a:ext>
            </a:extLst>
          </p:cNvPr>
          <p:cNvSpPr txBox="1"/>
          <p:nvPr/>
        </p:nvSpPr>
        <p:spPr>
          <a:xfrm>
            <a:off x="5897667" y="4678602"/>
            <a:ext cx="73445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sv-SE" sz="800" dirty="0">
                <a:solidFill>
                  <a:schemeClr val="bg1"/>
                </a:solidFill>
              </a:rPr>
              <a:t>Blankett</a:t>
            </a:r>
          </a:p>
        </p:txBody>
      </p:sp>
      <p:sp>
        <p:nvSpPr>
          <p:cNvPr id="912" name="textruta 911">
            <a:extLst>
              <a:ext uri="{FF2B5EF4-FFF2-40B4-BE49-F238E27FC236}">
                <a16:creationId xmlns:a16="http://schemas.microsoft.com/office/drawing/2014/main" id="{9EC524F5-95F8-189D-7E7D-80FB9288619C}"/>
              </a:ext>
            </a:extLst>
          </p:cNvPr>
          <p:cNvSpPr txBox="1"/>
          <p:nvPr/>
        </p:nvSpPr>
        <p:spPr>
          <a:xfrm>
            <a:off x="6957499" y="4678602"/>
            <a:ext cx="58082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sv-SE" sz="800" dirty="0">
                <a:solidFill>
                  <a:schemeClr val="bg1"/>
                </a:solidFill>
              </a:rPr>
              <a:t>Skicka in</a:t>
            </a:r>
          </a:p>
        </p:txBody>
      </p:sp>
      <p:sp>
        <p:nvSpPr>
          <p:cNvPr id="913" name="textruta 912">
            <a:extLst>
              <a:ext uri="{FF2B5EF4-FFF2-40B4-BE49-F238E27FC236}">
                <a16:creationId xmlns:a16="http://schemas.microsoft.com/office/drawing/2014/main" id="{C2853D80-90E3-4C9B-EE51-71FAF1ECEE6F}"/>
              </a:ext>
            </a:extLst>
          </p:cNvPr>
          <p:cNvSpPr txBox="1"/>
          <p:nvPr/>
        </p:nvSpPr>
        <p:spPr>
          <a:xfrm>
            <a:off x="8036166" y="4678602"/>
            <a:ext cx="58082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sv-SE" sz="800" dirty="0">
                <a:solidFill>
                  <a:schemeClr val="bg1"/>
                </a:solidFill>
              </a:rPr>
              <a:t>Ladda ner</a:t>
            </a:r>
          </a:p>
        </p:txBody>
      </p:sp>
      <p:sp>
        <p:nvSpPr>
          <p:cNvPr id="914" name="textruta 913">
            <a:extLst>
              <a:ext uri="{FF2B5EF4-FFF2-40B4-BE49-F238E27FC236}">
                <a16:creationId xmlns:a16="http://schemas.microsoft.com/office/drawing/2014/main" id="{5121F983-0C29-196E-0788-4B7AA9053491}"/>
              </a:ext>
            </a:extLst>
          </p:cNvPr>
          <p:cNvSpPr txBox="1"/>
          <p:nvPr/>
        </p:nvSpPr>
        <p:spPr>
          <a:xfrm>
            <a:off x="9015397" y="4678602"/>
            <a:ext cx="58082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sv-SE" sz="800" dirty="0">
                <a:solidFill>
                  <a:schemeClr val="bg1"/>
                </a:solidFill>
              </a:rPr>
              <a:t>Ledighet</a:t>
            </a:r>
          </a:p>
        </p:txBody>
      </p:sp>
      <p:sp>
        <p:nvSpPr>
          <p:cNvPr id="915" name="textruta 914">
            <a:extLst>
              <a:ext uri="{FF2B5EF4-FFF2-40B4-BE49-F238E27FC236}">
                <a16:creationId xmlns:a16="http://schemas.microsoft.com/office/drawing/2014/main" id="{0DDBF4A5-52E1-F164-FB82-96368EE2FC9A}"/>
              </a:ext>
            </a:extLst>
          </p:cNvPr>
          <p:cNvSpPr txBox="1"/>
          <p:nvPr/>
        </p:nvSpPr>
        <p:spPr>
          <a:xfrm>
            <a:off x="9994628" y="4678602"/>
            <a:ext cx="634127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sv-SE" sz="800" dirty="0">
                <a:solidFill>
                  <a:schemeClr val="bg1"/>
                </a:solidFill>
              </a:rPr>
              <a:t>Pension</a:t>
            </a:r>
          </a:p>
        </p:txBody>
      </p:sp>
      <p:sp>
        <p:nvSpPr>
          <p:cNvPr id="916" name="textruta 915">
            <a:extLst>
              <a:ext uri="{FF2B5EF4-FFF2-40B4-BE49-F238E27FC236}">
                <a16:creationId xmlns:a16="http://schemas.microsoft.com/office/drawing/2014/main" id="{9EBA8206-D9E9-7CAF-F255-872ECC4DA6EF}"/>
              </a:ext>
            </a:extLst>
          </p:cNvPr>
          <p:cNvSpPr txBox="1"/>
          <p:nvPr/>
        </p:nvSpPr>
        <p:spPr>
          <a:xfrm>
            <a:off x="10908409" y="4678602"/>
            <a:ext cx="687489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sv-SE" sz="800" dirty="0">
                <a:solidFill>
                  <a:schemeClr val="bg1"/>
                </a:solidFill>
              </a:rPr>
              <a:t>Tjänsteresor</a:t>
            </a:r>
          </a:p>
        </p:txBody>
      </p:sp>
      <p:sp>
        <p:nvSpPr>
          <p:cNvPr id="917" name="textruta 916">
            <a:extLst>
              <a:ext uri="{FF2B5EF4-FFF2-40B4-BE49-F238E27FC236}">
                <a16:creationId xmlns:a16="http://schemas.microsoft.com/office/drawing/2014/main" id="{0E94AA39-75C7-F166-1147-3A1878927760}"/>
              </a:ext>
            </a:extLst>
          </p:cNvPr>
          <p:cNvSpPr txBox="1"/>
          <p:nvPr/>
        </p:nvSpPr>
        <p:spPr>
          <a:xfrm>
            <a:off x="313852" y="5834299"/>
            <a:ext cx="687949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sv-SE" sz="800" dirty="0">
                <a:solidFill>
                  <a:schemeClr val="bg1"/>
                </a:solidFill>
              </a:rPr>
              <a:t>Förmåner</a:t>
            </a:r>
          </a:p>
        </p:txBody>
      </p:sp>
      <p:sp>
        <p:nvSpPr>
          <p:cNvPr id="918" name="textruta 917">
            <a:extLst>
              <a:ext uri="{FF2B5EF4-FFF2-40B4-BE49-F238E27FC236}">
                <a16:creationId xmlns:a16="http://schemas.microsoft.com/office/drawing/2014/main" id="{930C5632-BF26-6ADA-A45F-DDEB773C1789}"/>
              </a:ext>
            </a:extLst>
          </p:cNvPr>
          <p:cNvSpPr txBox="1"/>
          <p:nvPr/>
        </p:nvSpPr>
        <p:spPr>
          <a:xfrm>
            <a:off x="1198626" y="5834299"/>
            <a:ext cx="687948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sv-SE" sz="800" dirty="0">
                <a:solidFill>
                  <a:schemeClr val="bg1"/>
                </a:solidFill>
              </a:rPr>
              <a:t>Arbetsmiljö</a:t>
            </a:r>
          </a:p>
        </p:txBody>
      </p:sp>
      <p:sp>
        <p:nvSpPr>
          <p:cNvPr id="919" name="textruta 918">
            <a:extLst>
              <a:ext uri="{FF2B5EF4-FFF2-40B4-BE49-F238E27FC236}">
                <a16:creationId xmlns:a16="http://schemas.microsoft.com/office/drawing/2014/main" id="{7EFF1D5C-E14D-8687-015B-D9687995A688}"/>
              </a:ext>
            </a:extLst>
          </p:cNvPr>
          <p:cNvSpPr txBox="1"/>
          <p:nvPr/>
        </p:nvSpPr>
        <p:spPr>
          <a:xfrm>
            <a:off x="2154316" y="5834299"/>
            <a:ext cx="687948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sv-SE" sz="800" dirty="0">
                <a:solidFill>
                  <a:schemeClr val="bg1"/>
                </a:solidFill>
              </a:rPr>
              <a:t>Sjukskrivning</a:t>
            </a:r>
          </a:p>
        </p:txBody>
      </p:sp>
      <p:sp>
        <p:nvSpPr>
          <p:cNvPr id="920" name="textruta 919">
            <a:extLst>
              <a:ext uri="{FF2B5EF4-FFF2-40B4-BE49-F238E27FC236}">
                <a16:creationId xmlns:a16="http://schemas.microsoft.com/office/drawing/2014/main" id="{55704D42-A05E-08DD-CE59-60E0BA07BD9E}"/>
              </a:ext>
            </a:extLst>
          </p:cNvPr>
          <p:cNvSpPr txBox="1"/>
          <p:nvPr/>
        </p:nvSpPr>
        <p:spPr>
          <a:xfrm>
            <a:off x="3072709" y="5834299"/>
            <a:ext cx="687948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sv-SE" sz="800" dirty="0">
                <a:solidFill>
                  <a:schemeClr val="bg1"/>
                </a:solidFill>
              </a:rPr>
              <a:t>Störningar</a:t>
            </a:r>
          </a:p>
        </p:txBody>
      </p:sp>
      <p:sp>
        <p:nvSpPr>
          <p:cNvPr id="921" name="textruta 920">
            <a:extLst>
              <a:ext uri="{FF2B5EF4-FFF2-40B4-BE49-F238E27FC236}">
                <a16:creationId xmlns:a16="http://schemas.microsoft.com/office/drawing/2014/main" id="{285FF004-4648-095A-5720-3F2096EE1C24}"/>
              </a:ext>
            </a:extLst>
          </p:cNvPr>
          <p:cNvSpPr txBox="1"/>
          <p:nvPr/>
        </p:nvSpPr>
        <p:spPr>
          <a:xfrm>
            <a:off x="3987384" y="5834299"/>
            <a:ext cx="687947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sv-SE" sz="800" dirty="0">
                <a:solidFill>
                  <a:schemeClr val="bg1"/>
                </a:solidFill>
              </a:rPr>
              <a:t>Planering</a:t>
            </a:r>
          </a:p>
        </p:txBody>
      </p:sp>
      <p:sp>
        <p:nvSpPr>
          <p:cNvPr id="922" name="textruta 921">
            <a:extLst>
              <a:ext uri="{FF2B5EF4-FFF2-40B4-BE49-F238E27FC236}">
                <a16:creationId xmlns:a16="http://schemas.microsoft.com/office/drawing/2014/main" id="{5FC4C34B-E7CD-D837-C861-9336747E9D7D}"/>
              </a:ext>
            </a:extLst>
          </p:cNvPr>
          <p:cNvSpPr txBox="1"/>
          <p:nvPr/>
        </p:nvSpPr>
        <p:spPr>
          <a:xfrm>
            <a:off x="4874304" y="5834299"/>
            <a:ext cx="887755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sv-SE" sz="800" dirty="0">
                <a:solidFill>
                  <a:schemeClr val="bg1"/>
                </a:solidFill>
              </a:rPr>
              <a:t>Kanaler</a:t>
            </a:r>
          </a:p>
        </p:txBody>
      </p:sp>
      <p:sp>
        <p:nvSpPr>
          <p:cNvPr id="923" name="textruta 922">
            <a:extLst>
              <a:ext uri="{FF2B5EF4-FFF2-40B4-BE49-F238E27FC236}">
                <a16:creationId xmlns:a16="http://schemas.microsoft.com/office/drawing/2014/main" id="{7ED44FCC-5A2A-969E-67D5-47D9420C2ACF}"/>
              </a:ext>
            </a:extLst>
          </p:cNvPr>
          <p:cNvSpPr txBox="1"/>
          <p:nvPr/>
        </p:nvSpPr>
        <p:spPr>
          <a:xfrm>
            <a:off x="5933469" y="5834299"/>
            <a:ext cx="73445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sv-SE" sz="800" dirty="0">
                <a:solidFill>
                  <a:schemeClr val="bg1"/>
                </a:solidFill>
              </a:rPr>
              <a:t>Presentation</a:t>
            </a:r>
          </a:p>
        </p:txBody>
      </p:sp>
      <p:sp>
        <p:nvSpPr>
          <p:cNvPr id="924" name="textruta 923">
            <a:extLst>
              <a:ext uri="{FF2B5EF4-FFF2-40B4-BE49-F238E27FC236}">
                <a16:creationId xmlns:a16="http://schemas.microsoft.com/office/drawing/2014/main" id="{4C914C8B-8C85-C456-7C74-15A54FEE4E60}"/>
              </a:ext>
            </a:extLst>
          </p:cNvPr>
          <p:cNvSpPr txBox="1"/>
          <p:nvPr/>
        </p:nvSpPr>
        <p:spPr>
          <a:xfrm>
            <a:off x="6966405" y="5834299"/>
            <a:ext cx="58082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sv-SE" sz="800" dirty="0">
                <a:solidFill>
                  <a:schemeClr val="bg1"/>
                </a:solidFill>
              </a:rPr>
              <a:t>Skrivare</a:t>
            </a:r>
          </a:p>
        </p:txBody>
      </p:sp>
    </p:spTree>
    <p:extLst>
      <p:ext uri="{BB962C8B-B14F-4D97-AF65-F5344CB8AC3E}">
        <p14:creationId xmlns:p14="http://schemas.microsoft.com/office/powerpoint/2010/main" val="27957739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7C80661F-026F-2026-5393-D0CF4219BB5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grpSp>
        <p:nvGrpSpPr>
          <p:cNvPr id="6" name="Bild 3">
            <a:extLst>
              <a:ext uri="{FF2B5EF4-FFF2-40B4-BE49-F238E27FC236}">
                <a16:creationId xmlns:a16="http://schemas.microsoft.com/office/drawing/2014/main" id="{6208682F-A176-0952-A209-A3D15F493EF5}"/>
              </a:ext>
            </a:extLst>
          </p:cNvPr>
          <p:cNvGrpSpPr/>
          <p:nvPr/>
        </p:nvGrpSpPr>
        <p:grpSpPr>
          <a:xfrm>
            <a:off x="7114609" y="2976853"/>
            <a:ext cx="436024" cy="499645"/>
            <a:chOff x="1253323" y="3825310"/>
            <a:chExt cx="338207" cy="387555"/>
          </a:xfrm>
          <a:solidFill>
            <a:schemeClr val="bg1"/>
          </a:solidFill>
        </p:grpSpPr>
        <p:sp>
          <p:nvSpPr>
            <p:cNvPr id="7" name="Frihandsfigur: Form 6">
              <a:extLst>
                <a:ext uri="{FF2B5EF4-FFF2-40B4-BE49-F238E27FC236}">
                  <a16:creationId xmlns:a16="http://schemas.microsoft.com/office/drawing/2014/main" id="{E0CFD5A1-9017-824B-0BC4-F4937DFFBB45}"/>
                </a:ext>
              </a:extLst>
            </p:cNvPr>
            <p:cNvSpPr/>
            <p:nvPr/>
          </p:nvSpPr>
          <p:spPr>
            <a:xfrm>
              <a:off x="1253323" y="3825310"/>
              <a:ext cx="338207" cy="387555"/>
            </a:xfrm>
            <a:custGeom>
              <a:avLst/>
              <a:gdLst>
                <a:gd name="connsiteX0" fmla="*/ 133916 w 338207"/>
                <a:gd name="connsiteY0" fmla="*/ 386491 h 387555"/>
                <a:gd name="connsiteX1" fmla="*/ 137819 w 338207"/>
                <a:gd name="connsiteY1" fmla="*/ 387556 h 387555"/>
                <a:gd name="connsiteX2" fmla="*/ 141418 w 338207"/>
                <a:gd name="connsiteY2" fmla="*/ 386643 h 387555"/>
                <a:gd name="connsiteX3" fmla="*/ 288715 w 338207"/>
                <a:gd name="connsiteY3" fmla="*/ 288664 h 387555"/>
                <a:gd name="connsiteX4" fmla="*/ 338186 w 338207"/>
                <a:gd name="connsiteY4" fmla="*/ 169245 h 387555"/>
                <a:gd name="connsiteX5" fmla="*/ 290033 w 338207"/>
                <a:gd name="connsiteY5" fmla="*/ 51144 h 387555"/>
                <a:gd name="connsiteX6" fmla="*/ 169093 w 338207"/>
                <a:gd name="connsiteY6" fmla="*/ 0 h 387555"/>
                <a:gd name="connsiteX7" fmla="*/ 0 w 338207"/>
                <a:gd name="connsiteY7" fmla="*/ 169093 h 387555"/>
                <a:gd name="connsiteX8" fmla="*/ 130267 w 338207"/>
                <a:gd name="connsiteY8" fmla="*/ 333675 h 387555"/>
                <a:gd name="connsiteX9" fmla="*/ 130267 w 338207"/>
                <a:gd name="connsiteY9" fmla="*/ 379851 h 387555"/>
                <a:gd name="connsiteX10" fmla="*/ 133967 w 338207"/>
                <a:gd name="connsiteY10" fmla="*/ 386390 h 387555"/>
                <a:gd name="connsiteX11" fmla="*/ 15156 w 338207"/>
                <a:gd name="connsiteY11" fmla="*/ 169194 h 387555"/>
                <a:gd name="connsiteX12" fmla="*/ 169042 w 338207"/>
                <a:gd name="connsiteY12" fmla="*/ 15308 h 387555"/>
                <a:gd name="connsiteX13" fmla="*/ 279135 w 338207"/>
                <a:gd name="connsiteY13" fmla="*/ 61889 h 387555"/>
                <a:gd name="connsiteX14" fmla="*/ 322929 w 338207"/>
                <a:gd name="connsiteY14" fmla="*/ 169093 h 387555"/>
                <a:gd name="connsiteX15" fmla="*/ 277615 w 338207"/>
                <a:gd name="connsiteY15" fmla="*/ 278324 h 387555"/>
                <a:gd name="connsiteX16" fmla="*/ 145422 w 338207"/>
                <a:gd name="connsiteY16" fmla="*/ 367179 h 387555"/>
                <a:gd name="connsiteX17" fmla="*/ 145422 w 338207"/>
                <a:gd name="connsiteY17" fmla="*/ 327795 h 387555"/>
                <a:gd name="connsiteX18" fmla="*/ 139390 w 338207"/>
                <a:gd name="connsiteY18" fmla="*/ 320344 h 387555"/>
                <a:gd name="connsiteX19" fmla="*/ 15156 w 338207"/>
                <a:gd name="connsiteY19" fmla="*/ 169245 h 387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38207" h="387555">
                  <a:moveTo>
                    <a:pt x="133916" y="386491"/>
                  </a:moveTo>
                  <a:cubicBezTo>
                    <a:pt x="135133" y="387201"/>
                    <a:pt x="136450" y="387556"/>
                    <a:pt x="137819" y="387556"/>
                  </a:cubicBezTo>
                  <a:cubicBezTo>
                    <a:pt x="139035" y="387556"/>
                    <a:pt x="140252" y="387251"/>
                    <a:pt x="141418" y="386643"/>
                  </a:cubicBezTo>
                  <a:cubicBezTo>
                    <a:pt x="145929" y="384210"/>
                    <a:pt x="252524" y="327136"/>
                    <a:pt x="288715" y="288664"/>
                  </a:cubicBezTo>
                  <a:cubicBezTo>
                    <a:pt x="322169" y="253082"/>
                    <a:pt x="337426" y="216232"/>
                    <a:pt x="338186" y="169245"/>
                  </a:cubicBezTo>
                  <a:cubicBezTo>
                    <a:pt x="338896" y="125350"/>
                    <a:pt x="321814" y="83431"/>
                    <a:pt x="290033" y="51144"/>
                  </a:cubicBezTo>
                  <a:cubicBezTo>
                    <a:pt x="257593" y="18197"/>
                    <a:pt x="214661" y="0"/>
                    <a:pt x="169093" y="0"/>
                  </a:cubicBezTo>
                  <a:cubicBezTo>
                    <a:pt x="75828" y="0"/>
                    <a:pt x="0" y="75879"/>
                    <a:pt x="0" y="169093"/>
                  </a:cubicBezTo>
                  <a:cubicBezTo>
                    <a:pt x="0" y="247709"/>
                    <a:pt x="53272" y="314566"/>
                    <a:pt x="130267" y="333675"/>
                  </a:cubicBezTo>
                  <a:lnTo>
                    <a:pt x="130267" y="379851"/>
                  </a:lnTo>
                  <a:cubicBezTo>
                    <a:pt x="130267" y="382538"/>
                    <a:pt x="131686" y="385021"/>
                    <a:pt x="133967" y="386390"/>
                  </a:cubicBezTo>
                  <a:close/>
                  <a:moveTo>
                    <a:pt x="15156" y="169194"/>
                  </a:moveTo>
                  <a:cubicBezTo>
                    <a:pt x="15156" y="84344"/>
                    <a:pt x="84192" y="15308"/>
                    <a:pt x="169042" y="15308"/>
                  </a:cubicBezTo>
                  <a:cubicBezTo>
                    <a:pt x="210505" y="15308"/>
                    <a:pt x="249585" y="31832"/>
                    <a:pt x="279135" y="61889"/>
                  </a:cubicBezTo>
                  <a:cubicBezTo>
                    <a:pt x="308027" y="91237"/>
                    <a:pt x="323588" y="129303"/>
                    <a:pt x="322929" y="169093"/>
                  </a:cubicBezTo>
                  <a:cubicBezTo>
                    <a:pt x="322220" y="212583"/>
                    <a:pt x="308686" y="245276"/>
                    <a:pt x="277615" y="278324"/>
                  </a:cubicBezTo>
                  <a:cubicBezTo>
                    <a:pt x="249787" y="307926"/>
                    <a:pt x="174111" y="351314"/>
                    <a:pt x="145422" y="367179"/>
                  </a:cubicBezTo>
                  <a:lnTo>
                    <a:pt x="145422" y="327795"/>
                  </a:lnTo>
                  <a:cubicBezTo>
                    <a:pt x="145422" y="324196"/>
                    <a:pt x="142888" y="321104"/>
                    <a:pt x="139390" y="320344"/>
                  </a:cubicBezTo>
                  <a:cubicBezTo>
                    <a:pt x="66248" y="304783"/>
                    <a:pt x="15156" y="242640"/>
                    <a:pt x="15156" y="169245"/>
                  </a:cubicBezTo>
                  <a:close/>
                </a:path>
              </a:pathLst>
            </a:custGeom>
            <a:grpFill/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8" name="Frihandsfigur: Form 7">
              <a:extLst>
                <a:ext uri="{FF2B5EF4-FFF2-40B4-BE49-F238E27FC236}">
                  <a16:creationId xmlns:a16="http://schemas.microsoft.com/office/drawing/2014/main" id="{C393A135-80D6-6C2E-D442-8EF449F15A42}"/>
                </a:ext>
              </a:extLst>
            </p:cNvPr>
            <p:cNvSpPr/>
            <p:nvPr/>
          </p:nvSpPr>
          <p:spPr>
            <a:xfrm>
              <a:off x="1341924" y="3941283"/>
              <a:ext cx="160881" cy="15206"/>
            </a:xfrm>
            <a:custGeom>
              <a:avLst/>
              <a:gdLst>
                <a:gd name="connsiteX0" fmla="*/ 7603 w 160881"/>
                <a:gd name="connsiteY0" fmla="*/ 15206 h 15206"/>
                <a:gd name="connsiteX1" fmla="*/ 153279 w 160881"/>
                <a:gd name="connsiteY1" fmla="*/ 15206 h 15206"/>
                <a:gd name="connsiteX2" fmla="*/ 160882 w 160881"/>
                <a:gd name="connsiteY2" fmla="*/ 7603 h 15206"/>
                <a:gd name="connsiteX3" fmla="*/ 153279 w 160881"/>
                <a:gd name="connsiteY3" fmla="*/ 0 h 15206"/>
                <a:gd name="connsiteX4" fmla="*/ 7603 w 160881"/>
                <a:gd name="connsiteY4" fmla="*/ 0 h 15206"/>
                <a:gd name="connsiteX5" fmla="*/ 0 w 160881"/>
                <a:gd name="connsiteY5" fmla="*/ 7603 h 15206"/>
                <a:gd name="connsiteX6" fmla="*/ 7603 w 160881"/>
                <a:gd name="connsiteY6" fmla="*/ 15206 h 15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0881" h="15206">
                  <a:moveTo>
                    <a:pt x="7603" y="15206"/>
                  </a:moveTo>
                  <a:lnTo>
                    <a:pt x="153279" y="15206"/>
                  </a:lnTo>
                  <a:cubicBezTo>
                    <a:pt x="157486" y="15206"/>
                    <a:pt x="160882" y="11810"/>
                    <a:pt x="160882" y="7603"/>
                  </a:cubicBezTo>
                  <a:cubicBezTo>
                    <a:pt x="160882" y="3396"/>
                    <a:pt x="157486" y="0"/>
                    <a:pt x="153279" y="0"/>
                  </a:cubicBezTo>
                  <a:lnTo>
                    <a:pt x="7603" y="0"/>
                  </a:lnTo>
                  <a:cubicBezTo>
                    <a:pt x="3396" y="0"/>
                    <a:pt x="0" y="3396"/>
                    <a:pt x="0" y="7603"/>
                  </a:cubicBezTo>
                  <a:cubicBezTo>
                    <a:pt x="0" y="11810"/>
                    <a:pt x="3396" y="15206"/>
                    <a:pt x="7603" y="15206"/>
                  </a:cubicBezTo>
                  <a:close/>
                </a:path>
              </a:pathLst>
            </a:custGeom>
            <a:grpFill/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9" name="Frihandsfigur: Form 8">
              <a:extLst>
                <a:ext uri="{FF2B5EF4-FFF2-40B4-BE49-F238E27FC236}">
                  <a16:creationId xmlns:a16="http://schemas.microsoft.com/office/drawing/2014/main" id="{5484ABED-8820-F316-4389-8CE3EBEA3261}"/>
                </a:ext>
              </a:extLst>
            </p:cNvPr>
            <p:cNvSpPr/>
            <p:nvPr/>
          </p:nvSpPr>
          <p:spPr>
            <a:xfrm>
              <a:off x="1341924" y="3990551"/>
              <a:ext cx="160881" cy="15206"/>
            </a:xfrm>
            <a:custGeom>
              <a:avLst/>
              <a:gdLst>
                <a:gd name="connsiteX0" fmla="*/ 7603 w 160881"/>
                <a:gd name="connsiteY0" fmla="*/ 15206 h 15206"/>
                <a:gd name="connsiteX1" fmla="*/ 153279 w 160881"/>
                <a:gd name="connsiteY1" fmla="*/ 15206 h 15206"/>
                <a:gd name="connsiteX2" fmla="*/ 160882 w 160881"/>
                <a:gd name="connsiteY2" fmla="*/ 7603 h 15206"/>
                <a:gd name="connsiteX3" fmla="*/ 153279 w 160881"/>
                <a:gd name="connsiteY3" fmla="*/ 0 h 15206"/>
                <a:gd name="connsiteX4" fmla="*/ 7603 w 160881"/>
                <a:gd name="connsiteY4" fmla="*/ 0 h 15206"/>
                <a:gd name="connsiteX5" fmla="*/ 0 w 160881"/>
                <a:gd name="connsiteY5" fmla="*/ 7603 h 15206"/>
                <a:gd name="connsiteX6" fmla="*/ 7603 w 160881"/>
                <a:gd name="connsiteY6" fmla="*/ 15206 h 15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0881" h="15206">
                  <a:moveTo>
                    <a:pt x="7603" y="15206"/>
                  </a:moveTo>
                  <a:lnTo>
                    <a:pt x="153279" y="15206"/>
                  </a:lnTo>
                  <a:cubicBezTo>
                    <a:pt x="157486" y="15206"/>
                    <a:pt x="160882" y="11810"/>
                    <a:pt x="160882" y="7603"/>
                  </a:cubicBezTo>
                  <a:cubicBezTo>
                    <a:pt x="160882" y="3396"/>
                    <a:pt x="157486" y="0"/>
                    <a:pt x="153279" y="0"/>
                  </a:cubicBezTo>
                  <a:lnTo>
                    <a:pt x="7603" y="0"/>
                  </a:lnTo>
                  <a:cubicBezTo>
                    <a:pt x="3396" y="0"/>
                    <a:pt x="0" y="3396"/>
                    <a:pt x="0" y="7603"/>
                  </a:cubicBezTo>
                  <a:cubicBezTo>
                    <a:pt x="0" y="11810"/>
                    <a:pt x="3396" y="15206"/>
                    <a:pt x="7603" y="15206"/>
                  </a:cubicBezTo>
                  <a:close/>
                </a:path>
              </a:pathLst>
            </a:custGeom>
            <a:grpFill/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0" name="Frihandsfigur: Form 9">
              <a:extLst>
                <a:ext uri="{FF2B5EF4-FFF2-40B4-BE49-F238E27FC236}">
                  <a16:creationId xmlns:a16="http://schemas.microsoft.com/office/drawing/2014/main" id="{18E6CD99-6C4D-1274-6836-068C1E955F55}"/>
                </a:ext>
              </a:extLst>
            </p:cNvPr>
            <p:cNvSpPr/>
            <p:nvPr/>
          </p:nvSpPr>
          <p:spPr>
            <a:xfrm>
              <a:off x="1341874" y="4039869"/>
              <a:ext cx="124184" cy="15206"/>
            </a:xfrm>
            <a:custGeom>
              <a:avLst/>
              <a:gdLst>
                <a:gd name="connsiteX0" fmla="*/ 124184 w 124184"/>
                <a:gd name="connsiteY0" fmla="*/ 7603 h 15206"/>
                <a:gd name="connsiteX1" fmla="*/ 116581 w 124184"/>
                <a:gd name="connsiteY1" fmla="*/ 0 h 15206"/>
                <a:gd name="connsiteX2" fmla="*/ 7603 w 124184"/>
                <a:gd name="connsiteY2" fmla="*/ 0 h 15206"/>
                <a:gd name="connsiteX3" fmla="*/ 0 w 124184"/>
                <a:gd name="connsiteY3" fmla="*/ 7603 h 15206"/>
                <a:gd name="connsiteX4" fmla="*/ 7603 w 124184"/>
                <a:gd name="connsiteY4" fmla="*/ 15206 h 15206"/>
                <a:gd name="connsiteX5" fmla="*/ 116581 w 124184"/>
                <a:gd name="connsiteY5" fmla="*/ 15206 h 15206"/>
                <a:gd name="connsiteX6" fmla="*/ 124184 w 124184"/>
                <a:gd name="connsiteY6" fmla="*/ 7603 h 15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4" h="15206">
                  <a:moveTo>
                    <a:pt x="124184" y="7603"/>
                  </a:moveTo>
                  <a:cubicBezTo>
                    <a:pt x="124184" y="3396"/>
                    <a:pt x="120788" y="0"/>
                    <a:pt x="116581" y="0"/>
                  </a:cubicBezTo>
                  <a:lnTo>
                    <a:pt x="7603" y="0"/>
                  </a:lnTo>
                  <a:cubicBezTo>
                    <a:pt x="3396" y="0"/>
                    <a:pt x="0" y="3396"/>
                    <a:pt x="0" y="7603"/>
                  </a:cubicBezTo>
                  <a:cubicBezTo>
                    <a:pt x="0" y="11810"/>
                    <a:pt x="3396" y="15206"/>
                    <a:pt x="7603" y="15206"/>
                  </a:cubicBezTo>
                  <a:lnTo>
                    <a:pt x="116581" y="15206"/>
                  </a:lnTo>
                  <a:cubicBezTo>
                    <a:pt x="120788" y="15206"/>
                    <a:pt x="124184" y="11810"/>
                    <a:pt x="124184" y="7603"/>
                  </a:cubicBezTo>
                  <a:close/>
                </a:path>
              </a:pathLst>
            </a:custGeom>
            <a:grpFill/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  <p:grpSp>
        <p:nvGrpSpPr>
          <p:cNvPr id="22" name="Bild 3">
            <a:extLst>
              <a:ext uri="{FF2B5EF4-FFF2-40B4-BE49-F238E27FC236}">
                <a16:creationId xmlns:a16="http://schemas.microsoft.com/office/drawing/2014/main" id="{64902323-D2A4-5505-9B01-3772A6DE2C1C}"/>
              </a:ext>
            </a:extLst>
          </p:cNvPr>
          <p:cNvGrpSpPr/>
          <p:nvPr/>
        </p:nvGrpSpPr>
        <p:grpSpPr>
          <a:xfrm>
            <a:off x="6095999" y="1965237"/>
            <a:ext cx="455013" cy="472409"/>
            <a:chOff x="2421920" y="3241432"/>
            <a:chExt cx="352936" cy="366429"/>
          </a:xfrm>
          <a:solidFill>
            <a:schemeClr val="bg1"/>
          </a:solidFill>
        </p:grpSpPr>
        <p:sp>
          <p:nvSpPr>
            <p:cNvPr id="23" name="Frihandsfigur: Form 22">
              <a:extLst>
                <a:ext uri="{FF2B5EF4-FFF2-40B4-BE49-F238E27FC236}">
                  <a16:creationId xmlns:a16="http://schemas.microsoft.com/office/drawing/2014/main" id="{AF6902B7-BB4F-2BCD-E924-11CE12BAD4FB}"/>
                </a:ext>
              </a:extLst>
            </p:cNvPr>
            <p:cNvSpPr/>
            <p:nvPr/>
          </p:nvSpPr>
          <p:spPr>
            <a:xfrm>
              <a:off x="2590709" y="3328979"/>
              <a:ext cx="81505" cy="114958"/>
            </a:xfrm>
            <a:custGeom>
              <a:avLst/>
              <a:gdLst>
                <a:gd name="connsiteX0" fmla="*/ 7603 w 81505"/>
                <a:gd name="connsiteY0" fmla="*/ 114959 h 114958"/>
                <a:gd name="connsiteX1" fmla="*/ 73902 w 81505"/>
                <a:gd name="connsiteY1" fmla="*/ 114959 h 114958"/>
                <a:gd name="connsiteX2" fmla="*/ 81505 w 81505"/>
                <a:gd name="connsiteY2" fmla="*/ 107356 h 114958"/>
                <a:gd name="connsiteX3" fmla="*/ 73902 w 81505"/>
                <a:gd name="connsiteY3" fmla="*/ 99753 h 114958"/>
                <a:gd name="connsiteX4" fmla="*/ 15206 w 81505"/>
                <a:gd name="connsiteY4" fmla="*/ 99753 h 114958"/>
                <a:gd name="connsiteX5" fmla="*/ 15206 w 81505"/>
                <a:gd name="connsiteY5" fmla="*/ 7603 h 114958"/>
                <a:gd name="connsiteX6" fmla="*/ 7603 w 81505"/>
                <a:gd name="connsiteY6" fmla="*/ 0 h 114958"/>
                <a:gd name="connsiteX7" fmla="*/ 0 w 81505"/>
                <a:gd name="connsiteY7" fmla="*/ 7603 h 114958"/>
                <a:gd name="connsiteX8" fmla="*/ 0 w 81505"/>
                <a:gd name="connsiteY8" fmla="*/ 107356 h 114958"/>
                <a:gd name="connsiteX9" fmla="*/ 7603 w 81505"/>
                <a:gd name="connsiteY9" fmla="*/ 114959 h 114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1505" h="114958">
                  <a:moveTo>
                    <a:pt x="7603" y="114959"/>
                  </a:moveTo>
                  <a:lnTo>
                    <a:pt x="73902" y="114959"/>
                  </a:lnTo>
                  <a:cubicBezTo>
                    <a:pt x="78109" y="114959"/>
                    <a:pt x="81505" y="111563"/>
                    <a:pt x="81505" y="107356"/>
                  </a:cubicBezTo>
                  <a:cubicBezTo>
                    <a:pt x="81505" y="103149"/>
                    <a:pt x="78109" y="99753"/>
                    <a:pt x="73902" y="99753"/>
                  </a:cubicBezTo>
                  <a:lnTo>
                    <a:pt x="15206" y="99753"/>
                  </a:lnTo>
                  <a:lnTo>
                    <a:pt x="15206" y="7603"/>
                  </a:lnTo>
                  <a:cubicBezTo>
                    <a:pt x="15206" y="3396"/>
                    <a:pt x="11810" y="0"/>
                    <a:pt x="7603" y="0"/>
                  </a:cubicBezTo>
                  <a:cubicBezTo>
                    <a:pt x="3396" y="0"/>
                    <a:pt x="0" y="3396"/>
                    <a:pt x="0" y="7603"/>
                  </a:cubicBezTo>
                  <a:lnTo>
                    <a:pt x="0" y="107356"/>
                  </a:lnTo>
                  <a:cubicBezTo>
                    <a:pt x="0" y="111563"/>
                    <a:pt x="3396" y="114959"/>
                    <a:pt x="7603" y="114959"/>
                  </a:cubicBezTo>
                  <a:close/>
                </a:path>
              </a:pathLst>
            </a:custGeom>
            <a:grpFill/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4" name="Frihandsfigur: Form 23">
              <a:extLst>
                <a:ext uri="{FF2B5EF4-FFF2-40B4-BE49-F238E27FC236}">
                  <a16:creationId xmlns:a16="http://schemas.microsoft.com/office/drawing/2014/main" id="{68BFE141-1F9F-CD6A-B882-36D6FBB67A21}"/>
                </a:ext>
              </a:extLst>
            </p:cNvPr>
            <p:cNvSpPr/>
            <p:nvPr/>
          </p:nvSpPr>
          <p:spPr>
            <a:xfrm>
              <a:off x="2421920" y="3241432"/>
              <a:ext cx="352936" cy="366429"/>
            </a:xfrm>
            <a:custGeom>
              <a:avLst/>
              <a:gdLst>
                <a:gd name="connsiteX0" fmla="*/ 176392 w 352936"/>
                <a:gd name="connsiteY0" fmla="*/ 366430 h 366429"/>
                <a:gd name="connsiteX1" fmla="*/ 352936 w 352936"/>
                <a:gd name="connsiteY1" fmla="*/ 189885 h 366429"/>
                <a:gd name="connsiteX2" fmla="*/ 345333 w 352936"/>
                <a:gd name="connsiteY2" fmla="*/ 182282 h 366429"/>
                <a:gd name="connsiteX3" fmla="*/ 337730 w 352936"/>
                <a:gd name="connsiteY3" fmla="*/ 189885 h 366429"/>
                <a:gd name="connsiteX4" fmla="*/ 176392 w 352936"/>
                <a:gd name="connsiteY4" fmla="*/ 351223 h 366429"/>
                <a:gd name="connsiteX5" fmla="*/ 15054 w 352936"/>
                <a:gd name="connsiteY5" fmla="*/ 189885 h 366429"/>
                <a:gd name="connsiteX6" fmla="*/ 121650 w 352936"/>
                <a:gd name="connsiteY6" fmla="*/ 38077 h 366429"/>
                <a:gd name="connsiteX7" fmla="*/ 110346 w 352936"/>
                <a:gd name="connsiteY7" fmla="*/ 63066 h 366429"/>
                <a:gd name="connsiteX8" fmla="*/ 114148 w 352936"/>
                <a:gd name="connsiteY8" fmla="*/ 73102 h 366429"/>
                <a:gd name="connsiteX9" fmla="*/ 117290 w 352936"/>
                <a:gd name="connsiteY9" fmla="*/ 73761 h 366429"/>
                <a:gd name="connsiteX10" fmla="*/ 124235 w 352936"/>
                <a:gd name="connsiteY10" fmla="*/ 69300 h 366429"/>
                <a:gd name="connsiteX11" fmla="*/ 142432 w 352936"/>
                <a:gd name="connsiteY11" fmla="*/ 29004 h 366429"/>
                <a:gd name="connsiteX12" fmla="*/ 142533 w 352936"/>
                <a:gd name="connsiteY12" fmla="*/ 28750 h 366429"/>
                <a:gd name="connsiteX13" fmla="*/ 142786 w 352936"/>
                <a:gd name="connsiteY13" fmla="*/ 27990 h 366429"/>
                <a:gd name="connsiteX14" fmla="*/ 142989 w 352936"/>
                <a:gd name="connsiteY14" fmla="*/ 27280 h 366429"/>
                <a:gd name="connsiteX15" fmla="*/ 143090 w 352936"/>
                <a:gd name="connsiteY15" fmla="*/ 26520 h 366429"/>
                <a:gd name="connsiteX16" fmla="*/ 143090 w 352936"/>
                <a:gd name="connsiteY16" fmla="*/ 25760 h 366429"/>
                <a:gd name="connsiteX17" fmla="*/ 143090 w 352936"/>
                <a:gd name="connsiteY17" fmla="*/ 25101 h 366429"/>
                <a:gd name="connsiteX18" fmla="*/ 142989 w 352936"/>
                <a:gd name="connsiteY18" fmla="*/ 24290 h 366429"/>
                <a:gd name="connsiteX19" fmla="*/ 142989 w 352936"/>
                <a:gd name="connsiteY19" fmla="*/ 24036 h 366429"/>
                <a:gd name="connsiteX20" fmla="*/ 142837 w 352936"/>
                <a:gd name="connsiteY20" fmla="*/ 23631 h 366429"/>
                <a:gd name="connsiteX21" fmla="*/ 142584 w 352936"/>
                <a:gd name="connsiteY21" fmla="*/ 22871 h 366429"/>
                <a:gd name="connsiteX22" fmla="*/ 142279 w 352936"/>
                <a:gd name="connsiteY22" fmla="*/ 22212 h 366429"/>
                <a:gd name="connsiteX23" fmla="*/ 141874 w 352936"/>
                <a:gd name="connsiteY23" fmla="*/ 21553 h 366429"/>
                <a:gd name="connsiteX24" fmla="*/ 141418 w 352936"/>
                <a:gd name="connsiteY24" fmla="*/ 20944 h 366429"/>
                <a:gd name="connsiteX25" fmla="*/ 140911 w 352936"/>
                <a:gd name="connsiteY25" fmla="*/ 20387 h 366429"/>
                <a:gd name="connsiteX26" fmla="*/ 140353 w 352936"/>
                <a:gd name="connsiteY26" fmla="*/ 19880 h 366429"/>
                <a:gd name="connsiteX27" fmla="*/ 139796 w 352936"/>
                <a:gd name="connsiteY27" fmla="*/ 19474 h 366429"/>
                <a:gd name="connsiteX28" fmla="*/ 139086 w 352936"/>
                <a:gd name="connsiteY28" fmla="*/ 19069 h 366429"/>
                <a:gd name="connsiteX29" fmla="*/ 138731 w 352936"/>
                <a:gd name="connsiteY29" fmla="*/ 18866 h 366429"/>
                <a:gd name="connsiteX30" fmla="*/ 98435 w 352936"/>
                <a:gd name="connsiteY30" fmla="*/ 669 h 366429"/>
                <a:gd name="connsiteX31" fmla="*/ 88399 w 352936"/>
                <a:gd name="connsiteY31" fmla="*/ 4471 h 366429"/>
                <a:gd name="connsiteX32" fmla="*/ 92200 w 352936"/>
                <a:gd name="connsiteY32" fmla="*/ 14507 h 366429"/>
                <a:gd name="connsiteX33" fmla="*/ 114300 w 352936"/>
                <a:gd name="connsiteY33" fmla="*/ 24492 h 366429"/>
                <a:gd name="connsiteX34" fmla="*/ 0 w 352936"/>
                <a:gd name="connsiteY34" fmla="*/ 189733 h 366429"/>
                <a:gd name="connsiteX35" fmla="*/ 176544 w 352936"/>
                <a:gd name="connsiteY35" fmla="*/ 366277 h 366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352936" h="366429">
                  <a:moveTo>
                    <a:pt x="176392" y="366430"/>
                  </a:moveTo>
                  <a:cubicBezTo>
                    <a:pt x="273762" y="366430"/>
                    <a:pt x="352936" y="287205"/>
                    <a:pt x="352936" y="189885"/>
                  </a:cubicBezTo>
                  <a:cubicBezTo>
                    <a:pt x="352936" y="185678"/>
                    <a:pt x="349540" y="182282"/>
                    <a:pt x="345333" y="182282"/>
                  </a:cubicBezTo>
                  <a:cubicBezTo>
                    <a:pt x="341126" y="182282"/>
                    <a:pt x="337730" y="185678"/>
                    <a:pt x="337730" y="189885"/>
                  </a:cubicBezTo>
                  <a:cubicBezTo>
                    <a:pt x="337730" y="278842"/>
                    <a:pt x="265348" y="351223"/>
                    <a:pt x="176392" y="351223"/>
                  </a:cubicBezTo>
                  <a:cubicBezTo>
                    <a:pt x="87436" y="351223"/>
                    <a:pt x="15054" y="278842"/>
                    <a:pt x="15054" y="189885"/>
                  </a:cubicBezTo>
                  <a:cubicBezTo>
                    <a:pt x="15054" y="121103"/>
                    <a:pt x="58138" y="60886"/>
                    <a:pt x="121650" y="38077"/>
                  </a:cubicBezTo>
                  <a:lnTo>
                    <a:pt x="110346" y="63066"/>
                  </a:lnTo>
                  <a:cubicBezTo>
                    <a:pt x="108623" y="66918"/>
                    <a:pt x="110346" y="71378"/>
                    <a:pt x="114148" y="73102"/>
                  </a:cubicBezTo>
                  <a:cubicBezTo>
                    <a:pt x="115162" y="73558"/>
                    <a:pt x="116226" y="73761"/>
                    <a:pt x="117290" y="73761"/>
                  </a:cubicBezTo>
                  <a:cubicBezTo>
                    <a:pt x="120180" y="73761"/>
                    <a:pt x="122968" y="72088"/>
                    <a:pt x="124235" y="69300"/>
                  </a:cubicBezTo>
                  <a:lnTo>
                    <a:pt x="142432" y="29004"/>
                  </a:lnTo>
                  <a:cubicBezTo>
                    <a:pt x="142432" y="29004"/>
                    <a:pt x="142482" y="28852"/>
                    <a:pt x="142533" y="28750"/>
                  </a:cubicBezTo>
                  <a:cubicBezTo>
                    <a:pt x="142634" y="28497"/>
                    <a:pt x="142736" y="28243"/>
                    <a:pt x="142786" y="27990"/>
                  </a:cubicBezTo>
                  <a:cubicBezTo>
                    <a:pt x="142837" y="27737"/>
                    <a:pt x="142938" y="27534"/>
                    <a:pt x="142989" y="27280"/>
                  </a:cubicBezTo>
                  <a:cubicBezTo>
                    <a:pt x="142989" y="27027"/>
                    <a:pt x="143040" y="26773"/>
                    <a:pt x="143090" y="26520"/>
                  </a:cubicBezTo>
                  <a:cubicBezTo>
                    <a:pt x="143090" y="26267"/>
                    <a:pt x="143090" y="26013"/>
                    <a:pt x="143090" y="25760"/>
                  </a:cubicBezTo>
                  <a:cubicBezTo>
                    <a:pt x="143090" y="25557"/>
                    <a:pt x="143090" y="25303"/>
                    <a:pt x="143090" y="25101"/>
                  </a:cubicBezTo>
                  <a:cubicBezTo>
                    <a:pt x="143090" y="24847"/>
                    <a:pt x="143040" y="24543"/>
                    <a:pt x="142989" y="24290"/>
                  </a:cubicBezTo>
                  <a:cubicBezTo>
                    <a:pt x="142989" y="24188"/>
                    <a:pt x="142989" y="24138"/>
                    <a:pt x="142989" y="24036"/>
                  </a:cubicBezTo>
                  <a:cubicBezTo>
                    <a:pt x="142989" y="23884"/>
                    <a:pt x="142888" y="23783"/>
                    <a:pt x="142837" y="23631"/>
                  </a:cubicBezTo>
                  <a:cubicBezTo>
                    <a:pt x="142736" y="23377"/>
                    <a:pt x="142685" y="23124"/>
                    <a:pt x="142584" y="22871"/>
                  </a:cubicBezTo>
                  <a:cubicBezTo>
                    <a:pt x="142482" y="22668"/>
                    <a:pt x="142381" y="22465"/>
                    <a:pt x="142279" y="22212"/>
                  </a:cubicBezTo>
                  <a:cubicBezTo>
                    <a:pt x="142178" y="22009"/>
                    <a:pt x="142026" y="21755"/>
                    <a:pt x="141874" y="21553"/>
                  </a:cubicBezTo>
                  <a:cubicBezTo>
                    <a:pt x="141722" y="21350"/>
                    <a:pt x="141570" y="21147"/>
                    <a:pt x="141418" y="20944"/>
                  </a:cubicBezTo>
                  <a:cubicBezTo>
                    <a:pt x="141266" y="20742"/>
                    <a:pt x="141114" y="20590"/>
                    <a:pt x="140911" y="20387"/>
                  </a:cubicBezTo>
                  <a:cubicBezTo>
                    <a:pt x="140708" y="20184"/>
                    <a:pt x="140556" y="20032"/>
                    <a:pt x="140353" y="19880"/>
                  </a:cubicBezTo>
                  <a:cubicBezTo>
                    <a:pt x="140151" y="19728"/>
                    <a:pt x="139998" y="19576"/>
                    <a:pt x="139796" y="19474"/>
                  </a:cubicBezTo>
                  <a:cubicBezTo>
                    <a:pt x="139542" y="19322"/>
                    <a:pt x="139340" y="19170"/>
                    <a:pt x="139086" y="19069"/>
                  </a:cubicBezTo>
                  <a:cubicBezTo>
                    <a:pt x="138985" y="19018"/>
                    <a:pt x="138883" y="18917"/>
                    <a:pt x="138731" y="18866"/>
                  </a:cubicBezTo>
                  <a:lnTo>
                    <a:pt x="98435" y="669"/>
                  </a:lnTo>
                  <a:cubicBezTo>
                    <a:pt x="94583" y="-1054"/>
                    <a:pt x="90122" y="669"/>
                    <a:pt x="88399" y="4471"/>
                  </a:cubicBezTo>
                  <a:cubicBezTo>
                    <a:pt x="86675" y="8323"/>
                    <a:pt x="88399" y="12784"/>
                    <a:pt x="92200" y="14507"/>
                  </a:cubicBezTo>
                  <a:lnTo>
                    <a:pt x="114300" y="24492"/>
                  </a:lnTo>
                  <a:cubicBezTo>
                    <a:pt x="46075" y="50039"/>
                    <a:pt x="0" y="115375"/>
                    <a:pt x="0" y="189733"/>
                  </a:cubicBezTo>
                  <a:cubicBezTo>
                    <a:pt x="0" y="287104"/>
                    <a:pt x="79224" y="366277"/>
                    <a:pt x="176544" y="366277"/>
                  </a:cubicBezTo>
                  <a:close/>
                </a:path>
              </a:pathLst>
            </a:custGeom>
            <a:grpFill/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5" name="Frihandsfigur: Form 24">
              <a:extLst>
                <a:ext uri="{FF2B5EF4-FFF2-40B4-BE49-F238E27FC236}">
                  <a16:creationId xmlns:a16="http://schemas.microsoft.com/office/drawing/2014/main" id="{861CB4EB-B338-2AF6-4BF6-EE522B2B4340}"/>
                </a:ext>
              </a:extLst>
            </p:cNvPr>
            <p:cNvSpPr/>
            <p:nvPr/>
          </p:nvSpPr>
          <p:spPr>
            <a:xfrm>
              <a:off x="2589442" y="3253455"/>
              <a:ext cx="17740" cy="17740"/>
            </a:xfrm>
            <a:custGeom>
              <a:avLst/>
              <a:gdLst>
                <a:gd name="connsiteX0" fmla="*/ 659 w 17740"/>
                <a:gd name="connsiteY0" fmla="*/ 12266 h 17740"/>
                <a:gd name="connsiteX1" fmla="*/ 1521 w 17740"/>
                <a:gd name="connsiteY1" fmla="*/ 13787 h 17740"/>
                <a:gd name="connsiteX2" fmla="*/ 2585 w 17740"/>
                <a:gd name="connsiteY2" fmla="*/ 15156 h 17740"/>
                <a:gd name="connsiteX3" fmla="*/ 3954 w 17740"/>
                <a:gd name="connsiteY3" fmla="*/ 16220 h 17740"/>
                <a:gd name="connsiteX4" fmla="*/ 5474 w 17740"/>
                <a:gd name="connsiteY4" fmla="*/ 17082 h 17740"/>
                <a:gd name="connsiteX5" fmla="*/ 7147 w 17740"/>
                <a:gd name="connsiteY5" fmla="*/ 17589 h 17740"/>
                <a:gd name="connsiteX6" fmla="*/ 8870 w 17740"/>
                <a:gd name="connsiteY6" fmla="*/ 17741 h 17740"/>
                <a:gd name="connsiteX7" fmla="*/ 10594 w 17740"/>
                <a:gd name="connsiteY7" fmla="*/ 17589 h 17740"/>
                <a:gd name="connsiteX8" fmla="*/ 12266 w 17740"/>
                <a:gd name="connsiteY8" fmla="*/ 17082 h 17740"/>
                <a:gd name="connsiteX9" fmla="*/ 13787 w 17740"/>
                <a:gd name="connsiteY9" fmla="*/ 16220 h 17740"/>
                <a:gd name="connsiteX10" fmla="*/ 15156 w 17740"/>
                <a:gd name="connsiteY10" fmla="*/ 15156 h 17740"/>
                <a:gd name="connsiteX11" fmla="*/ 16271 w 17740"/>
                <a:gd name="connsiteY11" fmla="*/ 13787 h 17740"/>
                <a:gd name="connsiteX12" fmla="*/ 17082 w 17740"/>
                <a:gd name="connsiteY12" fmla="*/ 12266 h 17740"/>
                <a:gd name="connsiteX13" fmla="*/ 17589 w 17740"/>
                <a:gd name="connsiteY13" fmla="*/ 10594 h 17740"/>
                <a:gd name="connsiteX14" fmla="*/ 17741 w 17740"/>
                <a:gd name="connsiteY14" fmla="*/ 8870 h 17740"/>
                <a:gd name="connsiteX15" fmla="*/ 17589 w 17740"/>
                <a:gd name="connsiteY15" fmla="*/ 7147 h 17740"/>
                <a:gd name="connsiteX16" fmla="*/ 17082 w 17740"/>
                <a:gd name="connsiteY16" fmla="*/ 5474 h 17740"/>
                <a:gd name="connsiteX17" fmla="*/ 16271 w 17740"/>
                <a:gd name="connsiteY17" fmla="*/ 3954 h 17740"/>
                <a:gd name="connsiteX18" fmla="*/ 15156 w 17740"/>
                <a:gd name="connsiteY18" fmla="*/ 2585 h 17740"/>
                <a:gd name="connsiteX19" fmla="*/ 13787 w 17740"/>
                <a:gd name="connsiteY19" fmla="*/ 1521 h 17740"/>
                <a:gd name="connsiteX20" fmla="*/ 12266 w 17740"/>
                <a:gd name="connsiteY20" fmla="*/ 659 h 17740"/>
                <a:gd name="connsiteX21" fmla="*/ 10594 w 17740"/>
                <a:gd name="connsiteY21" fmla="*/ 152 h 17740"/>
                <a:gd name="connsiteX22" fmla="*/ 7147 w 17740"/>
                <a:gd name="connsiteY22" fmla="*/ 152 h 17740"/>
                <a:gd name="connsiteX23" fmla="*/ 5474 w 17740"/>
                <a:gd name="connsiteY23" fmla="*/ 659 h 17740"/>
                <a:gd name="connsiteX24" fmla="*/ 3954 w 17740"/>
                <a:gd name="connsiteY24" fmla="*/ 1521 h 17740"/>
                <a:gd name="connsiteX25" fmla="*/ 2585 w 17740"/>
                <a:gd name="connsiteY25" fmla="*/ 2585 h 17740"/>
                <a:gd name="connsiteX26" fmla="*/ 1521 w 17740"/>
                <a:gd name="connsiteY26" fmla="*/ 3954 h 17740"/>
                <a:gd name="connsiteX27" fmla="*/ 659 w 17740"/>
                <a:gd name="connsiteY27" fmla="*/ 5474 h 17740"/>
                <a:gd name="connsiteX28" fmla="*/ 152 w 17740"/>
                <a:gd name="connsiteY28" fmla="*/ 7147 h 17740"/>
                <a:gd name="connsiteX29" fmla="*/ 0 w 17740"/>
                <a:gd name="connsiteY29" fmla="*/ 8870 h 17740"/>
                <a:gd name="connsiteX30" fmla="*/ 152 w 17740"/>
                <a:gd name="connsiteY30" fmla="*/ 10594 h 17740"/>
                <a:gd name="connsiteX31" fmla="*/ 659 w 17740"/>
                <a:gd name="connsiteY31" fmla="*/ 12266 h 17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7740" h="17740">
                  <a:moveTo>
                    <a:pt x="659" y="12266"/>
                  </a:moveTo>
                  <a:cubicBezTo>
                    <a:pt x="912" y="12773"/>
                    <a:pt x="1166" y="13331"/>
                    <a:pt x="1521" y="13787"/>
                  </a:cubicBezTo>
                  <a:cubicBezTo>
                    <a:pt x="1825" y="14294"/>
                    <a:pt x="2180" y="14750"/>
                    <a:pt x="2585" y="15156"/>
                  </a:cubicBezTo>
                  <a:cubicBezTo>
                    <a:pt x="2991" y="15561"/>
                    <a:pt x="3447" y="15916"/>
                    <a:pt x="3954" y="16220"/>
                  </a:cubicBezTo>
                  <a:cubicBezTo>
                    <a:pt x="4410" y="16575"/>
                    <a:pt x="4917" y="16828"/>
                    <a:pt x="5474" y="17082"/>
                  </a:cubicBezTo>
                  <a:cubicBezTo>
                    <a:pt x="6032" y="17284"/>
                    <a:pt x="6589" y="17436"/>
                    <a:pt x="7147" y="17589"/>
                  </a:cubicBezTo>
                  <a:cubicBezTo>
                    <a:pt x="7705" y="17690"/>
                    <a:pt x="8313" y="17741"/>
                    <a:pt x="8870" y="17741"/>
                  </a:cubicBezTo>
                  <a:cubicBezTo>
                    <a:pt x="9428" y="17741"/>
                    <a:pt x="10036" y="17741"/>
                    <a:pt x="10594" y="17589"/>
                  </a:cubicBezTo>
                  <a:cubicBezTo>
                    <a:pt x="11151" y="17436"/>
                    <a:pt x="11709" y="17284"/>
                    <a:pt x="12266" y="17082"/>
                  </a:cubicBezTo>
                  <a:cubicBezTo>
                    <a:pt x="12824" y="16828"/>
                    <a:pt x="13331" y="16575"/>
                    <a:pt x="13787" y="16220"/>
                  </a:cubicBezTo>
                  <a:cubicBezTo>
                    <a:pt x="14294" y="15916"/>
                    <a:pt x="14750" y="15561"/>
                    <a:pt x="15156" y="15156"/>
                  </a:cubicBezTo>
                  <a:cubicBezTo>
                    <a:pt x="15561" y="14750"/>
                    <a:pt x="15916" y="14294"/>
                    <a:pt x="16271" y="13787"/>
                  </a:cubicBezTo>
                  <a:cubicBezTo>
                    <a:pt x="16575" y="13331"/>
                    <a:pt x="16828" y="12773"/>
                    <a:pt x="17082" y="12266"/>
                  </a:cubicBezTo>
                  <a:cubicBezTo>
                    <a:pt x="17284" y="11709"/>
                    <a:pt x="17436" y="11151"/>
                    <a:pt x="17589" y="10594"/>
                  </a:cubicBezTo>
                  <a:cubicBezTo>
                    <a:pt x="17690" y="10036"/>
                    <a:pt x="17741" y="9428"/>
                    <a:pt x="17741" y="8870"/>
                  </a:cubicBezTo>
                  <a:cubicBezTo>
                    <a:pt x="17741" y="8313"/>
                    <a:pt x="17690" y="7704"/>
                    <a:pt x="17589" y="7147"/>
                  </a:cubicBezTo>
                  <a:cubicBezTo>
                    <a:pt x="17436" y="6589"/>
                    <a:pt x="17284" y="6032"/>
                    <a:pt x="17082" y="5474"/>
                  </a:cubicBezTo>
                  <a:cubicBezTo>
                    <a:pt x="16828" y="4917"/>
                    <a:pt x="16575" y="4410"/>
                    <a:pt x="16271" y="3954"/>
                  </a:cubicBezTo>
                  <a:cubicBezTo>
                    <a:pt x="15916" y="3447"/>
                    <a:pt x="15561" y="2991"/>
                    <a:pt x="15156" y="2585"/>
                  </a:cubicBezTo>
                  <a:cubicBezTo>
                    <a:pt x="14750" y="2180"/>
                    <a:pt x="14294" y="1825"/>
                    <a:pt x="13787" y="1521"/>
                  </a:cubicBezTo>
                  <a:cubicBezTo>
                    <a:pt x="13331" y="1166"/>
                    <a:pt x="12824" y="912"/>
                    <a:pt x="12266" y="659"/>
                  </a:cubicBezTo>
                  <a:cubicBezTo>
                    <a:pt x="11709" y="456"/>
                    <a:pt x="11151" y="304"/>
                    <a:pt x="10594" y="152"/>
                  </a:cubicBezTo>
                  <a:cubicBezTo>
                    <a:pt x="9479" y="-51"/>
                    <a:pt x="8262" y="-51"/>
                    <a:pt x="7147" y="152"/>
                  </a:cubicBezTo>
                  <a:cubicBezTo>
                    <a:pt x="6589" y="304"/>
                    <a:pt x="6032" y="456"/>
                    <a:pt x="5474" y="659"/>
                  </a:cubicBezTo>
                  <a:cubicBezTo>
                    <a:pt x="4917" y="912"/>
                    <a:pt x="4410" y="1166"/>
                    <a:pt x="3954" y="1521"/>
                  </a:cubicBezTo>
                  <a:cubicBezTo>
                    <a:pt x="3447" y="1825"/>
                    <a:pt x="2991" y="2180"/>
                    <a:pt x="2585" y="2585"/>
                  </a:cubicBezTo>
                  <a:cubicBezTo>
                    <a:pt x="2180" y="2991"/>
                    <a:pt x="1825" y="3447"/>
                    <a:pt x="1521" y="3954"/>
                  </a:cubicBezTo>
                  <a:cubicBezTo>
                    <a:pt x="1166" y="4410"/>
                    <a:pt x="912" y="4917"/>
                    <a:pt x="659" y="5474"/>
                  </a:cubicBezTo>
                  <a:cubicBezTo>
                    <a:pt x="456" y="6032"/>
                    <a:pt x="304" y="6589"/>
                    <a:pt x="152" y="7147"/>
                  </a:cubicBezTo>
                  <a:cubicBezTo>
                    <a:pt x="51" y="7704"/>
                    <a:pt x="0" y="8313"/>
                    <a:pt x="0" y="8870"/>
                  </a:cubicBezTo>
                  <a:cubicBezTo>
                    <a:pt x="0" y="9428"/>
                    <a:pt x="0" y="10036"/>
                    <a:pt x="152" y="10594"/>
                  </a:cubicBezTo>
                  <a:cubicBezTo>
                    <a:pt x="304" y="11151"/>
                    <a:pt x="456" y="11709"/>
                    <a:pt x="659" y="12266"/>
                  </a:cubicBezTo>
                  <a:close/>
                </a:path>
              </a:pathLst>
            </a:custGeom>
            <a:grpFill/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6" name="Frihandsfigur: Form 25">
              <a:extLst>
                <a:ext uri="{FF2B5EF4-FFF2-40B4-BE49-F238E27FC236}">
                  <a16:creationId xmlns:a16="http://schemas.microsoft.com/office/drawing/2014/main" id="{010E0F0C-1FFF-9F03-F1CB-5ABE77DEEB52}"/>
                </a:ext>
              </a:extLst>
            </p:cNvPr>
            <p:cNvSpPr/>
            <p:nvPr/>
          </p:nvSpPr>
          <p:spPr>
            <a:xfrm>
              <a:off x="2688568" y="3285572"/>
              <a:ext cx="17726" cy="17758"/>
            </a:xfrm>
            <a:custGeom>
              <a:avLst/>
              <a:gdLst>
                <a:gd name="connsiteX0" fmla="*/ 1691 w 17726"/>
                <a:gd name="connsiteY0" fmla="*/ 3668 h 17758"/>
                <a:gd name="connsiteX1" fmla="*/ 3668 w 17726"/>
                <a:gd name="connsiteY1" fmla="*/ 16036 h 17758"/>
                <a:gd name="connsiteX2" fmla="*/ 8838 w 17726"/>
                <a:gd name="connsiteY2" fmla="*/ 17759 h 17758"/>
                <a:gd name="connsiteX3" fmla="*/ 16036 w 17726"/>
                <a:gd name="connsiteY3" fmla="*/ 14059 h 17758"/>
                <a:gd name="connsiteX4" fmla="*/ 14059 w 17726"/>
                <a:gd name="connsiteY4" fmla="*/ 1691 h 17758"/>
                <a:gd name="connsiteX5" fmla="*/ 1691 w 17726"/>
                <a:gd name="connsiteY5" fmla="*/ 3668 h 17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726" h="17758">
                  <a:moveTo>
                    <a:pt x="1691" y="3668"/>
                  </a:moveTo>
                  <a:cubicBezTo>
                    <a:pt x="-1198" y="7622"/>
                    <a:pt x="-286" y="13146"/>
                    <a:pt x="3668" y="16036"/>
                  </a:cubicBezTo>
                  <a:cubicBezTo>
                    <a:pt x="5239" y="17201"/>
                    <a:pt x="7064" y="17759"/>
                    <a:pt x="8838" y="17759"/>
                  </a:cubicBezTo>
                  <a:cubicBezTo>
                    <a:pt x="11626" y="17759"/>
                    <a:pt x="14312" y="16492"/>
                    <a:pt x="16036" y="14059"/>
                  </a:cubicBezTo>
                  <a:cubicBezTo>
                    <a:pt x="18925" y="10105"/>
                    <a:pt x="18013" y="4580"/>
                    <a:pt x="14059" y="1691"/>
                  </a:cubicBezTo>
                  <a:cubicBezTo>
                    <a:pt x="10105" y="-1198"/>
                    <a:pt x="4580" y="-286"/>
                    <a:pt x="1691" y="3668"/>
                  </a:cubicBezTo>
                  <a:close/>
                </a:path>
              </a:pathLst>
            </a:custGeom>
            <a:grpFill/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7" name="Frihandsfigur: Form 26">
              <a:extLst>
                <a:ext uri="{FF2B5EF4-FFF2-40B4-BE49-F238E27FC236}">
                  <a16:creationId xmlns:a16="http://schemas.microsoft.com/office/drawing/2014/main" id="{08446238-0634-44AD-E6E9-DB5E0AE3FCA3}"/>
                </a:ext>
              </a:extLst>
            </p:cNvPr>
            <p:cNvSpPr/>
            <p:nvPr/>
          </p:nvSpPr>
          <p:spPr>
            <a:xfrm>
              <a:off x="2725907" y="3322810"/>
              <a:ext cx="17762" cy="17725"/>
            </a:xfrm>
            <a:custGeom>
              <a:avLst/>
              <a:gdLst>
                <a:gd name="connsiteX0" fmla="*/ 3635 w 17762"/>
                <a:gd name="connsiteY0" fmla="*/ 1709 h 17725"/>
                <a:gd name="connsiteX1" fmla="*/ 1709 w 17762"/>
                <a:gd name="connsiteY1" fmla="*/ 14076 h 17725"/>
                <a:gd name="connsiteX2" fmla="*/ 8906 w 17762"/>
                <a:gd name="connsiteY2" fmla="*/ 17726 h 17725"/>
                <a:gd name="connsiteX3" fmla="*/ 14127 w 17762"/>
                <a:gd name="connsiteY3" fmla="*/ 16003 h 17725"/>
                <a:gd name="connsiteX4" fmla="*/ 16053 w 17762"/>
                <a:gd name="connsiteY4" fmla="*/ 3635 h 17725"/>
                <a:gd name="connsiteX5" fmla="*/ 3635 w 17762"/>
                <a:gd name="connsiteY5" fmla="*/ 1709 h 17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762" h="17725">
                  <a:moveTo>
                    <a:pt x="3635" y="1709"/>
                  </a:moveTo>
                  <a:cubicBezTo>
                    <a:pt x="-319" y="4598"/>
                    <a:pt x="-1180" y="10123"/>
                    <a:pt x="1709" y="14076"/>
                  </a:cubicBezTo>
                  <a:cubicBezTo>
                    <a:pt x="3483" y="16459"/>
                    <a:pt x="6169" y="17726"/>
                    <a:pt x="8906" y="17726"/>
                  </a:cubicBezTo>
                  <a:cubicBezTo>
                    <a:pt x="10731" y="17726"/>
                    <a:pt x="12556" y="17168"/>
                    <a:pt x="14127" y="16003"/>
                  </a:cubicBezTo>
                  <a:cubicBezTo>
                    <a:pt x="18081" y="13113"/>
                    <a:pt x="18942" y="7588"/>
                    <a:pt x="16053" y="3635"/>
                  </a:cubicBezTo>
                  <a:cubicBezTo>
                    <a:pt x="13164" y="-319"/>
                    <a:pt x="7589" y="-1180"/>
                    <a:pt x="3635" y="1709"/>
                  </a:cubicBezTo>
                  <a:close/>
                </a:path>
              </a:pathLst>
            </a:custGeom>
            <a:grpFill/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8" name="Frihandsfigur: Form 27">
              <a:extLst>
                <a:ext uri="{FF2B5EF4-FFF2-40B4-BE49-F238E27FC236}">
                  <a16:creationId xmlns:a16="http://schemas.microsoft.com/office/drawing/2014/main" id="{EE4CA051-107C-5545-D091-3400F7EDDE35}"/>
                </a:ext>
              </a:extLst>
            </p:cNvPr>
            <p:cNvSpPr/>
            <p:nvPr/>
          </p:nvSpPr>
          <p:spPr>
            <a:xfrm>
              <a:off x="2641563" y="3261636"/>
              <a:ext cx="17737" cy="17771"/>
            </a:xfrm>
            <a:custGeom>
              <a:avLst/>
              <a:gdLst>
                <a:gd name="connsiteX0" fmla="*/ 441 w 17737"/>
                <a:gd name="connsiteY0" fmla="*/ 6164 h 17771"/>
                <a:gd name="connsiteX1" fmla="*/ 6118 w 17737"/>
                <a:gd name="connsiteY1" fmla="*/ 17315 h 17771"/>
                <a:gd name="connsiteX2" fmla="*/ 8855 w 17737"/>
                <a:gd name="connsiteY2" fmla="*/ 17771 h 17771"/>
                <a:gd name="connsiteX3" fmla="*/ 17320 w 17737"/>
                <a:gd name="connsiteY3" fmla="*/ 11638 h 17771"/>
                <a:gd name="connsiteX4" fmla="*/ 11593 w 17737"/>
                <a:gd name="connsiteY4" fmla="*/ 436 h 17771"/>
                <a:gd name="connsiteX5" fmla="*/ 441 w 17737"/>
                <a:gd name="connsiteY5" fmla="*/ 6164 h 1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737" h="17771">
                  <a:moveTo>
                    <a:pt x="441" y="6164"/>
                  </a:moveTo>
                  <a:cubicBezTo>
                    <a:pt x="-1079" y="10827"/>
                    <a:pt x="1455" y="15795"/>
                    <a:pt x="6118" y="17315"/>
                  </a:cubicBezTo>
                  <a:cubicBezTo>
                    <a:pt x="7031" y="17619"/>
                    <a:pt x="7943" y="17771"/>
                    <a:pt x="8855" y="17771"/>
                  </a:cubicBezTo>
                  <a:cubicBezTo>
                    <a:pt x="12606" y="17771"/>
                    <a:pt x="16104" y="15389"/>
                    <a:pt x="17320" y="11638"/>
                  </a:cubicBezTo>
                  <a:cubicBezTo>
                    <a:pt x="18790" y="6975"/>
                    <a:pt x="16256" y="1957"/>
                    <a:pt x="11593" y="436"/>
                  </a:cubicBezTo>
                  <a:cubicBezTo>
                    <a:pt x="6929" y="-1084"/>
                    <a:pt x="1911" y="1501"/>
                    <a:pt x="441" y="6164"/>
                  </a:cubicBezTo>
                  <a:close/>
                </a:path>
              </a:pathLst>
            </a:custGeom>
            <a:grpFill/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9" name="Frihandsfigur: Form 28">
              <a:extLst>
                <a:ext uri="{FF2B5EF4-FFF2-40B4-BE49-F238E27FC236}">
                  <a16:creationId xmlns:a16="http://schemas.microsoft.com/office/drawing/2014/main" id="{3D568F02-75FB-3E87-8F68-8192D9654DD8}"/>
                </a:ext>
              </a:extLst>
            </p:cNvPr>
            <p:cNvSpPr/>
            <p:nvPr/>
          </p:nvSpPr>
          <p:spPr>
            <a:xfrm>
              <a:off x="2750019" y="3369774"/>
              <a:ext cx="17740" cy="17749"/>
            </a:xfrm>
            <a:custGeom>
              <a:avLst/>
              <a:gdLst>
                <a:gd name="connsiteX0" fmla="*/ 0 w 17740"/>
                <a:gd name="connsiteY0" fmla="*/ 8879 h 17749"/>
                <a:gd name="connsiteX1" fmla="*/ 2636 w 17740"/>
                <a:gd name="connsiteY1" fmla="*/ 15113 h 17749"/>
                <a:gd name="connsiteX2" fmla="*/ 8870 w 17740"/>
                <a:gd name="connsiteY2" fmla="*/ 17749 h 17749"/>
                <a:gd name="connsiteX3" fmla="*/ 10644 w 17740"/>
                <a:gd name="connsiteY3" fmla="*/ 17547 h 17749"/>
                <a:gd name="connsiteX4" fmla="*/ 12266 w 17740"/>
                <a:gd name="connsiteY4" fmla="*/ 17040 h 17749"/>
                <a:gd name="connsiteX5" fmla="*/ 13787 w 17740"/>
                <a:gd name="connsiteY5" fmla="*/ 16229 h 17749"/>
                <a:gd name="connsiteX6" fmla="*/ 15155 w 17740"/>
                <a:gd name="connsiteY6" fmla="*/ 15113 h 17749"/>
                <a:gd name="connsiteX7" fmla="*/ 17741 w 17740"/>
                <a:gd name="connsiteY7" fmla="*/ 8879 h 17749"/>
                <a:gd name="connsiteX8" fmla="*/ 15155 w 17740"/>
                <a:gd name="connsiteY8" fmla="*/ 2594 h 17749"/>
                <a:gd name="connsiteX9" fmla="*/ 13787 w 17740"/>
                <a:gd name="connsiteY9" fmla="*/ 1479 h 17749"/>
                <a:gd name="connsiteX10" fmla="*/ 12266 w 17740"/>
                <a:gd name="connsiteY10" fmla="*/ 668 h 17749"/>
                <a:gd name="connsiteX11" fmla="*/ 10644 w 17740"/>
                <a:gd name="connsiteY11" fmla="*/ 161 h 17749"/>
                <a:gd name="connsiteX12" fmla="*/ 2636 w 17740"/>
                <a:gd name="connsiteY12" fmla="*/ 2594 h 17749"/>
                <a:gd name="connsiteX13" fmla="*/ 0 w 17740"/>
                <a:gd name="connsiteY13" fmla="*/ 8879 h 17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7740" h="17749">
                  <a:moveTo>
                    <a:pt x="0" y="8879"/>
                  </a:moveTo>
                  <a:cubicBezTo>
                    <a:pt x="0" y="11211"/>
                    <a:pt x="963" y="13491"/>
                    <a:pt x="2636" y="15113"/>
                  </a:cubicBezTo>
                  <a:cubicBezTo>
                    <a:pt x="4258" y="16786"/>
                    <a:pt x="6539" y="17749"/>
                    <a:pt x="8870" y="17749"/>
                  </a:cubicBezTo>
                  <a:cubicBezTo>
                    <a:pt x="9479" y="17749"/>
                    <a:pt x="10036" y="17648"/>
                    <a:pt x="10644" y="17547"/>
                  </a:cubicBezTo>
                  <a:cubicBezTo>
                    <a:pt x="11202" y="17445"/>
                    <a:pt x="11759" y="17293"/>
                    <a:pt x="12266" y="17040"/>
                  </a:cubicBezTo>
                  <a:cubicBezTo>
                    <a:pt x="12824" y="16837"/>
                    <a:pt x="13331" y="16533"/>
                    <a:pt x="13787" y="16229"/>
                  </a:cubicBezTo>
                  <a:cubicBezTo>
                    <a:pt x="14294" y="15924"/>
                    <a:pt x="14750" y="15519"/>
                    <a:pt x="15155" y="15113"/>
                  </a:cubicBezTo>
                  <a:cubicBezTo>
                    <a:pt x="16828" y="13491"/>
                    <a:pt x="17741" y="11211"/>
                    <a:pt x="17741" y="8879"/>
                  </a:cubicBezTo>
                  <a:cubicBezTo>
                    <a:pt x="17741" y="6547"/>
                    <a:pt x="16828" y="4216"/>
                    <a:pt x="15155" y="2594"/>
                  </a:cubicBezTo>
                  <a:cubicBezTo>
                    <a:pt x="14750" y="2188"/>
                    <a:pt x="14294" y="1783"/>
                    <a:pt x="13787" y="1479"/>
                  </a:cubicBezTo>
                  <a:cubicBezTo>
                    <a:pt x="13331" y="1174"/>
                    <a:pt x="12824" y="870"/>
                    <a:pt x="12266" y="668"/>
                  </a:cubicBezTo>
                  <a:cubicBezTo>
                    <a:pt x="11759" y="465"/>
                    <a:pt x="11202" y="262"/>
                    <a:pt x="10644" y="161"/>
                  </a:cubicBezTo>
                  <a:cubicBezTo>
                    <a:pt x="7755" y="-397"/>
                    <a:pt x="4663" y="515"/>
                    <a:pt x="2636" y="2594"/>
                  </a:cubicBezTo>
                  <a:cubicBezTo>
                    <a:pt x="963" y="4216"/>
                    <a:pt x="0" y="6547"/>
                    <a:pt x="0" y="8879"/>
                  </a:cubicBezTo>
                  <a:close/>
                </a:path>
              </a:pathLst>
            </a:custGeom>
            <a:grpFill/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  <p:grpSp>
        <p:nvGrpSpPr>
          <p:cNvPr id="30" name="Bild 3">
            <a:extLst>
              <a:ext uri="{FF2B5EF4-FFF2-40B4-BE49-F238E27FC236}">
                <a16:creationId xmlns:a16="http://schemas.microsoft.com/office/drawing/2014/main" id="{BAEE8906-B1E1-4647-D99E-C0615CBFC46C}"/>
              </a:ext>
            </a:extLst>
          </p:cNvPr>
          <p:cNvGrpSpPr/>
          <p:nvPr/>
        </p:nvGrpSpPr>
        <p:grpSpPr>
          <a:xfrm>
            <a:off x="2380061" y="1935053"/>
            <a:ext cx="304845" cy="532777"/>
            <a:chOff x="8948526" y="2630051"/>
            <a:chExt cx="236456" cy="413254"/>
          </a:xfrm>
          <a:solidFill>
            <a:schemeClr val="bg1"/>
          </a:solidFill>
        </p:grpSpPr>
        <p:sp>
          <p:nvSpPr>
            <p:cNvPr id="31" name="Frihandsfigur: Form 30">
              <a:extLst>
                <a:ext uri="{FF2B5EF4-FFF2-40B4-BE49-F238E27FC236}">
                  <a16:creationId xmlns:a16="http://schemas.microsoft.com/office/drawing/2014/main" id="{2CB858F2-1EBA-EBE7-619C-6D691D91197B}"/>
                </a:ext>
              </a:extLst>
            </p:cNvPr>
            <p:cNvSpPr/>
            <p:nvPr/>
          </p:nvSpPr>
          <p:spPr>
            <a:xfrm>
              <a:off x="8948526" y="2630051"/>
              <a:ext cx="236456" cy="413254"/>
            </a:xfrm>
            <a:custGeom>
              <a:avLst/>
              <a:gdLst>
                <a:gd name="connsiteX0" fmla="*/ 236457 w 236456"/>
                <a:gd name="connsiteY0" fmla="*/ 382284 h 413254"/>
                <a:gd name="connsiteX1" fmla="*/ 236457 w 236456"/>
                <a:gd name="connsiteY1" fmla="*/ 30970 h 413254"/>
                <a:gd name="connsiteX2" fmla="*/ 205486 w 236456"/>
                <a:gd name="connsiteY2" fmla="*/ 0 h 413254"/>
                <a:gd name="connsiteX3" fmla="*/ 30970 w 236456"/>
                <a:gd name="connsiteY3" fmla="*/ 0 h 413254"/>
                <a:gd name="connsiteX4" fmla="*/ 0 w 236456"/>
                <a:gd name="connsiteY4" fmla="*/ 30970 h 413254"/>
                <a:gd name="connsiteX5" fmla="*/ 0 w 236456"/>
                <a:gd name="connsiteY5" fmla="*/ 382284 h 413254"/>
                <a:gd name="connsiteX6" fmla="*/ 30970 w 236456"/>
                <a:gd name="connsiteY6" fmla="*/ 413254 h 413254"/>
                <a:gd name="connsiteX7" fmla="*/ 205486 w 236456"/>
                <a:gd name="connsiteY7" fmla="*/ 413254 h 413254"/>
                <a:gd name="connsiteX8" fmla="*/ 236457 w 236456"/>
                <a:gd name="connsiteY8" fmla="*/ 382284 h 413254"/>
                <a:gd name="connsiteX9" fmla="*/ 63764 w 236456"/>
                <a:gd name="connsiteY9" fmla="*/ 15206 h 413254"/>
                <a:gd name="connsiteX10" fmla="*/ 173097 w 236456"/>
                <a:gd name="connsiteY10" fmla="*/ 15206 h 413254"/>
                <a:gd name="connsiteX11" fmla="*/ 173097 w 236456"/>
                <a:gd name="connsiteY11" fmla="*/ 27168 h 413254"/>
                <a:gd name="connsiteX12" fmla="*/ 169752 w 236456"/>
                <a:gd name="connsiteY12" fmla="*/ 30514 h 413254"/>
                <a:gd name="connsiteX13" fmla="*/ 67110 w 236456"/>
                <a:gd name="connsiteY13" fmla="*/ 30514 h 413254"/>
                <a:gd name="connsiteX14" fmla="*/ 63764 w 236456"/>
                <a:gd name="connsiteY14" fmla="*/ 27168 h 413254"/>
                <a:gd name="connsiteX15" fmla="*/ 63764 w 236456"/>
                <a:gd name="connsiteY15" fmla="*/ 15206 h 413254"/>
                <a:gd name="connsiteX16" fmla="*/ 221250 w 236456"/>
                <a:gd name="connsiteY16" fmla="*/ 382284 h 413254"/>
                <a:gd name="connsiteX17" fmla="*/ 205486 w 236456"/>
                <a:gd name="connsiteY17" fmla="*/ 398048 h 413254"/>
                <a:gd name="connsiteX18" fmla="*/ 30970 w 236456"/>
                <a:gd name="connsiteY18" fmla="*/ 398048 h 413254"/>
                <a:gd name="connsiteX19" fmla="*/ 15206 w 236456"/>
                <a:gd name="connsiteY19" fmla="*/ 382284 h 413254"/>
                <a:gd name="connsiteX20" fmla="*/ 15206 w 236456"/>
                <a:gd name="connsiteY20" fmla="*/ 30970 h 413254"/>
                <a:gd name="connsiteX21" fmla="*/ 30970 w 236456"/>
                <a:gd name="connsiteY21" fmla="*/ 15206 h 413254"/>
                <a:gd name="connsiteX22" fmla="*/ 48558 w 236456"/>
                <a:gd name="connsiteY22" fmla="*/ 15206 h 413254"/>
                <a:gd name="connsiteX23" fmla="*/ 48558 w 236456"/>
                <a:gd name="connsiteY23" fmla="*/ 27168 h 413254"/>
                <a:gd name="connsiteX24" fmla="*/ 67110 w 236456"/>
                <a:gd name="connsiteY24" fmla="*/ 45720 h 413254"/>
                <a:gd name="connsiteX25" fmla="*/ 169752 w 236456"/>
                <a:gd name="connsiteY25" fmla="*/ 45720 h 413254"/>
                <a:gd name="connsiteX26" fmla="*/ 188304 w 236456"/>
                <a:gd name="connsiteY26" fmla="*/ 27168 h 413254"/>
                <a:gd name="connsiteX27" fmla="*/ 188304 w 236456"/>
                <a:gd name="connsiteY27" fmla="*/ 15206 h 413254"/>
                <a:gd name="connsiteX28" fmla="*/ 205537 w 236456"/>
                <a:gd name="connsiteY28" fmla="*/ 15206 h 413254"/>
                <a:gd name="connsiteX29" fmla="*/ 221301 w 236456"/>
                <a:gd name="connsiteY29" fmla="*/ 30970 h 413254"/>
                <a:gd name="connsiteX30" fmla="*/ 221301 w 236456"/>
                <a:gd name="connsiteY30" fmla="*/ 382284 h 413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36456" h="413254">
                  <a:moveTo>
                    <a:pt x="236457" y="382284"/>
                  </a:moveTo>
                  <a:lnTo>
                    <a:pt x="236457" y="30970"/>
                  </a:lnTo>
                  <a:cubicBezTo>
                    <a:pt x="236457" y="13888"/>
                    <a:pt x="222568" y="0"/>
                    <a:pt x="205486" y="0"/>
                  </a:cubicBezTo>
                  <a:lnTo>
                    <a:pt x="30970" y="0"/>
                  </a:lnTo>
                  <a:cubicBezTo>
                    <a:pt x="13888" y="0"/>
                    <a:pt x="0" y="13888"/>
                    <a:pt x="0" y="30970"/>
                  </a:cubicBezTo>
                  <a:lnTo>
                    <a:pt x="0" y="382284"/>
                  </a:lnTo>
                  <a:cubicBezTo>
                    <a:pt x="0" y="399366"/>
                    <a:pt x="13888" y="413254"/>
                    <a:pt x="30970" y="413254"/>
                  </a:cubicBezTo>
                  <a:lnTo>
                    <a:pt x="205486" y="413254"/>
                  </a:lnTo>
                  <a:cubicBezTo>
                    <a:pt x="222568" y="413254"/>
                    <a:pt x="236457" y="399366"/>
                    <a:pt x="236457" y="382284"/>
                  </a:cubicBezTo>
                  <a:close/>
                  <a:moveTo>
                    <a:pt x="63764" y="15206"/>
                  </a:moveTo>
                  <a:lnTo>
                    <a:pt x="173097" y="15206"/>
                  </a:lnTo>
                  <a:lnTo>
                    <a:pt x="173097" y="27168"/>
                  </a:lnTo>
                  <a:cubicBezTo>
                    <a:pt x="173097" y="28993"/>
                    <a:pt x="171577" y="30514"/>
                    <a:pt x="169752" y="30514"/>
                  </a:cubicBezTo>
                  <a:lnTo>
                    <a:pt x="67110" y="30514"/>
                  </a:lnTo>
                  <a:cubicBezTo>
                    <a:pt x="65285" y="30514"/>
                    <a:pt x="63764" y="28993"/>
                    <a:pt x="63764" y="27168"/>
                  </a:cubicBezTo>
                  <a:lnTo>
                    <a:pt x="63764" y="15206"/>
                  </a:lnTo>
                  <a:close/>
                  <a:moveTo>
                    <a:pt x="221250" y="382284"/>
                  </a:moveTo>
                  <a:cubicBezTo>
                    <a:pt x="221250" y="391002"/>
                    <a:pt x="214154" y="398048"/>
                    <a:pt x="205486" y="398048"/>
                  </a:cubicBezTo>
                  <a:lnTo>
                    <a:pt x="30970" y="398048"/>
                  </a:lnTo>
                  <a:cubicBezTo>
                    <a:pt x="22252" y="398048"/>
                    <a:pt x="15206" y="390952"/>
                    <a:pt x="15206" y="382284"/>
                  </a:cubicBezTo>
                  <a:lnTo>
                    <a:pt x="15206" y="30970"/>
                  </a:lnTo>
                  <a:cubicBezTo>
                    <a:pt x="15206" y="22252"/>
                    <a:pt x="22303" y="15206"/>
                    <a:pt x="30970" y="15206"/>
                  </a:cubicBezTo>
                  <a:lnTo>
                    <a:pt x="48558" y="15206"/>
                  </a:lnTo>
                  <a:lnTo>
                    <a:pt x="48558" y="27168"/>
                  </a:lnTo>
                  <a:cubicBezTo>
                    <a:pt x="48558" y="37407"/>
                    <a:pt x="56871" y="45720"/>
                    <a:pt x="67110" y="45720"/>
                  </a:cubicBezTo>
                  <a:lnTo>
                    <a:pt x="169752" y="45720"/>
                  </a:lnTo>
                  <a:cubicBezTo>
                    <a:pt x="179991" y="45720"/>
                    <a:pt x="188304" y="37407"/>
                    <a:pt x="188304" y="27168"/>
                  </a:cubicBezTo>
                  <a:lnTo>
                    <a:pt x="188304" y="15206"/>
                  </a:lnTo>
                  <a:lnTo>
                    <a:pt x="205537" y="15206"/>
                  </a:lnTo>
                  <a:cubicBezTo>
                    <a:pt x="214256" y="15206"/>
                    <a:pt x="221301" y="22302"/>
                    <a:pt x="221301" y="30970"/>
                  </a:cubicBezTo>
                  <a:lnTo>
                    <a:pt x="221301" y="382284"/>
                  </a:lnTo>
                  <a:close/>
                </a:path>
              </a:pathLst>
            </a:custGeom>
            <a:grpFill/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2" name="Frihandsfigur: Form 31">
              <a:extLst>
                <a:ext uri="{FF2B5EF4-FFF2-40B4-BE49-F238E27FC236}">
                  <a16:creationId xmlns:a16="http://schemas.microsoft.com/office/drawing/2014/main" id="{A813D323-6014-D6BE-5DE2-FBD1BE450E18}"/>
                </a:ext>
              </a:extLst>
            </p:cNvPr>
            <p:cNvSpPr/>
            <p:nvPr/>
          </p:nvSpPr>
          <p:spPr>
            <a:xfrm>
              <a:off x="9017359" y="2992212"/>
              <a:ext cx="98789" cy="15206"/>
            </a:xfrm>
            <a:custGeom>
              <a:avLst/>
              <a:gdLst>
                <a:gd name="connsiteX0" fmla="*/ 91187 w 98789"/>
                <a:gd name="connsiteY0" fmla="*/ 0 h 15206"/>
                <a:gd name="connsiteX1" fmla="*/ 7603 w 98789"/>
                <a:gd name="connsiteY1" fmla="*/ 0 h 15206"/>
                <a:gd name="connsiteX2" fmla="*/ 0 w 98789"/>
                <a:gd name="connsiteY2" fmla="*/ 7603 h 15206"/>
                <a:gd name="connsiteX3" fmla="*/ 7603 w 98789"/>
                <a:gd name="connsiteY3" fmla="*/ 15206 h 15206"/>
                <a:gd name="connsiteX4" fmla="*/ 91187 w 98789"/>
                <a:gd name="connsiteY4" fmla="*/ 15206 h 15206"/>
                <a:gd name="connsiteX5" fmla="*/ 98790 w 98789"/>
                <a:gd name="connsiteY5" fmla="*/ 7603 h 15206"/>
                <a:gd name="connsiteX6" fmla="*/ 91187 w 98789"/>
                <a:gd name="connsiteY6" fmla="*/ 0 h 15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8789" h="15206">
                  <a:moveTo>
                    <a:pt x="91187" y="0"/>
                  </a:moveTo>
                  <a:lnTo>
                    <a:pt x="7603" y="0"/>
                  </a:lnTo>
                  <a:cubicBezTo>
                    <a:pt x="3396" y="0"/>
                    <a:pt x="0" y="3396"/>
                    <a:pt x="0" y="7603"/>
                  </a:cubicBezTo>
                  <a:cubicBezTo>
                    <a:pt x="0" y="11810"/>
                    <a:pt x="3396" y="15206"/>
                    <a:pt x="7603" y="15206"/>
                  </a:cubicBezTo>
                  <a:lnTo>
                    <a:pt x="91187" y="15206"/>
                  </a:lnTo>
                  <a:cubicBezTo>
                    <a:pt x="95394" y="15206"/>
                    <a:pt x="98790" y="11810"/>
                    <a:pt x="98790" y="7603"/>
                  </a:cubicBezTo>
                  <a:cubicBezTo>
                    <a:pt x="98790" y="3396"/>
                    <a:pt x="95394" y="0"/>
                    <a:pt x="91187" y="0"/>
                  </a:cubicBezTo>
                  <a:close/>
                </a:path>
              </a:pathLst>
            </a:custGeom>
            <a:grpFill/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  <p:grpSp>
        <p:nvGrpSpPr>
          <p:cNvPr id="33" name="Bild 3">
            <a:extLst>
              <a:ext uri="{FF2B5EF4-FFF2-40B4-BE49-F238E27FC236}">
                <a16:creationId xmlns:a16="http://schemas.microsoft.com/office/drawing/2014/main" id="{C54B12BA-CB31-9411-4031-280CC2C334B2}"/>
              </a:ext>
            </a:extLst>
          </p:cNvPr>
          <p:cNvGrpSpPr/>
          <p:nvPr/>
        </p:nvGrpSpPr>
        <p:grpSpPr>
          <a:xfrm>
            <a:off x="7123578" y="1927734"/>
            <a:ext cx="345294" cy="547415"/>
            <a:chOff x="3052369" y="3212398"/>
            <a:chExt cx="267831" cy="424608"/>
          </a:xfrm>
          <a:solidFill>
            <a:schemeClr val="bg1"/>
          </a:solidFill>
        </p:grpSpPr>
        <p:sp>
          <p:nvSpPr>
            <p:cNvPr id="34" name="Frihandsfigur: Form 33">
              <a:extLst>
                <a:ext uri="{FF2B5EF4-FFF2-40B4-BE49-F238E27FC236}">
                  <a16:creationId xmlns:a16="http://schemas.microsoft.com/office/drawing/2014/main" id="{5D3DC7E0-0E0E-6241-3211-1C0527F75F6A}"/>
                </a:ext>
              </a:extLst>
            </p:cNvPr>
            <p:cNvSpPr/>
            <p:nvPr/>
          </p:nvSpPr>
          <p:spPr>
            <a:xfrm>
              <a:off x="3117148" y="3277177"/>
              <a:ext cx="138274" cy="138275"/>
            </a:xfrm>
            <a:custGeom>
              <a:avLst/>
              <a:gdLst>
                <a:gd name="connsiteX0" fmla="*/ 138275 w 138274"/>
                <a:gd name="connsiteY0" fmla="*/ 69138 h 138275"/>
                <a:gd name="connsiteX1" fmla="*/ 69137 w 138274"/>
                <a:gd name="connsiteY1" fmla="*/ 0 h 138275"/>
                <a:gd name="connsiteX2" fmla="*/ 0 w 138274"/>
                <a:gd name="connsiteY2" fmla="*/ 69138 h 138275"/>
                <a:gd name="connsiteX3" fmla="*/ 69137 w 138274"/>
                <a:gd name="connsiteY3" fmla="*/ 138275 h 138275"/>
                <a:gd name="connsiteX4" fmla="*/ 138275 w 138274"/>
                <a:gd name="connsiteY4" fmla="*/ 69138 h 138275"/>
                <a:gd name="connsiteX5" fmla="*/ 69137 w 138274"/>
                <a:gd name="connsiteY5" fmla="*/ 123018 h 138275"/>
                <a:gd name="connsiteX6" fmla="*/ 15206 w 138274"/>
                <a:gd name="connsiteY6" fmla="*/ 69087 h 138275"/>
                <a:gd name="connsiteX7" fmla="*/ 69137 w 138274"/>
                <a:gd name="connsiteY7" fmla="*/ 15156 h 138275"/>
                <a:gd name="connsiteX8" fmla="*/ 123069 w 138274"/>
                <a:gd name="connsiteY8" fmla="*/ 69087 h 138275"/>
                <a:gd name="connsiteX9" fmla="*/ 69137 w 138274"/>
                <a:gd name="connsiteY9" fmla="*/ 123018 h 138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8274" h="138275">
                  <a:moveTo>
                    <a:pt x="138275" y="69138"/>
                  </a:moveTo>
                  <a:cubicBezTo>
                    <a:pt x="138275" y="31021"/>
                    <a:pt x="107254" y="0"/>
                    <a:pt x="69137" y="0"/>
                  </a:cubicBezTo>
                  <a:cubicBezTo>
                    <a:pt x="31021" y="0"/>
                    <a:pt x="0" y="31021"/>
                    <a:pt x="0" y="69138"/>
                  </a:cubicBezTo>
                  <a:cubicBezTo>
                    <a:pt x="0" y="107254"/>
                    <a:pt x="31021" y="138275"/>
                    <a:pt x="69137" y="138275"/>
                  </a:cubicBezTo>
                  <a:cubicBezTo>
                    <a:pt x="107254" y="138275"/>
                    <a:pt x="138275" y="107254"/>
                    <a:pt x="138275" y="69138"/>
                  </a:cubicBezTo>
                  <a:close/>
                  <a:moveTo>
                    <a:pt x="69137" y="123018"/>
                  </a:moveTo>
                  <a:cubicBezTo>
                    <a:pt x="39384" y="123018"/>
                    <a:pt x="15206" y="98840"/>
                    <a:pt x="15206" y="69087"/>
                  </a:cubicBezTo>
                  <a:cubicBezTo>
                    <a:pt x="15206" y="39333"/>
                    <a:pt x="39384" y="15156"/>
                    <a:pt x="69137" y="15156"/>
                  </a:cubicBezTo>
                  <a:cubicBezTo>
                    <a:pt x="98891" y="15156"/>
                    <a:pt x="123069" y="39333"/>
                    <a:pt x="123069" y="69087"/>
                  </a:cubicBezTo>
                  <a:cubicBezTo>
                    <a:pt x="123069" y="98840"/>
                    <a:pt x="98891" y="123018"/>
                    <a:pt x="69137" y="123018"/>
                  </a:cubicBezTo>
                  <a:close/>
                </a:path>
              </a:pathLst>
            </a:custGeom>
            <a:grpFill/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5" name="Frihandsfigur: Form 34">
              <a:extLst>
                <a:ext uri="{FF2B5EF4-FFF2-40B4-BE49-F238E27FC236}">
                  <a16:creationId xmlns:a16="http://schemas.microsoft.com/office/drawing/2014/main" id="{95DE9581-C907-16D9-3BE9-4C6377B52699}"/>
                </a:ext>
              </a:extLst>
            </p:cNvPr>
            <p:cNvSpPr/>
            <p:nvPr/>
          </p:nvSpPr>
          <p:spPr>
            <a:xfrm>
              <a:off x="3052369" y="3212398"/>
              <a:ext cx="267831" cy="424608"/>
            </a:xfrm>
            <a:custGeom>
              <a:avLst/>
              <a:gdLst>
                <a:gd name="connsiteX0" fmla="*/ 133865 w 267831"/>
                <a:gd name="connsiteY0" fmla="*/ 424557 h 424608"/>
                <a:gd name="connsiteX1" fmla="*/ 133916 w 267831"/>
                <a:gd name="connsiteY1" fmla="*/ 424557 h 424608"/>
                <a:gd name="connsiteX2" fmla="*/ 140049 w 267831"/>
                <a:gd name="connsiteY2" fmla="*/ 421465 h 424608"/>
                <a:gd name="connsiteX3" fmla="*/ 267832 w 267831"/>
                <a:gd name="connsiteY3" fmla="*/ 147247 h 424608"/>
                <a:gd name="connsiteX4" fmla="*/ 133916 w 267831"/>
                <a:gd name="connsiteY4" fmla="*/ 0 h 424608"/>
                <a:gd name="connsiteX5" fmla="*/ 0 w 267831"/>
                <a:gd name="connsiteY5" fmla="*/ 147247 h 424608"/>
                <a:gd name="connsiteX6" fmla="*/ 127681 w 267831"/>
                <a:gd name="connsiteY6" fmla="*/ 421415 h 424608"/>
                <a:gd name="connsiteX7" fmla="*/ 133815 w 267831"/>
                <a:gd name="connsiteY7" fmla="*/ 424608 h 424608"/>
                <a:gd name="connsiteX8" fmla="*/ 15206 w 267831"/>
                <a:gd name="connsiteY8" fmla="*/ 147247 h 424608"/>
                <a:gd name="connsiteX9" fmla="*/ 133916 w 267831"/>
                <a:gd name="connsiteY9" fmla="*/ 15206 h 424608"/>
                <a:gd name="connsiteX10" fmla="*/ 252626 w 267831"/>
                <a:gd name="connsiteY10" fmla="*/ 147247 h 424608"/>
                <a:gd name="connsiteX11" fmla="*/ 134017 w 267831"/>
                <a:gd name="connsiteY11" fmla="*/ 403725 h 424608"/>
                <a:gd name="connsiteX12" fmla="*/ 15257 w 267831"/>
                <a:gd name="connsiteY12" fmla="*/ 147247 h 424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67831" h="424608">
                  <a:moveTo>
                    <a:pt x="133865" y="424557"/>
                  </a:moveTo>
                  <a:lnTo>
                    <a:pt x="133916" y="424557"/>
                  </a:lnTo>
                  <a:cubicBezTo>
                    <a:pt x="136349" y="424557"/>
                    <a:pt x="138630" y="423392"/>
                    <a:pt x="140049" y="421465"/>
                  </a:cubicBezTo>
                  <a:cubicBezTo>
                    <a:pt x="145270" y="414369"/>
                    <a:pt x="267832" y="246087"/>
                    <a:pt x="267832" y="147247"/>
                  </a:cubicBezTo>
                  <a:cubicBezTo>
                    <a:pt x="267832" y="55046"/>
                    <a:pt x="217753" y="0"/>
                    <a:pt x="133916" y="0"/>
                  </a:cubicBezTo>
                  <a:cubicBezTo>
                    <a:pt x="50079" y="0"/>
                    <a:pt x="0" y="57784"/>
                    <a:pt x="0" y="147247"/>
                  </a:cubicBezTo>
                  <a:cubicBezTo>
                    <a:pt x="0" y="236710"/>
                    <a:pt x="122461" y="414065"/>
                    <a:pt x="127681" y="421415"/>
                  </a:cubicBezTo>
                  <a:cubicBezTo>
                    <a:pt x="129101" y="423392"/>
                    <a:pt x="131382" y="424608"/>
                    <a:pt x="133815" y="424608"/>
                  </a:cubicBezTo>
                  <a:close/>
                  <a:moveTo>
                    <a:pt x="15206" y="147247"/>
                  </a:moveTo>
                  <a:cubicBezTo>
                    <a:pt x="15206" y="67059"/>
                    <a:pt x="61788" y="15206"/>
                    <a:pt x="133916" y="15206"/>
                  </a:cubicBezTo>
                  <a:cubicBezTo>
                    <a:pt x="206044" y="15206"/>
                    <a:pt x="252626" y="63309"/>
                    <a:pt x="252626" y="147247"/>
                  </a:cubicBezTo>
                  <a:cubicBezTo>
                    <a:pt x="252626" y="231185"/>
                    <a:pt x="159260" y="367686"/>
                    <a:pt x="134017" y="403725"/>
                  </a:cubicBezTo>
                  <a:cubicBezTo>
                    <a:pt x="108927" y="366875"/>
                    <a:pt x="15257" y="224038"/>
                    <a:pt x="15257" y="147247"/>
                  </a:cubicBezTo>
                  <a:close/>
                </a:path>
              </a:pathLst>
            </a:custGeom>
            <a:grpFill/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  <p:sp>
        <p:nvSpPr>
          <p:cNvPr id="36" name="Frihandsfigur: Form 35">
            <a:extLst>
              <a:ext uri="{FF2B5EF4-FFF2-40B4-BE49-F238E27FC236}">
                <a16:creationId xmlns:a16="http://schemas.microsoft.com/office/drawing/2014/main" id="{A30B00B6-0714-4C25-0F80-753BF100BF5E}"/>
              </a:ext>
            </a:extLst>
          </p:cNvPr>
          <p:cNvSpPr/>
          <p:nvPr/>
        </p:nvSpPr>
        <p:spPr>
          <a:xfrm>
            <a:off x="3184781" y="2040001"/>
            <a:ext cx="528595" cy="322881"/>
          </a:xfrm>
          <a:custGeom>
            <a:avLst/>
            <a:gdLst>
              <a:gd name="connsiteX0" fmla="*/ 410010 w 410010"/>
              <a:gd name="connsiteY0" fmla="*/ 7350 h 250446"/>
              <a:gd name="connsiteX1" fmla="*/ 409655 w 410010"/>
              <a:gd name="connsiteY1" fmla="*/ 5424 h 250446"/>
              <a:gd name="connsiteX2" fmla="*/ 409655 w 410010"/>
              <a:gd name="connsiteY2" fmla="*/ 5170 h 250446"/>
              <a:gd name="connsiteX3" fmla="*/ 409554 w 410010"/>
              <a:gd name="connsiteY3" fmla="*/ 5018 h 250446"/>
              <a:gd name="connsiteX4" fmla="*/ 408591 w 410010"/>
              <a:gd name="connsiteY4" fmla="*/ 3193 h 250446"/>
              <a:gd name="connsiteX5" fmla="*/ 408337 w 410010"/>
              <a:gd name="connsiteY5" fmla="*/ 2889 h 250446"/>
              <a:gd name="connsiteX6" fmla="*/ 406969 w 410010"/>
              <a:gd name="connsiteY6" fmla="*/ 1571 h 250446"/>
              <a:gd name="connsiteX7" fmla="*/ 406766 w 410010"/>
              <a:gd name="connsiteY7" fmla="*/ 1419 h 250446"/>
              <a:gd name="connsiteX8" fmla="*/ 404941 w 410010"/>
              <a:gd name="connsiteY8" fmla="*/ 507 h 250446"/>
              <a:gd name="connsiteX9" fmla="*/ 404536 w 410010"/>
              <a:gd name="connsiteY9" fmla="*/ 355 h 250446"/>
              <a:gd name="connsiteX10" fmla="*/ 402407 w 410010"/>
              <a:gd name="connsiteY10" fmla="*/ 0 h 250446"/>
              <a:gd name="connsiteX11" fmla="*/ 7603 w 410010"/>
              <a:gd name="connsiteY11" fmla="*/ 0 h 250446"/>
              <a:gd name="connsiteX12" fmla="*/ 5474 w 410010"/>
              <a:gd name="connsiteY12" fmla="*/ 355 h 250446"/>
              <a:gd name="connsiteX13" fmla="*/ 5069 w 410010"/>
              <a:gd name="connsiteY13" fmla="*/ 507 h 250446"/>
              <a:gd name="connsiteX14" fmla="*/ 3244 w 410010"/>
              <a:gd name="connsiteY14" fmla="*/ 1419 h 250446"/>
              <a:gd name="connsiteX15" fmla="*/ 3041 w 410010"/>
              <a:gd name="connsiteY15" fmla="*/ 1571 h 250446"/>
              <a:gd name="connsiteX16" fmla="*/ 1673 w 410010"/>
              <a:gd name="connsiteY16" fmla="*/ 2889 h 250446"/>
              <a:gd name="connsiteX17" fmla="*/ 1419 w 410010"/>
              <a:gd name="connsiteY17" fmla="*/ 3193 h 250446"/>
              <a:gd name="connsiteX18" fmla="*/ 456 w 410010"/>
              <a:gd name="connsiteY18" fmla="*/ 5018 h 250446"/>
              <a:gd name="connsiteX19" fmla="*/ 355 w 410010"/>
              <a:gd name="connsiteY19" fmla="*/ 5170 h 250446"/>
              <a:gd name="connsiteX20" fmla="*/ 355 w 410010"/>
              <a:gd name="connsiteY20" fmla="*/ 5424 h 250446"/>
              <a:gd name="connsiteX21" fmla="*/ 0 w 410010"/>
              <a:gd name="connsiteY21" fmla="*/ 7350 h 250446"/>
              <a:gd name="connsiteX22" fmla="*/ 0 w 410010"/>
              <a:gd name="connsiteY22" fmla="*/ 7552 h 250446"/>
              <a:gd name="connsiteX23" fmla="*/ 0 w 410010"/>
              <a:gd name="connsiteY23" fmla="*/ 7654 h 250446"/>
              <a:gd name="connsiteX24" fmla="*/ 0 w 410010"/>
              <a:gd name="connsiteY24" fmla="*/ 242793 h 250446"/>
              <a:gd name="connsiteX25" fmla="*/ 0 w 410010"/>
              <a:gd name="connsiteY25" fmla="*/ 242894 h 250446"/>
              <a:gd name="connsiteX26" fmla="*/ 0 w 410010"/>
              <a:gd name="connsiteY26" fmla="*/ 243097 h 250446"/>
              <a:gd name="connsiteX27" fmla="*/ 355 w 410010"/>
              <a:gd name="connsiteY27" fmla="*/ 245023 h 250446"/>
              <a:gd name="connsiteX28" fmla="*/ 355 w 410010"/>
              <a:gd name="connsiteY28" fmla="*/ 245276 h 250446"/>
              <a:gd name="connsiteX29" fmla="*/ 456 w 410010"/>
              <a:gd name="connsiteY29" fmla="*/ 245428 h 250446"/>
              <a:gd name="connsiteX30" fmla="*/ 1419 w 410010"/>
              <a:gd name="connsiteY30" fmla="*/ 247253 h 250446"/>
              <a:gd name="connsiteX31" fmla="*/ 1673 w 410010"/>
              <a:gd name="connsiteY31" fmla="*/ 247557 h 250446"/>
              <a:gd name="connsiteX32" fmla="*/ 3041 w 410010"/>
              <a:gd name="connsiteY32" fmla="*/ 248875 h 250446"/>
              <a:gd name="connsiteX33" fmla="*/ 3244 w 410010"/>
              <a:gd name="connsiteY33" fmla="*/ 249027 h 250446"/>
              <a:gd name="connsiteX34" fmla="*/ 5069 w 410010"/>
              <a:gd name="connsiteY34" fmla="*/ 249939 h 250446"/>
              <a:gd name="connsiteX35" fmla="*/ 5474 w 410010"/>
              <a:gd name="connsiteY35" fmla="*/ 250092 h 250446"/>
              <a:gd name="connsiteX36" fmla="*/ 7603 w 410010"/>
              <a:gd name="connsiteY36" fmla="*/ 250446 h 250446"/>
              <a:gd name="connsiteX37" fmla="*/ 402407 w 410010"/>
              <a:gd name="connsiteY37" fmla="*/ 250446 h 250446"/>
              <a:gd name="connsiteX38" fmla="*/ 404536 w 410010"/>
              <a:gd name="connsiteY38" fmla="*/ 250092 h 250446"/>
              <a:gd name="connsiteX39" fmla="*/ 404941 w 410010"/>
              <a:gd name="connsiteY39" fmla="*/ 249939 h 250446"/>
              <a:gd name="connsiteX40" fmla="*/ 406766 w 410010"/>
              <a:gd name="connsiteY40" fmla="*/ 249027 h 250446"/>
              <a:gd name="connsiteX41" fmla="*/ 406969 w 410010"/>
              <a:gd name="connsiteY41" fmla="*/ 248875 h 250446"/>
              <a:gd name="connsiteX42" fmla="*/ 408337 w 410010"/>
              <a:gd name="connsiteY42" fmla="*/ 247557 h 250446"/>
              <a:gd name="connsiteX43" fmla="*/ 408591 w 410010"/>
              <a:gd name="connsiteY43" fmla="*/ 247253 h 250446"/>
              <a:gd name="connsiteX44" fmla="*/ 409554 w 410010"/>
              <a:gd name="connsiteY44" fmla="*/ 245428 h 250446"/>
              <a:gd name="connsiteX45" fmla="*/ 409655 w 410010"/>
              <a:gd name="connsiteY45" fmla="*/ 245276 h 250446"/>
              <a:gd name="connsiteX46" fmla="*/ 409655 w 410010"/>
              <a:gd name="connsiteY46" fmla="*/ 245023 h 250446"/>
              <a:gd name="connsiteX47" fmla="*/ 410010 w 410010"/>
              <a:gd name="connsiteY47" fmla="*/ 243097 h 250446"/>
              <a:gd name="connsiteX48" fmla="*/ 410010 w 410010"/>
              <a:gd name="connsiteY48" fmla="*/ 242894 h 250446"/>
              <a:gd name="connsiteX49" fmla="*/ 410010 w 410010"/>
              <a:gd name="connsiteY49" fmla="*/ 242793 h 250446"/>
              <a:gd name="connsiteX50" fmla="*/ 410010 w 410010"/>
              <a:gd name="connsiteY50" fmla="*/ 7654 h 250446"/>
              <a:gd name="connsiteX51" fmla="*/ 410010 w 410010"/>
              <a:gd name="connsiteY51" fmla="*/ 7552 h 250446"/>
              <a:gd name="connsiteX52" fmla="*/ 410010 w 410010"/>
              <a:gd name="connsiteY52" fmla="*/ 7350 h 250446"/>
              <a:gd name="connsiteX53" fmla="*/ 380307 w 410010"/>
              <a:gd name="connsiteY53" fmla="*/ 15257 h 250446"/>
              <a:gd name="connsiteX54" fmla="*/ 205030 w 410010"/>
              <a:gd name="connsiteY54" fmla="*/ 151859 h 250446"/>
              <a:gd name="connsiteX55" fmla="*/ 29753 w 410010"/>
              <a:gd name="connsiteY55" fmla="*/ 15257 h 250446"/>
              <a:gd name="connsiteX56" fmla="*/ 380307 w 410010"/>
              <a:gd name="connsiteY56" fmla="*/ 15257 h 250446"/>
              <a:gd name="connsiteX57" fmla="*/ 394804 w 410010"/>
              <a:gd name="connsiteY57" fmla="*/ 23266 h 250446"/>
              <a:gd name="connsiteX58" fmla="*/ 394804 w 410010"/>
              <a:gd name="connsiteY58" fmla="*/ 227282 h 250446"/>
              <a:gd name="connsiteX59" fmla="*/ 263929 w 410010"/>
              <a:gd name="connsiteY59" fmla="*/ 125299 h 250446"/>
              <a:gd name="connsiteX60" fmla="*/ 394804 w 410010"/>
              <a:gd name="connsiteY60" fmla="*/ 23316 h 250446"/>
              <a:gd name="connsiteX61" fmla="*/ 146081 w 410010"/>
              <a:gd name="connsiteY61" fmla="*/ 125249 h 250446"/>
              <a:gd name="connsiteX62" fmla="*/ 15206 w 410010"/>
              <a:gd name="connsiteY62" fmla="*/ 227231 h 250446"/>
              <a:gd name="connsiteX63" fmla="*/ 15206 w 410010"/>
              <a:gd name="connsiteY63" fmla="*/ 23215 h 250446"/>
              <a:gd name="connsiteX64" fmla="*/ 146081 w 410010"/>
              <a:gd name="connsiteY64" fmla="*/ 125198 h 250446"/>
              <a:gd name="connsiteX65" fmla="*/ 29753 w 410010"/>
              <a:gd name="connsiteY65" fmla="*/ 235240 h 250446"/>
              <a:gd name="connsiteX66" fmla="*/ 158499 w 410010"/>
              <a:gd name="connsiteY66" fmla="*/ 134930 h 250446"/>
              <a:gd name="connsiteX67" fmla="*/ 200367 w 410010"/>
              <a:gd name="connsiteY67" fmla="*/ 167572 h 250446"/>
              <a:gd name="connsiteX68" fmla="*/ 205030 w 410010"/>
              <a:gd name="connsiteY68" fmla="*/ 169195 h 250446"/>
              <a:gd name="connsiteX69" fmla="*/ 209694 w 410010"/>
              <a:gd name="connsiteY69" fmla="*/ 167572 h 250446"/>
              <a:gd name="connsiteX70" fmla="*/ 251561 w 410010"/>
              <a:gd name="connsiteY70" fmla="*/ 134930 h 250446"/>
              <a:gd name="connsiteX71" fmla="*/ 380307 w 410010"/>
              <a:gd name="connsiteY71" fmla="*/ 235240 h 250446"/>
              <a:gd name="connsiteX72" fmla="*/ 29753 w 410010"/>
              <a:gd name="connsiteY72" fmla="*/ 235240 h 250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410010" h="250446">
                <a:moveTo>
                  <a:pt x="410010" y="7350"/>
                </a:moveTo>
                <a:cubicBezTo>
                  <a:pt x="410010" y="6691"/>
                  <a:pt x="409858" y="6032"/>
                  <a:pt x="409655" y="5424"/>
                </a:cubicBezTo>
                <a:cubicBezTo>
                  <a:pt x="409655" y="5322"/>
                  <a:pt x="409655" y="5272"/>
                  <a:pt x="409655" y="5170"/>
                </a:cubicBezTo>
                <a:cubicBezTo>
                  <a:pt x="409655" y="5119"/>
                  <a:pt x="409605" y="5069"/>
                  <a:pt x="409554" y="5018"/>
                </a:cubicBezTo>
                <a:cubicBezTo>
                  <a:pt x="409300" y="4359"/>
                  <a:pt x="408996" y="3751"/>
                  <a:pt x="408591" y="3193"/>
                </a:cubicBezTo>
                <a:cubicBezTo>
                  <a:pt x="408540" y="3092"/>
                  <a:pt x="408439" y="2991"/>
                  <a:pt x="408337" y="2889"/>
                </a:cubicBezTo>
                <a:cubicBezTo>
                  <a:pt x="407932" y="2382"/>
                  <a:pt x="407476" y="1977"/>
                  <a:pt x="406969" y="1571"/>
                </a:cubicBezTo>
                <a:cubicBezTo>
                  <a:pt x="406918" y="1521"/>
                  <a:pt x="406867" y="1470"/>
                  <a:pt x="406766" y="1419"/>
                </a:cubicBezTo>
                <a:cubicBezTo>
                  <a:pt x="406209" y="1014"/>
                  <a:pt x="405600" y="710"/>
                  <a:pt x="404941" y="507"/>
                </a:cubicBezTo>
                <a:cubicBezTo>
                  <a:pt x="404789" y="507"/>
                  <a:pt x="404637" y="406"/>
                  <a:pt x="404536" y="355"/>
                </a:cubicBezTo>
                <a:cubicBezTo>
                  <a:pt x="403877" y="152"/>
                  <a:pt x="403167" y="0"/>
                  <a:pt x="402407" y="0"/>
                </a:cubicBezTo>
                <a:lnTo>
                  <a:pt x="7603" y="0"/>
                </a:lnTo>
                <a:cubicBezTo>
                  <a:pt x="6843" y="0"/>
                  <a:pt x="6184" y="152"/>
                  <a:pt x="5474" y="355"/>
                </a:cubicBezTo>
                <a:cubicBezTo>
                  <a:pt x="5322" y="355"/>
                  <a:pt x="5170" y="456"/>
                  <a:pt x="5069" y="507"/>
                </a:cubicBezTo>
                <a:cubicBezTo>
                  <a:pt x="4410" y="760"/>
                  <a:pt x="3802" y="1014"/>
                  <a:pt x="3244" y="1419"/>
                </a:cubicBezTo>
                <a:cubicBezTo>
                  <a:pt x="3193" y="1419"/>
                  <a:pt x="3092" y="1521"/>
                  <a:pt x="3041" y="1571"/>
                </a:cubicBezTo>
                <a:cubicBezTo>
                  <a:pt x="2534" y="1977"/>
                  <a:pt x="2078" y="2382"/>
                  <a:pt x="1673" y="2889"/>
                </a:cubicBezTo>
                <a:cubicBezTo>
                  <a:pt x="1571" y="2991"/>
                  <a:pt x="1521" y="3092"/>
                  <a:pt x="1419" y="3193"/>
                </a:cubicBezTo>
                <a:cubicBezTo>
                  <a:pt x="1014" y="3751"/>
                  <a:pt x="710" y="4359"/>
                  <a:pt x="456" y="5018"/>
                </a:cubicBezTo>
                <a:cubicBezTo>
                  <a:pt x="456" y="5069"/>
                  <a:pt x="405" y="5119"/>
                  <a:pt x="355" y="5170"/>
                </a:cubicBezTo>
                <a:cubicBezTo>
                  <a:pt x="355" y="5272"/>
                  <a:pt x="355" y="5322"/>
                  <a:pt x="355" y="5424"/>
                </a:cubicBezTo>
                <a:cubicBezTo>
                  <a:pt x="152" y="6032"/>
                  <a:pt x="51" y="6691"/>
                  <a:pt x="0" y="7350"/>
                </a:cubicBezTo>
                <a:cubicBezTo>
                  <a:pt x="0" y="7400"/>
                  <a:pt x="0" y="7502"/>
                  <a:pt x="0" y="7552"/>
                </a:cubicBezTo>
                <a:cubicBezTo>
                  <a:pt x="0" y="7552"/>
                  <a:pt x="0" y="7603"/>
                  <a:pt x="0" y="7654"/>
                </a:cubicBezTo>
                <a:lnTo>
                  <a:pt x="0" y="242793"/>
                </a:lnTo>
                <a:cubicBezTo>
                  <a:pt x="0" y="242793"/>
                  <a:pt x="0" y="242843"/>
                  <a:pt x="0" y="242894"/>
                </a:cubicBezTo>
                <a:cubicBezTo>
                  <a:pt x="0" y="242945"/>
                  <a:pt x="0" y="243046"/>
                  <a:pt x="0" y="243097"/>
                </a:cubicBezTo>
                <a:cubicBezTo>
                  <a:pt x="0" y="243756"/>
                  <a:pt x="152" y="244415"/>
                  <a:pt x="355" y="245023"/>
                </a:cubicBezTo>
                <a:cubicBezTo>
                  <a:pt x="355" y="245124"/>
                  <a:pt x="355" y="245175"/>
                  <a:pt x="355" y="245276"/>
                </a:cubicBezTo>
                <a:cubicBezTo>
                  <a:pt x="355" y="245327"/>
                  <a:pt x="405" y="245378"/>
                  <a:pt x="456" y="245428"/>
                </a:cubicBezTo>
                <a:cubicBezTo>
                  <a:pt x="710" y="246087"/>
                  <a:pt x="1014" y="246695"/>
                  <a:pt x="1419" y="247253"/>
                </a:cubicBezTo>
                <a:cubicBezTo>
                  <a:pt x="1470" y="247354"/>
                  <a:pt x="1571" y="247456"/>
                  <a:pt x="1673" y="247557"/>
                </a:cubicBezTo>
                <a:cubicBezTo>
                  <a:pt x="2078" y="248064"/>
                  <a:pt x="2534" y="248469"/>
                  <a:pt x="3041" y="248875"/>
                </a:cubicBezTo>
                <a:cubicBezTo>
                  <a:pt x="3092" y="248926"/>
                  <a:pt x="3143" y="248976"/>
                  <a:pt x="3244" y="249027"/>
                </a:cubicBezTo>
                <a:cubicBezTo>
                  <a:pt x="3802" y="249433"/>
                  <a:pt x="4410" y="249737"/>
                  <a:pt x="5069" y="249939"/>
                </a:cubicBezTo>
                <a:cubicBezTo>
                  <a:pt x="5221" y="249939"/>
                  <a:pt x="5373" y="250041"/>
                  <a:pt x="5474" y="250092"/>
                </a:cubicBezTo>
                <a:cubicBezTo>
                  <a:pt x="6133" y="250294"/>
                  <a:pt x="6843" y="250446"/>
                  <a:pt x="7603" y="250446"/>
                </a:cubicBezTo>
                <a:lnTo>
                  <a:pt x="402407" y="250446"/>
                </a:lnTo>
                <a:cubicBezTo>
                  <a:pt x="403167" y="250446"/>
                  <a:pt x="403826" y="250294"/>
                  <a:pt x="404536" y="250092"/>
                </a:cubicBezTo>
                <a:cubicBezTo>
                  <a:pt x="404688" y="250092"/>
                  <a:pt x="404840" y="249990"/>
                  <a:pt x="404941" y="249939"/>
                </a:cubicBezTo>
                <a:cubicBezTo>
                  <a:pt x="405600" y="249686"/>
                  <a:pt x="406209" y="249433"/>
                  <a:pt x="406766" y="249027"/>
                </a:cubicBezTo>
                <a:cubicBezTo>
                  <a:pt x="406817" y="249027"/>
                  <a:pt x="406918" y="248926"/>
                  <a:pt x="406969" y="248875"/>
                </a:cubicBezTo>
                <a:cubicBezTo>
                  <a:pt x="407476" y="248469"/>
                  <a:pt x="407932" y="248064"/>
                  <a:pt x="408337" y="247557"/>
                </a:cubicBezTo>
                <a:cubicBezTo>
                  <a:pt x="408439" y="247456"/>
                  <a:pt x="408489" y="247354"/>
                  <a:pt x="408591" y="247253"/>
                </a:cubicBezTo>
                <a:cubicBezTo>
                  <a:pt x="408996" y="246695"/>
                  <a:pt x="409300" y="246087"/>
                  <a:pt x="409554" y="245428"/>
                </a:cubicBezTo>
                <a:cubicBezTo>
                  <a:pt x="409554" y="245378"/>
                  <a:pt x="409605" y="245327"/>
                  <a:pt x="409655" y="245276"/>
                </a:cubicBezTo>
                <a:cubicBezTo>
                  <a:pt x="409655" y="245175"/>
                  <a:pt x="409655" y="245124"/>
                  <a:pt x="409655" y="245023"/>
                </a:cubicBezTo>
                <a:cubicBezTo>
                  <a:pt x="409858" y="244415"/>
                  <a:pt x="409959" y="243756"/>
                  <a:pt x="410010" y="243097"/>
                </a:cubicBezTo>
                <a:cubicBezTo>
                  <a:pt x="410010" y="243046"/>
                  <a:pt x="410010" y="242945"/>
                  <a:pt x="410010" y="242894"/>
                </a:cubicBezTo>
                <a:cubicBezTo>
                  <a:pt x="410010" y="242894"/>
                  <a:pt x="410010" y="242843"/>
                  <a:pt x="410010" y="242793"/>
                </a:cubicBezTo>
                <a:lnTo>
                  <a:pt x="410010" y="7654"/>
                </a:lnTo>
                <a:cubicBezTo>
                  <a:pt x="410010" y="7654"/>
                  <a:pt x="410010" y="7603"/>
                  <a:pt x="410010" y="7552"/>
                </a:cubicBezTo>
                <a:cubicBezTo>
                  <a:pt x="410010" y="7502"/>
                  <a:pt x="410010" y="7400"/>
                  <a:pt x="410010" y="7350"/>
                </a:cubicBezTo>
                <a:close/>
                <a:moveTo>
                  <a:pt x="380307" y="15257"/>
                </a:moveTo>
                <a:lnTo>
                  <a:pt x="205030" y="151859"/>
                </a:lnTo>
                <a:lnTo>
                  <a:pt x="29753" y="15257"/>
                </a:lnTo>
                <a:lnTo>
                  <a:pt x="380307" y="15257"/>
                </a:lnTo>
                <a:close/>
                <a:moveTo>
                  <a:pt x="394804" y="23266"/>
                </a:moveTo>
                <a:lnTo>
                  <a:pt x="394804" y="227282"/>
                </a:lnTo>
                <a:lnTo>
                  <a:pt x="263929" y="125299"/>
                </a:lnTo>
                <a:lnTo>
                  <a:pt x="394804" y="23316"/>
                </a:lnTo>
                <a:close/>
                <a:moveTo>
                  <a:pt x="146081" y="125249"/>
                </a:moveTo>
                <a:lnTo>
                  <a:pt x="15206" y="227231"/>
                </a:lnTo>
                <a:lnTo>
                  <a:pt x="15206" y="23215"/>
                </a:lnTo>
                <a:lnTo>
                  <a:pt x="146081" y="125198"/>
                </a:lnTo>
                <a:close/>
                <a:moveTo>
                  <a:pt x="29753" y="235240"/>
                </a:moveTo>
                <a:lnTo>
                  <a:pt x="158499" y="134930"/>
                </a:lnTo>
                <a:lnTo>
                  <a:pt x="200367" y="167572"/>
                </a:lnTo>
                <a:cubicBezTo>
                  <a:pt x="201736" y="168637"/>
                  <a:pt x="203408" y="169195"/>
                  <a:pt x="205030" y="169195"/>
                </a:cubicBezTo>
                <a:cubicBezTo>
                  <a:pt x="206652" y="169195"/>
                  <a:pt x="208325" y="168637"/>
                  <a:pt x="209694" y="167572"/>
                </a:cubicBezTo>
                <a:lnTo>
                  <a:pt x="251561" y="134930"/>
                </a:lnTo>
                <a:lnTo>
                  <a:pt x="380307" y="235240"/>
                </a:lnTo>
                <a:lnTo>
                  <a:pt x="29753" y="235240"/>
                </a:lnTo>
                <a:close/>
              </a:path>
            </a:pathLst>
          </a:custGeom>
          <a:solidFill>
            <a:schemeClr val="bg1"/>
          </a:solidFill>
          <a:ln w="5064" cap="flat">
            <a:noFill/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37" name="Frihandsfigur: Form 36">
            <a:extLst>
              <a:ext uri="{FF2B5EF4-FFF2-40B4-BE49-F238E27FC236}">
                <a16:creationId xmlns:a16="http://schemas.microsoft.com/office/drawing/2014/main" id="{13F5E3CA-E212-050C-3841-98AE826DDFE4}"/>
              </a:ext>
            </a:extLst>
          </p:cNvPr>
          <p:cNvSpPr/>
          <p:nvPr/>
        </p:nvSpPr>
        <p:spPr>
          <a:xfrm>
            <a:off x="5119345" y="1964010"/>
            <a:ext cx="512688" cy="474862"/>
          </a:xfrm>
          <a:custGeom>
            <a:avLst/>
            <a:gdLst>
              <a:gd name="connsiteX0" fmla="*/ 392675 w 397672"/>
              <a:gd name="connsiteY0" fmla="*/ 72622 h 368332"/>
              <a:gd name="connsiteX1" fmla="*/ 369105 w 397672"/>
              <a:gd name="connsiteY1" fmla="*/ 63701 h 368332"/>
              <a:gd name="connsiteX2" fmla="*/ 369105 w 397672"/>
              <a:gd name="connsiteY2" fmla="*/ 63701 h 368332"/>
              <a:gd name="connsiteX3" fmla="*/ 201482 w 397672"/>
              <a:gd name="connsiteY3" fmla="*/ 494 h 368332"/>
              <a:gd name="connsiteX4" fmla="*/ 196109 w 397672"/>
              <a:gd name="connsiteY4" fmla="*/ 494 h 368332"/>
              <a:gd name="connsiteX5" fmla="*/ 28486 w 397672"/>
              <a:gd name="connsiteY5" fmla="*/ 63701 h 368332"/>
              <a:gd name="connsiteX6" fmla="*/ 28486 w 397672"/>
              <a:gd name="connsiteY6" fmla="*/ 63701 h 368332"/>
              <a:gd name="connsiteX7" fmla="*/ 4916 w 397672"/>
              <a:gd name="connsiteY7" fmla="*/ 72622 h 368332"/>
              <a:gd name="connsiteX8" fmla="*/ 507 w 397672"/>
              <a:gd name="connsiteY8" fmla="*/ 82405 h 368332"/>
              <a:gd name="connsiteX9" fmla="*/ 10289 w 397672"/>
              <a:gd name="connsiteY9" fmla="*/ 86815 h 368332"/>
              <a:gd name="connsiteX10" fmla="*/ 23620 w 397672"/>
              <a:gd name="connsiteY10" fmla="*/ 81797 h 368332"/>
              <a:gd name="connsiteX11" fmla="*/ 23620 w 397672"/>
              <a:gd name="connsiteY11" fmla="*/ 349933 h 368332"/>
              <a:gd name="connsiteX12" fmla="*/ 31223 w 397672"/>
              <a:gd name="connsiteY12" fmla="*/ 357536 h 368332"/>
              <a:gd name="connsiteX13" fmla="*/ 95039 w 397672"/>
              <a:gd name="connsiteY13" fmla="*/ 357536 h 368332"/>
              <a:gd name="connsiteX14" fmla="*/ 95039 w 397672"/>
              <a:gd name="connsiteY14" fmla="*/ 360729 h 368332"/>
              <a:gd name="connsiteX15" fmla="*/ 97877 w 397672"/>
              <a:gd name="connsiteY15" fmla="*/ 366660 h 368332"/>
              <a:gd name="connsiteX16" fmla="*/ 102642 w 397672"/>
              <a:gd name="connsiteY16" fmla="*/ 368332 h 368332"/>
              <a:gd name="connsiteX17" fmla="*/ 104314 w 397672"/>
              <a:gd name="connsiteY17" fmla="*/ 368130 h 368332"/>
              <a:gd name="connsiteX18" fmla="*/ 152265 w 397672"/>
              <a:gd name="connsiteY18" fmla="*/ 357384 h 368332"/>
              <a:gd name="connsiteX19" fmla="*/ 152265 w 397672"/>
              <a:gd name="connsiteY19" fmla="*/ 357384 h 368332"/>
              <a:gd name="connsiteX20" fmla="*/ 152417 w 397672"/>
              <a:gd name="connsiteY20" fmla="*/ 357384 h 368332"/>
              <a:gd name="connsiteX21" fmla="*/ 152518 w 397672"/>
              <a:gd name="connsiteY21" fmla="*/ 357333 h 368332"/>
              <a:gd name="connsiteX22" fmla="*/ 154647 w 397672"/>
              <a:gd name="connsiteY22" fmla="*/ 356471 h 368332"/>
              <a:gd name="connsiteX23" fmla="*/ 154850 w 397672"/>
              <a:gd name="connsiteY23" fmla="*/ 356370 h 368332"/>
              <a:gd name="connsiteX24" fmla="*/ 156522 w 397672"/>
              <a:gd name="connsiteY24" fmla="*/ 354900 h 368332"/>
              <a:gd name="connsiteX25" fmla="*/ 156776 w 397672"/>
              <a:gd name="connsiteY25" fmla="*/ 354596 h 368332"/>
              <a:gd name="connsiteX26" fmla="*/ 157840 w 397672"/>
              <a:gd name="connsiteY26" fmla="*/ 352670 h 368332"/>
              <a:gd name="connsiteX27" fmla="*/ 157942 w 397672"/>
              <a:gd name="connsiteY27" fmla="*/ 352315 h 368332"/>
              <a:gd name="connsiteX28" fmla="*/ 158347 w 397672"/>
              <a:gd name="connsiteY28" fmla="*/ 349984 h 368332"/>
              <a:gd name="connsiteX29" fmla="*/ 158347 w 397672"/>
              <a:gd name="connsiteY29" fmla="*/ 222809 h 368332"/>
              <a:gd name="connsiteX30" fmla="*/ 239345 w 397672"/>
              <a:gd name="connsiteY30" fmla="*/ 222809 h 368332"/>
              <a:gd name="connsiteX31" fmla="*/ 239345 w 397672"/>
              <a:gd name="connsiteY31" fmla="*/ 349984 h 368332"/>
              <a:gd name="connsiteX32" fmla="*/ 239751 w 397672"/>
              <a:gd name="connsiteY32" fmla="*/ 352315 h 368332"/>
              <a:gd name="connsiteX33" fmla="*/ 239852 w 397672"/>
              <a:gd name="connsiteY33" fmla="*/ 352670 h 368332"/>
              <a:gd name="connsiteX34" fmla="*/ 240917 w 397672"/>
              <a:gd name="connsiteY34" fmla="*/ 354596 h 368332"/>
              <a:gd name="connsiteX35" fmla="*/ 241170 w 397672"/>
              <a:gd name="connsiteY35" fmla="*/ 354900 h 368332"/>
              <a:gd name="connsiteX36" fmla="*/ 242843 w 397672"/>
              <a:gd name="connsiteY36" fmla="*/ 356370 h 368332"/>
              <a:gd name="connsiteX37" fmla="*/ 243046 w 397672"/>
              <a:gd name="connsiteY37" fmla="*/ 356471 h 368332"/>
              <a:gd name="connsiteX38" fmla="*/ 245174 w 397672"/>
              <a:gd name="connsiteY38" fmla="*/ 357333 h 368332"/>
              <a:gd name="connsiteX39" fmla="*/ 245276 w 397672"/>
              <a:gd name="connsiteY39" fmla="*/ 357333 h 368332"/>
              <a:gd name="connsiteX40" fmla="*/ 245428 w 397672"/>
              <a:gd name="connsiteY40" fmla="*/ 357333 h 368332"/>
              <a:gd name="connsiteX41" fmla="*/ 245428 w 397672"/>
              <a:gd name="connsiteY41" fmla="*/ 357333 h 368332"/>
              <a:gd name="connsiteX42" fmla="*/ 293378 w 397672"/>
              <a:gd name="connsiteY42" fmla="*/ 368079 h 368332"/>
              <a:gd name="connsiteX43" fmla="*/ 295051 w 397672"/>
              <a:gd name="connsiteY43" fmla="*/ 368282 h 368332"/>
              <a:gd name="connsiteX44" fmla="*/ 299816 w 397672"/>
              <a:gd name="connsiteY44" fmla="*/ 366609 h 368332"/>
              <a:gd name="connsiteX45" fmla="*/ 302654 w 397672"/>
              <a:gd name="connsiteY45" fmla="*/ 360679 h 368332"/>
              <a:gd name="connsiteX46" fmla="*/ 302654 w 397672"/>
              <a:gd name="connsiteY46" fmla="*/ 357485 h 368332"/>
              <a:gd name="connsiteX47" fmla="*/ 366469 w 397672"/>
              <a:gd name="connsiteY47" fmla="*/ 357485 h 368332"/>
              <a:gd name="connsiteX48" fmla="*/ 374073 w 397672"/>
              <a:gd name="connsiteY48" fmla="*/ 349882 h 368332"/>
              <a:gd name="connsiteX49" fmla="*/ 374073 w 397672"/>
              <a:gd name="connsiteY49" fmla="*/ 81746 h 368332"/>
              <a:gd name="connsiteX50" fmla="*/ 387403 w 397672"/>
              <a:gd name="connsiteY50" fmla="*/ 86764 h 368332"/>
              <a:gd name="connsiteX51" fmla="*/ 390090 w 397672"/>
              <a:gd name="connsiteY51" fmla="*/ 87271 h 368332"/>
              <a:gd name="connsiteX52" fmla="*/ 397186 w 397672"/>
              <a:gd name="connsiteY52" fmla="*/ 82354 h 368332"/>
              <a:gd name="connsiteX53" fmla="*/ 392776 w 397672"/>
              <a:gd name="connsiteY53" fmla="*/ 72572 h 368332"/>
              <a:gd name="connsiteX54" fmla="*/ 110194 w 397672"/>
              <a:gd name="connsiteY54" fmla="*/ 214902 h 368332"/>
              <a:gd name="connsiteX55" fmla="*/ 143090 w 397672"/>
              <a:gd name="connsiteY55" fmla="*/ 221440 h 368332"/>
              <a:gd name="connsiteX56" fmla="*/ 143090 w 397672"/>
              <a:gd name="connsiteY56" fmla="*/ 343850 h 368332"/>
              <a:gd name="connsiteX57" fmla="*/ 110194 w 397672"/>
              <a:gd name="connsiteY57" fmla="*/ 351200 h 368332"/>
              <a:gd name="connsiteX58" fmla="*/ 110194 w 397672"/>
              <a:gd name="connsiteY58" fmla="*/ 214851 h 368332"/>
              <a:gd name="connsiteX59" fmla="*/ 287397 w 397672"/>
              <a:gd name="connsiteY59" fmla="*/ 351251 h 368332"/>
              <a:gd name="connsiteX60" fmla="*/ 254501 w 397672"/>
              <a:gd name="connsiteY60" fmla="*/ 343901 h 368332"/>
              <a:gd name="connsiteX61" fmla="*/ 254501 w 397672"/>
              <a:gd name="connsiteY61" fmla="*/ 221491 h 368332"/>
              <a:gd name="connsiteX62" fmla="*/ 287397 w 397672"/>
              <a:gd name="connsiteY62" fmla="*/ 214952 h 368332"/>
              <a:gd name="connsiteX63" fmla="*/ 287397 w 397672"/>
              <a:gd name="connsiteY63" fmla="*/ 351301 h 368332"/>
              <a:gd name="connsiteX64" fmla="*/ 358816 w 397672"/>
              <a:gd name="connsiteY64" fmla="*/ 76069 h 368332"/>
              <a:gd name="connsiteX65" fmla="*/ 358816 w 397672"/>
              <a:gd name="connsiteY65" fmla="*/ 342330 h 368332"/>
              <a:gd name="connsiteX66" fmla="*/ 302603 w 397672"/>
              <a:gd name="connsiteY66" fmla="*/ 342330 h 368332"/>
              <a:gd name="connsiteX67" fmla="*/ 302603 w 397672"/>
              <a:gd name="connsiteY67" fmla="*/ 205575 h 368332"/>
              <a:gd name="connsiteX68" fmla="*/ 299816 w 397672"/>
              <a:gd name="connsiteY68" fmla="*/ 199696 h 368332"/>
              <a:gd name="connsiteX69" fmla="*/ 293530 w 397672"/>
              <a:gd name="connsiteY69" fmla="*/ 198124 h 368332"/>
              <a:gd name="connsiteX70" fmla="*/ 246188 w 397672"/>
              <a:gd name="connsiteY70" fmla="*/ 207552 h 368332"/>
              <a:gd name="connsiteX71" fmla="*/ 151504 w 397672"/>
              <a:gd name="connsiteY71" fmla="*/ 207552 h 368332"/>
              <a:gd name="connsiteX72" fmla="*/ 104162 w 397672"/>
              <a:gd name="connsiteY72" fmla="*/ 198124 h 368332"/>
              <a:gd name="connsiteX73" fmla="*/ 97877 w 397672"/>
              <a:gd name="connsiteY73" fmla="*/ 199696 h 368332"/>
              <a:gd name="connsiteX74" fmla="*/ 95089 w 397672"/>
              <a:gd name="connsiteY74" fmla="*/ 205575 h 368332"/>
              <a:gd name="connsiteX75" fmla="*/ 95089 w 397672"/>
              <a:gd name="connsiteY75" fmla="*/ 342330 h 368332"/>
              <a:gd name="connsiteX76" fmla="*/ 38877 w 397672"/>
              <a:gd name="connsiteY76" fmla="*/ 342330 h 368332"/>
              <a:gd name="connsiteX77" fmla="*/ 38877 w 397672"/>
              <a:gd name="connsiteY77" fmla="*/ 76069 h 368332"/>
              <a:gd name="connsiteX78" fmla="*/ 198897 w 397672"/>
              <a:gd name="connsiteY78" fmla="*/ 15751 h 368332"/>
              <a:gd name="connsiteX79" fmla="*/ 358917 w 397672"/>
              <a:gd name="connsiteY79" fmla="*/ 76069 h 368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397672" h="368332">
                <a:moveTo>
                  <a:pt x="392675" y="72622"/>
                </a:moveTo>
                <a:lnTo>
                  <a:pt x="369105" y="63701"/>
                </a:lnTo>
                <a:cubicBezTo>
                  <a:pt x="369105" y="63701"/>
                  <a:pt x="369105" y="63701"/>
                  <a:pt x="369105" y="63701"/>
                </a:cubicBezTo>
                <a:lnTo>
                  <a:pt x="201482" y="494"/>
                </a:lnTo>
                <a:cubicBezTo>
                  <a:pt x="199759" y="-165"/>
                  <a:pt x="197832" y="-165"/>
                  <a:pt x="196109" y="494"/>
                </a:cubicBezTo>
                <a:lnTo>
                  <a:pt x="28486" y="63701"/>
                </a:lnTo>
                <a:cubicBezTo>
                  <a:pt x="28486" y="63701"/>
                  <a:pt x="28486" y="63701"/>
                  <a:pt x="28486" y="63701"/>
                </a:cubicBezTo>
                <a:lnTo>
                  <a:pt x="4916" y="72622"/>
                </a:lnTo>
                <a:cubicBezTo>
                  <a:pt x="1014" y="74092"/>
                  <a:pt x="-1014" y="78502"/>
                  <a:pt x="507" y="82405"/>
                </a:cubicBezTo>
                <a:cubicBezTo>
                  <a:pt x="1977" y="86308"/>
                  <a:pt x="6386" y="88335"/>
                  <a:pt x="10289" y="86815"/>
                </a:cubicBezTo>
                <a:lnTo>
                  <a:pt x="23620" y="81797"/>
                </a:lnTo>
                <a:lnTo>
                  <a:pt x="23620" y="349933"/>
                </a:lnTo>
                <a:cubicBezTo>
                  <a:pt x="23620" y="354140"/>
                  <a:pt x="27016" y="357536"/>
                  <a:pt x="31223" y="357536"/>
                </a:cubicBezTo>
                <a:lnTo>
                  <a:pt x="95039" y="357536"/>
                </a:lnTo>
                <a:lnTo>
                  <a:pt x="95039" y="360729"/>
                </a:lnTo>
                <a:cubicBezTo>
                  <a:pt x="95039" y="363061"/>
                  <a:pt x="96103" y="365240"/>
                  <a:pt x="97877" y="366660"/>
                </a:cubicBezTo>
                <a:cubicBezTo>
                  <a:pt x="99246" y="367724"/>
                  <a:pt x="100918" y="368332"/>
                  <a:pt x="102642" y="368332"/>
                </a:cubicBezTo>
                <a:cubicBezTo>
                  <a:pt x="103199" y="368332"/>
                  <a:pt x="103757" y="368282"/>
                  <a:pt x="104314" y="368130"/>
                </a:cubicBezTo>
                <a:lnTo>
                  <a:pt x="152265" y="357384"/>
                </a:lnTo>
                <a:cubicBezTo>
                  <a:pt x="152265" y="357384"/>
                  <a:pt x="152265" y="357384"/>
                  <a:pt x="152265" y="357384"/>
                </a:cubicBezTo>
                <a:lnTo>
                  <a:pt x="152417" y="357384"/>
                </a:lnTo>
                <a:cubicBezTo>
                  <a:pt x="152417" y="357384"/>
                  <a:pt x="152467" y="357333"/>
                  <a:pt x="152518" y="357333"/>
                </a:cubicBezTo>
                <a:cubicBezTo>
                  <a:pt x="153278" y="357130"/>
                  <a:pt x="153988" y="356826"/>
                  <a:pt x="154647" y="356471"/>
                </a:cubicBezTo>
                <a:cubicBezTo>
                  <a:pt x="154698" y="356471"/>
                  <a:pt x="154799" y="356421"/>
                  <a:pt x="154850" y="356370"/>
                </a:cubicBezTo>
                <a:cubicBezTo>
                  <a:pt x="155458" y="355965"/>
                  <a:pt x="156015" y="355458"/>
                  <a:pt x="156522" y="354900"/>
                </a:cubicBezTo>
                <a:cubicBezTo>
                  <a:pt x="156624" y="354799"/>
                  <a:pt x="156674" y="354698"/>
                  <a:pt x="156776" y="354596"/>
                </a:cubicBezTo>
                <a:cubicBezTo>
                  <a:pt x="157232" y="354039"/>
                  <a:pt x="157587" y="353380"/>
                  <a:pt x="157840" y="352670"/>
                </a:cubicBezTo>
                <a:cubicBezTo>
                  <a:pt x="157840" y="352569"/>
                  <a:pt x="157891" y="352417"/>
                  <a:pt x="157942" y="352315"/>
                </a:cubicBezTo>
                <a:cubicBezTo>
                  <a:pt x="158195" y="351555"/>
                  <a:pt x="158347" y="350795"/>
                  <a:pt x="158347" y="349984"/>
                </a:cubicBezTo>
                <a:lnTo>
                  <a:pt x="158347" y="222809"/>
                </a:lnTo>
                <a:lnTo>
                  <a:pt x="239345" y="222809"/>
                </a:lnTo>
                <a:lnTo>
                  <a:pt x="239345" y="349984"/>
                </a:lnTo>
                <a:cubicBezTo>
                  <a:pt x="239345" y="350795"/>
                  <a:pt x="239497" y="351555"/>
                  <a:pt x="239751" y="352315"/>
                </a:cubicBezTo>
                <a:cubicBezTo>
                  <a:pt x="239751" y="352417"/>
                  <a:pt x="239802" y="352569"/>
                  <a:pt x="239852" y="352670"/>
                </a:cubicBezTo>
                <a:cubicBezTo>
                  <a:pt x="240106" y="353380"/>
                  <a:pt x="240461" y="353988"/>
                  <a:pt x="240917" y="354596"/>
                </a:cubicBezTo>
                <a:cubicBezTo>
                  <a:pt x="241018" y="354698"/>
                  <a:pt x="241069" y="354799"/>
                  <a:pt x="241170" y="354900"/>
                </a:cubicBezTo>
                <a:cubicBezTo>
                  <a:pt x="241677" y="355458"/>
                  <a:pt x="242184" y="355965"/>
                  <a:pt x="242843" y="356370"/>
                </a:cubicBezTo>
                <a:cubicBezTo>
                  <a:pt x="242894" y="356370"/>
                  <a:pt x="242995" y="356421"/>
                  <a:pt x="243046" y="356471"/>
                </a:cubicBezTo>
                <a:cubicBezTo>
                  <a:pt x="243705" y="356877"/>
                  <a:pt x="244414" y="357181"/>
                  <a:pt x="245174" y="357333"/>
                </a:cubicBezTo>
                <a:cubicBezTo>
                  <a:pt x="245174" y="357333"/>
                  <a:pt x="245225" y="357333"/>
                  <a:pt x="245276" y="357333"/>
                </a:cubicBezTo>
                <a:lnTo>
                  <a:pt x="245428" y="357333"/>
                </a:lnTo>
                <a:cubicBezTo>
                  <a:pt x="245428" y="357333"/>
                  <a:pt x="245428" y="357333"/>
                  <a:pt x="245428" y="357333"/>
                </a:cubicBezTo>
                <a:lnTo>
                  <a:pt x="293378" y="368079"/>
                </a:lnTo>
                <a:cubicBezTo>
                  <a:pt x="293936" y="368180"/>
                  <a:pt x="294493" y="368282"/>
                  <a:pt x="295051" y="368282"/>
                </a:cubicBezTo>
                <a:cubicBezTo>
                  <a:pt x="296774" y="368282"/>
                  <a:pt x="298447" y="367724"/>
                  <a:pt x="299816" y="366609"/>
                </a:cubicBezTo>
                <a:cubicBezTo>
                  <a:pt x="301640" y="365190"/>
                  <a:pt x="302654" y="362959"/>
                  <a:pt x="302654" y="360679"/>
                </a:cubicBezTo>
                <a:lnTo>
                  <a:pt x="302654" y="357485"/>
                </a:lnTo>
                <a:lnTo>
                  <a:pt x="366469" y="357485"/>
                </a:lnTo>
                <a:cubicBezTo>
                  <a:pt x="370676" y="357485"/>
                  <a:pt x="374073" y="354089"/>
                  <a:pt x="374073" y="349882"/>
                </a:cubicBezTo>
                <a:lnTo>
                  <a:pt x="374073" y="81746"/>
                </a:lnTo>
                <a:lnTo>
                  <a:pt x="387403" y="86764"/>
                </a:lnTo>
                <a:cubicBezTo>
                  <a:pt x="388265" y="87119"/>
                  <a:pt x="389177" y="87271"/>
                  <a:pt x="390090" y="87271"/>
                </a:cubicBezTo>
                <a:cubicBezTo>
                  <a:pt x="393182" y="87271"/>
                  <a:pt x="396071" y="85395"/>
                  <a:pt x="397186" y="82354"/>
                </a:cubicBezTo>
                <a:cubicBezTo>
                  <a:pt x="398656" y="78401"/>
                  <a:pt x="396679" y="74042"/>
                  <a:pt x="392776" y="72572"/>
                </a:cubicBezTo>
                <a:close/>
                <a:moveTo>
                  <a:pt x="110194" y="214902"/>
                </a:moveTo>
                <a:lnTo>
                  <a:pt x="143090" y="221440"/>
                </a:lnTo>
                <a:lnTo>
                  <a:pt x="143090" y="343850"/>
                </a:lnTo>
                <a:lnTo>
                  <a:pt x="110194" y="351200"/>
                </a:lnTo>
                <a:lnTo>
                  <a:pt x="110194" y="214851"/>
                </a:lnTo>
                <a:close/>
                <a:moveTo>
                  <a:pt x="287397" y="351251"/>
                </a:moveTo>
                <a:lnTo>
                  <a:pt x="254501" y="343901"/>
                </a:lnTo>
                <a:lnTo>
                  <a:pt x="254501" y="221491"/>
                </a:lnTo>
                <a:lnTo>
                  <a:pt x="287397" y="214952"/>
                </a:lnTo>
                <a:lnTo>
                  <a:pt x="287397" y="351301"/>
                </a:lnTo>
                <a:close/>
                <a:moveTo>
                  <a:pt x="358816" y="76069"/>
                </a:moveTo>
                <a:lnTo>
                  <a:pt x="358816" y="342330"/>
                </a:lnTo>
                <a:lnTo>
                  <a:pt x="302603" y="342330"/>
                </a:lnTo>
                <a:lnTo>
                  <a:pt x="302603" y="205575"/>
                </a:lnTo>
                <a:cubicBezTo>
                  <a:pt x="302603" y="203294"/>
                  <a:pt x="301590" y="201115"/>
                  <a:pt x="299816" y="199696"/>
                </a:cubicBezTo>
                <a:cubicBezTo>
                  <a:pt x="298041" y="198226"/>
                  <a:pt x="295710" y="197668"/>
                  <a:pt x="293530" y="198124"/>
                </a:cubicBezTo>
                <a:lnTo>
                  <a:pt x="246188" y="207552"/>
                </a:lnTo>
                <a:lnTo>
                  <a:pt x="151504" y="207552"/>
                </a:lnTo>
                <a:lnTo>
                  <a:pt x="104162" y="198124"/>
                </a:lnTo>
                <a:cubicBezTo>
                  <a:pt x="101932" y="197668"/>
                  <a:pt x="99601" y="198276"/>
                  <a:pt x="97877" y="199696"/>
                </a:cubicBezTo>
                <a:cubicBezTo>
                  <a:pt x="96103" y="201115"/>
                  <a:pt x="95089" y="203294"/>
                  <a:pt x="95089" y="205575"/>
                </a:cubicBezTo>
                <a:lnTo>
                  <a:pt x="95089" y="342330"/>
                </a:lnTo>
                <a:lnTo>
                  <a:pt x="38877" y="342330"/>
                </a:lnTo>
                <a:lnTo>
                  <a:pt x="38877" y="76069"/>
                </a:lnTo>
                <a:lnTo>
                  <a:pt x="198897" y="15751"/>
                </a:lnTo>
                <a:lnTo>
                  <a:pt x="358917" y="76069"/>
                </a:lnTo>
                <a:close/>
              </a:path>
            </a:pathLst>
          </a:custGeom>
          <a:solidFill>
            <a:schemeClr val="bg1"/>
          </a:solidFill>
          <a:ln w="5064" cap="flat">
            <a:noFill/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50" name="Frihandsfigur: Form 49">
            <a:extLst>
              <a:ext uri="{FF2B5EF4-FFF2-40B4-BE49-F238E27FC236}">
                <a16:creationId xmlns:a16="http://schemas.microsoft.com/office/drawing/2014/main" id="{DFF9C907-B176-ABF6-DE2D-5A5B77951D52}"/>
              </a:ext>
            </a:extLst>
          </p:cNvPr>
          <p:cNvSpPr/>
          <p:nvPr/>
        </p:nvSpPr>
        <p:spPr>
          <a:xfrm>
            <a:off x="4143914" y="3976858"/>
            <a:ext cx="483308" cy="483308"/>
          </a:xfrm>
          <a:custGeom>
            <a:avLst/>
            <a:gdLst>
              <a:gd name="connsiteX0" fmla="*/ 187442 w 374883"/>
              <a:gd name="connsiteY0" fmla="*/ 0 h 374883"/>
              <a:gd name="connsiteX1" fmla="*/ 0 w 374883"/>
              <a:gd name="connsiteY1" fmla="*/ 187442 h 374883"/>
              <a:gd name="connsiteX2" fmla="*/ 187442 w 374883"/>
              <a:gd name="connsiteY2" fmla="*/ 374884 h 374883"/>
              <a:gd name="connsiteX3" fmla="*/ 374884 w 374883"/>
              <a:gd name="connsiteY3" fmla="*/ 187442 h 374883"/>
              <a:gd name="connsiteX4" fmla="*/ 187442 w 374883"/>
              <a:gd name="connsiteY4" fmla="*/ 0 h 374883"/>
              <a:gd name="connsiteX5" fmla="*/ 247760 w 374883"/>
              <a:gd name="connsiteY5" fmla="*/ 117037 h 374883"/>
              <a:gd name="connsiteX6" fmla="*/ 224038 w 374883"/>
              <a:gd name="connsiteY6" fmla="*/ 117037 h 374883"/>
              <a:gd name="connsiteX7" fmla="*/ 200925 w 374883"/>
              <a:gd name="connsiteY7" fmla="*/ 136501 h 374883"/>
              <a:gd name="connsiteX8" fmla="*/ 200925 w 374883"/>
              <a:gd name="connsiteY8" fmla="*/ 152670 h 374883"/>
              <a:gd name="connsiteX9" fmla="*/ 246493 w 374883"/>
              <a:gd name="connsiteY9" fmla="*/ 152670 h 374883"/>
              <a:gd name="connsiteX10" fmla="*/ 240664 w 374883"/>
              <a:gd name="connsiteY10" fmla="*/ 192764 h 374883"/>
              <a:gd name="connsiteX11" fmla="*/ 200925 w 374883"/>
              <a:gd name="connsiteY11" fmla="*/ 192764 h 374883"/>
              <a:gd name="connsiteX12" fmla="*/ 200925 w 374883"/>
              <a:gd name="connsiteY12" fmla="*/ 295153 h 374883"/>
              <a:gd name="connsiteX13" fmla="*/ 154039 w 374883"/>
              <a:gd name="connsiteY13" fmla="*/ 295153 h 374883"/>
              <a:gd name="connsiteX14" fmla="*/ 154039 w 374883"/>
              <a:gd name="connsiteY14" fmla="*/ 192764 h 374883"/>
              <a:gd name="connsiteX15" fmla="*/ 116530 w 374883"/>
              <a:gd name="connsiteY15" fmla="*/ 192764 h 374883"/>
              <a:gd name="connsiteX16" fmla="*/ 116530 w 374883"/>
              <a:gd name="connsiteY16" fmla="*/ 152670 h 374883"/>
              <a:gd name="connsiteX17" fmla="*/ 154039 w 374883"/>
              <a:gd name="connsiteY17" fmla="*/ 152670 h 374883"/>
              <a:gd name="connsiteX18" fmla="*/ 154039 w 374883"/>
              <a:gd name="connsiteY18" fmla="*/ 132548 h 374883"/>
              <a:gd name="connsiteX19" fmla="*/ 213090 w 374883"/>
              <a:gd name="connsiteY19" fmla="*/ 79731 h 374883"/>
              <a:gd name="connsiteX20" fmla="*/ 247760 w 374883"/>
              <a:gd name="connsiteY20" fmla="*/ 81303 h 374883"/>
              <a:gd name="connsiteX21" fmla="*/ 247760 w 374883"/>
              <a:gd name="connsiteY21" fmla="*/ 117037 h 374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374883" h="374883">
                <a:moveTo>
                  <a:pt x="187442" y="0"/>
                </a:moveTo>
                <a:cubicBezTo>
                  <a:pt x="83888" y="0"/>
                  <a:pt x="0" y="83938"/>
                  <a:pt x="0" y="187442"/>
                </a:cubicBezTo>
                <a:cubicBezTo>
                  <a:pt x="0" y="290945"/>
                  <a:pt x="83938" y="374884"/>
                  <a:pt x="187442" y="374884"/>
                </a:cubicBezTo>
                <a:cubicBezTo>
                  <a:pt x="290946" y="374884"/>
                  <a:pt x="374884" y="290945"/>
                  <a:pt x="374884" y="187442"/>
                </a:cubicBezTo>
                <a:cubicBezTo>
                  <a:pt x="374884" y="83938"/>
                  <a:pt x="290946" y="0"/>
                  <a:pt x="187442" y="0"/>
                </a:cubicBezTo>
                <a:close/>
                <a:moveTo>
                  <a:pt x="247760" y="117037"/>
                </a:moveTo>
                <a:lnTo>
                  <a:pt x="224038" y="117037"/>
                </a:lnTo>
                <a:cubicBezTo>
                  <a:pt x="205436" y="117037"/>
                  <a:pt x="200925" y="124944"/>
                  <a:pt x="200925" y="136501"/>
                </a:cubicBezTo>
                <a:lnTo>
                  <a:pt x="200925" y="152670"/>
                </a:lnTo>
                <a:lnTo>
                  <a:pt x="246493" y="152670"/>
                </a:lnTo>
                <a:lnTo>
                  <a:pt x="240664" y="192764"/>
                </a:lnTo>
                <a:lnTo>
                  <a:pt x="200925" y="192764"/>
                </a:lnTo>
                <a:lnTo>
                  <a:pt x="200925" y="295153"/>
                </a:lnTo>
                <a:lnTo>
                  <a:pt x="154039" y="295153"/>
                </a:lnTo>
                <a:lnTo>
                  <a:pt x="154039" y="192764"/>
                </a:lnTo>
                <a:lnTo>
                  <a:pt x="116530" y="192764"/>
                </a:lnTo>
                <a:lnTo>
                  <a:pt x="116530" y="152670"/>
                </a:lnTo>
                <a:lnTo>
                  <a:pt x="154039" y="152670"/>
                </a:lnTo>
                <a:lnTo>
                  <a:pt x="154039" y="132548"/>
                </a:lnTo>
                <a:cubicBezTo>
                  <a:pt x="154039" y="98334"/>
                  <a:pt x="178724" y="79731"/>
                  <a:pt x="213090" y="79731"/>
                </a:cubicBezTo>
                <a:cubicBezTo>
                  <a:pt x="229513" y="79731"/>
                  <a:pt x="243654" y="80796"/>
                  <a:pt x="247760" y="81303"/>
                </a:cubicBezTo>
                <a:lnTo>
                  <a:pt x="247760" y="117037"/>
                </a:lnTo>
                <a:close/>
              </a:path>
            </a:pathLst>
          </a:custGeom>
          <a:solidFill>
            <a:schemeClr val="bg1"/>
          </a:solidFill>
          <a:ln w="5064" cap="flat">
            <a:noFill/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51" name="Frihandsfigur: Form 50">
            <a:extLst>
              <a:ext uri="{FF2B5EF4-FFF2-40B4-BE49-F238E27FC236}">
                <a16:creationId xmlns:a16="http://schemas.microsoft.com/office/drawing/2014/main" id="{95AD3E22-7994-7DA9-8517-1DAED29D0B64}"/>
              </a:ext>
            </a:extLst>
          </p:cNvPr>
          <p:cNvSpPr/>
          <p:nvPr/>
        </p:nvSpPr>
        <p:spPr>
          <a:xfrm>
            <a:off x="463028" y="3976858"/>
            <a:ext cx="483308" cy="483308"/>
          </a:xfrm>
          <a:custGeom>
            <a:avLst/>
            <a:gdLst>
              <a:gd name="connsiteX0" fmla="*/ 187442 w 374883"/>
              <a:gd name="connsiteY0" fmla="*/ 374884 h 374883"/>
              <a:gd name="connsiteX1" fmla="*/ 374884 w 374883"/>
              <a:gd name="connsiteY1" fmla="*/ 187442 h 374883"/>
              <a:gd name="connsiteX2" fmla="*/ 187442 w 374883"/>
              <a:gd name="connsiteY2" fmla="*/ 0 h 374883"/>
              <a:gd name="connsiteX3" fmla="*/ 0 w 374883"/>
              <a:gd name="connsiteY3" fmla="*/ 187442 h 374883"/>
              <a:gd name="connsiteX4" fmla="*/ 187442 w 374883"/>
              <a:gd name="connsiteY4" fmla="*/ 374884 h 374883"/>
              <a:gd name="connsiteX5" fmla="*/ 168688 w 374883"/>
              <a:gd name="connsiteY5" fmla="*/ 149933 h 374883"/>
              <a:gd name="connsiteX6" fmla="*/ 206196 w 374883"/>
              <a:gd name="connsiteY6" fmla="*/ 149933 h 374883"/>
              <a:gd name="connsiteX7" fmla="*/ 206196 w 374883"/>
              <a:gd name="connsiteY7" fmla="*/ 167674 h 374883"/>
              <a:gd name="connsiteX8" fmla="*/ 237926 w 374883"/>
              <a:gd name="connsiteY8" fmla="*/ 149933 h 374883"/>
              <a:gd name="connsiteX9" fmla="*/ 281213 w 374883"/>
              <a:gd name="connsiteY9" fmla="*/ 202192 h 374883"/>
              <a:gd name="connsiteX10" fmla="*/ 281213 w 374883"/>
              <a:gd name="connsiteY10" fmla="*/ 262408 h 374883"/>
              <a:gd name="connsiteX11" fmla="*/ 243705 w 374883"/>
              <a:gd name="connsiteY11" fmla="*/ 262408 h 374883"/>
              <a:gd name="connsiteX12" fmla="*/ 243705 w 374883"/>
              <a:gd name="connsiteY12" fmla="*/ 206146 h 374883"/>
              <a:gd name="connsiteX13" fmla="*/ 226420 w 374883"/>
              <a:gd name="connsiteY13" fmla="*/ 179890 h 374883"/>
              <a:gd name="connsiteX14" fmla="*/ 206247 w 374883"/>
              <a:gd name="connsiteY14" fmla="*/ 206146 h 374883"/>
              <a:gd name="connsiteX15" fmla="*/ 206247 w 374883"/>
              <a:gd name="connsiteY15" fmla="*/ 262408 h 374883"/>
              <a:gd name="connsiteX16" fmla="*/ 168738 w 374883"/>
              <a:gd name="connsiteY16" fmla="*/ 262408 h 374883"/>
              <a:gd name="connsiteX17" fmla="*/ 168738 w 374883"/>
              <a:gd name="connsiteY17" fmla="*/ 149933 h 374883"/>
              <a:gd name="connsiteX18" fmla="*/ 131179 w 374883"/>
              <a:gd name="connsiteY18" fmla="*/ 93721 h 374883"/>
              <a:gd name="connsiteX19" fmla="*/ 149933 w 374883"/>
              <a:gd name="connsiteY19" fmla="*/ 112475 h 374883"/>
              <a:gd name="connsiteX20" fmla="*/ 131179 w 374883"/>
              <a:gd name="connsiteY20" fmla="*/ 131230 h 374883"/>
              <a:gd name="connsiteX21" fmla="*/ 112425 w 374883"/>
              <a:gd name="connsiteY21" fmla="*/ 112475 h 374883"/>
              <a:gd name="connsiteX22" fmla="*/ 131179 w 374883"/>
              <a:gd name="connsiteY22" fmla="*/ 93721 h 374883"/>
              <a:gd name="connsiteX23" fmla="*/ 112475 w 374883"/>
              <a:gd name="connsiteY23" fmla="*/ 149933 h 374883"/>
              <a:gd name="connsiteX24" fmla="*/ 149984 w 374883"/>
              <a:gd name="connsiteY24" fmla="*/ 149933 h 374883"/>
              <a:gd name="connsiteX25" fmla="*/ 149984 w 374883"/>
              <a:gd name="connsiteY25" fmla="*/ 262408 h 374883"/>
              <a:gd name="connsiteX26" fmla="*/ 112475 w 374883"/>
              <a:gd name="connsiteY26" fmla="*/ 262408 h 374883"/>
              <a:gd name="connsiteX27" fmla="*/ 112475 w 374883"/>
              <a:gd name="connsiteY27" fmla="*/ 149933 h 374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374883" h="374883">
                <a:moveTo>
                  <a:pt x="187442" y="374884"/>
                </a:moveTo>
                <a:cubicBezTo>
                  <a:pt x="290996" y="374884"/>
                  <a:pt x="374884" y="290945"/>
                  <a:pt x="374884" y="187442"/>
                </a:cubicBezTo>
                <a:cubicBezTo>
                  <a:pt x="374884" y="83938"/>
                  <a:pt x="290945" y="0"/>
                  <a:pt x="187442" y="0"/>
                </a:cubicBezTo>
                <a:cubicBezTo>
                  <a:pt x="83938" y="0"/>
                  <a:pt x="0" y="83938"/>
                  <a:pt x="0" y="187442"/>
                </a:cubicBezTo>
                <a:cubicBezTo>
                  <a:pt x="0" y="290945"/>
                  <a:pt x="83938" y="374884"/>
                  <a:pt x="187442" y="374884"/>
                </a:cubicBezTo>
                <a:close/>
                <a:moveTo>
                  <a:pt x="168688" y="149933"/>
                </a:moveTo>
                <a:lnTo>
                  <a:pt x="206196" y="149933"/>
                </a:lnTo>
                <a:lnTo>
                  <a:pt x="206196" y="167674"/>
                </a:lnTo>
                <a:cubicBezTo>
                  <a:pt x="211011" y="159057"/>
                  <a:pt x="220389" y="149933"/>
                  <a:pt x="237926" y="149933"/>
                </a:cubicBezTo>
                <a:cubicBezTo>
                  <a:pt x="274472" y="149933"/>
                  <a:pt x="281213" y="172641"/>
                  <a:pt x="281213" y="202192"/>
                </a:cubicBezTo>
                <a:lnTo>
                  <a:pt x="281213" y="262408"/>
                </a:lnTo>
                <a:lnTo>
                  <a:pt x="243705" y="262408"/>
                </a:lnTo>
                <a:lnTo>
                  <a:pt x="243705" y="206146"/>
                </a:lnTo>
                <a:cubicBezTo>
                  <a:pt x="243705" y="193423"/>
                  <a:pt x="244921" y="179890"/>
                  <a:pt x="226420" y="179890"/>
                </a:cubicBezTo>
                <a:cubicBezTo>
                  <a:pt x="207920" y="179890"/>
                  <a:pt x="206247" y="191801"/>
                  <a:pt x="206247" y="206146"/>
                </a:cubicBezTo>
                <a:lnTo>
                  <a:pt x="206247" y="262408"/>
                </a:lnTo>
                <a:lnTo>
                  <a:pt x="168738" y="262408"/>
                </a:lnTo>
                <a:lnTo>
                  <a:pt x="168738" y="149933"/>
                </a:lnTo>
                <a:close/>
                <a:moveTo>
                  <a:pt x="131179" y="93721"/>
                </a:moveTo>
                <a:cubicBezTo>
                  <a:pt x="141519" y="93721"/>
                  <a:pt x="149933" y="102135"/>
                  <a:pt x="149933" y="112475"/>
                </a:cubicBezTo>
                <a:cubicBezTo>
                  <a:pt x="149933" y="122816"/>
                  <a:pt x="141519" y="131230"/>
                  <a:pt x="131179" y="131230"/>
                </a:cubicBezTo>
                <a:cubicBezTo>
                  <a:pt x="120839" y="131230"/>
                  <a:pt x="112425" y="122816"/>
                  <a:pt x="112425" y="112475"/>
                </a:cubicBezTo>
                <a:cubicBezTo>
                  <a:pt x="112425" y="102135"/>
                  <a:pt x="120839" y="93721"/>
                  <a:pt x="131179" y="93721"/>
                </a:cubicBezTo>
                <a:close/>
                <a:moveTo>
                  <a:pt x="112475" y="149933"/>
                </a:moveTo>
                <a:lnTo>
                  <a:pt x="149984" y="149933"/>
                </a:lnTo>
                <a:lnTo>
                  <a:pt x="149984" y="262408"/>
                </a:lnTo>
                <a:lnTo>
                  <a:pt x="112475" y="262408"/>
                </a:lnTo>
                <a:lnTo>
                  <a:pt x="112475" y="149933"/>
                </a:lnTo>
                <a:close/>
              </a:path>
            </a:pathLst>
          </a:custGeom>
          <a:solidFill>
            <a:schemeClr val="bg1"/>
          </a:solidFill>
          <a:ln w="5064" cap="flat">
            <a:noFill/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grpSp>
        <p:nvGrpSpPr>
          <p:cNvPr id="52" name="Bild 3">
            <a:extLst>
              <a:ext uri="{FF2B5EF4-FFF2-40B4-BE49-F238E27FC236}">
                <a16:creationId xmlns:a16="http://schemas.microsoft.com/office/drawing/2014/main" id="{FB256044-BE98-AF20-7596-AFC86DE2A108}"/>
              </a:ext>
            </a:extLst>
          </p:cNvPr>
          <p:cNvGrpSpPr/>
          <p:nvPr/>
        </p:nvGrpSpPr>
        <p:grpSpPr>
          <a:xfrm>
            <a:off x="2310848" y="3976858"/>
            <a:ext cx="483308" cy="483308"/>
            <a:chOff x="3586817" y="4413182"/>
            <a:chExt cx="374883" cy="374883"/>
          </a:xfrm>
          <a:solidFill>
            <a:schemeClr val="bg1"/>
          </a:solidFill>
        </p:grpSpPr>
        <p:sp>
          <p:nvSpPr>
            <p:cNvPr id="53" name="Frihandsfigur: Form 52">
              <a:extLst>
                <a:ext uri="{FF2B5EF4-FFF2-40B4-BE49-F238E27FC236}">
                  <a16:creationId xmlns:a16="http://schemas.microsoft.com/office/drawing/2014/main" id="{578AB974-6487-AE50-EEFE-31B4CA42DC96}"/>
                </a:ext>
              </a:extLst>
            </p:cNvPr>
            <p:cNvSpPr/>
            <p:nvPr/>
          </p:nvSpPr>
          <p:spPr>
            <a:xfrm>
              <a:off x="3736750" y="4563115"/>
              <a:ext cx="75017" cy="75017"/>
            </a:xfrm>
            <a:custGeom>
              <a:avLst/>
              <a:gdLst>
                <a:gd name="connsiteX0" fmla="*/ 75017 w 75017"/>
                <a:gd name="connsiteY0" fmla="*/ 37509 h 75017"/>
                <a:gd name="connsiteX1" fmla="*/ 37508 w 75017"/>
                <a:gd name="connsiteY1" fmla="*/ 75017 h 75017"/>
                <a:gd name="connsiteX2" fmla="*/ 0 w 75017"/>
                <a:gd name="connsiteY2" fmla="*/ 37509 h 75017"/>
                <a:gd name="connsiteX3" fmla="*/ 37508 w 75017"/>
                <a:gd name="connsiteY3" fmla="*/ 0 h 75017"/>
                <a:gd name="connsiteX4" fmla="*/ 75017 w 75017"/>
                <a:gd name="connsiteY4" fmla="*/ 37509 h 75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017" h="75017">
                  <a:moveTo>
                    <a:pt x="75017" y="37509"/>
                  </a:moveTo>
                  <a:cubicBezTo>
                    <a:pt x="75017" y="58224"/>
                    <a:pt x="58224" y="75017"/>
                    <a:pt x="37508" y="75017"/>
                  </a:cubicBezTo>
                  <a:cubicBezTo>
                    <a:pt x="16793" y="75017"/>
                    <a:pt x="0" y="58224"/>
                    <a:pt x="0" y="37509"/>
                  </a:cubicBezTo>
                  <a:cubicBezTo>
                    <a:pt x="0" y="16793"/>
                    <a:pt x="16793" y="0"/>
                    <a:pt x="37508" y="0"/>
                  </a:cubicBezTo>
                  <a:cubicBezTo>
                    <a:pt x="58224" y="0"/>
                    <a:pt x="75017" y="16793"/>
                    <a:pt x="75017" y="37509"/>
                  </a:cubicBezTo>
                  <a:close/>
                </a:path>
              </a:pathLst>
            </a:custGeom>
            <a:grpFill/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54" name="Frihandsfigur: Form 53">
              <a:extLst>
                <a:ext uri="{FF2B5EF4-FFF2-40B4-BE49-F238E27FC236}">
                  <a16:creationId xmlns:a16="http://schemas.microsoft.com/office/drawing/2014/main" id="{441945C5-8421-A840-1A04-7B2BE93546FC}"/>
                </a:ext>
              </a:extLst>
            </p:cNvPr>
            <p:cNvSpPr/>
            <p:nvPr/>
          </p:nvSpPr>
          <p:spPr>
            <a:xfrm>
              <a:off x="3586817" y="4413182"/>
              <a:ext cx="374883" cy="374883"/>
            </a:xfrm>
            <a:custGeom>
              <a:avLst/>
              <a:gdLst>
                <a:gd name="connsiteX0" fmla="*/ 187442 w 374883"/>
                <a:gd name="connsiteY0" fmla="*/ 374884 h 374883"/>
                <a:gd name="connsiteX1" fmla="*/ 374884 w 374883"/>
                <a:gd name="connsiteY1" fmla="*/ 187442 h 374883"/>
                <a:gd name="connsiteX2" fmla="*/ 187442 w 374883"/>
                <a:gd name="connsiteY2" fmla="*/ 0 h 374883"/>
                <a:gd name="connsiteX3" fmla="*/ 0 w 374883"/>
                <a:gd name="connsiteY3" fmla="*/ 187442 h 374883"/>
                <a:gd name="connsiteX4" fmla="*/ 187442 w 374883"/>
                <a:gd name="connsiteY4" fmla="*/ 374884 h 374883"/>
                <a:gd name="connsiteX5" fmla="*/ 93721 w 374883"/>
                <a:gd name="connsiteY5" fmla="*/ 131179 h 374883"/>
                <a:gd name="connsiteX6" fmla="*/ 131230 w 374883"/>
                <a:gd name="connsiteY6" fmla="*/ 93670 h 374883"/>
                <a:gd name="connsiteX7" fmla="*/ 243705 w 374883"/>
                <a:gd name="connsiteY7" fmla="*/ 93670 h 374883"/>
                <a:gd name="connsiteX8" fmla="*/ 281214 w 374883"/>
                <a:gd name="connsiteY8" fmla="*/ 131179 h 374883"/>
                <a:gd name="connsiteX9" fmla="*/ 281214 w 374883"/>
                <a:gd name="connsiteY9" fmla="*/ 243654 h 374883"/>
                <a:gd name="connsiteX10" fmla="*/ 243705 w 374883"/>
                <a:gd name="connsiteY10" fmla="*/ 281163 h 374883"/>
                <a:gd name="connsiteX11" fmla="*/ 131230 w 374883"/>
                <a:gd name="connsiteY11" fmla="*/ 281163 h 374883"/>
                <a:gd name="connsiteX12" fmla="*/ 93721 w 374883"/>
                <a:gd name="connsiteY12" fmla="*/ 243654 h 374883"/>
                <a:gd name="connsiteX13" fmla="*/ 93721 w 374883"/>
                <a:gd name="connsiteY13" fmla="*/ 131179 h 374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4883" h="374883">
                  <a:moveTo>
                    <a:pt x="187442" y="374884"/>
                  </a:moveTo>
                  <a:cubicBezTo>
                    <a:pt x="290996" y="374884"/>
                    <a:pt x="374884" y="290945"/>
                    <a:pt x="374884" y="187442"/>
                  </a:cubicBezTo>
                  <a:cubicBezTo>
                    <a:pt x="374884" y="83938"/>
                    <a:pt x="290946" y="0"/>
                    <a:pt x="187442" y="0"/>
                  </a:cubicBezTo>
                  <a:cubicBezTo>
                    <a:pt x="83938" y="0"/>
                    <a:pt x="0" y="83938"/>
                    <a:pt x="0" y="187442"/>
                  </a:cubicBezTo>
                  <a:cubicBezTo>
                    <a:pt x="0" y="290945"/>
                    <a:pt x="83938" y="374884"/>
                    <a:pt x="187442" y="374884"/>
                  </a:cubicBezTo>
                  <a:close/>
                  <a:moveTo>
                    <a:pt x="93721" y="131179"/>
                  </a:moveTo>
                  <a:cubicBezTo>
                    <a:pt x="93721" y="110549"/>
                    <a:pt x="110600" y="93670"/>
                    <a:pt x="131230" y="93670"/>
                  </a:cubicBezTo>
                  <a:lnTo>
                    <a:pt x="243705" y="93670"/>
                  </a:lnTo>
                  <a:cubicBezTo>
                    <a:pt x="264335" y="93670"/>
                    <a:pt x="281214" y="110549"/>
                    <a:pt x="281214" y="131179"/>
                  </a:cubicBezTo>
                  <a:lnTo>
                    <a:pt x="281214" y="243654"/>
                  </a:lnTo>
                  <a:cubicBezTo>
                    <a:pt x="281214" y="264284"/>
                    <a:pt x="264335" y="281163"/>
                    <a:pt x="243705" y="281163"/>
                  </a:cubicBezTo>
                  <a:lnTo>
                    <a:pt x="131230" y="281163"/>
                  </a:lnTo>
                  <a:cubicBezTo>
                    <a:pt x="110600" y="281163"/>
                    <a:pt x="93721" y="264284"/>
                    <a:pt x="93721" y="243654"/>
                  </a:cubicBezTo>
                  <a:lnTo>
                    <a:pt x="93721" y="131179"/>
                  </a:lnTo>
                  <a:close/>
                </a:path>
              </a:pathLst>
            </a:custGeom>
            <a:grpFill/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55" name="Frihandsfigur: Form 54">
              <a:extLst>
                <a:ext uri="{FF2B5EF4-FFF2-40B4-BE49-F238E27FC236}">
                  <a16:creationId xmlns:a16="http://schemas.microsoft.com/office/drawing/2014/main" id="{DC0953BC-632A-FF98-0B01-D4B20EDB5290}"/>
                </a:ext>
              </a:extLst>
            </p:cNvPr>
            <p:cNvSpPr/>
            <p:nvPr/>
          </p:nvSpPr>
          <p:spPr>
            <a:xfrm>
              <a:off x="3816431" y="4530320"/>
              <a:ext cx="28080" cy="28080"/>
            </a:xfrm>
            <a:custGeom>
              <a:avLst/>
              <a:gdLst>
                <a:gd name="connsiteX0" fmla="*/ 28081 w 28080"/>
                <a:gd name="connsiteY0" fmla="*/ 14040 h 28080"/>
                <a:gd name="connsiteX1" fmla="*/ 14040 w 28080"/>
                <a:gd name="connsiteY1" fmla="*/ 28081 h 28080"/>
                <a:gd name="connsiteX2" fmla="*/ 0 w 28080"/>
                <a:gd name="connsiteY2" fmla="*/ 14040 h 28080"/>
                <a:gd name="connsiteX3" fmla="*/ 14040 w 28080"/>
                <a:gd name="connsiteY3" fmla="*/ 0 h 28080"/>
                <a:gd name="connsiteX4" fmla="*/ 28081 w 28080"/>
                <a:gd name="connsiteY4" fmla="*/ 14040 h 28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080" h="28080">
                  <a:moveTo>
                    <a:pt x="28081" y="14040"/>
                  </a:moveTo>
                  <a:cubicBezTo>
                    <a:pt x="28081" y="21795"/>
                    <a:pt x="21795" y="28081"/>
                    <a:pt x="14040" y="28081"/>
                  </a:cubicBezTo>
                  <a:cubicBezTo>
                    <a:pt x="6286" y="28081"/>
                    <a:pt x="0" y="21795"/>
                    <a:pt x="0" y="14040"/>
                  </a:cubicBezTo>
                  <a:cubicBezTo>
                    <a:pt x="0" y="6286"/>
                    <a:pt x="6286" y="0"/>
                    <a:pt x="14040" y="0"/>
                  </a:cubicBezTo>
                  <a:cubicBezTo>
                    <a:pt x="21795" y="0"/>
                    <a:pt x="28081" y="6286"/>
                    <a:pt x="28081" y="14040"/>
                  </a:cubicBezTo>
                  <a:close/>
                </a:path>
              </a:pathLst>
            </a:custGeom>
            <a:grpFill/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  <p:grpSp>
        <p:nvGrpSpPr>
          <p:cNvPr id="56" name="Bild 3">
            <a:extLst>
              <a:ext uri="{FF2B5EF4-FFF2-40B4-BE49-F238E27FC236}">
                <a16:creationId xmlns:a16="http://schemas.microsoft.com/office/drawing/2014/main" id="{BB884AA3-1483-7D3E-15E2-92B1AD5986E2}"/>
              </a:ext>
            </a:extLst>
          </p:cNvPr>
          <p:cNvGrpSpPr/>
          <p:nvPr/>
        </p:nvGrpSpPr>
        <p:grpSpPr>
          <a:xfrm>
            <a:off x="6147140" y="3976858"/>
            <a:ext cx="483308" cy="483308"/>
            <a:chOff x="5938710" y="4413385"/>
            <a:chExt cx="374883" cy="374883"/>
          </a:xfrm>
          <a:solidFill>
            <a:schemeClr val="bg1"/>
          </a:solidFill>
        </p:grpSpPr>
        <p:sp>
          <p:nvSpPr>
            <p:cNvPr id="57" name="Frihandsfigur: Form 56">
              <a:extLst>
                <a:ext uri="{FF2B5EF4-FFF2-40B4-BE49-F238E27FC236}">
                  <a16:creationId xmlns:a16="http://schemas.microsoft.com/office/drawing/2014/main" id="{CE704AB9-8A4E-7245-5B33-21C3BC03FD74}"/>
                </a:ext>
              </a:extLst>
            </p:cNvPr>
            <p:cNvSpPr/>
            <p:nvPr/>
          </p:nvSpPr>
          <p:spPr>
            <a:xfrm>
              <a:off x="5938710" y="4413385"/>
              <a:ext cx="374883" cy="374883"/>
            </a:xfrm>
            <a:custGeom>
              <a:avLst/>
              <a:gdLst>
                <a:gd name="connsiteX0" fmla="*/ 187442 w 374883"/>
                <a:gd name="connsiteY0" fmla="*/ 0 h 374883"/>
                <a:gd name="connsiteX1" fmla="*/ 0 w 374883"/>
                <a:gd name="connsiteY1" fmla="*/ 187442 h 374883"/>
                <a:gd name="connsiteX2" fmla="*/ 187442 w 374883"/>
                <a:gd name="connsiteY2" fmla="*/ 374884 h 374883"/>
                <a:gd name="connsiteX3" fmla="*/ 374884 w 374883"/>
                <a:gd name="connsiteY3" fmla="*/ 187442 h 374883"/>
                <a:gd name="connsiteX4" fmla="*/ 187442 w 374883"/>
                <a:gd name="connsiteY4" fmla="*/ 0 h 374883"/>
                <a:gd name="connsiteX5" fmla="*/ 277260 w 374883"/>
                <a:gd name="connsiteY5" fmla="*/ 239041 h 374883"/>
                <a:gd name="connsiteX6" fmla="*/ 260685 w 374883"/>
                <a:gd name="connsiteY6" fmla="*/ 257999 h 374883"/>
                <a:gd name="connsiteX7" fmla="*/ 187442 w 374883"/>
                <a:gd name="connsiteY7" fmla="*/ 262459 h 374883"/>
                <a:gd name="connsiteX8" fmla="*/ 114199 w 374883"/>
                <a:gd name="connsiteY8" fmla="*/ 257999 h 374883"/>
                <a:gd name="connsiteX9" fmla="*/ 97624 w 374883"/>
                <a:gd name="connsiteY9" fmla="*/ 239041 h 374883"/>
                <a:gd name="connsiteX10" fmla="*/ 93721 w 374883"/>
                <a:gd name="connsiteY10" fmla="*/ 187493 h 374883"/>
                <a:gd name="connsiteX11" fmla="*/ 97624 w 374883"/>
                <a:gd name="connsiteY11" fmla="*/ 135944 h 374883"/>
                <a:gd name="connsiteX12" fmla="*/ 114199 w 374883"/>
                <a:gd name="connsiteY12" fmla="*/ 116987 h 374883"/>
                <a:gd name="connsiteX13" fmla="*/ 187442 w 374883"/>
                <a:gd name="connsiteY13" fmla="*/ 112526 h 374883"/>
                <a:gd name="connsiteX14" fmla="*/ 260685 w 374883"/>
                <a:gd name="connsiteY14" fmla="*/ 116987 h 374883"/>
                <a:gd name="connsiteX15" fmla="*/ 277260 w 374883"/>
                <a:gd name="connsiteY15" fmla="*/ 135944 h 374883"/>
                <a:gd name="connsiteX16" fmla="*/ 281163 w 374883"/>
                <a:gd name="connsiteY16" fmla="*/ 187493 h 374883"/>
                <a:gd name="connsiteX17" fmla="*/ 277260 w 374883"/>
                <a:gd name="connsiteY17" fmla="*/ 239041 h 374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74883" h="374883">
                  <a:moveTo>
                    <a:pt x="187442" y="0"/>
                  </a:moveTo>
                  <a:cubicBezTo>
                    <a:pt x="83888" y="0"/>
                    <a:pt x="0" y="83938"/>
                    <a:pt x="0" y="187442"/>
                  </a:cubicBezTo>
                  <a:cubicBezTo>
                    <a:pt x="0" y="290946"/>
                    <a:pt x="83939" y="374884"/>
                    <a:pt x="187442" y="374884"/>
                  </a:cubicBezTo>
                  <a:cubicBezTo>
                    <a:pt x="290946" y="374884"/>
                    <a:pt x="374884" y="290946"/>
                    <a:pt x="374884" y="187442"/>
                  </a:cubicBezTo>
                  <a:cubicBezTo>
                    <a:pt x="374884" y="83938"/>
                    <a:pt x="290946" y="0"/>
                    <a:pt x="187442" y="0"/>
                  </a:cubicBezTo>
                  <a:close/>
                  <a:moveTo>
                    <a:pt x="277260" y="239041"/>
                  </a:moveTo>
                  <a:cubicBezTo>
                    <a:pt x="275080" y="248267"/>
                    <a:pt x="268744" y="255515"/>
                    <a:pt x="260685" y="257999"/>
                  </a:cubicBezTo>
                  <a:cubicBezTo>
                    <a:pt x="246087" y="262459"/>
                    <a:pt x="187442" y="262459"/>
                    <a:pt x="187442" y="262459"/>
                  </a:cubicBezTo>
                  <a:cubicBezTo>
                    <a:pt x="187442" y="262459"/>
                    <a:pt x="128847" y="262459"/>
                    <a:pt x="114199" y="257999"/>
                  </a:cubicBezTo>
                  <a:cubicBezTo>
                    <a:pt x="106140" y="255515"/>
                    <a:pt x="99804" y="248267"/>
                    <a:pt x="97624" y="239041"/>
                  </a:cubicBezTo>
                  <a:cubicBezTo>
                    <a:pt x="93721" y="222315"/>
                    <a:pt x="93721" y="187493"/>
                    <a:pt x="93721" y="187493"/>
                  </a:cubicBezTo>
                  <a:cubicBezTo>
                    <a:pt x="93721" y="187493"/>
                    <a:pt x="93721" y="152620"/>
                    <a:pt x="97624" y="135944"/>
                  </a:cubicBezTo>
                  <a:cubicBezTo>
                    <a:pt x="99804" y="126718"/>
                    <a:pt x="106140" y="119470"/>
                    <a:pt x="114199" y="116987"/>
                  </a:cubicBezTo>
                  <a:cubicBezTo>
                    <a:pt x="128797" y="112526"/>
                    <a:pt x="187442" y="112526"/>
                    <a:pt x="187442" y="112526"/>
                  </a:cubicBezTo>
                  <a:cubicBezTo>
                    <a:pt x="187442" y="112526"/>
                    <a:pt x="246037" y="112526"/>
                    <a:pt x="260685" y="116987"/>
                  </a:cubicBezTo>
                  <a:cubicBezTo>
                    <a:pt x="268744" y="119470"/>
                    <a:pt x="275080" y="126718"/>
                    <a:pt x="277260" y="135944"/>
                  </a:cubicBezTo>
                  <a:cubicBezTo>
                    <a:pt x="281163" y="152670"/>
                    <a:pt x="281163" y="187493"/>
                    <a:pt x="281163" y="187493"/>
                  </a:cubicBezTo>
                  <a:cubicBezTo>
                    <a:pt x="281163" y="187493"/>
                    <a:pt x="281163" y="222365"/>
                    <a:pt x="277260" y="239041"/>
                  </a:cubicBezTo>
                  <a:close/>
                </a:path>
              </a:pathLst>
            </a:custGeom>
            <a:grpFill/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58" name="Frihandsfigur: Form 57">
              <a:extLst>
                <a:ext uri="{FF2B5EF4-FFF2-40B4-BE49-F238E27FC236}">
                  <a16:creationId xmlns:a16="http://schemas.microsoft.com/office/drawing/2014/main" id="{4273ADB6-A0C2-881F-B71F-913435DBB79F}"/>
                </a:ext>
              </a:extLst>
            </p:cNvPr>
            <p:cNvSpPr/>
            <p:nvPr/>
          </p:nvSpPr>
          <p:spPr>
            <a:xfrm>
              <a:off x="6107398" y="4563369"/>
              <a:ext cx="56262" cy="74966"/>
            </a:xfrm>
            <a:custGeom>
              <a:avLst/>
              <a:gdLst>
                <a:gd name="connsiteX0" fmla="*/ 0 w 56262"/>
                <a:gd name="connsiteY0" fmla="*/ 74967 h 74966"/>
                <a:gd name="connsiteX1" fmla="*/ 56263 w 56262"/>
                <a:gd name="connsiteY1" fmla="*/ 37458 h 74966"/>
                <a:gd name="connsiteX2" fmla="*/ 0 w 56262"/>
                <a:gd name="connsiteY2" fmla="*/ 0 h 74966"/>
                <a:gd name="connsiteX3" fmla="*/ 0 w 56262"/>
                <a:gd name="connsiteY3" fmla="*/ 74967 h 74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262" h="74966">
                  <a:moveTo>
                    <a:pt x="0" y="74967"/>
                  </a:moveTo>
                  <a:lnTo>
                    <a:pt x="56263" y="37458"/>
                  </a:lnTo>
                  <a:lnTo>
                    <a:pt x="0" y="0"/>
                  </a:lnTo>
                  <a:lnTo>
                    <a:pt x="0" y="74967"/>
                  </a:lnTo>
                  <a:close/>
                </a:path>
              </a:pathLst>
            </a:custGeom>
            <a:grpFill/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  <p:grpSp>
        <p:nvGrpSpPr>
          <p:cNvPr id="59" name="Bild 3">
            <a:extLst>
              <a:ext uri="{FF2B5EF4-FFF2-40B4-BE49-F238E27FC236}">
                <a16:creationId xmlns:a16="http://schemas.microsoft.com/office/drawing/2014/main" id="{A6DBC9D3-0796-8680-0D74-4EA9FF2DE23E}"/>
              </a:ext>
            </a:extLst>
          </p:cNvPr>
          <p:cNvGrpSpPr/>
          <p:nvPr/>
        </p:nvGrpSpPr>
        <p:grpSpPr>
          <a:xfrm>
            <a:off x="10077451" y="1975438"/>
            <a:ext cx="608971" cy="452007"/>
            <a:chOff x="4713850" y="3249349"/>
            <a:chExt cx="472355" cy="350604"/>
          </a:xfrm>
          <a:solidFill>
            <a:schemeClr val="bg1"/>
          </a:solidFill>
        </p:grpSpPr>
        <p:sp>
          <p:nvSpPr>
            <p:cNvPr id="60" name="Frihandsfigur: Form 59">
              <a:extLst>
                <a:ext uri="{FF2B5EF4-FFF2-40B4-BE49-F238E27FC236}">
                  <a16:creationId xmlns:a16="http://schemas.microsoft.com/office/drawing/2014/main" id="{E3DB07F7-E7D7-B552-D7A6-5356DB0B9FFB}"/>
                </a:ext>
              </a:extLst>
            </p:cNvPr>
            <p:cNvSpPr/>
            <p:nvPr/>
          </p:nvSpPr>
          <p:spPr>
            <a:xfrm>
              <a:off x="4713850" y="3249349"/>
              <a:ext cx="472355" cy="350604"/>
            </a:xfrm>
            <a:custGeom>
              <a:avLst/>
              <a:gdLst>
                <a:gd name="connsiteX0" fmla="*/ 336716 w 472355"/>
                <a:gd name="connsiteY0" fmla="*/ 40398 h 350604"/>
                <a:gd name="connsiteX1" fmla="*/ 253792 w 472355"/>
                <a:gd name="connsiteY1" fmla="*/ 68935 h 350604"/>
                <a:gd name="connsiteX2" fmla="*/ 232554 w 472355"/>
                <a:gd name="connsiteY2" fmla="*/ 41006 h 350604"/>
                <a:gd name="connsiteX3" fmla="*/ 135589 w 472355"/>
                <a:gd name="connsiteY3" fmla="*/ 0 h 350604"/>
                <a:gd name="connsiteX4" fmla="*/ 0 w 472355"/>
                <a:gd name="connsiteY4" fmla="*/ 135589 h 350604"/>
                <a:gd name="connsiteX5" fmla="*/ 103250 w 472355"/>
                <a:gd name="connsiteY5" fmla="*/ 267275 h 350604"/>
                <a:gd name="connsiteX6" fmla="*/ 103250 w 472355"/>
                <a:gd name="connsiteY6" fmla="*/ 302654 h 350604"/>
                <a:gd name="connsiteX7" fmla="*/ 106950 w 472355"/>
                <a:gd name="connsiteY7" fmla="*/ 309193 h 350604"/>
                <a:gd name="connsiteX8" fmla="*/ 110853 w 472355"/>
                <a:gd name="connsiteY8" fmla="*/ 310257 h 350604"/>
                <a:gd name="connsiteX9" fmla="*/ 114452 w 472355"/>
                <a:gd name="connsiteY9" fmla="*/ 309345 h 350604"/>
                <a:gd name="connsiteX10" fmla="*/ 218969 w 472355"/>
                <a:gd name="connsiteY10" fmla="*/ 242995 h 350604"/>
                <a:gd name="connsiteX11" fmla="*/ 240765 w 472355"/>
                <a:gd name="connsiteY11" fmla="*/ 271735 h 350604"/>
                <a:gd name="connsiteX12" fmla="*/ 240765 w 472355"/>
                <a:gd name="connsiteY12" fmla="*/ 271735 h 350604"/>
                <a:gd name="connsiteX13" fmla="*/ 357903 w 472355"/>
                <a:gd name="connsiteY13" fmla="*/ 349692 h 350604"/>
                <a:gd name="connsiteX14" fmla="*/ 361502 w 472355"/>
                <a:gd name="connsiteY14" fmla="*/ 350604 h 350604"/>
                <a:gd name="connsiteX15" fmla="*/ 365405 w 472355"/>
                <a:gd name="connsiteY15" fmla="*/ 349540 h 350604"/>
                <a:gd name="connsiteX16" fmla="*/ 369105 w 472355"/>
                <a:gd name="connsiteY16" fmla="*/ 343001 h 350604"/>
                <a:gd name="connsiteX17" fmla="*/ 369105 w 472355"/>
                <a:gd name="connsiteY17" fmla="*/ 307622 h 350604"/>
                <a:gd name="connsiteX18" fmla="*/ 472356 w 472355"/>
                <a:gd name="connsiteY18" fmla="*/ 175936 h 350604"/>
                <a:gd name="connsiteX19" fmla="*/ 336767 w 472355"/>
                <a:gd name="connsiteY19" fmla="*/ 40347 h 350604"/>
                <a:gd name="connsiteX20" fmla="*/ 112425 w 472355"/>
                <a:gd name="connsiteY20" fmla="*/ 253842 h 350604"/>
                <a:gd name="connsiteX21" fmla="*/ 15155 w 472355"/>
                <a:gd name="connsiteY21" fmla="*/ 135589 h 350604"/>
                <a:gd name="connsiteX22" fmla="*/ 135538 w 472355"/>
                <a:gd name="connsiteY22" fmla="*/ 15206 h 350604"/>
                <a:gd name="connsiteX23" fmla="*/ 221706 w 472355"/>
                <a:gd name="connsiteY23" fmla="*/ 51650 h 350604"/>
                <a:gd name="connsiteX24" fmla="*/ 255971 w 472355"/>
                <a:gd name="connsiteY24" fmla="*/ 135487 h 350604"/>
                <a:gd name="connsiteX25" fmla="*/ 220439 w 472355"/>
                <a:gd name="connsiteY25" fmla="*/ 220997 h 350604"/>
                <a:gd name="connsiteX26" fmla="*/ 118406 w 472355"/>
                <a:gd name="connsiteY26" fmla="*/ 289830 h 350604"/>
                <a:gd name="connsiteX27" fmla="*/ 118406 w 472355"/>
                <a:gd name="connsiteY27" fmla="*/ 261293 h 350604"/>
                <a:gd name="connsiteX28" fmla="*/ 112374 w 472355"/>
                <a:gd name="connsiteY28" fmla="*/ 253842 h 350604"/>
                <a:gd name="connsiteX29" fmla="*/ 359880 w 472355"/>
                <a:gd name="connsiteY29" fmla="*/ 294240 h 350604"/>
                <a:gd name="connsiteX30" fmla="*/ 353848 w 472355"/>
                <a:gd name="connsiteY30" fmla="*/ 301691 h 350604"/>
                <a:gd name="connsiteX31" fmla="*/ 353848 w 472355"/>
                <a:gd name="connsiteY31" fmla="*/ 330228 h 350604"/>
                <a:gd name="connsiteX32" fmla="*/ 251815 w 472355"/>
                <a:gd name="connsiteY32" fmla="*/ 261395 h 350604"/>
                <a:gd name="connsiteX33" fmla="*/ 251815 w 472355"/>
                <a:gd name="connsiteY33" fmla="*/ 261395 h 350604"/>
                <a:gd name="connsiteX34" fmla="*/ 230475 w 472355"/>
                <a:gd name="connsiteY34" fmla="*/ 232554 h 350604"/>
                <a:gd name="connsiteX35" fmla="*/ 231540 w 472355"/>
                <a:gd name="connsiteY35" fmla="*/ 231439 h 350604"/>
                <a:gd name="connsiteX36" fmla="*/ 271177 w 472355"/>
                <a:gd name="connsiteY36" fmla="*/ 135741 h 350604"/>
                <a:gd name="connsiteX37" fmla="*/ 260787 w 472355"/>
                <a:gd name="connsiteY37" fmla="*/ 82925 h 350604"/>
                <a:gd name="connsiteX38" fmla="*/ 336716 w 472355"/>
                <a:gd name="connsiteY38" fmla="*/ 55604 h 350604"/>
                <a:gd name="connsiteX39" fmla="*/ 457099 w 472355"/>
                <a:gd name="connsiteY39" fmla="*/ 175987 h 350604"/>
                <a:gd name="connsiteX40" fmla="*/ 359830 w 472355"/>
                <a:gd name="connsiteY40" fmla="*/ 294240 h 350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472355" h="350604">
                  <a:moveTo>
                    <a:pt x="336716" y="40398"/>
                  </a:moveTo>
                  <a:cubicBezTo>
                    <a:pt x="306760" y="40398"/>
                    <a:pt x="277665" y="50485"/>
                    <a:pt x="253792" y="68935"/>
                  </a:cubicBezTo>
                  <a:cubicBezTo>
                    <a:pt x="248013" y="58949"/>
                    <a:pt x="240968" y="49521"/>
                    <a:pt x="232554" y="41006"/>
                  </a:cubicBezTo>
                  <a:cubicBezTo>
                    <a:pt x="206551" y="14598"/>
                    <a:pt x="172084" y="0"/>
                    <a:pt x="135589" y="0"/>
                  </a:cubicBezTo>
                  <a:cubicBezTo>
                    <a:pt x="60825" y="0"/>
                    <a:pt x="0" y="60825"/>
                    <a:pt x="0" y="135589"/>
                  </a:cubicBezTo>
                  <a:cubicBezTo>
                    <a:pt x="0" y="198238"/>
                    <a:pt x="42172" y="251561"/>
                    <a:pt x="103250" y="267275"/>
                  </a:cubicBezTo>
                  <a:lnTo>
                    <a:pt x="103250" y="302654"/>
                  </a:lnTo>
                  <a:cubicBezTo>
                    <a:pt x="103250" y="305341"/>
                    <a:pt x="104669" y="307824"/>
                    <a:pt x="106950" y="309193"/>
                  </a:cubicBezTo>
                  <a:cubicBezTo>
                    <a:pt x="108167" y="309902"/>
                    <a:pt x="109485" y="310257"/>
                    <a:pt x="110853" y="310257"/>
                  </a:cubicBezTo>
                  <a:cubicBezTo>
                    <a:pt x="112070" y="310257"/>
                    <a:pt x="113286" y="309953"/>
                    <a:pt x="114452" y="309345"/>
                  </a:cubicBezTo>
                  <a:cubicBezTo>
                    <a:pt x="117595" y="307672"/>
                    <a:pt x="183539" y="272343"/>
                    <a:pt x="218969" y="242995"/>
                  </a:cubicBezTo>
                  <a:cubicBezTo>
                    <a:pt x="224646" y="252727"/>
                    <a:pt x="231793" y="262206"/>
                    <a:pt x="240765" y="271735"/>
                  </a:cubicBezTo>
                  <a:cubicBezTo>
                    <a:pt x="240765" y="271735"/>
                    <a:pt x="240765" y="271735"/>
                    <a:pt x="240765" y="271735"/>
                  </a:cubicBezTo>
                  <a:cubicBezTo>
                    <a:pt x="269606" y="302401"/>
                    <a:pt x="354304" y="347766"/>
                    <a:pt x="357903" y="349692"/>
                  </a:cubicBezTo>
                  <a:cubicBezTo>
                    <a:pt x="359018" y="350300"/>
                    <a:pt x="360235" y="350604"/>
                    <a:pt x="361502" y="350604"/>
                  </a:cubicBezTo>
                  <a:cubicBezTo>
                    <a:pt x="362871" y="350604"/>
                    <a:pt x="364189" y="350250"/>
                    <a:pt x="365405" y="349540"/>
                  </a:cubicBezTo>
                  <a:cubicBezTo>
                    <a:pt x="367686" y="348172"/>
                    <a:pt x="369105" y="345688"/>
                    <a:pt x="369105" y="343001"/>
                  </a:cubicBezTo>
                  <a:lnTo>
                    <a:pt x="369105" y="307622"/>
                  </a:lnTo>
                  <a:cubicBezTo>
                    <a:pt x="430234" y="291858"/>
                    <a:pt x="472356" y="238535"/>
                    <a:pt x="472356" y="175936"/>
                  </a:cubicBezTo>
                  <a:cubicBezTo>
                    <a:pt x="472356" y="101172"/>
                    <a:pt x="411531" y="40347"/>
                    <a:pt x="336767" y="40347"/>
                  </a:cubicBezTo>
                  <a:close/>
                  <a:moveTo>
                    <a:pt x="112425" y="253842"/>
                  </a:moveTo>
                  <a:cubicBezTo>
                    <a:pt x="55148" y="241627"/>
                    <a:pt x="15155" y="193017"/>
                    <a:pt x="15155" y="135589"/>
                  </a:cubicBezTo>
                  <a:cubicBezTo>
                    <a:pt x="15155" y="69188"/>
                    <a:pt x="69188" y="15206"/>
                    <a:pt x="135538" y="15206"/>
                  </a:cubicBezTo>
                  <a:cubicBezTo>
                    <a:pt x="167978" y="15206"/>
                    <a:pt x="198542" y="28132"/>
                    <a:pt x="221706" y="51650"/>
                  </a:cubicBezTo>
                  <a:cubicBezTo>
                    <a:pt x="244313" y="74612"/>
                    <a:pt x="256478" y="104365"/>
                    <a:pt x="255971" y="135487"/>
                  </a:cubicBezTo>
                  <a:cubicBezTo>
                    <a:pt x="255413" y="169549"/>
                    <a:pt x="244820" y="195096"/>
                    <a:pt x="220439" y="220997"/>
                  </a:cubicBezTo>
                  <a:cubicBezTo>
                    <a:pt x="199252" y="243553"/>
                    <a:pt x="142584" y="276347"/>
                    <a:pt x="118406" y="289830"/>
                  </a:cubicBezTo>
                  <a:lnTo>
                    <a:pt x="118406" y="261293"/>
                  </a:lnTo>
                  <a:cubicBezTo>
                    <a:pt x="118406" y="257695"/>
                    <a:pt x="115871" y="254603"/>
                    <a:pt x="112374" y="253842"/>
                  </a:cubicBezTo>
                  <a:close/>
                  <a:moveTo>
                    <a:pt x="359880" y="294240"/>
                  </a:moveTo>
                  <a:cubicBezTo>
                    <a:pt x="356383" y="295000"/>
                    <a:pt x="353848" y="298092"/>
                    <a:pt x="353848" y="301691"/>
                  </a:cubicBezTo>
                  <a:lnTo>
                    <a:pt x="353848" y="330228"/>
                  </a:lnTo>
                  <a:cubicBezTo>
                    <a:pt x="329670" y="316745"/>
                    <a:pt x="273002" y="283951"/>
                    <a:pt x="251815" y="261395"/>
                  </a:cubicBezTo>
                  <a:cubicBezTo>
                    <a:pt x="251815" y="261395"/>
                    <a:pt x="251815" y="261395"/>
                    <a:pt x="251815" y="261395"/>
                  </a:cubicBezTo>
                  <a:cubicBezTo>
                    <a:pt x="242742" y="251764"/>
                    <a:pt x="235797" y="242286"/>
                    <a:pt x="230475" y="232554"/>
                  </a:cubicBezTo>
                  <a:cubicBezTo>
                    <a:pt x="230830" y="232199"/>
                    <a:pt x="231236" y="231793"/>
                    <a:pt x="231540" y="231439"/>
                  </a:cubicBezTo>
                  <a:cubicBezTo>
                    <a:pt x="258353" y="202902"/>
                    <a:pt x="270569" y="173401"/>
                    <a:pt x="271177" y="135741"/>
                  </a:cubicBezTo>
                  <a:cubicBezTo>
                    <a:pt x="271482" y="117392"/>
                    <a:pt x="267883" y="99550"/>
                    <a:pt x="260787" y="82925"/>
                  </a:cubicBezTo>
                  <a:cubicBezTo>
                    <a:pt x="282430" y="65336"/>
                    <a:pt x="309142" y="55604"/>
                    <a:pt x="336716" y="55604"/>
                  </a:cubicBezTo>
                  <a:cubicBezTo>
                    <a:pt x="403116" y="55604"/>
                    <a:pt x="457099" y="109637"/>
                    <a:pt x="457099" y="175987"/>
                  </a:cubicBezTo>
                  <a:cubicBezTo>
                    <a:pt x="457099" y="233415"/>
                    <a:pt x="417106" y="282024"/>
                    <a:pt x="359830" y="294240"/>
                  </a:cubicBezTo>
                  <a:close/>
                </a:path>
              </a:pathLst>
            </a:custGeom>
            <a:grpFill/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61" name="Frihandsfigur: Form 60">
              <a:extLst>
                <a:ext uri="{FF2B5EF4-FFF2-40B4-BE49-F238E27FC236}">
                  <a16:creationId xmlns:a16="http://schemas.microsoft.com/office/drawing/2014/main" id="{E7F7FEA1-1E65-2EB9-8077-7A24CD60C1F4}"/>
                </a:ext>
              </a:extLst>
            </p:cNvPr>
            <p:cNvSpPr/>
            <p:nvPr/>
          </p:nvSpPr>
          <p:spPr>
            <a:xfrm>
              <a:off x="5087061" y="3419760"/>
              <a:ext cx="20274" cy="20274"/>
            </a:xfrm>
            <a:custGeom>
              <a:avLst/>
              <a:gdLst>
                <a:gd name="connsiteX0" fmla="*/ 20275 w 20274"/>
                <a:gd name="connsiteY0" fmla="*/ 10137 h 20274"/>
                <a:gd name="connsiteX1" fmla="*/ 10138 w 20274"/>
                <a:gd name="connsiteY1" fmla="*/ 20275 h 20274"/>
                <a:gd name="connsiteX2" fmla="*/ 0 w 20274"/>
                <a:gd name="connsiteY2" fmla="*/ 10137 h 20274"/>
                <a:gd name="connsiteX3" fmla="*/ 10138 w 20274"/>
                <a:gd name="connsiteY3" fmla="*/ 0 h 20274"/>
                <a:gd name="connsiteX4" fmla="*/ 20275 w 20274"/>
                <a:gd name="connsiteY4" fmla="*/ 10137 h 20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274" h="20274">
                  <a:moveTo>
                    <a:pt x="20275" y="10137"/>
                  </a:moveTo>
                  <a:cubicBezTo>
                    <a:pt x="20275" y="15736"/>
                    <a:pt x="15736" y="20275"/>
                    <a:pt x="10138" y="20275"/>
                  </a:cubicBezTo>
                  <a:cubicBezTo>
                    <a:pt x="4539" y="20275"/>
                    <a:pt x="0" y="15736"/>
                    <a:pt x="0" y="10137"/>
                  </a:cubicBezTo>
                  <a:cubicBezTo>
                    <a:pt x="0" y="4539"/>
                    <a:pt x="4539" y="0"/>
                    <a:pt x="10138" y="0"/>
                  </a:cubicBezTo>
                  <a:cubicBezTo>
                    <a:pt x="15736" y="0"/>
                    <a:pt x="20275" y="4539"/>
                    <a:pt x="20275" y="10137"/>
                  </a:cubicBezTo>
                  <a:close/>
                </a:path>
              </a:pathLst>
            </a:custGeom>
            <a:grpFill/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62" name="Frihandsfigur: Form 61">
              <a:extLst>
                <a:ext uri="{FF2B5EF4-FFF2-40B4-BE49-F238E27FC236}">
                  <a16:creationId xmlns:a16="http://schemas.microsoft.com/office/drawing/2014/main" id="{DB5C158A-7653-E572-AFDE-9D83CAACEFF1}"/>
                </a:ext>
              </a:extLst>
            </p:cNvPr>
            <p:cNvSpPr/>
            <p:nvPr/>
          </p:nvSpPr>
          <p:spPr>
            <a:xfrm>
              <a:off x="5048286" y="3419760"/>
              <a:ext cx="20274" cy="20274"/>
            </a:xfrm>
            <a:custGeom>
              <a:avLst/>
              <a:gdLst>
                <a:gd name="connsiteX0" fmla="*/ 20275 w 20274"/>
                <a:gd name="connsiteY0" fmla="*/ 10137 h 20274"/>
                <a:gd name="connsiteX1" fmla="*/ 10137 w 20274"/>
                <a:gd name="connsiteY1" fmla="*/ 20275 h 20274"/>
                <a:gd name="connsiteX2" fmla="*/ 0 w 20274"/>
                <a:gd name="connsiteY2" fmla="*/ 10137 h 20274"/>
                <a:gd name="connsiteX3" fmla="*/ 10137 w 20274"/>
                <a:gd name="connsiteY3" fmla="*/ 0 h 20274"/>
                <a:gd name="connsiteX4" fmla="*/ 20275 w 20274"/>
                <a:gd name="connsiteY4" fmla="*/ 10137 h 20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274" h="20274">
                  <a:moveTo>
                    <a:pt x="20275" y="10137"/>
                  </a:moveTo>
                  <a:cubicBezTo>
                    <a:pt x="20275" y="15736"/>
                    <a:pt x="15736" y="20275"/>
                    <a:pt x="10137" y="20275"/>
                  </a:cubicBezTo>
                  <a:cubicBezTo>
                    <a:pt x="4539" y="20275"/>
                    <a:pt x="0" y="15736"/>
                    <a:pt x="0" y="10137"/>
                  </a:cubicBezTo>
                  <a:cubicBezTo>
                    <a:pt x="0" y="4539"/>
                    <a:pt x="4539" y="0"/>
                    <a:pt x="10137" y="0"/>
                  </a:cubicBezTo>
                  <a:cubicBezTo>
                    <a:pt x="15736" y="0"/>
                    <a:pt x="20275" y="4539"/>
                    <a:pt x="20275" y="10137"/>
                  </a:cubicBezTo>
                  <a:close/>
                </a:path>
              </a:pathLst>
            </a:custGeom>
            <a:grpFill/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63" name="Frihandsfigur: Form 62">
              <a:extLst>
                <a:ext uri="{FF2B5EF4-FFF2-40B4-BE49-F238E27FC236}">
                  <a16:creationId xmlns:a16="http://schemas.microsoft.com/office/drawing/2014/main" id="{72F081BB-5A68-A1AA-B500-5CE85F26A539}"/>
                </a:ext>
              </a:extLst>
            </p:cNvPr>
            <p:cNvSpPr/>
            <p:nvPr/>
          </p:nvSpPr>
          <p:spPr>
            <a:xfrm>
              <a:off x="5009560" y="3419760"/>
              <a:ext cx="20224" cy="20274"/>
            </a:xfrm>
            <a:custGeom>
              <a:avLst/>
              <a:gdLst>
                <a:gd name="connsiteX0" fmla="*/ 10137 w 20224"/>
                <a:gd name="connsiteY0" fmla="*/ 0 h 20274"/>
                <a:gd name="connsiteX1" fmla="*/ 0 w 20224"/>
                <a:gd name="connsiteY1" fmla="*/ 10137 h 20274"/>
                <a:gd name="connsiteX2" fmla="*/ 10137 w 20224"/>
                <a:gd name="connsiteY2" fmla="*/ 20275 h 20274"/>
                <a:gd name="connsiteX3" fmla="*/ 20224 w 20224"/>
                <a:gd name="connsiteY3" fmla="*/ 10137 h 20274"/>
                <a:gd name="connsiteX4" fmla="*/ 10137 w 20224"/>
                <a:gd name="connsiteY4" fmla="*/ 0 h 20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224" h="20274">
                  <a:moveTo>
                    <a:pt x="10137" y="0"/>
                  </a:moveTo>
                  <a:cubicBezTo>
                    <a:pt x="4511" y="0"/>
                    <a:pt x="0" y="4562"/>
                    <a:pt x="0" y="10137"/>
                  </a:cubicBezTo>
                  <a:cubicBezTo>
                    <a:pt x="0" y="15713"/>
                    <a:pt x="4511" y="20275"/>
                    <a:pt x="10137" y="20275"/>
                  </a:cubicBezTo>
                  <a:cubicBezTo>
                    <a:pt x="15764" y="20275"/>
                    <a:pt x="20224" y="15764"/>
                    <a:pt x="20224" y="10137"/>
                  </a:cubicBezTo>
                  <a:cubicBezTo>
                    <a:pt x="20224" y="4511"/>
                    <a:pt x="15713" y="0"/>
                    <a:pt x="10137" y="0"/>
                  </a:cubicBezTo>
                  <a:close/>
                </a:path>
              </a:pathLst>
            </a:custGeom>
            <a:grpFill/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512" name="Frihandsfigur: Form 511">
              <a:extLst>
                <a:ext uri="{FF2B5EF4-FFF2-40B4-BE49-F238E27FC236}">
                  <a16:creationId xmlns:a16="http://schemas.microsoft.com/office/drawing/2014/main" id="{34270DE0-419A-284F-4243-6815FE7EF37A}"/>
                </a:ext>
              </a:extLst>
            </p:cNvPr>
            <p:cNvSpPr/>
            <p:nvPr/>
          </p:nvSpPr>
          <p:spPr>
            <a:xfrm>
              <a:off x="4795710" y="3379971"/>
              <a:ext cx="20274" cy="20274"/>
            </a:xfrm>
            <a:custGeom>
              <a:avLst/>
              <a:gdLst>
                <a:gd name="connsiteX0" fmla="*/ 20275 w 20274"/>
                <a:gd name="connsiteY0" fmla="*/ 10137 h 20274"/>
                <a:gd name="connsiteX1" fmla="*/ 10137 w 20274"/>
                <a:gd name="connsiteY1" fmla="*/ 20275 h 20274"/>
                <a:gd name="connsiteX2" fmla="*/ 0 w 20274"/>
                <a:gd name="connsiteY2" fmla="*/ 10137 h 20274"/>
                <a:gd name="connsiteX3" fmla="*/ 10137 w 20274"/>
                <a:gd name="connsiteY3" fmla="*/ 0 h 20274"/>
                <a:gd name="connsiteX4" fmla="*/ 20275 w 20274"/>
                <a:gd name="connsiteY4" fmla="*/ 10137 h 20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274" h="20274">
                  <a:moveTo>
                    <a:pt x="20275" y="10137"/>
                  </a:moveTo>
                  <a:cubicBezTo>
                    <a:pt x="20275" y="15736"/>
                    <a:pt x="15736" y="20275"/>
                    <a:pt x="10137" y="20275"/>
                  </a:cubicBezTo>
                  <a:cubicBezTo>
                    <a:pt x="4539" y="20275"/>
                    <a:pt x="0" y="15736"/>
                    <a:pt x="0" y="10137"/>
                  </a:cubicBezTo>
                  <a:cubicBezTo>
                    <a:pt x="0" y="4539"/>
                    <a:pt x="4539" y="0"/>
                    <a:pt x="10137" y="0"/>
                  </a:cubicBezTo>
                  <a:cubicBezTo>
                    <a:pt x="15736" y="0"/>
                    <a:pt x="20275" y="4539"/>
                    <a:pt x="20275" y="10137"/>
                  </a:cubicBezTo>
                  <a:close/>
                </a:path>
              </a:pathLst>
            </a:custGeom>
            <a:grpFill/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513" name="Frihandsfigur: Form 512">
              <a:extLst>
                <a:ext uri="{FF2B5EF4-FFF2-40B4-BE49-F238E27FC236}">
                  <a16:creationId xmlns:a16="http://schemas.microsoft.com/office/drawing/2014/main" id="{5E7DAC88-EEB8-1BD2-EAC5-A7677BB3407B}"/>
                </a:ext>
              </a:extLst>
            </p:cNvPr>
            <p:cNvSpPr/>
            <p:nvPr/>
          </p:nvSpPr>
          <p:spPr>
            <a:xfrm>
              <a:off x="4834486" y="3379971"/>
              <a:ext cx="20274" cy="20274"/>
            </a:xfrm>
            <a:custGeom>
              <a:avLst/>
              <a:gdLst>
                <a:gd name="connsiteX0" fmla="*/ 20275 w 20274"/>
                <a:gd name="connsiteY0" fmla="*/ 10137 h 20274"/>
                <a:gd name="connsiteX1" fmla="*/ 10137 w 20274"/>
                <a:gd name="connsiteY1" fmla="*/ 20275 h 20274"/>
                <a:gd name="connsiteX2" fmla="*/ 0 w 20274"/>
                <a:gd name="connsiteY2" fmla="*/ 10137 h 20274"/>
                <a:gd name="connsiteX3" fmla="*/ 10137 w 20274"/>
                <a:gd name="connsiteY3" fmla="*/ 0 h 20274"/>
                <a:gd name="connsiteX4" fmla="*/ 20275 w 20274"/>
                <a:gd name="connsiteY4" fmla="*/ 10137 h 20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274" h="20274">
                  <a:moveTo>
                    <a:pt x="20275" y="10137"/>
                  </a:moveTo>
                  <a:cubicBezTo>
                    <a:pt x="20275" y="15736"/>
                    <a:pt x="15736" y="20275"/>
                    <a:pt x="10137" y="20275"/>
                  </a:cubicBezTo>
                  <a:cubicBezTo>
                    <a:pt x="4539" y="20275"/>
                    <a:pt x="0" y="15736"/>
                    <a:pt x="0" y="10137"/>
                  </a:cubicBezTo>
                  <a:cubicBezTo>
                    <a:pt x="0" y="4539"/>
                    <a:pt x="4539" y="0"/>
                    <a:pt x="10137" y="0"/>
                  </a:cubicBezTo>
                  <a:cubicBezTo>
                    <a:pt x="15736" y="0"/>
                    <a:pt x="20275" y="4539"/>
                    <a:pt x="20275" y="10137"/>
                  </a:cubicBezTo>
                  <a:close/>
                </a:path>
              </a:pathLst>
            </a:custGeom>
            <a:grpFill/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514" name="Frihandsfigur: Form 513">
              <a:extLst>
                <a:ext uri="{FF2B5EF4-FFF2-40B4-BE49-F238E27FC236}">
                  <a16:creationId xmlns:a16="http://schemas.microsoft.com/office/drawing/2014/main" id="{60B7DDF2-D864-26D9-F166-2CAFBB047FF2}"/>
                </a:ext>
              </a:extLst>
            </p:cNvPr>
            <p:cNvSpPr/>
            <p:nvPr/>
          </p:nvSpPr>
          <p:spPr>
            <a:xfrm>
              <a:off x="4873211" y="3379971"/>
              <a:ext cx="20274" cy="20274"/>
            </a:xfrm>
            <a:custGeom>
              <a:avLst/>
              <a:gdLst>
                <a:gd name="connsiteX0" fmla="*/ 20275 w 20274"/>
                <a:gd name="connsiteY0" fmla="*/ 10137 h 20274"/>
                <a:gd name="connsiteX1" fmla="*/ 10138 w 20274"/>
                <a:gd name="connsiteY1" fmla="*/ 20275 h 20274"/>
                <a:gd name="connsiteX2" fmla="*/ 0 w 20274"/>
                <a:gd name="connsiteY2" fmla="*/ 10137 h 20274"/>
                <a:gd name="connsiteX3" fmla="*/ 10138 w 20274"/>
                <a:gd name="connsiteY3" fmla="*/ 0 h 20274"/>
                <a:gd name="connsiteX4" fmla="*/ 20275 w 20274"/>
                <a:gd name="connsiteY4" fmla="*/ 10137 h 20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274" h="20274">
                  <a:moveTo>
                    <a:pt x="20275" y="10137"/>
                  </a:moveTo>
                  <a:cubicBezTo>
                    <a:pt x="20275" y="15736"/>
                    <a:pt x="15736" y="20275"/>
                    <a:pt x="10138" y="20275"/>
                  </a:cubicBezTo>
                  <a:cubicBezTo>
                    <a:pt x="4539" y="20275"/>
                    <a:pt x="0" y="15736"/>
                    <a:pt x="0" y="10137"/>
                  </a:cubicBezTo>
                  <a:cubicBezTo>
                    <a:pt x="0" y="4539"/>
                    <a:pt x="4539" y="0"/>
                    <a:pt x="10138" y="0"/>
                  </a:cubicBezTo>
                  <a:cubicBezTo>
                    <a:pt x="15736" y="0"/>
                    <a:pt x="20275" y="4539"/>
                    <a:pt x="20275" y="10137"/>
                  </a:cubicBezTo>
                  <a:close/>
                </a:path>
              </a:pathLst>
            </a:custGeom>
            <a:grpFill/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  <p:grpSp>
        <p:nvGrpSpPr>
          <p:cNvPr id="580" name="Bild 3">
            <a:extLst>
              <a:ext uri="{FF2B5EF4-FFF2-40B4-BE49-F238E27FC236}">
                <a16:creationId xmlns:a16="http://schemas.microsoft.com/office/drawing/2014/main" id="{7229CC5D-1516-56CC-DF92-AB46E7020534}"/>
              </a:ext>
            </a:extLst>
          </p:cNvPr>
          <p:cNvGrpSpPr/>
          <p:nvPr/>
        </p:nvGrpSpPr>
        <p:grpSpPr>
          <a:xfrm>
            <a:off x="3218895" y="3976204"/>
            <a:ext cx="484616" cy="484616"/>
            <a:chOff x="4174283" y="4412675"/>
            <a:chExt cx="375897" cy="375897"/>
          </a:xfrm>
          <a:solidFill>
            <a:schemeClr val="bg1"/>
          </a:solidFill>
        </p:grpSpPr>
        <p:sp>
          <p:nvSpPr>
            <p:cNvPr id="581" name="Frihandsfigur: Form 580">
              <a:extLst>
                <a:ext uri="{FF2B5EF4-FFF2-40B4-BE49-F238E27FC236}">
                  <a16:creationId xmlns:a16="http://schemas.microsoft.com/office/drawing/2014/main" id="{7371CE75-621B-6499-4831-343CDF304B50}"/>
                </a:ext>
              </a:extLst>
            </p:cNvPr>
            <p:cNvSpPr/>
            <p:nvPr/>
          </p:nvSpPr>
          <p:spPr>
            <a:xfrm>
              <a:off x="4318540" y="4556931"/>
              <a:ext cx="87384" cy="87384"/>
            </a:xfrm>
            <a:custGeom>
              <a:avLst/>
              <a:gdLst>
                <a:gd name="connsiteX0" fmla="*/ 43692 w 87384"/>
                <a:gd name="connsiteY0" fmla="*/ 87385 h 87384"/>
                <a:gd name="connsiteX1" fmla="*/ 87385 w 87384"/>
                <a:gd name="connsiteY1" fmla="*/ 43692 h 87384"/>
                <a:gd name="connsiteX2" fmla="*/ 43692 w 87384"/>
                <a:gd name="connsiteY2" fmla="*/ 0 h 87384"/>
                <a:gd name="connsiteX3" fmla="*/ 0 w 87384"/>
                <a:gd name="connsiteY3" fmla="*/ 43692 h 87384"/>
                <a:gd name="connsiteX4" fmla="*/ 43692 w 87384"/>
                <a:gd name="connsiteY4" fmla="*/ 87385 h 87384"/>
                <a:gd name="connsiteX5" fmla="*/ 43692 w 87384"/>
                <a:gd name="connsiteY5" fmla="*/ 15206 h 87384"/>
                <a:gd name="connsiteX6" fmla="*/ 72179 w 87384"/>
                <a:gd name="connsiteY6" fmla="*/ 43692 h 87384"/>
                <a:gd name="connsiteX7" fmla="*/ 43692 w 87384"/>
                <a:gd name="connsiteY7" fmla="*/ 72179 h 87384"/>
                <a:gd name="connsiteX8" fmla="*/ 15206 w 87384"/>
                <a:gd name="connsiteY8" fmla="*/ 43692 h 87384"/>
                <a:gd name="connsiteX9" fmla="*/ 43692 w 87384"/>
                <a:gd name="connsiteY9" fmla="*/ 15206 h 87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7384" h="87384">
                  <a:moveTo>
                    <a:pt x="43692" y="87385"/>
                  </a:moveTo>
                  <a:cubicBezTo>
                    <a:pt x="67769" y="87385"/>
                    <a:pt x="87385" y="67769"/>
                    <a:pt x="87385" y="43692"/>
                  </a:cubicBezTo>
                  <a:cubicBezTo>
                    <a:pt x="87385" y="19616"/>
                    <a:pt x="67769" y="0"/>
                    <a:pt x="43692" y="0"/>
                  </a:cubicBezTo>
                  <a:cubicBezTo>
                    <a:pt x="19616" y="0"/>
                    <a:pt x="0" y="19616"/>
                    <a:pt x="0" y="43692"/>
                  </a:cubicBezTo>
                  <a:cubicBezTo>
                    <a:pt x="0" y="67769"/>
                    <a:pt x="19616" y="87385"/>
                    <a:pt x="43692" y="87385"/>
                  </a:cubicBezTo>
                  <a:close/>
                  <a:moveTo>
                    <a:pt x="43692" y="15206"/>
                  </a:moveTo>
                  <a:cubicBezTo>
                    <a:pt x="59405" y="15206"/>
                    <a:pt x="72179" y="27979"/>
                    <a:pt x="72179" y="43692"/>
                  </a:cubicBezTo>
                  <a:cubicBezTo>
                    <a:pt x="72179" y="59406"/>
                    <a:pt x="59405" y="72179"/>
                    <a:pt x="43692" y="72179"/>
                  </a:cubicBezTo>
                  <a:cubicBezTo>
                    <a:pt x="27979" y="72179"/>
                    <a:pt x="15206" y="59406"/>
                    <a:pt x="15206" y="43692"/>
                  </a:cubicBezTo>
                  <a:cubicBezTo>
                    <a:pt x="15206" y="27979"/>
                    <a:pt x="27979" y="15206"/>
                    <a:pt x="43692" y="15206"/>
                  </a:cubicBezTo>
                  <a:close/>
                </a:path>
              </a:pathLst>
            </a:custGeom>
            <a:grpFill/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582" name="Frihandsfigur: Form 581">
              <a:extLst>
                <a:ext uri="{FF2B5EF4-FFF2-40B4-BE49-F238E27FC236}">
                  <a16:creationId xmlns:a16="http://schemas.microsoft.com/office/drawing/2014/main" id="{87157641-3062-2F37-C9A3-659C317BD442}"/>
                </a:ext>
              </a:extLst>
            </p:cNvPr>
            <p:cNvSpPr/>
            <p:nvPr/>
          </p:nvSpPr>
          <p:spPr>
            <a:xfrm>
              <a:off x="4174283" y="4412675"/>
              <a:ext cx="375897" cy="375897"/>
            </a:xfrm>
            <a:custGeom>
              <a:avLst/>
              <a:gdLst>
                <a:gd name="connsiteX0" fmla="*/ 187949 w 375897"/>
                <a:gd name="connsiteY0" fmla="*/ 375898 h 375897"/>
                <a:gd name="connsiteX1" fmla="*/ 375897 w 375897"/>
                <a:gd name="connsiteY1" fmla="*/ 187949 h 375897"/>
                <a:gd name="connsiteX2" fmla="*/ 187949 w 375897"/>
                <a:gd name="connsiteY2" fmla="*/ 0 h 375897"/>
                <a:gd name="connsiteX3" fmla="*/ 0 w 375897"/>
                <a:gd name="connsiteY3" fmla="*/ 187949 h 375897"/>
                <a:gd name="connsiteX4" fmla="*/ 187949 w 375897"/>
                <a:gd name="connsiteY4" fmla="*/ 375898 h 375897"/>
                <a:gd name="connsiteX5" fmla="*/ 187949 w 375897"/>
                <a:gd name="connsiteY5" fmla="*/ 15206 h 375897"/>
                <a:gd name="connsiteX6" fmla="*/ 360691 w 375897"/>
                <a:gd name="connsiteY6" fmla="*/ 187949 h 375897"/>
                <a:gd name="connsiteX7" fmla="*/ 187949 w 375897"/>
                <a:gd name="connsiteY7" fmla="*/ 360691 h 375897"/>
                <a:gd name="connsiteX8" fmla="*/ 15206 w 375897"/>
                <a:gd name="connsiteY8" fmla="*/ 187949 h 375897"/>
                <a:gd name="connsiteX9" fmla="*/ 187949 w 375897"/>
                <a:gd name="connsiteY9" fmla="*/ 15206 h 375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75897" h="375897">
                  <a:moveTo>
                    <a:pt x="187949" y="375898"/>
                  </a:moveTo>
                  <a:cubicBezTo>
                    <a:pt x="291604" y="375898"/>
                    <a:pt x="375897" y="291554"/>
                    <a:pt x="375897" y="187949"/>
                  </a:cubicBezTo>
                  <a:cubicBezTo>
                    <a:pt x="375897" y="84344"/>
                    <a:pt x="291554" y="0"/>
                    <a:pt x="187949" y="0"/>
                  </a:cubicBezTo>
                  <a:cubicBezTo>
                    <a:pt x="84344" y="0"/>
                    <a:pt x="0" y="84344"/>
                    <a:pt x="0" y="187949"/>
                  </a:cubicBezTo>
                  <a:cubicBezTo>
                    <a:pt x="0" y="291554"/>
                    <a:pt x="84344" y="375898"/>
                    <a:pt x="187949" y="375898"/>
                  </a:cubicBezTo>
                  <a:close/>
                  <a:moveTo>
                    <a:pt x="187949" y="15206"/>
                  </a:moveTo>
                  <a:cubicBezTo>
                    <a:pt x="283190" y="15206"/>
                    <a:pt x="360691" y="92707"/>
                    <a:pt x="360691" y="187949"/>
                  </a:cubicBezTo>
                  <a:cubicBezTo>
                    <a:pt x="360691" y="283190"/>
                    <a:pt x="283190" y="360691"/>
                    <a:pt x="187949" y="360691"/>
                  </a:cubicBezTo>
                  <a:cubicBezTo>
                    <a:pt x="92707" y="360691"/>
                    <a:pt x="15206" y="283190"/>
                    <a:pt x="15206" y="187949"/>
                  </a:cubicBezTo>
                  <a:cubicBezTo>
                    <a:pt x="15206" y="92707"/>
                    <a:pt x="92707" y="15206"/>
                    <a:pt x="187949" y="15206"/>
                  </a:cubicBezTo>
                  <a:close/>
                </a:path>
              </a:pathLst>
            </a:custGeom>
            <a:grpFill/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583" name="Frihandsfigur: Form 582">
              <a:extLst>
                <a:ext uri="{FF2B5EF4-FFF2-40B4-BE49-F238E27FC236}">
                  <a16:creationId xmlns:a16="http://schemas.microsoft.com/office/drawing/2014/main" id="{D636535C-8238-4ADA-C50F-9A8F68191776}"/>
                </a:ext>
              </a:extLst>
            </p:cNvPr>
            <p:cNvSpPr/>
            <p:nvPr/>
          </p:nvSpPr>
          <p:spPr>
            <a:xfrm>
              <a:off x="4264405" y="4502797"/>
              <a:ext cx="195602" cy="195602"/>
            </a:xfrm>
            <a:custGeom>
              <a:avLst/>
              <a:gdLst>
                <a:gd name="connsiteX0" fmla="*/ 43693 w 195602"/>
                <a:gd name="connsiteY0" fmla="*/ 195602 h 195602"/>
                <a:gd name="connsiteX1" fmla="*/ 151910 w 195602"/>
                <a:gd name="connsiteY1" fmla="*/ 195602 h 195602"/>
                <a:gd name="connsiteX2" fmla="*/ 195603 w 195602"/>
                <a:gd name="connsiteY2" fmla="*/ 151910 h 195602"/>
                <a:gd name="connsiteX3" fmla="*/ 195603 w 195602"/>
                <a:gd name="connsiteY3" fmla="*/ 43692 h 195602"/>
                <a:gd name="connsiteX4" fmla="*/ 151910 w 195602"/>
                <a:gd name="connsiteY4" fmla="*/ 0 h 195602"/>
                <a:gd name="connsiteX5" fmla="*/ 43693 w 195602"/>
                <a:gd name="connsiteY5" fmla="*/ 0 h 195602"/>
                <a:gd name="connsiteX6" fmla="*/ 0 w 195602"/>
                <a:gd name="connsiteY6" fmla="*/ 43692 h 195602"/>
                <a:gd name="connsiteX7" fmla="*/ 0 w 195602"/>
                <a:gd name="connsiteY7" fmla="*/ 151910 h 195602"/>
                <a:gd name="connsiteX8" fmla="*/ 43693 w 195602"/>
                <a:gd name="connsiteY8" fmla="*/ 195602 h 195602"/>
                <a:gd name="connsiteX9" fmla="*/ 15257 w 195602"/>
                <a:gd name="connsiteY9" fmla="*/ 43743 h 195602"/>
                <a:gd name="connsiteX10" fmla="*/ 43743 w 195602"/>
                <a:gd name="connsiteY10" fmla="*/ 15257 h 195602"/>
                <a:gd name="connsiteX11" fmla="*/ 151961 w 195602"/>
                <a:gd name="connsiteY11" fmla="*/ 15257 h 195602"/>
                <a:gd name="connsiteX12" fmla="*/ 180447 w 195602"/>
                <a:gd name="connsiteY12" fmla="*/ 43743 h 195602"/>
                <a:gd name="connsiteX13" fmla="*/ 180447 w 195602"/>
                <a:gd name="connsiteY13" fmla="*/ 151961 h 195602"/>
                <a:gd name="connsiteX14" fmla="*/ 151961 w 195602"/>
                <a:gd name="connsiteY14" fmla="*/ 180447 h 195602"/>
                <a:gd name="connsiteX15" fmla="*/ 43743 w 195602"/>
                <a:gd name="connsiteY15" fmla="*/ 180447 h 195602"/>
                <a:gd name="connsiteX16" fmla="*/ 15257 w 195602"/>
                <a:gd name="connsiteY16" fmla="*/ 151961 h 195602"/>
                <a:gd name="connsiteX17" fmla="*/ 15257 w 195602"/>
                <a:gd name="connsiteY17" fmla="*/ 43743 h 195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5602" h="195602">
                  <a:moveTo>
                    <a:pt x="43693" y="195602"/>
                  </a:moveTo>
                  <a:lnTo>
                    <a:pt x="151910" y="195602"/>
                  </a:lnTo>
                  <a:cubicBezTo>
                    <a:pt x="175987" y="195602"/>
                    <a:pt x="195603" y="175986"/>
                    <a:pt x="195603" y="151910"/>
                  </a:cubicBezTo>
                  <a:lnTo>
                    <a:pt x="195603" y="43692"/>
                  </a:lnTo>
                  <a:cubicBezTo>
                    <a:pt x="195603" y="19616"/>
                    <a:pt x="175987" y="0"/>
                    <a:pt x="151910" y="0"/>
                  </a:cubicBezTo>
                  <a:lnTo>
                    <a:pt x="43693" y="0"/>
                  </a:lnTo>
                  <a:cubicBezTo>
                    <a:pt x="19616" y="0"/>
                    <a:pt x="0" y="19616"/>
                    <a:pt x="0" y="43692"/>
                  </a:cubicBezTo>
                  <a:lnTo>
                    <a:pt x="0" y="151910"/>
                  </a:lnTo>
                  <a:cubicBezTo>
                    <a:pt x="0" y="175986"/>
                    <a:pt x="19616" y="195602"/>
                    <a:pt x="43693" y="195602"/>
                  </a:cubicBezTo>
                  <a:close/>
                  <a:moveTo>
                    <a:pt x="15257" y="43743"/>
                  </a:moveTo>
                  <a:cubicBezTo>
                    <a:pt x="15257" y="28030"/>
                    <a:pt x="28030" y="15257"/>
                    <a:pt x="43743" y="15257"/>
                  </a:cubicBezTo>
                  <a:lnTo>
                    <a:pt x="151961" y="15257"/>
                  </a:lnTo>
                  <a:cubicBezTo>
                    <a:pt x="167674" y="15257"/>
                    <a:pt x="180447" y="28030"/>
                    <a:pt x="180447" y="43743"/>
                  </a:cubicBezTo>
                  <a:lnTo>
                    <a:pt x="180447" y="151961"/>
                  </a:lnTo>
                  <a:cubicBezTo>
                    <a:pt x="180447" y="167674"/>
                    <a:pt x="167674" y="180447"/>
                    <a:pt x="151961" y="180447"/>
                  </a:cubicBezTo>
                  <a:lnTo>
                    <a:pt x="43743" y="180447"/>
                  </a:lnTo>
                  <a:cubicBezTo>
                    <a:pt x="28030" y="180447"/>
                    <a:pt x="15257" y="167674"/>
                    <a:pt x="15257" y="151961"/>
                  </a:cubicBezTo>
                  <a:lnTo>
                    <a:pt x="15257" y="43743"/>
                  </a:lnTo>
                  <a:close/>
                </a:path>
              </a:pathLst>
            </a:custGeom>
            <a:grpFill/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584" name="Frihandsfigur: Form 583">
              <a:extLst>
                <a:ext uri="{FF2B5EF4-FFF2-40B4-BE49-F238E27FC236}">
                  <a16:creationId xmlns:a16="http://schemas.microsoft.com/office/drawing/2014/main" id="{55433AEB-2EED-54F3-AC23-9DDE37D55770}"/>
                </a:ext>
              </a:extLst>
            </p:cNvPr>
            <p:cNvSpPr/>
            <p:nvPr/>
          </p:nvSpPr>
          <p:spPr>
            <a:xfrm>
              <a:off x="4402782" y="4532956"/>
              <a:ext cx="27066" cy="27067"/>
            </a:xfrm>
            <a:custGeom>
              <a:avLst/>
              <a:gdLst>
                <a:gd name="connsiteX0" fmla="*/ 13533 w 27066"/>
                <a:gd name="connsiteY0" fmla="*/ 27067 h 27067"/>
                <a:gd name="connsiteX1" fmla="*/ 27067 w 27066"/>
                <a:gd name="connsiteY1" fmla="*/ 13534 h 27067"/>
                <a:gd name="connsiteX2" fmla="*/ 13533 w 27066"/>
                <a:gd name="connsiteY2" fmla="*/ 0 h 27067"/>
                <a:gd name="connsiteX3" fmla="*/ 0 w 27066"/>
                <a:gd name="connsiteY3" fmla="*/ 13534 h 27067"/>
                <a:gd name="connsiteX4" fmla="*/ 13533 w 27066"/>
                <a:gd name="connsiteY4" fmla="*/ 27067 h 27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66" h="27067">
                  <a:moveTo>
                    <a:pt x="13533" y="27067"/>
                  </a:moveTo>
                  <a:cubicBezTo>
                    <a:pt x="20984" y="27067"/>
                    <a:pt x="27067" y="21035"/>
                    <a:pt x="27067" y="13534"/>
                  </a:cubicBezTo>
                  <a:cubicBezTo>
                    <a:pt x="27067" y="6032"/>
                    <a:pt x="21035" y="0"/>
                    <a:pt x="13533" y="0"/>
                  </a:cubicBezTo>
                  <a:cubicBezTo>
                    <a:pt x="6032" y="0"/>
                    <a:pt x="0" y="6032"/>
                    <a:pt x="0" y="13534"/>
                  </a:cubicBezTo>
                  <a:cubicBezTo>
                    <a:pt x="0" y="21035"/>
                    <a:pt x="6032" y="27067"/>
                    <a:pt x="13533" y="27067"/>
                  </a:cubicBezTo>
                  <a:close/>
                </a:path>
              </a:pathLst>
            </a:custGeom>
            <a:grpFill/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  <p:grpSp>
        <p:nvGrpSpPr>
          <p:cNvPr id="585" name="Bild 3">
            <a:extLst>
              <a:ext uri="{FF2B5EF4-FFF2-40B4-BE49-F238E27FC236}">
                <a16:creationId xmlns:a16="http://schemas.microsoft.com/office/drawing/2014/main" id="{13CB3A6D-3E69-9708-95AB-58445A756DB3}"/>
              </a:ext>
            </a:extLst>
          </p:cNvPr>
          <p:cNvGrpSpPr/>
          <p:nvPr/>
        </p:nvGrpSpPr>
        <p:grpSpPr>
          <a:xfrm>
            <a:off x="5119345" y="3976204"/>
            <a:ext cx="484616" cy="484616"/>
            <a:chOff x="5350230" y="4412675"/>
            <a:chExt cx="375897" cy="375897"/>
          </a:xfrm>
          <a:solidFill>
            <a:schemeClr val="bg1"/>
          </a:solidFill>
        </p:grpSpPr>
        <p:sp>
          <p:nvSpPr>
            <p:cNvPr id="586" name="Frihandsfigur: Form 585">
              <a:extLst>
                <a:ext uri="{FF2B5EF4-FFF2-40B4-BE49-F238E27FC236}">
                  <a16:creationId xmlns:a16="http://schemas.microsoft.com/office/drawing/2014/main" id="{8C293F82-C35D-E621-3FE1-2AA6F07D5230}"/>
                </a:ext>
              </a:extLst>
            </p:cNvPr>
            <p:cNvSpPr/>
            <p:nvPr/>
          </p:nvSpPr>
          <p:spPr>
            <a:xfrm>
              <a:off x="5350230" y="4412675"/>
              <a:ext cx="375897" cy="375897"/>
            </a:xfrm>
            <a:custGeom>
              <a:avLst/>
              <a:gdLst>
                <a:gd name="connsiteX0" fmla="*/ 187949 w 375897"/>
                <a:gd name="connsiteY0" fmla="*/ 375898 h 375897"/>
                <a:gd name="connsiteX1" fmla="*/ 375897 w 375897"/>
                <a:gd name="connsiteY1" fmla="*/ 187949 h 375897"/>
                <a:gd name="connsiteX2" fmla="*/ 187949 w 375897"/>
                <a:gd name="connsiteY2" fmla="*/ 0 h 375897"/>
                <a:gd name="connsiteX3" fmla="*/ 0 w 375897"/>
                <a:gd name="connsiteY3" fmla="*/ 187949 h 375897"/>
                <a:gd name="connsiteX4" fmla="*/ 187949 w 375897"/>
                <a:gd name="connsiteY4" fmla="*/ 375898 h 375897"/>
                <a:gd name="connsiteX5" fmla="*/ 187949 w 375897"/>
                <a:gd name="connsiteY5" fmla="*/ 15206 h 375897"/>
                <a:gd name="connsiteX6" fmla="*/ 360691 w 375897"/>
                <a:gd name="connsiteY6" fmla="*/ 187949 h 375897"/>
                <a:gd name="connsiteX7" fmla="*/ 187949 w 375897"/>
                <a:gd name="connsiteY7" fmla="*/ 360691 h 375897"/>
                <a:gd name="connsiteX8" fmla="*/ 15206 w 375897"/>
                <a:gd name="connsiteY8" fmla="*/ 187949 h 375897"/>
                <a:gd name="connsiteX9" fmla="*/ 187949 w 375897"/>
                <a:gd name="connsiteY9" fmla="*/ 15206 h 375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75897" h="375897">
                  <a:moveTo>
                    <a:pt x="187949" y="375898"/>
                  </a:moveTo>
                  <a:cubicBezTo>
                    <a:pt x="291604" y="375898"/>
                    <a:pt x="375897" y="291554"/>
                    <a:pt x="375897" y="187949"/>
                  </a:cubicBezTo>
                  <a:cubicBezTo>
                    <a:pt x="375897" y="84344"/>
                    <a:pt x="291554" y="0"/>
                    <a:pt x="187949" y="0"/>
                  </a:cubicBezTo>
                  <a:cubicBezTo>
                    <a:pt x="84344" y="0"/>
                    <a:pt x="0" y="84344"/>
                    <a:pt x="0" y="187949"/>
                  </a:cubicBezTo>
                  <a:cubicBezTo>
                    <a:pt x="0" y="291554"/>
                    <a:pt x="84344" y="375898"/>
                    <a:pt x="187949" y="375898"/>
                  </a:cubicBezTo>
                  <a:close/>
                  <a:moveTo>
                    <a:pt x="187949" y="15206"/>
                  </a:moveTo>
                  <a:cubicBezTo>
                    <a:pt x="283190" y="15206"/>
                    <a:pt x="360691" y="92707"/>
                    <a:pt x="360691" y="187949"/>
                  </a:cubicBezTo>
                  <a:cubicBezTo>
                    <a:pt x="360691" y="283190"/>
                    <a:pt x="283190" y="360691"/>
                    <a:pt x="187949" y="360691"/>
                  </a:cubicBezTo>
                  <a:cubicBezTo>
                    <a:pt x="92707" y="360691"/>
                    <a:pt x="15206" y="283190"/>
                    <a:pt x="15206" y="187949"/>
                  </a:cubicBezTo>
                  <a:cubicBezTo>
                    <a:pt x="15206" y="92707"/>
                    <a:pt x="92707" y="15206"/>
                    <a:pt x="187949" y="15206"/>
                  </a:cubicBezTo>
                  <a:close/>
                </a:path>
              </a:pathLst>
            </a:custGeom>
            <a:grpFill/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587" name="Frihandsfigur: Form 586">
              <a:extLst>
                <a:ext uri="{FF2B5EF4-FFF2-40B4-BE49-F238E27FC236}">
                  <a16:creationId xmlns:a16="http://schemas.microsoft.com/office/drawing/2014/main" id="{717C64F1-62FE-9885-FC59-1A5A140056A7}"/>
                </a:ext>
              </a:extLst>
            </p:cNvPr>
            <p:cNvSpPr/>
            <p:nvPr/>
          </p:nvSpPr>
          <p:spPr>
            <a:xfrm>
              <a:off x="5469852" y="4497019"/>
              <a:ext cx="126313" cy="207311"/>
            </a:xfrm>
            <a:custGeom>
              <a:avLst/>
              <a:gdLst>
                <a:gd name="connsiteX0" fmla="*/ 36140 w 126313"/>
                <a:gd name="connsiteY0" fmla="*/ 207261 h 207311"/>
                <a:gd name="connsiteX1" fmla="*/ 81252 w 126313"/>
                <a:gd name="connsiteY1" fmla="*/ 207261 h 207311"/>
                <a:gd name="connsiteX2" fmla="*/ 81252 w 126313"/>
                <a:gd name="connsiteY2" fmla="*/ 108724 h 207311"/>
                <a:gd name="connsiteX3" fmla="*/ 119470 w 126313"/>
                <a:gd name="connsiteY3" fmla="*/ 108724 h 207311"/>
                <a:gd name="connsiteX4" fmla="*/ 125046 w 126313"/>
                <a:gd name="connsiteY4" fmla="*/ 70151 h 207311"/>
                <a:gd name="connsiteX5" fmla="*/ 81201 w 126313"/>
                <a:gd name="connsiteY5" fmla="*/ 70151 h 207311"/>
                <a:gd name="connsiteX6" fmla="*/ 81201 w 126313"/>
                <a:gd name="connsiteY6" fmla="*/ 54590 h 207311"/>
                <a:gd name="connsiteX7" fmla="*/ 103453 w 126313"/>
                <a:gd name="connsiteY7" fmla="*/ 35887 h 207311"/>
                <a:gd name="connsiteX8" fmla="*/ 126313 w 126313"/>
                <a:gd name="connsiteY8" fmla="*/ 35887 h 207311"/>
                <a:gd name="connsiteX9" fmla="*/ 126313 w 126313"/>
                <a:gd name="connsiteY9" fmla="*/ 1521 h 207311"/>
                <a:gd name="connsiteX10" fmla="*/ 92910 w 126313"/>
                <a:gd name="connsiteY10" fmla="*/ 0 h 207311"/>
                <a:gd name="connsiteX11" fmla="*/ 36089 w 126313"/>
                <a:gd name="connsiteY11" fmla="*/ 50839 h 207311"/>
                <a:gd name="connsiteX12" fmla="*/ 36089 w 126313"/>
                <a:gd name="connsiteY12" fmla="*/ 70202 h 207311"/>
                <a:gd name="connsiteX13" fmla="*/ 0 w 126313"/>
                <a:gd name="connsiteY13" fmla="*/ 70202 h 207311"/>
                <a:gd name="connsiteX14" fmla="*/ 0 w 126313"/>
                <a:gd name="connsiteY14" fmla="*/ 108775 h 207311"/>
                <a:gd name="connsiteX15" fmla="*/ 36089 w 126313"/>
                <a:gd name="connsiteY15" fmla="*/ 108775 h 207311"/>
                <a:gd name="connsiteX16" fmla="*/ 36089 w 126313"/>
                <a:gd name="connsiteY16" fmla="*/ 207311 h 207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6313" h="207311">
                  <a:moveTo>
                    <a:pt x="36140" y="207261"/>
                  </a:moveTo>
                  <a:lnTo>
                    <a:pt x="81252" y="207261"/>
                  </a:lnTo>
                  <a:lnTo>
                    <a:pt x="81252" y="108724"/>
                  </a:lnTo>
                  <a:lnTo>
                    <a:pt x="119470" y="108724"/>
                  </a:lnTo>
                  <a:lnTo>
                    <a:pt x="125046" y="70151"/>
                  </a:lnTo>
                  <a:lnTo>
                    <a:pt x="81201" y="70151"/>
                  </a:lnTo>
                  <a:lnTo>
                    <a:pt x="81201" y="54590"/>
                  </a:lnTo>
                  <a:cubicBezTo>
                    <a:pt x="81201" y="43439"/>
                    <a:pt x="85510" y="35887"/>
                    <a:pt x="103453" y="35887"/>
                  </a:cubicBezTo>
                  <a:lnTo>
                    <a:pt x="126313" y="35887"/>
                  </a:lnTo>
                  <a:lnTo>
                    <a:pt x="126313" y="1521"/>
                  </a:lnTo>
                  <a:cubicBezTo>
                    <a:pt x="122359" y="1064"/>
                    <a:pt x="108775" y="0"/>
                    <a:pt x="92910" y="0"/>
                  </a:cubicBezTo>
                  <a:cubicBezTo>
                    <a:pt x="59862" y="0"/>
                    <a:pt x="36089" y="17943"/>
                    <a:pt x="36089" y="50839"/>
                  </a:cubicBezTo>
                  <a:lnTo>
                    <a:pt x="36089" y="70202"/>
                  </a:lnTo>
                  <a:lnTo>
                    <a:pt x="0" y="70202"/>
                  </a:lnTo>
                  <a:lnTo>
                    <a:pt x="0" y="108775"/>
                  </a:lnTo>
                  <a:lnTo>
                    <a:pt x="36089" y="108775"/>
                  </a:lnTo>
                  <a:lnTo>
                    <a:pt x="36089" y="207311"/>
                  </a:lnTo>
                  <a:close/>
                </a:path>
              </a:pathLst>
            </a:custGeom>
            <a:grpFill/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  <p:grpSp>
        <p:nvGrpSpPr>
          <p:cNvPr id="588" name="Bild 3">
            <a:extLst>
              <a:ext uri="{FF2B5EF4-FFF2-40B4-BE49-F238E27FC236}">
                <a16:creationId xmlns:a16="http://schemas.microsoft.com/office/drawing/2014/main" id="{07B827BA-D8C2-0D4A-B26F-0D1775168222}"/>
              </a:ext>
            </a:extLst>
          </p:cNvPr>
          <p:cNvGrpSpPr/>
          <p:nvPr/>
        </p:nvGrpSpPr>
        <p:grpSpPr>
          <a:xfrm>
            <a:off x="7095764" y="3976204"/>
            <a:ext cx="484616" cy="484616"/>
            <a:chOff x="6526177" y="4412878"/>
            <a:chExt cx="375897" cy="375897"/>
          </a:xfrm>
          <a:solidFill>
            <a:schemeClr val="bg1"/>
          </a:solidFill>
        </p:grpSpPr>
        <p:sp>
          <p:nvSpPr>
            <p:cNvPr id="589" name="Frihandsfigur: Form 588">
              <a:extLst>
                <a:ext uri="{FF2B5EF4-FFF2-40B4-BE49-F238E27FC236}">
                  <a16:creationId xmlns:a16="http://schemas.microsoft.com/office/drawing/2014/main" id="{D32501B2-8041-41EA-2623-E72C04458B2E}"/>
                </a:ext>
              </a:extLst>
            </p:cNvPr>
            <p:cNvSpPr/>
            <p:nvPr/>
          </p:nvSpPr>
          <p:spPr>
            <a:xfrm>
              <a:off x="6616350" y="4521045"/>
              <a:ext cx="195551" cy="159564"/>
            </a:xfrm>
            <a:custGeom>
              <a:avLst/>
              <a:gdLst>
                <a:gd name="connsiteX0" fmla="*/ 170462 w 195551"/>
                <a:gd name="connsiteY0" fmla="*/ 4663 h 159564"/>
                <a:gd name="connsiteX1" fmla="*/ 97775 w 195551"/>
                <a:gd name="connsiteY1" fmla="*/ 0 h 159564"/>
                <a:gd name="connsiteX2" fmla="*/ 25090 w 195551"/>
                <a:gd name="connsiteY2" fmla="*/ 4663 h 159564"/>
                <a:gd name="connsiteX3" fmla="*/ 3953 w 195551"/>
                <a:gd name="connsiteY3" fmla="*/ 28436 h 159564"/>
                <a:gd name="connsiteX4" fmla="*/ 0 w 195551"/>
                <a:gd name="connsiteY4" fmla="*/ 79782 h 159564"/>
                <a:gd name="connsiteX5" fmla="*/ 3953 w 195551"/>
                <a:gd name="connsiteY5" fmla="*/ 131128 h 159564"/>
                <a:gd name="connsiteX6" fmla="*/ 25090 w 195551"/>
                <a:gd name="connsiteY6" fmla="*/ 154901 h 159564"/>
                <a:gd name="connsiteX7" fmla="*/ 97775 w 195551"/>
                <a:gd name="connsiteY7" fmla="*/ 159564 h 159564"/>
                <a:gd name="connsiteX8" fmla="*/ 170462 w 195551"/>
                <a:gd name="connsiteY8" fmla="*/ 154901 h 159564"/>
                <a:gd name="connsiteX9" fmla="*/ 191598 w 195551"/>
                <a:gd name="connsiteY9" fmla="*/ 131128 h 159564"/>
                <a:gd name="connsiteX10" fmla="*/ 195552 w 195551"/>
                <a:gd name="connsiteY10" fmla="*/ 79782 h 159564"/>
                <a:gd name="connsiteX11" fmla="*/ 191598 w 195551"/>
                <a:gd name="connsiteY11" fmla="*/ 28436 h 159564"/>
                <a:gd name="connsiteX12" fmla="*/ 170462 w 195551"/>
                <a:gd name="connsiteY12" fmla="*/ 4663 h 159564"/>
                <a:gd name="connsiteX13" fmla="*/ 176798 w 195551"/>
                <a:gd name="connsiteY13" fmla="*/ 127681 h 159564"/>
                <a:gd name="connsiteX14" fmla="*/ 176798 w 195551"/>
                <a:gd name="connsiteY14" fmla="*/ 127681 h 159564"/>
                <a:gd name="connsiteX15" fmla="*/ 166052 w 195551"/>
                <a:gd name="connsiteY15" fmla="*/ 140353 h 159564"/>
                <a:gd name="connsiteX16" fmla="*/ 97826 w 195551"/>
                <a:gd name="connsiteY16" fmla="*/ 144358 h 159564"/>
                <a:gd name="connsiteX17" fmla="*/ 29601 w 195551"/>
                <a:gd name="connsiteY17" fmla="*/ 140353 h 159564"/>
                <a:gd name="connsiteX18" fmla="*/ 18856 w 195551"/>
                <a:gd name="connsiteY18" fmla="*/ 127681 h 159564"/>
                <a:gd name="connsiteX19" fmla="*/ 15307 w 195551"/>
                <a:gd name="connsiteY19" fmla="*/ 79782 h 159564"/>
                <a:gd name="connsiteX20" fmla="*/ 18906 w 195551"/>
                <a:gd name="connsiteY20" fmla="*/ 31882 h 159564"/>
                <a:gd name="connsiteX21" fmla="*/ 29652 w 195551"/>
                <a:gd name="connsiteY21" fmla="*/ 19211 h 159564"/>
                <a:gd name="connsiteX22" fmla="*/ 97877 w 195551"/>
                <a:gd name="connsiteY22" fmla="*/ 15257 h 159564"/>
                <a:gd name="connsiteX23" fmla="*/ 166102 w 195551"/>
                <a:gd name="connsiteY23" fmla="*/ 19211 h 159564"/>
                <a:gd name="connsiteX24" fmla="*/ 176848 w 195551"/>
                <a:gd name="connsiteY24" fmla="*/ 31882 h 159564"/>
                <a:gd name="connsiteX25" fmla="*/ 180396 w 195551"/>
                <a:gd name="connsiteY25" fmla="*/ 79782 h 159564"/>
                <a:gd name="connsiteX26" fmla="*/ 176848 w 195551"/>
                <a:gd name="connsiteY26" fmla="*/ 127681 h 159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95551" h="159564">
                  <a:moveTo>
                    <a:pt x="170462" y="4663"/>
                  </a:moveTo>
                  <a:cubicBezTo>
                    <a:pt x="155711" y="152"/>
                    <a:pt x="103655" y="0"/>
                    <a:pt x="97775" y="0"/>
                  </a:cubicBezTo>
                  <a:cubicBezTo>
                    <a:pt x="91896" y="0"/>
                    <a:pt x="39789" y="152"/>
                    <a:pt x="25090" y="4663"/>
                  </a:cubicBezTo>
                  <a:cubicBezTo>
                    <a:pt x="14750" y="7806"/>
                    <a:pt x="6640" y="16930"/>
                    <a:pt x="3953" y="28436"/>
                  </a:cubicBezTo>
                  <a:cubicBezTo>
                    <a:pt x="0" y="45162"/>
                    <a:pt x="0" y="78363"/>
                    <a:pt x="0" y="79782"/>
                  </a:cubicBezTo>
                  <a:cubicBezTo>
                    <a:pt x="0" y="81201"/>
                    <a:pt x="0" y="114401"/>
                    <a:pt x="3953" y="131128"/>
                  </a:cubicBezTo>
                  <a:cubicBezTo>
                    <a:pt x="6640" y="142634"/>
                    <a:pt x="14750" y="151707"/>
                    <a:pt x="25090" y="154901"/>
                  </a:cubicBezTo>
                  <a:cubicBezTo>
                    <a:pt x="39840" y="159412"/>
                    <a:pt x="91896" y="159564"/>
                    <a:pt x="97775" y="159564"/>
                  </a:cubicBezTo>
                  <a:cubicBezTo>
                    <a:pt x="103655" y="159564"/>
                    <a:pt x="155762" y="159412"/>
                    <a:pt x="170462" y="154901"/>
                  </a:cubicBezTo>
                  <a:cubicBezTo>
                    <a:pt x="180801" y="151758"/>
                    <a:pt x="188911" y="142634"/>
                    <a:pt x="191598" y="131128"/>
                  </a:cubicBezTo>
                  <a:cubicBezTo>
                    <a:pt x="195552" y="114401"/>
                    <a:pt x="195552" y="81201"/>
                    <a:pt x="195552" y="79782"/>
                  </a:cubicBezTo>
                  <a:cubicBezTo>
                    <a:pt x="195552" y="78363"/>
                    <a:pt x="195552" y="45162"/>
                    <a:pt x="191598" y="28436"/>
                  </a:cubicBezTo>
                  <a:cubicBezTo>
                    <a:pt x="188911" y="16930"/>
                    <a:pt x="180801" y="7857"/>
                    <a:pt x="170462" y="4663"/>
                  </a:cubicBezTo>
                  <a:close/>
                  <a:moveTo>
                    <a:pt x="176798" y="127681"/>
                  </a:moveTo>
                  <a:lnTo>
                    <a:pt x="176798" y="127681"/>
                  </a:lnTo>
                  <a:cubicBezTo>
                    <a:pt x="175327" y="133916"/>
                    <a:pt x="171221" y="138782"/>
                    <a:pt x="166052" y="140353"/>
                  </a:cubicBezTo>
                  <a:cubicBezTo>
                    <a:pt x="156523" y="143293"/>
                    <a:pt x="120027" y="144358"/>
                    <a:pt x="97826" y="144358"/>
                  </a:cubicBezTo>
                  <a:cubicBezTo>
                    <a:pt x="75625" y="144358"/>
                    <a:pt x="39130" y="143293"/>
                    <a:pt x="29601" y="140353"/>
                  </a:cubicBezTo>
                  <a:cubicBezTo>
                    <a:pt x="24431" y="138782"/>
                    <a:pt x="20275" y="133916"/>
                    <a:pt x="18856" y="127681"/>
                  </a:cubicBezTo>
                  <a:cubicBezTo>
                    <a:pt x="15307" y="112678"/>
                    <a:pt x="15307" y="80137"/>
                    <a:pt x="15307" y="79782"/>
                  </a:cubicBezTo>
                  <a:cubicBezTo>
                    <a:pt x="15307" y="79427"/>
                    <a:pt x="15307" y="46937"/>
                    <a:pt x="18906" y="31882"/>
                  </a:cubicBezTo>
                  <a:cubicBezTo>
                    <a:pt x="20376" y="25648"/>
                    <a:pt x="24482" y="20782"/>
                    <a:pt x="29652" y="19211"/>
                  </a:cubicBezTo>
                  <a:cubicBezTo>
                    <a:pt x="39181" y="16271"/>
                    <a:pt x="75676" y="15257"/>
                    <a:pt x="97877" y="15257"/>
                  </a:cubicBezTo>
                  <a:cubicBezTo>
                    <a:pt x="120078" y="15257"/>
                    <a:pt x="156573" y="16321"/>
                    <a:pt x="166102" y="19211"/>
                  </a:cubicBezTo>
                  <a:cubicBezTo>
                    <a:pt x="171272" y="20782"/>
                    <a:pt x="175429" y="25648"/>
                    <a:pt x="176848" y="31882"/>
                  </a:cubicBezTo>
                  <a:cubicBezTo>
                    <a:pt x="180396" y="46886"/>
                    <a:pt x="180396" y="79427"/>
                    <a:pt x="180396" y="79782"/>
                  </a:cubicBezTo>
                  <a:cubicBezTo>
                    <a:pt x="180396" y="80137"/>
                    <a:pt x="180396" y="112627"/>
                    <a:pt x="176848" y="127681"/>
                  </a:cubicBezTo>
                  <a:close/>
                </a:path>
              </a:pathLst>
            </a:custGeom>
            <a:grpFill/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590" name="Frihandsfigur: Form 589">
              <a:extLst>
                <a:ext uri="{FF2B5EF4-FFF2-40B4-BE49-F238E27FC236}">
                  <a16:creationId xmlns:a16="http://schemas.microsoft.com/office/drawing/2014/main" id="{CC109AA4-5C13-DEFE-DEB9-6B6E5C27FB9B}"/>
                </a:ext>
              </a:extLst>
            </p:cNvPr>
            <p:cNvSpPr/>
            <p:nvPr/>
          </p:nvSpPr>
          <p:spPr>
            <a:xfrm>
              <a:off x="6526177" y="4412878"/>
              <a:ext cx="375897" cy="375897"/>
            </a:xfrm>
            <a:custGeom>
              <a:avLst/>
              <a:gdLst>
                <a:gd name="connsiteX0" fmla="*/ 187949 w 375897"/>
                <a:gd name="connsiteY0" fmla="*/ 0 h 375897"/>
                <a:gd name="connsiteX1" fmla="*/ 0 w 375897"/>
                <a:gd name="connsiteY1" fmla="*/ 187949 h 375897"/>
                <a:gd name="connsiteX2" fmla="*/ 187949 w 375897"/>
                <a:gd name="connsiteY2" fmla="*/ 375898 h 375897"/>
                <a:gd name="connsiteX3" fmla="*/ 375898 w 375897"/>
                <a:gd name="connsiteY3" fmla="*/ 187949 h 375897"/>
                <a:gd name="connsiteX4" fmla="*/ 187949 w 375897"/>
                <a:gd name="connsiteY4" fmla="*/ 0 h 375897"/>
                <a:gd name="connsiteX5" fmla="*/ 187949 w 375897"/>
                <a:gd name="connsiteY5" fmla="*/ 360742 h 375897"/>
                <a:gd name="connsiteX6" fmla="*/ 15206 w 375897"/>
                <a:gd name="connsiteY6" fmla="*/ 187999 h 375897"/>
                <a:gd name="connsiteX7" fmla="*/ 187949 w 375897"/>
                <a:gd name="connsiteY7" fmla="*/ 15257 h 375897"/>
                <a:gd name="connsiteX8" fmla="*/ 360691 w 375897"/>
                <a:gd name="connsiteY8" fmla="*/ 187999 h 375897"/>
                <a:gd name="connsiteX9" fmla="*/ 187949 w 375897"/>
                <a:gd name="connsiteY9" fmla="*/ 360742 h 375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75897" h="375897">
                  <a:moveTo>
                    <a:pt x="187949" y="0"/>
                  </a:moveTo>
                  <a:cubicBezTo>
                    <a:pt x="84293" y="0"/>
                    <a:pt x="0" y="84344"/>
                    <a:pt x="0" y="187949"/>
                  </a:cubicBezTo>
                  <a:cubicBezTo>
                    <a:pt x="0" y="291554"/>
                    <a:pt x="84344" y="375898"/>
                    <a:pt x="187949" y="375898"/>
                  </a:cubicBezTo>
                  <a:cubicBezTo>
                    <a:pt x="291554" y="375898"/>
                    <a:pt x="375898" y="291554"/>
                    <a:pt x="375898" y="187949"/>
                  </a:cubicBezTo>
                  <a:cubicBezTo>
                    <a:pt x="375898" y="84344"/>
                    <a:pt x="291554" y="0"/>
                    <a:pt x="187949" y="0"/>
                  </a:cubicBezTo>
                  <a:close/>
                  <a:moveTo>
                    <a:pt x="187949" y="360742"/>
                  </a:moveTo>
                  <a:cubicBezTo>
                    <a:pt x="92707" y="360742"/>
                    <a:pt x="15206" y="283241"/>
                    <a:pt x="15206" y="187999"/>
                  </a:cubicBezTo>
                  <a:cubicBezTo>
                    <a:pt x="15206" y="92758"/>
                    <a:pt x="92707" y="15257"/>
                    <a:pt x="187949" y="15257"/>
                  </a:cubicBezTo>
                  <a:cubicBezTo>
                    <a:pt x="283190" y="15257"/>
                    <a:pt x="360691" y="92758"/>
                    <a:pt x="360691" y="187999"/>
                  </a:cubicBezTo>
                  <a:cubicBezTo>
                    <a:pt x="360691" y="283241"/>
                    <a:pt x="283190" y="360742"/>
                    <a:pt x="187949" y="360742"/>
                  </a:cubicBezTo>
                  <a:close/>
                </a:path>
              </a:pathLst>
            </a:custGeom>
            <a:grpFill/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591" name="Frihandsfigur: Form 590">
              <a:extLst>
                <a:ext uri="{FF2B5EF4-FFF2-40B4-BE49-F238E27FC236}">
                  <a16:creationId xmlns:a16="http://schemas.microsoft.com/office/drawing/2014/main" id="{3BB2EED4-C9CB-B6FB-C38C-67E9F370B6C1}"/>
                </a:ext>
              </a:extLst>
            </p:cNvPr>
            <p:cNvSpPr/>
            <p:nvPr/>
          </p:nvSpPr>
          <p:spPr>
            <a:xfrm>
              <a:off x="6696081" y="4564788"/>
              <a:ext cx="54133" cy="72128"/>
            </a:xfrm>
            <a:custGeom>
              <a:avLst/>
              <a:gdLst>
                <a:gd name="connsiteX0" fmla="*/ 0 w 54133"/>
                <a:gd name="connsiteY0" fmla="*/ 72128 h 72128"/>
                <a:gd name="connsiteX1" fmla="*/ 54134 w 54133"/>
                <a:gd name="connsiteY1" fmla="*/ 36039 h 72128"/>
                <a:gd name="connsiteX2" fmla="*/ 0 w 54133"/>
                <a:gd name="connsiteY2" fmla="*/ 0 h 72128"/>
                <a:gd name="connsiteX3" fmla="*/ 0 w 54133"/>
                <a:gd name="connsiteY3" fmla="*/ 72128 h 72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133" h="72128">
                  <a:moveTo>
                    <a:pt x="0" y="72128"/>
                  </a:moveTo>
                  <a:lnTo>
                    <a:pt x="54134" y="36039"/>
                  </a:lnTo>
                  <a:lnTo>
                    <a:pt x="0" y="0"/>
                  </a:lnTo>
                  <a:lnTo>
                    <a:pt x="0" y="72128"/>
                  </a:lnTo>
                  <a:close/>
                </a:path>
              </a:pathLst>
            </a:custGeom>
            <a:grpFill/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  <p:grpSp>
        <p:nvGrpSpPr>
          <p:cNvPr id="608" name="Bild 3">
            <a:extLst>
              <a:ext uri="{FF2B5EF4-FFF2-40B4-BE49-F238E27FC236}">
                <a16:creationId xmlns:a16="http://schemas.microsoft.com/office/drawing/2014/main" id="{DC717C42-4361-9F32-73BC-354CD18C193A}"/>
              </a:ext>
            </a:extLst>
          </p:cNvPr>
          <p:cNvGrpSpPr/>
          <p:nvPr/>
        </p:nvGrpSpPr>
        <p:grpSpPr>
          <a:xfrm>
            <a:off x="11128372" y="1999936"/>
            <a:ext cx="581198" cy="403011"/>
            <a:chOff x="5312519" y="3263276"/>
            <a:chExt cx="450813" cy="312600"/>
          </a:xfrm>
          <a:solidFill>
            <a:schemeClr val="bg1"/>
          </a:solidFill>
        </p:grpSpPr>
        <p:sp>
          <p:nvSpPr>
            <p:cNvPr id="609" name="Frihandsfigur: Form 608">
              <a:extLst>
                <a:ext uri="{FF2B5EF4-FFF2-40B4-BE49-F238E27FC236}">
                  <a16:creationId xmlns:a16="http://schemas.microsoft.com/office/drawing/2014/main" id="{E0F8C73A-0981-0B3C-693A-E26E7EF10DF7}"/>
                </a:ext>
              </a:extLst>
            </p:cNvPr>
            <p:cNvSpPr/>
            <p:nvPr/>
          </p:nvSpPr>
          <p:spPr>
            <a:xfrm>
              <a:off x="5695310" y="3392338"/>
              <a:ext cx="68022" cy="15206"/>
            </a:xfrm>
            <a:custGeom>
              <a:avLst/>
              <a:gdLst>
                <a:gd name="connsiteX0" fmla="*/ 0 w 68022"/>
                <a:gd name="connsiteY0" fmla="*/ 7603 h 15206"/>
                <a:gd name="connsiteX1" fmla="*/ 7603 w 68022"/>
                <a:gd name="connsiteY1" fmla="*/ 15206 h 15206"/>
                <a:gd name="connsiteX2" fmla="*/ 60419 w 68022"/>
                <a:gd name="connsiteY2" fmla="*/ 15206 h 15206"/>
                <a:gd name="connsiteX3" fmla="*/ 68022 w 68022"/>
                <a:gd name="connsiteY3" fmla="*/ 7603 h 15206"/>
                <a:gd name="connsiteX4" fmla="*/ 60419 w 68022"/>
                <a:gd name="connsiteY4" fmla="*/ 0 h 15206"/>
                <a:gd name="connsiteX5" fmla="*/ 7603 w 68022"/>
                <a:gd name="connsiteY5" fmla="*/ 0 h 15206"/>
                <a:gd name="connsiteX6" fmla="*/ 0 w 68022"/>
                <a:gd name="connsiteY6" fmla="*/ 7603 h 15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022" h="15206">
                  <a:moveTo>
                    <a:pt x="0" y="7603"/>
                  </a:moveTo>
                  <a:cubicBezTo>
                    <a:pt x="0" y="11810"/>
                    <a:pt x="3396" y="15206"/>
                    <a:pt x="7603" y="15206"/>
                  </a:cubicBezTo>
                  <a:lnTo>
                    <a:pt x="60419" y="15206"/>
                  </a:lnTo>
                  <a:cubicBezTo>
                    <a:pt x="64626" y="15206"/>
                    <a:pt x="68022" y="11810"/>
                    <a:pt x="68022" y="7603"/>
                  </a:cubicBezTo>
                  <a:cubicBezTo>
                    <a:pt x="68022" y="3396"/>
                    <a:pt x="64626" y="0"/>
                    <a:pt x="60419" y="0"/>
                  </a:cubicBezTo>
                  <a:lnTo>
                    <a:pt x="7603" y="0"/>
                  </a:lnTo>
                  <a:cubicBezTo>
                    <a:pt x="3396" y="0"/>
                    <a:pt x="0" y="3396"/>
                    <a:pt x="0" y="7603"/>
                  </a:cubicBezTo>
                  <a:close/>
                </a:path>
              </a:pathLst>
            </a:custGeom>
            <a:grpFill/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610" name="Frihandsfigur: Form 609">
              <a:extLst>
                <a:ext uri="{FF2B5EF4-FFF2-40B4-BE49-F238E27FC236}">
                  <a16:creationId xmlns:a16="http://schemas.microsoft.com/office/drawing/2014/main" id="{64A66E01-93B5-1181-E94D-B045FE59D212}"/>
                </a:ext>
              </a:extLst>
            </p:cNvPr>
            <p:cNvSpPr/>
            <p:nvPr/>
          </p:nvSpPr>
          <p:spPr>
            <a:xfrm>
              <a:off x="5680168" y="3447601"/>
              <a:ext cx="58212" cy="45807"/>
            </a:xfrm>
            <a:custGeom>
              <a:avLst/>
              <a:gdLst>
                <a:gd name="connsiteX0" fmla="*/ 50623 w 58212"/>
                <a:gd name="connsiteY0" fmla="*/ 45808 h 45807"/>
                <a:gd name="connsiteX1" fmla="*/ 56807 w 58212"/>
                <a:gd name="connsiteY1" fmla="*/ 42614 h 45807"/>
                <a:gd name="connsiteX2" fmla="*/ 55033 w 58212"/>
                <a:gd name="connsiteY2" fmla="*/ 32021 h 45807"/>
                <a:gd name="connsiteX3" fmla="*/ 11999 w 58212"/>
                <a:gd name="connsiteY3" fmla="*/ 1405 h 45807"/>
                <a:gd name="connsiteX4" fmla="*/ 1405 w 58212"/>
                <a:gd name="connsiteY4" fmla="*/ 3179 h 45807"/>
                <a:gd name="connsiteX5" fmla="*/ 3179 w 58212"/>
                <a:gd name="connsiteY5" fmla="*/ 13773 h 45807"/>
                <a:gd name="connsiteX6" fmla="*/ 46213 w 58212"/>
                <a:gd name="connsiteY6" fmla="*/ 44388 h 45807"/>
                <a:gd name="connsiteX7" fmla="*/ 50623 w 58212"/>
                <a:gd name="connsiteY7" fmla="*/ 45808 h 45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8212" h="45807">
                  <a:moveTo>
                    <a:pt x="50623" y="45808"/>
                  </a:moveTo>
                  <a:cubicBezTo>
                    <a:pt x="53005" y="45808"/>
                    <a:pt x="55337" y="44692"/>
                    <a:pt x="56807" y="42614"/>
                  </a:cubicBezTo>
                  <a:cubicBezTo>
                    <a:pt x="59240" y="39218"/>
                    <a:pt x="58429" y="34454"/>
                    <a:pt x="55033" y="32021"/>
                  </a:cubicBezTo>
                  <a:lnTo>
                    <a:pt x="11999" y="1405"/>
                  </a:lnTo>
                  <a:cubicBezTo>
                    <a:pt x="8552" y="-1028"/>
                    <a:pt x="3838" y="-216"/>
                    <a:pt x="1405" y="3179"/>
                  </a:cubicBezTo>
                  <a:cubicBezTo>
                    <a:pt x="-1027" y="6576"/>
                    <a:pt x="-217" y="11340"/>
                    <a:pt x="3179" y="13773"/>
                  </a:cubicBezTo>
                  <a:lnTo>
                    <a:pt x="46213" y="44388"/>
                  </a:lnTo>
                  <a:cubicBezTo>
                    <a:pt x="47531" y="45351"/>
                    <a:pt x="49102" y="45808"/>
                    <a:pt x="50623" y="45808"/>
                  </a:cubicBezTo>
                  <a:close/>
                </a:path>
              </a:pathLst>
            </a:custGeom>
            <a:grpFill/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611" name="Frihandsfigur: Form 610">
              <a:extLst>
                <a:ext uri="{FF2B5EF4-FFF2-40B4-BE49-F238E27FC236}">
                  <a16:creationId xmlns:a16="http://schemas.microsoft.com/office/drawing/2014/main" id="{BD089636-FFB7-A872-6038-F7346C8131A0}"/>
                </a:ext>
              </a:extLst>
            </p:cNvPr>
            <p:cNvSpPr/>
            <p:nvPr/>
          </p:nvSpPr>
          <p:spPr>
            <a:xfrm>
              <a:off x="5680168" y="3306474"/>
              <a:ext cx="58212" cy="45821"/>
            </a:xfrm>
            <a:custGeom>
              <a:avLst/>
              <a:gdLst>
                <a:gd name="connsiteX0" fmla="*/ 7589 w 58212"/>
                <a:gd name="connsiteY0" fmla="*/ 45822 h 45821"/>
                <a:gd name="connsiteX1" fmla="*/ 11999 w 58212"/>
                <a:gd name="connsiteY1" fmla="*/ 44403 h 45821"/>
                <a:gd name="connsiteX2" fmla="*/ 55033 w 58212"/>
                <a:gd name="connsiteY2" fmla="*/ 13787 h 45821"/>
                <a:gd name="connsiteX3" fmla="*/ 56807 w 58212"/>
                <a:gd name="connsiteY3" fmla="*/ 3194 h 45821"/>
                <a:gd name="connsiteX4" fmla="*/ 46213 w 58212"/>
                <a:gd name="connsiteY4" fmla="*/ 1420 h 45821"/>
                <a:gd name="connsiteX5" fmla="*/ 3179 w 58212"/>
                <a:gd name="connsiteY5" fmla="*/ 32035 h 45821"/>
                <a:gd name="connsiteX6" fmla="*/ 1405 w 58212"/>
                <a:gd name="connsiteY6" fmla="*/ 42628 h 45821"/>
                <a:gd name="connsiteX7" fmla="*/ 7589 w 58212"/>
                <a:gd name="connsiteY7" fmla="*/ 45822 h 45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8212" h="45821">
                  <a:moveTo>
                    <a:pt x="7589" y="45822"/>
                  </a:moveTo>
                  <a:cubicBezTo>
                    <a:pt x="9110" y="45822"/>
                    <a:pt x="10631" y="45366"/>
                    <a:pt x="11999" y="44403"/>
                  </a:cubicBezTo>
                  <a:lnTo>
                    <a:pt x="55033" y="13787"/>
                  </a:lnTo>
                  <a:cubicBezTo>
                    <a:pt x="58429" y="11354"/>
                    <a:pt x="59240" y="6590"/>
                    <a:pt x="56807" y="3194"/>
                  </a:cubicBezTo>
                  <a:cubicBezTo>
                    <a:pt x="54374" y="-253"/>
                    <a:pt x="49609" y="-1013"/>
                    <a:pt x="46213" y="1420"/>
                  </a:cubicBezTo>
                  <a:lnTo>
                    <a:pt x="3179" y="32035"/>
                  </a:lnTo>
                  <a:cubicBezTo>
                    <a:pt x="-217" y="34468"/>
                    <a:pt x="-1027" y="39232"/>
                    <a:pt x="1405" y="42628"/>
                  </a:cubicBezTo>
                  <a:cubicBezTo>
                    <a:pt x="2875" y="44707"/>
                    <a:pt x="5207" y="45822"/>
                    <a:pt x="7589" y="45822"/>
                  </a:cubicBezTo>
                  <a:close/>
                </a:path>
              </a:pathLst>
            </a:custGeom>
            <a:grpFill/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612" name="Frihandsfigur: Form 611">
              <a:extLst>
                <a:ext uri="{FF2B5EF4-FFF2-40B4-BE49-F238E27FC236}">
                  <a16:creationId xmlns:a16="http://schemas.microsoft.com/office/drawing/2014/main" id="{09327F4D-F62B-49F1-C786-C8E21651B11D}"/>
                </a:ext>
              </a:extLst>
            </p:cNvPr>
            <p:cNvSpPr/>
            <p:nvPr/>
          </p:nvSpPr>
          <p:spPr>
            <a:xfrm>
              <a:off x="5312519" y="3263276"/>
              <a:ext cx="325108" cy="312600"/>
            </a:xfrm>
            <a:custGeom>
              <a:avLst/>
              <a:gdLst>
                <a:gd name="connsiteX0" fmla="*/ 53272 w 325108"/>
                <a:gd name="connsiteY0" fmla="*/ 199923 h 312600"/>
                <a:gd name="connsiteX1" fmla="*/ 67870 w 325108"/>
                <a:gd name="connsiteY1" fmla="*/ 199923 h 312600"/>
                <a:gd name="connsiteX2" fmla="*/ 43743 w 325108"/>
                <a:gd name="connsiteY2" fmla="*/ 303275 h 312600"/>
                <a:gd name="connsiteX3" fmla="*/ 45213 w 325108"/>
                <a:gd name="connsiteY3" fmla="*/ 309712 h 312600"/>
                <a:gd name="connsiteX4" fmla="*/ 51144 w 325108"/>
                <a:gd name="connsiteY4" fmla="*/ 312601 h 312600"/>
                <a:gd name="connsiteX5" fmla="*/ 93265 w 325108"/>
                <a:gd name="connsiteY5" fmla="*/ 312601 h 312600"/>
                <a:gd name="connsiteX6" fmla="*/ 100665 w 325108"/>
                <a:gd name="connsiteY6" fmla="*/ 306721 h 312600"/>
                <a:gd name="connsiteX7" fmla="*/ 125553 w 325108"/>
                <a:gd name="connsiteY7" fmla="*/ 199923 h 312600"/>
                <a:gd name="connsiteX8" fmla="*/ 143344 w 325108"/>
                <a:gd name="connsiteY8" fmla="*/ 199923 h 312600"/>
                <a:gd name="connsiteX9" fmla="*/ 297028 w 325108"/>
                <a:gd name="connsiteY9" fmla="*/ 257808 h 312600"/>
                <a:gd name="connsiteX10" fmla="*/ 312488 w 325108"/>
                <a:gd name="connsiteY10" fmla="*/ 271392 h 312600"/>
                <a:gd name="connsiteX11" fmla="*/ 317506 w 325108"/>
                <a:gd name="connsiteY11" fmla="*/ 273268 h 312600"/>
                <a:gd name="connsiteX12" fmla="*/ 320648 w 325108"/>
                <a:gd name="connsiteY12" fmla="*/ 272609 h 312600"/>
                <a:gd name="connsiteX13" fmla="*/ 325109 w 325108"/>
                <a:gd name="connsiteY13" fmla="*/ 265665 h 312600"/>
                <a:gd name="connsiteX14" fmla="*/ 325109 w 325108"/>
                <a:gd name="connsiteY14" fmla="*/ 7615 h 312600"/>
                <a:gd name="connsiteX15" fmla="*/ 320648 w 325108"/>
                <a:gd name="connsiteY15" fmla="*/ 671 h 312600"/>
                <a:gd name="connsiteX16" fmla="*/ 312488 w 325108"/>
                <a:gd name="connsiteY16" fmla="*/ 1888 h 312600"/>
                <a:gd name="connsiteX17" fmla="*/ 297028 w 325108"/>
                <a:gd name="connsiteY17" fmla="*/ 15472 h 312600"/>
                <a:gd name="connsiteX18" fmla="*/ 143344 w 325108"/>
                <a:gd name="connsiteY18" fmla="*/ 73357 h 312600"/>
                <a:gd name="connsiteX19" fmla="*/ 53222 w 325108"/>
                <a:gd name="connsiteY19" fmla="*/ 73357 h 312600"/>
                <a:gd name="connsiteX20" fmla="*/ 0 w 325108"/>
                <a:gd name="connsiteY20" fmla="*/ 126578 h 312600"/>
                <a:gd name="connsiteX21" fmla="*/ 0 w 325108"/>
                <a:gd name="connsiteY21" fmla="*/ 146701 h 312600"/>
                <a:gd name="connsiteX22" fmla="*/ 53222 w 325108"/>
                <a:gd name="connsiteY22" fmla="*/ 199923 h 312600"/>
                <a:gd name="connsiteX23" fmla="*/ 87283 w 325108"/>
                <a:gd name="connsiteY23" fmla="*/ 297395 h 312600"/>
                <a:gd name="connsiteX24" fmla="*/ 60774 w 325108"/>
                <a:gd name="connsiteY24" fmla="*/ 297395 h 312600"/>
                <a:gd name="connsiteX25" fmla="*/ 83533 w 325108"/>
                <a:gd name="connsiteY25" fmla="*/ 199923 h 312600"/>
                <a:gd name="connsiteX26" fmla="*/ 110042 w 325108"/>
                <a:gd name="connsiteY26" fmla="*/ 199923 h 312600"/>
                <a:gd name="connsiteX27" fmla="*/ 87283 w 325108"/>
                <a:gd name="connsiteY27" fmla="*/ 297395 h 312600"/>
                <a:gd name="connsiteX28" fmla="*/ 307115 w 325108"/>
                <a:gd name="connsiteY28" fmla="*/ 26927 h 312600"/>
                <a:gd name="connsiteX29" fmla="*/ 309953 w 325108"/>
                <a:gd name="connsiteY29" fmla="*/ 24443 h 312600"/>
                <a:gd name="connsiteX30" fmla="*/ 309953 w 325108"/>
                <a:gd name="connsiteY30" fmla="*/ 248887 h 312600"/>
                <a:gd name="connsiteX31" fmla="*/ 307115 w 325108"/>
                <a:gd name="connsiteY31" fmla="*/ 246403 h 312600"/>
                <a:gd name="connsiteX32" fmla="*/ 289171 w 325108"/>
                <a:gd name="connsiteY32" fmla="*/ 232110 h 312600"/>
                <a:gd name="connsiteX33" fmla="*/ 289171 w 325108"/>
                <a:gd name="connsiteY33" fmla="*/ 41272 h 312600"/>
                <a:gd name="connsiteX34" fmla="*/ 307115 w 325108"/>
                <a:gd name="connsiteY34" fmla="*/ 26978 h 312600"/>
                <a:gd name="connsiteX35" fmla="*/ 273965 w 325108"/>
                <a:gd name="connsiteY35" fmla="*/ 51409 h 312600"/>
                <a:gd name="connsiteX36" fmla="*/ 273965 w 325108"/>
                <a:gd name="connsiteY36" fmla="*/ 221921 h 312600"/>
                <a:gd name="connsiteX37" fmla="*/ 143394 w 325108"/>
                <a:gd name="connsiteY37" fmla="*/ 184717 h 312600"/>
                <a:gd name="connsiteX38" fmla="*/ 85053 w 325108"/>
                <a:gd name="connsiteY38" fmla="*/ 184717 h 312600"/>
                <a:gd name="connsiteX39" fmla="*/ 85053 w 325108"/>
                <a:gd name="connsiteY39" fmla="*/ 88563 h 312600"/>
                <a:gd name="connsiteX40" fmla="*/ 143394 w 325108"/>
                <a:gd name="connsiteY40" fmla="*/ 88563 h 312600"/>
                <a:gd name="connsiteX41" fmla="*/ 273965 w 325108"/>
                <a:gd name="connsiteY41" fmla="*/ 51358 h 312600"/>
                <a:gd name="connsiteX42" fmla="*/ 15257 w 325108"/>
                <a:gd name="connsiteY42" fmla="*/ 126578 h 312600"/>
                <a:gd name="connsiteX43" fmla="*/ 53272 w 325108"/>
                <a:gd name="connsiteY43" fmla="*/ 88563 h 312600"/>
                <a:gd name="connsiteX44" fmla="*/ 69847 w 325108"/>
                <a:gd name="connsiteY44" fmla="*/ 88563 h 312600"/>
                <a:gd name="connsiteX45" fmla="*/ 69847 w 325108"/>
                <a:gd name="connsiteY45" fmla="*/ 184717 h 312600"/>
                <a:gd name="connsiteX46" fmla="*/ 53272 w 325108"/>
                <a:gd name="connsiteY46" fmla="*/ 184717 h 312600"/>
                <a:gd name="connsiteX47" fmla="*/ 15257 w 325108"/>
                <a:gd name="connsiteY47" fmla="*/ 146701 h 312600"/>
                <a:gd name="connsiteX48" fmla="*/ 15257 w 325108"/>
                <a:gd name="connsiteY48" fmla="*/ 126578 h 312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325108" h="312600">
                  <a:moveTo>
                    <a:pt x="53272" y="199923"/>
                  </a:moveTo>
                  <a:lnTo>
                    <a:pt x="67870" y="199923"/>
                  </a:lnTo>
                  <a:lnTo>
                    <a:pt x="43743" y="303275"/>
                  </a:lnTo>
                  <a:cubicBezTo>
                    <a:pt x="43236" y="305556"/>
                    <a:pt x="43743" y="307887"/>
                    <a:pt x="45213" y="309712"/>
                  </a:cubicBezTo>
                  <a:cubicBezTo>
                    <a:pt x="46632" y="311537"/>
                    <a:pt x="48863" y="312601"/>
                    <a:pt x="51144" y="312601"/>
                  </a:cubicBezTo>
                  <a:lnTo>
                    <a:pt x="93265" y="312601"/>
                  </a:lnTo>
                  <a:cubicBezTo>
                    <a:pt x="96813" y="312601"/>
                    <a:pt x="99854" y="310168"/>
                    <a:pt x="100665" y="306721"/>
                  </a:cubicBezTo>
                  <a:lnTo>
                    <a:pt x="125553" y="199923"/>
                  </a:lnTo>
                  <a:lnTo>
                    <a:pt x="143344" y="199923"/>
                  </a:lnTo>
                  <a:cubicBezTo>
                    <a:pt x="199911" y="199923"/>
                    <a:pt x="254501" y="220451"/>
                    <a:pt x="297028" y="257808"/>
                  </a:cubicBezTo>
                  <a:lnTo>
                    <a:pt x="312488" y="271392"/>
                  </a:lnTo>
                  <a:cubicBezTo>
                    <a:pt x="313907" y="272660"/>
                    <a:pt x="315681" y="273268"/>
                    <a:pt x="317506" y="273268"/>
                  </a:cubicBezTo>
                  <a:cubicBezTo>
                    <a:pt x="318570" y="273268"/>
                    <a:pt x="319634" y="273065"/>
                    <a:pt x="320648" y="272609"/>
                  </a:cubicBezTo>
                  <a:cubicBezTo>
                    <a:pt x="323385" y="271392"/>
                    <a:pt x="325109" y="268655"/>
                    <a:pt x="325109" y="265665"/>
                  </a:cubicBezTo>
                  <a:lnTo>
                    <a:pt x="325109" y="7615"/>
                  </a:lnTo>
                  <a:cubicBezTo>
                    <a:pt x="325109" y="4625"/>
                    <a:pt x="323385" y="1938"/>
                    <a:pt x="320648" y="671"/>
                  </a:cubicBezTo>
                  <a:cubicBezTo>
                    <a:pt x="317911" y="-545"/>
                    <a:pt x="314718" y="-89"/>
                    <a:pt x="312488" y="1888"/>
                  </a:cubicBezTo>
                  <a:lnTo>
                    <a:pt x="297028" y="15472"/>
                  </a:lnTo>
                  <a:cubicBezTo>
                    <a:pt x="254501" y="52778"/>
                    <a:pt x="199911" y="73357"/>
                    <a:pt x="143344" y="73357"/>
                  </a:cubicBezTo>
                  <a:lnTo>
                    <a:pt x="53222" y="73357"/>
                  </a:lnTo>
                  <a:cubicBezTo>
                    <a:pt x="23874" y="73357"/>
                    <a:pt x="0" y="97230"/>
                    <a:pt x="0" y="126578"/>
                  </a:cubicBezTo>
                  <a:lnTo>
                    <a:pt x="0" y="146701"/>
                  </a:lnTo>
                  <a:cubicBezTo>
                    <a:pt x="0" y="176049"/>
                    <a:pt x="23874" y="199923"/>
                    <a:pt x="53222" y="199923"/>
                  </a:cubicBezTo>
                  <a:close/>
                  <a:moveTo>
                    <a:pt x="87283" y="297395"/>
                  </a:moveTo>
                  <a:lnTo>
                    <a:pt x="60774" y="297395"/>
                  </a:lnTo>
                  <a:lnTo>
                    <a:pt x="83533" y="199923"/>
                  </a:lnTo>
                  <a:lnTo>
                    <a:pt x="110042" y="199923"/>
                  </a:lnTo>
                  <a:lnTo>
                    <a:pt x="87283" y="297395"/>
                  </a:lnTo>
                  <a:close/>
                  <a:moveTo>
                    <a:pt x="307115" y="26927"/>
                  </a:moveTo>
                  <a:lnTo>
                    <a:pt x="309953" y="24443"/>
                  </a:lnTo>
                  <a:lnTo>
                    <a:pt x="309953" y="248887"/>
                  </a:lnTo>
                  <a:lnTo>
                    <a:pt x="307115" y="246403"/>
                  </a:lnTo>
                  <a:cubicBezTo>
                    <a:pt x="301336" y="241335"/>
                    <a:pt x="295355" y="236570"/>
                    <a:pt x="289171" y="232110"/>
                  </a:cubicBezTo>
                  <a:lnTo>
                    <a:pt x="289171" y="41272"/>
                  </a:lnTo>
                  <a:cubicBezTo>
                    <a:pt x="295355" y="36811"/>
                    <a:pt x="301336" y="32047"/>
                    <a:pt x="307115" y="26978"/>
                  </a:cubicBezTo>
                  <a:close/>
                  <a:moveTo>
                    <a:pt x="273965" y="51409"/>
                  </a:moveTo>
                  <a:lnTo>
                    <a:pt x="273965" y="221921"/>
                  </a:lnTo>
                  <a:cubicBezTo>
                    <a:pt x="234936" y="197794"/>
                    <a:pt x="189824" y="184717"/>
                    <a:pt x="143394" y="184717"/>
                  </a:cubicBezTo>
                  <a:lnTo>
                    <a:pt x="85053" y="184717"/>
                  </a:lnTo>
                  <a:lnTo>
                    <a:pt x="85053" y="88563"/>
                  </a:lnTo>
                  <a:lnTo>
                    <a:pt x="143394" y="88563"/>
                  </a:lnTo>
                  <a:cubicBezTo>
                    <a:pt x="189824" y="88563"/>
                    <a:pt x="234987" y="75536"/>
                    <a:pt x="273965" y="51358"/>
                  </a:cubicBezTo>
                  <a:close/>
                  <a:moveTo>
                    <a:pt x="15257" y="126578"/>
                  </a:moveTo>
                  <a:cubicBezTo>
                    <a:pt x="15257" y="105594"/>
                    <a:pt x="32288" y="88563"/>
                    <a:pt x="53272" y="88563"/>
                  </a:cubicBezTo>
                  <a:lnTo>
                    <a:pt x="69847" y="88563"/>
                  </a:lnTo>
                  <a:lnTo>
                    <a:pt x="69847" y="184717"/>
                  </a:lnTo>
                  <a:lnTo>
                    <a:pt x="53272" y="184717"/>
                  </a:lnTo>
                  <a:cubicBezTo>
                    <a:pt x="32288" y="184717"/>
                    <a:pt x="15257" y="167686"/>
                    <a:pt x="15257" y="146701"/>
                  </a:cubicBezTo>
                  <a:lnTo>
                    <a:pt x="15257" y="126578"/>
                  </a:lnTo>
                  <a:close/>
                </a:path>
              </a:pathLst>
            </a:custGeom>
            <a:grpFill/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  <p:grpSp>
        <p:nvGrpSpPr>
          <p:cNvPr id="613" name="Bild 3">
            <a:extLst>
              <a:ext uri="{FF2B5EF4-FFF2-40B4-BE49-F238E27FC236}">
                <a16:creationId xmlns:a16="http://schemas.microsoft.com/office/drawing/2014/main" id="{2A2091A3-244B-B35D-5C42-D9ECE4499824}"/>
              </a:ext>
            </a:extLst>
          </p:cNvPr>
          <p:cNvGrpSpPr/>
          <p:nvPr/>
        </p:nvGrpSpPr>
        <p:grpSpPr>
          <a:xfrm>
            <a:off x="443830" y="2928888"/>
            <a:ext cx="621125" cy="595575"/>
            <a:chOff x="5885236" y="3193695"/>
            <a:chExt cx="481782" cy="461964"/>
          </a:xfrm>
          <a:solidFill>
            <a:schemeClr val="bg1"/>
          </a:solidFill>
        </p:grpSpPr>
        <p:sp>
          <p:nvSpPr>
            <p:cNvPr id="614" name="Frihandsfigur: Form 613">
              <a:extLst>
                <a:ext uri="{FF2B5EF4-FFF2-40B4-BE49-F238E27FC236}">
                  <a16:creationId xmlns:a16="http://schemas.microsoft.com/office/drawing/2014/main" id="{65E6BD90-7575-0E74-D42C-0D35029EAF66}"/>
                </a:ext>
              </a:extLst>
            </p:cNvPr>
            <p:cNvSpPr/>
            <p:nvPr/>
          </p:nvSpPr>
          <p:spPr>
            <a:xfrm>
              <a:off x="5885236" y="3193695"/>
              <a:ext cx="249229" cy="277665"/>
            </a:xfrm>
            <a:custGeom>
              <a:avLst/>
              <a:gdLst>
                <a:gd name="connsiteX0" fmla="*/ 190381 w 249229"/>
                <a:gd name="connsiteY0" fmla="*/ 277665 h 277665"/>
                <a:gd name="connsiteX1" fmla="*/ 218209 w 249229"/>
                <a:gd name="connsiteY1" fmla="*/ 249838 h 277665"/>
                <a:gd name="connsiteX2" fmla="*/ 214661 w 249229"/>
                <a:gd name="connsiteY2" fmla="*/ 236254 h 277665"/>
                <a:gd name="connsiteX3" fmla="*/ 235290 w 249229"/>
                <a:gd name="connsiteY3" fmla="*/ 209389 h 277665"/>
                <a:gd name="connsiteX4" fmla="*/ 231236 w 249229"/>
                <a:gd name="connsiteY4" fmla="*/ 194994 h 277665"/>
                <a:gd name="connsiteX5" fmla="*/ 249229 w 249229"/>
                <a:gd name="connsiteY5" fmla="*/ 168992 h 277665"/>
                <a:gd name="connsiteX6" fmla="*/ 239852 w 249229"/>
                <a:gd name="connsiteY6" fmla="*/ 148159 h 277665"/>
                <a:gd name="connsiteX7" fmla="*/ 247962 w 249229"/>
                <a:gd name="connsiteY7" fmla="*/ 128543 h 277665"/>
                <a:gd name="connsiteX8" fmla="*/ 220135 w 249229"/>
                <a:gd name="connsiteY8" fmla="*/ 100716 h 277665"/>
                <a:gd name="connsiteX9" fmla="*/ 155458 w 249229"/>
                <a:gd name="connsiteY9" fmla="*/ 100716 h 277665"/>
                <a:gd name="connsiteX10" fmla="*/ 159868 w 249229"/>
                <a:gd name="connsiteY10" fmla="*/ 76994 h 277665"/>
                <a:gd name="connsiteX11" fmla="*/ 157638 w 249229"/>
                <a:gd name="connsiteY11" fmla="*/ 19667 h 277665"/>
                <a:gd name="connsiteX12" fmla="*/ 131989 w 249229"/>
                <a:gd name="connsiteY12" fmla="*/ 0 h 277665"/>
                <a:gd name="connsiteX13" fmla="*/ 131989 w 249229"/>
                <a:gd name="connsiteY13" fmla="*/ 0 h 277665"/>
                <a:gd name="connsiteX14" fmla="*/ 111917 w 249229"/>
                <a:gd name="connsiteY14" fmla="*/ 9174 h 277665"/>
                <a:gd name="connsiteX15" fmla="*/ 105734 w 249229"/>
                <a:gd name="connsiteY15" fmla="*/ 30362 h 277665"/>
                <a:gd name="connsiteX16" fmla="*/ 101831 w 249229"/>
                <a:gd name="connsiteY16" fmla="*/ 59558 h 277665"/>
                <a:gd name="connsiteX17" fmla="*/ 60267 w 249229"/>
                <a:gd name="connsiteY17" fmla="*/ 98739 h 277665"/>
                <a:gd name="connsiteX18" fmla="*/ 0 w 249229"/>
                <a:gd name="connsiteY18" fmla="*/ 185364 h 277665"/>
                <a:gd name="connsiteX19" fmla="*/ 92301 w 249229"/>
                <a:gd name="connsiteY19" fmla="*/ 277665 h 277665"/>
                <a:gd name="connsiteX20" fmla="*/ 190432 w 249229"/>
                <a:gd name="connsiteY20" fmla="*/ 277665 h 277665"/>
                <a:gd name="connsiteX21" fmla="*/ 15155 w 249229"/>
                <a:gd name="connsiteY21" fmla="*/ 185313 h 277665"/>
                <a:gd name="connsiteX22" fmla="*/ 65488 w 249229"/>
                <a:gd name="connsiteY22" fmla="*/ 112982 h 277665"/>
                <a:gd name="connsiteX23" fmla="*/ 115719 w 249229"/>
                <a:gd name="connsiteY23" fmla="*/ 65589 h 277665"/>
                <a:gd name="connsiteX24" fmla="*/ 120686 w 249229"/>
                <a:gd name="connsiteY24" fmla="*/ 28132 h 277665"/>
                <a:gd name="connsiteX25" fmla="*/ 123322 w 249229"/>
                <a:gd name="connsiteY25" fmla="*/ 19058 h 277665"/>
                <a:gd name="connsiteX26" fmla="*/ 131939 w 249229"/>
                <a:gd name="connsiteY26" fmla="*/ 15105 h 277665"/>
                <a:gd name="connsiteX27" fmla="*/ 131939 w 249229"/>
                <a:gd name="connsiteY27" fmla="*/ 15105 h 277665"/>
                <a:gd name="connsiteX28" fmla="*/ 142887 w 249229"/>
                <a:gd name="connsiteY28" fmla="*/ 23519 h 277665"/>
                <a:gd name="connsiteX29" fmla="*/ 144864 w 249229"/>
                <a:gd name="connsiteY29" fmla="*/ 74105 h 277665"/>
                <a:gd name="connsiteX30" fmla="*/ 138782 w 249229"/>
                <a:gd name="connsiteY30" fmla="*/ 106849 h 277665"/>
                <a:gd name="connsiteX31" fmla="*/ 140404 w 249229"/>
                <a:gd name="connsiteY31" fmla="*/ 113084 h 277665"/>
                <a:gd name="connsiteX32" fmla="*/ 146233 w 249229"/>
                <a:gd name="connsiteY32" fmla="*/ 115821 h 277665"/>
                <a:gd name="connsiteX33" fmla="*/ 220084 w 249229"/>
                <a:gd name="connsiteY33" fmla="*/ 115821 h 277665"/>
                <a:gd name="connsiteX34" fmla="*/ 232705 w 249229"/>
                <a:gd name="connsiteY34" fmla="*/ 128442 h 277665"/>
                <a:gd name="connsiteX35" fmla="*/ 220084 w 249229"/>
                <a:gd name="connsiteY35" fmla="*/ 141063 h 277665"/>
                <a:gd name="connsiteX36" fmla="*/ 204117 w 249229"/>
                <a:gd name="connsiteY36" fmla="*/ 141063 h 277665"/>
                <a:gd name="connsiteX37" fmla="*/ 196514 w 249229"/>
                <a:gd name="connsiteY37" fmla="*/ 148666 h 277665"/>
                <a:gd name="connsiteX38" fmla="*/ 204117 w 249229"/>
                <a:gd name="connsiteY38" fmla="*/ 156269 h 277665"/>
                <a:gd name="connsiteX39" fmla="*/ 221301 w 249229"/>
                <a:gd name="connsiteY39" fmla="*/ 156269 h 277665"/>
                <a:gd name="connsiteX40" fmla="*/ 233922 w 249229"/>
                <a:gd name="connsiteY40" fmla="*/ 168890 h 277665"/>
                <a:gd name="connsiteX41" fmla="*/ 221301 w 249229"/>
                <a:gd name="connsiteY41" fmla="*/ 181511 h 277665"/>
                <a:gd name="connsiteX42" fmla="*/ 191395 w 249229"/>
                <a:gd name="connsiteY42" fmla="*/ 181511 h 277665"/>
                <a:gd name="connsiteX43" fmla="*/ 183792 w 249229"/>
                <a:gd name="connsiteY43" fmla="*/ 189115 h 277665"/>
                <a:gd name="connsiteX44" fmla="*/ 191395 w 249229"/>
                <a:gd name="connsiteY44" fmla="*/ 196718 h 277665"/>
                <a:gd name="connsiteX45" fmla="*/ 207311 w 249229"/>
                <a:gd name="connsiteY45" fmla="*/ 196718 h 277665"/>
                <a:gd name="connsiteX46" fmla="*/ 219932 w 249229"/>
                <a:gd name="connsiteY46" fmla="*/ 209339 h 277665"/>
                <a:gd name="connsiteX47" fmla="*/ 207311 w 249229"/>
                <a:gd name="connsiteY47" fmla="*/ 221960 h 277665"/>
                <a:gd name="connsiteX48" fmla="*/ 179078 w 249229"/>
                <a:gd name="connsiteY48" fmla="*/ 221960 h 277665"/>
                <a:gd name="connsiteX49" fmla="*/ 171475 w 249229"/>
                <a:gd name="connsiteY49" fmla="*/ 229563 h 277665"/>
                <a:gd name="connsiteX50" fmla="*/ 179078 w 249229"/>
                <a:gd name="connsiteY50" fmla="*/ 237166 h 277665"/>
                <a:gd name="connsiteX51" fmla="*/ 190229 w 249229"/>
                <a:gd name="connsiteY51" fmla="*/ 237166 h 277665"/>
                <a:gd name="connsiteX52" fmla="*/ 202850 w 249229"/>
                <a:gd name="connsiteY52" fmla="*/ 249787 h 277665"/>
                <a:gd name="connsiteX53" fmla="*/ 190229 w 249229"/>
                <a:gd name="connsiteY53" fmla="*/ 262409 h 277665"/>
                <a:gd name="connsiteX54" fmla="*/ 92099 w 249229"/>
                <a:gd name="connsiteY54" fmla="*/ 262409 h 277665"/>
                <a:gd name="connsiteX55" fmla="*/ 15003 w 249229"/>
                <a:gd name="connsiteY55" fmla="*/ 185262 h 277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249229" h="277665">
                  <a:moveTo>
                    <a:pt x="190381" y="277665"/>
                  </a:moveTo>
                  <a:cubicBezTo>
                    <a:pt x="205740" y="277665"/>
                    <a:pt x="218209" y="265196"/>
                    <a:pt x="218209" y="249838"/>
                  </a:cubicBezTo>
                  <a:cubicBezTo>
                    <a:pt x="218209" y="244921"/>
                    <a:pt x="216942" y="240309"/>
                    <a:pt x="214661" y="236254"/>
                  </a:cubicBezTo>
                  <a:cubicBezTo>
                    <a:pt x="226522" y="233061"/>
                    <a:pt x="235290" y="222213"/>
                    <a:pt x="235290" y="209389"/>
                  </a:cubicBezTo>
                  <a:cubicBezTo>
                    <a:pt x="235290" y="204118"/>
                    <a:pt x="233821" y="199201"/>
                    <a:pt x="231236" y="194994"/>
                  </a:cubicBezTo>
                  <a:cubicBezTo>
                    <a:pt x="241728" y="190990"/>
                    <a:pt x="249229" y="180852"/>
                    <a:pt x="249229" y="168992"/>
                  </a:cubicBezTo>
                  <a:cubicBezTo>
                    <a:pt x="249229" y="160730"/>
                    <a:pt x="245580" y="153279"/>
                    <a:pt x="239852" y="148159"/>
                  </a:cubicBezTo>
                  <a:cubicBezTo>
                    <a:pt x="244870" y="143141"/>
                    <a:pt x="247962" y="136197"/>
                    <a:pt x="247962" y="128543"/>
                  </a:cubicBezTo>
                  <a:cubicBezTo>
                    <a:pt x="247962" y="113185"/>
                    <a:pt x="235493" y="100716"/>
                    <a:pt x="220135" y="100716"/>
                  </a:cubicBezTo>
                  <a:lnTo>
                    <a:pt x="155458" y="100716"/>
                  </a:lnTo>
                  <a:lnTo>
                    <a:pt x="159868" y="76994"/>
                  </a:lnTo>
                  <a:cubicBezTo>
                    <a:pt x="163365" y="58088"/>
                    <a:pt x="162605" y="38269"/>
                    <a:pt x="157638" y="19667"/>
                  </a:cubicBezTo>
                  <a:cubicBezTo>
                    <a:pt x="154546" y="8059"/>
                    <a:pt x="144002" y="0"/>
                    <a:pt x="131989" y="0"/>
                  </a:cubicBezTo>
                  <a:lnTo>
                    <a:pt x="131989" y="0"/>
                  </a:lnTo>
                  <a:cubicBezTo>
                    <a:pt x="124285" y="0"/>
                    <a:pt x="116935" y="3345"/>
                    <a:pt x="111917" y="9174"/>
                  </a:cubicBezTo>
                  <a:cubicBezTo>
                    <a:pt x="106849" y="15003"/>
                    <a:pt x="104618" y="22759"/>
                    <a:pt x="105734" y="30362"/>
                  </a:cubicBezTo>
                  <a:cubicBezTo>
                    <a:pt x="107203" y="40297"/>
                    <a:pt x="105835" y="50383"/>
                    <a:pt x="101831" y="59558"/>
                  </a:cubicBezTo>
                  <a:cubicBezTo>
                    <a:pt x="94025" y="77552"/>
                    <a:pt x="78869" y="91846"/>
                    <a:pt x="60267" y="98739"/>
                  </a:cubicBezTo>
                  <a:cubicBezTo>
                    <a:pt x="24228" y="112070"/>
                    <a:pt x="0" y="146892"/>
                    <a:pt x="0" y="185364"/>
                  </a:cubicBezTo>
                  <a:cubicBezTo>
                    <a:pt x="0" y="236254"/>
                    <a:pt x="41411" y="277665"/>
                    <a:pt x="92301" y="277665"/>
                  </a:cubicBezTo>
                  <a:lnTo>
                    <a:pt x="190432" y="277665"/>
                  </a:lnTo>
                  <a:close/>
                  <a:moveTo>
                    <a:pt x="15155" y="185313"/>
                  </a:moveTo>
                  <a:cubicBezTo>
                    <a:pt x="15155" y="153177"/>
                    <a:pt x="35380" y="124133"/>
                    <a:pt x="65488" y="112982"/>
                  </a:cubicBezTo>
                  <a:cubicBezTo>
                    <a:pt x="87942" y="104669"/>
                    <a:pt x="106241" y="87385"/>
                    <a:pt x="115719" y="65589"/>
                  </a:cubicBezTo>
                  <a:cubicBezTo>
                    <a:pt x="120838" y="53779"/>
                    <a:pt x="122562" y="40854"/>
                    <a:pt x="120686" y="28132"/>
                  </a:cubicBezTo>
                  <a:cubicBezTo>
                    <a:pt x="120230" y="24837"/>
                    <a:pt x="121142" y="21593"/>
                    <a:pt x="123322" y="19058"/>
                  </a:cubicBezTo>
                  <a:cubicBezTo>
                    <a:pt x="125501" y="16524"/>
                    <a:pt x="128594" y="15105"/>
                    <a:pt x="131939" y="15105"/>
                  </a:cubicBezTo>
                  <a:lnTo>
                    <a:pt x="131939" y="15105"/>
                  </a:lnTo>
                  <a:cubicBezTo>
                    <a:pt x="137058" y="15105"/>
                    <a:pt x="141569" y="18552"/>
                    <a:pt x="142887" y="23519"/>
                  </a:cubicBezTo>
                  <a:cubicBezTo>
                    <a:pt x="147297" y="39942"/>
                    <a:pt x="147956" y="57429"/>
                    <a:pt x="144864" y="74105"/>
                  </a:cubicBezTo>
                  <a:lnTo>
                    <a:pt x="138782" y="106849"/>
                  </a:lnTo>
                  <a:cubicBezTo>
                    <a:pt x="138376" y="109079"/>
                    <a:pt x="138984" y="111360"/>
                    <a:pt x="140404" y="113084"/>
                  </a:cubicBezTo>
                  <a:cubicBezTo>
                    <a:pt x="141823" y="114807"/>
                    <a:pt x="144002" y="115821"/>
                    <a:pt x="146233" y="115821"/>
                  </a:cubicBezTo>
                  <a:lnTo>
                    <a:pt x="220084" y="115821"/>
                  </a:lnTo>
                  <a:cubicBezTo>
                    <a:pt x="227028" y="115821"/>
                    <a:pt x="232705" y="121498"/>
                    <a:pt x="232705" y="128442"/>
                  </a:cubicBezTo>
                  <a:cubicBezTo>
                    <a:pt x="232705" y="135386"/>
                    <a:pt x="227028" y="141063"/>
                    <a:pt x="220084" y="141063"/>
                  </a:cubicBezTo>
                  <a:lnTo>
                    <a:pt x="204117" y="141063"/>
                  </a:lnTo>
                  <a:cubicBezTo>
                    <a:pt x="199911" y="141063"/>
                    <a:pt x="196514" y="144459"/>
                    <a:pt x="196514" y="148666"/>
                  </a:cubicBezTo>
                  <a:cubicBezTo>
                    <a:pt x="196514" y="152873"/>
                    <a:pt x="199911" y="156269"/>
                    <a:pt x="204117" y="156269"/>
                  </a:cubicBezTo>
                  <a:lnTo>
                    <a:pt x="221301" y="156269"/>
                  </a:lnTo>
                  <a:cubicBezTo>
                    <a:pt x="228245" y="156269"/>
                    <a:pt x="233922" y="161946"/>
                    <a:pt x="233922" y="168890"/>
                  </a:cubicBezTo>
                  <a:cubicBezTo>
                    <a:pt x="233922" y="175834"/>
                    <a:pt x="228245" y="181511"/>
                    <a:pt x="221301" y="181511"/>
                  </a:cubicBezTo>
                  <a:lnTo>
                    <a:pt x="191395" y="181511"/>
                  </a:lnTo>
                  <a:cubicBezTo>
                    <a:pt x="187188" y="181511"/>
                    <a:pt x="183792" y="184908"/>
                    <a:pt x="183792" y="189115"/>
                  </a:cubicBezTo>
                  <a:cubicBezTo>
                    <a:pt x="183792" y="193322"/>
                    <a:pt x="187188" y="196718"/>
                    <a:pt x="191395" y="196718"/>
                  </a:cubicBezTo>
                  <a:lnTo>
                    <a:pt x="207311" y="196718"/>
                  </a:lnTo>
                  <a:cubicBezTo>
                    <a:pt x="214255" y="196718"/>
                    <a:pt x="219932" y="202395"/>
                    <a:pt x="219932" y="209339"/>
                  </a:cubicBezTo>
                  <a:cubicBezTo>
                    <a:pt x="219932" y="216283"/>
                    <a:pt x="214255" y="221960"/>
                    <a:pt x="207311" y="221960"/>
                  </a:cubicBezTo>
                  <a:lnTo>
                    <a:pt x="179078" y="221960"/>
                  </a:lnTo>
                  <a:cubicBezTo>
                    <a:pt x="174871" y="221960"/>
                    <a:pt x="171475" y="225356"/>
                    <a:pt x="171475" y="229563"/>
                  </a:cubicBezTo>
                  <a:cubicBezTo>
                    <a:pt x="171475" y="233770"/>
                    <a:pt x="174871" y="237166"/>
                    <a:pt x="179078" y="237166"/>
                  </a:cubicBezTo>
                  <a:lnTo>
                    <a:pt x="190229" y="237166"/>
                  </a:lnTo>
                  <a:cubicBezTo>
                    <a:pt x="197173" y="237166"/>
                    <a:pt x="202850" y="242843"/>
                    <a:pt x="202850" y="249787"/>
                  </a:cubicBezTo>
                  <a:cubicBezTo>
                    <a:pt x="202850" y="256731"/>
                    <a:pt x="197173" y="262409"/>
                    <a:pt x="190229" y="262409"/>
                  </a:cubicBezTo>
                  <a:lnTo>
                    <a:pt x="92099" y="262409"/>
                  </a:lnTo>
                  <a:cubicBezTo>
                    <a:pt x="49572" y="262409"/>
                    <a:pt x="15003" y="227840"/>
                    <a:pt x="15003" y="185262"/>
                  </a:cubicBezTo>
                  <a:close/>
                </a:path>
              </a:pathLst>
            </a:custGeom>
            <a:grpFill/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615" name="Frihandsfigur: Form 614">
              <a:extLst>
                <a:ext uri="{FF2B5EF4-FFF2-40B4-BE49-F238E27FC236}">
                  <a16:creationId xmlns:a16="http://schemas.microsoft.com/office/drawing/2014/main" id="{B4D51EDC-9EAE-8033-36A9-C14F47F85189}"/>
                </a:ext>
              </a:extLst>
            </p:cNvPr>
            <p:cNvSpPr/>
            <p:nvPr/>
          </p:nvSpPr>
          <p:spPr>
            <a:xfrm>
              <a:off x="6117789" y="3377994"/>
              <a:ext cx="249229" cy="277665"/>
            </a:xfrm>
            <a:custGeom>
              <a:avLst/>
              <a:gdLst>
                <a:gd name="connsiteX0" fmla="*/ 156979 w 249229"/>
                <a:gd name="connsiteY0" fmla="*/ 0 h 277665"/>
                <a:gd name="connsiteX1" fmla="*/ 58848 w 249229"/>
                <a:gd name="connsiteY1" fmla="*/ 0 h 277665"/>
                <a:gd name="connsiteX2" fmla="*/ 31021 w 249229"/>
                <a:gd name="connsiteY2" fmla="*/ 27827 h 277665"/>
                <a:gd name="connsiteX3" fmla="*/ 34569 w 249229"/>
                <a:gd name="connsiteY3" fmla="*/ 41411 h 277665"/>
                <a:gd name="connsiteX4" fmla="*/ 13939 w 249229"/>
                <a:gd name="connsiteY4" fmla="*/ 68276 h 277665"/>
                <a:gd name="connsiteX5" fmla="*/ 17994 w 249229"/>
                <a:gd name="connsiteY5" fmla="*/ 82671 h 277665"/>
                <a:gd name="connsiteX6" fmla="*/ 0 w 249229"/>
                <a:gd name="connsiteY6" fmla="*/ 108674 h 277665"/>
                <a:gd name="connsiteX7" fmla="*/ 9377 w 249229"/>
                <a:gd name="connsiteY7" fmla="*/ 129506 h 277665"/>
                <a:gd name="connsiteX8" fmla="*/ 1267 w 249229"/>
                <a:gd name="connsiteY8" fmla="*/ 149122 h 277665"/>
                <a:gd name="connsiteX9" fmla="*/ 29094 w 249229"/>
                <a:gd name="connsiteY9" fmla="*/ 176950 h 277665"/>
                <a:gd name="connsiteX10" fmla="*/ 93772 w 249229"/>
                <a:gd name="connsiteY10" fmla="*/ 176950 h 277665"/>
                <a:gd name="connsiteX11" fmla="*/ 89361 w 249229"/>
                <a:gd name="connsiteY11" fmla="*/ 200671 h 277665"/>
                <a:gd name="connsiteX12" fmla="*/ 91592 w 249229"/>
                <a:gd name="connsiteY12" fmla="*/ 257999 h 277665"/>
                <a:gd name="connsiteX13" fmla="*/ 117239 w 249229"/>
                <a:gd name="connsiteY13" fmla="*/ 277665 h 277665"/>
                <a:gd name="connsiteX14" fmla="*/ 117239 w 249229"/>
                <a:gd name="connsiteY14" fmla="*/ 277665 h 277665"/>
                <a:gd name="connsiteX15" fmla="*/ 137312 w 249229"/>
                <a:gd name="connsiteY15" fmla="*/ 268491 h 277665"/>
                <a:gd name="connsiteX16" fmla="*/ 143496 w 249229"/>
                <a:gd name="connsiteY16" fmla="*/ 247304 h 277665"/>
                <a:gd name="connsiteX17" fmla="*/ 147399 w 249229"/>
                <a:gd name="connsiteY17" fmla="*/ 218108 h 277665"/>
                <a:gd name="connsiteX18" fmla="*/ 188962 w 249229"/>
                <a:gd name="connsiteY18" fmla="*/ 178926 h 277665"/>
                <a:gd name="connsiteX19" fmla="*/ 249229 w 249229"/>
                <a:gd name="connsiteY19" fmla="*/ 92302 h 277665"/>
                <a:gd name="connsiteX20" fmla="*/ 156928 w 249229"/>
                <a:gd name="connsiteY20" fmla="*/ 0 h 277665"/>
                <a:gd name="connsiteX21" fmla="*/ 183742 w 249229"/>
                <a:gd name="connsiteY21" fmla="*/ 164683 h 277665"/>
                <a:gd name="connsiteX22" fmla="*/ 133510 w 249229"/>
                <a:gd name="connsiteY22" fmla="*/ 212076 h 277665"/>
                <a:gd name="connsiteX23" fmla="*/ 128543 w 249229"/>
                <a:gd name="connsiteY23" fmla="*/ 249534 h 277665"/>
                <a:gd name="connsiteX24" fmla="*/ 125907 w 249229"/>
                <a:gd name="connsiteY24" fmla="*/ 258607 h 277665"/>
                <a:gd name="connsiteX25" fmla="*/ 117290 w 249229"/>
                <a:gd name="connsiteY25" fmla="*/ 262560 h 277665"/>
                <a:gd name="connsiteX26" fmla="*/ 117290 w 249229"/>
                <a:gd name="connsiteY26" fmla="*/ 262560 h 277665"/>
                <a:gd name="connsiteX27" fmla="*/ 106342 w 249229"/>
                <a:gd name="connsiteY27" fmla="*/ 254146 h 277665"/>
                <a:gd name="connsiteX28" fmla="*/ 104365 w 249229"/>
                <a:gd name="connsiteY28" fmla="*/ 203560 h 277665"/>
                <a:gd name="connsiteX29" fmla="*/ 110447 w 249229"/>
                <a:gd name="connsiteY29" fmla="*/ 170816 h 277665"/>
                <a:gd name="connsiteX30" fmla="*/ 108826 w 249229"/>
                <a:gd name="connsiteY30" fmla="*/ 164582 h 277665"/>
                <a:gd name="connsiteX31" fmla="*/ 102996 w 249229"/>
                <a:gd name="connsiteY31" fmla="*/ 161845 h 277665"/>
                <a:gd name="connsiteX32" fmla="*/ 29145 w 249229"/>
                <a:gd name="connsiteY32" fmla="*/ 161845 h 277665"/>
                <a:gd name="connsiteX33" fmla="*/ 16524 w 249229"/>
                <a:gd name="connsiteY33" fmla="*/ 149224 h 277665"/>
                <a:gd name="connsiteX34" fmla="*/ 29145 w 249229"/>
                <a:gd name="connsiteY34" fmla="*/ 136602 h 277665"/>
                <a:gd name="connsiteX35" fmla="*/ 45111 w 249229"/>
                <a:gd name="connsiteY35" fmla="*/ 136602 h 277665"/>
                <a:gd name="connsiteX36" fmla="*/ 52714 w 249229"/>
                <a:gd name="connsiteY36" fmla="*/ 128999 h 277665"/>
                <a:gd name="connsiteX37" fmla="*/ 45111 w 249229"/>
                <a:gd name="connsiteY37" fmla="*/ 121396 h 277665"/>
                <a:gd name="connsiteX38" fmla="*/ 27928 w 249229"/>
                <a:gd name="connsiteY38" fmla="*/ 121396 h 277665"/>
                <a:gd name="connsiteX39" fmla="*/ 15307 w 249229"/>
                <a:gd name="connsiteY39" fmla="*/ 108775 h 277665"/>
                <a:gd name="connsiteX40" fmla="*/ 27928 w 249229"/>
                <a:gd name="connsiteY40" fmla="*/ 96154 h 277665"/>
                <a:gd name="connsiteX41" fmla="*/ 57834 w 249229"/>
                <a:gd name="connsiteY41" fmla="*/ 96154 h 277665"/>
                <a:gd name="connsiteX42" fmla="*/ 65437 w 249229"/>
                <a:gd name="connsiteY42" fmla="*/ 88551 h 277665"/>
                <a:gd name="connsiteX43" fmla="*/ 57834 w 249229"/>
                <a:gd name="connsiteY43" fmla="*/ 80948 h 277665"/>
                <a:gd name="connsiteX44" fmla="*/ 41918 w 249229"/>
                <a:gd name="connsiteY44" fmla="*/ 80948 h 277665"/>
                <a:gd name="connsiteX45" fmla="*/ 29297 w 249229"/>
                <a:gd name="connsiteY45" fmla="*/ 68326 h 277665"/>
                <a:gd name="connsiteX46" fmla="*/ 41918 w 249229"/>
                <a:gd name="connsiteY46" fmla="*/ 55705 h 277665"/>
                <a:gd name="connsiteX47" fmla="*/ 70151 w 249229"/>
                <a:gd name="connsiteY47" fmla="*/ 55705 h 277665"/>
                <a:gd name="connsiteX48" fmla="*/ 77754 w 249229"/>
                <a:gd name="connsiteY48" fmla="*/ 48102 h 277665"/>
                <a:gd name="connsiteX49" fmla="*/ 70151 w 249229"/>
                <a:gd name="connsiteY49" fmla="*/ 40499 h 277665"/>
                <a:gd name="connsiteX50" fmla="*/ 59000 w 249229"/>
                <a:gd name="connsiteY50" fmla="*/ 40499 h 277665"/>
                <a:gd name="connsiteX51" fmla="*/ 46378 w 249229"/>
                <a:gd name="connsiteY51" fmla="*/ 27878 h 277665"/>
                <a:gd name="connsiteX52" fmla="*/ 59000 w 249229"/>
                <a:gd name="connsiteY52" fmla="*/ 15257 h 277665"/>
                <a:gd name="connsiteX53" fmla="*/ 157131 w 249229"/>
                <a:gd name="connsiteY53" fmla="*/ 15257 h 277665"/>
                <a:gd name="connsiteX54" fmla="*/ 234226 w 249229"/>
                <a:gd name="connsiteY54" fmla="*/ 92403 h 277665"/>
                <a:gd name="connsiteX55" fmla="*/ 183893 w 249229"/>
                <a:gd name="connsiteY55" fmla="*/ 164734 h 277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249229" h="277665">
                  <a:moveTo>
                    <a:pt x="156979" y="0"/>
                  </a:moveTo>
                  <a:lnTo>
                    <a:pt x="58848" y="0"/>
                  </a:lnTo>
                  <a:cubicBezTo>
                    <a:pt x="43490" y="0"/>
                    <a:pt x="31021" y="12469"/>
                    <a:pt x="31021" y="27827"/>
                  </a:cubicBezTo>
                  <a:cubicBezTo>
                    <a:pt x="31021" y="32744"/>
                    <a:pt x="32288" y="37357"/>
                    <a:pt x="34569" y="41411"/>
                  </a:cubicBezTo>
                  <a:cubicBezTo>
                    <a:pt x="22708" y="44605"/>
                    <a:pt x="13939" y="55452"/>
                    <a:pt x="13939" y="68276"/>
                  </a:cubicBezTo>
                  <a:cubicBezTo>
                    <a:pt x="13939" y="73547"/>
                    <a:pt x="15409" y="78464"/>
                    <a:pt x="17994" y="82671"/>
                  </a:cubicBezTo>
                  <a:cubicBezTo>
                    <a:pt x="7502" y="86675"/>
                    <a:pt x="0" y="96813"/>
                    <a:pt x="0" y="108674"/>
                  </a:cubicBezTo>
                  <a:cubicBezTo>
                    <a:pt x="0" y="116936"/>
                    <a:pt x="3649" y="124387"/>
                    <a:pt x="9377" y="129506"/>
                  </a:cubicBezTo>
                  <a:cubicBezTo>
                    <a:pt x="4359" y="134524"/>
                    <a:pt x="1267" y="141468"/>
                    <a:pt x="1267" y="149122"/>
                  </a:cubicBezTo>
                  <a:cubicBezTo>
                    <a:pt x="1267" y="164480"/>
                    <a:pt x="13736" y="176950"/>
                    <a:pt x="29094" y="176950"/>
                  </a:cubicBezTo>
                  <a:lnTo>
                    <a:pt x="93772" y="176950"/>
                  </a:lnTo>
                  <a:lnTo>
                    <a:pt x="89361" y="200671"/>
                  </a:lnTo>
                  <a:cubicBezTo>
                    <a:pt x="85864" y="219578"/>
                    <a:pt x="86625" y="239396"/>
                    <a:pt x="91592" y="257999"/>
                  </a:cubicBezTo>
                  <a:cubicBezTo>
                    <a:pt x="94684" y="269606"/>
                    <a:pt x="105226" y="277665"/>
                    <a:pt x="117239" y="277665"/>
                  </a:cubicBezTo>
                  <a:lnTo>
                    <a:pt x="117239" y="277665"/>
                  </a:lnTo>
                  <a:cubicBezTo>
                    <a:pt x="124944" y="277665"/>
                    <a:pt x="132294" y="274320"/>
                    <a:pt x="137312" y="268491"/>
                  </a:cubicBezTo>
                  <a:cubicBezTo>
                    <a:pt x="142381" y="262662"/>
                    <a:pt x="144611" y="254907"/>
                    <a:pt x="143496" y="247304"/>
                  </a:cubicBezTo>
                  <a:cubicBezTo>
                    <a:pt x="142025" y="237369"/>
                    <a:pt x="143394" y="227282"/>
                    <a:pt x="147399" y="218108"/>
                  </a:cubicBezTo>
                  <a:cubicBezTo>
                    <a:pt x="155205" y="200114"/>
                    <a:pt x="170360" y="185820"/>
                    <a:pt x="188962" y="178926"/>
                  </a:cubicBezTo>
                  <a:cubicBezTo>
                    <a:pt x="225001" y="165596"/>
                    <a:pt x="249229" y="130773"/>
                    <a:pt x="249229" y="92302"/>
                  </a:cubicBezTo>
                  <a:cubicBezTo>
                    <a:pt x="249229" y="41411"/>
                    <a:pt x="207818" y="0"/>
                    <a:pt x="156928" y="0"/>
                  </a:cubicBezTo>
                  <a:close/>
                  <a:moveTo>
                    <a:pt x="183742" y="164683"/>
                  </a:moveTo>
                  <a:cubicBezTo>
                    <a:pt x="161287" y="172996"/>
                    <a:pt x="142989" y="190280"/>
                    <a:pt x="133510" y="212076"/>
                  </a:cubicBezTo>
                  <a:cubicBezTo>
                    <a:pt x="128391" y="223886"/>
                    <a:pt x="126668" y="236811"/>
                    <a:pt x="128543" y="249534"/>
                  </a:cubicBezTo>
                  <a:cubicBezTo>
                    <a:pt x="128999" y="252829"/>
                    <a:pt x="128086" y="256073"/>
                    <a:pt x="125907" y="258607"/>
                  </a:cubicBezTo>
                  <a:cubicBezTo>
                    <a:pt x="123727" y="261141"/>
                    <a:pt x="120636" y="262560"/>
                    <a:pt x="117290" y="262560"/>
                  </a:cubicBezTo>
                  <a:lnTo>
                    <a:pt x="117290" y="262560"/>
                  </a:lnTo>
                  <a:cubicBezTo>
                    <a:pt x="112171" y="262560"/>
                    <a:pt x="107660" y="259114"/>
                    <a:pt x="106342" y="254146"/>
                  </a:cubicBezTo>
                  <a:cubicBezTo>
                    <a:pt x="101932" y="237724"/>
                    <a:pt x="101273" y="220237"/>
                    <a:pt x="104365" y="203560"/>
                  </a:cubicBezTo>
                  <a:lnTo>
                    <a:pt x="110447" y="170816"/>
                  </a:lnTo>
                  <a:cubicBezTo>
                    <a:pt x="110853" y="168586"/>
                    <a:pt x="110245" y="166305"/>
                    <a:pt x="108826" y="164582"/>
                  </a:cubicBezTo>
                  <a:cubicBezTo>
                    <a:pt x="107406" y="162859"/>
                    <a:pt x="105226" y="161845"/>
                    <a:pt x="102996" y="161845"/>
                  </a:cubicBezTo>
                  <a:lnTo>
                    <a:pt x="29145" y="161845"/>
                  </a:lnTo>
                  <a:cubicBezTo>
                    <a:pt x="22200" y="161845"/>
                    <a:pt x="16524" y="156168"/>
                    <a:pt x="16524" y="149224"/>
                  </a:cubicBezTo>
                  <a:cubicBezTo>
                    <a:pt x="16524" y="142279"/>
                    <a:pt x="22200" y="136602"/>
                    <a:pt x="29145" y="136602"/>
                  </a:cubicBezTo>
                  <a:lnTo>
                    <a:pt x="45111" y="136602"/>
                  </a:lnTo>
                  <a:cubicBezTo>
                    <a:pt x="49319" y="136602"/>
                    <a:pt x="52714" y="133206"/>
                    <a:pt x="52714" y="128999"/>
                  </a:cubicBezTo>
                  <a:cubicBezTo>
                    <a:pt x="52714" y="124792"/>
                    <a:pt x="49319" y="121396"/>
                    <a:pt x="45111" y="121396"/>
                  </a:cubicBezTo>
                  <a:lnTo>
                    <a:pt x="27928" y="121396"/>
                  </a:lnTo>
                  <a:cubicBezTo>
                    <a:pt x="20984" y="121396"/>
                    <a:pt x="15307" y="115719"/>
                    <a:pt x="15307" y="108775"/>
                  </a:cubicBezTo>
                  <a:cubicBezTo>
                    <a:pt x="15307" y="101831"/>
                    <a:pt x="20984" y="96154"/>
                    <a:pt x="27928" y="96154"/>
                  </a:cubicBezTo>
                  <a:lnTo>
                    <a:pt x="57834" y="96154"/>
                  </a:lnTo>
                  <a:cubicBezTo>
                    <a:pt x="62041" y="96154"/>
                    <a:pt x="65437" y="92758"/>
                    <a:pt x="65437" y="88551"/>
                  </a:cubicBezTo>
                  <a:cubicBezTo>
                    <a:pt x="65437" y="84344"/>
                    <a:pt x="62041" y="80948"/>
                    <a:pt x="57834" y="80948"/>
                  </a:cubicBezTo>
                  <a:lnTo>
                    <a:pt x="41918" y="80948"/>
                  </a:lnTo>
                  <a:cubicBezTo>
                    <a:pt x="34974" y="80948"/>
                    <a:pt x="29297" y="75271"/>
                    <a:pt x="29297" y="68326"/>
                  </a:cubicBezTo>
                  <a:cubicBezTo>
                    <a:pt x="29297" y="61382"/>
                    <a:pt x="34974" y="55705"/>
                    <a:pt x="41918" y="55705"/>
                  </a:cubicBezTo>
                  <a:lnTo>
                    <a:pt x="70151" y="55705"/>
                  </a:lnTo>
                  <a:cubicBezTo>
                    <a:pt x="74358" y="55705"/>
                    <a:pt x="77754" y="52309"/>
                    <a:pt x="77754" y="48102"/>
                  </a:cubicBezTo>
                  <a:cubicBezTo>
                    <a:pt x="77754" y="43895"/>
                    <a:pt x="74358" y="40499"/>
                    <a:pt x="70151" y="40499"/>
                  </a:cubicBezTo>
                  <a:lnTo>
                    <a:pt x="59000" y="40499"/>
                  </a:lnTo>
                  <a:cubicBezTo>
                    <a:pt x="52055" y="40499"/>
                    <a:pt x="46378" y="34822"/>
                    <a:pt x="46378" y="27878"/>
                  </a:cubicBezTo>
                  <a:cubicBezTo>
                    <a:pt x="46378" y="20934"/>
                    <a:pt x="52055" y="15257"/>
                    <a:pt x="59000" y="15257"/>
                  </a:cubicBezTo>
                  <a:lnTo>
                    <a:pt x="157131" y="15257"/>
                  </a:lnTo>
                  <a:cubicBezTo>
                    <a:pt x="199657" y="15257"/>
                    <a:pt x="234226" y="49826"/>
                    <a:pt x="234226" y="92403"/>
                  </a:cubicBezTo>
                  <a:cubicBezTo>
                    <a:pt x="234226" y="124539"/>
                    <a:pt x="214002" y="153583"/>
                    <a:pt x="183893" y="164734"/>
                  </a:cubicBezTo>
                  <a:close/>
                </a:path>
              </a:pathLst>
            </a:custGeom>
            <a:grpFill/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  <p:sp>
        <p:nvSpPr>
          <p:cNvPr id="626" name="Frihandsfigur: Form 625">
            <a:extLst>
              <a:ext uri="{FF2B5EF4-FFF2-40B4-BE49-F238E27FC236}">
                <a16:creationId xmlns:a16="http://schemas.microsoft.com/office/drawing/2014/main" id="{AA0C3A76-E277-1308-44F1-F90B956B66FD}"/>
              </a:ext>
            </a:extLst>
          </p:cNvPr>
          <p:cNvSpPr/>
          <p:nvPr/>
        </p:nvSpPr>
        <p:spPr>
          <a:xfrm>
            <a:off x="10131559" y="2988574"/>
            <a:ext cx="432141" cy="477754"/>
          </a:xfrm>
          <a:custGeom>
            <a:avLst/>
            <a:gdLst>
              <a:gd name="connsiteX0" fmla="*/ 333371 w 335195"/>
              <a:gd name="connsiteY0" fmla="*/ 167877 h 370575"/>
              <a:gd name="connsiteX1" fmla="*/ 304428 w 335195"/>
              <a:gd name="connsiteY1" fmla="*/ 138934 h 370575"/>
              <a:gd name="connsiteX2" fmla="*/ 198694 w 335195"/>
              <a:gd name="connsiteY2" fmla="*/ 138934 h 370575"/>
              <a:gd name="connsiteX3" fmla="*/ 207362 w 335195"/>
              <a:gd name="connsiteY3" fmla="*/ 97370 h 370575"/>
              <a:gd name="connsiteX4" fmla="*/ 204320 w 335195"/>
              <a:gd name="connsiteY4" fmla="*/ 20123 h 370575"/>
              <a:gd name="connsiteX5" fmla="*/ 178065 w 335195"/>
              <a:gd name="connsiteY5" fmla="*/ 0 h 370575"/>
              <a:gd name="connsiteX6" fmla="*/ 151200 w 335195"/>
              <a:gd name="connsiteY6" fmla="*/ 31071 h 370575"/>
              <a:gd name="connsiteX7" fmla="*/ 144864 w 335195"/>
              <a:gd name="connsiteY7" fmla="*/ 78768 h 370575"/>
              <a:gd name="connsiteX8" fmla="*/ 79174 w 335195"/>
              <a:gd name="connsiteY8" fmla="*/ 135437 h 370575"/>
              <a:gd name="connsiteX9" fmla="*/ 0 w 335195"/>
              <a:gd name="connsiteY9" fmla="*/ 249230 h 370575"/>
              <a:gd name="connsiteX10" fmla="*/ 0 w 335195"/>
              <a:gd name="connsiteY10" fmla="*/ 249230 h 370575"/>
              <a:gd name="connsiteX11" fmla="*/ 121295 w 335195"/>
              <a:gd name="connsiteY11" fmla="*/ 370575 h 370575"/>
              <a:gd name="connsiteX12" fmla="*/ 261800 w 335195"/>
              <a:gd name="connsiteY12" fmla="*/ 370575 h 370575"/>
              <a:gd name="connsiteX13" fmla="*/ 290743 w 335195"/>
              <a:gd name="connsiteY13" fmla="*/ 341633 h 370575"/>
              <a:gd name="connsiteX14" fmla="*/ 290743 w 335195"/>
              <a:gd name="connsiteY14" fmla="*/ 341633 h 370575"/>
              <a:gd name="connsiteX15" fmla="*/ 261800 w 335195"/>
              <a:gd name="connsiteY15" fmla="*/ 312690 h 370575"/>
              <a:gd name="connsiteX16" fmla="*/ 286282 w 335195"/>
              <a:gd name="connsiteY16" fmla="*/ 312690 h 370575"/>
              <a:gd name="connsiteX17" fmla="*/ 315224 w 335195"/>
              <a:gd name="connsiteY17" fmla="*/ 283748 h 370575"/>
              <a:gd name="connsiteX18" fmla="*/ 286282 w 335195"/>
              <a:gd name="connsiteY18" fmla="*/ 254805 h 370575"/>
              <a:gd name="connsiteX19" fmla="*/ 306253 w 335195"/>
              <a:gd name="connsiteY19" fmla="*/ 254805 h 370575"/>
              <a:gd name="connsiteX20" fmla="*/ 335196 w 335195"/>
              <a:gd name="connsiteY20" fmla="*/ 225863 h 370575"/>
              <a:gd name="connsiteX21" fmla="*/ 335196 w 335195"/>
              <a:gd name="connsiteY21" fmla="*/ 225863 h 370575"/>
              <a:gd name="connsiteX22" fmla="*/ 301285 w 335195"/>
              <a:gd name="connsiteY22" fmla="*/ 196920 h 370575"/>
              <a:gd name="connsiteX23" fmla="*/ 304479 w 335195"/>
              <a:gd name="connsiteY23" fmla="*/ 196920 h 370575"/>
              <a:gd name="connsiteX24" fmla="*/ 333422 w 335195"/>
              <a:gd name="connsiteY24" fmla="*/ 167978 h 370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335195" h="370575">
                <a:moveTo>
                  <a:pt x="333371" y="167877"/>
                </a:moveTo>
                <a:cubicBezTo>
                  <a:pt x="333371" y="151910"/>
                  <a:pt x="320395" y="138934"/>
                  <a:pt x="304428" y="138934"/>
                </a:cubicBezTo>
                <a:lnTo>
                  <a:pt x="198694" y="138934"/>
                </a:lnTo>
                <a:lnTo>
                  <a:pt x="207362" y="97370"/>
                </a:lnTo>
                <a:cubicBezTo>
                  <a:pt x="212126" y="71723"/>
                  <a:pt x="211062" y="45315"/>
                  <a:pt x="204320" y="20123"/>
                </a:cubicBezTo>
                <a:cubicBezTo>
                  <a:pt x="201127" y="8262"/>
                  <a:pt x="190381" y="0"/>
                  <a:pt x="178065" y="0"/>
                </a:cubicBezTo>
                <a:cubicBezTo>
                  <a:pt x="161541" y="0"/>
                  <a:pt x="148818" y="14699"/>
                  <a:pt x="151200" y="31071"/>
                </a:cubicBezTo>
                <a:cubicBezTo>
                  <a:pt x="153532" y="47241"/>
                  <a:pt x="151352" y="63765"/>
                  <a:pt x="144864" y="78768"/>
                </a:cubicBezTo>
                <a:cubicBezTo>
                  <a:pt x="132395" y="107559"/>
                  <a:pt x="108573" y="124539"/>
                  <a:pt x="79174" y="135437"/>
                </a:cubicBezTo>
                <a:cubicBezTo>
                  <a:pt x="32947" y="152518"/>
                  <a:pt x="0" y="197022"/>
                  <a:pt x="0" y="249230"/>
                </a:cubicBezTo>
                <a:lnTo>
                  <a:pt x="0" y="249230"/>
                </a:lnTo>
                <a:cubicBezTo>
                  <a:pt x="0" y="316239"/>
                  <a:pt x="54286" y="370575"/>
                  <a:pt x="121295" y="370575"/>
                </a:cubicBezTo>
                <a:lnTo>
                  <a:pt x="261800" y="370575"/>
                </a:lnTo>
                <a:cubicBezTo>
                  <a:pt x="277766" y="370575"/>
                  <a:pt x="290743" y="357599"/>
                  <a:pt x="290743" y="341633"/>
                </a:cubicBezTo>
                <a:lnTo>
                  <a:pt x="290743" y="341633"/>
                </a:lnTo>
                <a:cubicBezTo>
                  <a:pt x="290743" y="325666"/>
                  <a:pt x="277766" y="312690"/>
                  <a:pt x="261800" y="312690"/>
                </a:cubicBezTo>
                <a:lnTo>
                  <a:pt x="286282" y="312690"/>
                </a:lnTo>
                <a:cubicBezTo>
                  <a:pt x="302249" y="312690"/>
                  <a:pt x="315224" y="299714"/>
                  <a:pt x="315224" y="283748"/>
                </a:cubicBezTo>
                <a:cubicBezTo>
                  <a:pt x="315224" y="267781"/>
                  <a:pt x="302249" y="254805"/>
                  <a:pt x="286282" y="254805"/>
                </a:cubicBezTo>
                <a:lnTo>
                  <a:pt x="306253" y="254805"/>
                </a:lnTo>
                <a:cubicBezTo>
                  <a:pt x="322219" y="254805"/>
                  <a:pt x="335196" y="241829"/>
                  <a:pt x="335196" y="225863"/>
                </a:cubicBezTo>
                <a:lnTo>
                  <a:pt x="335196" y="225863"/>
                </a:lnTo>
                <a:cubicBezTo>
                  <a:pt x="335196" y="209896"/>
                  <a:pt x="317252" y="196920"/>
                  <a:pt x="301285" y="196920"/>
                </a:cubicBezTo>
                <a:lnTo>
                  <a:pt x="304479" y="196920"/>
                </a:lnTo>
                <a:cubicBezTo>
                  <a:pt x="320445" y="196920"/>
                  <a:pt x="333422" y="183944"/>
                  <a:pt x="333422" y="167978"/>
                </a:cubicBezTo>
                <a:close/>
              </a:path>
            </a:pathLst>
          </a:custGeom>
          <a:solidFill>
            <a:schemeClr val="bg1"/>
          </a:solidFill>
          <a:ln w="5064" cap="flat">
            <a:noFill/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627" name="Frihandsfigur: Form 626">
            <a:extLst>
              <a:ext uri="{FF2B5EF4-FFF2-40B4-BE49-F238E27FC236}">
                <a16:creationId xmlns:a16="http://schemas.microsoft.com/office/drawing/2014/main" id="{1AB30A8A-6AED-9E4A-7B3E-DB0A4FD3C974}"/>
              </a:ext>
            </a:extLst>
          </p:cNvPr>
          <p:cNvSpPr/>
          <p:nvPr/>
        </p:nvSpPr>
        <p:spPr>
          <a:xfrm>
            <a:off x="11113126" y="2984825"/>
            <a:ext cx="433450" cy="483701"/>
          </a:xfrm>
          <a:custGeom>
            <a:avLst/>
            <a:gdLst>
              <a:gd name="connsiteX0" fmla="*/ 80795 w 336209"/>
              <a:gd name="connsiteY0" fmla="*/ 135285 h 375187"/>
              <a:gd name="connsiteX1" fmla="*/ 0 w 336209"/>
              <a:gd name="connsiteY1" fmla="*/ 251410 h 375187"/>
              <a:gd name="connsiteX2" fmla="*/ 123778 w 336209"/>
              <a:gd name="connsiteY2" fmla="*/ 375188 h 375187"/>
              <a:gd name="connsiteX3" fmla="*/ 258353 w 336209"/>
              <a:gd name="connsiteY3" fmla="*/ 375188 h 375187"/>
              <a:gd name="connsiteX4" fmla="*/ 293682 w 336209"/>
              <a:gd name="connsiteY4" fmla="*/ 339859 h 375187"/>
              <a:gd name="connsiteX5" fmla="*/ 287093 w 336209"/>
              <a:gd name="connsiteY5" fmla="*/ 319330 h 375187"/>
              <a:gd name="connsiteX6" fmla="*/ 317100 w 336209"/>
              <a:gd name="connsiteY6" fmla="*/ 284407 h 375187"/>
              <a:gd name="connsiteX7" fmla="*/ 309953 w 336209"/>
              <a:gd name="connsiteY7" fmla="*/ 263118 h 375187"/>
              <a:gd name="connsiteX8" fmla="*/ 336209 w 336209"/>
              <a:gd name="connsiteY8" fmla="*/ 228955 h 375187"/>
              <a:gd name="connsiteX9" fmla="*/ 321865 w 336209"/>
              <a:gd name="connsiteY9" fmla="*/ 200519 h 375187"/>
              <a:gd name="connsiteX10" fmla="*/ 334486 w 336209"/>
              <a:gd name="connsiteY10" fmla="*/ 173452 h 375187"/>
              <a:gd name="connsiteX11" fmla="*/ 299156 w 336209"/>
              <a:gd name="connsiteY11" fmla="*/ 138123 h 375187"/>
              <a:gd name="connsiteX12" fmla="*/ 207058 w 336209"/>
              <a:gd name="connsiteY12" fmla="*/ 138123 h 375187"/>
              <a:gd name="connsiteX13" fmla="*/ 213697 w 336209"/>
              <a:gd name="connsiteY13" fmla="*/ 102236 h 375187"/>
              <a:gd name="connsiteX14" fmla="*/ 210656 w 336209"/>
              <a:gd name="connsiteY14" fmla="*/ 24888 h 375187"/>
              <a:gd name="connsiteX15" fmla="*/ 178216 w 336209"/>
              <a:gd name="connsiteY15" fmla="*/ 0 h 375187"/>
              <a:gd name="connsiteX16" fmla="*/ 178216 w 336209"/>
              <a:gd name="connsiteY16" fmla="*/ 0 h 375187"/>
              <a:gd name="connsiteX17" fmla="*/ 152822 w 336209"/>
              <a:gd name="connsiteY17" fmla="*/ 11607 h 375187"/>
              <a:gd name="connsiteX18" fmla="*/ 144966 w 336209"/>
              <a:gd name="connsiteY18" fmla="*/ 38421 h 375187"/>
              <a:gd name="connsiteX19" fmla="*/ 139441 w 336209"/>
              <a:gd name="connsiteY19" fmla="*/ 79985 h 375187"/>
              <a:gd name="connsiteX20" fmla="*/ 80846 w 336209"/>
              <a:gd name="connsiteY20" fmla="*/ 135234 h 375187"/>
              <a:gd name="connsiteX21" fmla="*/ 153329 w 336209"/>
              <a:gd name="connsiteY21" fmla="*/ 86067 h 375187"/>
              <a:gd name="connsiteX22" fmla="*/ 159969 w 336209"/>
              <a:gd name="connsiteY22" fmla="*/ 36242 h 375187"/>
              <a:gd name="connsiteX23" fmla="*/ 164277 w 336209"/>
              <a:gd name="connsiteY23" fmla="*/ 21542 h 375187"/>
              <a:gd name="connsiteX24" fmla="*/ 178216 w 336209"/>
              <a:gd name="connsiteY24" fmla="*/ 15156 h 375187"/>
              <a:gd name="connsiteX25" fmla="*/ 178216 w 336209"/>
              <a:gd name="connsiteY25" fmla="*/ 15156 h 375187"/>
              <a:gd name="connsiteX26" fmla="*/ 196008 w 336209"/>
              <a:gd name="connsiteY26" fmla="*/ 28791 h 375187"/>
              <a:gd name="connsiteX27" fmla="*/ 198796 w 336209"/>
              <a:gd name="connsiteY27" fmla="*/ 99398 h 375187"/>
              <a:gd name="connsiteX28" fmla="*/ 190483 w 336209"/>
              <a:gd name="connsiteY28" fmla="*/ 144256 h 375187"/>
              <a:gd name="connsiteX29" fmla="*/ 192105 w 336209"/>
              <a:gd name="connsiteY29" fmla="*/ 150491 h 375187"/>
              <a:gd name="connsiteX30" fmla="*/ 197934 w 336209"/>
              <a:gd name="connsiteY30" fmla="*/ 153228 h 375187"/>
              <a:gd name="connsiteX31" fmla="*/ 299207 w 336209"/>
              <a:gd name="connsiteY31" fmla="*/ 153228 h 375187"/>
              <a:gd name="connsiteX32" fmla="*/ 319330 w 336209"/>
              <a:gd name="connsiteY32" fmla="*/ 173351 h 375187"/>
              <a:gd name="connsiteX33" fmla="*/ 299207 w 336209"/>
              <a:gd name="connsiteY33" fmla="*/ 193474 h 375187"/>
              <a:gd name="connsiteX34" fmla="*/ 277361 w 336209"/>
              <a:gd name="connsiteY34" fmla="*/ 193474 h 375187"/>
              <a:gd name="connsiteX35" fmla="*/ 269758 w 336209"/>
              <a:gd name="connsiteY35" fmla="*/ 201077 h 375187"/>
              <a:gd name="connsiteX36" fmla="*/ 277361 w 336209"/>
              <a:gd name="connsiteY36" fmla="*/ 208680 h 375187"/>
              <a:gd name="connsiteX37" fmla="*/ 300931 w 336209"/>
              <a:gd name="connsiteY37" fmla="*/ 208680 h 375187"/>
              <a:gd name="connsiteX38" fmla="*/ 321054 w 336209"/>
              <a:gd name="connsiteY38" fmla="*/ 228803 h 375187"/>
              <a:gd name="connsiteX39" fmla="*/ 300931 w 336209"/>
              <a:gd name="connsiteY39" fmla="*/ 248926 h 375187"/>
              <a:gd name="connsiteX40" fmla="*/ 259975 w 336209"/>
              <a:gd name="connsiteY40" fmla="*/ 248926 h 375187"/>
              <a:gd name="connsiteX41" fmla="*/ 252372 w 336209"/>
              <a:gd name="connsiteY41" fmla="*/ 256529 h 375187"/>
              <a:gd name="connsiteX42" fmla="*/ 259975 w 336209"/>
              <a:gd name="connsiteY42" fmla="*/ 264132 h 375187"/>
              <a:gd name="connsiteX43" fmla="*/ 281822 w 336209"/>
              <a:gd name="connsiteY43" fmla="*/ 264132 h 375187"/>
              <a:gd name="connsiteX44" fmla="*/ 301944 w 336209"/>
              <a:gd name="connsiteY44" fmla="*/ 284255 h 375187"/>
              <a:gd name="connsiteX45" fmla="*/ 281822 w 336209"/>
              <a:gd name="connsiteY45" fmla="*/ 304378 h 375187"/>
              <a:gd name="connsiteX46" fmla="*/ 243096 w 336209"/>
              <a:gd name="connsiteY46" fmla="*/ 304378 h 375187"/>
              <a:gd name="connsiteX47" fmla="*/ 235493 w 336209"/>
              <a:gd name="connsiteY47" fmla="*/ 311981 h 375187"/>
              <a:gd name="connsiteX48" fmla="*/ 243096 w 336209"/>
              <a:gd name="connsiteY48" fmla="*/ 319584 h 375187"/>
              <a:gd name="connsiteX49" fmla="*/ 258404 w 336209"/>
              <a:gd name="connsiteY49" fmla="*/ 319584 h 375187"/>
              <a:gd name="connsiteX50" fmla="*/ 278527 w 336209"/>
              <a:gd name="connsiteY50" fmla="*/ 339707 h 375187"/>
              <a:gd name="connsiteX51" fmla="*/ 258404 w 336209"/>
              <a:gd name="connsiteY51" fmla="*/ 359830 h 375187"/>
              <a:gd name="connsiteX52" fmla="*/ 123829 w 336209"/>
              <a:gd name="connsiteY52" fmla="*/ 359830 h 375187"/>
              <a:gd name="connsiteX53" fmla="*/ 15257 w 336209"/>
              <a:gd name="connsiteY53" fmla="*/ 251257 h 375187"/>
              <a:gd name="connsiteX54" fmla="*/ 86118 w 336209"/>
              <a:gd name="connsiteY54" fmla="*/ 149426 h 375187"/>
              <a:gd name="connsiteX55" fmla="*/ 153380 w 336209"/>
              <a:gd name="connsiteY55" fmla="*/ 85966 h 375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336209" h="375187">
                <a:moveTo>
                  <a:pt x="80795" y="135285"/>
                </a:moveTo>
                <a:cubicBezTo>
                  <a:pt x="32439" y="153177"/>
                  <a:pt x="0" y="199810"/>
                  <a:pt x="0" y="251410"/>
                </a:cubicBezTo>
                <a:cubicBezTo>
                  <a:pt x="0" y="319635"/>
                  <a:pt x="55502" y="375188"/>
                  <a:pt x="123778" y="375188"/>
                </a:cubicBezTo>
                <a:lnTo>
                  <a:pt x="258353" y="375188"/>
                </a:lnTo>
                <a:cubicBezTo>
                  <a:pt x="277817" y="375188"/>
                  <a:pt x="293682" y="359323"/>
                  <a:pt x="293682" y="339859"/>
                </a:cubicBezTo>
                <a:cubicBezTo>
                  <a:pt x="293682" y="332205"/>
                  <a:pt x="291249" y="325109"/>
                  <a:pt x="287093" y="319330"/>
                </a:cubicBezTo>
                <a:cubicBezTo>
                  <a:pt x="304073" y="316745"/>
                  <a:pt x="317100" y="302097"/>
                  <a:pt x="317100" y="284407"/>
                </a:cubicBezTo>
                <a:cubicBezTo>
                  <a:pt x="317100" y="276398"/>
                  <a:pt x="314413" y="269049"/>
                  <a:pt x="309953" y="263118"/>
                </a:cubicBezTo>
                <a:cubicBezTo>
                  <a:pt x="325058" y="259114"/>
                  <a:pt x="336209" y="245327"/>
                  <a:pt x="336209" y="228955"/>
                </a:cubicBezTo>
                <a:cubicBezTo>
                  <a:pt x="336209" y="217347"/>
                  <a:pt x="330532" y="207007"/>
                  <a:pt x="321865" y="200519"/>
                </a:cubicBezTo>
                <a:cubicBezTo>
                  <a:pt x="329569" y="194031"/>
                  <a:pt x="334486" y="184299"/>
                  <a:pt x="334486" y="173452"/>
                </a:cubicBezTo>
                <a:cubicBezTo>
                  <a:pt x="334486" y="153988"/>
                  <a:pt x="318621" y="138123"/>
                  <a:pt x="299156" y="138123"/>
                </a:cubicBezTo>
                <a:lnTo>
                  <a:pt x="207058" y="138123"/>
                </a:lnTo>
                <a:lnTo>
                  <a:pt x="213697" y="102236"/>
                </a:lnTo>
                <a:cubicBezTo>
                  <a:pt x="218412" y="76741"/>
                  <a:pt x="217398" y="49978"/>
                  <a:pt x="210656" y="24888"/>
                </a:cubicBezTo>
                <a:cubicBezTo>
                  <a:pt x="206703" y="10239"/>
                  <a:pt x="193372" y="0"/>
                  <a:pt x="178216" y="0"/>
                </a:cubicBezTo>
                <a:lnTo>
                  <a:pt x="178216" y="0"/>
                </a:lnTo>
                <a:cubicBezTo>
                  <a:pt x="168434" y="0"/>
                  <a:pt x="159209" y="4258"/>
                  <a:pt x="152822" y="11607"/>
                </a:cubicBezTo>
                <a:cubicBezTo>
                  <a:pt x="146435" y="18957"/>
                  <a:pt x="143597" y="28791"/>
                  <a:pt x="144966" y="38421"/>
                </a:cubicBezTo>
                <a:cubicBezTo>
                  <a:pt x="147044" y="52563"/>
                  <a:pt x="145118" y="66907"/>
                  <a:pt x="139441" y="79985"/>
                </a:cubicBezTo>
                <a:cubicBezTo>
                  <a:pt x="128442" y="105379"/>
                  <a:pt x="107052" y="125502"/>
                  <a:pt x="80846" y="135234"/>
                </a:cubicBezTo>
                <a:close/>
                <a:moveTo>
                  <a:pt x="153329" y="86067"/>
                </a:moveTo>
                <a:cubicBezTo>
                  <a:pt x="160121" y="70405"/>
                  <a:pt x="162402" y="53171"/>
                  <a:pt x="159969" y="36242"/>
                </a:cubicBezTo>
                <a:cubicBezTo>
                  <a:pt x="159209" y="30970"/>
                  <a:pt x="160780" y="25597"/>
                  <a:pt x="164277" y="21542"/>
                </a:cubicBezTo>
                <a:cubicBezTo>
                  <a:pt x="167775" y="17487"/>
                  <a:pt x="172844" y="15156"/>
                  <a:pt x="178216" y="15156"/>
                </a:cubicBezTo>
                <a:lnTo>
                  <a:pt x="178216" y="15156"/>
                </a:lnTo>
                <a:cubicBezTo>
                  <a:pt x="186529" y="15156"/>
                  <a:pt x="193828" y="20782"/>
                  <a:pt x="196008" y="28791"/>
                </a:cubicBezTo>
                <a:cubicBezTo>
                  <a:pt x="202141" y="51701"/>
                  <a:pt x="203104" y="76082"/>
                  <a:pt x="198796" y="99398"/>
                </a:cubicBezTo>
                <a:lnTo>
                  <a:pt x="190483" y="144256"/>
                </a:lnTo>
                <a:cubicBezTo>
                  <a:pt x="190078" y="146487"/>
                  <a:pt x="190686" y="148767"/>
                  <a:pt x="192105" y="150491"/>
                </a:cubicBezTo>
                <a:cubicBezTo>
                  <a:pt x="193575" y="152214"/>
                  <a:pt x="195704" y="153228"/>
                  <a:pt x="197934" y="153228"/>
                </a:cubicBezTo>
                <a:lnTo>
                  <a:pt x="299207" y="153228"/>
                </a:lnTo>
                <a:cubicBezTo>
                  <a:pt x="310308" y="153228"/>
                  <a:pt x="319330" y="162250"/>
                  <a:pt x="319330" y="173351"/>
                </a:cubicBezTo>
                <a:cubicBezTo>
                  <a:pt x="319330" y="184451"/>
                  <a:pt x="310308" y="193474"/>
                  <a:pt x="299207" y="193474"/>
                </a:cubicBezTo>
                <a:lnTo>
                  <a:pt x="277361" y="193474"/>
                </a:lnTo>
                <a:cubicBezTo>
                  <a:pt x="273154" y="193474"/>
                  <a:pt x="269758" y="196870"/>
                  <a:pt x="269758" y="201077"/>
                </a:cubicBezTo>
                <a:cubicBezTo>
                  <a:pt x="269758" y="205284"/>
                  <a:pt x="273154" y="208680"/>
                  <a:pt x="277361" y="208680"/>
                </a:cubicBezTo>
                <a:lnTo>
                  <a:pt x="300931" y="208680"/>
                </a:lnTo>
                <a:cubicBezTo>
                  <a:pt x="312031" y="208680"/>
                  <a:pt x="321054" y="217702"/>
                  <a:pt x="321054" y="228803"/>
                </a:cubicBezTo>
                <a:cubicBezTo>
                  <a:pt x="321054" y="239903"/>
                  <a:pt x="312031" y="248926"/>
                  <a:pt x="300931" y="248926"/>
                </a:cubicBezTo>
                <a:lnTo>
                  <a:pt x="259975" y="248926"/>
                </a:lnTo>
                <a:cubicBezTo>
                  <a:pt x="255768" y="248926"/>
                  <a:pt x="252372" y="252322"/>
                  <a:pt x="252372" y="256529"/>
                </a:cubicBezTo>
                <a:cubicBezTo>
                  <a:pt x="252372" y="260736"/>
                  <a:pt x="255768" y="264132"/>
                  <a:pt x="259975" y="264132"/>
                </a:cubicBezTo>
                <a:lnTo>
                  <a:pt x="281822" y="264132"/>
                </a:lnTo>
                <a:cubicBezTo>
                  <a:pt x="292922" y="264132"/>
                  <a:pt x="301944" y="273154"/>
                  <a:pt x="301944" y="284255"/>
                </a:cubicBezTo>
                <a:cubicBezTo>
                  <a:pt x="301944" y="295355"/>
                  <a:pt x="292922" y="304378"/>
                  <a:pt x="281822" y="304378"/>
                </a:cubicBezTo>
                <a:lnTo>
                  <a:pt x="243096" y="304378"/>
                </a:lnTo>
                <a:cubicBezTo>
                  <a:pt x="238890" y="304378"/>
                  <a:pt x="235493" y="307774"/>
                  <a:pt x="235493" y="311981"/>
                </a:cubicBezTo>
                <a:cubicBezTo>
                  <a:pt x="235493" y="316188"/>
                  <a:pt x="238890" y="319584"/>
                  <a:pt x="243096" y="319584"/>
                </a:cubicBezTo>
                <a:lnTo>
                  <a:pt x="258404" y="319584"/>
                </a:lnTo>
                <a:cubicBezTo>
                  <a:pt x="269504" y="319584"/>
                  <a:pt x="278527" y="328606"/>
                  <a:pt x="278527" y="339707"/>
                </a:cubicBezTo>
                <a:cubicBezTo>
                  <a:pt x="278527" y="350807"/>
                  <a:pt x="269504" y="359830"/>
                  <a:pt x="258404" y="359830"/>
                </a:cubicBezTo>
                <a:lnTo>
                  <a:pt x="123829" y="359830"/>
                </a:lnTo>
                <a:cubicBezTo>
                  <a:pt x="63967" y="359830"/>
                  <a:pt x="15257" y="311119"/>
                  <a:pt x="15257" y="251257"/>
                </a:cubicBezTo>
                <a:cubicBezTo>
                  <a:pt x="15257" y="206044"/>
                  <a:pt x="43743" y="165089"/>
                  <a:pt x="86118" y="149426"/>
                </a:cubicBezTo>
                <a:cubicBezTo>
                  <a:pt x="116175" y="138275"/>
                  <a:pt x="140708" y="115162"/>
                  <a:pt x="153380" y="85966"/>
                </a:cubicBezTo>
                <a:close/>
              </a:path>
            </a:pathLst>
          </a:custGeom>
          <a:solidFill>
            <a:schemeClr val="bg1"/>
          </a:solidFill>
          <a:ln w="5064" cap="flat">
            <a:noFill/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grpSp>
        <p:nvGrpSpPr>
          <p:cNvPr id="659" name="Bild 3">
            <a:extLst>
              <a:ext uri="{FF2B5EF4-FFF2-40B4-BE49-F238E27FC236}">
                <a16:creationId xmlns:a16="http://schemas.microsoft.com/office/drawing/2014/main" id="{19C3D71C-8671-3F38-AC41-BB2B4482CEB0}"/>
              </a:ext>
            </a:extLst>
          </p:cNvPr>
          <p:cNvGrpSpPr/>
          <p:nvPr/>
        </p:nvGrpSpPr>
        <p:grpSpPr>
          <a:xfrm>
            <a:off x="6047141" y="3032960"/>
            <a:ext cx="584426" cy="387430"/>
            <a:chOff x="607229" y="3863184"/>
            <a:chExt cx="453316" cy="300514"/>
          </a:xfrm>
          <a:solidFill>
            <a:schemeClr val="bg1"/>
          </a:solidFill>
        </p:grpSpPr>
        <p:sp>
          <p:nvSpPr>
            <p:cNvPr id="660" name="Frihandsfigur: Form 659">
              <a:extLst>
                <a:ext uri="{FF2B5EF4-FFF2-40B4-BE49-F238E27FC236}">
                  <a16:creationId xmlns:a16="http://schemas.microsoft.com/office/drawing/2014/main" id="{AA617575-8C1B-2D6A-4587-B32419EB8CE5}"/>
                </a:ext>
              </a:extLst>
            </p:cNvPr>
            <p:cNvSpPr/>
            <p:nvPr/>
          </p:nvSpPr>
          <p:spPr>
            <a:xfrm>
              <a:off x="845872" y="3906258"/>
              <a:ext cx="125450" cy="33250"/>
            </a:xfrm>
            <a:custGeom>
              <a:avLst/>
              <a:gdLst>
                <a:gd name="connsiteX0" fmla="*/ 122131 w 125450"/>
                <a:gd name="connsiteY0" fmla="*/ 17791 h 33250"/>
                <a:gd name="connsiteX1" fmla="*/ 63892 w 125450"/>
                <a:gd name="connsiteY1" fmla="*/ 0 h 33250"/>
                <a:gd name="connsiteX2" fmla="*/ 3168 w 125450"/>
                <a:gd name="connsiteY2" fmla="*/ 19515 h 33250"/>
                <a:gd name="connsiteX3" fmla="*/ 1445 w 125450"/>
                <a:gd name="connsiteY3" fmla="*/ 30108 h 33250"/>
                <a:gd name="connsiteX4" fmla="*/ 7629 w 125450"/>
                <a:gd name="connsiteY4" fmla="*/ 33251 h 33250"/>
                <a:gd name="connsiteX5" fmla="*/ 12038 w 125450"/>
                <a:gd name="connsiteY5" fmla="*/ 31832 h 33250"/>
                <a:gd name="connsiteX6" fmla="*/ 63892 w 125450"/>
                <a:gd name="connsiteY6" fmla="*/ 15155 h 33250"/>
                <a:gd name="connsiteX7" fmla="*/ 113616 w 125450"/>
                <a:gd name="connsiteY7" fmla="*/ 30362 h 33250"/>
                <a:gd name="connsiteX8" fmla="*/ 124159 w 125450"/>
                <a:gd name="connsiteY8" fmla="*/ 28334 h 33250"/>
                <a:gd name="connsiteX9" fmla="*/ 122131 w 125450"/>
                <a:gd name="connsiteY9" fmla="*/ 17791 h 33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5450" h="33250">
                  <a:moveTo>
                    <a:pt x="122131" y="17791"/>
                  </a:moveTo>
                  <a:cubicBezTo>
                    <a:pt x="104898" y="6133"/>
                    <a:pt x="84775" y="0"/>
                    <a:pt x="63892" y="0"/>
                  </a:cubicBezTo>
                  <a:cubicBezTo>
                    <a:pt x="41944" y="0"/>
                    <a:pt x="20959" y="6741"/>
                    <a:pt x="3168" y="19515"/>
                  </a:cubicBezTo>
                  <a:cubicBezTo>
                    <a:pt x="-228" y="21948"/>
                    <a:pt x="-1039" y="26712"/>
                    <a:pt x="1445" y="30108"/>
                  </a:cubicBezTo>
                  <a:cubicBezTo>
                    <a:pt x="2915" y="32186"/>
                    <a:pt x="5246" y="33251"/>
                    <a:pt x="7629" y="33251"/>
                  </a:cubicBezTo>
                  <a:cubicBezTo>
                    <a:pt x="9149" y="33251"/>
                    <a:pt x="10721" y="32795"/>
                    <a:pt x="12038" y="31832"/>
                  </a:cubicBezTo>
                  <a:cubicBezTo>
                    <a:pt x="27194" y="20934"/>
                    <a:pt x="45137" y="15155"/>
                    <a:pt x="63892" y="15155"/>
                  </a:cubicBezTo>
                  <a:cubicBezTo>
                    <a:pt x="82646" y="15155"/>
                    <a:pt x="98917" y="20427"/>
                    <a:pt x="113616" y="30362"/>
                  </a:cubicBezTo>
                  <a:cubicBezTo>
                    <a:pt x="117113" y="32693"/>
                    <a:pt x="121827" y="31781"/>
                    <a:pt x="124159" y="28334"/>
                  </a:cubicBezTo>
                  <a:cubicBezTo>
                    <a:pt x="126490" y="24837"/>
                    <a:pt x="125578" y="20123"/>
                    <a:pt x="122131" y="17791"/>
                  </a:cubicBezTo>
                  <a:close/>
                </a:path>
              </a:pathLst>
            </a:custGeom>
            <a:grpFill/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661" name="Frihandsfigur: Form 660">
              <a:extLst>
                <a:ext uri="{FF2B5EF4-FFF2-40B4-BE49-F238E27FC236}">
                  <a16:creationId xmlns:a16="http://schemas.microsoft.com/office/drawing/2014/main" id="{E78C4597-EF57-EC9F-6A95-0417D03EE7AD}"/>
                </a:ext>
              </a:extLst>
            </p:cNvPr>
            <p:cNvSpPr/>
            <p:nvPr/>
          </p:nvSpPr>
          <p:spPr>
            <a:xfrm>
              <a:off x="980878" y="3946858"/>
              <a:ext cx="18957" cy="18957"/>
            </a:xfrm>
            <a:custGeom>
              <a:avLst/>
              <a:gdLst>
                <a:gd name="connsiteX0" fmla="*/ 18957 w 18957"/>
                <a:gd name="connsiteY0" fmla="*/ 9479 h 18957"/>
                <a:gd name="connsiteX1" fmla="*/ 9479 w 18957"/>
                <a:gd name="connsiteY1" fmla="*/ 18957 h 18957"/>
                <a:gd name="connsiteX2" fmla="*/ 0 w 18957"/>
                <a:gd name="connsiteY2" fmla="*/ 9479 h 18957"/>
                <a:gd name="connsiteX3" fmla="*/ 9479 w 18957"/>
                <a:gd name="connsiteY3" fmla="*/ 0 h 18957"/>
                <a:gd name="connsiteX4" fmla="*/ 18957 w 18957"/>
                <a:gd name="connsiteY4" fmla="*/ 9479 h 18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57" h="18957">
                  <a:moveTo>
                    <a:pt x="18957" y="9479"/>
                  </a:moveTo>
                  <a:cubicBezTo>
                    <a:pt x="18957" y="14713"/>
                    <a:pt x="14713" y="18957"/>
                    <a:pt x="9479" y="18957"/>
                  </a:cubicBezTo>
                  <a:cubicBezTo>
                    <a:pt x="4244" y="18957"/>
                    <a:pt x="0" y="14713"/>
                    <a:pt x="0" y="9479"/>
                  </a:cubicBezTo>
                  <a:cubicBezTo>
                    <a:pt x="0" y="4244"/>
                    <a:pt x="4244" y="0"/>
                    <a:pt x="9479" y="0"/>
                  </a:cubicBezTo>
                  <a:cubicBezTo>
                    <a:pt x="14713" y="0"/>
                    <a:pt x="18957" y="4244"/>
                    <a:pt x="18957" y="9479"/>
                  </a:cubicBezTo>
                  <a:close/>
                </a:path>
              </a:pathLst>
            </a:custGeom>
            <a:grpFill/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662" name="Frihandsfigur: Form 661">
              <a:extLst>
                <a:ext uri="{FF2B5EF4-FFF2-40B4-BE49-F238E27FC236}">
                  <a16:creationId xmlns:a16="http://schemas.microsoft.com/office/drawing/2014/main" id="{3CF757A6-186B-3A1E-5C6F-B90D97E019EE}"/>
                </a:ext>
              </a:extLst>
            </p:cNvPr>
            <p:cNvSpPr/>
            <p:nvPr/>
          </p:nvSpPr>
          <p:spPr>
            <a:xfrm>
              <a:off x="607229" y="3863184"/>
              <a:ext cx="453316" cy="300514"/>
            </a:xfrm>
            <a:custGeom>
              <a:avLst/>
              <a:gdLst>
                <a:gd name="connsiteX0" fmla="*/ 354641 w 453316"/>
                <a:gd name="connsiteY0" fmla="*/ 9113 h 300514"/>
                <a:gd name="connsiteX1" fmla="*/ 239936 w 453316"/>
                <a:gd name="connsiteY1" fmla="*/ 14131 h 300514"/>
                <a:gd name="connsiteX2" fmla="*/ 164412 w 453316"/>
                <a:gd name="connsiteY2" fmla="*/ 206692 h 300514"/>
                <a:gd name="connsiteX3" fmla="*/ 4240 w 453316"/>
                <a:gd name="connsiteY3" fmla="*/ 286119 h 300514"/>
                <a:gd name="connsiteX4" fmla="*/ 793 w 453316"/>
                <a:gd name="connsiteY4" fmla="*/ 296308 h 300514"/>
                <a:gd name="connsiteX5" fmla="*/ 7585 w 453316"/>
                <a:gd name="connsiteY5" fmla="*/ 300515 h 300514"/>
                <a:gd name="connsiteX6" fmla="*/ 10981 w 453316"/>
                <a:gd name="connsiteY6" fmla="*/ 299704 h 300514"/>
                <a:gd name="connsiteX7" fmla="*/ 170798 w 453316"/>
                <a:gd name="connsiteY7" fmla="*/ 220429 h 300514"/>
                <a:gd name="connsiteX8" fmla="*/ 252000 w 453316"/>
                <a:gd name="connsiteY8" fmla="*/ 291036 h 300514"/>
                <a:gd name="connsiteX9" fmla="*/ 303397 w 453316"/>
                <a:gd name="connsiteY9" fmla="*/ 300160 h 300514"/>
                <a:gd name="connsiteX10" fmla="*/ 366705 w 453316"/>
                <a:gd name="connsiteY10" fmla="*/ 286018 h 300514"/>
                <a:gd name="connsiteX11" fmla="*/ 439289 w 453316"/>
                <a:gd name="connsiteY11" fmla="*/ 86665 h 300514"/>
                <a:gd name="connsiteX12" fmla="*/ 354641 w 453316"/>
                <a:gd name="connsiteY12" fmla="*/ 9113 h 300514"/>
                <a:gd name="connsiteX13" fmla="*/ 360318 w 453316"/>
                <a:gd name="connsiteY13" fmla="*/ 272282 h 300514"/>
                <a:gd name="connsiteX14" fmla="*/ 257220 w 453316"/>
                <a:gd name="connsiteY14" fmla="*/ 276793 h 300514"/>
                <a:gd name="connsiteX15" fmla="*/ 181139 w 453316"/>
                <a:gd name="connsiteY15" fmla="*/ 207098 h 300514"/>
                <a:gd name="connsiteX16" fmla="*/ 246323 w 453316"/>
                <a:gd name="connsiteY16" fmla="*/ 27918 h 300514"/>
                <a:gd name="connsiteX17" fmla="*/ 425502 w 453316"/>
                <a:gd name="connsiteY17" fmla="*/ 93153 h 300514"/>
                <a:gd name="connsiteX18" fmla="*/ 360318 w 453316"/>
                <a:gd name="connsiteY18" fmla="*/ 272332 h 300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53316" h="300514">
                  <a:moveTo>
                    <a:pt x="354641" y="9113"/>
                  </a:moveTo>
                  <a:cubicBezTo>
                    <a:pt x="316981" y="-4573"/>
                    <a:pt x="276228" y="-2799"/>
                    <a:pt x="239936" y="14131"/>
                  </a:cubicBezTo>
                  <a:cubicBezTo>
                    <a:pt x="167200" y="48041"/>
                    <a:pt x="134405" y="133196"/>
                    <a:pt x="164412" y="206692"/>
                  </a:cubicBezTo>
                  <a:lnTo>
                    <a:pt x="4240" y="286119"/>
                  </a:lnTo>
                  <a:cubicBezTo>
                    <a:pt x="489" y="287995"/>
                    <a:pt x="-1082" y="292557"/>
                    <a:pt x="793" y="296308"/>
                  </a:cubicBezTo>
                  <a:cubicBezTo>
                    <a:pt x="2111" y="298994"/>
                    <a:pt x="4797" y="300515"/>
                    <a:pt x="7585" y="300515"/>
                  </a:cubicBezTo>
                  <a:cubicBezTo>
                    <a:pt x="8700" y="300515"/>
                    <a:pt x="9866" y="300261"/>
                    <a:pt x="10981" y="299704"/>
                  </a:cubicBezTo>
                  <a:lnTo>
                    <a:pt x="170798" y="220429"/>
                  </a:lnTo>
                  <a:cubicBezTo>
                    <a:pt x="188184" y="253325"/>
                    <a:pt x="216772" y="278212"/>
                    <a:pt x="252000" y="291036"/>
                  </a:cubicBezTo>
                  <a:cubicBezTo>
                    <a:pt x="268726" y="297119"/>
                    <a:pt x="286112" y="300160"/>
                    <a:pt x="303397" y="300160"/>
                  </a:cubicBezTo>
                  <a:cubicBezTo>
                    <a:pt x="324989" y="300160"/>
                    <a:pt x="346531" y="295446"/>
                    <a:pt x="366705" y="286018"/>
                  </a:cubicBezTo>
                  <a:cubicBezTo>
                    <a:pt x="441672" y="251044"/>
                    <a:pt x="474213" y="161631"/>
                    <a:pt x="439289" y="86665"/>
                  </a:cubicBezTo>
                  <a:cubicBezTo>
                    <a:pt x="422360" y="50322"/>
                    <a:pt x="392302" y="22799"/>
                    <a:pt x="354641" y="9113"/>
                  </a:cubicBezTo>
                  <a:close/>
                  <a:moveTo>
                    <a:pt x="360318" y="272282"/>
                  </a:moveTo>
                  <a:cubicBezTo>
                    <a:pt x="327676" y="287488"/>
                    <a:pt x="291080" y="289110"/>
                    <a:pt x="257220" y="276793"/>
                  </a:cubicBezTo>
                  <a:cubicBezTo>
                    <a:pt x="223361" y="264476"/>
                    <a:pt x="196345" y="239740"/>
                    <a:pt x="181139" y="207098"/>
                  </a:cubicBezTo>
                  <a:cubicBezTo>
                    <a:pt x="149712" y="139734"/>
                    <a:pt x="178959" y="59344"/>
                    <a:pt x="246323" y="27918"/>
                  </a:cubicBezTo>
                  <a:cubicBezTo>
                    <a:pt x="313686" y="-3508"/>
                    <a:pt x="394076" y="25738"/>
                    <a:pt x="425502" y="93153"/>
                  </a:cubicBezTo>
                  <a:cubicBezTo>
                    <a:pt x="456929" y="160516"/>
                    <a:pt x="427682" y="240906"/>
                    <a:pt x="360318" y="272332"/>
                  </a:cubicBezTo>
                  <a:close/>
                </a:path>
              </a:pathLst>
            </a:custGeom>
            <a:grpFill/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  <p:grpSp>
        <p:nvGrpSpPr>
          <p:cNvPr id="663" name="Bild 3">
            <a:extLst>
              <a:ext uri="{FF2B5EF4-FFF2-40B4-BE49-F238E27FC236}">
                <a16:creationId xmlns:a16="http://schemas.microsoft.com/office/drawing/2014/main" id="{7AA4C616-0BB4-FF88-5C2A-A4B0BDEEA383}"/>
              </a:ext>
            </a:extLst>
          </p:cNvPr>
          <p:cNvGrpSpPr/>
          <p:nvPr/>
        </p:nvGrpSpPr>
        <p:grpSpPr>
          <a:xfrm>
            <a:off x="3148210" y="3011879"/>
            <a:ext cx="622889" cy="429592"/>
            <a:chOff x="7648547" y="3257611"/>
            <a:chExt cx="483151" cy="333218"/>
          </a:xfrm>
          <a:solidFill>
            <a:schemeClr val="bg1"/>
          </a:solidFill>
        </p:grpSpPr>
        <p:sp>
          <p:nvSpPr>
            <p:cNvPr id="664" name="Frihandsfigur: Form 663">
              <a:extLst>
                <a:ext uri="{FF2B5EF4-FFF2-40B4-BE49-F238E27FC236}">
                  <a16:creationId xmlns:a16="http://schemas.microsoft.com/office/drawing/2014/main" id="{0D7E5FA2-3ED5-97DA-36EA-167FAC37BBE8}"/>
                </a:ext>
              </a:extLst>
            </p:cNvPr>
            <p:cNvSpPr/>
            <p:nvPr/>
          </p:nvSpPr>
          <p:spPr>
            <a:xfrm>
              <a:off x="7728430" y="3316612"/>
              <a:ext cx="156320" cy="118912"/>
            </a:xfrm>
            <a:custGeom>
              <a:avLst/>
              <a:gdLst>
                <a:gd name="connsiteX0" fmla="*/ 7603 w 156320"/>
                <a:gd name="connsiteY0" fmla="*/ 118913 h 118912"/>
                <a:gd name="connsiteX1" fmla="*/ 148717 w 156320"/>
                <a:gd name="connsiteY1" fmla="*/ 118913 h 118912"/>
                <a:gd name="connsiteX2" fmla="*/ 156320 w 156320"/>
                <a:gd name="connsiteY2" fmla="*/ 111310 h 118912"/>
                <a:gd name="connsiteX3" fmla="*/ 156320 w 156320"/>
                <a:gd name="connsiteY3" fmla="*/ 7603 h 118912"/>
                <a:gd name="connsiteX4" fmla="*/ 148717 w 156320"/>
                <a:gd name="connsiteY4" fmla="*/ 0 h 118912"/>
                <a:gd name="connsiteX5" fmla="*/ 7603 w 156320"/>
                <a:gd name="connsiteY5" fmla="*/ 0 h 118912"/>
                <a:gd name="connsiteX6" fmla="*/ 0 w 156320"/>
                <a:gd name="connsiteY6" fmla="*/ 7603 h 118912"/>
                <a:gd name="connsiteX7" fmla="*/ 0 w 156320"/>
                <a:gd name="connsiteY7" fmla="*/ 111310 h 118912"/>
                <a:gd name="connsiteX8" fmla="*/ 7603 w 156320"/>
                <a:gd name="connsiteY8" fmla="*/ 118913 h 118912"/>
                <a:gd name="connsiteX9" fmla="*/ 15206 w 156320"/>
                <a:gd name="connsiteY9" fmla="*/ 15156 h 118912"/>
                <a:gd name="connsiteX10" fmla="*/ 141114 w 156320"/>
                <a:gd name="connsiteY10" fmla="*/ 15156 h 118912"/>
                <a:gd name="connsiteX11" fmla="*/ 141114 w 156320"/>
                <a:gd name="connsiteY11" fmla="*/ 103656 h 118912"/>
                <a:gd name="connsiteX12" fmla="*/ 15206 w 156320"/>
                <a:gd name="connsiteY12" fmla="*/ 103656 h 118912"/>
                <a:gd name="connsiteX13" fmla="*/ 15206 w 156320"/>
                <a:gd name="connsiteY13" fmla="*/ 15156 h 118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6320" h="118912">
                  <a:moveTo>
                    <a:pt x="7603" y="118913"/>
                  </a:moveTo>
                  <a:lnTo>
                    <a:pt x="148717" y="118913"/>
                  </a:lnTo>
                  <a:cubicBezTo>
                    <a:pt x="152924" y="118913"/>
                    <a:pt x="156320" y="115517"/>
                    <a:pt x="156320" y="111310"/>
                  </a:cubicBezTo>
                  <a:lnTo>
                    <a:pt x="156320" y="7603"/>
                  </a:lnTo>
                  <a:cubicBezTo>
                    <a:pt x="156320" y="3396"/>
                    <a:pt x="152924" y="0"/>
                    <a:pt x="148717" y="0"/>
                  </a:cubicBezTo>
                  <a:lnTo>
                    <a:pt x="7603" y="0"/>
                  </a:lnTo>
                  <a:cubicBezTo>
                    <a:pt x="3396" y="0"/>
                    <a:pt x="0" y="3396"/>
                    <a:pt x="0" y="7603"/>
                  </a:cubicBezTo>
                  <a:lnTo>
                    <a:pt x="0" y="111310"/>
                  </a:lnTo>
                  <a:cubicBezTo>
                    <a:pt x="0" y="115517"/>
                    <a:pt x="3396" y="118913"/>
                    <a:pt x="7603" y="118913"/>
                  </a:cubicBezTo>
                  <a:close/>
                  <a:moveTo>
                    <a:pt x="15206" y="15156"/>
                  </a:moveTo>
                  <a:lnTo>
                    <a:pt x="141114" y="15156"/>
                  </a:lnTo>
                  <a:lnTo>
                    <a:pt x="141114" y="103656"/>
                  </a:lnTo>
                  <a:lnTo>
                    <a:pt x="15206" y="103656"/>
                  </a:lnTo>
                  <a:lnTo>
                    <a:pt x="15206" y="15156"/>
                  </a:lnTo>
                  <a:close/>
                </a:path>
              </a:pathLst>
            </a:custGeom>
            <a:grpFill/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665" name="Frihandsfigur: Form 664">
              <a:extLst>
                <a:ext uri="{FF2B5EF4-FFF2-40B4-BE49-F238E27FC236}">
                  <a16:creationId xmlns:a16="http://schemas.microsoft.com/office/drawing/2014/main" id="{7D1BA749-5154-4696-C58C-BF4FA026A185}"/>
                </a:ext>
              </a:extLst>
            </p:cNvPr>
            <p:cNvSpPr/>
            <p:nvPr/>
          </p:nvSpPr>
          <p:spPr>
            <a:xfrm>
              <a:off x="7913591" y="3368465"/>
              <a:ext cx="139390" cy="15206"/>
            </a:xfrm>
            <a:custGeom>
              <a:avLst/>
              <a:gdLst>
                <a:gd name="connsiteX0" fmla="*/ 131787 w 139390"/>
                <a:gd name="connsiteY0" fmla="*/ 0 h 15206"/>
                <a:gd name="connsiteX1" fmla="*/ 7603 w 139390"/>
                <a:gd name="connsiteY1" fmla="*/ 0 h 15206"/>
                <a:gd name="connsiteX2" fmla="*/ 0 w 139390"/>
                <a:gd name="connsiteY2" fmla="*/ 7603 h 15206"/>
                <a:gd name="connsiteX3" fmla="*/ 7603 w 139390"/>
                <a:gd name="connsiteY3" fmla="*/ 15206 h 15206"/>
                <a:gd name="connsiteX4" fmla="*/ 131787 w 139390"/>
                <a:gd name="connsiteY4" fmla="*/ 15206 h 15206"/>
                <a:gd name="connsiteX5" fmla="*/ 139390 w 139390"/>
                <a:gd name="connsiteY5" fmla="*/ 7603 h 15206"/>
                <a:gd name="connsiteX6" fmla="*/ 131787 w 139390"/>
                <a:gd name="connsiteY6" fmla="*/ 0 h 15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390" h="15206">
                  <a:moveTo>
                    <a:pt x="131787" y="0"/>
                  </a:moveTo>
                  <a:lnTo>
                    <a:pt x="7603" y="0"/>
                  </a:lnTo>
                  <a:cubicBezTo>
                    <a:pt x="3396" y="0"/>
                    <a:pt x="0" y="3396"/>
                    <a:pt x="0" y="7603"/>
                  </a:cubicBezTo>
                  <a:cubicBezTo>
                    <a:pt x="0" y="11810"/>
                    <a:pt x="3396" y="15206"/>
                    <a:pt x="7603" y="15206"/>
                  </a:cubicBezTo>
                  <a:lnTo>
                    <a:pt x="131787" y="15206"/>
                  </a:lnTo>
                  <a:cubicBezTo>
                    <a:pt x="135995" y="15206"/>
                    <a:pt x="139390" y="11810"/>
                    <a:pt x="139390" y="7603"/>
                  </a:cubicBezTo>
                  <a:cubicBezTo>
                    <a:pt x="139390" y="3396"/>
                    <a:pt x="135995" y="0"/>
                    <a:pt x="131787" y="0"/>
                  </a:cubicBezTo>
                  <a:close/>
                </a:path>
              </a:pathLst>
            </a:custGeom>
            <a:grpFill/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666" name="Frihandsfigur: Form 665">
              <a:extLst>
                <a:ext uri="{FF2B5EF4-FFF2-40B4-BE49-F238E27FC236}">
                  <a16:creationId xmlns:a16="http://schemas.microsoft.com/office/drawing/2014/main" id="{2AB2381D-C32B-9820-340E-2C3E1B0541A3}"/>
                </a:ext>
              </a:extLst>
            </p:cNvPr>
            <p:cNvSpPr/>
            <p:nvPr/>
          </p:nvSpPr>
          <p:spPr>
            <a:xfrm>
              <a:off x="7913591" y="3420318"/>
              <a:ext cx="139390" cy="15206"/>
            </a:xfrm>
            <a:custGeom>
              <a:avLst/>
              <a:gdLst>
                <a:gd name="connsiteX0" fmla="*/ 131787 w 139390"/>
                <a:gd name="connsiteY0" fmla="*/ 0 h 15206"/>
                <a:gd name="connsiteX1" fmla="*/ 7603 w 139390"/>
                <a:gd name="connsiteY1" fmla="*/ 0 h 15206"/>
                <a:gd name="connsiteX2" fmla="*/ 0 w 139390"/>
                <a:gd name="connsiteY2" fmla="*/ 7603 h 15206"/>
                <a:gd name="connsiteX3" fmla="*/ 7603 w 139390"/>
                <a:gd name="connsiteY3" fmla="*/ 15206 h 15206"/>
                <a:gd name="connsiteX4" fmla="*/ 131787 w 139390"/>
                <a:gd name="connsiteY4" fmla="*/ 15206 h 15206"/>
                <a:gd name="connsiteX5" fmla="*/ 139390 w 139390"/>
                <a:gd name="connsiteY5" fmla="*/ 7603 h 15206"/>
                <a:gd name="connsiteX6" fmla="*/ 131787 w 139390"/>
                <a:gd name="connsiteY6" fmla="*/ 0 h 15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390" h="15206">
                  <a:moveTo>
                    <a:pt x="131787" y="0"/>
                  </a:moveTo>
                  <a:lnTo>
                    <a:pt x="7603" y="0"/>
                  </a:lnTo>
                  <a:cubicBezTo>
                    <a:pt x="3396" y="0"/>
                    <a:pt x="0" y="3396"/>
                    <a:pt x="0" y="7603"/>
                  </a:cubicBezTo>
                  <a:cubicBezTo>
                    <a:pt x="0" y="11810"/>
                    <a:pt x="3396" y="15206"/>
                    <a:pt x="7603" y="15206"/>
                  </a:cubicBezTo>
                  <a:lnTo>
                    <a:pt x="131787" y="15206"/>
                  </a:lnTo>
                  <a:cubicBezTo>
                    <a:pt x="135995" y="15206"/>
                    <a:pt x="139390" y="11810"/>
                    <a:pt x="139390" y="7603"/>
                  </a:cubicBezTo>
                  <a:cubicBezTo>
                    <a:pt x="139390" y="3396"/>
                    <a:pt x="135995" y="0"/>
                    <a:pt x="131787" y="0"/>
                  </a:cubicBezTo>
                  <a:close/>
                </a:path>
              </a:pathLst>
            </a:custGeom>
            <a:grpFill/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667" name="Frihandsfigur: Form 666">
              <a:extLst>
                <a:ext uri="{FF2B5EF4-FFF2-40B4-BE49-F238E27FC236}">
                  <a16:creationId xmlns:a16="http://schemas.microsoft.com/office/drawing/2014/main" id="{5097A35B-A258-BA7C-DD6D-B8CCA2BC6468}"/>
                </a:ext>
              </a:extLst>
            </p:cNvPr>
            <p:cNvSpPr/>
            <p:nvPr/>
          </p:nvSpPr>
          <p:spPr>
            <a:xfrm>
              <a:off x="7728430" y="3472070"/>
              <a:ext cx="324551" cy="15206"/>
            </a:xfrm>
            <a:custGeom>
              <a:avLst/>
              <a:gdLst>
                <a:gd name="connsiteX0" fmla="*/ 316948 w 324551"/>
                <a:gd name="connsiteY0" fmla="*/ 0 h 15206"/>
                <a:gd name="connsiteX1" fmla="*/ 7603 w 324551"/>
                <a:gd name="connsiteY1" fmla="*/ 0 h 15206"/>
                <a:gd name="connsiteX2" fmla="*/ 0 w 324551"/>
                <a:gd name="connsiteY2" fmla="*/ 7603 h 15206"/>
                <a:gd name="connsiteX3" fmla="*/ 7603 w 324551"/>
                <a:gd name="connsiteY3" fmla="*/ 15206 h 15206"/>
                <a:gd name="connsiteX4" fmla="*/ 316948 w 324551"/>
                <a:gd name="connsiteY4" fmla="*/ 15206 h 15206"/>
                <a:gd name="connsiteX5" fmla="*/ 324551 w 324551"/>
                <a:gd name="connsiteY5" fmla="*/ 7603 h 15206"/>
                <a:gd name="connsiteX6" fmla="*/ 316948 w 324551"/>
                <a:gd name="connsiteY6" fmla="*/ 0 h 15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4551" h="15206">
                  <a:moveTo>
                    <a:pt x="316948" y="0"/>
                  </a:moveTo>
                  <a:lnTo>
                    <a:pt x="7603" y="0"/>
                  </a:lnTo>
                  <a:cubicBezTo>
                    <a:pt x="3396" y="0"/>
                    <a:pt x="0" y="3396"/>
                    <a:pt x="0" y="7603"/>
                  </a:cubicBezTo>
                  <a:cubicBezTo>
                    <a:pt x="0" y="11810"/>
                    <a:pt x="3396" y="15206"/>
                    <a:pt x="7603" y="15206"/>
                  </a:cubicBezTo>
                  <a:lnTo>
                    <a:pt x="316948" y="15206"/>
                  </a:lnTo>
                  <a:cubicBezTo>
                    <a:pt x="321156" y="15206"/>
                    <a:pt x="324551" y="11810"/>
                    <a:pt x="324551" y="7603"/>
                  </a:cubicBezTo>
                  <a:cubicBezTo>
                    <a:pt x="324551" y="3396"/>
                    <a:pt x="321156" y="0"/>
                    <a:pt x="316948" y="0"/>
                  </a:cubicBezTo>
                  <a:close/>
                </a:path>
              </a:pathLst>
            </a:custGeom>
            <a:grpFill/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668" name="Frihandsfigur: Form 667">
              <a:extLst>
                <a:ext uri="{FF2B5EF4-FFF2-40B4-BE49-F238E27FC236}">
                  <a16:creationId xmlns:a16="http://schemas.microsoft.com/office/drawing/2014/main" id="{717046BA-3A3F-25D4-7639-4309453CF2E3}"/>
                </a:ext>
              </a:extLst>
            </p:cNvPr>
            <p:cNvSpPr/>
            <p:nvPr/>
          </p:nvSpPr>
          <p:spPr>
            <a:xfrm>
              <a:off x="7913591" y="3316561"/>
              <a:ext cx="139390" cy="15206"/>
            </a:xfrm>
            <a:custGeom>
              <a:avLst/>
              <a:gdLst>
                <a:gd name="connsiteX0" fmla="*/ 131787 w 139390"/>
                <a:gd name="connsiteY0" fmla="*/ 0 h 15206"/>
                <a:gd name="connsiteX1" fmla="*/ 7603 w 139390"/>
                <a:gd name="connsiteY1" fmla="*/ 0 h 15206"/>
                <a:gd name="connsiteX2" fmla="*/ 0 w 139390"/>
                <a:gd name="connsiteY2" fmla="*/ 7603 h 15206"/>
                <a:gd name="connsiteX3" fmla="*/ 7603 w 139390"/>
                <a:gd name="connsiteY3" fmla="*/ 15206 h 15206"/>
                <a:gd name="connsiteX4" fmla="*/ 131787 w 139390"/>
                <a:gd name="connsiteY4" fmla="*/ 15206 h 15206"/>
                <a:gd name="connsiteX5" fmla="*/ 139390 w 139390"/>
                <a:gd name="connsiteY5" fmla="*/ 7603 h 15206"/>
                <a:gd name="connsiteX6" fmla="*/ 131787 w 139390"/>
                <a:gd name="connsiteY6" fmla="*/ 0 h 15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390" h="15206">
                  <a:moveTo>
                    <a:pt x="131787" y="0"/>
                  </a:moveTo>
                  <a:lnTo>
                    <a:pt x="7603" y="0"/>
                  </a:lnTo>
                  <a:cubicBezTo>
                    <a:pt x="3396" y="0"/>
                    <a:pt x="0" y="3396"/>
                    <a:pt x="0" y="7603"/>
                  </a:cubicBezTo>
                  <a:cubicBezTo>
                    <a:pt x="0" y="11810"/>
                    <a:pt x="3396" y="15206"/>
                    <a:pt x="7603" y="15206"/>
                  </a:cubicBezTo>
                  <a:lnTo>
                    <a:pt x="131787" y="15206"/>
                  </a:lnTo>
                  <a:cubicBezTo>
                    <a:pt x="135995" y="15206"/>
                    <a:pt x="139390" y="11810"/>
                    <a:pt x="139390" y="7603"/>
                  </a:cubicBezTo>
                  <a:cubicBezTo>
                    <a:pt x="139390" y="3396"/>
                    <a:pt x="135995" y="0"/>
                    <a:pt x="131787" y="0"/>
                  </a:cubicBezTo>
                  <a:close/>
                </a:path>
              </a:pathLst>
            </a:custGeom>
            <a:grpFill/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669" name="Frihandsfigur: Form 668">
              <a:extLst>
                <a:ext uri="{FF2B5EF4-FFF2-40B4-BE49-F238E27FC236}">
                  <a16:creationId xmlns:a16="http://schemas.microsoft.com/office/drawing/2014/main" id="{52ACF417-CAAD-78A1-D7CC-420A58B94349}"/>
                </a:ext>
              </a:extLst>
            </p:cNvPr>
            <p:cNvSpPr/>
            <p:nvPr/>
          </p:nvSpPr>
          <p:spPr>
            <a:xfrm>
              <a:off x="7648547" y="3257611"/>
              <a:ext cx="483151" cy="333218"/>
            </a:xfrm>
            <a:custGeom>
              <a:avLst/>
              <a:gdLst>
                <a:gd name="connsiteX0" fmla="*/ 475498 w 483151"/>
                <a:gd name="connsiteY0" fmla="*/ 284103 h 333218"/>
                <a:gd name="connsiteX1" fmla="*/ 453753 w 483151"/>
                <a:gd name="connsiteY1" fmla="*/ 284103 h 333218"/>
                <a:gd name="connsiteX2" fmla="*/ 453753 w 483151"/>
                <a:gd name="connsiteY2" fmla="*/ 23164 h 333218"/>
                <a:gd name="connsiteX3" fmla="*/ 430589 w 483151"/>
                <a:gd name="connsiteY3" fmla="*/ 0 h 333218"/>
                <a:gd name="connsiteX4" fmla="*/ 52512 w 483151"/>
                <a:gd name="connsiteY4" fmla="*/ 0 h 333218"/>
                <a:gd name="connsiteX5" fmla="*/ 29348 w 483151"/>
                <a:gd name="connsiteY5" fmla="*/ 23164 h 333218"/>
                <a:gd name="connsiteX6" fmla="*/ 29348 w 483151"/>
                <a:gd name="connsiteY6" fmla="*/ 284103 h 333218"/>
                <a:gd name="connsiteX7" fmla="*/ 7603 w 483151"/>
                <a:gd name="connsiteY7" fmla="*/ 284103 h 333218"/>
                <a:gd name="connsiteX8" fmla="*/ 0 w 483151"/>
                <a:gd name="connsiteY8" fmla="*/ 291706 h 333218"/>
                <a:gd name="connsiteX9" fmla="*/ 0 w 483151"/>
                <a:gd name="connsiteY9" fmla="*/ 310004 h 333218"/>
                <a:gd name="connsiteX10" fmla="*/ 23215 w 483151"/>
                <a:gd name="connsiteY10" fmla="*/ 333219 h 333218"/>
                <a:gd name="connsiteX11" fmla="*/ 459937 w 483151"/>
                <a:gd name="connsiteY11" fmla="*/ 333219 h 333218"/>
                <a:gd name="connsiteX12" fmla="*/ 483152 w 483151"/>
                <a:gd name="connsiteY12" fmla="*/ 310004 h 333218"/>
                <a:gd name="connsiteX13" fmla="*/ 483152 w 483151"/>
                <a:gd name="connsiteY13" fmla="*/ 291706 h 333218"/>
                <a:gd name="connsiteX14" fmla="*/ 475549 w 483151"/>
                <a:gd name="connsiteY14" fmla="*/ 284103 h 333218"/>
                <a:gd name="connsiteX15" fmla="*/ 44503 w 483151"/>
                <a:gd name="connsiteY15" fmla="*/ 23164 h 333218"/>
                <a:gd name="connsiteX16" fmla="*/ 52461 w 483151"/>
                <a:gd name="connsiteY16" fmla="*/ 15206 h 333218"/>
                <a:gd name="connsiteX17" fmla="*/ 430538 w 483151"/>
                <a:gd name="connsiteY17" fmla="*/ 15206 h 333218"/>
                <a:gd name="connsiteX18" fmla="*/ 438496 w 483151"/>
                <a:gd name="connsiteY18" fmla="*/ 23164 h 333218"/>
                <a:gd name="connsiteX19" fmla="*/ 438496 w 483151"/>
                <a:gd name="connsiteY19" fmla="*/ 284103 h 333218"/>
                <a:gd name="connsiteX20" fmla="*/ 44452 w 483151"/>
                <a:gd name="connsiteY20" fmla="*/ 284103 h 333218"/>
                <a:gd name="connsiteX21" fmla="*/ 44452 w 483151"/>
                <a:gd name="connsiteY21" fmla="*/ 23164 h 333218"/>
                <a:gd name="connsiteX22" fmla="*/ 467895 w 483151"/>
                <a:gd name="connsiteY22" fmla="*/ 310004 h 333218"/>
                <a:gd name="connsiteX23" fmla="*/ 459886 w 483151"/>
                <a:gd name="connsiteY23" fmla="*/ 318013 h 333218"/>
                <a:gd name="connsiteX24" fmla="*/ 23164 w 483151"/>
                <a:gd name="connsiteY24" fmla="*/ 318013 h 333218"/>
                <a:gd name="connsiteX25" fmla="*/ 15155 w 483151"/>
                <a:gd name="connsiteY25" fmla="*/ 310004 h 333218"/>
                <a:gd name="connsiteX26" fmla="*/ 15155 w 483151"/>
                <a:gd name="connsiteY26" fmla="*/ 299309 h 333218"/>
                <a:gd name="connsiteX27" fmla="*/ 467895 w 483151"/>
                <a:gd name="connsiteY27" fmla="*/ 299309 h 333218"/>
                <a:gd name="connsiteX28" fmla="*/ 467895 w 483151"/>
                <a:gd name="connsiteY28" fmla="*/ 310004 h 333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483151" h="333218">
                  <a:moveTo>
                    <a:pt x="475498" y="284103"/>
                  </a:moveTo>
                  <a:lnTo>
                    <a:pt x="453753" y="284103"/>
                  </a:lnTo>
                  <a:lnTo>
                    <a:pt x="453753" y="23164"/>
                  </a:lnTo>
                  <a:cubicBezTo>
                    <a:pt x="453753" y="10391"/>
                    <a:pt x="443362" y="0"/>
                    <a:pt x="430589" y="0"/>
                  </a:cubicBezTo>
                  <a:lnTo>
                    <a:pt x="52512" y="0"/>
                  </a:lnTo>
                  <a:cubicBezTo>
                    <a:pt x="39739" y="0"/>
                    <a:pt x="29348" y="10391"/>
                    <a:pt x="29348" y="23164"/>
                  </a:cubicBezTo>
                  <a:lnTo>
                    <a:pt x="29348" y="284103"/>
                  </a:lnTo>
                  <a:lnTo>
                    <a:pt x="7603" y="284103"/>
                  </a:lnTo>
                  <a:cubicBezTo>
                    <a:pt x="3396" y="284103"/>
                    <a:pt x="0" y="287499"/>
                    <a:pt x="0" y="291706"/>
                  </a:cubicBezTo>
                  <a:lnTo>
                    <a:pt x="0" y="310004"/>
                  </a:lnTo>
                  <a:cubicBezTo>
                    <a:pt x="0" y="322828"/>
                    <a:pt x="10441" y="333219"/>
                    <a:pt x="23215" y="333219"/>
                  </a:cubicBezTo>
                  <a:lnTo>
                    <a:pt x="459937" y="333219"/>
                  </a:lnTo>
                  <a:cubicBezTo>
                    <a:pt x="472760" y="333219"/>
                    <a:pt x="483152" y="322777"/>
                    <a:pt x="483152" y="310004"/>
                  </a:cubicBezTo>
                  <a:lnTo>
                    <a:pt x="483152" y="291706"/>
                  </a:lnTo>
                  <a:cubicBezTo>
                    <a:pt x="483152" y="287499"/>
                    <a:pt x="479755" y="284103"/>
                    <a:pt x="475549" y="284103"/>
                  </a:cubicBezTo>
                  <a:close/>
                  <a:moveTo>
                    <a:pt x="44503" y="23164"/>
                  </a:moveTo>
                  <a:cubicBezTo>
                    <a:pt x="44503" y="18754"/>
                    <a:pt x="48102" y="15206"/>
                    <a:pt x="52461" y="15206"/>
                  </a:cubicBezTo>
                  <a:lnTo>
                    <a:pt x="430538" y="15206"/>
                  </a:lnTo>
                  <a:cubicBezTo>
                    <a:pt x="434948" y="15206"/>
                    <a:pt x="438496" y="18805"/>
                    <a:pt x="438496" y="23164"/>
                  </a:cubicBezTo>
                  <a:lnTo>
                    <a:pt x="438496" y="284103"/>
                  </a:lnTo>
                  <a:lnTo>
                    <a:pt x="44452" y="284103"/>
                  </a:lnTo>
                  <a:lnTo>
                    <a:pt x="44452" y="23164"/>
                  </a:lnTo>
                  <a:close/>
                  <a:moveTo>
                    <a:pt x="467895" y="310004"/>
                  </a:moveTo>
                  <a:cubicBezTo>
                    <a:pt x="467895" y="314414"/>
                    <a:pt x="464296" y="318013"/>
                    <a:pt x="459886" y="318013"/>
                  </a:cubicBezTo>
                  <a:lnTo>
                    <a:pt x="23164" y="318013"/>
                  </a:lnTo>
                  <a:cubicBezTo>
                    <a:pt x="18754" y="318013"/>
                    <a:pt x="15155" y="314414"/>
                    <a:pt x="15155" y="310004"/>
                  </a:cubicBezTo>
                  <a:lnTo>
                    <a:pt x="15155" y="299309"/>
                  </a:lnTo>
                  <a:lnTo>
                    <a:pt x="467895" y="299309"/>
                  </a:lnTo>
                  <a:lnTo>
                    <a:pt x="467895" y="310004"/>
                  </a:lnTo>
                  <a:close/>
                </a:path>
              </a:pathLst>
            </a:custGeom>
            <a:grpFill/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  <p:sp>
        <p:nvSpPr>
          <p:cNvPr id="728" name="Frihandsfigur: Form 727">
            <a:extLst>
              <a:ext uri="{FF2B5EF4-FFF2-40B4-BE49-F238E27FC236}">
                <a16:creationId xmlns:a16="http://schemas.microsoft.com/office/drawing/2014/main" id="{D42327A8-9A97-46FB-4094-500B60F0F694}"/>
              </a:ext>
            </a:extLst>
          </p:cNvPr>
          <p:cNvSpPr/>
          <p:nvPr/>
        </p:nvSpPr>
        <p:spPr>
          <a:xfrm>
            <a:off x="4106083" y="2010595"/>
            <a:ext cx="580856" cy="381693"/>
          </a:xfrm>
          <a:custGeom>
            <a:avLst/>
            <a:gdLst>
              <a:gd name="connsiteX0" fmla="*/ 385477 w 450547"/>
              <a:gd name="connsiteY0" fmla="*/ 138377 h 296064"/>
              <a:gd name="connsiteX1" fmla="*/ 367433 w 450547"/>
              <a:gd name="connsiteY1" fmla="*/ 156421 h 296064"/>
              <a:gd name="connsiteX2" fmla="*/ 367281 w 450547"/>
              <a:gd name="connsiteY2" fmla="*/ 7654 h 296064"/>
              <a:gd name="connsiteX3" fmla="*/ 367281 w 450547"/>
              <a:gd name="connsiteY3" fmla="*/ 7552 h 296064"/>
              <a:gd name="connsiteX4" fmla="*/ 367281 w 450547"/>
              <a:gd name="connsiteY4" fmla="*/ 7350 h 296064"/>
              <a:gd name="connsiteX5" fmla="*/ 366926 w 450547"/>
              <a:gd name="connsiteY5" fmla="*/ 5424 h 296064"/>
              <a:gd name="connsiteX6" fmla="*/ 366926 w 450547"/>
              <a:gd name="connsiteY6" fmla="*/ 5170 h 296064"/>
              <a:gd name="connsiteX7" fmla="*/ 366824 w 450547"/>
              <a:gd name="connsiteY7" fmla="*/ 5018 h 296064"/>
              <a:gd name="connsiteX8" fmla="*/ 365861 w 450547"/>
              <a:gd name="connsiteY8" fmla="*/ 3193 h 296064"/>
              <a:gd name="connsiteX9" fmla="*/ 365608 w 450547"/>
              <a:gd name="connsiteY9" fmla="*/ 2889 h 296064"/>
              <a:gd name="connsiteX10" fmla="*/ 365101 w 450547"/>
              <a:gd name="connsiteY10" fmla="*/ 2281 h 296064"/>
              <a:gd name="connsiteX11" fmla="*/ 364290 w 450547"/>
              <a:gd name="connsiteY11" fmla="*/ 1622 h 296064"/>
              <a:gd name="connsiteX12" fmla="*/ 364037 w 450547"/>
              <a:gd name="connsiteY12" fmla="*/ 1419 h 296064"/>
              <a:gd name="connsiteX13" fmla="*/ 362212 w 450547"/>
              <a:gd name="connsiteY13" fmla="*/ 507 h 296064"/>
              <a:gd name="connsiteX14" fmla="*/ 361756 w 450547"/>
              <a:gd name="connsiteY14" fmla="*/ 355 h 296064"/>
              <a:gd name="connsiteX15" fmla="*/ 359677 w 450547"/>
              <a:gd name="connsiteY15" fmla="*/ 0 h 296064"/>
              <a:gd name="connsiteX16" fmla="*/ 359677 w 450547"/>
              <a:gd name="connsiteY16" fmla="*/ 0 h 296064"/>
              <a:gd name="connsiteX17" fmla="*/ 74561 w 450547"/>
              <a:gd name="connsiteY17" fmla="*/ 355 h 296064"/>
              <a:gd name="connsiteX18" fmla="*/ 72432 w 450547"/>
              <a:gd name="connsiteY18" fmla="*/ 710 h 296064"/>
              <a:gd name="connsiteX19" fmla="*/ 72027 w 450547"/>
              <a:gd name="connsiteY19" fmla="*/ 862 h 296064"/>
              <a:gd name="connsiteX20" fmla="*/ 70202 w 450547"/>
              <a:gd name="connsiteY20" fmla="*/ 1774 h 296064"/>
              <a:gd name="connsiteX21" fmla="*/ 69999 w 450547"/>
              <a:gd name="connsiteY21" fmla="*/ 1926 h 296064"/>
              <a:gd name="connsiteX22" fmla="*/ 68681 w 450547"/>
              <a:gd name="connsiteY22" fmla="*/ 3244 h 296064"/>
              <a:gd name="connsiteX23" fmla="*/ 68428 w 450547"/>
              <a:gd name="connsiteY23" fmla="*/ 3548 h 296064"/>
              <a:gd name="connsiteX24" fmla="*/ 67465 w 450547"/>
              <a:gd name="connsiteY24" fmla="*/ 5373 h 296064"/>
              <a:gd name="connsiteX25" fmla="*/ 67363 w 450547"/>
              <a:gd name="connsiteY25" fmla="*/ 5525 h 296064"/>
              <a:gd name="connsiteX26" fmla="*/ 67363 w 450547"/>
              <a:gd name="connsiteY26" fmla="*/ 5778 h 296064"/>
              <a:gd name="connsiteX27" fmla="*/ 67009 w 450547"/>
              <a:gd name="connsiteY27" fmla="*/ 7705 h 296064"/>
              <a:gd name="connsiteX28" fmla="*/ 67009 w 450547"/>
              <a:gd name="connsiteY28" fmla="*/ 7907 h 296064"/>
              <a:gd name="connsiteX29" fmla="*/ 67009 w 450547"/>
              <a:gd name="connsiteY29" fmla="*/ 8009 h 296064"/>
              <a:gd name="connsiteX30" fmla="*/ 67161 w 450547"/>
              <a:gd name="connsiteY30" fmla="*/ 165444 h 296064"/>
              <a:gd name="connsiteX31" fmla="*/ 59000 w 450547"/>
              <a:gd name="connsiteY31" fmla="*/ 173097 h 296064"/>
              <a:gd name="connsiteX32" fmla="*/ 39181 w 450547"/>
              <a:gd name="connsiteY32" fmla="*/ 194031 h 296064"/>
              <a:gd name="connsiteX33" fmla="*/ 7603 w 450547"/>
              <a:gd name="connsiteY33" fmla="*/ 194031 h 296064"/>
              <a:gd name="connsiteX34" fmla="*/ 0 w 450547"/>
              <a:gd name="connsiteY34" fmla="*/ 201634 h 296064"/>
              <a:gd name="connsiteX35" fmla="*/ 0 w 450547"/>
              <a:gd name="connsiteY35" fmla="*/ 288462 h 296064"/>
              <a:gd name="connsiteX36" fmla="*/ 7603 w 450547"/>
              <a:gd name="connsiteY36" fmla="*/ 296065 h 296064"/>
              <a:gd name="connsiteX37" fmla="*/ 294392 w 450547"/>
              <a:gd name="connsiteY37" fmla="*/ 296065 h 296064"/>
              <a:gd name="connsiteX38" fmla="*/ 364645 w 450547"/>
              <a:gd name="connsiteY38" fmla="*/ 266970 h 296064"/>
              <a:gd name="connsiteX39" fmla="*/ 439409 w 450547"/>
              <a:gd name="connsiteY39" fmla="*/ 192206 h 296064"/>
              <a:gd name="connsiteX40" fmla="*/ 439409 w 450547"/>
              <a:gd name="connsiteY40" fmla="*/ 138326 h 296064"/>
              <a:gd name="connsiteX41" fmla="*/ 385528 w 450547"/>
              <a:gd name="connsiteY41" fmla="*/ 138326 h 296064"/>
              <a:gd name="connsiteX42" fmla="*/ 251308 w 450547"/>
              <a:gd name="connsiteY42" fmla="*/ 141823 h 296064"/>
              <a:gd name="connsiteX43" fmla="*/ 139187 w 450547"/>
              <a:gd name="connsiteY43" fmla="*/ 141823 h 296064"/>
              <a:gd name="connsiteX44" fmla="*/ 183894 w 450547"/>
              <a:gd name="connsiteY44" fmla="*/ 102642 h 296064"/>
              <a:gd name="connsiteX45" fmla="*/ 212583 w 450547"/>
              <a:gd name="connsiteY45" fmla="*/ 124944 h 296064"/>
              <a:gd name="connsiteX46" fmla="*/ 217246 w 450547"/>
              <a:gd name="connsiteY46" fmla="*/ 126566 h 296064"/>
              <a:gd name="connsiteX47" fmla="*/ 221909 w 450547"/>
              <a:gd name="connsiteY47" fmla="*/ 124944 h 296064"/>
              <a:gd name="connsiteX48" fmla="*/ 250548 w 450547"/>
              <a:gd name="connsiteY48" fmla="*/ 102541 h 296064"/>
              <a:gd name="connsiteX49" fmla="*/ 341684 w 450547"/>
              <a:gd name="connsiteY49" fmla="*/ 182069 h 296064"/>
              <a:gd name="connsiteX50" fmla="*/ 340366 w 450547"/>
              <a:gd name="connsiteY50" fmla="*/ 183387 h 296064"/>
              <a:gd name="connsiteX51" fmla="*/ 313299 w 450547"/>
              <a:gd name="connsiteY51" fmla="*/ 194589 h 296064"/>
              <a:gd name="connsiteX52" fmla="*/ 279541 w 450547"/>
              <a:gd name="connsiteY52" fmla="*/ 194589 h 296064"/>
              <a:gd name="connsiteX53" fmla="*/ 285218 w 450547"/>
              <a:gd name="connsiteY53" fmla="*/ 175784 h 296064"/>
              <a:gd name="connsiteX54" fmla="*/ 251207 w 450547"/>
              <a:gd name="connsiteY54" fmla="*/ 141772 h 296064"/>
              <a:gd name="connsiteX55" fmla="*/ 337578 w 450547"/>
              <a:gd name="connsiteY55" fmla="*/ 15308 h 296064"/>
              <a:gd name="connsiteX56" fmla="*/ 246290 w 450547"/>
              <a:gd name="connsiteY56" fmla="*/ 86675 h 296064"/>
              <a:gd name="connsiteX57" fmla="*/ 246290 w 450547"/>
              <a:gd name="connsiteY57" fmla="*/ 86675 h 296064"/>
              <a:gd name="connsiteX58" fmla="*/ 217297 w 450547"/>
              <a:gd name="connsiteY58" fmla="*/ 109333 h 296064"/>
              <a:gd name="connsiteX59" fmla="*/ 188253 w 450547"/>
              <a:gd name="connsiteY59" fmla="*/ 86726 h 296064"/>
              <a:gd name="connsiteX60" fmla="*/ 188253 w 450547"/>
              <a:gd name="connsiteY60" fmla="*/ 86726 h 296064"/>
              <a:gd name="connsiteX61" fmla="*/ 96762 w 450547"/>
              <a:gd name="connsiteY61" fmla="*/ 15612 h 296064"/>
              <a:gd name="connsiteX62" fmla="*/ 216688 w 450547"/>
              <a:gd name="connsiteY62" fmla="*/ 15460 h 296064"/>
              <a:gd name="connsiteX63" fmla="*/ 337629 w 450547"/>
              <a:gd name="connsiteY63" fmla="*/ 15308 h 296064"/>
              <a:gd name="connsiteX64" fmla="*/ 262814 w 450547"/>
              <a:gd name="connsiteY64" fmla="*/ 93062 h 296064"/>
              <a:gd name="connsiteX65" fmla="*/ 352125 w 450547"/>
              <a:gd name="connsiteY65" fmla="*/ 23265 h 296064"/>
              <a:gd name="connsiteX66" fmla="*/ 352277 w 450547"/>
              <a:gd name="connsiteY66" fmla="*/ 171070 h 296064"/>
              <a:gd name="connsiteX67" fmla="*/ 262814 w 450547"/>
              <a:gd name="connsiteY67" fmla="*/ 93062 h 296064"/>
              <a:gd name="connsiteX68" fmla="*/ 82164 w 450547"/>
              <a:gd name="connsiteY68" fmla="*/ 23620 h 296064"/>
              <a:gd name="connsiteX69" fmla="*/ 171678 w 450547"/>
              <a:gd name="connsiteY69" fmla="*/ 93163 h 296064"/>
              <a:gd name="connsiteX70" fmla="*/ 114199 w 450547"/>
              <a:gd name="connsiteY70" fmla="*/ 143496 h 296064"/>
              <a:gd name="connsiteX71" fmla="*/ 82316 w 450547"/>
              <a:gd name="connsiteY71" fmla="*/ 154951 h 296064"/>
              <a:gd name="connsiteX72" fmla="*/ 82164 w 450547"/>
              <a:gd name="connsiteY72" fmla="*/ 23620 h 296064"/>
              <a:gd name="connsiteX73" fmla="*/ 428562 w 450547"/>
              <a:gd name="connsiteY73" fmla="*/ 181512 h 296064"/>
              <a:gd name="connsiteX74" fmla="*/ 353798 w 450547"/>
              <a:gd name="connsiteY74" fmla="*/ 256275 h 296064"/>
              <a:gd name="connsiteX75" fmla="*/ 294291 w 450547"/>
              <a:gd name="connsiteY75" fmla="*/ 280909 h 296064"/>
              <a:gd name="connsiteX76" fmla="*/ 15105 w 450547"/>
              <a:gd name="connsiteY76" fmla="*/ 280909 h 296064"/>
              <a:gd name="connsiteX77" fmla="*/ 15105 w 450547"/>
              <a:gd name="connsiteY77" fmla="*/ 209288 h 296064"/>
              <a:gd name="connsiteX78" fmla="*/ 42375 w 450547"/>
              <a:gd name="connsiteY78" fmla="*/ 209288 h 296064"/>
              <a:gd name="connsiteX79" fmla="*/ 47900 w 450547"/>
              <a:gd name="connsiteY79" fmla="*/ 206906 h 296064"/>
              <a:gd name="connsiteX80" fmla="*/ 69999 w 450547"/>
              <a:gd name="connsiteY80" fmla="*/ 183590 h 296064"/>
              <a:gd name="connsiteX81" fmla="*/ 131736 w 450547"/>
              <a:gd name="connsiteY81" fmla="*/ 157029 h 296064"/>
              <a:gd name="connsiteX82" fmla="*/ 251308 w 450547"/>
              <a:gd name="connsiteY82" fmla="*/ 157029 h 296064"/>
              <a:gd name="connsiteX83" fmla="*/ 270113 w 450547"/>
              <a:gd name="connsiteY83" fmla="*/ 175885 h 296064"/>
              <a:gd name="connsiteX84" fmla="*/ 252575 w 450547"/>
              <a:gd name="connsiteY84" fmla="*/ 194640 h 296064"/>
              <a:gd name="connsiteX85" fmla="*/ 199911 w 450547"/>
              <a:gd name="connsiteY85" fmla="*/ 194640 h 296064"/>
              <a:gd name="connsiteX86" fmla="*/ 192308 w 450547"/>
              <a:gd name="connsiteY86" fmla="*/ 202243 h 296064"/>
              <a:gd name="connsiteX87" fmla="*/ 192308 w 450547"/>
              <a:gd name="connsiteY87" fmla="*/ 202243 h 296064"/>
              <a:gd name="connsiteX88" fmla="*/ 192308 w 450547"/>
              <a:gd name="connsiteY88" fmla="*/ 202395 h 296064"/>
              <a:gd name="connsiteX89" fmla="*/ 199911 w 450547"/>
              <a:gd name="connsiteY89" fmla="*/ 209998 h 296064"/>
              <a:gd name="connsiteX90" fmla="*/ 199911 w 450547"/>
              <a:gd name="connsiteY90" fmla="*/ 209998 h 296064"/>
              <a:gd name="connsiteX91" fmla="*/ 251359 w 450547"/>
              <a:gd name="connsiteY91" fmla="*/ 209896 h 296064"/>
              <a:gd name="connsiteX92" fmla="*/ 252981 w 450547"/>
              <a:gd name="connsiteY92" fmla="*/ 209896 h 296064"/>
              <a:gd name="connsiteX93" fmla="*/ 313349 w 450547"/>
              <a:gd name="connsiteY93" fmla="*/ 209896 h 296064"/>
              <a:gd name="connsiteX94" fmla="*/ 351162 w 450547"/>
              <a:gd name="connsiteY94" fmla="*/ 194234 h 296064"/>
              <a:gd name="connsiteX95" fmla="*/ 396172 w 450547"/>
              <a:gd name="connsiteY95" fmla="*/ 149224 h 296064"/>
              <a:gd name="connsiteX96" fmla="*/ 428562 w 450547"/>
              <a:gd name="connsiteY96" fmla="*/ 149224 h 296064"/>
              <a:gd name="connsiteX97" fmla="*/ 435252 w 450547"/>
              <a:gd name="connsiteY97" fmla="*/ 165393 h 296064"/>
              <a:gd name="connsiteX98" fmla="*/ 428562 w 450547"/>
              <a:gd name="connsiteY98" fmla="*/ 181562 h 296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</a:cxnLst>
            <a:rect l="l" t="t" r="r" b="b"/>
            <a:pathLst>
              <a:path w="450547" h="296064">
                <a:moveTo>
                  <a:pt x="385477" y="138377"/>
                </a:moveTo>
                <a:lnTo>
                  <a:pt x="367433" y="156421"/>
                </a:lnTo>
                <a:lnTo>
                  <a:pt x="367281" y="7654"/>
                </a:lnTo>
                <a:cubicBezTo>
                  <a:pt x="367281" y="7654"/>
                  <a:pt x="367281" y="7603"/>
                  <a:pt x="367281" y="7552"/>
                </a:cubicBezTo>
                <a:cubicBezTo>
                  <a:pt x="367281" y="7502"/>
                  <a:pt x="367281" y="7400"/>
                  <a:pt x="367281" y="7350"/>
                </a:cubicBezTo>
                <a:cubicBezTo>
                  <a:pt x="367281" y="6691"/>
                  <a:pt x="367129" y="6032"/>
                  <a:pt x="366926" y="5424"/>
                </a:cubicBezTo>
                <a:cubicBezTo>
                  <a:pt x="366926" y="5322"/>
                  <a:pt x="366926" y="5271"/>
                  <a:pt x="366926" y="5170"/>
                </a:cubicBezTo>
                <a:cubicBezTo>
                  <a:pt x="366926" y="5119"/>
                  <a:pt x="366875" y="5069"/>
                  <a:pt x="366824" y="5018"/>
                </a:cubicBezTo>
                <a:cubicBezTo>
                  <a:pt x="366571" y="4359"/>
                  <a:pt x="366267" y="3751"/>
                  <a:pt x="365861" y="3193"/>
                </a:cubicBezTo>
                <a:cubicBezTo>
                  <a:pt x="365760" y="3092"/>
                  <a:pt x="365709" y="2991"/>
                  <a:pt x="365608" y="2889"/>
                </a:cubicBezTo>
                <a:cubicBezTo>
                  <a:pt x="365456" y="2686"/>
                  <a:pt x="365304" y="2433"/>
                  <a:pt x="365101" y="2281"/>
                </a:cubicBezTo>
                <a:cubicBezTo>
                  <a:pt x="364848" y="2027"/>
                  <a:pt x="364594" y="1825"/>
                  <a:pt x="364290" y="1622"/>
                </a:cubicBezTo>
                <a:cubicBezTo>
                  <a:pt x="364189" y="1571"/>
                  <a:pt x="364138" y="1470"/>
                  <a:pt x="364037" y="1419"/>
                </a:cubicBezTo>
                <a:cubicBezTo>
                  <a:pt x="363479" y="1014"/>
                  <a:pt x="362871" y="710"/>
                  <a:pt x="362212" y="507"/>
                </a:cubicBezTo>
                <a:cubicBezTo>
                  <a:pt x="362060" y="456"/>
                  <a:pt x="361908" y="406"/>
                  <a:pt x="361756" y="355"/>
                </a:cubicBezTo>
                <a:cubicBezTo>
                  <a:pt x="361097" y="152"/>
                  <a:pt x="360387" y="0"/>
                  <a:pt x="359677" y="0"/>
                </a:cubicBezTo>
                <a:lnTo>
                  <a:pt x="359677" y="0"/>
                </a:lnTo>
                <a:lnTo>
                  <a:pt x="74561" y="355"/>
                </a:lnTo>
                <a:cubicBezTo>
                  <a:pt x="73801" y="355"/>
                  <a:pt x="73142" y="507"/>
                  <a:pt x="72432" y="710"/>
                </a:cubicBezTo>
                <a:cubicBezTo>
                  <a:pt x="72280" y="710"/>
                  <a:pt x="72128" y="811"/>
                  <a:pt x="72027" y="862"/>
                </a:cubicBezTo>
                <a:cubicBezTo>
                  <a:pt x="71368" y="1115"/>
                  <a:pt x="70760" y="1369"/>
                  <a:pt x="70202" y="1774"/>
                </a:cubicBezTo>
                <a:cubicBezTo>
                  <a:pt x="70151" y="1825"/>
                  <a:pt x="70050" y="1875"/>
                  <a:pt x="69999" y="1926"/>
                </a:cubicBezTo>
                <a:cubicBezTo>
                  <a:pt x="69492" y="2281"/>
                  <a:pt x="69036" y="2737"/>
                  <a:pt x="68681" y="3244"/>
                </a:cubicBezTo>
                <a:cubicBezTo>
                  <a:pt x="68580" y="3345"/>
                  <a:pt x="68529" y="3447"/>
                  <a:pt x="68428" y="3548"/>
                </a:cubicBezTo>
                <a:cubicBezTo>
                  <a:pt x="68022" y="4106"/>
                  <a:pt x="67718" y="4714"/>
                  <a:pt x="67465" y="5373"/>
                </a:cubicBezTo>
                <a:cubicBezTo>
                  <a:pt x="67465" y="5424"/>
                  <a:pt x="67414" y="5474"/>
                  <a:pt x="67363" y="5525"/>
                </a:cubicBezTo>
                <a:cubicBezTo>
                  <a:pt x="67363" y="5626"/>
                  <a:pt x="67363" y="5677"/>
                  <a:pt x="67363" y="5778"/>
                </a:cubicBezTo>
                <a:cubicBezTo>
                  <a:pt x="67161" y="6387"/>
                  <a:pt x="67059" y="7046"/>
                  <a:pt x="67009" y="7705"/>
                </a:cubicBezTo>
                <a:cubicBezTo>
                  <a:pt x="67009" y="7755"/>
                  <a:pt x="67009" y="7857"/>
                  <a:pt x="67009" y="7907"/>
                </a:cubicBezTo>
                <a:cubicBezTo>
                  <a:pt x="67009" y="7907"/>
                  <a:pt x="67009" y="7958"/>
                  <a:pt x="67009" y="8009"/>
                </a:cubicBezTo>
                <a:lnTo>
                  <a:pt x="67161" y="165444"/>
                </a:lnTo>
                <a:cubicBezTo>
                  <a:pt x="64322" y="167826"/>
                  <a:pt x="61585" y="170360"/>
                  <a:pt x="59000" y="173097"/>
                </a:cubicBezTo>
                <a:lnTo>
                  <a:pt x="39181" y="194031"/>
                </a:lnTo>
                <a:lnTo>
                  <a:pt x="7603" y="194031"/>
                </a:lnTo>
                <a:cubicBezTo>
                  <a:pt x="3396" y="194031"/>
                  <a:pt x="0" y="197427"/>
                  <a:pt x="0" y="201634"/>
                </a:cubicBezTo>
                <a:lnTo>
                  <a:pt x="0" y="288462"/>
                </a:lnTo>
                <a:cubicBezTo>
                  <a:pt x="0" y="292669"/>
                  <a:pt x="3396" y="296065"/>
                  <a:pt x="7603" y="296065"/>
                </a:cubicBezTo>
                <a:lnTo>
                  <a:pt x="294392" y="296065"/>
                </a:lnTo>
                <a:cubicBezTo>
                  <a:pt x="320902" y="296065"/>
                  <a:pt x="345891" y="285725"/>
                  <a:pt x="364645" y="266970"/>
                </a:cubicBezTo>
                <a:lnTo>
                  <a:pt x="439409" y="192206"/>
                </a:lnTo>
                <a:cubicBezTo>
                  <a:pt x="454260" y="177355"/>
                  <a:pt x="454260" y="153177"/>
                  <a:pt x="439409" y="138326"/>
                </a:cubicBezTo>
                <a:cubicBezTo>
                  <a:pt x="424557" y="123474"/>
                  <a:pt x="400379" y="123474"/>
                  <a:pt x="385528" y="138326"/>
                </a:cubicBezTo>
                <a:close/>
                <a:moveTo>
                  <a:pt x="251308" y="141823"/>
                </a:moveTo>
                <a:lnTo>
                  <a:pt x="139187" y="141823"/>
                </a:lnTo>
                <a:lnTo>
                  <a:pt x="183894" y="102642"/>
                </a:lnTo>
                <a:lnTo>
                  <a:pt x="212583" y="124944"/>
                </a:lnTo>
                <a:cubicBezTo>
                  <a:pt x="213951" y="126009"/>
                  <a:pt x="215624" y="126566"/>
                  <a:pt x="217246" y="126566"/>
                </a:cubicBezTo>
                <a:cubicBezTo>
                  <a:pt x="218868" y="126566"/>
                  <a:pt x="220541" y="126009"/>
                  <a:pt x="221909" y="124944"/>
                </a:cubicBezTo>
                <a:lnTo>
                  <a:pt x="250548" y="102541"/>
                </a:lnTo>
                <a:lnTo>
                  <a:pt x="341684" y="182069"/>
                </a:lnTo>
                <a:lnTo>
                  <a:pt x="340366" y="183387"/>
                </a:lnTo>
                <a:cubicBezTo>
                  <a:pt x="333117" y="190635"/>
                  <a:pt x="323537" y="194589"/>
                  <a:pt x="313299" y="194589"/>
                </a:cubicBezTo>
                <a:lnTo>
                  <a:pt x="279541" y="194589"/>
                </a:lnTo>
                <a:cubicBezTo>
                  <a:pt x="283140" y="189216"/>
                  <a:pt x="285218" y="182728"/>
                  <a:pt x="285218" y="175784"/>
                </a:cubicBezTo>
                <a:cubicBezTo>
                  <a:pt x="285218" y="157029"/>
                  <a:pt x="269961" y="141772"/>
                  <a:pt x="251207" y="141772"/>
                </a:cubicBezTo>
                <a:close/>
                <a:moveTo>
                  <a:pt x="337578" y="15308"/>
                </a:moveTo>
                <a:lnTo>
                  <a:pt x="246290" y="86675"/>
                </a:lnTo>
                <a:cubicBezTo>
                  <a:pt x="246290" y="86675"/>
                  <a:pt x="246290" y="86675"/>
                  <a:pt x="246290" y="86675"/>
                </a:cubicBezTo>
                <a:lnTo>
                  <a:pt x="217297" y="109333"/>
                </a:lnTo>
                <a:lnTo>
                  <a:pt x="188253" y="86726"/>
                </a:lnTo>
                <a:cubicBezTo>
                  <a:pt x="188253" y="86726"/>
                  <a:pt x="188253" y="86726"/>
                  <a:pt x="188253" y="86726"/>
                </a:cubicBezTo>
                <a:lnTo>
                  <a:pt x="96762" y="15612"/>
                </a:lnTo>
                <a:lnTo>
                  <a:pt x="216688" y="15460"/>
                </a:lnTo>
                <a:lnTo>
                  <a:pt x="337629" y="15308"/>
                </a:lnTo>
                <a:close/>
                <a:moveTo>
                  <a:pt x="262814" y="93062"/>
                </a:moveTo>
                <a:lnTo>
                  <a:pt x="352125" y="23265"/>
                </a:lnTo>
                <a:lnTo>
                  <a:pt x="352277" y="171070"/>
                </a:lnTo>
                <a:lnTo>
                  <a:pt x="262814" y="93062"/>
                </a:lnTo>
                <a:close/>
                <a:moveTo>
                  <a:pt x="82164" y="23620"/>
                </a:moveTo>
                <a:lnTo>
                  <a:pt x="171678" y="93163"/>
                </a:lnTo>
                <a:lnTo>
                  <a:pt x="114199" y="143496"/>
                </a:lnTo>
                <a:cubicBezTo>
                  <a:pt x="102997" y="145523"/>
                  <a:pt x="92200" y="149325"/>
                  <a:pt x="82316" y="154951"/>
                </a:cubicBezTo>
                <a:lnTo>
                  <a:pt x="82164" y="23620"/>
                </a:lnTo>
                <a:close/>
                <a:moveTo>
                  <a:pt x="428562" y="181512"/>
                </a:moveTo>
                <a:lnTo>
                  <a:pt x="353798" y="256275"/>
                </a:lnTo>
                <a:cubicBezTo>
                  <a:pt x="337933" y="272140"/>
                  <a:pt x="316796" y="280909"/>
                  <a:pt x="294291" y="280909"/>
                </a:cubicBezTo>
                <a:lnTo>
                  <a:pt x="15105" y="280909"/>
                </a:lnTo>
                <a:lnTo>
                  <a:pt x="15105" y="209288"/>
                </a:lnTo>
                <a:lnTo>
                  <a:pt x="42375" y="209288"/>
                </a:lnTo>
                <a:cubicBezTo>
                  <a:pt x="44453" y="209288"/>
                  <a:pt x="46480" y="208426"/>
                  <a:pt x="47900" y="206906"/>
                </a:cubicBezTo>
                <a:lnTo>
                  <a:pt x="69999" y="183590"/>
                </a:lnTo>
                <a:cubicBezTo>
                  <a:pt x="85966" y="166711"/>
                  <a:pt x="108471" y="157029"/>
                  <a:pt x="131736" y="157029"/>
                </a:cubicBezTo>
                <a:lnTo>
                  <a:pt x="251308" y="157029"/>
                </a:lnTo>
                <a:cubicBezTo>
                  <a:pt x="261648" y="157029"/>
                  <a:pt x="270113" y="165444"/>
                  <a:pt x="270113" y="175885"/>
                </a:cubicBezTo>
                <a:cubicBezTo>
                  <a:pt x="270113" y="185820"/>
                  <a:pt x="262358" y="193981"/>
                  <a:pt x="252575" y="194640"/>
                </a:cubicBezTo>
                <a:lnTo>
                  <a:pt x="199911" y="194640"/>
                </a:lnTo>
                <a:cubicBezTo>
                  <a:pt x="195704" y="194640"/>
                  <a:pt x="192308" y="198035"/>
                  <a:pt x="192308" y="202243"/>
                </a:cubicBezTo>
                <a:lnTo>
                  <a:pt x="192308" y="202243"/>
                </a:lnTo>
                <a:lnTo>
                  <a:pt x="192308" y="202395"/>
                </a:lnTo>
                <a:cubicBezTo>
                  <a:pt x="192308" y="206602"/>
                  <a:pt x="195704" y="209998"/>
                  <a:pt x="199911" y="209998"/>
                </a:cubicBezTo>
                <a:lnTo>
                  <a:pt x="199911" y="209998"/>
                </a:lnTo>
                <a:lnTo>
                  <a:pt x="251359" y="209896"/>
                </a:lnTo>
                <a:cubicBezTo>
                  <a:pt x="251916" y="209896"/>
                  <a:pt x="252474" y="209896"/>
                  <a:pt x="252981" y="209896"/>
                </a:cubicBezTo>
                <a:lnTo>
                  <a:pt x="313349" y="209896"/>
                </a:lnTo>
                <a:cubicBezTo>
                  <a:pt x="327643" y="209896"/>
                  <a:pt x="341075" y="204321"/>
                  <a:pt x="351162" y="194234"/>
                </a:cubicBezTo>
                <a:lnTo>
                  <a:pt x="396172" y="149224"/>
                </a:lnTo>
                <a:cubicBezTo>
                  <a:pt x="405093" y="140303"/>
                  <a:pt x="419641" y="140303"/>
                  <a:pt x="428562" y="149224"/>
                </a:cubicBezTo>
                <a:cubicBezTo>
                  <a:pt x="432870" y="153532"/>
                  <a:pt x="435252" y="159310"/>
                  <a:pt x="435252" y="165393"/>
                </a:cubicBezTo>
                <a:cubicBezTo>
                  <a:pt x="435252" y="171475"/>
                  <a:pt x="432870" y="177254"/>
                  <a:pt x="428562" y="181562"/>
                </a:cubicBezTo>
                <a:close/>
              </a:path>
            </a:pathLst>
          </a:custGeom>
          <a:solidFill>
            <a:schemeClr val="bg1"/>
          </a:solidFill>
          <a:ln w="5064" cap="flat">
            <a:noFill/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grpSp>
        <p:nvGrpSpPr>
          <p:cNvPr id="739" name="Bild 3">
            <a:extLst>
              <a:ext uri="{FF2B5EF4-FFF2-40B4-BE49-F238E27FC236}">
                <a16:creationId xmlns:a16="http://schemas.microsoft.com/office/drawing/2014/main" id="{E4D2A904-8847-D9DF-EF92-63C967AAA0E2}"/>
              </a:ext>
            </a:extLst>
          </p:cNvPr>
          <p:cNvGrpSpPr/>
          <p:nvPr/>
        </p:nvGrpSpPr>
        <p:grpSpPr>
          <a:xfrm>
            <a:off x="1381547" y="1959133"/>
            <a:ext cx="484616" cy="484616"/>
            <a:chOff x="8290097" y="2648755"/>
            <a:chExt cx="375897" cy="375897"/>
          </a:xfrm>
          <a:solidFill>
            <a:schemeClr val="bg1"/>
          </a:solidFill>
        </p:grpSpPr>
        <p:sp>
          <p:nvSpPr>
            <p:cNvPr id="740" name="Frihandsfigur: Form 739">
              <a:extLst>
                <a:ext uri="{FF2B5EF4-FFF2-40B4-BE49-F238E27FC236}">
                  <a16:creationId xmlns:a16="http://schemas.microsoft.com/office/drawing/2014/main" id="{9913B047-9554-3C54-0D8C-23066540DC98}"/>
                </a:ext>
              </a:extLst>
            </p:cNvPr>
            <p:cNvSpPr/>
            <p:nvPr/>
          </p:nvSpPr>
          <p:spPr>
            <a:xfrm>
              <a:off x="8367201" y="2728998"/>
              <a:ext cx="218716" cy="218710"/>
            </a:xfrm>
            <a:custGeom>
              <a:avLst/>
              <a:gdLst>
                <a:gd name="connsiteX0" fmla="*/ 13322 w 218716"/>
                <a:gd name="connsiteY0" fmla="*/ 113028 h 218710"/>
                <a:gd name="connsiteX1" fmla="*/ 105725 w 218716"/>
                <a:gd name="connsiteY1" fmla="*/ 205431 h 218710"/>
                <a:gd name="connsiteX2" fmla="*/ 107500 w 218716"/>
                <a:gd name="connsiteY2" fmla="*/ 206546 h 218710"/>
                <a:gd name="connsiteX3" fmla="*/ 148759 w 218716"/>
                <a:gd name="connsiteY3" fmla="*/ 218711 h 218710"/>
                <a:gd name="connsiteX4" fmla="*/ 167817 w 218716"/>
                <a:gd name="connsiteY4" fmla="*/ 216328 h 218710"/>
                <a:gd name="connsiteX5" fmla="*/ 216325 w 218716"/>
                <a:gd name="connsiteY5" fmla="*/ 179124 h 218710"/>
                <a:gd name="connsiteX6" fmla="*/ 210851 w 218716"/>
                <a:gd name="connsiteY6" fmla="*/ 154439 h 218710"/>
                <a:gd name="connsiteX7" fmla="*/ 159758 w 218716"/>
                <a:gd name="connsiteY7" fmla="*/ 117285 h 218710"/>
                <a:gd name="connsiteX8" fmla="*/ 149925 w 218716"/>
                <a:gd name="connsiteY8" fmla="*/ 118046 h 218710"/>
                <a:gd name="connsiteX9" fmla="*/ 128991 w 218716"/>
                <a:gd name="connsiteY9" fmla="*/ 138980 h 218710"/>
                <a:gd name="connsiteX10" fmla="*/ 79722 w 218716"/>
                <a:gd name="connsiteY10" fmla="*/ 89711 h 218710"/>
                <a:gd name="connsiteX11" fmla="*/ 100656 w 218716"/>
                <a:gd name="connsiteY11" fmla="*/ 68778 h 218710"/>
                <a:gd name="connsiteX12" fmla="*/ 101417 w 218716"/>
                <a:gd name="connsiteY12" fmla="*/ 58944 h 218710"/>
                <a:gd name="connsiteX13" fmla="*/ 64263 w 218716"/>
                <a:gd name="connsiteY13" fmla="*/ 7851 h 218710"/>
                <a:gd name="connsiteX14" fmla="*/ 39578 w 218716"/>
                <a:gd name="connsiteY14" fmla="*/ 2428 h 218710"/>
                <a:gd name="connsiteX15" fmla="*/ 2374 w 218716"/>
                <a:gd name="connsiteY15" fmla="*/ 50885 h 218710"/>
                <a:gd name="connsiteX16" fmla="*/ 12156 w 218716"/>
                <a:gd name="connsiteY16" fmla="*/ 111203 h 218710"/>
                <a:gd name="connsiteX17" fmla="*/ 13322 w 218716"/>
                <a:gd name="connsiteY17" fmla="*/ 112977 h 218710"/>
                <a:gd name="connsiteX18" fmla="*/ 17174 w 218716"/>
                <a:gd name="connsiteY18" fmla="*/ 54636 h 218710"/>
                <a:gd name="connsiteX19" fmla="*/ 47029 w 218716"/>
                <a:gd name="connsiteY19" fmla="*/ 15708 h 218710"/>
                <a:gd name="connsiteX20" fmla="*/ 48905 w 218716"/>
                <a:gd name="connsiteY20" fmla="*/ 15201 h 218710"/>
                <a:gd name="connsiteX21" fmla="*/ 52047 w 218716"/>
                <a:gd name="connsiteY21" fmla="*/ 16772 h 218710"/>
                <a:gd name="connsiteX22" fmla="*/ 85349 w 218716"/>
                <a:gd name="connsiteY22" fmla="*/ 62644 h 218710"/>
                <a:gd name="connsiteX23" fmla="*/ 64263 w 218716"/>
                <a:gd name="connsiteY23" fmla="*/ 83730 h 218710"/>
                <a:gd name="connsiteX24" fmla="*/ 63604 w 218716"/>
                <a:gd name="connsiteY24" fmla="*/ 93716 h 218710"/>
                <a:gd name="connsiteX25" fmla="*/ 125037 w 218716"/>
                <a:gd name="connsiteY25" fmla="*/ 155149 h 218710"/>
                <a:gd name="connsiteX26" fmla="*/ 135023 w 218716"/>
                <a:gd name="connsiteY26" fmla="*/ 154490 h 218710"/>
                <a:gd name="connsiteX27" fmla="*/ 156109 w 218716"/>
                <a:gd name="connsiteY27" fmla="*/ 133404 h 218710"/>
                <a:gd name="connsiteX28" fmla="*/ 201930 w 218716"/>
                <a:gd name="connsiteY28" fmla="*/ 166706 h 218710"/>
                <a:gd name="connsiteX29" fmla="*/ 203045 w 218716"/>
                <a:gd name="connsiteY29" fmla="*/ 171724 h 218710"/>
                <a:gd name="connsiteX30" fmla="*/ 164117 w 218716"/>
                <a:gd name="connsiteY30" fmla="*/ 201579 h 218710"/>
                <a:gd name="connsiteX31" fmla="*/ 115711 w 218716"/>
                <a:gd name="connsiteY31" fmla="*/ 193722 h 218710"/>
                <a:gd name="connsiteX32" fmla="*/ 113936 w 218716"/>
                <a:gd name="connsiteY32" fmla="*/ 192607 h 218710"/>
                <a:gd name="connsiteX33" fmla="*/ 26146 w 218716"/>
                <a:gd name="connsiteY33" fmla="*/ 104816 h 218710"/>
                <a:gd name="connsiteX34" fmla="*/ 24981 w 218716"/>
                <a:gd name="connsiteY34" fmla="*/ 103042 h 218710"/>
                <a:gd name="connsiteX35" fmla="*/ 17124 w 218716"/>
                <a:gd name="connsiteY35" fmla="*/ 54636 h 218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218716" h="218710">
                  <a:moveTo>
                    <a:pt x="13322" y="113028"/>
                  </a:moveTo>
                  <a:cubicBezTo>
                    <a:pt x="36892" y="149928"/>
                    <a:pt x="68825" y="181861"/>
                    <a:pt x="105725" y="205431"/>
                  </a:cubicBezTo>
                  <a:lnTo>
                    <a:pt x="107500" y="206546"/>
                  </a:lnTo>
                  <a:cubicBezTo>
                    <a:pt x="120070" y="214605"/>
                    <a:pt x="134262" y="218711"/>
                    <a:pt x="148759" y="218711"/>
                  </a:cubicBezTo>
                  <a:cubicBezTo>
                    <a:pt x="155095" y="218711"/>
                    <a:pt x="161481" y="217900"/>
                    <a:pt x="167817" y="216328"/>
                  </a:cubicBezTo>
                  <a:cubicBezTo>
                    <a:pt x="188650" y="211108"/>
                    <a:pt x="205833" y="197878"/>
                    <a:pt x="216325" y="179124"/>
                  </a:cubicBezTo>
                  <a:cubicBezTo>
                    <a:pt x="220988" y="170710"/>
                    <a:pt x="218657" y="160066"/>
                    <a:pt x="210851" y="154439"/>
                  </a:cubicBezTo>
                  <a:lnTo>
                    <a:pt x="159758" y="117285"/>
                  </a:lnTo>
                  <a:cubicBezTo>
                    <a:pt x="156717" y="115106"/>
                    <a:pt x="152560" y="115410"/>
                    <a:pt x="149925" y="118046"/>
                  </a:cubicBezTo>
                  <a:lnTo>
                    <a:pt x="128991" y="138980"/>
                  </a:lnTo>
                  <a:cubicBezTo>
                    <a:pt x="110794" y="124483"/>
                    <a:pt x="94220" y="107959"/>
                    <a:pt x="79722" y="89711"/>
                  </a:cubicBezTo>
                  <a:lnTo>
                    <a:pt x="100656" y="68778"/>
                  </a:lnTo>
                  <a:cubicBezTo>
                    <a:pt x="103292" y="66142"/>
                    <a:pt x="103647" y="61935"/>
                    <a:pt x="101417" y="58944"/>
                  </a:cubicBezTo>
                  <a:lnTo>
                    <a:pt x="64263" y="7851"/>
                  </a:lnTo>
                  <a:cubicBezTo>
                    <a:pt x="58586" y="45"/>
                    <a:pt x="47993" y="-2286"/>
                    <a:pt x="39578" y="2428"/>
                  </a:cubicBezTo>
                  <a:cubicBezTo>
                    <a:pt x="20824" y="12869"/>
                    <a:pt x="7645" y="30103"/>
                    <a:pt x="2374" y="50885"/>
                  </a:cubicBezTo>
                  <a:cubicBezTo>
                    <a:pt x="-2847" y="71717"/>
                    <a:pt x="600" y="93108"/>
                    <a:pt x="12156" y="111203"/>
                  </a:cubicBezTo>
                  <a:lnTo>
                    <a:pt x="13322" y="112977"/>
                  </a:lnTo>
                  <a:close/>
                  <a:moveTo>
                    <a:pt x="17174" y="54636"/>
                  </a:moveTo>
                  <a:cubicBezTo>
                    <a:pt x="21382" y="37909"/>
                    <a:pt x="31975" y="24122"/>
                    <a:pt x="47029" y="15708"/>
                  </a:cubicBezTo>
                  <a:cubicBezTo>
                    <a:pt x="47638" y="15404"/>
                    <a:pt x="48246" y="15201"/>
                    <a:pt x="48905" y="15201"/>
                  </a:cubicBezTo>
                  <a:cubicBezTo>
                    <a:pt x="50121" y="15201"/>
                    <a:pt x="51287" y="15759"/>
                    <a:pt x="52047" y="16772"/>
                  </a:cubicBezTo>
                  <a:lnTo>
                    <a:pt x="85349" y="62644"/>
                  </a:lnTo>
                  <a:lnTo>
                    <a:pt x="64263" y="83730"/>
                  </a:lnTo>
                  <a:cubicBezTo>
                    <a:pt x="61577" y="86417"/>
                    <a:pt x="61273" y="90675"/>
                    <a:pt x="63604" y="93716"/>
                  </a:cubicBezTo>
                  <a:cubicBezTo>
                    <a:pt x="81243" y="116829"/>
                    <a:pt x="101924" y="137510"/>
                    <a:pt x="125037" y="155149"/>
                  </a:cubicBezTo>
                  <a:cubicBezTo>
                    <a:pt x="128078" y="157430"/>
                    <a:pt x="132336" y="157176"/>
                    <a:pt x="135023" y="154490"/>
                  </a:cubicBezTo>
                  <a:lnTo>
                    <a:pt x="156109" y="133404"/>
                  </a:lnTo>
                  <a:lnTo>
                    <a:pt x="201930" y="166706"/>
                  </a:lnTo>
                  <a:cubicBezTo>
                    <a:pt x="203501" y="167871"/>
                    <a:pt x="204008" y="170000"/>
                    <a:pt x="203045" y="171724"/>
                  </a:cubicBezTo>
                  <a:cubicBezTo>
                    <a:pt x="194682" y="186778"/>
                    <a:pt x="180844" y="197371"/>
                    <a:pt x="164117" y="201579"/>
                  </a:cubicBezTo>
                  <a:cubicBezTo>
                    <a:pt x="147391" y="205786"/>
                    <a:pt x="130208" y="202998"/>
                    <a:pt x="115711" y="193722"/>
                  </a:cubicBezTo>
                  <a:lnTo>
                    <a:pt x="113936" y="192607"/>
                  </a:lnTo>
                  <a:cubicBezTo>
                    <a:pt x="78912" y="170203"/>
                    <a:pt x="48550" y="139892"/>
                    <a:pt x="26146" y="104816"/>
                  </a:cubicBezTo>
                  <a:lnTo>
                    <a:pt x="24981" y="103042"/>
                  </a:lnTo>
                  <a:cubicBezTo>
                    <a:pt x="15704" y="88546"/>
                    <a:pt x="12917" y="71312"/>
                    <a:pt x="17124" y="54636"/>
                  </a:cubicBezTo>
                  <a:close/>
                </a:path>
              </a:pathLst>
            </a:custGeom>
            <a:grpFill/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741" name="Frihandsfigur: Form 740">
              <a:extLst>
                <a:ext uri="{FF2B5EF4-FFF2-40B4-BE49-F238E27FC236}">
                  <a16:creationId xmlns:a16="http://schemas.microsoft.com/office/drawing/2014/main" id="{06F95A09-9362-5548-9DE8-20B64B9949F5}"/>
                </a:ext>
              </a:extLst>
            </p:cNvPr>
            <p:cNvSpPr/>
            <p:nvPr/>
          </p:nvSpPr>
          <p:spPr>
            <a:xfrm>
              <a:off x="8290097" y="2648755"/>
              <a:ext cx="375897" cy="375897"/>
            </a:xfrm>
            <a:custGeom>
              <a:avLst/>
              <a:gdLst>
                <a:gd name="connsiteX0" fmla="*/ 0 w 375897"/>
                <a:gd name="connsiteY0" fmla="*/ 187949 h 375897"/>
                <a:gd name="connsiteX1" fmla="*/ 187949 w 375897"/>
                <a:gd name="connsiteY1" fmla="*/ 375898 h 375897"/>
                <a:gd name="connsiteX2" fmla="*/ 375898 w 375897"/>
                <a:gd name="connsiteY2" fmla="*/ 187949 h 375897"/>
                <a:gd name="connsiteX3" fmla="*/ 187949 w 375897"/>
                <a:gd name="connsiteY3" fmla="*/ 0 h 375897"/>
                <a:gd name="connsiteX4" fmla="*/ 0 w 375897"/>
                <a:gd name="connsiteY4" fmla="*/ 187949 h 375897"/>
                <a:gd name="connsiteX5" fmla="*/ 187949 w 375897"/>
                <a:gd name="connsiteY5" fmla="*/ 15206 h 375897"/>
                <a:gd name="connsiteX6" fmla="*/ 360691 w 375897"/>
                <a:gd name="connsiteY6" fmla="*/ 187949 h 375897"/>
                <a:gd name="connsiteX7" fmla="*/ 187949 w 375897"/>
                <a:gd name="connsiteY7" fmla="*/ 360691 h 375897"/>
                <a:gd name="connsiteX8" fmla="*/ 15206 w 375897"/>
                <a:gd name="connsiteY8" fmla="*/ 187949 h 375897"/>
                <a:gd name="connsiteX9" fmla="*/ 187949 w 375897"/>
                <a:gd name="connsiteY9" fmla="*/ 15206 h 375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75897" h="375897">
                  <a:moveTo>
                    <a:pt x="0" y="187949"/>
                  </a:moveTo>
                  <a:cubicBezTo>
                    <a:pt x="0" y="291604"/>
                    <a:pt x="84344" y="375898"/>
                    <a:pt x="187949" y="375898"/>
                  </a:cubicBezTo>
                  <a:cubicBezTo>
                    <a:pt x="291554" y="375898"/>
                    <a:pt x="375898" y="291554"/>
                    <a:pt x="375898" y="187949"/>
                  </a:cubicBezTo>
                  <a:cubicBezTo>
                    <a:pt x="375898" y="84344"/>
                    <a:pt x="291554" y="0"/>
                    <a:pt x="187949" y="0"/>
                  </a:cubicBezTo>
                  <a:cubicBezTo>
                    <a:pt x="84344" y="0"/>
                    <a:pt x="0" y="84344"/>
                    <a:pt x="0" y="187949"/>
                  </a:cubicBezTo>
                  <a:close/>
                  <a:moveTo>
                    <a:pt x="187949" y="15206"/>
                  </a:moveTo>
                  <a:cubicBezTo>
                    <a:pt x="283190" y="15206"/>
                    <a:pt x="360691" y="92707"/>
                    <a:pt x="360691" y="187949"/>
                  </a:cubicBezTo>
                  <a:cubicBezTo>
                    <a:pt x="360691" y="283190"/>
                    <a:pt x="283190" y="360691"/>
                    <a:pt x="187949" y="360691"/>
                  </a:cubicBezTo>
                  <a:cubicBezTo>
                    <a:pt x="92707" y="360691"/>
                    <a:pt x="15206" y="283190"/>
                    <a:pt x="15206" y="187949"/>
                  </a:cubicBezTo>
                  <a:cubicBezTo>
                    <a:pt x="15206" y="92707"/>
                    <a:pt x="92707" y="15206"/>
                    <a:pt x="187949" y="15206"/>
                  </a:cubicBezTo>
                  <a:close/>
                </a:path>
              </a:pathLst>
            </a:custGeom>
            <a:grpFill/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  <p:grpSp>
        <p:nvGrpSpPr>
          <p:cNvPr id="745" name="Bild 3">
            <a:extLst>
              <a:ext uri="{FF2B5EF4-FFF2-40B4-BE49-F238E27FC236}">
                <a16:creationId xmlns:a16="http://schemas.microsoft.com/office/drawing/2014/main" id="{244957F6-1052-8B41-A85F-BA795187D4E9}"/>
              </a:ext>
            </a:extLst>
          </p:cNvPr>
          <p:cNvGrpSpPr/>
          <p:nvPr/>
        </p:nvGrpSpPr>
        <p:grpSpPr>
          <a:xfrm>
            <a:off x="1381547" y="3976204"/>
            <a:ext cx="484616" cy="484616"/>
            <a:chOff x="2998337" y="4412675"/>
            <a:chExt cx="375897" cy="375897"/>
          </a:xfrm>
          <a:solidFill>
            <a:schemeClr val="bg1"/>
          </a:solidFill>
        </p:grpSpPr>
        <p:sp>
          <p:nvSpPr>
            <p:cNvPr id="746" name="Frihandsfigur: Form 745">
              <a:extLst>
                <a:ext uri="{FF2B5EF4-FFF2-40B4-BE49-F238E27FC236}">
                  <a16:creationId xmlns:a16="http://schemas.microsoft.com/office/drawing/2014/main" id="{3D69F1BE-B337-CB89-2CB0-84C8302C7188}"/>
                </a:ext>
              </a:extLst>
            </p:cNvPr>
            <p:cNvSpPr/>
            <p:nvPr/>
          </p:nvSpPr>
          <p:spPr>
            <a:xfrm>
              <a:off x="3110305" y="4562659"/>
              <a:ext cx="37964" cy="113945"/>
            </a:xfrm>
            <a:custGeom>
              <a:avLst/>
              <a:gdLst>
                <a:gd name="connsiteX0" fmla="*/ 0 w 37964"/>
                <a:gd name="connsiteY0" fmla="*/ 0 h 113945"/>
                <a:gd name="connsiteX1" fmla="*/ 37965 w 37964"/>
                <a:gd name="connsiteY1" fmla="*/ 0 h 113945"/>
                <a:gd name="connsiteX2" fmla="*/ 37965 w 37964"/>
                <a:gd name="connsiteY2" fmla="*/ 113945 h 113945"/>
                <a:gd name="connsiteX3" fmla="*/ 0 w 37964"/>
                <a:gd name="connsiteY3" fmla="*/ 113945 h 113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964" h="113945">
                  <a:moveTo>
                    <a:pt x="0" y="0"/>
                  </a:moveTo>
                  <a:lnTo>
                    <a:pt x="37965" y="0"/>
                  </a:lnTo>
                  <a:lnTo>
                    <a:pt x="37965" y="113945"/>
                  </a:lnTo>
                  <a:lnTo>
                    <a:pt x="0" y="113945"/>
                  </a:lnTo>
                  <a:close/>
                </a:path>
              </a:pathLst>
            </a:custGeom>
            <a:grpFill/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747" name="Frihandsfigur: Form 746">
              <a:extLst>
                <a:ext uri="{FF2B5EF4-FFF2-40B4-BE49-F238E27FC236}">
                  <a16:creationId xmlns:a16="http://schemas.microsoft.com/office/drawing/2014/main" id="{AEB1F60A-C1D2-36C1-B2FE-C07921D20562}"/>
                </a:ext>
              </a:extLst>
            </p:cNvPr>
            <p:cNvSpPr/>
            <p:nvPr/>
          </p:nvSpPr>
          <p:spPr>
            <a:xfrm>
              <a:off x="3110305" y="4505636"/>
              <a:ext cx="38015" cy="38015"/>
            </a:xfrm>
            <a:custGeom>
              <a:avLst/>
              <a:gdLst>
                <a:gd name="connsiteX0" fmla="*/ 19008 w 38015"/>
                <a:gd name="connsiteY0" fmla="*/ 0 h 38015"/>
                <a:gd name="connsiteX1" fmla="*/ 0 w 38015"/>
                <a:gd name="connsiteY1" fmla="*/ 19008 h 38015"/>
                <a:gd name="connsiteX2" fmla="*/ 19008 w 38015"/>
                <a:gd name="connsiteY2" fmla="*/ 38016 h 38015"/>
                <a:gd name="connsiteX3" fmla="*/ 38016 w 38015"/>
                <a:gd name="connsiteY3" fmla="*/ 19008 h 38015"/>
                <a:gd name="connsiteX4" fmla="*/ 19008 w 38015"/>
                <a:gd name="connsiteY4" fmla="*/ 0 h 38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15" h="38015">
                  <a:moveTo>
                    <a:pt x="19008" y="0"/>
                  </a:moveTo>
                  <a:cubicBezTo>
                    <a:pt x="8515" y="0"/>
                    <a:pt x="0" y="8515"/>
                    <a:pt x="0" y="19008"/>
                  </a:cubicBezTo>
                  <a:cubicBezTo>
                    <a:pt x="0" y="29500"/>
                    <a:pt x="8515" y="38016"/>
                    <a:pt x="19008" y="38016"/>
                  </a:cubicBezTo>
                  <a:cubicBezTo>
                    <a:pt x="29500" y="38016"/>
                    <a:pt x="38016" y="29500"/>
                    <a:pt x="38016" y="19008"/>
                  </a:cubicBezTo>
                  <a:cubicBezTo>
                    <a:pt x="38016" y="8515"/>
                    <a:pt x="29500" y="0"/>
                    <a:pt x="19008" y="0"/>
                  </a:cubicBezTo>
                  <a:close/>
                </a:path>
              </a:pathLst>
            </a:custGeom>
            <a:grpFill/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748" name="Frihandsfigur: Form 747">
              <a:extLst>
                <a:ext uri="{FF2B5EF4-FFF2-40B4-BE49-F238E27FC236}">
                  <a16:creationId xmlns:a16="http://schemas.microsoft.com/office/drawing/2014/main" id="{A59F41E0-0BDC-F9CD-6D5D-815D4CD394D6}"/>
                </a:ext>
              </a:extLst>
            </p:cNvPr>
            <p:cNvSpPr/>
            <p:nvPr/>
          </p:nvSpPr>
          <p:spPr>
            <a:xfrm>
              <a:off x="3167328" y="4562659"/>
              <a:ext cx="113945" cy="113945"/>
            </a:xfrm>
            <a:custGeom>
              <a:avLst/>
              <a:gdLst>
                <a:gd name="connsiteX0" fmla="*/ 70101 w 113945"/>
                <a:gd name="connsiteY0" fmla="*/ 0 h 113945"/>
                <a:gd name="connsiteX1" fmla="*/ 37965 w 113945"/>
                <a:gd name="connsiteY1" fmla="*/ 17943 h 113945"/>
                <a:gd name="connsiteX2" fmla="*/ 37965 w 113945"/>
                <a:gd name="connsiteY2" fmla="*/ 0 h 113945"/>
                <a:gd name="connsiteX3" fmla="*/ 0 w 113945"/>
                <a:gd name="connsiteY3" fmla="*/ 0 h 113945"/>
                <a:gd name="connsiteX4" fmla="*/ 0 w 113945"/>
                <a:gd name="connsiteY4" fmla="*/ 113945 h 113945"/>
                <a:gd name="connsiteX5" fmla="*/ 37965 w 113945"/>
                <a:gd name="connsiteY5" fmla="*/ 113945 h 113945"/>
                <a:gd name="connsiteX6" fmla="*/ 37965 w 113945"/>
                <a:gd name="connsiteY6" fmla="*/ 56973 h 113945"/>
                <a:gd name="connsiteX7" fmla="*/ 58443 w 113945"/>
                <a:gd name="connsiteY7" fmla="*/ 30412 h 113945"/>
                <a:gd name="connsiteX8" fmla="*/ 75980 w 113945"/>
                <a:gd name="connsiteY8" fmla="*/ 56973 h 113945"/>
                <a:gd name="connsiteX9" fmla="*/ 75980 w 113945"/>
                <a:gd name="connsiteY9" fmla="*/ 113945 h 113945"/>
                <a:gd name="connsiteX10" fmla="*/ 113945 w 113945"/>
                <a:gd name="connsiteY10" fmla="*/ 113945 h 113945"/>
                <a:gd name="connsiteX11" fmla="*/ 113945 w 113945"/>
                <a:gd name="connsiteY11" fmla="*/ 52968 h 113945"/>
                <a:gd name="connsiteX12" fmla="*/ 70101 w 113945"/>
                <a:gd name="connsiteY12" fmla="*/ 0 h 113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3945" h="113945">
                  <a:moveTo>
                    <a:pt x="70101" y="0"/>
                  </a:moveTo>
                  <a:cubicBezTo>
                    <a:pt x="52309" y="0"/>
                    <a:pt x="42831" y="9225"/>
                    <a:pt x="37965" y="17943"/>
                  </a:cubicBezTo>
                  <a:lnTo>
                    <a:pt x="37965" y="0"/>
                  </a:lnTo>
                  <a:lnTo>
                    <a:pt x="0" y="0"/>
                  </a:lnTo>
                  <a:lnTo>
                    <a:pt x="0" y="113945"/>
                  </a:lnTo>
                  <a:lnTo>
                    <a:pt x="37965" y="113945"/>
                  </a:lnTo>
                  <a:lnTo>
                    <a:pt x="37965" y="56973"/>
                  </a:lnTo>
                  <a:cubicBezTo>
                    <a:pt x="37965" y="42476"/>
                    <a:pt x="39384" y="30412"/>
                    <a:pt x="58443" y="30412"/>
                  </a:cubicBezTo>
                  <a:cubicBezTo>
                    <a:pt x="77501" y="30412"/>
                    <a:pt x="75980" y="44098"/>
                    <a:pt x="75980" y="56973"/>
                  </a:cubicBezTo>
                  <a:lnTo>
                    <a:pt x="75980" y="113945"/>
                  </a:lnTo>
                  <a:lnTo>
                    <a:pt x="113945" y="113945"/>
                  </a:lnTo>
                  <a:lnTo>
                    <a:pt x="113945" y="52968"/>
                  </a:lnTo>
                  <a:cubicBezTo>
                    <a:pt x="113945" y="23012"/>
                    <a:pt x="107102" y="0"/>
                    <a:pt x="70101" y="0"/>
                  </a:cubicBezTo>
                  <a:close/>
                </a:path>
              </a:pathLst>
            </a:custGeom>
            <a:grpFill/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749" name="Frihandsfigur: Form 748">
              <a:extLst>
                <a:ext uri="{FF2B5EF4-FFF2-40B4-BE49-F238E27FC236}">
                  <a16:creationId xmlns:a16="http://schemas.microsoft.com/office/drawing/2014/main" id="{5523E6EC-4611-B08E-0C83-BFD577A3D94B}"/>
                </a:ext>
              </a:extLst>
            </p:cNvPr>
            <p:cNvSpPr/>
            <p:nvPr/>
          </p:nvSpPr>
          <p:spPr>
            <a:xfrm>
              <a:off x="2998337" y="4412675"/>
              <a:ext cx="375897" cy="375897"/>
            </a:xfrm>
            <a:custGeom>
              <a:avLst/>
              <a:gdLst>
                <a:gd name="connsiteX0" fmla="*/ 187949 w 375897"/>
                <a:gd name="connsiteY0" fmla="*/ 0 h 375897"/>
                <a:gd name="connsiteX1" fmla="*/ 0 w 375897"/>
                <a:gd name="connsiteY1" fmla="*/ 187949 h 375897"/>
                <a:gd name="connsiteX2" fmla="*/ 187949 w 375897"/>
                <a:gd name="connsiteY2" fmla="*/ 375898 h 375897"/>
                <a:gd name="connsiteX3" fmla="*/ 375897 w 375897"/>
                <a:gd name="connsiteY3" fmla="*/ 187949 h 375897"/>
                <a:gd name="connsiteX4" fmla="*/ 187949 w 375897"/>
                <a:gd name="connsiteY4" fmla="*/ 0 h 375897"/>
                <a:gd name="connsiteX5" fmla="*/ 187949 w 375897"/>
                <a:gd name="connsiteY5" fmla="*/ 360691 h 375897"/>
                <a:gd name="connsiteX6" fmla="*/ 15206 w 375897"/>
                <a:gd name="connsiteY6" fmla="*/ 187949 h 375897"/>
                <a:gd name="connsiteX7" fmla="*/ 187949 w 375897"/>
                <a:gd name="connsiteY7" fmla="*/ 15206 h 375897"/>
                <a:gd name="connsiteX8" fmla="*/ 360691 w 375897"/>
                <a:gd name="connsiteY8" fmla="*/ 187949 h 375897"/>
                <a:gd name="connsiteX9" fmla="*/ 187949 w 375897"/>
                <a:gd name="connsiteY9" fmla="*/ 360691 h 375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75897" h="375897">
                  <a:moveTo>
                    <a:pt x="187949" y="0"/>
                  </a:moveTo>
                  <a:cubicBezTo>
                    <a:pt x="84293" y="0"/>
                    <a:pt x="0" y="84344"/>
                    <a:pt x="0" y="187949"/>
                  </a:cubicBezTo>
                  <a:cubicBezTo>
                    <a:pt x="0" y="291554"/>
                    <a:pt x="84344" y="375898"/>
                    <a:pt x="187949" y="375898"/>
                  </a:cubicBezTo>
                  <a:cubicBezTo>
                    <a:pt x="291554" y="375898"/>
                    <a:pt x="375897" y="291554"/>
                    <a:pt x="375897" y="187949"/>
                  </a:cubicBezTo>
                  <a:cubicBezTo>
                    <a:pt x="375897" y="84344"/>
                    <a:pt x="291554" y="0"/>
                    <a:pt x="187949" y="0"/>
                  </a:cubicBezTo>
                  <a:close/>
                  <a:moveTo>
                    <a:pt x="187949" y="360691"/>
                  </a:moveTo>
                  <a:cubicBezTo>
                    <a:pt x="92707" y="360691"/>
                    <a:pt x="15206" y="283190"/>
                    <a:pt x="15206" y="187949"/>
                  </a:cubicBezTo>
                  <a:cubicBezTo>
                    <a:pt x="15206" y="92707"/>
                    <a:pt x="92707" y="15206"/>
                    <a:pt x="187949" y="15206"/>
                  </a:cubicBezTo>
                  <a:cubicBezTo>
                    <a:pt x="283190" y="15206"/>
                    <a:pt x="360691" y="92707"/>
                    <a:pt x="360691" y="187949"/>
                  </a:cubicBezTo>
                  <a:cubicBezTo>
                    <a:pt x="360691" y="283190"/>
                    <a:pt x="283190" y="360691"/>
                    <a:pt x="187949" y="360691"/>
                  </a:cubicBezTo>
                  <a:close/>
                </a:path>
              </a:pathLst>
            </a:custGeom>
            <a:grpFill/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  <p:grpSp>
        <p:nvGrpSpPr>
          <p:cNvPr id="839" name="Bild 3">
            <a:extLst>
              <a:ext uri="{FF2B5EF4-FFF2-40B4-BE49-F238E27FC236}">
                <a16:creationId xmlns:a16="http://schemas.microsoft.com/office/drawing/2014/main" id="{FE4F532F-1440-CF9D-2490-720395111D01}"/>
              </a:ext>
            </a:extLst>
          </p:cNvPr>
          <p:cNvGrpSpPr/>
          <p:nvPr/>
        </p:nvGrpSpPr>
        <p:grpSpPr>
          <a:xfrm>
            <a:off x="4073478" y="3011879"/>
            <a:ext cx="622889" cy="429592"/>
            <a:chOff x="8236521" y="3257611"/>
            <a:chExt cx="483151" cy="333218"/>
          </a:xfrm>
          <a:solidFill>
            <a:schemeClr val="bg1"/>
          </a:solidFill>
        </p:grpSpPr>
        <p:sp>
          <p:nvSpPr>
            <p:cNvPr id="840" name="Frihandsfigur: Form 839">
              <a:extLst>
                <a:ext uri="{FF2B5EF4-FFF2-40B4-BE49-F238E27FC236}">
                  <a16:creationId xmlns:a16="http://schemas.microsoft.com/office/drawing/2014/main" id="{4DD30C9F-4117-D3BB-CEFF-FC73B6316185}"/>
                </a:ext>
              </a:extLst>
            </p:cNvPr>
            <p:cNvSpPr/>
            <p:nvPr/>
          </p:nvSpPr>
          <p:spPr>
            <a:xfrm>
              <a:off x="8236521" y="3257611"/>
              <a:ext cx="483151" cy="333218"/>
            </a:xfrm>
            <a:custGeom>
              <a:avLst/>
              <a:gdLst>
                <a:gd name="connsiteX0" fmla="*/ 475498 w 483151"/>
                <a:gd name="connsiteY0" fmla="*/ 284103 h 333218"/>
                <a:gd name="connsiteX1" fmla="*/ 453753 w 483151"/>
                <a:gd name="connsiteY1" fmla="*/ 284103 h 333218"/>
                <a:gd name="connsiteX2" fmla="*/ 453753 w 483151"/>
                <a:gd name="connsiteY2" fmla="*/ 23164 h 333218"/>
                <a:gd name="connsiteX3" fmla="*/ 430589 w 483151"/>
                <a:gd name="connsiteY3" fmla="*/ 0 h 333218"/>
                <a:gd name="connsiteX4" fmla="*/ 52512 w 483151"/>
                <a:gd name="connsiteY4" fmla="*/ 0 h 333218"/>
                <a:gd name="connsiteX5" fmla="*/ 29348 w 483151"/>
                <a:gd name="connsiteY5" fmla="*/ 23164 h 333218"/>
                <a:gd name="connsiteX6" fmla="*/ 29348 w 483151"/>
                <a:gd name="connsiteY6" fmla="*/ 284103 h 333218"/>
                <a:gd name="connsiteX7" fmla="*/ 7603 w 483151"/>
                <a:gd name="connsiteY7" fmla="*/ 284103 h 333218"/>
                <a:gd name="connsiteX8" fmla="*/ 0 w 483151"/>
                <a:gd name="connsiteY8" fmla="*/ 291706 h 333218"/>
                <a:gd name="connsiteX9" fmla="*/ 0 w 483151"/>
                <a:gd name="connsiteY9" fmla="*/ 310004 h 333218"/>
                <a:gd name="connsiteX10" fmla="*/ 23215 w 483151"/>
                <a:gd name="connsiteY10" fmla="*/ 333219 h 333218"/>
                <a:gd name="connsiteX11" fmla="*/ 459937 w 483151"/>
                <a:gd name="connsiteY11" fmla="*/ 333219 h 333218"/>
                <a:gd name="connsiteX12" fmla="*/ 483152 w 483151"/>
                <a:gd name="connsiteY12" fmla="*/ 310004 h 333218"/>
                <a:gd name="connsiteX13" fmla="*/ 483152 w 483151"/>
                <a:gd name="connsiteY13" fmla="*/ 291706 h 333218"/>
                <a:gd name="connsiteX14" fmla="*/ 475549 w 483151"/>
                <a:gd name="connsiteY14" fmla="*/ 284103 h 333218"/>
                <a:gd name="connsiteX15" fmla="*/ 44503 w 483151"/>
                <a:gd name="connsiteY15" fmla="*/ 23164 h 333218"/>
                <a:gd name="connsiteX16" fmla="*/ 52461 w 483151"/>
                <a:gd name="connsiteY16" fmla="*/ 15206 h 333218"/>
                <a:gd name="connsiteX17" fmla="*/ 430538 w 483151"/>
                <a:gd name="connsiteY17" fmla="*/ 15206 h 333218"/>
                <a:gd name="connsiteX18" fmla="*/ 438496 w 483151"/>
                <a:gd name="connsiteY18" fmla="*/ 23164 h 333218"/>
                <a:gd name="connsiteX19" fmla="*/ 438496 w 483151"/>
                <a:gd name="connsiteY19" fmla="*/ 284103 h 333218"/>
                <a:gd name="connsiteX20" fmla="*/ 44452 w 483151"/>
                <a:gd name="connsiteY20" fmla="*/ 284103 h 333218"/>
                <a:gd name="connsiteX21" fmla="*/ 44452 w 483151"/>
                <a:gd name="connsiteY21" fmla="*/ 23164 h 333218"/>
                <a:gd name="connsiteX22" fmla="*/ 467895 w 483151"/>
                <a:gd name="connsiteY22" fmla="*/ 310004 h 333218"/>
                <a:gd name="connsiteX23" fmla="*/ 459886 w 483151"/>
                <a:gd name="connsiteY23" fmla="*/ 318013 h 333218"/>
                <a:gd name="connsiteX24" fmla="*/ 23164 w 483151"/>
                <a:gd name="connsiteY24" fmla="*/ 318013 h 333218"/>
                <a:gd name="connsiteX25" fmla="*/ 15155 w 483151"/>
                <a:gd name="connsiteY25" fmla="*/ 310004 h 333218"/>
                <a:gd name="connsiteX26" fmla="*/ 15155 w 483151"/>
                <a:gd name="connsiteY26" fmla="*/ 299309 h 333218"/>
                <a:gd name="connsiteX27" fmla="*/ 467895 w 483151"/>
                <a:gd name="connsiteY27" fmla="*/ 299309 h 333218"/>
                <a:gd name="connsiteX28" fmla="*/ 467895 w 483151"/>
                <a:gd name="connsiteY28" fmla="*/ 310004 h 333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483151" h="333218">
                  <a:moveTo>
                    <a:pt x="475498" y="284103"/>
                  </a:moveTo>
                  <a:lnTo>
                    <a:pt x="453753" y="284103"/>
                  </a:lnTo>
                  <a:lnTo>
                    <a:pt x="453753" y="23164"/>
                  </a:lnTo>
                  <a:cubicBezTo>
                    <a:pt x="453753" y="10391"/>
                    <a:pt x="443362" y="0"/>
                    <a:pt x="430589" y="0"/>
                  </a:cubicBezTo>
                  <a:lnTo>
                    <a:pt x="52512" y="0"/>
                  </a:lnTo>
                  <a:cubicBezTo>
                    <a:pt x="39739" y="0"/>
                    <a:pt x="29348" y="10391"/>
                    <a:pt x="29348" y="23164"/>
                  </a:cubicBezTo>
                  <a:lnTo>
                    <a:pt x="29348" y="284103"/>
                  </a:lnTo>
                  <a:lnTo>
                    <a:pt x="7603" y="284103"/>
                  </a:lnTo>
                  <a:cubicBezTo>
                    <a:pt x="3396" y="284103"/>
                    <a:pt x="0" y="287499"/>
                    <a:pt x="0" y="291706"/>
                  </a:cubicBezTo>
                  <a:lnTo>
                    <a:pt x="0" y="310004"/>
                  </a:lnTo>
                  <a:cubicBezTo>
                    <a:pt x="0" y="322828"/>
                    <a:pt x="10441" y="333219"/>
                    <a:pt x="23215" y="333219"/>
                  </a:cubicBezTo>
                  <a:lnTo>
                    <a:pt x="459937" y="333219"/>
                  </a:lnTo>
                  <a:cubicBezTo>
                    <a:pt x="472760" y="333219"/>
                    <a:pt x="483152" y="322777"/>
                    <a:pt x="483152" y="310004"/>
                  </a:cubicBezTo>
                  <a:lnTo>
                    <a:pt x="483152" y="291706"/>
                  </a:lnTo>
                  <a:cubicBezTo>
                    <a:pt x="483152" y="287499"/>
                    <a:pt x="479755" y="284103"/>
                    <a:pt x="475549" y="284103"/>
                  </a:cubicBezTo>
                  <a:close/>
                  <a:moveTo>
                    <a:pt x="44503" y="23164"/>
                  </a:moveTo>
                  <a:cubicBezTo>
                    <a:pt x="44503" y="18754"/>
                    <a:pt x="48102" y="15206"/>
                    <a:pt x="52461" y="15206"/>
                  </a:cubicBezTo>
                  <a:lnTo>
                    <a:pt x="430538" y="15206"/>
                  </a:lnTo>
                  <a:cubicBezTo>
                    <a:pt x="434948" y="15206"/>
                    <a:pt x="438496" y="18805"/>
                    <a:pt x="438496" y="23164"/>
                  </a:cubicBezTo>
                  <a:lnTo>
                    <a:pt x="438496" y="284103"/>
                  </a:lnTo>
                  <a:lnTo>
                    <a:pt x="44452" y="284103"/>
                  </a:lnTo>
                  <a:lnTo>
                    <a:pt x="44452" y="23164"/>
                  </a:lnTo>
                  <a:close/>
                  <a:moveTo>
                    <a:pt x="467895" y="310004"/>
                  </a:moveTo>
                  <a:cubicBezTo>
                    <a:pt x="467895" y="314414"/>
                    <a:pt x="464296" y="318013"/>
                    <a:pt x="459886" y="318013"/>
                  </a:cubicBezTo>
                  <a:lnTo>
                    <a:pt x="23164" y="318013"/>
                  </a:lnTo>
                  <a:cubicBezTo>
                    <a:pt x="18754" y="318013"/>
                    <a:pt x="15155" y="314414"/>
                    <a:pt x="15155" y="310004"/>
                  </a:cubicBezTo>
                  <a:lnTo>
                    <a:pt x="15155" y="299309"/>
                  </a:lnTo>
                  <a:lnTo>
                    <a:pt x="467895" y="299309"/>
                  </a:lnTo>
                  <a:lnTo>
                    <a:pt x="467895" y="310004"/>
                  </a:lnTo>
                  <a:close/>
                </a:path>
              </a:pathLst>
            </a:custGeom>
            <a:grpFill/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841" name="Frihandsfigur: Form 840">
              <a:extLst>
                <a:ext uri="{FF2B5EF4-FFF2-40B4-BE49-F238E27FC236}">
                  <a16:creationId xmlns:a16="http://schemas.microsoft.com/office/drawing/2014/main" id="{BEC37FF8-2D4E-8191-90F9-0D222A7688F7}"/>
                </a:ext>
              </a:extLst>
            </p:cNvPr>
            <p:cNvSpPr/>
            <p:nvPr/>
          </p:nvSpPr>
          <p:spPr>
            <a:xfrm>
              <a:off x="8398705" y="3401901"/>
              <a:ext cx="61279" cy="61298"/>
            </a:xfrm>
            <a:custGeom>
              <a:avLst/>
              <a:gdLst>
                <a:gd name="connsiteX0" fmla="*/ 60587 w 61279"/>
                <a:gd name="connsiteY0" fmla="*/ 23993 h 61298"/>
                <a:gd name="connsiteX1" fmla="*/ 24042 w 61279"/>
                <a:gd name="connsiteY1" fmla="*/ 727 h 61298"/>
                <a:gd name="connsiteX2" fmla="*/ 725 w 61279"/>
                <a:gd name="connsiteY2" fmla="*/ 37273 h 61298"/>
                <a:gd name="connsiteX3" fmla="*/ 30631 w 61279"/>
                <a:gd name="connsiteY3" fmla="*/ 61299 h 61298"/>
                <a:gd name="connsiteX4" fmla="*/ 37271 w 61279"/>
                <a:gd name="connsiteY4" fmla="*/ 60589 h 61298"/>
                <a:gd name="connsiteX5" fmla="*/ 60536 w 61279"/>
                <a:gd name="connsiteY5" fmla="*/ 24044 h 61298"/>
                <a:gd name="connsiteX6" fmla="*/ 60536 w 61279"/>
                <a:gd name="connsiteY6" fmla="*/ 24044 h 61298"/>
                <a:gd name="connsiteX7" fmla="*/ 34432 w 61279"/>
                <a:gd name="connsiteY7" fmla="*/ 47664 h 61298"/>
                <a:gd name="connsiteX8" fmla="*/ 13600 w 61279"/>
                <a:gd name="connsiteY8" fmla="*/ 34384 h 61298"/>
                <a:gd name="connsiteX9" fmla="*/ 26880 w 61279"/>
                <a:gd name="connsiteY9" fmla="*/ 13551 h 61298"/>
                <a:gd name="connsiteX10" fmla="*/ 30681 w 61279"/>
                <a:gd name="connsiteY10" fmla="*/ 13146 h 61298"/>
                <a:gd name="connsiteX11" fmla="*/ 47712 w 61279"/>
                <a:gd name="connsiteY11" fmla="*/ 26831 h 61298"/>
                <a:gd name="connsiteX12" fmla="*/ 34432 w 61279"/>
                <a:gd name="connsiteY12" fmla="*/ 47664 h 61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1279" h="61298">
                  <a:moveTo>
                    <a:pt x="60587" y="23993"/>
                  </a:moveTo>
                  <a:cubicBezTo>
                    <a:pt x="56938" y="7520"/>
                    <a:pt x="40515" y="-2922"/>
                    <a:pt x="24042" y="727"/>
                  </a:cubicBezTo>
                  <a:cubicBezTo>
                    <a:pt x="7568" y="4377"/>
                    <a:pt x="-2924" y="20800"/>
                    <a:pt x="725" y="37273"/>
                  </a:cubicBezTo>
                  <a:cubicBezTo>
                    <a:pt x="3867" y="51567"/>
                    <a:pt x="16590" y="61299"/>
                    <a:pt x="30631" y="61299"/>
                  </a:cubicBezTo>
                  <a:cubicBezTo>
                    <a:pt x="32810" y="61299"/>
                    <a:pt x="35040" y="61045"/>
                    <a:pt x="37271" y="60589"/>
                  </a:cubicBezTo>
                  <a:cubicBezTo>
                    <a:pt x="53744" y="56940"/>
                    <a:pt x="64236" y="40517"/>
                    <a:pt x="60536" y="24044"/>
                  </a:cubicBezTo>
                  <a:lnTo>
                    <a:pt x="60536" y="24044"/>
                  </a:lnTo>
                  <a:close/>
                  <a:moveTo>
                    <a:pt x="34432" y="47664"/>
                  </a:moveTo>
                  <a:cubicBezTo>
                    <a:pt x="25004" y="49742"/>
                    <a:pt x="15678" y="43812"/>
                    <a:pt x="13600" y="34384"/>
                  </a:cubicBezTo>
                  <a:cubicBezTo>
                    <a:pt x="11521" y="24956"/>
                    <a:pt x="17452" y="15630"/>
                    <a:pt x="26880" y="13551"/>
                  </a:cubicBezTo>
                  <a:cubicBezTo>
                    <a:pt x="28147" y="13247"/>
                    <a:pt x="29414" y="13146"/>
                    <a:pt x="30681" y="13146"/>
                  </a:cubicBezTo>
                  <a:cubicBezTo>
                    <a:pt x="38690" y="13146"/>
                    <a:pt x="45938" y="18722"/>
                    <a:pt x="47712" y="26831"/>
                  </a:cubicBezTo>
                  <a:cubicBezTo>
                    <a:pt x="49791" y="36209"/>
                    <a:pt x="43860" y="45586"/>
                    <a:pt x="34432" y="47664"/>
                  </a:cubicBezTo>
                  <a:close/>
                </a:path>
              </a:pathLst>
            </a:custGeom>
            <a:grpFill/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842" name="Frihandsfigur: Form 841">
              <a:extLst>
                <a:ext uri="{FF2B5EF4-FFF2-40B4-BE49-F238E27FC236}">
                  <a16:creationId xmlns:a16="http://schemas.microsoft.com/office/drawing/2014/main" id="{F9627D60-5873-8D4D-7A05-DF3ECD4FA2DA}"/>
                </a:ext>
              </a:extLst>
            </p:cNvPr>
            <p:cNvSpPr/>
            <p:nvPr/>
          </p:nvSpPr>
          <p:spPr>
            <a:xfrm>
              <a:off x="8351053" y="3353259"/>
              <a:ext cx="156513" cy="158448"/>
            </a:xfrm>
            <a:custGeom>
              <a:avLst/>
              <a:gdLst>
                <a:gd name="connsiteX0" fmla="*/ 153198 w 156513"/>
                <a:gd name="connsiteY0" fmla="*/ 94735 h 158448"/>
                <a:gd name="connsiteX1" fmla="*/ 144834 w 156513"/>
                <a:gd name="connsiteY1" fmla="*/ 80238 h 158448"/>
                <a:gd name="connsiteX2" fmla="*/ 144834 w 156513"/>
                <a:gd name="connsiteY2" fmla="*/ 78261 h 158448"/>
                <a:gd name="connsiteX3" fmla="*/ 153198 w 156513"/>
                <a:gd name="connsiteY3" fmla="*/ 63815 h 158448"/>
                <a:gd name="connsiteX4" fmla="*/ 156290 w 156513"/>
                <a:gd name="connsiteY4" fmla="*/ 59811 h 158448"/>
                <a:gd name="connsiteX5" fmla="*/ 155631 w 156513"/>
                <a:gd name="connsiteY5" fmla="*/ 54793 h 158448"/>
                <a:gd name="connsiteX6" fmla="*/ 138144 w 156513"/>
                <a:gd name="connsiteY6" fmla="*/ 24533 h 158448"/>
                <a:gd name="connsiteX7" fmla="*/ 129121 w 156513"/>
                <a:gd name="connsiteY7" fmla="*/ 22100 h 158448"/>
                <a:gd name="connsiteX8" fmla="*/ 112394 w 156513"/>
                <a:gd name="connsiteY8" fmla="*/ 22100 h 158448"/>
                <a:gd name="connsiteX9" fmla="*/ 110671 w 156513"/>
                <a:gd name="connsiteY9" fmla="*/ 21086 h 158448"/>
                <a:gd name="connsiteX10" fmla="*/ 102308 w 156513"/>
                <a:gd name="connsiteY10" fmla="*/ 6589 h 158448"/>
                <a:gd name="connsiteX11" fmla="*/ 100382 w 156513"/>
                <a:gd name="connsiteY11" fmla="*/ 1926 h 158448"/>
                <a:gd name="connsiteX12" fmla="*/ 95719 w 156513"/>
                <a:gd name="connsiteY12" fmla="*/ 0 h 158448"/>
                <a:gd name="connsiteX13" fmla="*/ 60795 w 156513"/>
                <a:gd name="connsiteY13" fmla="*/ 0 h 158448"/>
                <a:gd name="connsiteX14" fmla="*/ 54205 w 156513"/>
                <a:gd name="connsiteY14" fmla="*/ 6589 h 158448"/>
                <a:gd name="connsiteX15" fmla="*/ 45842 w 156513"/>
                <a:gd name="connsiteY15" fmla="*/ 21035 h 158448"/>
                <a:gd name="connsiteX16" fmla="*/ 44119 w 156513"/>
                <a:gd name="connsiteY16" fmla="*/ 22049 h 158448"/>
                <a:gd name="connsiteX17" fmla="*/ 27392 w 156513"/>
                <a:gd name="connsiteY17" fmla="*/ 22049 h 158448"/>
                <a:gd name="connsiteX18" fmla="*/ 22374 w 156513"/>
                <a:gd name="connsiteY18" fmla="*/ 21390 h 158448"/>
                <a:gd name="connsiteX19" fmla="*/ 18370 w 156513"/>
                <a:gd name="connsiteY19" fmla="*/ 24482 h 158448"/>
                <a:gd name="connsiteX20" fmla="*/ 882 w 156513"/>
                <a:gd name="connsiteY20" fmla="*/ 54742 h 158448"/>
                <a:gd name="connsiteX21" fmla="*/ 223 w 156513"/>
                <a:gd name="connsiteY21" fmla="*/ 59760 h 158448"/>
                <a:gd name="connsiteX22" fmla="*/ 3316 w 156513"/>
                <a:gd name="connsiteY22" fmla="*/ 63765 h 158448"/>
                <a:gd name="connsiteX23" fmla="*/ 11679 w 156513"/>
                <a:gd name="connsiteY23" fmla="*/ 78211 h 158448"/>
                <a:gd name="connsiteX24" fmla="*/ 11679 w 156513"/>
                <a:gd name="connsiteY24" fmla="*/ 80187 h 158448"/>
                <a:gd name="connsiteX25" fmla="*/ 3316 w 156513"/>
                <a:gd name="connsiteY25" fmla="*/ 94633 h 158448"/>
                <a:gd name="connsiteX26" fmla="*/ 882 w 156513"/>
                <a:gd name="connsiteY26" fmla="*/ 103656 h 158448"/>
                <a:gd name="connsiteX27" fmla="*/ 18319 w 156513"/>
                <a:gd name="connsiteY27" fmla="*/ 133916 h 158448"/>
                <a:gd name="connsiteX28" fmla="*/ 27341 w 156513"/>
                <a:gd name="connsiteY28" fmla="*/ 136349 h 158448"/>
                <a:gd name="connsiteX29" fmla="*/ 44068 w 156513"/>
                <a:gd name="connsiteY29" fmla="*/ 136349 h 158448"/>
                <a:gd name="connsiteX30" fmla="*/ 45791 w 156513"/>
                <a:gd name="connsiteY30" fmla="*/ 137363 h 158448"/>
                <a:gd name="connsiteX31" fmla="*/ 54155 w 156513"/>
                <a:gd name="connsiteY31" fmla="*/ 151859 h 158448"/>
                <a:gd name="connsiteX32" fmla="*/ 60744 w 156513"/>
                <a:gd name="connsiteY32" fmla="*/ 158449 h 158448"/>
                <a:gd name="connsiteX33" fmla="*/ 95668 w 156513"/>
                <a:gd name="connsiteY33" fmla="*/ 158449 h 158448"/>
                <a:gd name="connsiteX34" fmla="*/ 102257 w 156513"/>
                <a:gd name="connsiteY34" fmla="*/ 151859 h 158448"/>
                <a:gd name="connsiteX35" fmla="*/ 110620 w 156513"/>
                <a:gd name="connsiteY35" fmla="*/ 137413 h 158448"/>
                <a:gd name="connsiteX36" fmla="*/ 112344 w 156513"/>
                <a:gd name="connsiteY36" fmla="*/ 136400 h 158448"/>
                <a:gd name="connsiteX37" fmla="*/ 129071 w 156513"/>
                <a:gd name="connsiteY37" fmla="*/ 136400 h 158448"/>
                <a:gd name="connsiteX38" fmla="*/ 138093 w 156513"/>
                <a:gd name="connsiteY38" fmla="*/ 133967 h 158448"/>
                <a:gd name="connsiteX39" fmla="*/ 155580 w 156513"/>
                <a:gd name="connsiteY39" fmla="*/ 103706 h 158448"/>
                <a:gd name="connsiteX40" fmla="*/ 153147 w 156513"/>
                <a:gd name="connsiteY40" fmla="*/ 94684 h 158448"/>
                <a:gd name="connsiteX41" fmla="*/ 141287 w 156513"/>
                <a:gd name="connsiteY41" fmla="*/ 102186 h 158448"/>
                <a:gd name="connsiteX42" fmla="*/ 129679 w 156513"/>
                <a:gd name="connsiteY42" fmla="*/ 122309 h 158448"/>
                <a:gd name="connsiteX43" fmla="*/ 105856 w 156513"/>
                <a:gd name="connsiteY43" fmla="*/ 124944 h 158448"/>
                <a:gd name="connsiteX44" fmla="*/ 104132 w 156513"/>
                <a:gd name="connsiteY44" fmla="*/ 125958 h 158448"/>
                <a:gd name="connsiteX45" fmla="*/ 89940 w 156513"/>
                <a:gd name="connsiteY45" fmla="*/ 145270 h 158448"/>
                <a:gd name="connsiteX46" fmla="*/ 66725 w 156513"/>
                <a:gd name="connsiteY46" fmla="*/ 145270 h 158448"/>
                <a:gd name="connsiteX47" fmla="*/ 52533 w 156513"/>
                <a:gd name="connsiteY47" fmla="*/ 125958 h 158448"/>
                <a:gd name="connsiteX48" fmla="*/ 50810 w 156513"/>
                <a:gd name="connsiteY48" fmla="*/ 124944 h 158448"/>
                <a:gd name="connsiteX49" fmla="*/ 26986 w 156513"/>
                <a:gd name="connsiteY49" fmla="*/ 122258 h 158448"/>
                <a:gd name="connsiteX50" fmla="*/ 15379 w 156513"/>
                <a:gd name="connsiteY50" fmla="*/ 102135 h 158448"/>
                <a:gd name="connsiteX51" fmla="*/ 25009 w 156513"/>
                <a:gd name="connsiteY51" fmla="*/ 80187 h 158448"/>
                <a:gd name="connsiteX52" fmla="*/ 25009 w 156513"/>
                <a:gd name="connsiteY52" fmla="*/ 78211 h 158448"/>
                <a:gd name="connsiteX53" fmla="*/ 15429 w 156513"/>
                <a:gd name="connsiteY53" fmla="*/ 56263 h 158448"/>
                <a:gd name="connsiteX54" fmla="*/ 27037 w 156513"/>
                <a:gd name="connsiteY54" fmla="*/ 36140 h 158448"/>
                <a:gd name="connsiteX55" fmla="*/ 50860 w 156513"/>
                <a:gd name="connsiteY55" fmla="*/ 33504 h 158448"/>
                <a:gd name="connsiteX56" fmla="*/ 52584 w 156513"/>
                <a:gd name="connsiteY56" fmla="*/ 32491 h 158448"/>
                <a:gd name="connsiteX57" fmla="*/ 66776 w 156513"/>
                <a:gd name="connsiteY57" fmla="*/ 13179 h 158448"/>
                <a:gd name="connsiteX58" fmla="*/ 89991 w 156513"/>
                <a:gd name="connsiteY58" fmla="*/ 13179 h 158448"/>
                <a:gd name="connsiteX59" fmla="*/ 104183 w 156513"/>
                <a:gd name="connsiteY59" fmla="*/ 32491 h 158448"/>
                <a:gd name="connsiteX60" fmla="*/ 105907 w 156513"/>
                <a:gd name="connsiteY60" fmla="*/ 33504 h 158448"/>
                <a:gd name="connsiteX61" fmla="*/ 129730 w 156513"/>
                <a:gd name="connsiteY61" fmla="*/ 36140 h 158448"/>
                <a:gd name="connsiteX62" fmla="*/ 141337 w 156513"/>
                <a:gd name="connsiteY62" fmla="*/ 56263 h 158448"/>
                <a:gd name="connsiteX63" fmla="*/ 131707 w 156513"/>
                <a:gd name="connsiteY63" fmla="*/ 78211 h 158448"/>
                <a:gd name="connsiteX64" fmla="*/ 131707 w 156513"/>
                <a:gd name="connsiteY64" fmla="*/ 80187 h 158448"/>
                <a:gd name="connsiteX65" fmla="*/ 141287 w 156513"/>
                <a:gd name="connsiteY65" fmla="*/ 102135 h 158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156513" h="158448">
                  <a:moveTo>
                    <a:pt x="153198" y="94735"/>
                  </a:moveTo>
                  <a:cubicBezTo>
                    <a:pt x="148028" y="91744"/>
                    <a:pt x="144834" y="86219"/>
                    <a:pt x="144834" y="80238"/>
                  </a:cubicBezTo>
                  <a:lnTo>
                    <a:pt x="144834" y="78261"/>
                  </a:lnTo>
                  <a:cubicBezTo>
                    <a:pt x="144834" y="72331"/>
                    <a:pt x="148028" y="66755"/>
                    <a:pt x="153198" y="63815"/>
                  </a:cubicBezTo>
                  <a:cubicBezTo>
                    <a:pt x="154719" y="62954"/>
                    <a:pt x="155834" y="61484"/>
                    <a:pt x="156290" y="59811"/>
                  </a:cubicBezTo>
                  <a:cubicBezTo>
                    <a:pt x="156746" y="58138"/>
                    <a:pt x="156493" y="56314"/>
                    <a:pt x="155631" y="54793"/>
                  </a:cubicBezTo>
                  <a:lnTo>
                    <a:pt x="138144" y="24533"/>
                  </a:lnTo>
                  <a:cubicBezTo>
                    <a:pt x="136319" y="21390"/>
                    <a:pt x="132264" y="20326"/>
                    <a:pt x="129121" y="22100"/>
                  </a:cubicBezTo>
                  <a:cubicBezTo>
                    <a:pt x="123951" y="25090"/>
                    <a:pt x="117565" y="25090"/>
                    <a:pt x="112394" y="22100"/>
                  </a:cubicBezTo>
                  <a:lnTo>
                    <a:pt x="110671" y="21086"/>
                  </a:lnTo>
                  <a:cubicBezTo>
                    <a:pt x="105501" y="18095"/>
                    <a:pt x="102308" y="12571"/>
                    <a:pt x="102308" y="6589"/>
                  </a:cubicBezTo>
                  <a:cubicBezTo>
                    <a:pt x="102308" y="4866"/>
                    <a:pt x="101598" y="3143"/>
                    <a:pt x="100382" y="1926"/>
                  </a:cubicBezTo>
                  <a:cubicBezTo>
                    <a:pt x="99165" y="710"/>
                    <a:pt x="97493" y="0"/>
                    <a:pt x="95719" y="0"/>
                  </a:cubicBezTo>
                  <a:lnTo>
                    <a:pt x="60795" y="0"/>
                  </a:lnTo>
                  <a:cubicBezTo>
                    <a:pt x="57146" y="0"/>
                    <a:pt x="54205" y="2940"/>
                    <a:pt x="54205" y="6589"/>
                  </a:cubicBezTo>
                  <a:cubicBezTo>
                    <a:pt x="54205" y="12520"/>
                    <a:pt x="51012" y="18095"/>
                    <a:pt x="45842" y="21035"/>
                  </a:cubicBezTo>
                  <a:lnTo>
                    <a:pt x="44119" y="22049"/>
                  </a:lnTo>
                  <a:cubicBezTo>
                    <a:pt x="38948" y="25040"/>
                    <a:pt x="32562" y="25040"/>
                    <a:pt x="27392" y="22049"/>
                  </a:cubicBezTo>
                  <a:cubicBezTo>
                    <a:pt x="25871" y="21187"/>
                    <a:pt x="24097" y="20934"/>
                    <a:pt x="22374" y="21390"/>
                  </a:cubicBezTo>
                  <a:cubicBezTo>
                    <a:pt x="20701" y="21846"/>
                    <a:pt x="19231" y="22961"/>
                    <a:pt x="18370" y="24482"/>
                  </a:cubicBezTo>
                  <a:lnTo>
                    <a:pt x="882" y="54742"/>
                  </a:lnTo>
                  <a:cubicBezTo>
                    <a:pt x="21" y="56263"/>
                    <a:pt x="-233" y="58037"/>
                    <a:pt x="223" y="59760"/>
                  </a:cubicBezTo>
                  <a:cubicBezTo>
                    <a:pt x="680" y="61433"/>
                    <a:pt x="1795" y="62903"/>
                    <a:pt x="3316" y="63765"/>
                  </a:cubicBezTo>
                  <a:cubicBezTo>
                    <a:pt x="8485" y="66755"/>
                    <a:pt x="11679" y="72280"/>
                    <a:pt x="11679" y="78211"/>
                  </a:cubicBezTo>
                  <a:lnTo>
                    <a:pt x="11679" y="80187"/>
                  </a:lnTo>
                  <a:cubicBezTo>
                    <a:pt x="11679" y="86118"/>
                    <a:pt x="8485" y="91693"/>
                    <a:pt x="3316" y="94633"/>
                  </a:cubicBezTo>
                  <a:cubicBezTo>
                    <a:pt x="173" y="96458"/>
                    <a:pt x="-892" y="100462"/>
                    <a:pt x="882" y="103656"/>
                  </a:cubicBezTo>
                  <a:lnTo>
                    <a:pt x="18319" y="133916"/>
                  </a:lnTo>
                  <a:cubicBezTo>
                    <a:pt x="20144" y="137059"/>
                    <a:pt x="24199" y="138123"/>
                    <a:pt x="27341" y="136349"/>
                  </a:cubicBezTo>
                  <a:cubicBezTo>
                    <a:pt x="32511" y="133358"/>
                    <a:pt x="38898" y="133358"/>
                    <a:pt x="44068" y="136349"/>
                  </a:cubicBezTo>
                  <a:lnTo>
                    <a:pt x="45791" y="137363"/>
                  </a:lnTo>
                  <a:cubicBezTo>
                    <a:pt x="50961" y="140353"/>
                    <a:pt x="54155" y="145878"/>
                    <a:pt x="54155" y="151859"/>
                  </a:cubicBezTo>
                  <a:cubicBezTo>
                    <a:pt x="54155" y="155509"/>
                    <a:pt x="57095" y="158449"/>
                    <a:pt x="60744" y="158449"/>
                  </a:cubicBezTo>
                  <a:lnTo>
                    <a:pt x="95668" y="158449"/>
                  </a:lnTo>
                  <a:cubicBezTo>
                    <a:pt x="99317" y="158449"/>
                    <a:pt x="102257" y="155509"/>
                    <a:pt x="102257" y="151859"/>
                  </a:cubicBezTo>
                  <a:cubicBezTo>
                    <a:pt x="102257" y="145929"/>
                    <a:pt x="105450" y="140353"/>
                    <a:pt x="110620" y="137413"/>
                  </a:cubicBezTo>
                  <a:lnTo>
                    <a:pt x="112344" y="136400"/>
                  </a:lnTo>
                  <a:cubicBezTo>
                    <a:pt x="117514" y="133409"/>
                    <a:pt x="123901" y="133409"/>
                    <a:pt x="129071" y="136400"/>
                  </a:cubicBezTo>
                  <a:cubicBezTo>
                    <a:pt x="132213" y="138224"/>
                    <a:pt x="136269" y="137160"/>
                    <a:pt x="138093" y="133967"/>
                  </a:cubicBezTo>
                  <a:lnTo>
                    <a:pt x="155580" y="103706"/>
                  </a:lnTo>
                  <a:cubicBezTo>
                    <a:pt x="157405" y="100564"/>
                    <a:pt x="156341" y="96509"/>
                    <a:pt x="153147" y="94684"/>
                  </a:cubicBezTo>
                  <a:close/>
                  <a:moveTo>
                    <a:pt x="141287" y="102186"/>
                  </a:moveTo>
                  <a:lnTo>
                    <a:pt x="129679" y="122309"/>
                  </a:lnTo>
                  <a:cubicBezTo>
                    <a:pt x="121822" y="119876"/>
                    <a:pt x="113155" y="120737"/>
                    <a:pt x="105856" y="124944"/>
                  </a:cubicBezTo>
                  <a:lnTo>
                    <a:pt x="104132" y="125958"/>
                  </a:lnTo>
                  <a:cubicBezTo>
                    <a:pt x="96884" y="130165"/>
                    <a:pt x="91765" y="137211"/>
                    <a:pt x="89940" y="145270"/>
                  </a:cubicBezTo>
                  <a:lnTo>
                    <a:pt x="66725" y="145270"/>
                  </a:lnTo>
                  <a:cubicBezTo>
                    <a:pt x="64900" y="137261"/>
                    <a:pt x="59781" y="130165"/>
                    <a:pt x="52533" y="125958"/>
                  </a:cubicBezTo>
                  <a:lnTo>
                    <a:pt x="50810" y="124944"/>
                  </a:lnTo>
                  <a:cubicBezTo>
                    <a:pt x="43510" y="120737"/>
                    <a:pt x="34843" y="119825"/>
                    <a:pt x="26986" y="122258"/>
                  </a:cubicBezTo>
                  <a:lnTo>
                    <a:pt x="15379" y="102135"/>
                  </a:lnTo>
                  <a:cubicBezTo>
                    <a:pt x="21411" y="96559"/>
                    <a:pt x="25009" y="88602"/>
                    <a:pt x="25009" y="80187"/>
                  </a:cubicBezTo>
                  <a:lnTo>
                    <a:pt x="25009" y="78211"/>
                  </a:lnTo>
                  <a:cubicBezTo>
                    <a:pt x="25009" y="69796"/>
                    <a:pt x="21462" y="61838"/>
                    <a:pt x="15429" y="56263"/>
                  </a:cubicBezTo>
                  <a:lnTo>
                    <a:pt x="27037" y="36140"/>
                  </a:lnTo>
                  <a:cubicBezTo>
                    <a:pt x="34894" y="38573"/>
                    <a:pt x="43561" y="37711"/>
                    <a:pt x="50860" y="33504"/>
                  </a:cubicBezTo>
                  <a:lnTo>
                    <a:pt x="52584" y="32491"/>
                  </a:lnTo>
                  <a:cubicBezTo>
                    <a:pt x="59832" y="28283"/>
                    <a:pt x="64951" y="21238"/>
                    <a:pt x="66776" y="13179"/>
                  </a:cubicBezTo>
                  <a:lnTo>
                    <a:pt x="89991" y="13179"/>
                  </a:lnTo>
                  <a:cubicBezTo>
                    <a:pt x="91816" y="21187"/>
                    <a:pt x="96935" y="28283"/>
                    <a:pt x="104183" y="32491"/>
                  </a:cubicBezTo>
                  <a:lnTo>
                    <a:pt x="105907" y="33504"/>
                  </a:lnTo>
                  <a:cubicBezTo>
                    <a:pt x="113206" y="37711"/>
                    <a:pt x="121873" y="38624"/>
                    <a:pt x="129730" y="36140"/>
                  </a:cubicBezTo>
                  <a:lnTo>
                    <a:pt x="141337" y="56263"/>
                  </a:lnTo>
                  <a:cubicBezTo>
                    <a:pt x="135305" y="61838"/>
                    <a:pt x="131707" y="69796"/>
                    <a:pt x="131707" y="78211"/>
                  </a:cubicBezTo>
                  <a:lnTo>
                    <a:pt x="131707" y="80187"/>
                  </a:lnTo>
                  <a:cubicBezTo>
                    <a:pt x="131707" y="88602"/>
                    <a:pt x="135254" y="96559"/>
                    <a:pt x="141287" y="102135"/>
                  </a:cubicBezTo>
                  <a:close/>
                </a:path>
              </a:pathLst>
            </a:custGeom>
            <a:grpFill/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843" name="Frihandsfigur: Form 842">
              <a:extLst>
                <a:ext uri="{FF2B5EF4-FFF2-40B4-BE49-F238E27FC236}">
                  <a16:creationId xmlns:a16="http://schemas.microsoft.com/office/drawing/2014/main" id="{0EF28AA9-6681-EC26-EDE2-7B103E7C7CAC}"/>
                </a:ext>
              </a:extLst>
            </p:cNvPr>
            <p:cNvSpPr/>
            <p:nvPr/>
          </p:nvSpPr>
          <p:spPr>
            <a:xfrm>
              <a:off x="8468235" y="3302774"/>
              <a:ext cx="134927" cy="136501"/>
            </a:xfrm>
            <a:custGeom>
              <a:avLst/>
              <a:gdLst>
                <a:gd name="connsiteX0" fmla="*/ 131613 w 134927"/>
                <a:gd name="connsiteY0" fmla="*/ 80593 h 136501"/>
                <a:gd name="connsiteX1" fmla="*/ 125023 w 134927"/>
                <a:gd name="connsiteY1" fmla="*/ 69138 h 136501"/>
                <a:gd name="connsiteX2" fmla="*/ 125023 w 134927"/>
                <a:gd name="connsiteY2" fmla="*/ 67465 h 136501"/>
                <a:gd name="connsiteX3" fmla="*/ 131613 w 134927"/>
                <a:gd name="connsiteY3" fmla="*/ 56060 h 136501"/>
                <a:gd name="connsiteX4" fmla="*/ 134705 w 134927"/>
                <a:gd name="connsiteY4" fmla="*/ 52056 h 136501"/>
                <a:gd name="connsiteX5" fmla="*/ 134046 w 134927"/>
                <a:gd name="connsiteY5" fmla="*/ 47038 h 136501"/>
                <a:gd name="connsiteX6" fmla="*/ 119195 w 134927"/>
                <a:gd name="connsiteY6" fmla="*/ 21339 h 136501"/>
                <a:gd name="connsiteX7" fmla="*/ 110172 w 134927"/>
                <a:gd name="connsiteY7" fmla="*/ 18906 h 136501"/>
                <a:gd name="connsiteX8" fmla="*/ 96943 w 134927"/>
                <a:gd name="connsiteY8" fmla="*/ 18906 h 136501"/>
                <a:gd name="connsiteX9" fmla="*/ 95473 w 134927"/>
                <a:gd name="connsiteY9" fmla="*/ 18045 h 136501"/>
                <a:gd name="connsiteX10" fmla="*/ 88884 w 134927"/>
                <a:gd name="connsiteY10" fmla="*/ 6589 h 136501"/>
                <a:gd name="connsiteX11" fmla="*/ 82294 w 134927"/>
                <a:gd name="connsiteY11" fmla="*/ 0 h 136501"/>
                <a:gd name="connsiteX12" fmla="*/ 52642 w 134927"/>
                <a:gd name="connsiteY12" fmla="*/ 0 h 136501"/>
                <a:gd name="connsiteX13" fmla="*/ 46052 w 134927"/>
                <a:gd name="connsiteY13" fmla="*/ 6589 h 136501"/>
                <a:gd name="connsiteX14" fmla="*/ 39463 w 134927"/>
                <a:gd name="connsiteY14" fmla="*/ 17994 h 136501"/>
                <a:gd name="connsiteX15" fmla="*/ 37993 w 134927"/>
                <a:gd name="connsiteY15" fmla="*/ 18856 h 136501"/>
                <a:gd name="connsiteX16" fmla="*/ 24764 w 134927"/>
                <a:gd name="connsiteY16" fmla="*/ 18856 h 136501"/>
                <a:gd name="connsiteX17" fmla="*/ 15741 w 134927"/>
                <a:gd name="connsiteY17" fmla="*/ 21289 h 136501"/>
                <a:gd name="connsiteX18" fmla="*/ 890 w 134927"/>
                <a:gd name="connsiteY18" fmla="*/ 46987 h 136501"/>
                <a:gd name="connsiteX19" fmla="*/ 3323 w 134927"/>
                <a:gd name="connsiteY19" fmla="*/ 56010 h 136501"/>
                <a:gd name="connsiteX20" fmla="*/ 12345 w 134927"/>
                <a:gd name="connsiteY20" fmla="*/ 53577 h 136501"/>
                <a:gd name="connsiteX21" fmla="*/ 24307 w 134927"/>
                <a:gd name="connsiteY21" fmla="*/ 32896 h 136501"/>
                <a:gd name="connsiteX22" fmla="*/ 44582 w 134927"/>
                <a:gd name="connsiteY22" fmla="*/ 30311 h 136501"/>
                <a:gd name="connsiteX23" fmla="*/ 46052 w 134927"/>
                <a:gd name="connsiteY23" fmla="*/ 29449 h 136501"/>
                <a:gd name="connsiteX24" fmla="*/ 58370 w 134927"/>
                <a:gd name="connsiteY24" fmla="*/ 13179 h 136501"/>
                <a:gd name="connsiteX25" fmla="*/ 76516 w 134927"/>
                <a:gd name="connsiteY25" fmla="*/ 13179 h 136501"/>
                <a:gd name="connsiteX26" fmla="*/ 88833 w 134927"/>
                <a:gd name="connsiteY26" fmla="*/ 29449 h 136501"/>
                <a:gd name="connsiteX27" fmla="*/ 90302 w 134927"/>
                <a:gd name="connsiteY27" fmla="*/ 30311 h 136501"/>
                <a:gd name="connsiteX28" fmla="*/ 110577 w 134927"/>
                <a:gd name="connsiteY28" fmla="*/ 32896 h 136501"/>
                <a:gd name="connsiteX29" fmla="*/ 119651 w 134927"/>
                <a:gd name="connsiteY29" fmla="*/ 48609 h 136501"/>
                <a:gd name="connsiteX30" fmla="*/ 111743 w 134927"/>
                <a:gd name="connsiteY30" fmla="*/ 67414 h 136501"/>
                <a:gd name="connsiteX31" fmla="*/ 111743 w 134927"/>
                <a:gd name="connsiteY31" fmla="*/ 69087 h 136501"/>
                <a:gd name="connsiteX32" fmla="*/ 119651 w 134927"/>
                <a:gd name="connsiteY32" fmla="*/ 87892 h 136501"/>
                <a:gd name="connsiteX33" fmla="*/ 110577 w 134927"/>
                <a:gd name="connsiteY33" fmla="*/ 103605 h 136501"/>
                <a:gd name="connsiteX34" fmla="*/ 90302 w 134927"/>
                <a:gd name="connsiteY34" fmla="*/ 106190 h 136501"/>
                <a:gd name="connsiteX35" fmla="*/ 88833 w 134927"/>
                <a:gd name="connsiteY35" fmla="*/ 107052 h 136501"/>
                <a:gd name="connsiteX36" fmla="*/ 76516 w 134927"/>
                <a:gd name="connsiteY36" fmla="*/ 123322 h 136501"/>
                <a:gd name="connsiteX37" fmla="*/ 52591 w 134927"/>
                <a:gd name="connsiteY37" fmla="*/ 123322 h 136501"/>
                <a:gd name="connsiteX38" fmla="*/ 52591 w 134927"/>
                <a:gd name="connsiteY38" fmla="*/ 136501 h 136501"/>
                <a:gd name="connsiteX39" fmla="*/ 82243 w 134927"/>
                <a:gd name="connsiteY39" fmla="*/ 136501 h 136501"/>
                <a:gd name="connsiteX40" fmla="*/ 88833 w 134927"/>
                <a:gd name="connsiteY40" fmla="*/ 129912 h 136501"/>
                <a:gd name="connsiteX41" fmla="*/ 95422 w 134927"/>
                <a:gd name="connsiteY41" fmla="*/ 118507 h 136501"/>
                <a:gd name="connsiteX42" fmla="*/ 96892 w 134927"/>
                <a:gd name="connsiteY42" fmla="*/ 117645 h 136501"/>
                <a:gd name="connsiteX43" fmla="*/ 110121 w 134927"/>
                <a:gd name="connsiteY43" fmla="*/ 117645 h 136501"/>
                <a:gd name="connsiteX44" fmla="*/ 115139 w 134927"/>
                <a:gd name="connsiteY44" fmla="*/ 118304 h 136501"/>
                <a:gd name="connsiteX45" fmla="*/ 119144 w 134927"/>
                <a:gd name="connsiteY45" fmla="*/ 115212 h 136501"/>
                <a:gd name="connsiteX46" fmla="*/ 133995 w 134927"/>
                <a:gd name="connsiteY46" fmla="*/ 89514 h 136501"/>
                <a:gd name="connsiteX47" fmla="*/ 131562 w 134927"/>
                <a:gd name="connsiteY47" fmla="*/ 80491 h 1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134927" h="136501">
                  <a:moveTo>
                    <a:pt x="131613" y="80593"/>
                  </a:moveTo>
                  <a:cubicBezTo>
                    <a:pt x="127557" y="78261"/>
                    <a:pt x="125023" y="73851"/>
                    <a:pt x="125023" y="69138"/>
                  </a:cubicBezTo>
                  <a:lnTo>
                    <a:pt x="125023" y="67465"/>
                  </a:lnTo>
                  <a:cubicBezTo>
                    <a:pt x="125023" y="62751"/>
                    <a:pt x="127557" y="58392"/>
                    <a:pt x="131613" y="56060"/>
                  </a:cubicBezTo>
                  <a:cubicBezTo>
                    <a:pt x="133134" y="55199"/>
                    <a:pt x="134249" y="53729"/>
                    <a:pt x="134705" y="52056"/>
                  </a:cubicBezTo>
                  <a:cubicBezTo>
                    <a:pt x="135161" y="50383"/>
                    <a:pt x="134907" y="48559"/>
                    <a:pt x="134046" y="47038"/>
                  </a:cubicBezTo>
                  <a:lnTo>
                    <a:pt x="119195" y="21339"/>
                  </a:lnTo>
                  <a:cubicBezTo>
                    <a:pt x="117370" y="18197"/>
                    <a:pt x="113315" y="17132"/>
                    <a:pt x="110172" y="18906"/>
                  </a:cubicBezTo>
                  <a:cubicBezTo>
                    <a:pt x="106117" y="21238"/>
                    <a:pt x="101048" y="21238"/>
                    <a:pt x="96943" y="18906"/>
                  </a:cubicBezTo>
                  <a:lnTo>
                    <a:pt x="95473" y="18045"/>
                  </a:lnTo>
                  <a:cubicBezTo>
                    <a:pt x="91418" y="15713"/>
                    <a:pt x="88884" y="11303"/>
                    <a:pt x="88884" y="6589"/>
                  </a:cubicBezTo>
                  <a:cubicBezTo>
                    <a:pt x="88884" y="2940"/>
                    <a:pt x="85943" y="0"/>
                    <a:pt x="82294" y="0"/>
                  </a:cubicBezTo>
                  <a:lnTo>
                    <a:pt x="52642" y="0"/>
                  </a:lnTo>
                  <a:cubicBezTo>
                    <a:pt x="48992" y="0"/>
                    <a:pt x="46052" y="2940"/>
                    <a:pt x="46052" y="6589"/>
                  </a:cubicBezTo>
                  <a:cubicBezTo>
                    <a:pt x="46052" y="11303"/>
                    <a:pt x="43518" y="15662"/>
                    <a:pt x="39463" y="17994"/>
                  </a:cubicBezTo>
                  <a:lnTo>
                    <a:pt x="37993" y="18856"/>
                  </a:lnTo>
                  <a:cubicBezTo>
                    <a:pt x="33938" y="21187"/>
                    <a:pt x="28869" y="21187"/>
                    <a:pt x="24764" y="18856"/>
                  </a:cubicBezTo>
                  <a:cubicBezTo>
                    <a:pt x="21621" y="17031"/>
                    <a:pt x="17566" y="18095"/>
                    <a:pt x="15741" y="21289"/>
                  </a:cubicBezTo>
                  <a:lnTo>
                    <a:pt x="890" y="46987"/>
                  </a:lnTo>
                  <a:cubicBezTo>
                    <a:pt x="-935" y="50130"/>
                    <a:pt x="130" y="54185"/>
                    <a:pt x="3323" y="56010"/>
                  </a:cubicBezTo>
                  <a:cubicBezTo>
                    <a:pt x="6466" y="57834"/>
                    <a:pt x="10520" y="56770"/>
                    <a:pt x="12345" y="53577"/>
                  </a:cubicBezTo>
                  <a:lnTo>
                    <a:pt x="24307" y="32896"/>
                  </a:lnTo>
                  <a:cubicBezTo>
                    <a:pt x="31049" y="34772"/>
                    <a:pt x="38399" y="33910"/>
                    <a:pt x="44582" y="30311"/>
                  </a:cubicBezTo>
                  <a:lnTo>
                    <a:pt x="46052" y="29449"/>
                  </a:lnTo>
                  <a:cubicBezTo>
                    <a:pt x="52236" y="25851"/>
                    <a:pt x="56646" y="19971"/>
                    <a:pt x="58370" y="13179"/>
                  </a:cubicBezTo>
                  <a:lnTo>
                    <a:pt x="76516" y="13179"/>
                  </a:lnTo>
                  <a:cubicBezTo>
                    <a:pt x="78289" y="19920"/>
                    <a:pt x="82649" y="25851"/>
                    <a:pt x="88833" y="29449"/>
                  </a:cubicBezTo>
                  <a:lnTo>
                    <a:pt x="90302" y="30311"/>
                  </a:lnTo>
                  <a:cubicBezTo>
                    <a:pt x="96487" y="33910"/>
                    <a:pt x="103836" y="34772"/>
                    <a:pt x="110577" y="32896"/>
                  </a:cubicBezTo>
                  <a:lnTo>
                    <a:pt x="119651" y="48609"/>
                  </a:lnTo>
                  <a:cubicBezTo>
                    <a:pt x="114683" y="53526"/>
                    <a:pt x="111743" y="60267"/>
                    <a:pt x="111743" y="67414"/>
                  </a:cubicBezTo>
                  <a:lnTo>
                    <a:pt x="111743" y="69087"/>
                  </a:lnTo>
                  <a:cubicBezTo>
                    <a:pt x="111743" y="76234"/>
                    <a:pt x="114683" y="83026"/>
                    <a:pt x="119651" y="87892"/>
                  </a:cubicBezTo>
                  <a:lnTo>
                    <a:pt x="110577" y="103605"/>
                  </a:lnTo>
                  <a:cubicBezTo>
                    <a:pt x="103836" y="101729"/>
                    <a:pt x="96487" y="102591"/>
                    <a:pt x="90302" y="106190"/>
                  </a:cubicBezTo>
                  <a:lnTo>
                    <a:pt x="88833" y="107052"/>
                  </a:lnTo>
                  <a:cubicBezTo>
                    <a:pt x="82649" y="110651"/>
                    <a:pt x="78239" y="116530"/>
                    <a:pt x="76516" y="123322"/>
                  </a:cubicBezTo>
                  <a:lnTo>
                    <a:pt x="52591" y="123322"/>
                  </a:lnTo>
                  <a:lnTo>
                    <a:pt x="52591" y="136501"/>
                  </a:lnTo>
                  <a:lnTo>
                    <a:pt x="82243" y="136501"/>
                  </a:lnTo>
                  <a:cubicBezTo>
                    <a:pt x="85893" y="136501"/>
                    <a:pt x="88833" y="133561"/>
                    <a:pt x="88833" y="129912"/>
                  </a:cubicBezTo>
                  <a:cubicBezTo>
                    <a:pt x="88833" y="125198"/>
                    <a:pt x="91367" y="120839"/>
                    <a:pt x="95422" y="118507"/>
                  </a:cubicBezTo>
                  <a:lnTo>
                    <a:pt x="96892" y="117645"/>
                  </a:lnTo>
                  <a:cubicBezTo>
                    <a:pt x="100947" y="115314"/>
                    <a:pt x="106015" y="115314"/>
                    <a:pt x="110121" y="117645"/>
                  </a:cubicBezTo>
                  <a:cubicBezTo>
                    <a:pt x="111642" y="118507"/>
                    <a:pt x="113416" y="118761"/>
                    <a:pt x="115139" y="118304"/>
                  </a:cubicBezTo>
                  <a:cubicBezTo>
                    <a:pt x="116812" y="117848"/>
                    <a:pt x="118282" y="116733"/>
                    <a:pt x="119144" y="115212"/>
                  </a:cubicBezTo>
                  <a:lnTo>
                    <a:pt x="133995" y="89514"/>
                  </a:lnTo>
                  <a:cubicBezTo>
                    <a:pt x="135819" y="86371"/>
                    <a:pt x="134755" y="82316"/>
                    <a:pt x="131562" y="80491"/>
                  </a:cubicBezTo>
                  <a:close/>
                </a:path>
              </a:pathLst>
            </a:custGeom>
            <a:grpFill/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844" name="Frihandsfigur: Form 843">
              <a:extLst>
                <a:ext uri="{FF2B5EF4-FFF2-40B4-BE49-F238E27FC236}">
                  <a16:creationId xmlns:a16="http://schemas.microsoft.com/office/drawing/2014/main" id="{30F555EE-86C7-F8BC-F96D-C03BAE43839F}"/>
                </a:ext>
              </a:extLst>
            </p:cNvPr>
            <p:cNvSpPr/>
            <p:nvPr/>
          </p:nvSpPr>
          <p:spPr>
            <a:xfrm>
              <a:off x="8508762" y="3344084"/>
              <a:ext cx="54032" cy="54032"/>
            </a:xfrm>
            <a:custGeom>
              <a:avLst/>
              <a:gdLst>
                <a:gd name="connsiteX0" fmla="*/ 54033 w 54032"/>
                <a:gd name="connsiteY0" fmla="*/ 27016 h 54032"/>
                <a:gd name="connsiteX1" fmla="*/ 27016 w 54032"/>
                <a:gd name="connsiteY1" fmla="*/ 0 h 54032"/>
                <a:gd name="connsiteX2" fmla="*/ 0 w 54032"/>
                <a:gd name="connsiteY2" fmla="*/ 27016 h 54032"/>
                <a:gd name="connsiteX3" fmla="*/ 27016 w 54032"/>
                <a:gd name="connsiteY3" fmla="*/ 54033 h 54032"/>
                <a:gd name="connsiteX4" fmla="*/ 54033 w 54032"/>
                <a:gd name="connsiteY4" fmla="*/ 27016 h 54032"/>
                <a:gd name="connsiteX5" fmla="*/ 13179 w 54032"/>
                <a:gd name="connsiteY5" fmla="*/ 27016 h 54032"/>
                <a:gd name="connsiteX6" fmla="*/ 27016 w 54032"/>
                <a:gd name="connsiteY6" fmla="*/ 13179 h 54032"/>
                <a:gd name="connsiteX7" fmla="*/ 40854 w 54032"/>
                <a:gd name="connsiteY7" fmla="*/ 27016 h 54032"/>
                <a:gd name="connsiteX8" fmla="*/ 27016 w 54032"/>
                <a:gd name="connsiteY8" fmla="*/ 40854 h 54032"/>
                <a:gd name="connsiteX9" fmla="*/ 13179 w 54032"/>
                <a:gd name="connsiteY9" fmla="*/ 27016 h 54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4032" h="54032">
                  <a:moveTo>
                    <a:pt x="54033" y="27016"/>
                  </a:moveTo>
                  <a:cubicBezTo>
                    <a:pt x="54033" y="12114"/>
                    <a:pt x="41919" y="0"/>
                    <a:pt x="27016" y="0"/>
                  </a:cubicBezTo>
                  <a:cubicBezTo>
                    <a:pt x="12114" y="0"/>
                    <a:pt x="0" y="12114"/>
                    <a:pt x="0" y="27016"/>
                  </a:cubicBezTo>
                  <a:cubicBezTo>
                    <a:pt x="0" y="41918"/>
                    <a:pt x="12114" y="54033"/>
                    <a:pt x="27016" y="54033"/>
                  </a:cubicBezTo>
                  <a:cubicBezTo>
                    <a:pt x="41919" y="54033"/>
                    <a:pt x="54033" y="41918"/>
                    <a:pt x="54033" y="27016"/>
                  </a:cubicBezTo>
                  <a:close/>
                  <a:moveTo>
                    <a:pt x="13179" y="27016"/>
                  </a:moveTo>
                  <a:cubicBezTo>
                    <a:pt x="13179" y="19363"/>
                    <a:pt x="19413" y="13179"/>
                    <a:pt x="27016" y="13179"/>
                  </a:cubicBezTo>
                  <a:cubicBezTo>
                    <a:pt x="34619" y="13179"/>
                    <a:pt x="40854" y="19413"/>
                    <a:pt x="40854" y="27016"/>
                  </a:cubicBezTo>
                  <a:cubicBezTo>
                    <a:pt x="40854" y="34619"/>
                    <a:pt x="34670" y="40854"/>
                    <a:pt x="27016" y="40854"/>
                  </a:cubicBezTo>
                  <a:cubicBezTo>
                    <a:pt x="19362" y="40854"/>
                    <a:pt x="13179" y="34619"/>
                    <a:pt x="13179" y="27016"/>
                  </a:cubicBezTo>
                  <a:close/>
                </a:path>
              </a:pathLst>
            </a:custGeom>
            <a:grpFill/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  <p:grpSp>
        <p:nvGrpSpPr>
          <p:cNvPr id="860" name="Bild 3">
            <a:extLst>
              <a:ext uri="{FF2B5EF4-FFF2-40B4-BE49-F238E27FC236}">
                <a16:creationId xmlns:a16="http://schemas.microsoft.com/office/drawing/2014/main" id="{825614BA-865B-D4C8-FAA3-C5AC1756A77B}"/>
              </a:ext>
            </a:extLst>
          </p:cNvPr>
          <p:cNvGrpSpPr/>
          <p:nvPr/>
        </p:nvGrpSpPr>
        <p:grpSpPr>
          <a:xfrm>
            <a:off x="443145" y="1986645"/>
            <a:ext cx="622889" cy="429592"/>
            <a:chOff x="7648547" y="2669638"/>
            <a:chExt cx="483151" cy="333218"/>
          </a:xfrm>
          <a:solidFill>
            <a:schemeClr val="bg1"/>
          </a:solidFill>
        </p:grpSpPr>
        <p:sp>
          <p:nvSpPr>
            <p:cNvPr id="861" name="Frihandsfigur: Form 860">
              <a:extLst>
                <a:ext uri="{FF2B5EF4-FFF2-40B4-BE49-F238E27FC236}">
                  <a16:creationId xmlns:a16="http://schemas.microsoft.com/office/drawing/2014/main" id="{60D5471C-5121-9338-F446-3802CB2A7FC8}"/>
                </a:ext>
              </a:extLst>
            </p:cNvPr>
            <p:cNvSpPr/>
            <p:nvPr/>
          </p:nvSpPr>
          <p:spPr>
            <a:xfrm>
              <a:off x="7768068" y="2747291"/>
              <a:ext cx="244059" cy="151149"/>
            </a:xfrm>
            <a:custGeom>
              <a:avLst/>
              <a:gdLst>
                <a:gd name="connsiteX0" fmla="*/ 244060 w 244059"/>
                <a:gd name="connsiteY0" fmla="*/ 6792 h 151149"/>
                <a:gd name="connsiteX1" fmla="*/ 243755 w 244059"/>
                <a:gd name="connsiteY1" fmla="*/ 4967 h 151149"/>
                <a:gd name="connsiteX2" fmla="*/ 243755 w 244059"/>
                <a:gd name="connsiteY2" fmla="*/ 4765 h 151149"/>
                <a:gd name="connsiteX3" fmla="*/ 243705 w 244059"/>
                <a:gd name="connsiteY3" fmla="*/ 4613 h 151149"/>
                <a:gd name="connsiteX4" fmla="*/ 242793 w 244059"/>
                <a:gd name="connsiteY4" fmla="*/ 2889 h 151149"/>
                <a:gd name="connsiteX5" fmla="*/ 242590 w 244059"/>
                <a:gd name="connsiteY5" fmla="*/ 2636 h 151149"/>
                <a:gd name="connsiteX6" fmla="*/ 241322 w 244059"/>
                <a:gd name="connsiteY6" fmla="*/ 1419 h 151149"/>
                <a:gd name="connsiteX7" fmla="*/ 241120 w 244059"/>
                <a:gd name="connsiteY7" fmla="*/ 1267 h 151149"/>
                <a:gd name="connsiteX8" fmla="*/ 239396 w 244059"/>
                <a:gd name="connsiteY8" fmla="*/ 406 h 151149"/>
                <a:gd name="connsiteX9" fmla="*/ 238991 w 244059"/>
                <a:gd name="connsiteY9" fmla="*/ 304 h 151149"/>
                <a:gd name="connsiteX10" fmla="*/ 237014 w 244059"/>
                <a:gd name="connsiteY10" fmla="*/ 0 h 151149"/>
                <a:gd name="connsiteX11" fmla="*/ 7046 w 244059"/>
                <a:gd name="connsiteY11" fmla="*/ 0 h 151149"/>
                <a:gd name="connsiteX12" fmla="*/ 5069 w 244059"/>
                <a:gd name="connsiteY12" fmla="*/ 304 h 151149"/>
                <a:gd name="connsiteX13" fmla="*/ 4663 w 244059"/>
                <a:gd name="connsiteY13" fmla="*/ 406 h 151149"/>
                <a:gd name="connsiteX14" fmla="*/ 2940 w 244059"/>
                <a:gd name="connsiteY14" fmla="*/ 1267 h 151149"/>
                <a:gd name="connsiteX15" fmla="*/ 2737 w 244059"/>
                <a:gd name="connsiteY15" fmla="*/ 1419 h 151149"/>
                <a:gd name="connsiteX16" fmla="*/ 1470 w 244059"/>
                <a:gd name="connsiteY16" fmla="*/ 2636 h 151149"/>
                <a:gd name="connsiteX17" fmla="*/ 1267 w 244059"/>
                <a:gd name="connsiteY17" fmla="*/ 2889 h 151149"/>
                <a:gd name="connsiteX18" fmla="*/ 355 w 244059"/>
                <a:gd name="connsiteY18" fmla="*/ 4613 h 151149"/>
                <a:gd name="connsiteX19" fmla="*/ 304 w 244059"/>
                <a:gd name="connsiteY19" fmla="*/ 4765 h 151149"/>
                <a:gd name="connsiteX20" fmla="*/ 304 w 244059"/>
                <a:gd name="connsiteY20" fmla="*/ 4967 h 151149"/>
                <a:gd name="connsiteX21" fmla="*/ 0 w 244059"/>
                <a:gd name="connsiteY21" fmla="*/ 6792 h 151149"/>
                <a:gd name="connsiteX22" fmla="*/ 0 w 244059"/>
                <a:gd name="connsiteY22" fmla="*/ 6995 h 151149"/>
                <a:gd name="connsiteX23" fmla="*/ 0 w 244059"/>
                <a:gd name="connsiteY23" fmla="*/ 7096 h 151149"/>
                <a:gd name="connsiteX24" fmla="*/ 0 w 244059"/>
                <a:gd name="connsiteY24" fmla="*/ 144053 h 151149"/>
                <a:gd name="connsiteX25" fmla="*/ 0 w 244059"/>
                <a:gd name="connsiteY25" fmla="*/ 144155 h 151149"/>
                <a:gd name="connsiteX26" fmla="*/ 0 w 244059"/>
                <a:gd name="connsiteY26" fmla="*/ 144358 h 151149"/>
                <a:gd name="connsiteX27" fmla="*/ 304 w 244059"/>
                <a:gd name="connsiteY27" fmla="*/ 146182 h 151149"/>
                <a:gd name="connsiteX28" fmla="*/ 304 w 244059"/>
                <a:gd name="connsiteY28" fmla="*/ 146385 h 151149"/>
                <a:gd name="connsiteX29" fmla="*/ 355 w 244059"/>
                <a:gd name="connsiteY29" fmla="*/ 146537 h 151149"/>
                <a:gd name="connsiteX30" fmla="*/ 1267 w 244059"/>
                <a:gd name="connsiteY30" fmla="*/ 148261 h 151149"/>
                <a:gd name="connsiteX31" fmla="*/ 1470 w 244059"/>
                <a:gd name="connsiteY31" fmla="*/ 148514 h 151149"/>
                <a:gd name="connsiteX32" fmla="*/ 2737 w 244059"/>
                <a:gd name="connsiteY32" fmla="*/ 149730 h 151149"/>
                <a:gd name="connsiteX33" fmla="*/ 2940 w 244059"/>
                <a:gd name="connsiteY33" fmla="*/ 149882 h 151149"/>
                <a:gd name="connsiteX34" fmla="*/ 4663 w 244059"/>
                <a:gd name="connsiteY34" fmla="*/ 150744 h 151149"/>
                <a:gd name="connsiteX35" fmla="*/ 5069 w 244059"/>
                <a:gd name="connsiteY35" fmla="*/ 150846 h 151149"/>
                <a:gd name="connsiteX36" fmla="*/ 7046 w 244059"/>
                <a:gd name="connsiteY36" fmla="*/ 151150 h 151149"/>
                <a:gd name="connsiteX37" fmla="*/ 237014 w 244059"/>
                <a:gd name="connsiteY37" fmla="*/ 151150 h 151149"/>
                <a:gd name="connsiteX38" fmla="*/ 238991 w 244059"/>
                <a:gd name="connsiteY38" fmla="*/ 150846 h 151149"/>
                <a:gd name="connsiteX39" fmla="*/ 239396 w 244059"/>
                <a:gd name="connsiteY39" fmla="*/ 150744 h 151149"/>
                <a:gd name="connsiteX40" fmla="*/ 241120 w 244059"/>
                <a:gd name="connsiteY40" fmla="*/ 149882 h 151149"/>
                <a:gd name="connsiteX41" fmla="*/ 241322 w 244059"/>
                <a:gd name="connsiteY41" fmla="*/ 149730 h 151149"/>
                <a:gd name="connsiteX42" fmla="*/ 242590 w 244059"/>
                <a:gd name="connsiteY42" fmla="*/ 148514 h 151149"/>
                <a:gd name="connsiteX43" fmla="*/ 242793 w 244059"/>
                <a:gd name="connsiteY43" fmla="*/ 148261 h 151149"/>
                <a:gd name="connsiteX44" fmla="*/ 243705 w 244059"/>
                <a:gd name="connsiteY44" fmla="*/ 146537 h 151149"/>
                <a:gd name="connsiteX45" fmla="*/ 243755 w 244059"/>
                <a:gd name="connsiteY45" fmla="*/ 146385 h 151149"/>
                <a:gd name="connsiteX46" fmla="*/ 243755 w 244059"/>
                <a:gd name="connsiteY46" fmla="*/ 146182 h 151149"/>
                <a:gd name="connsiteX47" fmla="*/ 244060 w 244059"/>
                <a:gd name="connsiteY47" fmla="*/ 144358 h 151149"/>
                <a:gd name="connsiteX48" fmla="*/ 244060 w 244059"/>
                <a:gd name="connsiteY48" fmla="*/ 144155 h 151149"/>
                <a:gd name="connsiteX49" fmla="*/ 244060 w 244059"/>
                <a:gd name="connsiteY49" fmla="*/ 144053 h 151149"/>
                <a:gd name="connsiteX50" fmla="*/ 244060 w 244059"/>
                <a:gd name="connsiteY50" fmla="*/ 7096 h 151149"/>
                <a:gd name="connsiteX51" fmla="*/ 244060 w 244059"/>
                <a:gd name="connsiteY51" fmla="*/ 6995 h 151149"/>
                <a:gd name="connsiteX52" fmla="*/ 244060 w 244059"/>
                <a:gd name="connsiteY52" fmla="*/ 6792 h 151149"/>
                <a:gd name="connsiteX53" fmla="*/ 216333 w 244059"/>
                <a:gd name="connsiteY53" fmla="*/ 14142 h 151149"/>
                <a:gd name="connsiteX54" fmla="*/ 122004 w 244059"/>
                <a:gd name="connsiteY54" fmla="*/ 87638 h 151149"/>
                <a:gd name="connsiteX55" fmla="*/ 27675 w 244059"/>
                <a:gd name="connsiteY55" fmla="*/ 14142 h 151149"/>
                <a:gd name="connsiteX56" fmla="*/ 216333 w 244059"/>
                <a:gd name="connsiteY56" fmla="*/ 14142 h 151149"/>
                <a:gd name="connsiteX57" fmla="*/ 229867 w 244059"/>
                <a:gd name="connsiteY57" fmla="*/ 21593 h 151149"/>
                <a:gd name="connsiteX58" fmla="*/ 229867 w 244059"/>
                <a:gd name="connsiteY58" fmla="*/ 129506 h 151149"/>
                <a:gd name="connsiteX59" fmla="*/ 160628 w 244059"/>
                <a:gd name="connsiteY59" fmla="*/ 75575 h 151149"/>
                <a:gd name="connsiteX60" fmla="*/ 229867 w 244059"/>
                <a:gd name="connsiteY60" fmla="*/ 21644 h 151149"/>
                <a:gd name="connsiteX61" fmla="*/ 83330 w 244059"/>
                <a:gd name="connsiteY61" fmla="*/ 75524 h 151149"/>
                <a:gd name="connsiteX62" fmla="*/ 14091 w 244059"/>
                <a:gd name="connsiteY62" fmla="*/ 129455 h 151149"/>
                <a:gd name="connsiteX63" fmla="*/ 14091 w 244059"/>
                <a:gd name="connsiteY63" fmla="*/ 21542 h 151149"/>
                <a:gd name="connsiteX64" fmla="*/ 83330 w 244059"/>
                <a:gd name="connsiteY64" fmla="*/ 75473 h 151149"/>
                <a:gd name="connsiteX65" fmla="*/ 27675 w 244059"/>
                <a:gd name="connsiteY65" fmla="*/ 136907 h 151149"/>
                <a:gd name="connsiteX66" fmla="*/ 94887 w 244059"/>
                <a:gd name="connsiteY66" fmla="*/ 84496 h 151149"/>
                <a:gd name="connsiteX67" fmla="*/ 117645 w 244059"/>
                <a:gd name="connsiteY67" fmla="*/ 102236 h 151149"/>
                <a:gd name="connsiteX68" fmla="*/ 122004 w 244059"/>
                <a:gd name="connsiteY68" fmla="*/ 103757 h 151149"/>
                <a:gd name="connsiteX69" fmla="*/ 126363 w 244059"/>
                <a:gd name="connsiteY69" fmla="*/ 102236 h 151149"/>
                <a:gd name="connsiteX70" fmla="*/ 149122 w 244059"/>
                <a:gd name="connsiteY70" fmla="*/ 84496 h 151149"/>
                <a:gd name="connsiteX71" fmla="*/ 216333 w 244059"/>
                <a:gd name="connsiteY71" fmla="*/ 136907 h 151149"/>
                <a:gd name="connsiteX72" fmla="*/ 27675 w 244059"/>
                <a:gd name="connsiteY72" fmla="*/ 136907 h 151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</a:cxnLst>
              <a:rect l="l" t="t" r="r" b="b"/>
              <a:pathLst>
                <a:path w="244059" h="151149">
                  <a:moveTo>
                    <a:pt x="244060" y="6792"/>
                  </a:moveTo>
                  <a:cubicBezTo>
                    <a:pt x="244060" y="6184"/>
                    <a:pt x="243908" y="5576"/>
                    <a:pt x="243755" y="4967"/>
                  </a:cubicBezTo>
                  <a:cubicBezTo>
                    <a:pt x="243755" y="4917"/>
                    <a:pt x="243755" y="4815"/>
                    <a:pt x="243755" y="4765"/>
                  </a:cubicBezTo>
                  <a:cubicBezTo>
                    <a:pt x="243755" y="4765"/>
                    <a:pt x="243705" y="4663"/>
                    <a:pt x="243705" y="4613"/>
                  </a:cubicBezTo>
                  <a:cubicBezTo>
                    <a:pt x="243502" y="4004"/>
                    <a:pt x="243198" y="3447"/>
                    <a:pt x="242793" y="2889"/>
                  </a:cubicBezTo>
                  <a:cubicBezTo>
                    <a:pt x="242742" y="2788"/>
                    <a:pt x="242640" y="2686"/>
                    <a:pt x="242590" y="2636"/>
                  </a:cubicBezTo>
                  <a:cubicBezTo>
                    <a:pt x="242235" y="2180"/>
                    <a:pt x="241778" y="1774"/>
                    <a:pt x="241322" y="1419"/>
                  </a:cubicBezTo>
                  <a:cubicBezTo>
                    <a:pt x="241272" y="1419"/>
                    <a:pt x="241221" y="1318"/>
                    <a:pt x="241120" y="1267"/>
                  </a:cubicBezTo>
                  <a:cubicBezTo>
                    <a:pt x="240613" y="912"/>
                    <a:pt x="240005" y="608"/>
                    <a:pt x="239396" y="406"/>
                  </a:cubicBezTo>
                  <a:cubicBezTo>
                    <a:pt x="239244" y="406"/>
                    <a:pt x="239143" y="304"/>
                    <a:pt x="238991" y="304"/>
                  </a:cubicBezTo>
                  <a:cubicBezTo>
                    <a:pt x="238383" y="101"/>
                    <a:pt x="237724" y="0"/>
                    <a:pt x="237014" y="0"/>
                  </a:cubicBezTo>
                  <a:lnTo>
                    <a:pt x="7046" y="0"/>
                  </a:lnTo>
                  <a:cubicBezTo>
                    <a:pt x="6336" y="0"/>
                    <a:pt x="5728" y="152"/>
                    <a:pt x="5069" y="304"/>
                  </a:cubicBezTo>
                  <a:cubicBezTo>
                    <a:pt x="4917" y="304"/>
                    <a:pt x="4815" y="406"/>
                    <a:pt x="4663" y="406"/>
                  </a:cubicBezTo>
                  <a:cubicBezTo>
                    <a:pt x="4055" y="608"/>
                    <a:pt x="3497" y="912"/>
                    <a:pt x="2940" y="1267"/>
                  </a:cubicBezTo>
                  <a:cubicBezTo>
                    <a:pt x="2889" y="1267"/>
                    <a:pt x="2838" y="1369"/>
                    <a:pt x="2737" y="1419"/>
                  </a:cubicBezTo>
                  <a:cubicBezTo>
                    <a:pt x="2281" y="1774"/>
                    <a:pt x="1825" y="2180"/>
                    <a:pt x="1470" y="2636"/>
                  </a:cubicBezTo>
                  <a:cubicBezTo>
                    <a:pt x="1419" y="2737"/>
                    <a:pt x="1318" y="2788"/>
                    <a:pt x="1267" y="2889"/>
                  </a:cubicBezTo>
                  <a:cubicBezTo>
                    <a:pt x="912" y="3396"/>
                    <a:pt x="608" y="4004"/>
                    <a:pt x="355" y="4613"/>
                  </a:cubicBezTo>
                  <a:cubicBezTo>
                    <a:pt x="355" y="4613"/>
                    <a:pt x="304" y="4714"/>
                    <a:pt x="304" y="4765"/>
                  </a:cubicBezTo>
                  <a:cubicBezTo>
                    <a:pt x="304" y="4815"/>
                    <a:pt x="304" y="4917"/>
                    <a:pt x="304" y="4967"/>
                  </a:cubicBezTo>
                  <a:cubicBezTo>
                    <a:pt x="101" y="5525"/>
                    <a:pt x="0" y="6133"/>
                    <a:pt x="0" y="6792"/>
                  </a:cubicBezTo>
                  <a:cubicBezTo>
                    <a:pt x="0" y="6843"/>
                    <a:pt x="0" y="6893"/>
                    <a:pt x="0" y="6995"/>
                  </a:cubicBezTo>
                  <a:cubicBezTo>
                    <a:pt x="0" y="6995"/>
                    <a:pt x="0" y="7046"/>
                    <a:pt x="0" y="7096"/>
                  </a:cubicBezTo>
                  <a:lnTo>
                    <a:pt x="0" y="144053"/>
                  </a:lnTo>
                  <a:cubicBezTo>
                    <a:pt x="0" y="144053"/>
                    <a:pt x="0" y="144104"/>
                    <a:pt x="0" y="144155"/>
                  </a:cubicBezTo>
                  <a:cubicBezTo>
                    <a:pt x="0" y="144206"/>
                    <a:pt x="0" y="144256"/>
                    <a:pt x="0" y="144358"/>
                  </a:cubicBezTo>
                  <a:cubicBezTo>
                    <a:pt x="0" y="144966"/>
                    <a:pt x="152" y="145574"/>
                    <a:pt x="304" y="146182"/>
                  </a:cubicBezTo>
                  <a:cubicBezTo>
                    <a:pt x="304" y="146233"/>
                    <a:pt x="304" y="146334"/>
                    <a:pt x="304" y="146385"/>
                  </a:cubicBezTo>
                  <a:cubicBezTo>
                    <a:pt x="304" y="146385"/>
                    <a:pt x="355" y="146486"/>
                    <a:pt x="355" y="146537"/>
                  </a:cubicBezTo>
                  <a:cubicBezTo>
                    <a:pt x="557" y="147145"/>
                    <a:pt x="862" y="147703"/>
                    <a:pt x="1267" y="148261"/>
                  </a:cubicBezTo>
                  <a:cubicBezTo>
                    <a:pt x="1318" y="148362"/>
                    <a:pt x="1419" y="148463"/>
                    <a:pt x="1470" y="148514"/>
                  </a:cubicBezTo>
                  <a:cubicBezTo>
                    <a:pt x="1825" y="148970"/>
                    <a:pt x="2281" y="149376"/>
                    <a:pt x="2737" y="149730"/>
                  </a:cubicBezTo>
                  <a:cubicBezTo>
                    <a:pt x="2787" y="149730"/>
                    <a:pt x="2838" y="149832"/>
                    <a:pt x="2940" y="149882"/>
                  </a:cubicBezTo>
                  <a:cubicBezTo>
                    <a:pt x="3446" y="150237"/>
                    <a:pt x="4055" y="150541"/>
                    <a:pt x="4663" y="150744"/>
                  </a:cubicBezTo>
                  <a:cubicBezTo>
                    <a:pt x="4815" y="150744"/>
                    <a:pt x="4917" y="150846"/>
                    <a:pt x="5069" y="150846"/>
                  </a:cubicBezTo>
                  <a:cubicBezTo>
                    <a:pt x="5677" y="151048"/>
                    <a:pt x="6336" y="151150"/>
                    <a:pt x="7046" y="151150"/>
                  </a:cubicBezTo>
                  <a:lnTo>
                    <a:pt x="237014" y="151150"/>
                  </a:lnTo>
                  <a:cubicBezTo>
                    <a:pt x="237724" y="151150"/>
                    <a:pt x="238332" y="150998"/>
                    <a:pt x="238991" y="150846"/>
                  </a:cubicBezTo>
                  <a:cubicBezTo>
                    <a:pt x="239143" y="150846"/>
                    <a:pt x="239244" y="150744"/>
                    <a:pt x="239396" y="150744"/>
                  </a:cubicBezTo>
                  <a:cubicBezTo>
                    <a:pt x="240005" y="150541"/>
                    <a:pt x="240562" y="150237"/>
                    <a:pt x="241120" y="149882"/>
                  </a:cubicBezTo>
                  <a:cubicBezTo>
                    <a:pt x="241170" y="149882"/>
                    <a:pt x="241221" y="149781"/>
                    <a:pt x="241322" y="149730"/>
                  </a:cubicBezTo>
                  <a:cubicBezTo>
                    <a:pt x="241778" y="149376"/>
                    <a:pt x="242235" y="148970"/>
                    <a:pt x="242590" y="148514"/>
                  </a:cubicBezTo>
                  <a:cubicBezTo>
                    <a:pt x="242640" y="148413"/>
                    <a:pt x="242742" y="148362"/>
                    <a:pt x="242793" y="148261"/>
                  </a:cubicBezTo>
                  <a:cubicBezTo>
                    <a:pt x="243147" y="147754"/>
                    <a:pt x="243452" y="147145"/>
                    <a:pt x="243705" y="146537"/>
                  </a:cubicBezTo>
                  <a:cubicBezTo>
                    <a:pt x="243705" y="146537"/>
                    <a:pt x="243755" y="146436"/>
                    <a:pt x="243755" y="146385"/>
                  </a:cubicBezTo>
                  <a:cubicBezTo>
                    <a:pt x="243755" y="146334"/>
                    <a:pt x="243755" y="146233"/>
                    <a:pt x="243755" y="146182"/>
                  </a:cubicBezTo>
                  <a:cubicBezTo>
                    <a:pt x="243958" y="145625"/>
                    <a:pt x="244060" y="145017"/>
                    <a:pt x="244060" y="144358"/>
                  </a:cubicBezTo>
                  <a:cubicBezTo>
                    <a:pt x="244060" y="144307"/>
                    <a:pt x="244060" y="144206"/>
                    <a:pt x="244060" y="144155"/>
                  </a:cubicBezTo>
                  <a:cubicBezTo>
                    <a:pt x="244060" y="144155"/>
                    <a:pt x="244060" y="144104"/>
                    <a:pt x="244060" y="144053"/>
                  </a:cubicBezTo>
                  <a:lnTo>
                    <a:pt x="244060" y="7096"/>
                  </a:lnTo>
                  <a:cubicBezTo>
                    <a:pt x="244060" y="7096"/>
                    <a:pt x="244060" y="7046"/>
                    <a:pt x="244060" y="6995"/>
                  </a:cubicBezTo>
                  <a:cubicBezTo>
                    <a:pt x="244060" y="6944"/>
                    <a:pt x="244060" y="6843"/>
                    <a:pt x="244060" y="6792"/>
                  </a:cubicBezTo>
                  <a:close/>
                  <a:moveTo>
                    <a:pt x="216333" y="14142"/>
                  </a:moveTo>
                  <a:lnTo>
                    <a:pt x="122004" y="87638"/>
                  </a:lnTo>
                  <a:lnTo>
                    <a:pt x="27675" y="14142"/>
                  </a:lnTo>
                  <a:lnTo>
                    <a:pt x="216333" y="14142"/>
                  </a:lnTo>
                  <a:close/>
                  <a:moveTo>
                    <a:pt x="229867" y="21593"/>
                  </a:moveTo>
                  <a:lnTo>
                    <a:pt x="229867" y="129506"/>
                  </a:lnTo>
                  <a:lnTo>
                    <a:pt x="160628" y="75575"/>
                  </a:lnTo>
                  <a:lnTo>
                    <a:pt x="229867" y="21644"/>
                  </a:lnTo>
                  <a:close/>
                  <a:moveTo>
                    <a:pt x="83330" y="75524"/>
                  </a:moveTo>
                  <a:lnTo>
                    <a:pt x="14091" y="129455"/>
                  </a:lnTo>
                  <a:lnTo>
                    <a:pt x="14091" y="21542"/>
                  </a:lnTo>
                  <a:lnTo>
                    <a:pt x="83330" y="75473"/>
                  </a:lnTo>
                  <a:close/>
                  <a:moveTo>
                    <a:pt x="27675" y="136907"/>
                  </a:moveTo>
                  <a:lnTo>
                    <a:pt x="94887" y="84496"/>
                  </a:lnTo>
                  <a:lnTo>
                    <a:pt x="117645" y="102236"/>
                  </a:lnTo>
                  <a:cubicBezTo>
                    <a:pt x="118912" y="103250"/>
                    <a:pt x="120484" y="103757"/>
                    <a:pt x="122004" y="103757"/>
                  </a:cubicBezTo>
                  <a:cubicBezTo>
                    <a:pt x="123525" y="103757"/>
                    <a:pt x="125096" y="103250"/>
                    <a:pt x="126363" y="102236"/>
                  </a:cubicBezTo>
                  <a:lnTo>
                    <a:pt x="149122" y="84496"/>
                  </a:lnTo>
                  <a:lnTo>
                    <a:pt x="216333" y="136907"/>
                  </a:lnTo>
                  <a:lnTo>
                    <a:pt x="27675" y="136907"/>
                  </a:lnTo>
                  <a:close/>
                </a:path>
              </a:pathLst>
            </a:custGeom>
            <a:grpFill/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862" name="Frihandsfigur: Form 861">
              <a:extLst>
                <a:ext uri="{FF2B5EF4-FFF2-40B4-BE49-F238E27FC236}">
                  <a16:creationId xmlns:a16="http://schemas.microsoft.com/office/drawing/2014/main" id="{7965DF80-7982-B7AB-1A8D-D4C6B2AF0FBC}"/>
                </a:ext>
              </a:extLst>
            </p:cNvPr>
            <p:cNvSpPr/>
            <p:nvPr/>
          </p:nvSpPr>
          <p:spPr>
            <a:xfrm>
              <a:off x="7648547" y="2669638"/>
              <a:ext cx="483151" cy="333218"/>
            </a:xfrm>
            <a:custGeom>
              <a:avLst/>
              <a:gdLst>
                <a:gd name="connsiteX0" fmla="*/ 475498 w 483151"/>
                <a:gd name="connsiteY0" fmla="*/ 284103 h 333218"/>
                <a:gd name="connsiteX1" fmla="*/ 453753 w 483151"/>
                <a:gd name="connsiteY1" fmla="*/ 284103 h 333218"/>
                <a:gd name="connsiteX2" fmla="*/ 453753 w 483151"/>
                <a:gd name="connsiteY2" fmla="*/ 23164 h 333218"/>
                <a:gd name="connsiteX3" fmla="*/ 430589 w 483151"/>
                <a:gd name="connsiteY3" fmla="*/ 0 h 333218"/>
                <a:gd name="connsiteX4" fmla="*/ 52512 w 483151"/>
                <a:gd name="connsiteY4" fmla="*/ 0 h 333218"/>
                <a:gd name="connsiteX5" fmla="*/ 29348 w 483151"/>
                <a:gd name="connsiteY5" fmla="*/ 23164 h 333218"/>
                <a:gd name="connsiteX6" fmla="*/ 29348 w 483151"/>
                <a:gd name="connsiteY6" fmla="*/ 284103 h 333218"/>
                <a:gd name="connsiteX7" fmla="*/ 7603 w 483151"/>
                <a:gd name="connsiteY7" fmla="*/ 284103 h 333218"/>
                <a:gd name="connsiteX8" fmla="*/ 0 w 483151"/>
                <a:gd name="connsiteY8" fmla="*/ 291706 h 333218"/>
                <a:gd name="connsiteX9" fmla="*/ 0 w 483151"/>
                <a:gd name="connsiteY9" fmla="*/ 310004 h 333218"/>
                <a:gd name="connsiteX10" fmla="*/ 23215 w 483151"/>
                <a:gd name="connsiteY10" fmla="*/ 333219 h 333218"/>
                <a:gd name="connsiteX11" fmla="*/ 459937 w 483151"/>
                <a:gd name="connsiteY11" fmla="*/ 333219 h 333218"/>
                <a:gd name="connsiteX12" fmla="*/ 483152 w 483151"/>
                <a:gd name="connsiteY12" fmla="*/ 310004 h 333218"/>
                <a:gd name="connsiteX13" fmla="*/ 483152 w 483151"/>
                <a:gd name="connsiteY13" fmla="*/ 291706 h 333218"/>
                <a:gd name="connsiteX14" fmla="*/ 475549 w 483151"/>
                <a:gd name="connsiteY14" fmla="*/ 284103 h 333218"/>
                <a:gd name="connsiteX15" fmla="*/ 44503 w 483151"/>
                <a:gd name="connsiteY15" fmla="*/ 23164 h 333218"/>
                <a:gd name="connsiteX16" fmla="*/ 52461 w 483151"/>
                <a:gd name="connsiteY16" fmla="*/ 15206 h 333218"/>
                <a:gd name="connsiteX17" fmla="*/ 430538 w 483151"/>
                <a:gd name="connsiteY17" fmla="*/ 15206 h 333218"/>
                <a:gd name="connsiteX18" fmla="*/ 438496 w 483151"/>
                <a:gd name="connsiteY18" fmla="*/ 23164 h 333218"/>
                <a:gd name="connsiteX19" fmla="*/ 438496 w 483151"/>
                <a:gd name="connsiteY19" fmla="*/ 284103 h 333218"/>
                <a:gd name="connsiteX20" fmla="*/ 44452 w 483151"/>
                <a:gd name="connsiteY20" fmla="*/ 284103 h 333218"/>
                <a:gd name="connsiteX21" fmla="*/ 44452 w 483151"/>
                <a:gd name="connsiteY21" fmla="*/ 23164 h 333218"/>
                <a:gd name="connsiteX22" fmla="*/ 467895 w 483151"/>
                <a:gd name="connsiteY22" fmla="*/ 310004 h 333218"/>
                <a:gd name="connsiteX23" fmla="*/ 459886 w 483151"/>
                <a:gd name="connsiteY23" fmla="*/ 318013 h 333218"/>
                <a:gd name="connsiteX24" fmla="*/ 23164 w 483151"/>
                <a:gd name="connsiteY24" fmla="*/ 318013 h 333218"/>
                <a:gd name="connsiteX25" fmla="*/ 15155 w 483151"/>
                <a:gd name="connsiteY25" fmla="*/ 310004 h 333218"/>
                <a:gd name="connsiteX26" fmla="*/ 15155 w 483151"/>
                <a:gd name="connsiteY26" fmla="*/ 299309 h 333218"/>
                <a:gd name="connsiteX27" fmla="*/ 467895 w 483151"/>
                <a:gd name="connsiteY27" fmla="*/ 299309 h 333218"/>
                <a:gd name="connsiteX28" fmla="*/ 467895 w 483151"/>
                <a:gd name="connsiteY28" fmla="*/ 310004 h 333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483151" h="333218">
                  <a:moveTo>
                    <a:pt x="475498" y="284103"/>
                  </a:moveTo>
                  <a:lnTo>
                    <a:pt x="453753" y="284103"/>
                  </a:lnTo>
                  <a:lnTo>
                    <a:pt x="453753" y="23164"/>
                  </a:lnTo>
                  <a:cubicBezTo>
                    <a:pt x="453753" y="10391"/>
                    <a:pt x="443362" y="0"/>
                    <a:pt x="430589" y="0"/>
                  </a:cubicBezTo>
                  <a:lnTo>
                    <a:pt x="52512" y="0"/>
                  </a:lnTo>
                  <a:cubicBezTo>
                    <a:pt x="39739" y="0"/>
                    <a:pt x="29348" y="10391"/>
                    <a:pt x="29348" y="23164"/>
                  </a:cubicBezTo>
                  <a:lnTo>
                    <a:pt x="29348" y="284103"/>
                  </a:lnTo>
                  <a:lnTo>
                    <a:pt x="7603" y="284103"/>
                  </a:lnTo>
                  <a:cubicBezTo>
                    <a:pt x="3396" y="284103"/>
                    <a:pt x="0" y="287499"/>
                    <a:pt x="0" y="291706"/>
                  </a:cubicBezTo>
                  <a:lnTo>
                    <a:pt x="0" y="310004"/>
                  </a:lnTo>
                  <a:cubicBezTo>
                    <a:pt x="0" y="322828"/>
                    <a:pt x="10441" y="333219"/>
                    <a:pt x="23215" y="333219"/>
                  </a:cubicBezTo>
                  <a:lnTo>
                    <a:pt x="459937" y="333219"/>
                  </a:lnTo>
                  <a:cubicBezTo>
                    <a:pt x="472760" y="333219"/>
                    <a:pt x="483152" y="322777"/>
                    <a:pt x="483152" y="310004"/>
                  </a:cubicBezTo>
                  <a:lnTo>
                    <a:pt x="483152" y="291706"/>
                  </a:lnTo>
                  <a:cubicBezTo>
                    <a:pt x="483152" y="287499"/>
                    <a:pt x="479755" y="284103"/>
                    <a:pt x="475549" y="284103"/>
                  </a:cubicBezTo>
                  <a:close/>
                  <a:moveTo>
                    <a:pt x="44503" y="23164"/>
                  </a:moveTo>
                  <a:cubicBezTo>
                    <a:pt x="44503" y="18754"/>
                    <a:pt x="48102" y="15206"/>
                    <a:pt x="52461" y="15206"/>
                  </a:cubicBezTo>
                  <a:lnTo>
                    <a:pt x="430538" y="15206"/>
                  </a:lnTo>
                  <a:cubicBezTo>
                    <a:pt x="434948" y="15206"/>
                    <a:pt x="438496" y="18805"/>
                    <a:pt x="438496" y="23164"/>
                  </a:cubicBezTo>
                  <a:lnTo>
                    <a:pt x="438496" y="284103"/>
                  </a:lnTo>
                  <a:lnTo>
                    <a:pt x="44452" y="284103"/>
                  </a:lnTo>
                  <a:lnTo>
                    <a:pt x="44452" y="23164"/>
                  </a:lnTo>
                  <a:close/>
                  <a:moveTo>
                    <a:pt x="467895" y="310004"/>
                  </a:moveTo>
                  <a:cubicBezTo>
                    <a:pt x="467895" y="314414"/>
                    <a:pt x="464296" y="318013"/>
                    <a:pt x="459886" y="318013"/>
                  </a:cubicBezTo>
                  <a:lnTo>
                    <a:pt x="23164" y="318013"/>
                  </a:lnTo>
                  <a:cubicBezTo>
                    <a:pt x="18754" y="318013"/>
                    <a:pt x="15155" y="314414"/>
                    <a:pt x="15155" y="310004"/>
                  </a:cubicBezTo>
                  <a:lnTo>
                    <a:pt x="15155" y="299309"/>
                  </a:lnTo>
                  <a:lnTo>
                    <a:pt x="467895" y="299309"/>
                  </a:lnTo>
                  <a:lnTo>
                    <a:pt x="467895" y="310004"/>
                  </a:lnTo>
                  <a:close/>
                </a:path>
              </a:pathLst>
            </a:custGeom>
            <a:grpFill/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  <p:grpSp>
        <p:nvGrpSpPr>
          <p:cNvPr id="906" name="Bild 3">
            <a:extLst>
              <a:ext uri="{FF2B5EF4-FFF2-40B4-BE49-F238E27FC236}">
                <a16:creationId xmlns:a16="http://schemas.microsoft.com/office/drawing/2014/main" id="{60176470-75FF-C1F4-9054-383C80609761}"/>
              </a:ext>
            </a:extLst>
          </p:cNvPr>
          <p:cNvGrpSpPr/>
          <p:nvPr/>
        </p:nvGrpSpPr>
        <p:grpSpPr>
          <a:xfrm>
            <a:off x="8066850" y="1959133"/>
            <a:ext cx="484616" cy="484616"/>
            <a:chOff x="3586310" y="3236728"/>
            <a:chExt cx="375897" cy="375897"/>
          </a:xfrm>
          <a:solidFill>
            <a:schemeClr val="bg1"/>
          </a:solidFill>
        </p:grpSpPr>
        <p:grpSp>
          <p:nvGrpSpPr>
            <p:cNvPr id="907" name="Bild 3">
              <a:extLst>
                <a:ext uri="{FF2B5EF4-FFF2-40B4-BE49-F238E27FC236}">
                  <a16:creationId xmlns:a16="http://schemas.microsoft.com/office/drawing/2014/main" id="{4C6C0805-A449-7C88-6BE1-1626F51A7DC3}"/>
                </a:ext>
              </a:extLst>
            </p:cNvPr>
            <p:cNvGrpSpPr/>
            <p:nvPr/>
          </p:nvGrpSpPr>
          <p:grpSpPr>
            <a:xfrm>
              <a:off x="3586310" y="3236728"/>
              <a:ext cx="375897" cy="375897"/>
              <a:chOff x="3586310" y="3236728"/>
              <a:chExt cx="375897" cy="375897"/>
            </a:xfrm>
            <a:grpFill/>
          </p:grpSpPr>
          <p:sp>
            <p:nvSpPr>
              <p:cNvPr id="908" name="Frihandsfigur: Form 907">
                <a:extLst>
                  <a:ext uri="{FF2B5EF4-FFF2-40B4-BE49-F238E27FC236}">
                    <a16:creationId xmlns:a16="http://schemas.microsoft.com/office/drawing/2014/main" id="{1715953B-9A07-0E35-B8F3-AE94F50522C0}"/>
                  </a:ext>
                </a:extLst>
              </p:cNvPr>
              <p:cNvSpPr/>
              <p:nvPr/>
            </p:nvSpPr>
            <p:spPr>
              <a:xfrm>
                <a:off x="3717134" y="3326141"/>
                <a:ext cx="114249" cy="162909"/>
              </a:xfrm>
              <a:custGeom>
                <a:avLst/>
                <a:gdLst>
                  <a:gd name="connsiteX0" fmla="*/ 57125 w 114249"/>
                  <a:gd name="connsiteY0" fmla="*/ 0 h 162909"/>
                  <a:gd name="connsiteX1" fmla="*/ 0 w 114249"/>
                  <a:gd name="connsiteY1" fmla="*/ 57125 h 162909"/>
                  <a:gd name="connsiteX2" fmla="*/ 7603 w 114249"/>
                  <a:gd name="connsiteY2" fmla="*/ 64728 h 162909"/>
                  <a:gd name="connsiteX3" fmla="*/ 15206 w 114249"/>
                  <a:gd name="connsiteY3" fmla="*/ 57125 h 162909"/>
                  <a:gd name="connsiteX4" fmla="*/ 57125 w 114249"/>
                  <a:gd name="connsiteY4" fmla="*/ 15206 h 162909"/>
                  <a:gd name="connsiteX5" fmla="*/ 99043 w 114249"/>
                  <a:gd name="connsiteY5" fmla="*/ 57125 h 162909"/>
                  <a:gd name="connsiteX6" fmla="*/ 57125 w 114249"/>
                  <a:gd name="connsiteY6" fmla="*/ 99043 h 162909"/>
                  <a:gd name="connsiteX7" fmla="*/ 49522 w 114249"/>
                  <a:gd name="connsiteY7" fmla="*/ 106646 h 162909"/>
                  <a:gd name="connsiteX8" fmla="*/ 49522 w 114249"/>
                  <a:gd name="connsiteY8" fmla="*/ 155306 h 162909"/>
                  <a:gd name="connsiteX9" fmla="*/ 57125 w 114249"/>
                  <a:gd name="connsiteY9" fmla="*/ 162909 h 162909"/>
                  <a:gd name="connsiteX10" fmla="*/ 64728 w 114249"/>
                  <a:gd name="connsiteY10" fmla="*/ 155306 h 162909"/>
                  <a:gd name="connsiteX11" fmla="*/ 64728 w 114249"/>
                  <a:gd name="connsiteY11" fmla="*/ 113742 h 162909"/>
                  <a:gd name="connsiteX12" fmla="*/ 114249 w 114249"/>
                  <a:gd name="connsiteY12" fmla="*/ 57125 h 162909"/>
                  <a:gd name="connsiteX13" fmla="*/ 57125 w 114249"/>
                  <a:gd name="connsiteY13" fmla="*/ 0 h 1629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14249" h="162909">
                    <a:moveTo>
                      <a:pt x="57125" y="0"/>
                    </a:moveTo>
                    <a:cubicBezTo>
                      <a:pt x="25648" y="0"/>
                      <a:pt x="0" y="25648"/>
                      <a:pt x="0" y="57125"/>
                    </a:cubicBezTo>
                    <a:cubicBezTo>
                      <a:pt x="0" y="61332"/>
                      <a:pt x="3396" y="64728"/>
                      <a:pt x="7603" y="64728"/>
                    </a:cubicBezTo>
                    <a:cubicBezTo>
                      <a:pt x="11810" y="64728"/>
                      <a:pt x="15206" y="61332"/>
                      <a:pt x="15206" y="57125"/>
                    </a:cubicBezTo>
                    <a:cubicBezTo>
                      <a:pt x="15206" y="34011"/>
                      <a:pt x="34011" y="15206"/>
                      <a:pt x="57125" y="15206"/>
                    </a:cubicBezTo>
                    <a:cubicBezTo>
                      <a:pt x="80238" y="15206"/>
                      <a:pt x="99043" y="34011"/>
                      <a:pt x="99043" y="57125"/>
                    </a:cubicBezTo>
                    <a:cubicBezTo>
                      <a:pt x="99043" y="80238"/>
                      <a:pt x="80238" y="99043"/>
                      <a:pt x="57125" y="99043"/>
                    </a:cubicBezTo>
                    <a:cubicBezTo>
                      <a:pt x="52918" y="99043"/>
                      <a:pt x="49522" y="102439"/>
                      <a:pt x="49522" y="106646"/>
                    </a:cubicBezTo>
                    <a:lnTo>
                      <a:pt x="49522" y="155306"/>
                    </a:lnTo>
                    <a:cubicBezTo>
                      <a:pt x="49522" y="159513"/>
                      <a:pt x="52918" y="162909"/>
                      <a:pt x="57125" y="162909"/>
                    </a:cubicBezTo>
                    <a:cubicBezTo>
                      <a:pt x="61332" y="162909"/>
                      <a:pt x="64728" y="159513"/>
                      <a:pt x="64728" y="155306"/>
                    </a:cubicBezTo>
                    <a:lnTo>
                      <a:pt x="64728" y="113742"/>
                    </a:lnTo>
                    <a:cubicBezTo>
                      <a:pt x="92656" y="109992"/>
                      <a:pt x="114249" y="86067"/>
                      <a:pt x="114249" y="57125"/>
                    </a:cubicBezTo>
                    <a:cubicBezTo>
                      <a:pt x="114249" y="25648"/>
                      <a:pt x="88601" y="0"/>
                      <a:pt x="57125" y="0"/>
                    </a:cubicBezTo>
                    <a:close/>
                  </a:path>
                </a:pathLst>
              </a:custGeom>
              <a:grpFill/>
              <a:ln w="50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909" name="Frihandsfigur: Form 908">
                <a:extLst>
                  <a:ext uri="{FF2B5EF4-FFF2-40B4-BE49-F238E27FC236}">
                    <a16:creationId xmlns:a16="http://schemas.microsoft.com/office/drawing/2014/main" id="{10A6B66A-0A74-89FE-CE17-6776FEAE917A}"/>
                  </a:ext>
                </a:extLst>
              </p:cNvPr>
              <p:cNvSpPr/>
              <p:nvPr/>
            </p:nvSpPr>
            <p:spPr>
              <a:xfrm>
                <a:off x="3586310" y="3236728"/>
                <a:ext cx="375897" cy="375897"/>
              </a:xfrm>
              <a:custGeom>
                <a:avLst/>
                <a:gdLst>
                  <a:gd name="connsiteX0" fmla="*/ 187949 w 375897"/>
                  <a:gd name="connsiteY0" fmla="*/ 0 h 375897"/>
                  <a:gd name="connsiteX1" fmla="*/ 0 w 375897"/>
                  <a:gd name="connsiteY1" fmla="*/ 187949 h 375897"/>
                  <a:gd name="connsiteX2" fmla="*/ 187949 w 375897"/>
                  <a:gd name="connsiteY2" fmla="*/ 375897 h 375897"/>
                  <a:gd name="connsiteX3" fmla="*/ 375897 w 375897"/>
                  <a:gd name="connsiteY3" fmla="*/ 187949 h 375897"/>
                  <a:gd name="connsiteX4" fmla="*/ 187949 w 375897"/>
                  <a:gd name="connsiteY4" fmla="*/ 0 h 375897"/>
                  <a:gd name="connsiteX5" fmla="*/ 187949 w 375897"/>
                  <a:gd name="connsiteY5" fmla="*/ 360691 h 375897"/>
                  <a:gd name="connsiteX6" fmla="*/ 15206 w 375897"/>
                  <a:gd name="connsiteY6" fmla="*/ 187949 h 375897"/>
                  <a:gd name="connsiteX7" fmla="*/ 187949 w 375897"/>
                  <a:gd name="connsiteY7" fmla="*/ 15206 h 375897"/>
                  <a:gd name="connsiteX8" fmla="*/ 360691 w 375897"/>
                  <a:gd name="connsiteY8" fmla="*/ 187949 h 375897"/>
                  <a:gd name="connsiteX9" fmla="*/ 187949 w 375897"/>
                  <a:gd name="connsiteY9" fmla="*/ 360691 h 3758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75897" h="375897">
                    <a:moveTo>
                      <a:pt x="187949" y="0"/>
                    </a:moveTo>
                    <a:cubicBezTo>
                      <a:pt x="84293" y="0"/>
                      <a:pt x="0" y="84344"/>
                      <a:pt x="0" y="187949"/>
                    </a:cubicBezTo>
                    <a:cubicBezTo>
                      <a:pt x="0" y="291554"/>
                      <a:pt x="84344" y="375897"/>
                      <a:pt x="187949" y="375897"/>
                    </a:cubicBezTo>
                    <a:cubicBezTo>
                      <a:pt x="291554" y="375897"/>
                      <a:pt x="375897" y="291554"/>
                      <a:pt x="375897" y="187949"/>
                    </a:cubicBezTo>
                    <a:cubicBezTo>
                      <a:pt x="375897" y="84344"/>
                      <a:pt x="291554" y="0"/>
                      <a:pt x="187949" y="0"/>
                    </a:cubicBezTo>
                    <a:close/>
                    <a:moveTo>
                      <a:pt x="187949" y="360691"/>
                    </a:moveTo>
                    <a:cubicBezTo>
                      <a:pt x="92707" y="360691"/>
                      <a:pt x="15206" y="283190"/>
                      <a:pt x="15206" y="187949"/>
                    </a:cubicBezTo>
                    <a:cubicBezTo>
                      <a:pt x="15206" y="92707"/>
                      <a:pt x="92707" y="15206"/>
                      <a:pt x="187949" y="15206"/>
                    </a:cubicBezTo>
                    <a:cubicBezTo>
                      <a:pt x="283190" y="15206"/>
                      <a:pt x="360691" y="92707"/>
                      <a:pt x="360691" y="187949"/>
                    </a:cubicBezTo>
                    <a:cubicBezTo>
                      <a:pt x="360691" y="283190"/>
                      <a:pt x="283190" y="360691"/>
                      <a:pt x="187949" y="360691"/>
                    </a:cubicBezTo>
                    <a:close/>
                  </a:path>
                </a:pathLst>
              </a:custGeom>
              <a:grpFill/>
              <a:ln w="50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  <p:sp>
          <p:nvSpPr>
            <p:cNvPr id="910" name="Frihandsfigur: Form 909">
              <a:extLst>
                <a:ext uri="{FF2B5EF4-FFF2-40B4-BE49-F238E27FC236}">
                  <a16:creationId xmlns:a16="http://schemas.microsoft.com/office/drawing/2014/main" id="{23A776ED-D7DE-5AAA-25D5-B3FFE9F00170}"/>
                </a:ext>
              </a:extLst>
            </p:cNvPr>
            <p:cNvSpPr/>
            <p:nvPr/>
          </p:nvSpPr>
          <p:spPr>
            <a:xfrm>
              <a:off x="3764121" y="3513836"/>
              <a:ext cx="20274" cy="20274"/>
            </a:xfrm>
            <a:custGeom>
              <a:avLst/>
              <a:gdLst>
                <a:gd name="connsiteX0" fmla="*/ 20275 w 20274"/>
                <a:gd name="connsiteY0" fmla="*/ 10137 h 20274"/>
                <a:gd name="connsiteX1" fmla="*/ 10138 w 20274"/>
                <a:gd name="connsiteY1" fmla="*/ 20275 h 20274"/>
                <a:gd name="connsiteX2" fmla="*/ 0 w 20274"/>
                <a:gd name="connsiteY2" fmla="*/ 10137 h 20274"/>
                <a:gd name="connsiteX3" fmla="*/ 10138 w 20274"/>
                <a:gd name="connsiteY3" fmla="*/ 0 h 20274"/>
                <a:gd name="connsiteX4" fmla="*/ 20275 w 20274"/>
                <a:gd name="connsiteY4" fmla="*/ 10137 h 20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274" h="20274">
                  <a:moveTo>
                    <a:pt x="20275" y="10137"/>
                  </a:moveTo>
                  <a:cubicBezTo>
                    <a:pt x="20275" y="15736"/>
                    <a:pt x="15736" y="20275"/>
                    <a:pt x="10138" y="20275"/>
                  </a:cubicBezTo>
                  <a:cubicBezTo>
                    <a:pt x="4539" y="20275"/>
                    <a:pt x="0" y="15736"/>
                    <a:pt x="0" y="10137"/>
                  </a:cubicBezTo>
                  <a:cubicBezTo>
                    <a:pt x="0" y="4539"/>
                    <a:pt x="4539" y="0"/>
                    <a:pt x="10138" y="0"/>
                  </a:cubicBezTo>
                  <a:cubicBezTo>
                    <a:pt x="15736" y="0"/>
                    <a:pt x="20275" y="4539"/>
                    <a:pt x="20275" y="10137"/>
                  </a:cubicBezTo>
                  <a:close/>
                </a:path>
              </a:pathLst>
            </a:custGeom>
            <a:grpFill/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  <p:grpSp>
        <p:nvGrpSpPr>
          <p:cNvPr id="911" name="Bild 3">
            <a:extLst>
              <a:ext uri="{FF2B5EF4-FFF2-40B4-BE49-F238E27FC236}">
                <a16:creationId xmlns:a16="http://schemas.microsoft.com/office/drawing/2014/main" id="{E0C176A7-8996-DF1C-F387-57BA82622C3D}"/>
              </a:ext>
            </a:extLst>
          </p:cNvPr>
          <p:cNvGrpSpPr/>
          <p:nvPr/>
        </p:nvGrpSpPr>
        <p:grpSpPr>
          <a:xfrm>
            <a:off x="8978636" y="1975405"/>
            <a:ext cx="608906" cy="452073"/>
            <a:chOff x="4125928" y="3249349"/>
            <a:chExt cx="472304" cy="350655"/>
          </a:xfrm>
          <a:solidFill>
            <a:schemeClr val="bg1"/>
          </a:solidFill>
        </p:grpSpPr>
        <p:sp>
          <p:nvSpPr>
            <p:cNvPr id="912" name="Frihandsfigur: Form 911">
              <a:extLst>
                <a:ext uri="{FF2B5EF4-FFF2-40B4-BE49-F238E27FC236}">
                  <a16:creationId xmlns:a16="http://schemas.microsoft.com/office/drawing/2014/main" id="{EE7B99FA-369B-1EAC-5B6F-9AEAD8FA372A}"/>
                </a:ext>
              </a:extLst>
            </p:cNvPr>
            <p:cNvSpPr/>
            <p:nvPr/>
          </p:nvSpPr>
          <p:spPr>
            <a:xfrm>
              <a:off x="4125928" y="3249349"/>
              <a:ext cx="472304" cy="350655"/>
            </a:xfrm>
            <a:custGeom>
              <a:avLst/>
              <a:gdLst>
                <a:gd name="connsiteX0" fmla="*/ 103149 w 472304"/>
                <a:gd name="connsiteY0" fmla="*/ 267275 h 350655"/>
                <a:gd name="connsiteX1" fmla="*/ 103149 w 472304"/>
                <a:gd name="connsiteY1" fmla="*/ 302654 h 350655"/>
                <a:gd name="connsiteX2" fmla="*/ 106849 w 472304"/>
                <a:gd name="connsiteY2" fmla="*/ 309193 h 350655"/>
                <a:gd name="connsiteX3" fmla="*/ 110752 w 472304"/>
                <a:gd name="connsiteY3" fmla="*/ 310257 h 350655"/>
                <a:gd name="connsiteX4" fmla="*/ 114351 w 472304"/>
                <a:gd name="connsiteY4" fmla="*/ 309345 h 350655"/>
                <a:gd name="connsiteX5" fmla="*/ 218868 w 472304"/>
                <a:gd name="connsiteY5" fmla="*/ 243046 h 350655"/>
                <a:gd name="connsiteX6" fmla="*/ 240714 w 472304"/>
                <a:gd name="connsiteY6" fmla="*/ 271786 h 350655"/>
                <a:gd name="connsiteX7" fmla="*/ 357853 w 472304"/>
                <a:gd name="connsiteY7" fmla="*/ 349743 h 350655"/>
                <a:gd name="connsiteX8" fmla="*/ 361452 w 472304"/>
                <a:gd name="connsiteY8" fmla="*/ 350655 h 350655"/>
                <a:gd name="connsiteX9" fmla="*/ 365354 w 472304"/>
                <a:gd name="connsiteY9" fmla="*/ 349591 h 350655"/>
                <a:gd name="connsiteX10" fmla="*/ 369055 w 472304"/>
                <a:gd name="connsiteY10" fmla="*/ 343052 h 350655"/>
                <a:gd name="connsiteX11" fmla="*/ 369055 w 472304"/>
                <a:gd name="connsiteY11" fmla="*/ 307672 h 350655"/>
                <a:gd name="connsiteX12" fmla="*/ 472305 w 472304"/>
                <a:gd name="connsiteY12" fmla="*/ 175987 h 350655"/>
                <a:gd name="connsiteX13" fmla="*/ 336716 w 472304"/>
                <a:gd name="connsiteY13" fmla="*/ 40398 h 350655"/>
                <a:gd name="connsiteX14" fmla="*/ 253791 w 472304"/>
                <a:gd name="connsiteY14" fmla="*/ 68935 h 350655"/>
                <a:gd name="connsiteX15" fmla="*/ 232553 w 472304"/>
                <a:gd name="connsiteY15" fmla="*/ 41006 h 350655"/>
                <a:gd name="connsiteX16" fmla="*/ 135589 w 472304"/>
                <a:gd name="connsiteY16" fmla="*/ 0 h 350655"/>
                <a:gd name="connsiteX17" fmla="*/ 0 w 472304"/>
                <a:gd name="connsiteY17" fmla="*/ 135589 h 350655"/>
                <a:gd name="connsiteX18" fmla="*/ 103250 w 472304"/>
                <a:gd name="connsiteY18" fmla="*/ 267275 h 350655"/>
                <a:gd name="connsiteX19" fmla="*/ 336665 w 472304"/>
                <a:gd name="connsiteY19" fmla="*/ 55604 h 350655"/>
                <a:gd name="connsiteX20" fmla="*/ 457048 w 472304"/>
                <a:gd name="connsiteY20" fmla="*/ 175987 h 350655"/>
                <a:gd name="connsiteX21" fmla="*/ 359779 w 472304"/>
                <a:gd name="connsiteY21" fmla="*/ 294240 h 350655"/>
                <a:gd name="connsiteX22" fmla="*/ 353747 w 472304"/>
                <a:gd name="connsiteY22" fmla="*/ 301691 h 350655"/>
                <a:gd name="connsiteX23" fmla="*/ 353747 w 472304"/>
                <a:gd name="connsiteY23" fmla="*/ 330228 h 350655"/>
                <a:gd name="connsiteX24" fmla="*/ 251713 w 472304"/>
                <a:gd name="connsiteY24" fmla="*/ 261395 h 350655"/>
                <a:gd name="connsiteX25" fmla="*/ 230374 w 472304"/>
                <a:gd name="connsiteY25" fmla="*/ 232503 h 350655"/>
                <a:gd name="connsiteX26" fmla="*/ 231438 w 472304"/>
                <a:gd name="connsiteY26" fmla="*/ 231388 h 350655"/>
                <a:gd name="connsiteX27" fmla="*/ 271076 w 472304"/>
                <a:gd name="connsiteY27" fmla="*/ 135690 h 350655"/>
                <a:gd name="connsiteX28" fmla="*/ 260685 w 472304"/>
                <a:gd name="connsiteY28" fmla="*/ 82874 h 350655"/>
                <a:gd name="connsiteX29" fmla="*/ 336615 w 472304"/>
                <a:gd name="connsiteY29" fmla="*/ 55553 h 350655"/>
                <a:gd name="connsiteX30" fmla="*/ 135538 w 472304"/>
                <a:gd name="connsiteY30" fmla="*/ 15206 h 350655"/>
                <a:gd name="connsiteX31" fmla="*/ 221706 w 472304"/>
                <a:gd name="connsiteY31" fmla="*/ 51650 h 350655"/>
                <a:gd name="connsiteX32" fmla="*/ 244516 w 472304"/>
                <a:gd name="connsiteY32" fmla="*/ 83938 h 350655"/>
                <a:gd name="connsiteX33" fmla="*/ 244871 w 472304"/>
                <a:gd name="connsiteY33" fmla="*/ 84699 h 350655"/>
                <a:gd name="connsiteX34" fmla="*/ 255920 w 472304"/>
                <a:gd name="connsiteY34" fmla="*/ 135487 h 350655"/>
                <a:gd name="connsiteX35" fmla="*/ 220389 w 472304"/>
                <a:gd name="connsiteY35" fmla="*/ 220997 h 350655"/>
                <a:gd name="connsiteX36" fmla="*/ 118355 w 472304"/>
                <a:gd name="connsiteY36" fmla="*/ 289830 h 350655"/>
                <a:gd name="connsiteX37" fmla="*/ 118355 w 472304"/>
                <a:gd name="connsiteY37" fmla="*/ 261293 h 350655"/>
                <a:gd name="connsiteX38" fmla="*/ 112323 w 472304"/>
                <a:gd name="connsiteY38" fmla="*/ 253842 h 350655"/>
                <a:gd name="connsiteX39" fmla="*/ 15054 w 472304"/>
                <a:gd name="connsiteY39" fmla="*/ 135589 h 350655"/>
                <a:gd name="connsiteX40" fmla="*/ 135436 w 472304"/>
                <a:gd name="connsiteY40" fmla="*/ 15206 h 350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472304" h="350655">
                  <a:moveTo>
                    <a:pt x="103149" y="267275"/>
                  </a:moveTo>
                  <a:lnTo>
                    <a:pt x="103149" y="302654"/>
                  </a:lnTo>
                  <a:cubicBezTo>
                    <a:pt x="103149" y="305341"/>
                    <a:pt x="104568" y="307824"/>
                    <a:pt x="106849" y="309193"/>
                  </a:cubicBezTo>
                  <a:cubicBezTo>
                    <a:pt x="108065" y="309902"/>
                    <a:pt x="109383" y="310257"/>
                    <a:pt x="110752" y="310257"/>
                  </a:cubicBezTo>
                  <a:cubicBezTo>
                    <a:pt x="111968" y="310257"/>
                    <a:pt x="113185" y="309953"/>
                    <a:pt x="114351" y="309345"/>
                  </a:cubicBezTo>
                  <a:cubicBezTo>
                    <a:pt x="117493" y="307672"/>
                    <a:pt x="183387" y="272394"/>
                    <a:pt x="218868" y="243046"/>
                  </a:cubicBezTo>
                  <a:cubicBezTo>
                    <a:pt x="224596" y="252778"/>
                    <a:pt x="231742" y="262256"/>
                    <a:pt x="240714" y="271786"/>
                  </a:cubicBezTo>
                  <a:cubicBezTo>
                    <a:pt x="269555" y="302451"/>
                    <a:pt x="354254" y="347817"/>
                    <a:pt x="357853" y="349743"/>
                  </a:cubicBezTo>
                  <a:cubicBezTo>
                    <a:pt x="358968" y="350351"/>
                    <a:pt x="360184" y="350655"/>
                    <a:pt x="361452" y="350655"/>
                  </a:cubicBezTo>
                  <a:cubicBezTo>
                    <a:pt x="362820" y="350655"/>
                    <a:pt x="364138" y="350300"/>
                    <a:pt x="365354" y="349591"/>
                  </a:cubicBezTo>
                  <a:cubicBezTo>
                    <a:pt x="367635" y="348222"/>
                    <a:pt x="369055" y="345738"/>
                    <a:pt x="369055" y="343052"/>
                  </a:cubicBezTo>
                  <a:lnTo>
                    <a:pt x="369055" y="307672"/>
                  </a:lnTo>
                  <a:cubicBezTo>
                    <a:pt x="430184" y="291909"/>
                    <a:pt x="472305" y="238585"/>
                    <a:pt x="472305" y="175987"/>
                  </a:cubicBezTo>
                  <a:cubicBezTo>
                    <a:pt x="472305" y="101223"/>
                    <a:pt x="411480" y="40398"/>
                    <a:pt x="336716" y="40398"/>
                  </a:cubicBezTo>
                  <a:cubicBezTo>
                    <a:pt x="306760" y="40398"/>
                    <a:pt x="277665" y="50485"/>
                    <a:pt x="253791" y="68935"/>
                  </a:cubicBezTo>
                  <a:cubicBezTo>
                    <a:pt x="248064" y="58949"/>
                    <a:pt x="240968" y="49521"/>
                    <a:pt x="232553" y="41006"/>
                  </a:cubicBezTo>
                  <a:cubicBezTo>
                    <a:pt x="206551" y="14598"/>
                    <a:pt x="172083" y="0"/>
                    <a:pt x="135589" y="0"/>
                  </a:cubicBezTo>
                  <a:cubicBezTo>
                    <a:pt x="60825" y="0"/>
                    <a:pt x="0" y="60825"/>
                    <a:pt x="0" y="135589"/>
                  </a:cubicBezTo>
                  <a:cubicBezTo>
                    <a:pt x="0" y="198238"/>
                    <a:pt x="42172" y="251561"/>
                    <a:pt x="103250" y="267275"/>
                  </a:cubicBezTo>
                  <a:close/>
                  <a:moveTo>
                    <a:pt x="336665" y="55604"/>
                  </a:moveTo>
                  <a:cubicBezTo>
                    <a:pt x="403066" y="55604"/>
                    <a:pt x="457048" y="109637"/>
                    <a:pt x="457048" y="175987"/>
                  </a:cubicBezTo>
                  <a:cubicBezTo>
                    <a:pt x="457048" y="233415"/>
                    <a:pt x="417055" y="282024"/>
                    <a:pt x="359779" y="294240"/>
                  </a:cubicBezTo>
                  <a:cubicBezTo>
                    <a:pt x="356281" y="295000"/>
                    <a:pt x="353747" y="298092"/>
                    <a:pt x="353747" y="301691"/>
                  </a:cubicBezTo>
                  <a:lnTo>
                    <a:pt x="353747" y="330228"/>
                  </a:lnTo>
                  <a:cubicBezTo>
                    <a:pt x="329569" y="316745"/>
                    <a:pt x="272901" y="283951"/>
                    <a:pt x="251713" y="261395"/>
                  </a:cubicBezTo>
                  <a:cubicBezTo>
                    <a:pt x="242691" y="251764"/>
                    <a:pt x="235696" y="242286"/>
                    <a:pt x="230374" y="232503"/>
                  </a:cubicBezTo>
                  <a:cubicBezTo>
                    <a:pt x="230729" y="232148"/>
                    <a:pt x="231134" y="231743"/>
                    <a:pt x="231438" y="231388"/>
                  </a:cubicBezTo>
                  <a:cubicBezTo>
                    <a:pt x="258252" y="202851"/>
                    <a:pt x="270468" y="173351"/>
                    <a:pt x="271076" y="135690"/>
                  </a:cubicBezTo>
                  <a:cubicBezTo>
                    <a:pt x="271380" y="117341"/>
                    <a:pt x="267781" y="99499"/>
                    <a:pt x="260685" y="82874"/>
                  </a:cubicBezTo>
                  <a:cubicBezTo>
                    <a:pt x="282328" y="65285"/>
                    <a:pt x="309041" y="55553"/>
                    <a:pt x="336615" y="55553"/>
                  </a:cubicBezTo>
                  <a:close/>
                  <a:moveTo>
                    <a:pt x="135538" y="15206"/>
                  </a:moveTo>
                  <a:cubicBezTo>
                    <a:pt x="167978" y="15206"/>
                    <a:pt x="198542" y="28132"/>
                    <a:pt x="221706" y="51650"/>
                  </a:cubicBezTo>
                  <a:cubicBezTo>
                    <a:pt x="231236" y="61332"/>
                    <a:pt x="238889" y="72229"/>
                    <a:pt x="244516" y="83938"/>
                  </a:cubicBezTo>
                  <a:cubicBezTo>
                    <a:pt x="244617" y="84192"/>
                    <a:pt x="244718" y="84445"/>
                    <a:pt x="244871" y="84699"/>
                  </a:cubicBezTo>
                  <a:cubicBezTo>
                    <a:pt x="252372" y="100513"/>
                    <a:pt x="256225" y="117797"/>
                    <a:pt x="255920" y="135487"/>
                  </a:cubicBezTo>
                  <a:cubicBezTo>
                    <a:pt x="255363" y="169549"/>
                    <a:pt x="244769" y="195096"/>
                    <a:pt x="220389" y="220997"/>
                  </a:cubicBezTo>
                  <a:cubicBezTo>
                    <a:pt x="199201" y="243553"/>
                    <a:pt x="142533" y="276347"/>
                    <a:pt x="118355" y="289830"/>
                  </a:cubicBezTo>
                  <a:lnTo>
                    <a:pt x="118355" y="261293"/>
                  </a:lnTo>
                  <a:cubicBezTo>
                    <a:pt x="118355" y="257695"/>
                    <a:pt x="115820" y="254603"/>
                    <a:pt x="112323" y="253842"/>
                  </a:cubicBezTo>
                  <a:cubicBezTo>
                    <a:pt x="55046" y="241627"/>
                    <a:pt x="15054" y="193017"/>
                    <a:pt x="15054" y="135589"/>
                  </a:cubicBezTo>
                  <a:cubicBezTo>
                    <a:pt x="15054" y="69188"/>
                    <a:pt x="69087" y="15206"/>
                    <a:pt x="135436" y="15206"/>
                  </a:cubicBezTo>
                  <a:close/>
                </a:path>
              </a:pathLst>
            </a:custGeom>
            <a:grpFill/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913" name="Frihandsfigur: Form 912">
              <a:extLst>
                <a:ext uri="{FF2B5EF4-FFF2-40B4-BE49-F238E27FC236}">
                  <a16:creationId xmlns:a16="http://schemas.microsoft.com/office/drawing/2014/main" id="{060858DD-7F0A-52C1-1519-22F37236DAF6}"/>
                </a:ext>
              </a:extLst>
            </p:cNvPr>
            <p:cNvSpPr/>
            <p:nvPr/>
          </p:nvSpPr>
          <p:spPr>
            <a:xfrm>
              <a:off x="4222943" y="3322745"/>
              <a:ext cx="76943" cy="100665"/>
            </a:xfrm>
            <a:custGeom>
              <a:avLst/>
              <a:gdLst>
                <a:gd name="connsiteX0" fmla="*/ 7603 w 76943"/>
                <a:gd name="connsiteY0" fmla="*/ 46075 h 100665"/>
                <a:gd name="connsiteX1" fmla="*/ 15206 w 76943"/>
                <a:gd name="connsiteY1" fmla="*/ 38472 h 100665"/>
                <a:gd name="connsiteX2" fmla="*/ 38472 w 76943"/>
                <a:gd name="connsiteY2" fmla="*/ 15206 h 100665"/>
                <a:gd name="connsiteX3" fmla="*/ 61737 w 76943"/>
                <a:gd name="connsiteY3" fmla="*/ 38472 h 100665"/>
                <a:gd name="connsiteX4" fmla="*/ 38472 w 76943"/>
                <a:gd name="connsiteY4" fmla="*/ 61737 h 100665"/>
                <a:gd name="connsiteX5" fmla="*/ 30869 w 76943"/>
                <a:gd name="connsiteY5" fmla="*/ 69340 h 100665"/>
                <a:gd name="connsiteX6" fmla="*/ 30869 w 76943"/>
                <a:gd name="connsiteY6" fmla="*/ 93062 h 100665"/>
                <a:gd name="connsiteX7" fmla="*/ 38472 w 76943"/>
                <a:gd name="connsiteY7" fmla="*/ 100665 h 100665"/>
                <a:gd name="connsiteX8" fmla="*/ 46075 w 76943"/>
                <a:gd name="connsiteY8" fmla="*/ 93062 h 100665"/>
                <a:gd name="connsiteX9" fmla="*/ 46075 w 76943"/>
                <a:gd name="connsiteY9" fmla="*/ 76183 h 100665"/>
                <a:gd name="connsiteX10" fmla="*/ 76943 w 76943"/>
                <a:gd name="connsiteY10" fmla="*/ 38472 h 100665"/>
                <a:gd name="connsiteX11" fmla="*/ 38472 w 76943"/>
                <a:gd name="connsiteY11" fmla="*/ 0 h 100665"/>
                <a:gd name="connsiteX12" fmla="*/ 0 w 76943"/>
                <a:gd name="connsiteY12" fmla="*/ 38472 h 100665"/>
                <a:gd name="connsiteX13" fmla="*/ 7603 w 76943"/>
                <a:gd name="connsiteY13" fmla="*/ 46075 h 100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6943" h="100665">
                  <a:moveTo>
                    <a:pt x="7603" y="46075"/>
                  </a:moveTo>
                  <a:cubicBezTo>
                    <a:pt x="11810" y="46075"/>
                    <a:pt x="15206" y="42679"/>
                    <a:pt x="15206" y="38472"/>
                  </a:cubicBezTo>
                  <a:cubicBezTo>
                    <a:pt x="15206" y="25648"/>
                    <a:pt x="25648" y="15206"/>
                    <a:pt x="38472" y="15206"/>
                  </a:cubicBezTo>
                  <a:cubicBezTo>
                    <a:pt x="51296" y="15206"/>
                    <a:pt x="61737" y="25648"/>
                    <a:pt x="61737" y="38472"/>
                  </a:cubicBezTo>
                  <a:cubicBezTo>
                    <a:pt x="61737" y="51296"/>
                    <a:pt x="51296" y="61737"/>
                    <a:pt x="38472" y="61737"/>
                  </a:cubicBezTo>
                  <a:cubicBezTo>
                    <a:pt x="34265" y="61737"/>
                    <a:pt x="30869" y="65133"/>
                    <a:pt x="30869" y="69340"/>
                  </a:cubicBezTo>
                  <a:lnTo>
                    <a:pt x="30869" y="93062"/>
                  </a:lnTo>
                  <a:cubicBezTo>
                    <a:pt x="30869" y="97269"/>
                    <a:pt x="34265" y="100665"/>
                    <a:pt x="38472" y="100665"/>
                  </a:cubicBezTo>
                  <a:cubicBezTo>
                    <a:pt x="42679" y="100665"/>
                    <a:pt x="46075" y="97269"/>
                    <a:pt x="46075" y="93062"/>
                  </a:cubicBezTo>
                  <a:lnTo>
                    <a:pt x="46075" y="76183"/>
                  </a:lnTo>
                  <a:cubicBezTo>
                    <a:pt x="63663" y="72635"/>
                    <a:pt x="76943" y="57074"/>
                    <a:pt x="76943" y="38472"/>
                  </a:cubicBezTo>
                  <a:cubicBezTo>
                    <a:pt x="76943" y="17234"/>
                    <a:pt x="59659" y="0"/>
                    <a:pt x="38472" y="0"/>
                  </a:cubicBezTo>
                  <a:cubicBezTo>
                    <a:pt x="17285" y="0"/>
                    <a:pt x="0" y="17284"/>
                    <a:pt x="0" y="38472"/>
                  </a:cubicBezTo>
                  <a:cubicBezTo>
                    <a:pt x="0" y="42679"/>
                    <a:pt x="3396" y="46075"/>
                    <a:pt x="7603" y="46075"/>
                  </a:cubicBezTo>
                  <a:close/>
                </a:path>
              </a:pathLst>
            </a:custGeom>
            <a:grpFill/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914" name="Frihandsfigur: Form 913">
              <a:extLst>
                <a:ext uri="{FF2B5EF4-FFF2-40B4-BE49-F238E27FC236}">
                  <a16:creationId xmlns:a16="http://schemas.microsoft.com/office/drawing/2014/main" id="{186F3FCE-CA57-3425-A28C-501818DC4CE2}"/>
                </a:ext>
              </a:extLst>
            </p:cNvPr>
            <p:cNvSpPr/>
            <p:nvPr/>
          </p:nvSpPr>
          <p:spPr>
            <a:xfrm>
              <a:off x="4454990" y="3360304"/>
              <a:ext cx="15206" cy="109129"/>
            </a:xfrm>
            <a:custGeom>
              <a:avLst/>
              <a:gdLst>
                <a:gd name="connsiteX0" fmla="*/ 7603 w 15206"/>
                <a:gd name="connsiteY0" fmla="*/ 109130 h 109129"/>
                <a:gd name="connsiteX1" fmla="*/ 15206 w 15206"/>
                <a:gd name="connsiteY1" fmla="*/ 101527 h 109129"/>
                <a:gd name="connsiteX2" fmla="*/ 15206 w 15206"/>
                <a:gd name="connsiteY2" fmla="*/ 7603 h 109129"/>
                <a:gd name="connsiteX3" fmla="*/ 7603 w 15206"/>
                <a:gd name="connsiteY3" fmla="*/ 0 h 109129"/>
                <a:gd name="connsiteX4" fmla="*/ 0 w 15206"/>
                <a:gd name="connsiteY4" fmla="*/ 7603 h 109129"/>
                <a:gd name="connsiteX5" fmla="*/ 0 w 15206"/>
                <a:gd name="connsiteY5" fmla="*/ 101527 h 109129"/>
                <a:gd name="connsiteX6" fmla="*/ 7603 w 15206"/>
                <a:gd name="connsiteY6" fmla="*/ 109130 h 109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206" h="109129">
                  <a:moveTo>
                    <a:pt x="7603" y="109130"/>
                  </a:moveTo>
                  <a:cubicBezTo>
                    <a:pt x="11810" y="109130"/>
                    <a:pt x="15206" y="105734"/>
                    <a:pt x="15206" y="101527"/>
                  </a:cubicBezTo>
                  <a:lnTo>
                    <a:pt x="15206" y="7603"/>
                  </a:lnTo>
                  <a:cubicBezTo>
                    <a:pt x="15206" y="3396"/>
                    <a:pt x="11810" y="0"/>
                    <a:pt x="7603" y="0"/>
                  </a:cubicBezTo>
                  <a:cubicBezTo>
                    <a:pt x="3396" y="0"/>
                    <a:pt x="0" y="3396"/>
                    <a:pt x="0" y="7603"/>
                  </a:cubicBezTo>
                  <a:lnTo>
                    <a:pt x="0" y="101527"/>
                  </a:lnTo>
                  <a:cubicBezTo>
                    <a:pt x="0" y="105734"/>
                    <a:pt x="3396" y="109130"/>
                    <a:pt x="7603" y="109130"/>
                  </a:cubicBezTo>
                  <a:close/>
                </a:path>
              </a:pathLst>
            </a:custGeom>
            <a:grpFill/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915" name="Frihandsfigur: Form 914">
              <a:extLst>
                <a:ext uri="{FF2B5EF4-FFF2-40B4-BE49-F238E27FC236}">
                  <a16:creationId xmlns:a16="http://schemas.microsoft.com/office/drawing/2014/main" id="{D504CF6A-45B7-5229-908F-4F961BFCC343}"/>
                </a:ext>
              </a:extLst>
            </p:cNvPr>
            <p:cNvSpPr/>
            <p:nvPr/>
          </p:nvSpPr>
          <p:spPr>
            <a:xfrm>
              <a:off x="4252595" y="3435727"/>
              <a:ext cx="17740" cy="17740"/>
            </a:xfrm>
            <a:custGeom>
              <a:avLst/>
              <a:gdLst>
                <a:gd name="connsiteX0" fmla="*/ 17741 w 17740"/>
                <a:gd name="connsiteY0" fmla="*/ 8870 h 17740"/>
                <a:gd name="connsiteX1" fmla="*/ 8870 w 17740"/>
                <a:gd name="connsiteY1" fmla="*/ 17741 h 17740"/>
                <a:gd name="connsiteX2" fmla="*/ 0 w 17740"/>
                <a:gd name="connsiteY2" fmla="*/ 8870 h 17740"/>
                <a:gd name="connsiteX3" fmla="*/ 8870 w 17740"/>
                <a:gd name="connsiteY3" fmla="*/ 0 h 17740"/>
                <a:gd name="connsiteX4" fmla="*/ 17741 w 17740"/>
                <a:gd name="connsiteY4" fmla="*/ 8870 h 17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740" h="17740">
                  <a:moveTo>
                    <a:pt x="17741" y="8870"/>
                  </a:moveTo>
                  <a:cubicBezTo>
                    <a:pt x="17741" y="13769"/>
                    <a:pt x="13769" y="17741"/>
                    <a:pt x="8870" y="17741"/>
                  </a:cubicBezTo>
                  <a:cubicBezTo>
                    <a:pt x="3971" y="17741"/>
                    <a:pt x="0" y="13769"/>
                    <a:pt x="0" y="8870"/>
                  </a:cubicBezTo>
                  <a:cubicBezTo>
                    <a:pt x="0" y="3971"/>
                    <a:pt x="3971" y="0"/>
                    <a:pt x="8870" y="0"/>
                  </a:cubicBezTo>
                  <a:cubicBezTo>
                    <a:pt x="13769" y="0"/>
                    <a:pt x="17741" y="3971"/>
                    <a:pt x="17741" y="8870"/>
                  </a:cubicBezTo>
                  <a:close/>
                </a:path>
              </a:pathLst>
            </a:custGeom>
            <a:grpFill/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916" name="Frihandsfigur: Form 915">
              <a:extLst>
                <a:ext uri="{FF2B5EF4-FFF2-40B4-BE49-F238E27FC236}">
                  <a16:creationId xmlns:a16="http://schemas.microsoft.com/office/drawing/2014/main" id="{CC880D1D-FC3C-061D-294B-09AB8BB477EF}"/>
                </a:ext>
              </a:extLst>
            </p:cNvPr>
            <p:cNvSpPr/>
            <p:nvPr/>
          </p:nvSpPr>
          <p:spPr>
            <a:xfrm>
              <a:off x="4453723" y="3483221"/>
              <a:ext cx="17740" cy="17740"/>
            </a:xfrm>
            <a:custGeom>
              <a:avLst/>
              <a:gdLst>
                <a:gd name="connsiteX0" fmla="*/ 17741 w 17740"/>
                <a:gd name="connsiteY0" fmla="*/ 8870 h 17740"/>
                <a:gd name="connsiteX1" fmla="*/ 8870 w 17740"/>
                <a:gd name="connsiteY1" fmla="*/ 17741 h 17740"/>
                <a:gd name="connsiteX2" fmla="*/ 0 w 17740"/>
                <a:gd name="connsiteY2" fmla="*/ 8870 h 17740"/>
                <a:gd name="connsiteX3" fmla="*/ 8870 w 17740"/>
                <a:gd name="connsiteY3" fmla="*/ 0 h 17740"/>
                <a:gd name="connsiteX4" fmla="*/ 17741 w 17740"/>
                <a:gd name="connsiteY4" fmla="*/ 8870 h 17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740" h="17740">
                  <a:moveTo>
                    <a:pt x="17741" y="8870"/>
                  </a:moveTo>
                  <a:cubicBezTo>
                    <a:pt x="17741" y="13769"/>
                    <a:pt x="13769" y="17741"/>
                    <a:pt x="8870" y="17741"/>
                  </a:cubicBezTo>
                  <a:cubicBezTo>
                    <a:pt x="3971" y="17741"/>
                    <a:pt x="0" y="13769"/>
                    <a:pt x="0" y="8870"/>
                  </a:cubicBezTo>
                  <a:cubicBezTo>
                    <a:pt x="0" y="3971"/>
                    <a:pt x="3971" y="0"/>
                    <a:pt x="8870" y="0"/>
                  </a:cubicBezTo>
                  <a:cubicBezTo>
                    <a:pt x="13769" y="0"/>
                    <a:pt x="17741" y="3971"/>
                    <a:pt x="17741" y="8870"/>
                  </a:cubicBezTo>
                  <a:close/>
                </a:path>
              </a:pathLst>
            </a:custGeom>
            <a:grpFill/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  <p:grpSp>
        <p:nvGrpSpPr>
          <p:cNvPr id="917" name="Bild 3">
            <a:extLst>
              <a:ext uri="{FF2B5EF4-FFF2-40B4-BE49-F238E27FC236}">
                <a16:creationId xmlns:a16="http://schemas.microsoft.com/office/drawing/2014/main" id="{45EFF43A-0B97-3BB6-03A5-208B62DFBBC1}"/>
              </a:ext>
            </a:extLst>
          </p:cNvPr>
          <p:cNvGrpSpPr/>
          <p:nvPr/>
        </p:nvGrpSpPr>
        <p:grpSpPr>
          <a:xfrm>
            <a:off x="1381547" y="2984367"/>
            <a:ext cx="484616" cy="484616"/>
            <a:chOff x="6526177" y="3236728"/>
            <a:chExt cx="375897" cy="375897"/>
          </a:xfrm>
          <a:solidFill>
            <a:schemeClr val="bg1"/>
          </a:solidFill>
        </p:grpSpPr>
        <p:grpSp>
          <p:nvGrpSpPr>
            <p:cNvPr id="918" name="Bild 3">
              <a:extLst>
                <a:ext uri="{FF2B5EF4-FFF2-40B4-BE49-F238E27FC236}">
                  <a16:creationId xmlns:a16="http://schemas.microsoft.com/office/drawing/2014/main" id="{9DE60E02-1D77-D233-7DCF-25D708013551}"/>
                </a:ext>
              </a:extLst>
            </p:cNvPr>
            <p:cNvGrpSpPr/>
            <p:nvPr/>
          </p:nvGrpSpPr>
          <p:grpSpPr>
            <a:xfrm>
              <a:off x="6526177" y="3236728"/>
              <a:ext cx="375897" cy="375897"/>
              <a:chOff x="6526177" y="3236728"/>
              <a:chExt cx="375897" cy="375897"/>
            </a:xfrm>
            <a:grpFill/>
          </p:grpSpPr>
          <p:sp>
            <p:nvSpPr>
              <p:cNvPr id="919" name="Frihandsfigur: Form 918">
                <a:extLst>
                  <a:ext uri="{FF2B5EF4-FFF2-40B4-BE49-F238E27FC236}">
                    <a16:creationId xmlns:a16="http://schemas.microsoft.com/office/drawing/2014/main" id="{78C68408-34AF-9CA4-6E52-83F28E1ADF2B}"/>
                  </a:ext>
                </a:extLst>
              </p:cNvPr>
              <p:cNvSpPr/>
              <p:nvPr/>
            </p:nvSpPr>
            <p:spPr>
              <a:xfrm>
                <a:off x="6706371" y="3375612"/>
                <a:ext cx="15206" cy="130672"/>
              </a:xfrm>
              <a:custGeom>
                <a:avLst/>
                <a:gdLst>
                  <a:gd name="connsiteX0" fmla="*/ 7603 w 15206"/>
                  <a:gd name="connsiteY0" fmla="*/ 0 h 130672"/>
                  <a:gd name="connsiteX1" fmla="*/ 0 w 15206"/>
                  <a:gd name="connsiteY1" fmla="*/ 7603 h 130672"/>
                  <a:gd name="connsiteX2" fmla="*/ 0 w 15206"/>
                  <a:gd name="connsiteY2" fmla="*/ 123069 h 130672"/>
                  <a:gd name="connsiteX3" fmla="*/ 7603 w 15206"/>
                  <a:gd name="connsiteY3" fmla="*/ 130672 h 130672"/>
                  <a:gd name="connsiteX4" fmla="*/ 15206 w 15206"/>
                  <a:gd name="connsiteY4" fmla="*/ 123069 h 130672"/>
                  <a:gd name="connsiteX5" fmla="*/ 15206 w 15206"/>
                  <a:gd name="connsiteY5" fmla="*/ 7603 h 130672"/>
                  <a:gd name="connsiteX6" fmla="*/ 7603 w 15206"/>
                  <a:gd name="connsiteY6" fmla="*/ 0 h 1306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206" h="130672">
                    <a:moveTo>
                      <a:pt x="7603" y="0"/>
                    </a:moveTo>
                    <a:cubicBezTo>
                      <a:pt x="3396" y="0"/>
                      <a:pt x="0" y="3396"/>
                      <a:pt x="0" y="7603"/>
                    </a:cubicBezTo>
                    <a:lnTo>
                      <a:pt x="0" y="123069"/>
                    </a:lnTo>
                    <a:cubicBezTo>
                      <a:pt x="0" y="127276"/>
                      <a:pt x="3396" y="130672"/>
                      <a:pt x="7603" y="130672"/>
                    </a:cubicBezTo>
                    <a:cubicBezTo>
                      <a:pt x="11810" y="130672"/>
                      <a:pt x="15206" y="127276"/>
                      <a:pt x="15206" y="123069"/>
                    </a:cubicBezTo>
                    <a:lnTo>
                      <a:pt x="15206" y="7603"/>
                    </a:lnTo>
                    <a:cubicBezTo>
                      <a:pt x="15206" y="3396"/>
                      <a:pt x="11810" y="0"/>
                      <a:pt x="7603" y="0"/>
                    </a:cubicBezTo>
                    <a:close/>
                  </a:path>
                </a:pathLst>
              </a:custGeom>
              <a:grpFill/>
              <a:ln w="50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920" name="Frihandsfigur: Form 919">
                <a:extLst>
                  <a:ext uri="{FF2B5EF4-FFF2-40B4-BE49-F238E27FC236}">
                    <a16:creationId xmlns:a16="http://schemas.microsoft.com/office/drawing/2014/main" id="{1CCF5885-4E61-7BC6-54C4-2B5CC0193310}"/>
                  </a:ext>
                </a:extLst>
              </p:cNvPr>
              <p:cNvSpPr/>
              <p:nvPr/>
            </p:nvSpPr>
            <p:spPr>
              <a:xfrm>
                <a:off x="6526177" y="3236728"/>
                <a:ext cx="375897" cy="375897"/>
              </a:xfrm>
              <a:custGeom>
                <a:avLst/>
                <a:gdLst>
                  <a:gd name="connsiteX0" fmla="*/ 187949 w 375897"/>
                  <a:gd name="connsiteY0" fmla="*/ 0 h 375897"/>
                  <a:gd name="connsiteX1" fmla="*/ 0 w 375897"/>
                  <a:gd name="connsiteY1" fmla="*/ 187949 h 375897"/>
                  <a:gd name="connsiteX2" fmla="*/ 187949 w 375897"/>
                  <a:gd name="connsiteY2" fmla="*/ 375897 h 375897"/>
                  <a:gd name="connsiteX3" fmla="*/ 375898 w 375897"/>
                  <a:gd name="connsiteY3" fmla="*/ 187949 h 375897"/>
                  <a:gd name="connsiteX4" fmla="*/ 187949 w 375897"/>
                  <a:gd name="connsiteY4" fmla="*/ 0 h 375897"/>
                  <a:gd name="connsiteX5" fmla="*/ 187949 w 375897"/>
                  <a:gd name="connsiteY5" fmla="*/ 360691 h 375897"/>
                  <a:gd name="connsiteX6" fmla="*/ 15206 w 375897"/>
                  <a:gd name="connsiteY6" fmla="*/ 187949 h 375897"/>
                  <a:gd name="connsiteX7" fmla="*/ 187949 w 375897"/>
                  <a:gd name="connsiteY7" fmla="*/ 15206 h 375897"/>
                  <a:gd name="connsiteX8" fmla="*/ 360691 w 375897"/>
                  <a:gd name="connsiteY8" fmla="*/ 187949 h 375897"/>
                  <a:gd name="connsiteX9" fmla="*/ 187949 w 375897"/>
                  <a:gd name="connsiteY9" fmla="*/ 360691 h 3758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75897" h="375897">
                    <a:moveTo>
                      <a:pt x="187949" y="0"/>
                    </a:moveTo>
                    <a:cubicBezTo>
                      <a:pt x="84293" y="0"/>
                      <a:pt x="0" y="84344"/>
                      <a:pt x="0" y="187949"/>
                    </a:cubicBezTo>
                    <a:cubicBezTo>
                      <a:pt x="0" y="291554"/>
                      <a:pt x="84344" y="375897"/>
                      <a:pt x="187949" y="375897"/>
                    </a:cubicBezTo>
                    <a:cubicBezTo>
                      <a:pt x="291554" y="375897"/>
                      <a:pt x="375898" y="291554"/>
                      <a:pt x="375898" y="187949"/>
                    </a:cubicBezTo>
                    <a:cubicBezTo>
                      <a:pt x="375898" y="84344"/>
                      <a:pt x="291554" y="0"/>
                      <a:pt x="187949" y="0"/>
                    </a:cubicBezTo>
                    <a:close/>
                    <a:moveTo>
                      <a:pt x="187949" y="360691"/>
                    </a:moveTo>
                    <a:cubicBezTo>
                      <a:pt x="92707" y="360691"/>
                      <a:pt x="15206" y="283190"/>
                      <a:pt x="15206" y="187949"/>
                    </a:cubicBezTo>
                    <a:cubicBezTo>
                      <a:pt x="15206" y="92707"/>
                      <a:pt x="92707" y="15206"/>
                      <a:pt x="187949" y="15206"/>
                    </a:cubicBezTo>
                    <a:cubicBezTo>
                      <a:pt x="283190" y="15206"/>
                      <a:pt x="360691" y="92707"/>
                      <a:pt x="360691" y="187949"/>
                    </a:cubicBezTo>
                    <a:cubicBezTo>
                      <a:pt x="360691" y="283190"/>
                      <a:pt x="283190" y="360691"/>
                      <a:pt x="187949" y="360691"/>
                    </a:cubicBezTo>
                    <a:close/>
                  </a:path>
                </a:pathLst>
              </a:custGeom>
              <a:grpFill/>
              <a:ln w="50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  <p:sp>
          <p:nvSpPr>
            <p:cNvPr id="921" name="Frihandsfigur: Form 920">
              <a:extLst>
                <a:ext uri="{FF2B5EF4-FFF2-40B4-BE49-F238E27FC236}">
                  <a16:creationId xmlns:a16="http://schemas.microsoft.com/office/drawing/2014/main" id="{6BC8C93F-52C3-1713-D9CD-B1BFB53C3CC0}"/>
                </a:ext>
              </a:extLst>
            </p:cNvPr>
            <p:cNvSpPr/>
            <p:nvPr/>
          </p:nvSpPr>
          <p:spPr>
            <a:xfrm>
              <a:off x="6703836" y="3335873"/>
              <a:ext cx="20274" cy="20274"/>
            </a:xfrm>
            <a:custGeom>
              <a:avLst/>
              <a:gdLst>
                <a:gd name="connsiteX0" fmla="*/ 20275 w 20274"/>
                <a:gd name="connsiteY0" fmla="*/ 10137 h 20274"/>
                <a:gd name="connsiteX1" fmla="*/ 10138 w 20274"/>
                <a:gd name="connsiteY1" fmla="*/ 20275 h 20274"/>
                <a:gd name="connsiteX2" fmla="*/ 0 w 20274"/>
                <a:gd name="connsiteY2" fmla="*/ 10137 h 20274"/>
                <a:gd name="connsiteX3" fmla="*/ 10138 w 20274"/>
                <a:gd name="connsiteY3" fmla="*/ 0 h 20274"/>
                <a:gd name="connsiteX4" fmla="*/ 20275 w 20274"/>
                <a:gd name="connsiteY4" fmla="*/ 10137 h 20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274" h="20274">
                  <a:moveTo>
                    <a:pt x="20275" y="10137"/>
                  </a:moveTo>
                  <a:cubicBezTo>
                    <a:pt x="20275" y="15736"/>
                    <a:pt x="15737" y="20275"/>
                    <a:pt x="10138" y="20275"/>
                  </a:cubicBezTo>
                  <a:cubicBezTo>
                    <a:pt x="4539" y="20275"/>
                    <a:pt x="0" y="15736"/>
                    <a:pt x="0" y="10137"/>
                  </a:cubicBezTo>
                  <a:cubicBezTo>
                    <a:pt x="0" y="4539"/>
                    <a:pt x="4539" y="0"/>
                    <a:pt x="10138" y="0"/>
                  </a:cubicBezTo>
                  <a:cubicBezTo>
                    <a:pt x="15737" y="0"/>
                    <a:pt x="20275" y="4539"/>
                    <a:pt x="20275" y="10137"/>
                  </a:cubicBezTo>
                  <a:close/>
                </a:path>
              </a:pathLst>
            </a:custGeom>
            <a:grpFill/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  <p:grpSp>
        <p:nvGrpSpPr>
          <p:cNvPr id="922" name="Bild 3">
            <a:extLst>
              <a:ext uri="{FF2B5EF4-FFF2-40B4-BE49-F238E27FC236}">
                <a16:creationId xmlns:a16="http://schemas.microsoft.com/office/drawing/2014/main" id="{A5A266EB-59D9-ED1E-4895-DD2BA7010D31}"/>
              </a:ext>
            </a:extLst>
          </p:cNvPr>
          <p:cNvGrpSpPr/>
          <p:nvPr/>
        </p:nvGrpSpPr>
        <p:grpSpPr>
          <a:xfrm>
            <a:off x="2310341" y="2984367"/>
            <a:ext cx="484616" cy="484616"/>
            <a:chOff x="7114150" y="3236728"/>
            <a:chExt cx="375897" cy="375897"/>
          </a:xfrm>
          <a:solidFill>
            <a:schemeClr val="bg1"/>
          </a:solidFill>
        </p:grpSpPr>
        <p:sp>
          <p:nvSpPr>
            <p:cNvPr id="923" name="Frihandsfigur: Form 922">
              <a:extLst>
                <a:ext uri="{FF2B5EF4-FFF2-40B4-BE49-F238E27FC236}">
                  <a16:creationId xmlns:a16="http://schemas.microsoft.com/office/drawing/2014/main" id="{3D97634B-AFD0-47CF-79B9-75209A8DD92E}"/>
                </a:ext>
              </a:extLst>
            </p:cNvPr>
            <p:cNvSpPr/>
            <p:nvPr/>
          </p:nvSpPr>
          <p:spPr>
            <a:xfrm>
              <a:off x="7294344" y="3338356"/>
              <a:ext cx="15206" cy="130672"/>
            </a:xfrm>
            <a:custGeom>
              <a:avLst/>
              <a:gdLst>
                <a:gd name="connsiteX0" fmla="*/ 7603 w 15206"/>
                <a:gd name="connsiteY0" fmla="*/ 130672 h 130672"/>
                <a:gd name="connsiteX1" fmla="*/ 15206 w 15206"/>
                <a:gd name="connsiteY1" fmla="*/ 123069 h 130672"/>
                <a:gd name="connsiteX2" fmla="*/ 15206 w 15206"/>
                <a:gd name="connsiteY2" fmla="*/ 7603 h 130672"/>
                <a:gd name="connsiteX3" fmla="*/ 7603 w 15206"/>
                <a:gd name="connsiteY3" fmla="*/ 0 h 130672"/>
                <a:gd name="connsiteX4" fmla="*/ 0 w 15206"/>
                <a:gd name="connsiteY4" fmla="*/ 7603 h 130672"/>
                <a:gd name="connsiteX5" fmla="*/ 0 w 15206"/>
                <a:gd name="connsiteY5" fmla="*/ 123069 h 130672"/>
                <a:gd name="connsiteX6" fmla="*/ 7603 w 15206"/>
                <a:gd name="connsiteY6" fmla="*/ 130672 h 130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206" h="130672">
                  <a:moveTo>
                    <a:pt x="7603" y="130672"/>
                  </a:moveTo>
                  <a:cubicBezTo>
                    <a:pt x="11810" y="130672"/>
                    <a:pt x="15206" y="127276"/>
                    <a:pt x="15206" y="123069"/>
                  </a:cubicBezTo>
                  <a:lnTo>
                    <a:pt x="15206" y="7603"/>
                  </a:lnTo>
                  <a:cubicBezTo>
                    <a:pt x="15206" y="3396"/>
                    <a:pt x="11810" y="0"/>
                    <a:pt x="7603" y="0"/>
                  </a:cubicBezTo>
                  <a:cubicBezTo>
                    <a:pt x="3396" y="0"/>
                    <a:pt x="0" y="3396"/>
                    <a:pt x="0" y="7603"/>
                  </a:cubicBezTo>
                  <a:lnTo>
                    <a:pt x="0" y="123069"/>
                  </a:lnTo>
                  <a:cubicBezTo>
                    <a:pt x="0" y="127276"/>
                    <a:pt x="3396" y="130672"/>
                    <a:pt x="7603" y="130672"/>
                  </a:cubicBezTo>
                  <a:close/>
                </a:path>
              </a:pathLst>
            </a:custGeom>
            <a:grpFill/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924" name="Frihandsfigur: Form 923">
              <a:extLst>
                <a:ext uri="{FF2B5EF4-FFF2-40B4-BE49-F238E27FC236}">
                  <a16:creationId xmlns:a16="http://schemas.microsoft.com/office/drawing/2014/main" id="{BFFF09FF-9F0D-A048-5223-34287FE125A8}"/>
                </a:ext>
              </a:extLst>
            </p:cNvPr>
            <p:cNvSpPr/>
            <p:nvPr/>
          </p:nvSpPr>
          <p:spPr>
            <a:xfrm>
              <a:off x="7114150" y="3236728"/>
              <a:ext cx="375897" cy="375897"/>
            </a:xfrm>
            <a:custGeom>
              <a:avLst/>
              <a:gdLst>
                <a:gd name="connsiteX0" fmla="*/ 187949 w 375897"/>
                <a:gd name="connsiteY0" fmla="*/ 0 h 375897"/>
                <a:gd name="connsiteX1" fmla="*/ 0 w 375897"/>
                <a:gd name="connsiteY1" fmla="*/ 187949 h 375897"/>
                <a:gd name="connsiteX2" fmla="*/ 187949 w 375897"/>
                <a:gd name="connsiteY2" fmla="*/ 375897 h 375897"/>
                <a:gd name="connsiteX3" fmla="*/ 375898 w 375897"/>
                <a:gd name="connsiteY3" fmla="*/ 187949 h 375897"/>
                <a:gd name="connsiteX4" fmla="*/ 187949 w 375897"/>
                <a:gd name="connsiteY4" fmla="*/ 0 h 375897"/>
                <a:gd name="connsiteX5" fmla="*/ 187949 w 375897"/>
                <a:gd name="connsiteY5" fmla="*/ 360691 h 375897"/>
                <a:gd name="connsiteX6" fmla="*/ 15206 w 375897"/>
                <a:gd name="connsiteY6" fmla="*/ 187949 h 375897"/>
                <a:gd name="connsiteX7" fmla="*/ 187949 w 375897"/>
                <a:gd name="connsiteY7" fmla="*/ 15206 h 375897"/>
                <a:gd name="connsiteX8" fmla="*/ 360691 w 375897"/>
                <a:gd name="connsiteY8" fmla="*/ 187949 h 375897"/>
                <a:gd name="connsiteX9" fmla="*/ 187949 w 375897"/>
                <a:gd name="connsiteY9" fmla="*/ 360691 h 375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75897" h="375897">
                  <a:moveTo>
                    <a:pt x="187949" y="0"/>
                  </a:moveTo>
                  <a:cubicBezTo>
                    <a:pt x="84293" y="0"/>
                    <a:pt x="0" y="84344"/>
                    <a:pt x="0" y="187949"/>
                  </a:cubicBezTo>
                  <a:cubicBezTo>
                    <a:pt x="0" y="291554"/>
                    <a:pt x="84344" y="375897"/>
                    <a:pt x="187949" y="375897"/>
                  </a:cubicBezTo>
                  <a:cubicBezTo>
                    <a:pt x="291554" y="375897"/>
                    <a:pt x="375898" y="291554"/>
                    <a:pt x="375898" y="187949"/>
                  </a:cubicBezTo>
                  <a:cubicBezTo>
                    <a:pt x="375898" y="84344"/>
                    <a:pt x="291554" y="0"/>
                    <a:pt x="187949" y="0"/>
                  </a:cubicBezTo>
                  <a:close/>
                  <a:moveTo>
                    <a:pt x="187949" y="360691"/>
                  </a:moveTo>
                  <a:cubicBezTo>
                    <a:pt x="92707" y="360691"/>
                    <a:pt x="15206" y="283190"/>
                    <a:pt x="15206" y="187949"/>
                  </a:cubicBezTo>
                  <a:cubicBezTo>
                    <a:pt x="15206" y="92707"/>
                    <a:pt x="92707" y="15206"/>
                    <a:pt x="187949" y="15206"/>
                  </a:cubicBezTo>
                  <a:cubicBezTo>
                    <a:pt x="283190" y="15206"/>
                    <a:pt x="360691" y="92707"/>
                    <a:pt x="360691" y="187949"/>
                  </a:cubicBezTo>
                  <a:cubicBezTo>
                    <a:pt x="360691" y="283190"/>
                    <a:pt x="283190" y="360691"/>
                    <a:pt x="187949" y="360691"/>
                  </a:cubicBezTo>
                  <a:close/>
                </a:path>
              </a:pathLst>
            </a:custGeom>
            <a:grpFill/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925" name="Frihandsfigur: Form 924">
              <a:extLst>
                <a:ext uri="{FF2B5EF4-FFF2-40B4-BE49-F238E27FC236}">
                  <a16:creationId xmlns:a16="http://schemas.microsoft.com/office/drawing/2014/main" id="{F6919BB8-56DE-DE51-336F-C9BDB7591EF1}"/>
                </a:ext>
              </a:extLst>
            </p:cNvPr>
            <p:cNvSpPr/>
            <p:nvPr/>
          </p:nvSpPr>
          <p:spPr>
            <a:xfrm>
              <a:off x="7291810" y="3488543"/>
              <a:ext cx="20274" cy="20274"/>
            </a:xfrm>
            <a:custGeom>
              <a:avLst/>
              <a:gdLst>
                <a:gd name="connsiteX0" fmla="*/ 20275 w 20274"/>
                <a:gd name="connsiteY0" fmla="*/ 10138 h 20274"/>
                <a:gd name="connsiteX1" fmla="*/ 10138 w 20274"/>
                <a:gd name="connsiteY1" fmla="*/ 20275 h 20274"/>
                <a:gd name="connsiteX2" fmla="*/ 0 w 20274"/>
                <a:gd name="connsiteY2" fmla="*/ 10138 h 20274"/>
                <a:gd name="connsiteX3" fmla="*/ 10138 w 20274"/>
                <a:gd name="connsiteY3" fmla="*/ 0 h 20274"/>
                <a:gd name="connsiteX4" fmla="*/ 20275 w 20274"/>
                <a:gd name="connsiteY4" fmla="*/ 10138 h 20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274" h="20274">
                  <a:moveTo>
                    <a:pt x="20275" y="10138"/>
                  </a:moveTo>
                  <a:cubicBezTo>
                    <a:pt x="20275" y="15736"/>
                    <a:pt x="15737" y="20275"/>
                    <a:pt x="10138" y="20275"/>
                  </a:cubicBezTo>
                  <a:cubicBezTo>
                    <a:pt x="4539" y="20275"/>
                    <a:pt x="0" y="15736"/>
                    <a:pt x="0" y="10138"/>
                  </a:cubicBezTo>
                  <a:cubicBezTo>
                    <a:pt x="0" y="4539"/>
                    <a:pt x="4539" y="0"/>
                    <a:pt x="10138" y="0"/>
                  </a:cubicBezTo>
                  <a:cubicBezTo>
                    <a:pt x="15737" y="0"/>
                    <a:pt x="20275" y="4539"/>
                    <a:pt x="20275" y="10138"/>
                  </a:cubicBezTo>
                  <a:close/>
                </a:path>
              </a:pathLst>
            </a:custGeom>
            <a:grpFill/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  <p:grpSp>
        <p:nvGrpSpPr>
          <p:cNvPr id="926" name="Bild 3">
            <a:extLst>
              <a:ext uri="{FF2B5EF4-FFF2-40B4-BE49-F238E27FC236}">
                <a16:creationId xmlns:a16="http://schemas.microsoft.com/office/drawing/2014/main" id="{0D4ED555-4868-24B1-C141-A0FD4B693F85}"/>
              </a:ext>
            </a:extLst>
          </p:cNvPr>
          <p:cNvGrpSpPr/>
          <p:nvPr/>
        </p:nvGrpSpPr>
        <p:grpSpPr>
          <a:xfrm>
            <a:off x="5119344" y="2996326"/>
            <a:ext cx="482002" cy="460698"/>
            <a:chOff x="8879135" y="3246004"/>
            <a:chExt cx="373870" cy="357345"/>
          </a:xfrm>
          <a:solidFill>
            <a:schemeClr val="bg1"/>
          </a:solidFill>
        </p:grpSpPr>
        <p:sp>
          <p:nvSpPr>
            <p:cNvPr id="927" name="Frihandsfigur: Form 926">
              <a:extLst>
                <a:ext uri="{FF2B5EF4-FFF2-40B4-BE49-F238E27FC236}">
                  <a16:creationId xmlns:a16="http://schemas.microsoft.com/office/drawing/2014/main" id="{0EF72CF3-115E-DED5-4531-3233F8E42C96}"/>
                </a:ext>
              </a:extLst>
            </p:cNvPr>
            <p:cNvSpPr/>
            <p:nvPr/>
          </p:nvSpPr>
          <p:spPr>
            <a:xfrm>
              <a:off x="8974579" y="3246004"/>
              <a:ext cx="182981" cy="182981"/>
            </a:xfrm>
            <a:custGeom>
              <a:avLst/>
              <a:gdLst>
                <a:gd name="connsiteX0" fmla="*/ 91490 w 182981"/>
                <a:gd name="connsiteY0" fmla="*/ 182981 h 182981"/>
                <a:gd name="connsiteX1" fmla="*/ 182981 w 182981"/>
                <a:gd name="connsiteY1" fmla="*/ 91491 h 182981"/>
                <a:gd name="connsiteX2" fmla="*/ 91490 w 182981"/>
                <a:gd name="connsiteY2" fmla="*/ 0 h 182981"/>
                <a:gd name="connsiteX3" fmla="*/ 0 w 182981"/>
                <a:gd name="connsiteY3" fmla="*/ 91491 h 182981"/>
                <a:gd name="connsiteX4" fmla="*/ 91490 w 182981"/>
                <a:gd name="connsiteY4" fmla="*/ 182981 h 182981"/>
                <a:gd name="connsiteX5" fmla="*/ 91490 w 182981"/>
                <a:gd name="connsiteY5" fmla="*/ 15257 h 182981"/>
                <a:gd name="connsiteX6" fmla="*/ 167775 w 182981"/>
                <a:gd name="connsiteY6" fmla="*/ 91541 h 182981"/>
                <a:gd name="connsiteX7" fmla="*/ 91490 w 182981"/>
                <a:gd name="connsiteY7" fmla="*/ 167826 h 182981"/>
                <a:gd name="connsiteX8" fmla="*/ 16220 w 182981"/>
                <a:gd name="connsiteY8" fmla="*/ 103250 h 182981"/>
                <a:gd name="connsiteX9" fmla="*/ 60825 w 182981"/>
                <a:gd name="connsiteY9" fmla="*/ 123474 h 182981"/>
                <a:gd name="connsiteX10" fmla="*/ 63917 w 182981"/>
                <a:gd name="connsiteY10" fmla="*/ 131584 h 182981"/>
                <a:gd name="connsiteX11" fmla="*/ 73851 w 182981"/>
                <a:gd name="connsiteY11" fmla="*/ 137261 h 182981"/>
                <a:gd name="connsiteX12" fmla="*/ 75727 w 182981"/>
                <a:gd name="connsiteY12" fmla="*/ 137363 h 182981"/>
                <a:gd name="connsiteX13" fmla="*/ 90528 w 182981"/>
                <a:gd name="connsiteY13" fmla="*/ 124336 h 182981"/>
                <a:gd name="connsiteX14" fmla="*/ 90528 w 182981"/>
                <a:gd name="connsiteY14" fmla="*/ 124336 h 182981"/>
                <a:gd name="connsiteX15" fmla="*/ 87537 w 182981"/>
                <a:gd name="connsiteY15" fmla="*/ 113286 h 182981"/>
                <a:gd name="connsiteX16" fmla="*/ 77602 w 182981"/>
                <a:gd name="connsiteY16" fmla="*/ 107609 h 182981"/>
                <a:gd name="connsiteX17" fmla="*/ 66704 w 182981"/>
                <a:gd name="connsiteY17" fmla="*/ 110549 h 182981"/>
                <a:gd name="connsiteX18" fmla="*/ 15459 w 182981"/>
                <a:gd name="connsiteY18" fmla="*/ 87284 h 182981"/>
                <a:gd name="connsiteX19" fmla="*/ 91490 w 182981"/>
                <a:gd name="connsiteY19" fmla="*/ 15257 h 182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82981" h="182981">
                  <a:moveTo>
                    <a:pt x="91490" y="182981"/>
                  </a:moveTo>
                  <a:cubicBezTo>
                    <a:pt x="141925" y="182981"/>
                    <a:pt x="182981" y="141925"/>
                    <a:pt x="182981" y="91491"/>
                  </a:cubicBezTo>
                  <a:cubicBezTo>
                    <a:pt x="182981" y="41057"/>
                    <a:pt x="141925" y="0"/>
                    <a:pt x="91490" y="0"/>
                  </a:cubicBezTo>
                  <a:cubicBezTo>
                    <a:pt x="41057" y="0"/>
                    <a:pt x="0" y="41057"/>
                    <a:pt x="0" y="91491"/>
                  </a:cubicBezTo>
                  <a:cubicBezTo>
                    <a:pt x="0" y="141925"/>
                    <a:pt x="41057" y="182981"/>
                    <a:pt x="91490" y="182981"/>
                  </a:cubicBezTo>
                  <a:close/>
                  <a:moveTo>
                    <a:pt x="91490" y="15257"/>
                  </a:moveTo>
                  <a:cubicBezTo>
                    <a:pt x="133561" y="15257"/>
                    <a:pt x="167775" y="49471"/>
                    <a:pt x="167775" y="91541"/>
                  </a:cubicBezTo>
                  <a:cubicBezTo>
                    <a:pt x="167775" y="133612"/>
                    <a:pt x="133561" y="167826"/>
                    <a:pt x="91490" y="167826"/>
                  </a:cubicBezTo>
                  <a:cubicBezTo>
                    <a:pt x="53424" y="167826"/>
                    <a:pt x="21846" y="139745"/>
                    <a:pt x="16220" y="103250"/>
                  </a:cubicBezTo>
                  <a:lnTo>
                    <a:pt x="60825" y="123474"/>
                  </a:lnTo>
                  <a:cubicBezTo>
                    <a:pt x="61027" y="126414"/>
                    <a:pt x="62092" y="129202"/>
                    <a:pt x="63917" y="131584"/>
                  </a:cubicBezTo>
                  <a:cubicBezTo>
                    <a:pt x="66350" y="134727"/>
                    <a:pt x="69897" y="136755"/>
                    <a:pt x="73851" y="137261"/>
                  </a:cubicBezTo>
                  <a:cubicBezTo>
                    <a:pt x="74510" y="137363"/>
                    <a:pt x="75118" y="137363"/>
                    <a:pt x="75727" y="137363"/>
                  </a:cubicBezTo>
                  <a:cubicBezTo>
                    <a:pt x="83127" y="137363"/>
                    <a:pt x="89564" y="131838"/>
                    <a:pt x="90528" y="124336"/>
                  </a:cubicBezTo>
                  <a:lnTo>
                    <a:pt x="90528" y="124336"/>
                  </a:lnTo>
                  <a:cubicBezTo>
                    <a:pt x="91034" y="120382"/>
                    <a:pt x="89970" y="116480"/>
                    <a:pt x="87537" y="113286"/>
                  </a:cubicBezTo>
                  <a:cubicBezTo>
                    <a:pt x="85104" y="110144"/>
                    <a:pt x="81556" y="108116"/>
                    <a:pt x="77602" y="107609"/>
                  </a:cubicBezTo>
                  <a:cubicBezTo>
                    <a:pt x="73547" y="107102"/>
                    <a:pt x="69695" y="108268"/>
                    <a:pt x="66704" y="110549"/>
                  </a:cubicBezTo>
                  <a:lnTo>
                    <a:pt x="15459" y="87284"/>
                  </a:lnTo>
                  <a:cubicBezTo>
                    <a:pt x="17690" y="47190"/>
                    <a:pt x="50890" y="15257"/>
                    <a:pt x="91490" y="15257"/>
                  </a:cubicBezTo>
                  <a:close/>
                </a:path>
              </a:pathLst>
            </a:custGeom>
            <a:grpFill/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928" name="Frihandsfigur: Form 927">
              <a:extLst>
                <a:ext uri="{FF2B5EF4-FFF2-40B4-BE49-F238E27FC236}">
                  <a16:creationId xmlns:a16="http://schemas.microsoft.com/office/drawing/2014/main" id="{2A31057A-2366-C0EB-71A5-5CD14A3D9D1A}"/>
                </a:ext>
              </a:extLst>
            </p:cNvPr>
            <p:cNvSpPr/>
            <p:nvPr/>
          </p:nvSpPr>
          <p:spPr>
            <a:xfrm>
              <a:off x="8879135" y="3444851"/>
              <a:ext cx="373870" cy="158499"/>
            </a:xfrm>
            <a:custGeom>
              <a:avLst/>
              <a:gdLst>
                <a:gd name="connsiteX0" fmla="*/ 373870 w 373870"/>
                <a:gd name="connsiteY0" fmla="*/ 106950 h 158499"/>
                <a:gd name="connsiteX1" fmla="*/ 261497 w 373870"/>
                <a:gd name="connsiteY1" fmla="*/ 0 h 158499"/>
                <a:gd name="connsiteX2" fmla="*/ 112374 w 373870"/>
                <a:gd name="connsiteY2" fmla="*/ 0 h 158499"/>
                <a:gd name="connsiteX3" fmla="*/ 0 w 373870"/>
                <a:gd name="connsiteY3" fmla="*/ 107305 h 158499"/>
                <a:gd name="connsiteX4" fmla="*/ 0 w 373870"/>
                <a:gd name="connsiteY4" fmla="*/ 150845 h 158499"/>
                <a:gd name="connsiteX5" fmla="*/ 7603 w 373870"/>
                <a:gd name="connsiteY5" fmla="*/ 158449 h 158499"/>
                <a:gd name="connsiteX6" fmla="*/ 15206 w 373870"/>
                <a:gd name="connsiteY6" fmla="*/ 150845 h 158499"/>
                <a:gd name="connsiteX7" fmla="*/ 15206 w 373870"/>
                <a:gd name="connsiteY7" fmla="*/ 107711 h 158499"/>
                <a:gd name="connsiteX8" fmla="*/ 112374 w 373870"/>
                <a:gd name="connsiteY8" fmla="*/ 15257 h 158499"/>
                <a:gd name="connsiteX9" fmla="*/ 261497 w 373870"/>
                <a:gd name="connsiteY9" fmla="*/ 15257 h 158499"/>
                <a:gd name="connsiteX10" fmla="*/ 358664 w 373870"/>
                <a:gd name="connsiteY10" fmla="*/ 107356 h 158499"/>
                <a:gd name="connsiteX11" fmla="*/ 358664 w 373870"/>
                <a:gd name="connsiteY11" fmla="*/ 150896 h 158499"/>
                <a:gd name="connsiteX12" fmla="*/ 366267 w 373870"/>
                <a:gd name="connsiteY12" fmla="*/ 158499 h 158499"/>
                <a:gd name="connsiteX13" fmla="*/ 373870 w 373870"/>
                <a:gd name="connsiteY13" fmla="*/ 150896 h 158499"/>
                <a:gd name="connsiteX14" fmla="*/ 373870 w 373870"/>
                <a:gd name="connsiteY14" fmla="*/ 107001 h 158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73870" h="158499">
                  <a:moveTo>
                    <a:pt x="373870" y="106950"/>
                  </a:moveTo>
                  <a:cubicBezTo>
                    <a:pt x="370880" y="46987"/>
                    <a:pt x="321561" y="0"/>
                    <a:pt x="261497" y="0"/>
                  </a:cubicBezTo>
                  <a:lnTo>
                    <a:pt x="112374" y="0"/>
                  </a:lnTo>
                  <a:cubicBezTo>
                    <a:pt x="52360" y="0"/>
                    <a:pt x="2991" y="46987"/>
                    <a:pt x="0" y="107305"/>
                  </a:cubicBezTo>
                  <a:lnTo>
                    <a:pt x="0" y="150845"/>
                  </a:lnTo>
                  <a:cubicBezTo>
                    <a:pt x="0" y="155053"/>
                    <a:pt x="3396" y="158449"/>
                    <a:pt x="7603" y="158449"/>
                  </a:cubicBezTo>
                  <a:cubicBezTo>
                    <a:pt x="11811" y="158449"/>
                    <a:pt x="15206" y="155053"/>
                    <a:pt x="15206" y="150845"/>
                  </a:cubicBezTo>
                  <a:lnTo>
                    <a:pt x="15206" y="107711"/>
                  </a:lnTo>
                  <a:cubicBezTo>
                    <a:pt x="17741" y="55857"/>
                    <a:pt x="60470" y="15257"/>
                    <a:pt x="112374" y="15257"/>
                  </a:cubicBezTo>
                  <a:lnTo>
                    <a:pt x="261497" y="15257"/>
                  </a:lnTo>
                  <a:cubicBezTo>
                    <a:pt x="313400" y="15257"/>
                    <a:pt x="356129" y="55857"/>
                    <a:pt x="358664" y="107356"/>
                  </a:cubicBezTo>
                  <a:lnTo>
                    <a:pt x="358664" y="150896"/>
                  </a:lnTo>
                  <a:cubicBezTo>
                    <a:pt x="358664" y="155103"/>
                    <a:pt x="362060" y="158499"/>
                    <a:pt x="366267" y="158499"/>
                  </a:cubicBezTo>
                  <a:cubicBezTo>
                    <a:pt x="370474" y="158499"/>
                    <a:pt x="373870" y="155103"/>
                    <a:pt x="373870" y="150896"/>
                  </a:cubicBezTo>
                  <a:lnTo>
                    <a:pt x="373870" y="107001"/>
                  </a:lnTo>
                  <a:close/>
                </a:path>
              </a:pathLst>
            </a:custGeom>
            <a:grpFill/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929" name="Frihandsfigur: Form 928">
              <a:extLst>
                <a:ext uri="{FF2B5EF4-FFF2-40B4-BE49-F238E27FC236}">
                  <a16:creationId xmlns:a16="http://schemas.microsoft.com/office/drawing/2014/main" id="{89BA43CB-A994-17F3-C8ED-F82128A8E45F}"/>
                </a:ext>
              </a:extLst>
            </p:cNvPr>
            <p:cNvSpPr/>
            <p:nvPr/>
          </p:nvSpPr>
          <p:spPr>
            <a:xfrm>
              <a:off x="9163491" y="3557427"/>
              <a:ext cx="15206" cy="45872"/>
            </a:xfrm>
            <a:custGeom>
              <a:avLst/>
              <a:gdLst>
                <a:gd name="connsiteX0" fmla="*/ 7603 w 15206"/>
                <a:gd name="connsiteY0" fmla="*/ 0 h 45872"/>
                <a:gd name="connsiteX1" fmla="*/ 0 w 15206"/>
                <a:gd name="connsiteY1" fmla="*/ 7603 h 45872"/>
                <a:gd name="connsiteX2" fmla="*/ 0 w 15206"/>
                <a:gd name="connsiteY2" fmla="*/ 38269 h 45872"/>
                <a:gd name="connsiteX3" fmla="*/ 7603 w 15206"/>
                <a:gd name="connsiteY3" fmla="*/ 45872 h 45872"/>
                <a:gd name="connsiteX4" fmla="*/ 15206 w 15206"/>
                <a:gd name="connsiteY4" fmla="*/ 38269 h 45872"/>
                <a:gd name="connsiteX5" fmla="*/ 15206 w 15206"/>
                <a:gd name="connsiteY5" fmla="*/ 7603 h 45872"/>
                <a:gd name="connsiteX6" fmla="*/ 7603 w 15206"/>
                <a:gd name="connsiteY6" fmla="*/ 0 h 45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206" h="45872">
                  <a:moveTo>
                    <a:pt x="7603" y="0"/>
                  </a:moveTo>
                  <a:cubicBezTo>
                    <a:pt x="3396" y="0"/>
                    <a:pt x="0" y="3396"/>
                    <a:pt x="0" y="7603"/>
                  </a:cubicBezTo>
                  <a:lnTo>
                    <a:pt x="0" y="38269"/>
                  </a:lnTo>
                  <a:cubicBezTo>
                    <a:pt x="0" y="42476"/>
                    <a:pt x="3396" y="45872"/>
                    <a:pt x="7603" y="45872"/>
                  </a:cubicBezTo>
                  <a:cubicBezTo>
                    <a:pt x="11811" y="45872"/>
                    <a:pt x="15206" y="42476"/>
                    <a:pt x="15206" y="38269"/>
                  </a:cubicBezTo>
                  <a:lnTo>
                    <a:pt x="15206" y="7603"/>
                  </a:lnTo>
                  <a:cubicBezTo>
                    <a:pt x="15206" y="3396"/>
                    <a:pt x="11811" y="0"/>
                    <a:pt x="7603" y="0"/>
                  </a:cubicBezTo>
                  <a:close/>
                </a:path>
              </a:pathLst>
            </a:custGeom>
            <a:grpFill/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930" name="Frihandsfigur: Form 929">
              <a:extLst>
                <a:ext uri="{FF2B5EF4-FFF2-40B4-BE49-F238E27FC236}">
                  <a16:creationId xmlns:a16="http://schemas.microsoft.com/office/drawing/2014/main" id="{C158D01B-C30C-2AFD-458B-A3D0188FC872}"/>
                </a:ext>
              </a:extLst>
            </p:cNvPr>
            <p:cNvSpPr/>
            <p:nvPr/>
          </p:nvSpPr>
          <p:spPr>
            <a:xfrm>
              <a:off x="8953341" y="3557427"/>
              <a:ext cx="15206" cy="45872"/>
            </a:xfrm>
            <a:custGeom>
              <a:avLst/>
              <a:gdLst>
                <a:gd name="connsiteX0" fmla="*/ 7603 w 15206"/>
                <a:gd name="connsiteY0" fmla="*/ 0 h 45872"/>
                <a:gd name="connsiteX1" fmla="*/ 0 w 15206"/>
                <a:gd name="connsiteY1" fmla="*/ 7603 h 45872"/>
                <a:gd name="connsiteX2" fmla="*/ 0 w 15206"/>
                <a:gd name="connsiteY2" fmla="*/ 38269 h 45872"/>
                <a:gd name="connsiteX3" fmla="*/ 7603 w 15206"/>
                <a:gd name="connsiteY3" fmla="*/ 45872 h 45872"/>
                <a:gd name="connsiteX4" fmla="*/ 15206 w 15206"/>
                <a:gd name="connsiteY4" fmla="*/ 38269 h 45872"/>
                <a:gd name="connsiteX5" fmla="*/ 15206 w 15206"/>
                <a:gd name="connsiteY5" fmla="*/ 7603 h 45872"/>
                <a:gd name="connsiteX6" fmla="*/ 7603 w 15206"/>
                <a:gd name="connsiteY6" fmla="*/ 0 h 45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206" h="45872">
                  <a:moveTo>
                    <a:pt x="7603" y="0"/>
                  </a:moveTo>
                  <a:cubicBezTo>
                    <a:pt x="3396" y="0"/>
                    <a:pt x="0" y="3396"/>
                    <a:pt x="0" y="7603"/>
                  </a:cubicBezTo>
                  <a:lnTo>
                    <a:pt x="0" y="38269"/>
                  </a:lnTo>
                  <a:cubicBezTo>
                    <a:pt x="0" y="42476"/>
                    <a:pt x="3396" y="45872"/>
                    <a:pt x="7603" y="45872"/>
                  </a:cubicBezTo>
                  <a:cubicBezTo>
                    <a:pt x="11811" y="45872"/>
                    <a:pt x="15206" y="42476"/>
                    <a:pt x="15206" y="38269"/>
                  </a:cubicBezTo>
                  <a:lnTo>
                    <a:pt x="15206" y="7603"/>
                  </a:lnTo>
                  <a:cubicBezTo>
                    <a:pt x="15206" y="3396"/>
                    <a:pt x="11811" y="0"/>
                    <a:pt x="7603" y="0"/>
                  </a:cubicBezTo>
                  <a:close/>
                </a:path>
              </a:pathLst>
            </a:custGeom>
            <a:grpFill/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  <p:grpSp>
        <p:nvGrpSpPr>
          <p:cNvPr id="997" name="Bild 3">
            <a:extLst>
              <a:ext uri="{FF2B5EF4-FFF2-40B4-BE49-F238E27FC236}">
                <a16:creationId xmlns:a16="http://schemas.microsoft.com/office/drawing/2014/main" id="{638FC4E8-4019-C5FF-93A8-7B9173A98FAC}"/>
              </a:ext>
            </a:extLst>
          </p:cNvPr>
          <p:cNvGrpSpPr/>
          <p:nvPr/>
        </p:nvGrpSpPr>
        <p:grpSpPr>
          <a:xfrm>
            <a:off x="8087438" y="2960287"/>
            <a:ext cx="448870" cy="532777"/>
            <a:chOff x="6540826" y="6745916"/>
            <a:chExt cx="348171" cy="413254"/>
          </a:xfrm>
          <a:solidFill>
            <a:schemeClr val="bg1"/>
          </a:solidFill>
        </p:grpSpPr>
        <p:sp>
          <p:nvSpPr>
            <p:cNvPr id="998" name="Frihandsfigur: Form 997">
              <a:extLst>
                <a:ext uri="{FF2B5EF4-FFF2-40B4-BE49-F238E27FC236}">
                  <a16:creationId xmlns:a16="http://schemas.microsoft.com/office/drawing/2014/main" id="{5F65AFDA-4DE4-E38D-B9E2-8E0FF2DA38E4}"/>
                </a:ext>
              </a:extLst>
            </p:cNvPr>
            <p:cNvSpPr/>
            <p:nvPr/>
          </p:nvSpPr>
          <p:spPr>
            <a:xfrm>
              <a:off x="6665466" y="7108026"/>
              <a:ext cx="98789" cy="15206"/>
            </a:xfrm>
            <a:custGeom>
              <a:avLst/>
              <a:gdLst>
                <a:gd name="connsiteX0" fmla="*/ 0 w 98789"/>
                <a:gd name="connsiteY0" fmla="*/ 7603 h 15206"/>
                <a:gd name="connsiteX1" fmla="*/ 7603 w 98789"/>
                <a:gd name="connsiteY1" fmla="*/ 15206 h 15206"/>
                <a:gd name="connsiteX2" fmla="*/ 91187 w 98789"/>
                <a:gd name="connsiteY2" fmla="*/ 15206 h 15206"/>
                <a:gd name="connsiteX3" fmla="*/ 98790 w 98789"/>
                <a:gd name="connsiteY3" fmla="*/ 7603 h 15206"/>
                <a:gd name="connsiteX4" fmla="*/ 91187 w 98789"/>
                <a:gd name="connsiteY4" fmla="*/ 0 h 15206"/>
                <a:gd name="connsiteX5" fmla="*/ 7603 w 98789"/>
                <a:gd name="connsiteY5" fmla="*/ 0 h 15206"/>
                <a:gd name="connsiteX6" fmla="*/ 0 w 98789"/>
                <a:gd name="connsiteY6" fmla="*/ 7603 h 15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8789" h="15206">
                  <a:moveTo>
                    <a:pt x="0" y="7603"/>
                  </a:moveTo>
                  <a:cubicBezTo>
                    <a:pt x="0" y="11810"/>
                    <a:pt x="3396" y="15206"/>
                    <a:pt x="7603" y="15206"/>
                  </a:cubicBezTo>
                  <a:lnTo>
                    <a:pt x="91187" y="15206"/>
                  </a:lnTo>
                  <a:cubicBezTo>
                    <a:pt x="95394" y="15206"/>
                    <a:pt x="98790" y="11810"/>
                    <a:pt x="98790" y="7603"/>
                  </a:cubicBezTo>
                  <a:cubicBezTo>
                    <a:pt x="98790" y="3396"/>
                    <a:pt x="95394" y="0"/>
                    <a:pt x="91187" y="0"/>
                  </a:cubicBezTo>
                  <a:lnTo>
                    <a:pt x="7603" y="0"/>
                  </a:lnTo>
                  <a:cubicBezTo>
                    <a:pt x="3396" y="0"/>
                    <a:pt x="0" y="3396"/>
                    <a:pt x="0" y="7603"/>
                  </a:cubicBezTo>
                  <a:close/>
                </a:path>
              </a:pathLst>
            </a:custGeom>
            <a:grpFill/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999" name="Frihandsfigur: Form 998">
              <a:extLst>
                <a:ext uri="{FF2B5EF4-FFF2-40B4-BE49-F238E27FC236}">
                  <a16:creationId xmlns:a16="http://schemas.microsoft.com/office/drawing/2014/main" id="{5B8CF403-B8F2-F74E-79BF-AAF9A09BF71D}"/>
                </a:ext>
              </a:extLst>
            </p:cNvPr>
            <p:cNvSpPr/>
            <p:nvPr/>
          </p:nvSpPr>
          <p:spPr>
            <a:xfrm>
              <a:off x="6540826" y="6745916"/>
              <a:ext cx="348171" cy="413254"/>
            </a:xfrm>
            <a:custGeom>
              <a:avLst/>
              <a:gdLst>
                <a:gd name="connsiteX0" fmla="*/ 344370 w 348171"/>
                <a:gd name="connsiteY0" fmla="*/ 202800 h 413254"/>
                <a:gd name="connsiteX1" fmla="*/ 292314 w 348171"/>
                <a:gd name="connsiteY1" fmla="*/ 172743 h 413254"/>
                <a:gd name="connsiteX2" fmla="*/ 292314 w 348171"/>
                <a:gd name="connsiteY2" fmla="*/ 30970 h 413254"/>
                <a:gd name="connsiteX3" fmla="*/ 261344 w 348171"/>
                <a:gd name="connsiteY3" fmla="*/ 0 h 413254"/>
                <a:gd name="connsiteX4" fmla="*/ 86827 w 348171"/>
                <a:gd name="connsiteY4" fmla="*/ 0 h 413254"/>
                <a:gd name="connsiteX5" fmla="*/ 55858 w 348171"/>
                <a:gd name="connsiteY5" fmla="*/ 30970 h 413254"/>
                <a:gd name="connsiteX6" fmla="*/ 55858 w 348171"/>
                <a:gd name="connsiteY6" fmla="*/ 172743 h 413254"/>
                <a:gd name="connsiteX7" fmla="*/ 3802 w 348171"/>
                <a:gd name="connsiteY7" fmla="*/ 202800 h 413254"/>
                <a:gd name="connsiteX8" fmla="*/ 0 w 348171"/>
                <a:gd name="connsiteY8" fmla="*/ 209389 h 413254"/>
                <a:gd name="connsiteX9" fmla="*/ 3802 w 348171"/>
                <a:gd name="connsiteY9" fmla="*/ 215979 h 413254"/>
                <a:gd name="connsiteX10" fmla="*/ 55858 w 348171"/>
                <a:gd name="connsiteY10" fmla="*/ 246037 h 413254"/>
                <a:gd name="connsiteX11" fmla="*/ 55858 w 348171"/>
                <a:gd name="connsiteY11" fmla="*/ 382284 h 413254"/>
                <a:gd name="connsiteX12" fmla="*/ 86827 w 348171"/>
                <a:gd name="connsiteY12" fmla="*/ 413254 h 413254"/>
                <a:gd name="connsiteX13" fmla="*/ 261344 w 348171"/>
                <a:gd name="connsiteY13" fmla="*/ 413254 h 413254"/>
                <a:gd name="connsiteX14" fmla="*/ 292314 w 348171"/>
                <a:gd name="connsiteY14" fmla="*/ 382284 h 413254"/>
                <a:gd name="connsiteX15" fmla="*/ 292314 w 348171"/>
                <a:gd name="connsiteY15" fmla="*/ 246037 h 413254"/>
                <a:gd name="connsiteX16" fmla="*/ 344370 w 348171"/>
                <a:gd name="connsiteY16" fmla="*/ 215979 h 413254"/>
                <a:gd name="connsiteX17" fmla="*/ 348171 w 348171"/>
                <a:gd name="connsiteY17" fmla="*/ 209389 h 413254"/>
                <a:gd name="connsiteX18" fmla="*/ 344370 w 348171"/>
                <a:gd name="connsiteY18" fmla="*/ 202800 h 413254"/>
                <a:gd name="connsiteX19" fmla="*/ 119571 w 348171"/>
                <a:gd name="connsiteY19" fmla="*/ 15155 h 413254"/>
                <a:gd name="connsiteX20" fmla="*/ 228904 w 348171"/>
                <a:gd name="connsiteY20" fmla="*/ 15155 h 413254"/>
                <a:gd name="connsiteX21" fmla="*/ 228904 w 348171"/>
                <a:gd name="connsiteY21" fmla="*/ 27118 h 413254"/>
                <a:gd name="connsiteX22" fmla="*/ 225559 w 348171"/>
                <a:gd name="connsiteY22" fmla="*/ 30463 h 413254"/>
                <a:gd name="connsiteX23" fmla="*/ 122917 w 348171"/>
                <a:gd name="connsiteY23" fmla="*/ 30463 h 413254"/>
                <a:gd name="connsiteX24" fmla="*/ 119571 w 348171"/>
                <a:gd name="connsiteY24" fmla="*/ 27118 h 413254"/>
                <a:gd name="connsiteX25" fmla="*/ 119571 w 348171"/>
                <a:gd name="connsiteY25" fmla="*/ 15155 h 413254"/>
                <a:gd name="connsiteX26" fmla="*/ 71013 w 348171"/>
                <a:gd name="connsiteY26" fmla="*/ 30919 h 413254"/>
                <a:gd name="connsiteX27" fmla="*/ 86777 w 348171"/>
                <a:gd name="connsiteY27" fmla="*/ 15155 h 413254"/>
                <a:gd name="connsiteX28" fmla="*/ 104365 w 348171"/>
                <a:gd name="connsiteY28" fmla="*/ 15155 h 413254"/>
                <a:gd name="connsiteX29" fmla="*/ 104365 w 348171"/>
                <a:gd name="connsiteY29" fmla="*/ 27118 h 413254"/>
                <a:gd name="connsiteX30" fmla="*/ 122917 w 348171"/>
                <a:gd name="connsiteY30" fmla="*/ 45669 h 413254"/>
                <a:gd name="connsiteX31" fmla="*/ 225559 w 348171"/>
                <a:gd name="connsiteY31" fmla="*/ 45669 h 413254"/>
                <a:gd name="connsiteX32" fmla="*/ 244111 w 348171"/>
                <a:gd name="connsiteY32" fmla="*/ 27118 h 413254"/>
                <a:gd name="connsiteX33" fmla="*/ 244111 w 348171"/>
                <a:gd name="connsiteY33" fmla="*/ 15155 h 413254"/>
                <a:gd name="connsiteX34" fmla="*/ 261344 w 348171"/>
                <a:gd name="connsiteY34" fmla="*/ 15155 h 413254"/>
                <a:gd name="connsiteX35" fmla="*/ 277107 w 348171"/>
                <a:gd name="connsiteY35" fmla="*/ 30919 h 413254"/>
                <a:gd name="connsiteX36" fmla="*/ 277107 w 348171"/>
                <a:gd name="connsiteY36" fmla="*/ 163923 h 413254"/>
                <a:gd name="connsiteX37" fmla="*/ 251156 w 348171"/>
                <a:gd name="connsiteY37" fmla="*/ 148970 h 413254"/>
                <a:gd name="connsiteX38" fmla="*/ 251156 w 348171"/>
                <a:gd name="connsiteY38" fmla="*/ 126871 h 413254"/>
                <a:gd name="connsiteX39" fmla="*/ 251156 w 348171"/>
                <a:gd name="connsiteY39" fmla="*/ 126567 h 413254"/>
                <a:gd name="connsiteX40" fmla="*/ 250953 w 348171"/>
                <a:gd name="connsiteY40" fmla="*/ 125198 h 413254"/>
                <a:gd name="connsiteX41" fmla="*/ 250852 w 348171"/>
                <a:gd name="connsiteY41" fmla="*/ 124691 h 413254"/>
                <a:gd name="connsiteX42" fmla="*/ 250193 w 348171"/>
                <a:gd name="connsiteY42" fmla="*/ 123069 h 413254"/>
                <a:gd name="connsiteX43" fmla="*/ 250193 w 348171"/>
                <a:gd name="connsiteY43" fmla="*/ 123069 h 413254"/>
                <a:gd name="connsiteX44" fmla="*/ 249129 w 348171"/>
                <a:gd name="connsiteY44" fmla="*/ 121650 h 413254"/>
                <a:gd name="connsiteX45" fmla="*/ 248773 w 348171"/>
                <a:gd name="connsiteY45" fmla="*/ 121346 h 413254"/>
                <a:gd name="connsiteX46" fmla="*/ 247658 w 348171"/>
                <a:gd name="connsiteY46" fmla="*/ 120484 h 413254"/>
                <a:gd name="connsiteX47" fmla="*/ 247455 w 348171"/>
                <a:gd name="connsiteY47" fmla="*/ 120332 h 413254"/>
                <a:gd name="connsiteX48" fmla="*/ 177963 w 348171"/>
                <a:gd name="connsiteY48" fmla="*/ 80187 h 413254"/>
                <a:gd name="connsiteX49" fmla="*/ 170360 w 348171"/>
                <a:gd name="connsiteY49" fmla="*/ 80187 h 413254"/>
                <a:gd name="connsiteX50" fmla="*/ 100868 w 348171"/>
                <a:gd name="connsiteY50" fmla="*/ 120332 h 413254"/>
                <a:gd name="connsiteX51" fmla="*/ 100665 w 348171"/>
                <a:gd name="connsiteY51" fmla="*/ 120484 h 413254"/>
                <a:gd name="connsiteX52" fmla="*/ 99550 w 348171"/>
                <a:gd name="connsiteY52" fmla="*/ 121346 h 413254"/>
                <a:gd name="connsiteX53" fmla="*/ 99195 w 348171"/>
                <a:gd name="connsiteY53" fmla="*/ 121650 h 413254"/>
                <a:gd name="connsiteX54" fmla="*/ 98131 w 348171"/>
                <a:gd name="connsiteY54" fmla="*/ 123069 h 413254"/>
                <a:gd name="connsiteX55" fmla="*/ 98131 w 348171"/>
                <a:gd name="connsiteY55" fmla="*/ 123069 h 413254"/>
                <a:gd name="connsiteX56" fmla="*/ 97472 w 348171"/>
                <a:gd name="connsiteY56" fmla="*/ 124691 h 413254"/>
                <a:gd name="connsiteX57" fmla="*/ 97370 w 348171"/>
                <a:gd name="connsiteY57" fmla="*/ 125198 h 413254"/>
                <a:gd name="connsiteX58" fmla="*/ 97167 w 348171"/>
                <a:gd name="connsiteY58" fmla="*/ 126567 h 413254"/>
                <a:gd name="connsiteX59" fmla="*/ 97167 w 348171"/>
                <a:gd name="connsiteY59" fmla="*/ 126871 h 413254"/>
                <a:gd name="connsiteX60" fmla="*/ 97167 w 348171"/>
                <a:gd name="connsiteY60" fmla="*/ 148970 h 413254"/>
                <a:gd name="connsiteX61" fmla="*/ 71215 w 348171"/>
                <a:gd name="connsiteY61" fmla="*/ 163923 h 413254"/>
                <a:gd name="connsiteX62" fmla="*/ 71215 w 348171"/>
                <a:gd name="connsiteY62" fmla="*/ 30919 h 413254"/>
                <a:gd name="connsiteX63" fmla="*/ 112120 w 348171"/>
                <a:gd name="connsiteY63" fmla="*/ 202749 h 413254"/>
                <a:gd name="connsiteX64" fmla="*/ 112120 w 348171"/>
                <a:gd name="connsiteY64" fmla="*/ 140049 h 413254"/>
                <a:gd name="connsiteX65" fmla="*/ 166406 w 348171"/>
                <a:gd name="connsiteY65" fmla="*/ 171374 h 413254"/>
                <a:gd name="connsiteX66" fmla="*/ 166406 w 348171"/>
                <a:gd name="connsiteY66" fmla="*/ 234074 h 413254"/>
                <a:gd name="connsiteX67" fmla="*/ 112120 w 348171"/>
                <a:gd name="connsiteY67" fmla="*/ 202749 h 413254"/>
                <a:gd name="connsiteX68" fmla="*/ 181663 w 348171"/>
                <a:gd name="connsiteY68" fmla="*/ 171374 h 413254"/>
                <a:gd name="connsiteX69" fmla="*/ 235949 w 348171"/>
                <a:gd name="connsiteY69" fmla="*/ 140049 h 413254"/>
                <a:gd name="connsiteX70" fmla="*/ 235949 w 348171"/>
                <a:gd name="connsiteY70" fmla="*/ 202749 h 413254"/>
                <a:gd name="connsiteX71" fmla="*/ 181663 w 348171"/>
                <a:gd name="connsiteY71" fmla="*/ 234074 h 413254"/>
                <a:gd name="connsiteX72" fmla="*/ 181663 w 348171"/>
                <a:gd name="connsiteY72" fmla="*/ 171374 h 413254"/>
                <a:gd name="connsiteX73" fmla="*/ 174060 w 348171"/>
                <a:gd name="connsiteY73" fmla="*/ 158195 h 413254"/>
                <a:gd name="connsiteX74" fmla="*/ 119774 w 348171"/>
                <a:gd name="connsiteY74" fmla="*/ 126871 h 413254"/>
                <a:gd name="connsiteX75" fmla="*/ 174060 w 348171"/>
                <a:gd name="connsiteY75" fmla="*/ 95546 h 413254"/>
                <a:gd name="connsiteX76" fmla="*/ 228346 w 348171"/>
                <a:gd name="connsiteY76" fmla="*/ 126871 h 413254"/>
                <a:gd name="connsiteX77" fmla="*/ 174060 w 348171"/>
                <a:gd name="connsiteY77" fmla="*/ 158195 h 413254"/>
                <a:gd name="connsiteX78" fmla="*/ 100716 w 348171"/>
                <a:gd name="connsiteY78" fmla="*/ 213698 h 413254"/>
                <a:gd name="connsiteX79" fmla="*/ 170208 w 348171"/>
                <a:gd name="connsiteY79" fmla="*/ 253842 h 413254"/>
                <a:gd name="connsiteX80" fmla="*/ 170462 w 348171"/>
                <a:gd name="connsiteY80" fmla="*/ 253944 h 413254"/>
                <a:gd name="connsiteX81" fmla="*/ 171729 w 348171"/>
                <a:gd name="connsiteY81" fmla="*/ 254501 h 413254"/>
                <a:gd name="connsiteX82" fmla="*/ 172185 w 348171"/>
                <a:gd name="connsiteY82" fmla="*/ 254653 h 413254"/>
                <a:gd name="connsiteX83" fmla="*/ 173959 w 348171"/>
                <a:gd name="connsiteY83" fmla="*/ 254907 h 413254"/>
                <a:gd name="connsiteX84" fmla="*/ 175733 w 348171"/>
                <a:gd name="connsiteY84" fmla="*/ 254653 h 413254"/>
                <a:gd name="connsiteX85" fmla="*/ 176189 w 348171"/>
                <a:gd name="connsiteY85" fmla="*/ 254501 h 413254"/>
                <a:gd name="connsiteX86" fmla="*/ 177457 w 348171"/>
                <a:gd name="connsiteY86" fmla="*/ 253944 h 413254"/>
                <a:gd name="connsiteX87" fmla="*/ 177710 w 348171"/>
                <a:gd name="connsiteY87" fmla="*/ 253842 h 413254"/>
                <a:gd name="connsiteX88" fmla="*/ 247202 w 348171"/>
                <a:gd name="connsiteY88" fmla="*/ 213698 h 413254"/>
                <a:gd name="connsiteX89" fmla="*/ 251004 w 348171"/>
                <a:gd name="connsiteY89" fmla="*/ 207108 h 413254"/>
                <a:gd name="connsiteX90" fmla="*/ 251004 w 348171"/>
                <a:gd name="connsiteY90" fmla="*/ 166508 h 413254"/>
                <a:gd name="connsiteX91" fmla="*/ 276956 w 348171"/>
                <a:gd name="connsiteY91" fmla="*/ 181461 h 413254"/>
                <a:gd name="connsiteX92" fmla="*/ 276956 w 348171"/>
                <a:gd name="connsiteY92" fmla="*/ 237217 h 413254"/>
                <a:gd name="connsiteX93" fmla="*/ 173908 w 348171"/>
                <a:gd name="connsiteY93" fmla="*/ 296724 h 413254"/>
                <a:gd name="connsiteX94" fmla="*/ 70861 w 348171"/>
                <a:gd name="connsiteY94" fmla="*/ 237217 h 413254"/>
                <a:gd name="connsiteX95" fmla="*/ 70861 w 348171"/>
                <a:gd name="connsiteY95" fmla="*/ 181461 h 413254"/>
                <a:gd name="connsiteX96" fmla="*/ 96813 w 348171"/>
                <a:gd name="connsiteY96" fmla="*/ 166508 h 413254"/>
                <a:gd name="connsiteX97" fmla="*/ 96813 w 348171"/>
                <a:gd name="connsiteY97" fmla="*/ 207108 h 413254"/>
                <a:gd name="connsiteX98" fmla="*/ 100614 w 348171"/>
                <a:gd name="connsiteY98" fmla="*/ 213698 h 413254"/>
                <a:gd name="connsiteX99" fmla="*/ 22708 w 348171"/>
                <a:gd name="connsiteY99" fmla="*/ 209389 h 413254"/>
                <a:gd name="connsiteX100" fmla="*/ 55756 w 348171"/>
                <a:gd name="connsiteY100" fmla="*/ 190281 h 413254"/>
                <a:gd name="connsiteX101" fmla="*/ 55756 w 348171"/>
                <a:gd name="connsiteY101" fmla="*/ 228448 h 413254"/>
                <a:gd name="connsiteX102" fmla="*/ 22708 w 348171"/>
                <a:gd name="connsiteY102" fmla="*/ 209339 h 413254"/>
                <a:gd name="connsiteX103" fmla="*/ 277057 w 348171"/>
                <a:gd name="connsiteY103" fmla="*/ 382284 h 413254"/>
                <a:gd name="connsiteX104" fmla="*/ 261293 w 348171"/>
                <a:gd name="connsiteY104" fmla="*/ 398048 h 413254"/>
                <a:gd name="connsiteX105" fmla="*/ 86777 w 348171"/>
                <a:gd name="connsiteY105" fmla="*/ 398048 h 413254"/>
                <a:gd name="connsiteX106" fmla="*/ 71013 w 348171"/>
                <a:gd name="connsiteY106" fmla="*/ 382284 h 413254"/>
                <a:gd name="connsiteX107" fmla="*/ 71013 w 348171"/>
                <a:gd name="connsiteY107" fmla="*/ 254805 h 413254"/>
                <a:gd name="connsiteX108" fmla="*/ 170259 w 348171"/>
                <a:gd name="connsiteY108" fmla="*/ 312082 h 413254"/>
                <a:gd name="connsiteX109" fmla="*/ 174060 w 348171"/>
                <a:gd name="connsiteY109" fmla="*/ 313096 h 413254"/>
                <a:gd name="connsiteX110" fmla="*/ 177862 w 348171"/>
                <a:gd name="connsiteY110" fmla="*/ 312082 h 413254"/>
                <a:gd name="connsiteX111" fmla="*/ 277107 w 348171"/>
                <a:gd name="connsiteY111" fmla="*/ 254805 h 413254"/>
                <a:gd name="connsiteX112" fmla="*/ 277107 w 348171"/>
                <a:gd name="connsiteY112" fmla="*/ 382284 h 413254"/>
                <a:gd name="connsiteX113" fmla="*/ 292264 w 348171"/>
                <a:gd name="connsiteY113" fmla="*/ 228448 h 413254"/>
                <a:gd name="connsiteX114" fmla="*/ 292264 w 348171"/>
                <a:gd name="connsiteY114" fmla="*/ 190281 h 413254"/>
                <a:gd name="connsiteX115" fmla="*/ 325311 w 348171"/>
                <a:gd name="connsiteY115" fmla="*/ 209389 h 413254"/>
                <a:gd name="connsiteX116" fmla="*/ 292264 w 348171"/>
                <a:gd name="connsiteY116" fmla="*/ 228499 h 413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</a:cxnLst>
              <a:rect l="l" t="t" r="r" b="b"/>
              <a:pathLst>
                <a:path w="348171" h="413254">
                  <a:moveTo>
                    <a:pt x="344370" y="202800"/>
                  </a:moveTo>
                  <a:lnTo>
                    <a:pt x="292314" y="172743"/>
                  </a:lnTo>
                  <a:lnTo>
                    <a:pt x="292314" y="30970"/>
                  </a:lnTo>
                  <a:cubicBezTo>
                    <a:pt x="292314" y="13888"/>
                    <a:pt x="278425" y="0"/>
                    <a:pt x="261344" y="0"/>
                  </a:cubicBezTo>
                  <a:lnTo>
                    <a:pt x="86827" y="0"/>
                  </a:lnTo>
                  <a:cubicBezTo>
                    <a:pt x="69746" y="0"/>
                    <a:pt x="55858" y="13888"/>
                    <a:pt x="55858" y="30970"/>
                  </a:cubicBezTo>
                  <a:lnTo>
                    <a:pt x="55858" y="172743"/>
                  </a:lnTo>
                  <a:lnTo>
                    <a:pt x="3802" y="202800"/>
                  </a:lnTo>
                  <a:cubicBezTo>
                    <a:pt x="1470" y="204169"/>
                    <a:pt x="0" y="206652"/>
                    <a:pt x="0" y="209389"/>
                  </a:cubicBezTo>
                  <a:cubicBezTo>
                    <a:pt x="0" y="212127"/>
                    <a:pt x="1470" y="214610"/>
                    <a:pt x="3802" y="215979"/>
                  </a:cubicBezTo>
                  <a:lnTo>
                    <a:pt x="55858" y="246037"/>
                  </a:lnTo>
                  <a:lnTo>
                    <a:pt x="55858" y="382284"/>
                  </a:lnTo>
                  <a:cubicBezTo>
                    <a:pt x="55858" y="399366"/>
                    <a:pt x="69746" y="413254"/>
                    <a:pt x="86827" y="413254"/>
                  </a:cubicBezTo>
                  <a:lnTo>
                    <a:pt x="261344" y="413254"/>
                  </a:lnTo>
                  <a:cubicBezTo>
                    <a:pt x="278425" y="413254"/>
                    <a:pt x="292314" y="399366"/>
                    <a:pt x="292314" y="382284"/>
                  </a:cubicBezTo>
                  <a:lnTo>
                    <a:pt x="292314" y="246037"/>
                  </a:lnTo>
                  <a:lnTo>
                    <a:pt x="344370" y="215979"/>
                  </a:lnTo>
                  <a:cubicBezTo>
                    <a:pt x="346702" y="214610"/>
                    <a:pt x="348171" y="212127"/>
                    <a:pt x="348171" y="209389"/>
                  </a:cubicBezTo>
                  <a:cubicBezTo>
                    <a:pt x="348171" y="206652"/>
                    <a:pt x="346702" y="204169"/>
                    <a:pt x="344370" y="202800"/>
                  </a:cubicBezTo>
                  <a:close/>
                  <a:moveTo>
                    <a:pt x="119571" y="15155"/>
                  </a:moveTo>
                  <a:lnTo>
                    <a:pt x="228904" y="15155"/>
                  </a:lnTo>
                  <a:lnTo>
                    <a:pt x="228904" y="27118"/>
                  </a:lnTo>
                  <a:cubicBezTo>
                    <a:pt x="228904" y="28943"/>
                    <a:pt x="227383" y="30463"/>
                    <a:pt x="225559" y="30463"/>
                  </a:cubicBezTo>
                  <a:lnTo>
                    <a:pt x="122917" y="30463"/>
                  </a:lnTo>
                  <a:cubicBezTo>
                    <a:pt x="121092" y="30463"/>
                    <a:pt x="119571" y="28993"/>
                    <a:pt x="119571" y="27118"/>
                  </a:cubicBezTo>
                  <a:lnTo>
                    <a:pt x="119571" y="15155"/>
                  </a:lnTo>
                  <a:close/>
                  <a:moveTo>
                    <a:pt x="71013" y="30919"/>
                  </a:moveTo>
                  <a:cubicBezTo>
                    <a:pt x="71013" y="22252"/>
                    <a:pt x="78109" y="15155"/>
                    <a:pt x="86777" y="15155"/>
                  </a:cubicBezTo>
                  <a:lnTo>
                    <a:pt x="104365" y="15155"/>
                  </a:lnTo>
                  <a:lnTo>
                    <a:pt x="104365" y="27118"/>
                  </a:lnTo>
                  <a:cubicBezTo>
                    <a:pt x="104365" y="37357"/>
                    <a:pt x="112678" y="45669"/>
                    <a:pt x="122917" y="45669"/>
                  </a:cubicBezTo>
                  <a:lnTo>
                    <a:pt x="225559" y="45669"/>
                  </a:lnTo>
                  <a:cubicBezTo>
                    <a:pt x="235798" y="45669"/>
                    <a:pt x="244111" y="37357"/>
                    <a:pt x="244111" y="27118"/>
                  </a:cubicBezTo>
                  <a:lnTo>
                    <a:pt x="244111" y="15155"/>
                  </a:lnTo>
                  <a:lnTo>
                    <a:pt x="261344" y="15155"/>
                  </a:lnTo>
                  <a:cubicBezTo>
                    <a:pt x="270062" y="15155"/>
                    <a:pt x="277107" y="22252"/>
                    <a:pt x="277107" y="30919"/>
                  </a:cubicBezTo>
                  <a:lnTo>
                    <a:pt x="277107" y="163923"/>
                  </a:lnTo>
                  <a:lnTo>
                    <a:pt x="251156" y="148970"/>
                  </a:lnTo>
                  <a:lnTo>
                    <a:pt x="251156" y="126871"/>
                  </a:lnTo>
                  <a:cubicBezTo>
                    <a:pt x="251156" y="126871"/>
                    <a:pt x="251156" y="126668"/>
                    <a:pt x="251156" y="126567"/>
                  </a:cubicBezTo>
                  <a:cubicBezTo>
                    <a:pt x="251156" y="126110"/>
                    <a:pt x="251055" y="125654"/>
                    <a:pt x="250953" y="125198"/>
                  </a:cubicBezTo>
                  <a:cubicBezTo>
                    <a:pt x="250953" y="125046"/>
                    <a:pt x="250902" y="124894"/>
                    <a:pt x="250852" y="124691"/>
                  </a:cubicBezTo>
                  <a:cubicBezTo>
                    <a:pt x="250699" y="124133"/>
                    <a:pt x="250497" y="123576"/>
                    <a:pt x="250193" y="123069"/>
                  </a:cubicBezTo>
                  <a:cubicBezTo>
                    <a:pt x="250193" y="123069"/>
                    <a:pt x="250193" y="123069"/>
                    <a:pt x="250193" y="123069"/>
                  </a:cubicBezTo>
                  <a:cubicBezTo>
                    <a:pt x="249888" y="122562"/>
                    <a:pt x="249534" y="122106"/>
                    <a:pt x="249129" y="121650"/>
                  </a:cubicBezTo>
                  <a:cubicBezTo>
                    <a:pt x="249027" y="121548"/>
                    <a:pt x="248926" y="121447"/>
                    <a:pt x="248773" y="121346"/>
                  </a:cubicBezTo>
                  <a:cubicBezTo>
                    <a:pt x="248419" y="121041"/>
                    <a:pt x="248064" y="120737"/>
                    <a:pt x="247658" y="120484"/>
                  </a:cubicBezTo>
                  <a:cubicBezTo>
                    <a:pt x="247557" y="120484"/>
                    <a:pt x="247506" y="120382"/>
                    <a:pt x="247455" y="120332"/>
                  </a:cubicBezTo>
                  <a:lnTo>
                    <a:pt x="177963" y="80187"/>
                  </a:lnTo>
                  <a:cubicBezTo>
                    <a:pt x="175632" y="78819"/>
                    <a:pt x="172692" y="78819"/>
                    <a:pt x="170360" y="80187"/>
                  </a:cubicBezTo>
                  <a:lnTo>
                    <a:pt x="100868" y="120332"/>
                  </a:lnTo>
                  <a:cubicBezTo>
                    <a:pt x="100868" y="120332"/>
                    <a:pt x="100716" y="120433"/>
                    <a:pt x="100665" y="120484"/>
                  </a:cubicBezTo>
                  <a:cubicBezTo>
                    <a:pt x="100260" y="120737"/>
                    <a:pt x="99905" y="121041"/>
                    <a:pt x="99550" y="121346"/>
                  </a:cubicBezTo>
                  <a:cubicBezTo>
                    <a:pt x="99449" y="121447"/>
                    <a:pt x="99296" y="121548"/>
                    <a:pt x="99195" y="121650"/>
                  </a:cubicBezTo>
                  <a:cubicBezTo>
                    <a:pt x="98790" y="122055"/>
                    <a:pt x="98434" y="122511"/>
                    <a:pt x="98131" y="123069"/>
                  </a:cubicBezTo>
                  <a:cubicBezTo>
                    <a:pt x="98131" y="123069"/>
                    <a:pt x="98131" y="123069"/>
                    <a:pt x="98131" y="123069"/>
                  </a:cubicBezTo>
                  <a:cubicBezTo>
                    <a:pt x="97826" y="123576"/>
                    <a:pt x="97624" y="124133"/>
                    <a:pt x="97472" y="124691"/>
                  </a:cubicBezTo>
                  <a:cubicBezTo>
                    <a:pt x="97472" y="124843"/>
                    <a:pt x="97421" y="124995"/>
                    <a:pt x="97370" y="125198"/>
                  </a:cubicBezTo>
                  <a:cubicBezTo>
                    <a:pt x="97269" y="125654"/>
                    <a:pt x="97218" y="126110"/>
                    <a:pt x="97167" y="126567"/>
                  </a:cubicBezTo>
                  <a:cubicBezTo>
                    <a:pt x="97167" y="126668"/>
                    <a:pt x="97167" y="126769"/>
                    <a:pt x="97167" y="126871"/>
                  </a:cubicBezTo>
                  <a:lnTo>
                    <a:pt x="97167" y="148970"/>
                  </a:lnTo>
                  <a:lnTo>
                    <a:pt x="71215" y="163923"/>
                  </a:lnTo>
                  <a:lnTo>
                    <a:pt x="71215" y="30919"/>
                  </a:lnTo>
                  <a:close/>
                  <a:moveTo>
                    <a:pt x="112120" y="202749"/>
                  </a:moveTo>
                  <a:lnTo>
                    <a:pt x="112120" y="140049"/>
                  </a:lnTo>
                  <a:lnTo>
                    <a:pt x="166406" y="171374"/>
                  </a:lnTo>
                  <a:lnTo>
                    <a:pt x="166406" y="234074"/>
                  </a:lnTo>
                  <a:lnTo>
                    <a:pt x="112120" y="202749"/>
                  </a:lnTo>
                  <a:close/>
                  <a:moveTo>
                    <a:pt x="181663" y="171374"/>
                  </a:moveTo>
                  <a:lnTo>
                    <a:pt x="235949" y="140049"/>
                  </a:lnTo>
                  <a:lnTo>
                    <a:pt x="235949" y="202749"/>
                  </a:lnTo>
                  <a:lnTo>
                    <a:pt x="181663" y="234074"/>
                  </a:lnTo>
                  <a:lnTo>
                    <a:pt x="181663" y="171374"/>
                  </a:lnTo>
                  <a:close/>
                  <a:moveTo>
                    <a:pt x="174060" y="158195"/>
                  </a:moveTo>
                  <a:lnTo>
                    <a:pt x="119774" y="126871"/>
                  </a:lnTo>
                  <a:lnTo>
                    <a:pt x="174060" y="95546"/>
                  </a:lnTo>
                  <a:lnTo>
                    <a:pt x="228346" y="126871"/>
                  </a:lnTo>
                  <a:lnTo>
                    <a:pt x="174060" y="158195"/>
                  </a:lnTo>
                  <a:close/>
                  <a:moveTo>
                    <a:pt x="100716" y="213698"/>
                  </a:moveTo>
                  <a:lnTo>
                    <a:pt x="170208" y="253842"/>
                  </a:lnTo>
                  <a:cubicBezTo>
                    <a:pt x="170208" y="253842"/>
                    <a:pt x="170411" y="253893"/>
                    <a:pt x="170462" y="253944"/>
                  </a:cubicBezTo>
                  <a:cubicBezTo>
                    <a:pt x="170867" y="254147"/>
                    <a:pt x="171323" y="254349"/>
                    <a:pt x="171729" y="254501"/>
                  </a:cubicBezTo>
                  <a:cubicBezTo>
                    <a:pt x="171881" y="254501"/>
                    <a:pt x="172033" y="254603"/>
                    <a:pt x="172185" y="254653"/>
                  </a:cubicBezTo>
                  <a:cubicBezTo>
                    <a:pt x="172742" y="254805"/>
                    <a:pt x="173351" y="254907"/>
                    <a:pt x="173959" y="254907"/>
                  </a:cubicBezTo>
                  <a:cubicBezTo>
                    <a:pt x="174567" y="254907"/>
                    <a:pt x="175175" y="254805"/>
                    <a:pt x="175733" y="254653"/>
                  </a:cubicBezTo>
                  <a:cubicBezTo>
                    <a:pt x="175885" y="254653"/>
                    <a:pt x="176037" y="254552"/>
                    <a:pt x="176189" y="254501"/>
                  </a:cubicBezTo>
                  <a:cubicBezTo>
                    <a:pt x="176645" y="254349"/>
                    <a:pt x="177051" y="254197"/>
                    <a:pt x="177457" y="253944"/>
                  </a:cubicBezTo>
                  <a:cubicBezTo>
                    <a:pt x="177558" y="253944"/>
                    <a:pt x="177659" y="253893"/>
                    <a:pt x="177710" y="253842"/>
                  </a:cubicBezTo>
                  <a:lnTo>
                    <a:pt x="247202" y="213698"/>
                  </a:lnTo>
                  <a:cubicBezTo>
                    <a:pt x="249534" y="212329"/>
                    <a:pt x="251004" y="209846"/>
                    <a:pt x="251004" y="207108"/>
                  </a:cubicBezTo>
                  <a:lnTo>
                    <a:pt x="251004" y="166508"/>
                  </a:lnTo>
                  <a:lnTo>
                    <a:pt x="276956" y="181461"/>
                  </a:lnTo>
                  <a:lnTo>
                    <a:pt x="276956" y="237217"/>
                  </a:lnTo>
                  <a:lnTo>
                    <a:pt x="173908" y="296724"/>
                  </a:lnTo>
                  <a:lnTo>
                    <a:pt x="70861" y="237217"/>
                  </a:lnTo>
                  <a:lnTo>
                    <a:pt x="70861" y="181461"/>
                  </a:lnTo>
                  <a:lnTo>
                    <a:pt x="96813" y="166508"/>
                  </a:lnTo>
                  <a:lnTo>
                    <a:pt x="96813" y="207108"/>
                  </a:lnTo>
                  <a:cubicBezTo>
                    <a:pt x="96813" y="209846"/>
                    <a:pt x="98283" y="212329"/>
                    <a:pt x="100614" y="213698"/>
                  </a:cubicBezTo>
                  <a:close/>
                  <a:moveTo>
                    <a:pt x="22708" y="209389"/>
                  </a:moveTo>
                  <a:lnTo>
                    <a:pt x="55756" y="190281"/>
                  </a:lnTo>
                  <a:lnTo>
                    <a:pt x="55756" y="228448"/>
                  </a:lnTo>
                  <a:lnTo>
                    <a:pt x="22708" y="209339"/>
                  </a:lnTo>
                  <a:close/>
                  <a:moveTo>
                    <a:pt x="277057" y="382284"/>
                  </a:moveTo>
                  <a:cubicBezTo>
                    <a:pt x="277057" y="390952"/>
                    <a:pt x="269961" y="398048"/>
                    <a:pt x="261293" y="398048"/>
                  </a:cubicBezTo>
                  <a:lnTo>
                    <a:pt x="86777" y="398048"/>
                  </a:lnTo>
                  <a:cubicBezTo>
                    <a:pt x="78059" y="398048"/>
                    <a:pt x="71013" y="390952"/>
                    <a:pt x="71013" y="382284"/>
                  </a:cubicBezTo>
                  <a:lnTo>
                    <a:pt x="71013" y="254805"/>
                  </a:lnTo>
                  <a:lnTo>
                    <a:pt x="170259" y="312082"/>
                  </a:lnTo>
                  <a:cubicBezTo>
                    <a:pt x="171424" y="312741"/>
                    <a:pt x="172742" y="313096"/>
                    <a:pt x="174060" y="313096"/>
                  </a:cubicBezTo>
                  <a:cubicBezTo>
                    <a:pt x="175378" y="313096"/>
                    <a:pt x="176696" y="312741"/>
                    <a:pt x="177862" y="312082"/>
                  </a:cubicBezTo>
                  <a:lnTo>
                    <a:pt x="277107" y="254805"/>
                  </a:lnTo>
                  <a:lnTo>
                    <a:pt x="277107" y="382284"/>
                  </a:lnTo>
                  <a:close/>
                  <a:moveTo>
                    <a:pt x="292264" y="228448"/>
                  </a:moveTo>
                  <a:lnTo>
                    <a:pt x="292264" y="190281"/>
                  </a:lnTo>
                  <a:lnTo>
                    <a:pt x="325311" y="209389"/>
                  </a:lnTo>
                  <a:lnTo>
                    <a:pt x="292264" y="228499"/>
                  </a:lnTo>
                  <a:close/>
                </a:path>
              </a:pathLst>
            </a:custGeom>
            <a:grpFill/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  <p:grpSp>
        <p:nvGrpSpPr>
          <p:cNvPr id="1000" name="Bild 3">
            <a:extLst>
              <a:ext uri="{FF2B5EF4-FFF2-40B4-BE49-F238E27FC236}">
                <a16:creationId xmlns:a16="http://schemas.microsoft.com/office/drawing/2014/main" id="{0490A8A2-6157-89C2-01F0-AD1DF6B9C5BB}"/>
              </a:ext>
            </a:extLst>
          </p:cNvPr>
          <p:cNvGrpSpPr/>
          <p:nvPr/>
        </p:nvGrpSpPr>
        <p:grpSpPr>
          <a:xfrm>
            <a:off x="8998807" y="2959895"/>
            <a:ext cx="564078" cy="533561"/>
            <a:chOff x="7083383" y="6745358"/>
            <a:chExt cx="437533" cy="413862"/>
          </a:xfrm>
          <a:solidFill>
            <a:schemeClr val="bg1"/>
          </a:solidFill>
        </p:grpSpPr>
        <p:sp>
          <p:nvSpPr>
            <p:cNvPr id="1001" name="Frihandsfigur: Form 1000">
              <a:extLst>
                <a:ext uri="{FF2B5EF4-FFF2-40B4-BE49-F238E27FC236}">
                  <a16:creationId xmlns:a16="http://schemas.microsoft.com/office/drawing/2014/main" id="{A2C7D379-2B3E-8F2B-89AF-F398A0DB13FE}"/>
                </a:ext>
              </a:extLst>
            </p:cNvPr>
            <p:cNvSpPr/>
            <p:nvPr/>
          </p:nvSpPr>
          <p:spPr>
            <a:xfrm>
              <a:off x="7116015" y="6745358"/>
              <a:ext cx="372269" cy="325108"/>
            </a:xfrm>
            <a:custGeom>
              <a:avLst/>
              <a:gdLst>
                <a:gd name="connsiteX0" fmla="*/ 364655 w 372269"/>
                <a:gd name="connsiteY0" fmla="*/ 325058 h 325108"/>
                <a:gd name="connsiteX1" fmla="*/ 372157 w 372269"/>
                <a:gd name="connsiteY1" fmla="*/ 318773 h 325108"/>
                <a:gd name="connsiteX2" fmla="*/ 365973 w 372269"/>
                <a:gd name="connsiteY2" fmla="*/ 309953 h 325108"/>
                <a:gd name="connsiteX3" fmla="*/ 278892 w 372269"/>
                <a:gd name="connsiteY3" fmla="*/ 294595 h 325108"/>
                <a:gd name="connsiteX4" fmla="*/ 278892 w 372269"/>
                <a:gd name="connsiteY4" fmla="*/ 247354 h 325108"/>
                <a:gd name="connsiteX5" fmla="*/ 300384 w 372269"/>
                <a:gd name="connsiteY5" fmla="*/ 204574 h 325108"/>
                <a:gd name="connsiteX6" fmla="*/ 334851 w 372269"/>
                <a:gd name="connsiteY6" fmla="*/ 143394 h 325108"/>
                <a:gd name="connsiteX7" fmla="*/ 298508 w 372269"/>
                <a:gd name="connsiteY7" fmla="*/ 81151 h 325108"/>
                <a:gd name="connsiteX8" fmla="*/ 186134 w 372269"/>
                <a:gd name="connsiteY8" fmla="*/ 0 h 325108"/>
                <a:gd name="connsiteX9" fmla="*/ 73761 w 372269"/>
                <a:gd name="connsiteY9" fmla="*/ 81151 h 325108"/>
                <a:gd name="connsiteX10" fmla="*/ 37418 w 372269"/>
                <a:gd name="connsiteY10" fmla="*/ 143394 h 325108"/>
                <a:gd name="connsiteX11" fmla="*/ 71885 w 372269"/>
                <a:gd name="connsiteY11" fmla="*/ 204574 h 325108"/>
                <a:gd name="connsiteX12" fmla="*/ 93377 w 372269"/>
                <a:gd name="connsiteY12" fmla="*/ 247354 h 325108"/>
                <a:gd name="connsiteX13" fmla="*/ 93377 w 372269"/>
                <a:gd name="connsiteY13" fmla="*/ 294595 h 325108"/>
                <a:gd name="connsiteX14" fmla="*/ 6296 w 372269"/>
                <a:gd name="connsiteY14" fmla="*/ 309953 h 325108"/>
                <a:gd name="connsiteX15" fmla="*/ 112 w 372269"/>
                <a:gd name="connsiteY15" fmla="*/ 318773 h 325108"/>
                <a:gd name="connsiteX16" fmla="*/ 7614 w 372269"/>
                <a:gd name="connsiteY16" fmla="*/ 325058 h 325108"/>
                <a:gd name="connsiteX17" fmla="*/ 8931 w 372269"/>
                <a:gd name="connsiteY17" fmla="*/ 324957 h 325108"/>
                <a:gd name="connsiteX18" fmla="*/ 102298 w 372269"/>
                <a:gd name="connsiteY18" fmla="*/ 308483 h 325108"/>
                <a:gd name="connsiteX19" fmla="*/ 102399 w 372269"/>
                <a:gd name="connsiteY19" fmla="*/ 308483 h 325108"/>
                <a:gd name="connsiteX20" fmla="*/ 103159 w 372269"/>
                <a:gd name="connsiteY20" fmla="*/ 308281 h 325108"/>
                <a:gd name="connsiteX21" fmla="*/ 103818 w 372269"/>
                <a:gd name="connsiteY21" fmla="*/ 308078 h 325108"/>
                <a:gd name="connsiteX22" fmla="*/ 104477 w 372269"/>
                <a:gd name="connsiteY22" fmla="*/ 307723 h 325108"/>
                <a:gd name="connsiteX23" fmla="*/ 105136 w 372269"/>
                <a:gd name="connsiteY23" fmla="*/ 307368 h 325108"/>
                <a:gd name="connsiteX24" fmla="*/ 105643 w 372269"/>
                <a:gd name="connsiteY24" fmla="*/ 306963 h 325108"/>
                <a:gd name="connsiteX25" fmla="*/ 106251 w 372269"/>
                <a:gd name="connsiteY25" fmla="*/ 306456 h 325108"/>
                <a:gd name="connsiteX26" fmla="*/ 106708 w 372269"/>
                <a:gd name="connsiteY26" fmla="*/ 305949 h 325108"/>
                <a:gd name="connsiteX27" fmla="*/ 107214 w 372269"/>
                <a:gd name="connsiteY27" fmla="*/ 305341 h 325108"/>
                <a:gd name="connsiteX28" fmla="*/ 107569 w 372269"/>
                <a:gd name="connsiteY28" fmla="*/ 304732 h 325108"/>
                <a:gd name="connsiteX29" fmla="*/ 107924 w 372269"/>
                <a:gd name="connsiteY29" fmla="*/ 304073 h 325108"/>
                <a:gd name="connsiteX30" fmla="*/ 108126 w 372269"/>
                <a:gd name="connsiteY30" fmla="*/ 303414 h 325108"/>
                <a:gd name="connsiteX31" fmla="*/ 108380 w 372269"/>
                <a:gd name="connsiteY31" fmla="*/ 302654 h 325108"/>
                <a:gd name="connsiteX32" fmla="*/ 108431 w 372269"/>
                <a:gd name="connsiteY32" fmla="*/ 302046 h 325108"/>
                <a:gd name="connsiteX33" fmla="*/ 108532 w 372269"/>
                <a:gd name="connsiteY33" fmla="*/ 301133 h 325108"/>
                <a:gd name="connsiteX34" fmla="*/ 108532 w 372269"/>
                <a:gd name="connsiteY34" fmla="*/ 301032 h 325108"/>
                <a:gd name="connsiteX35" fmla="*/ 108532 w 372269"/>
                <a:gd name="connsiteY35" fmla="*/ 263219 h 325108"/>
                <a:gd name="connsiteX36" fmla="*/ 186134 w 372269"/>
                <a:gd name="connsiteY36" fmla="*/ 292111 h 325108"/>
                <a:gd name="connsiteX37" fmla="*/ 263737 w 372269"/>
                <a:gd name="connsiteY37" fmla="*/ 263219 h 325108"/>
                <a:gd name="connsiteX38" fmla="*/ 263737 w 372269"/>
                <a:gd name="connsiteY38" fmla="*/ 301032 h 325108"/>
                <a:gd name="connsiteX39" fmla="*/ 270022 w 372269"/>
                <a:gd name="connsiteY39" fmla="*/ 308534 h 325108"/>
                <a:gd name="connsiteX40" fmla="*/ 363388 w 372269"/>
                <a:gd name="connsiteY40" fmla="*/ 325007 h 325108"/>
                <a:gd name="connsiteX41" fmla="*/ 364706 w 372269"/>
                <a:gd name="connsiteY41" fmla="*/ 325109 h 325108"/>
                <a:gd name="connsiteX42" fmla="*/ 186084 w 372269"/>
                <a:gd name="connsiteY42" fmla="*/ 15206 h 325108"/>
                <a:gd name="connsiteX43" fmla="*/ 279045 w 372269"/>
                <a:gd name="connsiteY43" fmla="*/ 73598 h 325108"/>
                <a:gd name="connsiteX44" fmla="*/ 263179 w 372269"/>
                <a:gd name="connsiteY44" fmla="*/ 71773 h 325108"/>
                <a:gd name="connsiteX45" fmla="*/ 108988 w 372269"/>
                <a:gd name="connsiteY45" fmla="*/ 71773 h 325108"/>
                <a:gd name="connsiteX46" fmla="*/ 93123 w 372269"/>
                <a:gd name="connsiteY46" fmla="*/ 73598 h 325108"/>
                <a:gd name="connsiteX47" fmla="*/ 186084 w 372269"/>
                <a:gd name="connsiteY47" fmla="*/ 15206 h 325108"/>
                <a:gd name="connsiteX48" fmla="*/ 52573 w 372269"/>
                <a:gd name="connsiteY48" fmla="*/ 143394 h 325108"/>
                <a:gd name="connsiteX49" fmla="*/ 83391 w 372269"/>
                <a:gd name="connsiteY49" fmla="*/ 93163 h 325108"/>
                <a:gd name="connsiteX50" fmla="*/ 108988 w 372269"/>
                <a:gd name="connsiteY50" fmla="*/ 86979 h 325108"/>
                <a:gd name="connsiteX51" fmla="*/ 263179 w 372269"/>
                <a:gd name="connsiteY51" fmla="*/ 86979 h 325108"/>
                <a:gd name="connsiteX52" fmla="*/ 288776 w 372269"/>
                <a:gd name="connsiteY52" fmla="*/ 93163 h 325108"/>
                <a:gd name="connsiteX53" fmla="*/ 319594 w 372269"/>
                <a:gd name="connsiteY53" fmla="*/ 143394 h 325108"/>
                <a:gd name="connsiteX54" fmla="*/ 290246 w 372269"/>
                <a:gd name="connsiteY54" fmla="*/ 192916 h 325108"/>
                <a:gd name="connsiteX55" fmla="*/ 263230 w 372269"/>
                <a:gd name="connsiteY55" fmla="*/ 199809 h 325108"/>
                <a:gd name="connsiteX56" fmla="*/ 109039 w 372269"/>
                <a:gd name="connsiteY56" fmla="*/ 199809 h 325108"/>
                <a:gd name="connsiteX57" fmla="*/ 82023 w 372269"/>
                <a:gd name="connsiteY57" fmla="*/ 192916 h 325108"/>
                <a:gd name="connsiteX58" fmla="*/ 52675 w 372269"/>
                <a:gd name="connsiteY58" fmla="*/ 143394 h 325108"/>
                <a:gd name="connsiteX59" fmla="*/ 186084 w 372269"/>
                <a:gd name="connsiteY59" fmla="*/ 276905 h 325108"/>
                <a:gd name="connsiteX60" fmla="*/ 90487 w 372269"/>
                <a:gd name="connsiteY60" fmla="*/ 212532 h 325108"/>
                <a:gd name="connsiteX61" fmla="*/ 108988 w 372269"/>
                <a:gd name="connsiteY61" fmla="*/ 215016 h 325108"/>
                <a:gd name="connsiteX62" fmla="*/ 263179 w 372269"/>
                <a:gd name="connsiteY62" fmla="*/ 215016 h 325108"/>
                <a:gd name="connsiteX63" fmla="*/ 281680 w 372269"/>
                <a:gd name="connsiteY63" fmla="*/ 212532 h 325108"/>
                <a:gd name="connsiteX64" fmla="*/ 186084 w 372269"/>
                <a:gd name="connsiteY64" fmla="*/ 276905 h 325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372269" h="325108">
                  <a:moveTo>
                    <a:pt x="364655" y="325058"/>
                  </a:moveTo>
                  <a:cubicBezTo>
                    <a:pt x="368254" y="325058"/>
                    <a:pt x="371498" y="322473"/>
                    <a:pt x="372157" y="318773"/>
                  </a:cubicBezTo>
                  <a:cubicBezTo>
                    <a:pt x="372867" y="314617"/>
                    <a:pt x="370130" y="310713"/>
                    <a:pt x="365973" y="309953"/>
                  </a:cubicBezTo>
                  <a:lnTo>
                    <a:pt x="278892" y="294595"/>
                  </a:lnTo>
                  <a:lnTo>
                    <a:pt x="278892" y="247354"/>
                  </a:lnTo>
                  <a:cubicBezTo>
                    <a:pt x="288675" y="234987"/>
                    <a:pt x="296075" y="220541"/>
                    <a:pt x="300384" y="204574"/>
                  </a:cubicBezTo>
                  <a:cubicBezTo>
                    <a:pt x="321723" y="191598"/>
                    <a:pt x="334851" y="168485"/>
                    <a:pt x="334851" y="143394"/>
                  </a:cubicBezTo>
                  <a:cubicBezTo>
                    <a:pt x="334851" y="118304"/>
                    <a:pt x="321013" y="93924"/>
                    <a:pt x="298508" y="81151"/>
                  </a:cubicBezTo>
                  <a:cubicBezTo>
                    <a:pt x="282592" y="33200"/>
                    <a:pt x="236872" y="0"/>
                    <a:pt x="186134" y="0"/>
                  </a:cubicBezTo>
                  <a:cubicBezTo>
                    <a:pt x="135396" y="0"/>
                    <a:pt x="89727" y="33251"/>
                    <a:pt x="73761" y="81151"/>
                  </a:cubicBezTo>
                  <a:cubicBezTo>
                    <a:pt x="51255" y="93873"/>
                    <a:pt x="37418" y="117443"/>
                    <a:pt x="37418" y="143394"/>
                  </a:cubicBezTo>
                  <a:cubicBezTo>
                    <a:pt x="37418" y="169346"/>
                    <a:pt x="50546" y="191598"/>
                    <a:pt x="71885" y="204574"/>
                  </a:cubicBezTo>
                  <a:cubicBezTo>
                    <a:pt x="76194" y="220541"/>
                    <a:pt x="83543" y="235037"/>
                    <a:pt x="93377" y="247354"/>
                  </a:cubicBezTo>
                  <a:lnTo>
                    <a:pt x="93377" y="294595"/>
                  </a:lnTo>
                  <a:lnTo>
                    <a:pt x="6296" y="309953"/>
                  </a:lnTo>
                  <a:cubicBezTo>
                    <a:pt x="2140" y="310663"/>
                    <a:pt x="-598" y="314617"/>
                    <a:pt x="112" y="318773"/>
                  </a:cubicBezTo>
                  <a:cubicBezTo>
                    <a:pt x="771" y="322473"/>
                    <a:pt x="3964" y="325058"/>
                    <a:pt x="7614" y="325058"/>
                  </a:cubicBezTo>
                  <a:cubicBezTo>
                    <a:pt x="8070" y="325058"/>
                    <a:pt x="8475" y="325058"/>
                    <a:pt x="8931" y="324957"/>
                  </a:cubicBezTo>
                  <a:lnTo>
                    <a:pt x="102298" y="308483"/>
                  </a:lnTo>
                  <a:cubicBezTo>
                    <a:pt x="102298" y="308483"/>
                    <a:pt x="102348" y="308483"/>
                    <a:pt x="102399" y="308483"/>
                  </a:cubicBezTo>
                  <a:cubicBezTo>
                    <a:pt x="102652" y="308432"/>
                    <a:pt x="102906" y="308331"/>
                    <a:pt x="103159" y="308281"/>
                  </a:cubicBezTo>
                  <a:cubicBezTo>
                    <a:pt x="103362" y="308230"/>
                    <a:pt x="103615" y="308179"/>
                    <a:pt x="103818" y="308078"/>
                  </a:cubicBezTo>
                  <a:cubicBezTo>
                    <a:pt x="104021" y="307976"/>
                    <a:pt x="104224" y="307875"/>
                    <a:pt x="104477" y="307723"/>
                  </a:cubicBezTo>
                  <a:cubicBezTo>
                    <a:pt x="104680" y="307622"/>
                    <a:pt x="104933" y="307520"/>
                    <a:pt x="105136" y="307368"/>
                  </a:cubicBezTo>
                  <a:cubicBezTo>
                    <a:pt x="105339" y="307267"/>
                    <a:pt x="105491" y="307115"/>
                    <a:pt x="105643" y="306963"/>
                  </a:cubicBezTo>
                  <a:cubicBezTo>
                    <a:pt x="105846" y="306810"/>
                    <a:pt x="106099" y="306659"/>
                    <a:pt x="106251" y="306456"/>
                  </a:cubicBezTo>
                  <a:cubicBezTo>
                    <a:pt x="106403" y="306304"/>
                    <a:pt x="106555" y="306101"/>
                    <a:pt x="106708" y="305949"/>
                  </a:cubicBezTo>
                  <a:cubicBezTo>
                    <a:pt x="106859" y="305746"/>
                    <a:pt x="107062" y="305543"/>
                    <a:pt x="107214" y="305341"/>
                  </a:cubicBezTo>
                  <a:cubicBezTo>
                    <a:pt x="107367" y="305138"/>
                    <a:pt x="107467" y="304935"/>
                    <a:pt x="107569" y="304732"/>
                  </a:cubicBezTo>
                  <a:cubicBezTo>
                    <a:pt x="107670" y="304530"/>
                    <a:pt x="107823" y="304327"/>
                    <a:pt x="107924" y="304073"/>
                  </a:cubicBezTo>
                  <a:cubicBezTo>
                    <a:pt x="108025" y="303871"/>
                    <a:pt x="108076" y="303668"/>
                    <a:pt x="108126" y="303414"/>
                  </a:cubicBezTo>
                  <a:cubicBezTo>
                    <a:pt x="108228" y="303161"/>
                    <a:pt x="108329" y="302908"/>
                    <a:pt x="108380" y="302654"/>
                  </a:cubicBezTo>
                  <a:cubicBezTo>
                    <a:pt x="108380" y="302451"/>
                    <a:pt x="108380" y="302249"/>
                    <a:pt x="108431" y="302046"/>
                  </a:cubicBezTo>
                  <a:cubicBezTo>
                    <a:pt x="108431" y="301742"/>
                    <a:pt x="108532" y="301438"/>
                    <a:pt x="108532" y="301133"/>
                  </a:cubicBezTo>
                  <a:cubicBezTo>
                    <a:pt x="108532" y="301133"/>
                    <a:pt x="108532" y="301083"/>
                    <a:pt x="108532" y="301032"/>
                  </a:cubicBezTo>
                  <a:lnTo>
                    <a:pt x="108532" y="263219"/>
                  </a:lnTo>
                  <a:cubicBezTo>
                    <a:pt x="129466" y="281366"/>
                    <a:pt x="156685" y="292111"/>
                    <a:pt x="186134" y="292111"/>
                  </a:cubicBezTo>
                  <a:cubicBezTo>
                    <a:pt x="215584" y="292111"/>
                    <a:pt x="242803" y="281315"/>
                    <a:pt x="263737" y="263219"/>
                  </a:cubicBezTo>
                  <a:lnTo>
                    <a:pt x="263737" y="301032"/>
                  </a:lnTo>
                  <a:cubicBezTo>
                    <a:pt x="263737" y="304732"/>
                    <a:pt x="266373" y="307875"/>
                    <a:pt x="270022" y="308534"/>
                  </a:cubicBezTo>
                  <a:lnTo>
                    <a:pt x="363388" y="325007"/>
                  </a:lnTo>
                  <a:cubicBezTo>
                    <a:pt x="363844" y="325109"/>
                    <a:pt x="364300" y="325109"/>
                    <a:pt x="364706" y="325109"/>
                  </a:cubicBezTo>
                  <a:close/>
                  <a:moveTo>
                    <a:pt x="186084" y="15206"/>
                  </a:moveTo>
                  <a:cubicBezTo>
                    <a:pt x="225823" y="15206"/>
                    <a:pt x="262013" y="38573"/>
                    <a:pt x="279045" y="73598"/>
                  </a:cubicBezTo>
                  <a:cubicBezTo>
                    <a:pt x="273874" y="72432"/>
                    <a:pt x="268552" y="71773"/>
                    <a:pt x="263179" y="71773"/>
                  </a:cubicBezTo>
                  <a:lnTo>
                    <a:pt x="108988" y="71773"/>
                  </a:lnTo>
                  <a:cubicBezTo>
                    <a:pt x="103565" y="71773"/>
                    <a:pt x="98293" y="72432"/>
                    <a:pt x="93123" y="73598"/>
                  </a:cubicBezTo>
                  <a:cubicBezTo>
                    <a:pt x="110154" y="38573"/>
                    <a:pt x="146345" y="15206"/>
                    <a:pt x="186084" y="15206"/>
                  </a:cubicBezTo>
                  <a:close/>
                  <a:moveTo>
                    <a:pt x="52573" y="143394"/>
                  </a:moveTo>
                  <a:cubicBezTo>
                    <a:pt x="52573" y="122106"/>
                    <a:pt x="64383" y="102895"/>
                    <a:pt x="83391" y="93163"/>
                  </a:cubicBezTo>
                  <a:cubicBezTo>
                    <a:pt x="91451" y="89058"/>
                    <a:pt x="100016" y="86979"/>
                    <a:pt x="108988" y="86979"/>
                  </a:cubicBezTo>
                  <a:lnTo>
                    <a:pt x="263179" y="86979"/>
                  </a:lnTo>
                  <a:cubicBezTo>
                    <a:pt x="272100" y="86979"/>
                    <a:pt x="280717" y="89058"/>
                    <a:pt x="288776" y="93163"/>
                  </a:cubicBezTo>
                  <a:cubicBezTo>
                    <a:pt x="307784" y="102895"/>
                    <a:pt x="319594" y="122106"/>
                    <a:pt x="319594" y="143394"/>
                  </a:cubicBezTo>
                  <a:cubicBezTo>
                    <a:pt x="319594" y="164683"/>
                    <a:pt x="308341" y="182981"/>
                    <a:pt x="290246" y="192916"/>
                  </a:cubicBezTo>
                  <a:cubicBezTo>
                    <a:pt x="281984" y="197427"/>
                    <a:pt x="272658" y="199809"/>
                    <a:pt x="263230" y="199809"/>
                  </a:cubicBezTo>
                  <a:lnTo>
                    <a:pt x="109039" y="199809"/>
                  </a:lnTo>
                  <a:cubicBezTo>
                    <a:pt x="99611" y="199809"/>
                    <a:pt x="90234" y="197427"/>
                    <a:pt x="82023" y="192916"/>
                  </a:cubicBezTo>
                  <a:cubicBezTo>
                    <a:pt x="63927" y="182981"/>
                    <a:pt x="52675" y="164024"/>
                    <a:pt x="52675" y="143394"/>
                  </a:cubicBezTo>
                  <a:close/>
                  <a:moveTo>
                    <a:pt x="186084" y="276905"/>
                  </a:moveTo>
                  <a:cubicBezTo>
                    <a:pt x="143405" y="276905"/>
                    <a:pt x="106049" y="251054"/>
                    <a:pt x="90487" y="212532"/>
                  </a:cubicBezTo>
                  <a:cubicBezTo>
                    <a:pt x="96519" y="214154"/>
                    <a:pt x="102754" y="215016"/>
                    <a:pt x="108988" y="215016"/>
                  </a:cubicBezTo>
                  <a:lnTo>
                    <a:pt x="263179" y="215016"/>
                  </a:lnTo>
                  <a:cubicBezTo>
                    <a:pt x="269465" y="215016"/>
                    <a:pt x="275648" y="214154"/>
                    <a:pt x="281680" y="212532"/>
                  </a:cubicBezTo>
                  <a:cubicBezTo>
                    <a:pt x="266119" y="251054"/>
                    <a:pt x="228763" y="276905"/>
                    <a:pt x="186084" y="276905"/>
                  </a:cubicBezTo>
                  <a:close/>
                </a:path>
              </a:pathLst>
            </a:custGeom>
            <a:grpFill/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002" name="Frihandsfigur: Form 1001">
              <a:extLst>
                <a:ext uri="{FF2B5EF4-FFF2-40B4-BE49-F238E27FC236}">
                  <a16:creationId xmlns:a16="http://schemas.microsoft.com/office/drawing/2014/main" id="{B5DA5872-697D-266C-C048-487DC6A8A863}"/>
                </a:ext>
              </a:extLst>
            </p:cNvPr>
            <p:cNvSpPr/>
            <p:nvPr/>
          </p:nvSpPr>
          <p:spPr>
            <a:xfrm>
              <a:off x="7083383" y="6994241"/>
              <a:ext cx="118093" cy="151750"/>
            </a:xfrm>
            <a:custGeom>
              <a:avLst/>
              <a:gdLst>
                <a:gd name="connsiteX0" fmla="*/ 101223 w 118093"/>
                <a:gd name="connsiteY0" fmla="*/ 124024 h 151750"/>
                <a:gd name="connsiteX1" fmla="*/ 101121 w 118093"/>
                <a:gd name="connsiteY1" fmla="*/ 123670 h 151750"/>
                <a:gd name="connsiteX2" fmla="*/ 100716 w 118093"/>
                <a:gd name="connsiteY2" fmla="*/ 122301 h 151750"/>
                <a:gd name="connsiteX3" fmla="*/ 100208 w 118093"/>
                <a:gd name="connsiteY3" fmla="*/ 121237 h 151750"/>
                <a:gd name="connsiteX4" fmla="*/ 100208 w 118093"/>
                <a:gd name="connsiteY4" fmla="*/ 121237 h 151750"/>
                <a:gd name="connsiteX5" fmla="*/ 81150 w 118093"/>
                <a:gd name="connsiteY5" fmla="*/ 90317 h 151750"/>
                <a:gd name="connsiteX6" fmla="*/ 70709 w 118093"/>
                <a:gd name="connsiteY6" fmla="*/ 87834 h 151750"/>
                <a:gd name="connsiteX7" fmla="*/ 68225 w 118093"/>
                <a:gd name="connsiteY7" fmla="*/ 98275 h 151750"/>
                <a:gd name="connsiteX8" fmla="*/ 77095 w 118093"/>
                <a:gd name="connsiteY8" fmla="*/ 112671 h 151750"/>
                <a:gd name="connsiteX9" fmla="*/ 15206 w 118093"/>
                <a:gd name="connsiteY9" fmla="*/ 68268 h 151750"/>
                <a:gd name="connsiteX10" fmla="*/ 111968 w 118093"/>
                <a:gd name="connsiteY10" fmla="*/ 15097 h 151750"/>
                <a:gd name="connsiteX11" fmla="*/ 117949 w 118093"/>
                <a:gd name="connsiteY11" fmla="*/ 6126 h 151750"/>
                <a:gd name="connsiteX12" fmla="*/ 108978 w 118093"/>
                <a:gd name="connsiteY12" fmla="*/ 145 h 151750"/>
                <a:gd name="connsiteX13" fmla="*/ 0 w 118093"/>
                <a:gd name="connsiteY13" fmla="*/ 68218 h 151750"/>
                <a:gd name="connsiteX14" fmla="*/ 74865 w 118093"/>
                <a:gd name="connsiteY14" fmla="*/ 127826 h 151750"/>
                <a:gd name="connsiteX15" fmla="*/ 58848 w 118093"/>
                <a:gd name="connsiteY15" fmla="*/ 137710 h 151750"/>
                <a:gd name="connsiteX16" fmla="*/ 56364 w 118093"/>
                <a:gd name="connsiteY16" fmla="*/ 148152 h 151750"/>
                <a:gd name="connsiteX17" fmla="*/ 62852 w 118093"/>
                <a:gd name="connsiteY17" fmla="*/ 151750 h 151750"/>
                <a:gd name="connsiteX18" fmla="*/ 66856 w 118093"/>
                <a:gd name="connsiteY18" fmla="*/ 150635 h 151750"/>
                <a:gd name="connsiteX19" fmla="*/ 97775 w 118093"/>
                <a:gd name="connsiteY19" fmla="*/ 131577 h 151750"/>
                <a:gd name="connsiteX20" fmla="*/ 98232 w 118093"/>
                <a:gd name="connsiteY20" fmla="*/ 131222 h 151750"/>
                <a:gd name="connsiteX21" fmla="*/ 98587 w 118093"/>
                <a:gd name="connsiteY21" fmla="*/ 130969 h 151750"/>
                <a:gd name="connsiteX22" fmla="*/ 100057 w 118093"/>
                <a:gd name="connsiteY22" fmla="*/ 129347 h 151750"/>
                <a:gd name="connsiteX23" fmla="*/ 100208 w 118093"/>
                <a:gd name="connsiteY23" fmla="*/ 129093 h 151750"/>
                <a:gd name="connsiteX24" fmla="*/ 101172 w 118093"/>
                <a:gd name="connsiteY24" fmla="*/ 126914 h 151750"/>
                <a:gd name="connsiteX25" fmla="*/ 101172 w 118093"/>
                <a:gd name="connsiteY25" fmla="*/ 126914 h 151750"/>
                <a:gd name="connsiteX26" fmla="*/ 101172 w 118093"/>
                <a:gd name="connsiteY26" fmla="*/ 126914 h 151750"/>
                <a:gd name="connsiteX27" fmla="*/ 101324 w 118093"/>
                <a:gd name="connsiteY27" fmla="*/ 123923 h 151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18093" h="151750">
                  <a:moveTo>
                    <a:pt x="101223" y="124024"/>
                  </a:moveTo>
                  <a:cubicBezTo>
                    <a:pt x="101223" y="124024"/>
                    <a:pt x="101172" y="123771"/>
                    <a:pt x="101121" y="123670"/>
                  </a:cubicBezTo>
                  <a:cubicBezTo>
                    <a:pt x="101020" y="123213"/>
                    <a:pt x="100867" y="122757"/>
                    <a:pt x="100716" y="122301"/>
                  </a:cubicBezTo>
                  <a:cubicBezTo>
                    <a:pt x="100564" y="121946"/>
                    <a:pt x="100411" y="121591"/>
                    <a:pt x="100208" y="121237"/>
                  </a:cubicBezTo>
                  <a:cubicBezTo>
                    <a:pt x="100208" y="121237"/>
                    <a:pt x="100208" y="121237"/>
                    <a:pt x="100208" y="121237"/>
                  </a:cubicBezTo>
                  <a:lnTo>
                    <a:pt x="81150" y="90317"/>
                  </a:lnTo>
                  <a:cubicBezTo>
                    <a:pt x="78920" y="86719"/>
                    <a:pt x="74256" y="85654"/>
                    <a:pt x="70709" y="87834"/>
                  </a:cubicBezTo>
                  <a:cubicBezTo>
                    <a:pt x="67110" y="90013"/>
                    <a:pt x="66045" y="94727"/>
                    <a:pt x="68225" y="98275"/>
                  </a:cubicBezTo>
                  <a:lnTo>
                    <a:pt x="77095" y="112671"/>
                  </a:lnTo>
                  <a:cubicBezTo>
                    <a:pt x="38472" y="100607"/>
                    <a:pt x="15206" y="84235"/>
                    <a:pt x="15206" y="68268"/>
                  </a:cubicBezTo>
                  <a:cubicBezTo>
                    <a:pt x="15206" y="47740"/>
                    <a:pt x="53171" y="26857"/>
                    <a:pt x="111968" y="15097"/>
                  </a:cubicBezTo>
                  <a:cubicBezTo>
                    <a:pt x="116074" y="14286"/>
                    <a:pt x="118760" y="10282"/>
                    <a:pt x="117949" y="6126"/>
                  </a:cubicBezTo>
                  <a:cubicBezTo>
                    <a:pt x="117138" y="2020"/>
                    <a:pt x="113134" y="-667"/>
                    <a:pt x="108978" y="145"/>
                  </a:cubicBezTo>
                  <a:cubicBezTo>
                    <a:pt x="39739" y="14033"/>
                    <a:pt x="0" y="38819"/>
                    <a:pt x="0" y="68218"/>
                  </a:cubicBezTo>
                  <a:cubicBezTo>
                    <a:pt x="0" y="92396"/>
                    <a:pt x="26459" y="113279"/>
                    <a:pt x="74865" y="127826"/>
                  </a:cubicBezTo>
                  <a:lnTo>
                    <a:pt x="58848" y="137710"/>
                  </a:lnTo>
                  <a:cubicBezTo>
                    <a:pt x="55249" y="139890"/>
                    <a:pt x="54184" y="144603"/>
                    <a:pt x="56364" y="148152"/>
                  </a:cubicBezTo>
                  <a:cubicBezTo>
                    <a:pt x="57783" y="150483"/>
                    <a:pt x="60317" y="151750"/>
                    <a:pt x="62852" y="151750"/>
                  </a:cubicBezTo>
                  <a:cubicBezTo>
                    <a:pt x="64220" y="151750"/>
                    <a:pt x="65589" y="151395"/>
                    <a:pt x="66856" y="150635"/>
                  </a:cubicBezTo>
                  <a:lnTo>
                    <a:pt x="97775" y="131577"/>
                  </a:lnTo>
                  <a:cubicBezTo>
                    <a:pt x="97775" y="131577"/>
                    <a:pt x="98080" y="131323"/>
                    <a:pt x="98232" y="131222"/>
                  </a:cubicBezTo>
                  <a:cubicBezTo>
                    <a:pt x="98333" y="131120"/>
                    <a:pt x="98485" y="131070"/>
                    <a:pt x="98587" y="130969"/>
                  </a:cubicBezTo>
                  <a:cubicBezTo>
                    <a:pt x="99144" y="130512"/>
                    <a:pt x="99651" y="129955"/>
                    <a:pt x="100057" y="129347"/>
                  </a:cubicBezTo>
                  <a:cubicBezTo>
                    <a:pt x="100057" y="129296"/>
                    <a:pt x="100158" y="129194"/>
                    <a:pt x="100208" y="129093"/>
                  </a:cubicBezTo>
                  <a:cubicBezTo>
                    <a:pt x="100614" y="128434"/>
                    <a:pt x="100969" y="127674"/>
                    <a:pt x="101172" y="126914"/>
                  </a:cubicBezTo>
                  <a:cubicBezTo>
                    <a:pt x="101172" y="126914"/>
                    <a:pt x="101172" y="126914"/>
                    <a:pt x="101172" y="126914"/>
                  </a:cubicBezTo>
                  <a:cubicBezTo>
                    <a:pt x="101172" y="126914"/>
                    <a:pt x="101172" y="126914"/>
                    <a:pt x="101172" y="126914"/>
                  </a:cubicBezTo>
                  <a:cubicBezTo>
                    <a:pt x="101425" y="125951"/>
                    <a:pt x="101476" y="124937"/>
                    <a:pt x="101324" y="123923"/>
                  </a:cubicBezTo>
                  <a:close/>
                </a:path>
              </a:pathLst>
            </a:custGeom>
            <a:grpFill/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003" name="Frihandsfigur: Form 1002">
              <a:extLst>
                <a:ext uri="{FF2B5EF4-FFF2-40B4-BE49-F238E27FC236}">
                  <a16:creationId xmlns:a16="http://schemas.microsoft.com/office/drawing/2014/main" id="{9150902C-1993-0610-CA70-2C11DC149C51}"/>
                </a:ext>
              </a:extLst>
            </p:cNvPr>
            <p:cNvSpPr/>
            <p:nvPr/>
          </p:nvSpPr>
          <p:spPr>
            <a:xfrm>
              <a:off x="7215576" y="7083595"/>
              <a:ext cx="52512" cy="75625"/>
            </a:xfrm>
            <a:custGeom>
              <a:avLst/>
              <a:gdLst>
                <a:gd name="connsiteX0" fmla="*/ 38421 w 52512"/>
                <a:gd name="connsiteY0" fmla="*/ 26206 h 75625"/>
                <a:gd name="connsiteX1" fmla="*/ 48204 w 52512"/>
                <a:gd name="connsiteY1" fmla="*/ 11861 h 75625"/>
                <a:gd name="connsiteX2" fmla="*/ 48660 w 52512"/>
                <a:gd name="connsiteY2" fmla="*/ 4055 h 75625"/>
                <a:gd name="connsiteX3" fmla="*/ 41919 w 52512"/>
                <a:gd name="connsiteY3" fmla="*/ 0 h 75625"/>
                <a:gd name="connsiteX4" fmla="*/ 14699 w 52512"/>
                <a:gd name="connsiteY4" fmla="*/ 0 h 75625"/>
                <a:gd name="connsiteX5" fmla="*/ 7096 w 52512"/>
                <a:gd name="connsiteY5" fmla="*/ 7603 h 75625"/>
                <a:gd name="connsiteX6" fmla="*/ 14699 w 52512"/>
                <a:gd name="connsiteY6" fmla="*/ 15206 h 75625"/>
                <a:gd name="connsiteX7" fmla="*/ 27574 w 52512"/>
                <a:gd name="connsiteY7" fmla="*/ 15206 h 75625"/>
                <a:gd name="connsiteX8" fmla="*/ 19971 w 52512"/>
                <a:gd name="connsiteY8" fmla="*/ 26408 h 75625"/>
                <a:gd name="connsiteX9" fmla="*/ 19971 w 52512"/>
                <a:gd name="connsiteY9" fmla="*/ 26408 h 75625"/>
                <a:gd name="connsiteX10" fmla="*/ 19261 w 52512"/>
                <a:gd name="connsiteY10" fmla="*/ 27726 h 75625"/>
                <a:gd name="connsiteX11" fmla="*/ 19008 w 52512"/>
                <a:gd name="connsiteY11" fmla="*/ 28588 h 75625"/>
                <a:gd name="connsiteX12" fmla="*/ 18856 w 52512"/>
                <a:gd name="connsiteY12" fmla="*/ 29145 h 75625"/>
                <a:gd name="connsiteX13" fmla="*/ 18703 w 52512"/>
                <a:gd name="connsiteY13" fmla="*/ 30666 h 75625"/>
                <a:gd name="connsiteX14" fmla="*/ 18703 w 52512"/>
                <a:gd name="connsiteY14" fmla="*/ 30666 h 75625"/>
                <a:gd name="connsiteX15" fmla="*/ 18703 w 52512"/>
                <a:gd name="connsiteY15" fmla="*/ 30869 h 75625"/>
                <a:gd name="connsiteX16" fmla="*/ 18856 w 52512"/>
                <a:gd name="connsiteY16" fmla="*/ 32136 h 75625"/>
                <a:gd name="connsiteX17" fmla="*/ 19058 w 52512"/>
                <a:gd name="connsiteY17" fmla="*/ 32795 h 75625"/>
                <a:gd name="connsiteX18" fmla="*/ 19312 w 52512"/>
                <a:gd name="connsiteY18" fmla="*/ 33555 h 75625"/>
                <a:gd name="connsiteX19" fmla="*/ 19616 w 52512"/>
                <a:gd name="connsiteY19" fmla="*/ 34163 h 75625"/>
                <a:gd name="connsiteX20" fmla="*/ 19971 w 52512"/>
                <a:gd name="connsiteY20" fmla="*/ 34873 h 75625"/>
                <a:gd name="connsiteX21" fmla="*/ 20427 w 52512"/>
                <a:gd name="connsiteY21" fmla="*/ 35430 h 75625"/>
                <a:gd name="connsiteX22" fmla="*/ 20934 w 52512"/>
                <a:gd name="connsiteY22" fmla="*/ 36039 h 75625"/>
                <a:gd name="connsiteX23" fmla="*/ 21745 w 52512"/>
                <a:gd name="connsiteY23" fmla="*/ 36748 h 75625"/>
                <a:gd name="connsiteX24" fmla="*/ 22049 w 52512"/>
                <a:gd name="connsiteY24" fmla="*/ 37002 h 75625"/>
                <a:gd name="connsiteX25" fmla="*/ 22049 w 52512"/>
                <a:gd name="connsiteY25" fmla="*/ 37002 h 75625"/>
                <a:gd name="connsiteX26" fmla="*/ 23874 w 52512"/>
                <a:gd name="connsiteY26" fmla="*/ 37864 h 75625"/>
                <a:gd name="connsiteX27" fmla="*/ 24330 w 52512"/>
                <a:gd name="connsiteY27" fmla="*/ 38016 h 75625"/>
                <a:gd name="connsiteX28" fmla="*/ 26256 w 52512"/>
                <a:gd name="connsiteY28" fmla="*/ 38320 h 75625"/>
                <a:gd name="connsiteX29" fmla="*/ 26256 w 52512"/>
                <a:gd name="connsiteY29" fmla="*/ 38320 h 75625"/>
                <a:gd name="connsiteX30" fmla="*/ 26256 w 52512"/>
                <a:gd name="connsiteY30" fmla="*/ 38320 h 75625"/>
                <a:gd name="connsiteX31" fmla="*/ 26256 w 52512"/>
                <a:gd name="connsiteY31" fmla="*/ 38320 h 75625"/>
                <a:gd name="connsiteX32" fmla="*/ 37306 w 52512"/>
                <a:gd name="connsiteY32" fmla="*/ 49369 h 75625"/>
                <a:gd name="connsiteX33" fmla="*/ 26256 w 52512"/>
                <a:gd name="connsiteY33" fmla="*/ 60420 h 75625"/>
                <a:gd name="connsiteX34" fmla="*/ 15206 w 52512"/>
                <a:gd name="connsiteY34" fmla="*/ 49369 h 75625"/>
                <a:gd name="connsiteX35" fmla="*/ 7603 w 52512"/>
                <a:gd name="connsiteY35" fmla="*/ 41766 h 75625"/>
                <a:gd name="connsiteX36" fmla="*/ 0 w 52512"/>
                <a:gd name="connsiteY36" fmla="*/ 49369 h 75625"/>
                <a:gd name="connsiteX37" fmla="*/ 26256 w 52512"/>
                <a:gd name="connsiteY37" fmla="*/ 75626 h 75625"/>
                <a:gd name="connsiteX38" fmla="*/ 52512 w 52512"/>
                <a:gd name="connsiteY38" fmla="*/ 49369 h 75625"/>
                <a:gd name="connsiteX39" fmla="*/ 38472 w 52512"/>
                <a:gd name="connsiteY39" fmla="*/ 26307 h 75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52512" h="75625">
                  <a:moveTo>
                    <a:pt x="38421" y="26206"/>
                  </a:moveTo>
                  <a:lnTo>
                    <a:pt x="48204" y="11861"/>
                  </a:lnTo>
                  <a:cubicBezTo>
                    <a:pt x="49775" y="9529"/>
                    <a:pt x="49978" y="6539"/>
                    <a:pt x="48660" y="4055"/>
                  </a:cubicBezTo>
                  <a:cubicBezTo>
                    <a:pt x="47342" y="1571"/>
                    <a:pt x="44757" y="0"/>
                    <a:pt x="41919" y="0"/>
                  </a:cubicBezTo>
                  <a:lnTo>
                    <a:pt x="14699" y="0"/>
                  </a:lnTo>
                  <a:cubicBezTo>
                    <a:pt x="10492" y="0"/>
                    <a:pt x="7096" y="3396"/>
                    <a:pt x="7096" y="7603"/>
                  </a:cubicBezTo>
                  <a:cubicBezTo>
                    <a:pt x="7096" y="11810"/>
                    <a:pt x="10492" y="15206"/>
                    <a:pt x="14699" y="15206"/>
                  </a:cubicBezTo>
                  <a:lnTo>
                    <a:pt x="27574" y="15206"/>
                  </a:lnTo>
                  <a:lnTo>
                    <a:pt x="19971" y="26408"/>
                  </a:lnTo>
                  <a:cubicBezTo>
                    <a:pt x="19971" y="26408"/>
                    <a:pt x="19971" y="26408"/>
                    <a:pt x="19971" y="26408"/>
                  </a:cubicBezTo>
                  <a:cubicBezTo>
                    <a:pt x="19667" y="26814"/>
                    <a:pt x="19464" y="27270"/>
                    <a:pt x="19261" y="27726"/>
                  </a:cubicBezTo>
                  <a:cubicBezTo>
                    <a:pt x="19160" y="28030"/>
                    <a:pt x="19058" y="28334"/>
                    <a:pt x="19008" y="28588"/>
                  </a:cubicBezTo>
                  <a:cubicBezTo>
                    <a:pt x="18957" y="28790"/>
                    <a:pt x="18856" y="28943"/>
                    <a:pt x="18856" y="29145"/>
                  </a:cubicBezTo>
                  <a:cubicBezTo>
                    <a:pt x="18754" y="29652"/>
                    <a:pt x="18703" y="30159"/>
                    <a:pt x="18703" y="30666"/>
                  </a:cubicBezTo>
                  <a:cubicBezTo>
                    <a:pt x="18703" y="30666"/>
                    <a:pt x="18703" y="30666"/>
                    <a:pt x="18703" y="30666"/>
                  </a:cubicBezTo>
                  <a:cubicBezTo>
                    <a:pt x="18703" y="30717"/>
                    <a:pt x="18703" y="30818"/>
                    <a:pt x="18703" y="30869"/>
                  </a:cubicBezTo>
                  <a:cubicBezTo>
                    <a:pt x="18703" y="31274"/>
                    <a:pt x="18703" y="31730"/>
                    <a:pt x="18856" y="32136"/>
                  </a:cubicBezTo>
                  <a:cubicBezTo>
                    <a:pt x="18856" y="32339"/>
                    <a:pt x="18957" y="32542"/>
                    <a:pt x="19058" y="32795"/>
                  </a:cubicBezTo>
                  <a:cubicBezTo>
                    <a:pt x="19109" y="33048"/>
                    <a:pt x="19211" y="33302"/>
                    <a:pt x="19312" y="33555"/>
                  </a:cubicBezTo>
                  <a:cubicBezTo>
                    <a:pt x="19413" y="33758"/>
                    <a:pt x="19515" y="33961"/>
                    <a:pt x="19616" y="34163"/>
                  </a:cubicBezTo>
                  <a:cubicBezTo>
                    <a:pt x="19717" y="34417"/>
                    <a:pt x="19870" y="34620"/>
                    <a:pt x="19971" y="34873"/>
                  </a:cubicBezTo>
                  <a:cubicBezTo>
                    <a:pt x="20123" y="35076"/>
                    <a:pt x="20275" y="35228"/>
                    <a:pt x="20427" y="35430"/>
                  </a:cubicBezTo>
                  <a:cubicBezTo>
                    <a:pt x="20579" y="35633"/>
                    <a:pt x="20731" y="35836"/>
                    <a:pt x="20934" y="36039"/>
                  </a:cubicBezTo>
                  <a:cubicBezTo>
                    <a:pt x="21187" y="36292"/>
                    <a:pt x="21491" y="36495"/>
                    <a:pt x="21745" y="36748"/>
                  </a:cubicBezTo>
                  <a:cubicBezTo>
                    <a:pt x="21846" y="36850"/>
                    <a:pt x="21947" y="36951"/>
                    <a:pt x="22049" y="37002"/>
                  </a:cubicBezTo>
                  <a:cubicBezTo>
                    <a:pt x="22049" y="37002"/>
                    <a:pt x="22049" y="37002"/>
                    <a:pt x="22049" y="37002"/>
                  </a:cubicBezTo>
                  <a:cubicBezTo>
                    <a:pt x="22606" y="37357"/>
                    <a:pt x="23215" y="37661"/>
                    <a:pt x="23874" y="37864"/>
                  </a:cubicBezTo>
                  <a:cubicBezTo>
                    <a:pt x="24026" y="37914"/>
                    <a:pt x="24178" y="37965"/>
                    <a:pt x="24330" y="38016"/>
                  </a:cubicBezTo>
                  <a:cubicBezTo>
                    <a:pt x="24938" y="38168"/>
                    <a:pt x="25597" y="38320"/>
                    <a:pt x="26256" y="38320"/>
                  </a:cubicBezTo>
                  <a:cubicBezTo>
                    <a:pt x="26256" y="38320"/>
                    <a:pt x="26256" y="38320"/>
                    <a:pt x="26256" y="38320"/>
                  </a:cubicBezTo>
                  <a:cubicBezTo>
                    <a:pt x="26256" y="38320"/>
                    <a:pt x="26256" y="38320"/>
                    <a:pt x="26256" y="38320"/>
                  </a:cubicBezTo>
                  <a:cubicBezTo>
                    <a:pt x="26256" y="38320"/>
                    <a:pt x="26256" y="38320"/>
                    <a:pt x="26256" y="38320"/>
                  </a:cubicBezTo>
                  <a:cubicBezTo>
                    <a:pt x="32339" y="38320"/>
                    <a:pt x="37306" y="43287"/>
                    <a:pt x="37306" y="49369"/>
                  </a:cubicBezTo>
                  <a:cubicBezTo>
                    <a:pt x="37306" y="55452"/>
                    <a:pt x="32339" y="60420"/>
                    <a:pt x="26256" y="60420"/>
                  </a:cubicBezTo>
                  <a:cubicBezTo>
                    <a:pt x="20173" y="60420"/>
                    <a:pt x="15206" y="55452"/>
                    <a:pt x="15206" y="49369"/>
                  </a:cubicBezTo>
                  <a:cubicBezTo>
                    <a:pt x="15206" y="45163"/>
                    <a:pt x="11810" y="41766"/>
                    <a:pt x="7603" y="41766"/>
                  </a:cubicBezTo>
                  <a:cubicBezTo>
                    <a:pt x="3396" y="41766"/>
                    <a:pt x="0" y="45163"/>
                    <a:pt x="0" y="49369"/>
                  </a:cubicBezTo>
                  <a:cubicBezTo>
                    <a:pt x="0" y="63866"/>
                    <a:pt x="11759" y="75626"/>
                    <a:pt x="26256" y="75626"/>
                  </a:cubicBezTo>
                  <a:cubicBezTo>
                    <a:pt x="40753" y="75626"/>
                    <a:pt x="52512" y="63866"/>
                    <a:pt x="52512" y="49369"/>
                  </a:cubicBezTo>
                  <a:cubicBezTo>
                    <a:pt x="52512" y="39333"/>
                    <a:pt x="46784" y="30717"/>
                    <a:pt x="38472" y="26307"/>
                  </a:cubicBezTo>
                  <a:close/>
                </a:path>
              </a:pathLst>
            </a:custGeom>
            <a:grpFill/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004" name="Frihandsfigur: Form 1003">
              <a:extLst>
                <a:ext uri="{FF2B5EF4-FFF2-40B4-BE49-F238E27FC236}">
                  <a16:creationId xmlns:a16="http://schemas.microsoft.com/office/drawing/2014/main" id="{C7C85287-F52D-8D45-A315-E1B625623736}"/>
                </a:ext>
              </a:extLst>
            </p:cNvPr>
            <p:cNvSpPr/>
            <p:nvPr/>
          </p:nvSpPr>
          <p:spPr>
            <a:xfrm>
              <a:off x="7274234" y="7083575"/>
              <a:ext cx="52600" cy="75493"/>
            </a:xfrm>
            <a:custGeom>
              <a:avLst/>
              <a:gdLst>
                <a:gd name="connsiteX0" fmla="*/ 27865 w 52600"/>
                <a:gd name="connsiteY0" fmla="*/ 23235 h 75493"/>
                <a:gd name="connsiteX1" fmla="*/ 26345 w 52600"/>
                <a:gd name="connsiteY1" fmla="*/ 23082 h 75493"/>
                <a:gd name="connsiteX2" fmla="*/ 26091 w 52600"/>
                <a:gd name="connsiteY2" fmla="*/ 23082 h 75493"/>
                <a:gd name="connsiteX3" fmla="*/ 34303 w 52600"/>
                <a:gd name="connsiteY3" fmla="*/ 12590 h 75493"/>
                <a:gd name="connsiteX4" fmla="*/ 33542 w 52600"/>
                <a:gd name="connsiteY4" fmla="*/ 1844 h 75493"/>
                <a:gd name="connsiteX5" fmla="*/ 22796 w 52600"/>
                <a:gd name="connsiteY5" fmla="*/ 2605 h 75493"/>
                <a:gd name="connsiteX6" fmla="*/ 241 w 52600"/>
                <a:gd name="connsiteY6" fmla="*/ 50656 h 75493"/>
                <a:gd name="connsiteX7" fmla="*/ 241 w 52600"/>
                <a:gd name="connsiteY7" fmla="*/ 50656 h 75493"/>
                <a:gd name="connsiteX8" fmla="*/ 241 w 52600"/>
                <a:gd name="connsiteY8" fmla="*/ 50758 h 75493"/>
                <a:gd name="connsiteX9" fmla="*/ 26345 w 52600"/>
                <a:gd name="connsiteY9" fmla="*/ 75493 h 75493"/>
                <a:gd name="connsiteX10" fmla="*/ 52601 w 52600"/>
                <a:gd name="connsiteY10" fmla="*/ 49237 h 75493"/>
                <a:gd name="connsiteX11" fmla="*/ 27916 w 52600"/>
                <a:gd name="connsiteY11" fmla="*/ 23133 h 75493"/>
                <a:gd name="connsiteX12" fmla="*/ 26345 w 52600"/>
                <a:gd name="connsiteY12" fmla="*/ 60389 h 75493"/>
                <a:gd name="connsiteX13" fmla="*/ 15346 w 52600"/>
                <a:gd name="connsiteY13" fmla="*/ 49795 h 75493"/>
                <a:gd name="connsiteX14" fmla="*/ 15346 w 52600"/>
                <a:gd name="connsiteY14" fmla="*/ 49288 h 75493"/>
                <a:gd name="connsiteX15" fmla="*/ 26396 w 52600"/>
                <a:gd name="connsiteY15" fmla="*/ 38339 h 75493"/>
                <a:gd name="connsiteX16" fmla="*/ 37445 w 52600"/>
                <a:gd name="connsiteY16" fmla="*/ 49389 h 75493"/>
                <a:gd name="connsiteX17" fmla="*/ 26396 w 52600"/>
                <a:gd name="connsiteY17" fmla="*/ 60439 h 75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2600" h="75493">
                  <a:moveTo>
                    <a:pt x="27865" y="23235"/>
                  </a:moveTo>
                  <a:cubicBezTo>
                    <a:pt x="27358" y="23133"/>
                    <a:pt x="26852" y="23082"/>
                    <a:pt x="26345" y="23082"/>
                  </a:cubicBezTo>
                  <a:cubicBezTo>
                    <a:pt x="26244" y="23082"/>
                    <a:pt x="26142" y="23082"/>
                    <a:pt x="26091" y="23082"/>
                  </a:cubicBezTo>
                  <a:cubicBezTo>
                    <a:pt x="28373" y="19889"/>
                    <a:pt x="31008" y="16392"/>
                    <a:pt x="34303" y="12590"/>
                  </a:cubicBezTo>
                  <a:cubicBezTo>
                    <a:pt x="37040" y="9397"/>
                    <a:pt x="36685" y="4632"/>
                    <a:pt x="33542" y="1844"/>
                  </a:cubicBezTo>
                  <a:cubicBezTo>
                    <a:pt x="30349" y="-893"/>
                    <a:pt x="25585" y="-538"/>
                    <a:pt x="22796" y="2605"/>
                  </a:cubicBezTo>
                  <a:cubicBezTo>
                    <a:pt x="-1888" y="31142"/>
                    <a:pt x="-317" y="47666"/>
                    <a:pt x="241" y="50656"/>
                  </a:cubicBezTo>
                  <a:cubicBezTo>
                    <a:pt x="241" y="50656"/>
                    <a:pt x="241" y="50656"/>
                    <a:pt x="241" y="50656"/>
                  </a:cubicBezTo>
                  <a:cubicBezTo>
                    <a:pt x="241" y="50656"/>
                    <a:pt x="241" y="50707"/>
                    <a:pt x="241" y="50758"/>
                  </a:cubicBezTo>
                  <a:cubicBezTo>
                    <a:pt x="1052" y="64494"/>
                    <a:pt x="12406" y="75493"/>
                    <a:pt x="26345" y="75493"/>
                  </a:cubicBezTo>
                  <a:cubicBezTo>
                    <a:pt x="40284" y="75493"/>
                    <a:pt x="52601" y="63734"/>
                    <a:pt x="52601" y="49237"/>
                  </a:cubicBezTo>
                  <a:cubicBezTo>
                    <a:pt x="52601" y="34741"/>
                    <a:pt x="41653" y="23944"/>
                    <a:pt x="27916" y="23133"/>
                  </a:cubicBezTo>
                  <a:close/>
                  <a:moveTo>
                    <a:pt x="26345" y="60389"/>
                  </a:moveTo>
                  <a:cubicBezTo>
                    <a:pt x="20414" y="60389"/>
                    <a:pt x="15599" y="55675"/>
                    <a:pt x="15346" y="49795"/>
                  </a:cubicBezTo>
                  <a:cubicBezTo>
                    <a:pt x="15346" y="49643"/>
                    <a:pt x="15346" y="49440"/>
                    <a:pt x="15346" y="49288"/>
                  </a:cubicBezTo>
                  <a:cubicBezTo>
                    <a:pt x="15346" y="43256"/>
                    <a:pt x="20313" y="38339"/>
                    <a:pt x="26396" y="38339"/>
                  </a:cubicBezTo>
                  <a:cubicBezTo>
                    <a:pt x="32478" y="38339"/>
                    <a:pt x="37445" y="43307"/>
                    <a:pt x="37445" y="49389"/>
                  </a:cubicBezTo>
                  <a:cubicBezTo>
                    <a:pt x="37445" y="55472"/>
                    <a:pt x="32478" y="60439"/>
                    <a:pt x="26396" y="60439"/>
                  </a:cubicBezTo>
                  <a:close/>
                </a:path>
              </a:pathLst>
            </a:custGeom>
            <a:grpFill/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005" name="Frihandsfigur: Form 1004">
              <a:extLst>
                <a:ext uri="{FF2B5EF4-FFF2-40B4-BE49-F238E27FC236}">
                  <a16:creationId xmlns:a16="http://schemas.microsoft.com/office/drawing/2014/main" id="{CCB7621A-8810-A213-D162-E527FA65D82C}"/>
                </a:ext>
              </a:extLst>
            </p:cNvPr>
            <p:cNvSpPr/>
            <p:nvPr/>
          </p:nvSpPr>
          <p:spPr>
            <a:xfrm>
              <a:off x="7332765" y="7083595"/>
              <a:ext cx="52512" cy="75524"/>
            </a:xfrm>
            <a:custGeom>
              <a:avLst/>
              <a:gdLst>
                <a:gd name="connsiteX0" fmla="*/ 26256 w 52512"/>
                <a:gd name="connsiteY0" fmla="*/ 0 h 75524"/>
                <a:gd name="connsiteX1" fmla="*/ 0 w 52512"/>
                <a:gd name="connsiteY1" fmla="*/ 37762 h 75524"/>
                <a:gd name="connsiteX2" fmla="*/ 26256 w 52512"/>
                <a:gd name="connsiteY2" fmla="*/ 75524 h 75524"/>
                <a:gd name="connsiteX3" fmla="*/ 52512 w 52512"/>
                <a:gd name="connsiteY3" fmla="*/ 37762 h 75524"/>
                <a:gd name="connsiteX4" fmla="*/ 26256 w 52512"/>
                <a:gd name="connsiteY4" fmla="*/ 0 h 75524"/>
                <a:gd name="connsiteX5" fmla="*/ 26256 w 52512"/>
                <a:gd name="connsiteY5" fmla="*/ 60369 h 75524"/>
                <a:gd name="connsiteX6" fmla="*/ 15206 w 52512"/>
                <a:gd name="connsiteY6" fmla="*/ 37813 h 75524"/>
                <a:gd name="connsiteX7" fmla="*/ 26256 w 52512"/>
                <a:gd name="connsiteY7" fmla="*/ 15257 h 75524"/>
                <a:gd name="connsiteX8" fmla="*/ 37306 w 52512"/>
                <a:gd name="connsiteY8" fmla="*/ 37813 h 75524"/>
                <a:gd name="connsiteX9" fmla="*/ 26256 w 52512"/>
                <a:gd name="connsiteY9" fmla="*/ 60369 h 75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2512" h="75524">
                  <a:moveTo>
                    <a:pt x="26256" y="0"/>
                  </a:moveTo>
                  <a:cubicBezTo>
                    <a:pt x="11049" y="0"/>
                    <a:pt x="0" y="15865"/>
                    <a:pt x="0" y="37762"/>
                  </a:cubicBezTo>
                  <a:cubicBezTo>
                    <a:pt x="0" y="59659"/>
                    <a:pt x="11049" y="75524"/>
                    <a:pt x="26256" y="75524"/>
                  </a:cubicBezTo>
                  <a:cubicBezTo>
                    <a:pt x="41462" y="75524"/>
                    <a:pt x="52512" y="59659"/>
                    <a:pt x="52512" y="37762"/>
                  </a:cubicBezTo>
                  <a:cubicBezTo>
                    <a:pt x="52512" y="15865"/>
                    <a:pt x="41462" y="0"/>
                    <a:pt x="26256" y="0"/>
                  </a:cubicBezTo>
                  <a:close/>
                  <a:moveTo>
                    <a:pt x="26256" y="60369"/>
                  </a:moveTo>
                  <a:cubicBezTo>
                    <a:pt x="20173" y="60369"/>
                    <a:pt x="15206" y="50231"/>
                    <a:pt x="15206" y="37813"/>
                  </a:cubicBezTo>
                  <a:cubicBezTo>
                    <a:pt x="15206" y="25394"/>
                    <a:pt x="20173" y="15257"/>
                    <a:pt x="26256" y="15257"/>
                  </a:cubicBezTo>
                  <a:cubicBezTo>
                    <a:pt x="32339" y="15257"/>
                    <a:pt x="37306" y="25394"/>
                    <a:pt x="37306" y="37813"/>
                  </a:cubicBezTo>
                  <a:cubicBezTo>
                    <a:pt x="37306" y="50231"/>
                    <a:pt x="32339" y="60369"/>
                    <a:pt x="26256" y="60369"/>
                  </a:cubicBezTo>
                  <a:close/>
                </a:path>
              </a:pathLst>
            </a:custGeom>
            <a:grpFill/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006" name="Frihandsfigur: Form 1005">
              <a:extLst>
                <a:ext uri="{FF2B5EF4-FFF2-40B4-BE49-F238E27FC236}">
                  <a16:creationId xmlns:a16="http://schemas.microsoft.com/office/drawing/2014/main" id="{1584890B-AC5B-93CF-032E-8095C8EB74BC}"/>
                </a:ext>
              </a:extLst>
            </p:cNvPr>
            <p:cNvSpPr/>
            <p:nvPr/>
          </p:nvSpPr>
          <p:spPr>
            <a:xfrm>
              <a:off x="7388318" y="7083696"/>
              <a:ext cx="23012" cy="23011"/>
            </a:xfrm>
            <a:custGeom>
              <a:avLst/>
              <a:gdLst>
                <a:gd name="connsiteX0" fmla="*/ 11506 w 23012"/>
                <a:gd name="connsiteY0" fmla="*/ 0 h 23011"/>
                <a:gd name="connsiteX1" fmla="*/ 0 w 23012"/>
                <a:gd name="connsiteY1" fmla="*/ 11506 h 23011"/>
                <a:gd name="connsiteX2" fmla="*/ 11506 w 23012"/>
                <a:gd name="connsiteY2" fmla="*/ 23012 h 23011"/>
                <a:gd name="connsiteX3" fmla="*/ 23012 w 23012"/>
                <a:gd name="connsiteY3" fmla="*/ 11506 h 23011"/>
                <a:gd name="connsiteX4" fmla="*/ 11506 w 23012"/>
                <a:gd name="connsiteY4" fmla="*/ 0 h 23011"/>
                <a:gd name="connsiteX5" fmla="*/ 11506 w 23012"/>
                <a:gd name="connsiteY5" fmla="*/ 15409 h 23011"/>
                <a:gd name="connsiteX6" fmla="*/ 7603 w 23012"/>
                <a:gd name="connsiteY6" fmla="*/ 11506 h 23011"/>
                <a:gd name="connsiteX7" fmla="*/ 11506 w 23012"/>
                <a:gd name="connsiteY7" fmla="*/ 7603 h 23011"/>
                <a:gd name="connsiteX8" fmla="*/ 15409 w 23012"/>
                <a:gd name="connsiteY8" fmla="*/ 11506 h 23011"/>
                <a:gd name="connsiteX9" fmla="*/ 11506 w 23012"/>
                <a:gd name="connsiteY9" fmla="*/ 15409 h 23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012" h="23011">
                  <a:moveTo>
                    <a:pt x="11506" y="0"/>
                  </a:moveTo>
                  <a:cubicBezTo>
                    <a:pt x="5170" y="0"/>
                    <a:pt x="0" y="5170"/>
                    <a:pt x="0" y="11506"/>
                  </a:cubicBezTo>
                  <a:cubicBezTo>
                    <a:pt x="0" y="17842"/>
                    <a:pt x="5170" y="23012"/>
                    <a:pt x="11506" y="23012"/>
                  </a:cubicBezTo>
                  <a:cubicBezTo>
                    <a:pt x="17842" y="23012"/>
                    <a:pt x="23012" y="17842"/>
                    <a:pt x="23012" y="11506"/>
                  </a:cubicBezTo>
                  <a:cubicBezTo>
                    <a:pt x="23012" y="5170"/>
                    <a:pt x="17842" y="0"/>
                    <a:pt x="11506" y="0"/>
                  </a:cubicBezTo>
                  <a:close/>
                  <a:moveTo>
                    <a:pt x="11506" y="15409"/>
                  </a:moveTo>
                  <a:cubicBezTo>
                    <a:pt x="9377" y="15409"/>
                    <a:pt x="7603" y="13686"/>
                    <a:pt x="7603" y="11506"/>
                  </a:cubicBezTo>
                  <a:cubicBezTo>
                    <a:pt x="7603" y="9326"/>
                    <a:pt x="9327" y="7603"/>
                    <a:pt x="11506" y="7603"/>
                  </a:cubicBezTo>
                  <a:cubicBezTo>
                    <a:pt x="13686" y="7603"/>
                    <a:pt x="15409" y="9377"/>
                    <a:pt x="15409" y="11506"/>
                  </a:cubicBezTo>
                  <a:cubicBezTo>
                    <a:pt x="15409" y="13635"/>
                    <a:pt x="13635" y="15409"/>
                    <a:pt x="11506" y="15409"/>
                  </a:cubicBezTo>
                  <a:close/>
                </a:path>
              </a:pathLst>
            </a:custGeom>
            <a:grpFill/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007" name="Frihandsfigur: Form 1006">
              <a:extLst>
                <a:ext uri="{FF2B5EF4-FFF2-40B4-BE49-F238E27FC236}">
                  <a16:creationId xmlns:a16="http://schemas.microsoft.com/office/drawing/2014/main" id="{EA366A8C-3535-DC56-C69A-35F44534F0F8}"/>
                </a:ext>
              </a:extLst>
            </p:cNvPr>
            <p:cNvSpPr/>
            <p:nvPr/>
          </p:nvSpPr>
          <p:spPr>
            <a:xfrm>
              <a:off x="7402770" y="6994289"/>
              <a:ext cx="118146" cy="132744"/>
            </a:xfrm>
            <a:custGeom>
              <a:avLst/>
              <a:gdLst>
                <a:gd name="connsiteX0" fmla="*/ 9118 w 118146"/>
                <a:gd name="connsiteY0" fmla="*/ 146 h 132744"/>
                <a:gd name="connsiteX1" fmla="*/ 146 w 118146"/>
                <a:gd name="connsiteY1" fmla="*/ 6128 h 132744"/>
                <a:gd name="connsiteX2" fmla="*/ 6128 w 118146"/>
                <a:gd name="connsiteY2" fmla="*/ 15099 h 132744"/>
                <a:gd name="connsiteX3" fmla="*/ 102890 w 118146"/>
                <a:gd name="connsiteY3" fmla="*/ 68270 h 132744"/>
                <a:gd name="connsiteX4" fmla="*/ 22551 w 118146"/>
                <a:gd name="connsiteY4" fmla="*/ 117792 h 132744"/>
                <a:gd name="connsiteX5" fmla="*/ 16975 w 118146"/>
                <a:gd name="connsiteY5" fmla="*/ 126966 h 132744"/>
                <a:gd name="connsiteX6" fmla="*/ 24375 w 118146"/>
                <a:gd name="connsiteY6" fmla="*/ 132744 h 132744"/>
                <a:gd name="connsiteX7" fmla="*/ 26200 w 118146"/>
                <a:gd name="connsiteY7" fmla="*/ 132542 h 132744"/>
                <a:gd name="connsiteX8" fmla="*/ 118147 w 118146"/>
                <a:gd name="connsiteY8" fmla="*/ 68220 h 132744"/>
                <a:gd name="connsiteX9" fmla="*/ 9169 w 118146"/>
                <a:gd name="connsiteY9" fmla="*/ 146 h 132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8146" h="132744">
                  <a:moveTo>
                    <a:pt x="9118" y="146"/>
                  </a:moveTo>
                  <a:cubicBezTo>
                    <a:pt x="5013" y="-665"/>
                    <a:pt x="1008" y="1971"/>
                    <a:pt x="146" y="6128"/>
                  </a:cubicBezTo>
                  <a:cubicBezTo>
                    <a:pt x="-665" y="10233"/>
                    <a:pt x="1971" y="14237"/>
                    <a:pt x="6128" y="15099"/>
                  </a:cubicBezTo>
                  <a:cubicBezTo>
                    <a:pt x="64874" y="26859"/>
                    <a:pt x="102890" y="47742"/>
                    <a:pt x="102890" y="68270"/>
                  </a:cubicBezTo>
                  <a:cubicBezTo>
                    <a:pt x="102890" y="86619"/>
                    <a:pt x="72072" y="105627"/>
                    <a:pt x="22551" y="117792"/>
                  </a:cubicBezTo>
                  <a:cubicBezTo>
                    <a:pt x="18495" y="118805"/>
                    <a:pt x="15961" y="122911"/>
                    <a:pt x="16975" y="126966"/>
                  </a:cubicBezTo>
                  <a:cubicBezTo>
                    <a:pt x="17836" y="130413"/>
                    <a:pt x="20928" y="132744"/>
                    <a:pt x="24375" y="132744"/>
                  </a:cubicBezTo>
                  <a:cubicBezTo>
                    <a:pt x="24983" y="132744"/>
                    <a:pt x="25592" y="132694"/>
                    <a:pt x="26200" y="132542"/>
                  </a:cubicBezTo>
                  <a:cubicBezTo>
                    <a:pt x="85504" y="117944"/>
                    <a:pt x="118147" y="95135"/>
                    <a:pt x="118147" y="68220"/>
                  </a:cubicBezTo>
                  <a:cubicBezTo>
                    <a:pt x="118147" y="38821"/>
                    <a:pt x="78459" y="13984"/>
                    <a:pt x="9169" y="146"/>
                  </a:cubicBezTo>
                  <a:close/>
                </a:path>
              </a:pathLst>
            </a:custGeom>
            <a:grpFill/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008" name="Frihandsfigur: Form 1007">
              <a:extLst>
                <a:ext uri="{FF2B5EF4-FFF2-40B4-BE49-F238E27FC236}">
                  <a16:creationId xmlns:a16="http://schemas.microsoft.com/office/drawing/2014/main" id="{A1C7DFD4-AE1B-F086-4278-BC5D1C21238F}"/>
                </a:ext>
              </a:extLst>
            </p:cNvPr>
            <p:cNvSpPr/>
            <p:nvPr/>
          </p:nvSpPr>
          <p:spPr>
            <a:xfrm>
              <a:off x="7178675" y="6842526"/>
              <a:ext cx="53880" cy="53880"/>
            </a:xfrm>
            <a:custGeom>
              <a:avLst/>
              <a:gdLst>
                <a:gd name="connsiteX0" fmla="*/ 32237 w 53880"/>
                <a:gd name="connsiteY0" fmla="*/ 18602 h 53880"/>
                <a:gd name="connsiteX1" fmla="*/ 46278 w 53880"/>
                <a:gd name="connsiteY1" fmla="*/ 15206 h 53880"/>
                <a:gd name="connsiteX2" fmla="*/ 53881 w 53880"/>
                <a:gd name="connsiteY2" fmla="*/ 7603 h 53880"/>
                <a:gd name="connsiteX3" fmla="*/ 46278 w 53880"/>
                <a:gd name="connsiteY3" fmla="*/ 0 h 53880"/>
                <a:gd name="connsiteX4" fmla="*/ 25293 w 53880"/>
                <a:gd name="connsiteY4" fmla="*/ 5069 h 53880"/>
                <a:gd name="connsiteX5" fmla="*/ 0 w 53880"/>
                <a:gd name="connsiteY5" fmla="*/ 46278 h 53880"/>
                <a:gd name="connsiteX6" fmla="*/ 7603 w 53880"/>
                <a:gd name="connsiteY6" fmla="*/ 53881 h 53880"/>
                <a:gd name="connsiteX7" fmla="*/ 15206 w 53880"/>
                <a:gd name="connsiteY7" fmla="*/ 46278 h 53880"/>
                <a:gd name="connsiteX8" fmla="*/ 32186 w 53880"/>
                <a:gd name="connsiteY8" fmla="*/ 18653 h 53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3880" h="53880">
                  <a:moveTo>
                    <a:pt x="32237" y="18602"/>
                  </a:moveTo>
                  <a:cubicBezTo>
                    <a:pt x="36698" y="16321"/>
                    <a:pt x="41412" y="15206"/>
                    <a:pt x="46278" y="15206"/>
                  </a:cubicBezTo>
                  <a:cubicBezTo>
                    <a:pt x="50484" y="15206"/>
                    <a:pt x="53881" y="11810"/>
                    <a:pt x="53881" y="7603"/>
                  </a:cubicBezTo>
                  <a:cubicBezTo>
                    <a:pt x="53881" y="3396"/>
                    <a:pt x="50484" y="0"/>
                    <a:pt x="46278" y="0"/>
                  </a:cubicBezTo>
                  <a:cubicBezTo>
                    <a:pt x="38979" y="0"/>
                    <a:pt x="31933" y="1724"/>
                    <a:pt x="25293" y="5069"/>
                  </a:cubicBezTo>
                  <a:cubicBezTo>
                    <a:pt x="9681" y="13027"/>
                    <a:pt x="0" y="28841"/>
                    <a:pt x="0" y="46278"/>
                  </a:cubicBezTo>
                  <a:cubicBezTo>
                    <a:pt x="0" y="50485"/>
                    <a:pt x="3396" y="53881"/>
                    <a:pt x="7603" y="53881"/>
                  </a:cubicBezTo>
                  <a:cubicBezTo>
                    <a:pt x="11810" y="53881"/>
                    <a:pt x="15206" y="50485"/>
                    <a:pt x="15206" y="46278"/>
                  </a:cubicBezTo>
                  <a:cubicBezTo>
                    <a:pt x="15206" y="34569"/>
                    <a:pt x="21745" y="23975"/>
                    <a:pt x="32186" y="18653"/>
                  </a:cubicBezTo>
                  <a:close/>
                </a:path>
              </a:pathLst>
            </a:custGeom>
            <a:grpFill/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009" name="Frihandsfigur: Form 1008">
              <a:extLst>
                <a:ext uri="{FF2B5EF4-FFF2-40B4-BE49-F238E27FC236}">
                  <a16:creationId xmlns:a16="http://schemas.microsoft.com/office/drawing/2014/main" id="{D2F7B9CF-2D64-C700-3F50-8639F490944C}"/>
                </a:ext>
              </a:extLst>
            </p:cNvPr>
            <p:cNvSpPr/>
            <p:nvPr/>
          </p:nvSpPr>
          <p:spPr>
            <a:xfrm>
              <a:off x="7366523" y="6919824"/>
              <a:ext cx="15712" cy="15206"/>
            </a:xfrm>
            <a:custGeom>
              <a:avLst/>
              <a:gdLst>
                <a:gd name="connsiteX0" fmla="*/ 7603 w 15712"/>
                <a:gd name="connsiteY0" fmla="*/ 15206 h 15206"/>
                <a:gd name="connsiteX1" fmla="*/ 8110 w 15712"/>
                <a:gd name="connsiteY1" fmla="*/ 15206 h 15206"/>
                <a:gd name="connsiteX2" fmla="*/ 15713 w 15712"/>
                <a:gd name="connsiteY2" fmla="*/ 7603 h 15206"/>
                <a:gd name="connsiteX3" fmla="*/ 8110 w 15712"/>
                <a:gd name="connsiteY3" fmla="*/ 0 h 15206"/>
                <a:gd name="connsiteX4" fmla="*/ 7603 w 15712"/>
                <a:gd name="connsiteY4" fmla="*/ 0 h 15206"/>
                <a:gd name="connsiteX5" fmla="*/ 0 w 15712"/>
                <a:gd name="connsiteY5" fmla="*/ 7603 h 15206"/>
                <a:gd name="connsiteX6" fmla="*/ 7603 w 15712"/>
                <a:gd name="connsiteY6" fmla="*/ 15206 h 15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712" h="15206">
                  <a:moveTo>
                    <a:pt x="7603" y="15206"/>
                  </a:moveTo>
                  <a:lnTo>
                    <a:pt x="8110" y="15206"/>
                  </a:lnTo>
                  <a:cubicBezTo>
                    <a:pt x="12317" y="15206"/>
                    <a:pt x="15713" y="11810"/>
                    <a:pt x="15713" y="7603"/>
                  </a:cubicBezTo>
                  <a:cubicBezTo>
                    <a:pt x="15713" y="3396"/>
                    <a:pt x="12317" y="0"/>
                    <a:pt x="8110" y="0"/>
                  </a:cubicBezTo>
                  <a:lnTo>
                    <a:pt x="7603" y="0"/>
                  </a:lnTo>
                  <a:cubicBezTo>
                    <a:pt x="3396" y="0"/>
                    <a:pt x="0" y="3396"/>
                    <a:pt x="0" y="7603"/>
                  </a:cubicBezTo>
                  <a:cubicBezTo>
                    <a:pt x="0" y="11810"/>
                    <a:pt x="3396" y="15206"/>
                    <a:pt x="7603" y="15206"/>
                  </a:cubicBezTo>
                  <a:close/>
                </a:path>
              </a:pathLst>
            </a:custGeom>
            <a:grpFill/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010" name="Frihandsfigur: Form 1009">
              <a:extLst>
                <a:ext uri="{FF2B5EF4-FFF2-40B4-BE49-F238E27FC236}">
                  <a16:creationId xmlns:a16="http://schemas.microsoft.com/office/drawing/2014/main" id="{6FB79279-F955-B420-6E71-D3D6E55551F2}"/>
                </a:ext>
              </a:extLst>
            </p:cNvPr>
            <p:cNvSpPr/>
            <p:nvPr/>
          </p:nvSpPr>
          <p:spPr>
            <a:xfrm>
              <a:off x="7221912" y="6919824"/>
              <a:ext cx="15712" cy="15206"/>
            </a:xfrm>
            <a:custGeom>
              <a:avLst/>
              <a:gdLst>
                <a:gd name="connsiteX0" fmla="*/ 7603 w 15712"/>
                <a:gd name="connsiteY0" fmla="*/ 0 h 15206"/>
                <a:gd name="connsiteX1" fmla="*/ 0 w 15712"/>
                <a:gd name="connsiteY1" fmla="*/ 7603 h 15206"/>
                <a:gd name="connsiteX2" fmla="*/ 7603 w 15712"/>
                <a:gd name="connsiteY2" fmla="*/ 15206 h 15206"/>
                <a:gd name="connsiteX3" fmla="*/ 8110 w 15712"/>
                <a:gd name="connsiteY3" fmla="*/ 15206 h 15206"/>
                <a:gd name="connsiteX4" fmla="*/ 15713 w 15712"/>
                <a:gd name="connsiteY4" fmla="*/ 7603 h 15206"/>
                <a:gd name="connsiteX5" fmla="*/ 8110 w 15712"/>
                <a:gd name="connsiteY5" fmla="*/ 0 h 15206"/>
                <a:gd name="connsiteX6" fmla="*/ 7603 w 15712"/>
                <a:gd name="connsiteY6" fmla="*/ 0 h 15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712" h="15206">
                  <a:moveTo>
                    <a:pt x="7603" y="0"/>
                  </a:moveTo>
                  <a:cubicBezTo>
                    <a:pt x="3396" y="0"/>
                    <a:pt x="0" y="3396"/>
                    <a:pt x="0" y="7603"/>
                  </a:cubicBezTo>
                  <a:cubicBezTo>
                    <a:pt x="0" y="11810"/>
                    <a:pt x="3396" y="15206"/>
                    <a:pt x="7603" y="15206"/>
                  </a:cubicBezTo>
                  <a:lnTo>
                    <a:pt x="8110" y="15206"/>
                  </a:lnTo>
                  <a:cubicBezTo>
                    <a:pt x="12317" y="15206"/>
                    <a:pt x="15713" y="11810"/>
                    <a:pt x="15713" y="7603"/>
                  </a:cubicBezTo>
                  <a:cubicBezTo>
                    <a:pt x="15713" y="3396"/>
                    <a:pt x="12317" y="0"/>
                    <a:pt x="8110" y="0"/>
                  </a:cubicBezTo>
                  <a:lnTo>
                    <a:pt x="7603" y="0"/>
                  </a:lnTo>
                  <a:close/>
                </a:path>
              </a:pathLst>
            </a:custGeom>
            <a:grpFill/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011" name="Frihandsfigur: Form 1010">
              <a:extLst>
                <a:ext uri="{FF2B5EF4-FFF2-40B4-BE49-F238E27FC236}">
                  <a16:creationId xmlns:a16="http://schemas.microsoft.com/office/drawing/2014/main" id="{E4E2F3C0-4A69-78D7-94C2-5D628766D1EF}"/>
                </a:ext>
              </a:extLst>
            </p:cNvPr>
            <p:cNvSpPr/>
            <p:nvPr/>
          </p:nvSpPr>
          <p:spPr>
            <a:xfrm>
              <a:off x="7371541" y="6842526"/>
              <a:ext cx="53880" cy="53829"/>
            </a:xfrm>
            <a:custGeom>
              <a:avLst/>
              <a:gdLst>
                <a:gd name="connsiteX0" fmla="*/ 7654 w 53880"/>
                <a:gd name="connsiteY0" fmla="*/ 15206 h 53829"/>
                <a:gd name="connsiteX1" fmla="*/ 21694 w 53880"/>
                <a:gd name="connsiteY1" fmla="*/ 18602 h 53829"/>
                <a:gd name="connsiteX2" fmla="*/ 38674 w 53880"/>
                <a:gd name="connsiteY2" fmla="*/ 46227 h 53829"/>
                <a:gd name="connsiteX3" fmla="*/ 46278 w 53880"/>
                <a:gd name="connsiteY3" fmla="*/ 53830 h 53829"/>
                <a:gd name="connsiteX4" fmla="*/ 53881 w 53880"/>
                <a:gd name="connsiteY4" fmla="*/ 46227 h 53829"/>
                <a:gd name="connsiteX5" fmla="*/ 28588 w 53880"/>
                <a:gd name="connsiteY5" fmla="*/ 5069 h 53829"/>
                <a:gd name="connsiteX6" fmla="*/ 7603 w 53880"/>
                <a:gd name="connsiteY6" fmla="*/ 0 h 53829"/>
                <a:gd name="connsiteX7" fmla="*/ 0 w 53880"/>
                <a:gd name="connsiteY7" fmla="*/ 7603 h 53829"/>
                <a:gd name="connsiteX8" fmla="*/ 7603 w 53880"/>
                <a:gd name="connsiteY8" fmla="*/ 15206 h 53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3880" h="53829">
                  <a:moveTo>
                    <a:pt x="7654" y="15206"/>
                  </a:moveTo>
                  <a:cubicBezTo>
                    <a:pt x="12520" y="15206"/>
                    <a:pt x="17284" y="16372"/>
                    <a:pt x="21694" y="18602"/>
                  </a:cubicBezTo>
                  <a:cubicBezTo>
                    <a:pt x="32186" y="23975"/>
                    <a:pt x="38674" y="34569"/>
                    <a:pt x="38674" y="46227"/>
                  </a:cubicBezTo>
                  <a:cubicBezTo>
                    <a:pt x="38674" y="50434"/>
                    <a:pt x="42070" y="53830"/>
                    <a:pt x="46278" y="53830"/>
                  </a:cubicBezTo>
                  <a:cubicBezTo>
                    <a:pt x="50484" y="53830"/>
                    <a:pt x="53881" y="50434"/>
                    <a:pt x="53881" y="46227"/>
                  </a:cubicBezTo>
                  <a:cubicBezTo>
                    <a:pt x="53881" y="28790"/>
                    <a:pt x="44199" y="13027"/>
                    <a:pt x="28588" y="5069"/>
                  </a:cubicBezTo>
                  <a:cubicBezTo>
                    <a:pt x="21998" y="1673"/>
                    <a:pt x="14953" y="0"/>
                    <a:pt x="7603" y="0"/>
                  </a:cubicBezTo>
                  <a:cubicBezTo>
                    <a:pt x="3396" y="0"/>
                    <a:pt x="0" y="3396"/>
                    <a:pt x="0" y="7603"/>
                  </a:cubicBezTo>
                  <a:cubicBezTo>
                    <a:pt x="0" y="11810"/>
                    <a:pt x="3396" y="15206"/>
                    <a:pt x="7603" y="15206"/>
                  </a:cubicBezTo>
                  <a:close/>
                </a:path>
              </a:pathLst>
            </a:custGeom>
            <a:grpFill/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  <p:grpSp>
        <p:nvGrpSpPr>
          <p:cNvPr id="1151" name="Bild 3">
            <a:extLst>
              <a:ext uri="{FF2B5EF4-FFF2-40B4-BE49-F238E27FC236}">
                <a16:creationId xmlns:a16="http://schemas.microsoft.com/office/drawing/2014/main" id="{FF289570-A302-EF2C-4219-BE8542A1E76C}"/>
              </a:ext>
            </a:extLst>
          </p:cNvPr>
          <p:cNvGrpSpPr/>
          <p:nvPr/>
        </p:nvGrpSpPr>
        <p:grpSpPr>
          <a:xfrm>
            <a:off x="10107030" y="3976858"/>
            <a:ext cx="483308" cy="483308"/>
            <a:chOff x="8878577" y="3825208"/>
            <a:chExt cx="374883" cy="374883"/>
          </a:xfrm>
          <a:solidFill>
            <a:schemeClr val="bg1"/>
          </a:solidFill>
        </p:grpSpPr>
        <p:sp>
          <p:nvSpPr>
            <p:cNvPr id="1152" name="Frihandsfigur: Form 1151">
              <a:extLst>
                <a:ext uri="{FF2B5EF4-FFF2-40B4-BE49-F238E27FC236}">
                  <a16:creationId xmlns:a16="http://schemas.microsoft.com/office/drawing/2014/main" id="{9FD1BD10-EE79-DD9B-CE3F-B669CA9FAE75}"/>
                </a:ext>
              </a:extLst>
            </p:cNvPr>
            <p:cNvSpPr/>
            <p:nvPr/>
          </p:nvSpPr>
          <p:spPr>
            <a:xfrm>
              <a:off x="8980003" y="3918727"/>
              <a:ext cx="168281" cy="183944"/>
            </a:xfrm>
            <a:custGeom>
              <a:avLst/>
              <a:gdLst>
                <a:gd name="connsiteX0" fmla="*/ 0 w 168281"/>
                <a:gd name="connsiteY0" fmla="*/ 0 h 183944"/>
                <a:gd name="connsiteX1" fmla="*/ 141975 w 168281"/>
                <a:gd name="connsiteY1" fmla="*/ 183944 h 183944"/>
                <a:gd name="connsiteX2" fmla="*/ 168282 w 168281"/>
                <a:gd name="connsiteY2" fmla="*/ 183944 h 183944"/>
                <a:gd name="connsiteX3" fmla="*/ 26307 w 168281"/>
                <a:gd name="connsiteY3" fmla="*/ 0 h 183944"/>
                <a:gd name="connsiteX4" fmla="*/ 0 w 168281"/>
                <a:gd name="connsiteY4" fmla="*/ 0 h 183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8281" h="183944">
                  <a:moveTo>
                    <a:pt x="0" y="0"/>
                  </a:moveTo>
                  <a:lnTo>
                    <a:pt x="141975" y="183944"/>
                  </a:lnTo>
                  <a:lnTo>
                    <a:pt x="168282" y="183944"/>
                  </a:lnTo>
                  <a:lnTo>
                    <a:pt x="2630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153" name="Frihandsfigur: Form 1152">
              <a:extLst>
                <a:ext uri="{FF2B5EF4-FFF2-40B4-BE49-F238E27FC236}">
                  <a16:creationId xmlns:a16="http://schemas.microsoft.com/office/drawing/2014/main" id="{75AF1D61-AACD-D338-5C97-299BFA912379}"/>
                </a:ext>
              </a:extLst>
            </p:cNvPr>
            <p:cNvSpPr/>
            <p:nvPr/>
          </p:nvSpPr>
          <p:spPr>
            <a:xfrm>
              <a:off x="8878577" y="3825208"/>
              <a:ext cx="374883" cy="374883"/>
            </a:xfrm>
            <a:custGeom>
              <a:avLst/>
              <a:gdLst>
                <a:gd name="connsiteX0" fmla="*/ 187442 w 374883"/>
                <a:gd name="connsiteY0" fmla="*/ 0 h 374883"/>
                <a:gd name="connsiteX1" fmla="*/ 0 w 374883"/>
                <a:gd name="connsiteY1" fmla="*/ 187442 h 374883"/>
                <a:gd name="connsiteX2" fmla="*/ 187442 w 374883"/>
                <a:gd name="connsiteY2" fmla="*/ 374884 h 374883"/>
                <a:gd name="connsiteX3" fmla="*/ 374884 w 374883"/>
                <a:gd name="connsiteY3" fmla="*/ 187442 h 374883"/>
                <a:gd name="connsiteX4" fmla="*/ 187442 w 374883"/>
                <a:gd name="connsiteY4" fmla="*/ 0 h 374883"/>
                <a:gd name="connsiteX5" fmla="*/ 236913 w 374883"/>
                <a:gd name="connsiteY5" fmla="*/ 290641 h 374883"/>
                <a:gd name="connsiteX6" fmla="*/ 173959 w 374883"/>
                <a:gd name="connsiteY6" fmla="*/ 209085 h 374883"/>
                <a:gd name="connsiteX7" fmla="*/ 99043 w 374883"/>
                <a:gd name="connsiteY7" fmla="*/ 290641 h 374883"/>
                <a:gd name="connsiteX8" fmla="*/ 80695 w 374883"/>
                <a:gd name="connsiteY8" fmla="*/ 290641 h 374883"/>
                <a:gd name="connsiteX9" fmla="*/ 165291 w 374883"/>
                <a:gd name="connsiteY9" fmla="*/ 197833 h 374883"/>
                <a:gd name="connsiteX10" fmla="*/ 74612 w 374883"/>
                <a:gd name="connsiteY10" fmla="*/ 80340 h 374883"/>
                <a:gd name="connsiteX11" fmla="*/ 134220 w 374883"/>
                <a:gd name="connsiteY11" fmla="*/ 80340 h 374883"/>
                <a:gd name="connsiteX12" fmla="*/ 197579 w 374883"/>
                <a:gd name="connsiteY12" fmla="*/ 162453 h 374883"/>
                <a:gd name="connsiteX13" fmla="*/ 272445 w 374883"/>
                <a:gd name="connsiteY13" fmla="*/ 80340 h 374883"/>
                <a:gd name="connsiteX14" fmla="*/ 292314 w 374883"/>
                <a:gd name="connsiteY14" fmla="*/ 80340 h 374883"/>
                <a:gd name="connsiteX15" fmla="*/ 206399 w 374883"/>
                <a:gd name="connsiteY15" fmla="*/ 173807 h 374883"/>
                <a:gd name="connsiteX16" fmla="*/ 296572 w 374883"/>
                <a:gd name="connsiteY16" fmla="*/ 290641 h 374883"/>
                <a:gd name="connsiteX17" fmla="*/ 236963 w 374883"/>
                <a:gd name="connsiteY17" fmla="*/ 290641 h 374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74883" h="374883">
                  <a:moveTo>
                    <a:pt x="187442" y="0"/>
                  </a:moveTo>
                  <a:cubicBezTo>
                    <a:pt x="83888" y="0"/>
                    <a:pt x="0" y="83938"/>
                    <a:pt x="0" y="187442"/>
                  </a:cubicBezTo>
                  <a:cubicBezTo>
                    <a:pt x="0" y="290946"/>
                    <a:pt x="83939" y="374884"/>
                    <a:pt x="187442" y="374884"/>
                  </a:cubicBezTo>
                  <a:cubicBezTo>
                    <a:pt x="290946" y="374884"/>
                    <a:pt x="374884" y="290946"/>
                    <a:pt x="374884" y="187442"/>
                  </a:cubicBezTo>
                  <a:cubicBezTo>
                    <a:pt x="374884" y="83938"/>
                    <a:pt x="290946" y="0"/>
                    <a:pt x="187442" y="0"/>
                  </a:cubicBezTo>
                  <a:close/>
                  <a:moveTo>
                    <a:pt x="236913" y="290641"/>
                  </a:moveTo>
                  <a:lnTo>
                    <a:pt x="173959" y="209085"/>
                  </a:lnTo>
                  <a:lnTo>
                    <a:pt x="99043" y="290641"/>
                  </a:lnTo>
                  <a:lnTo>
                    <a:pt x="80695" y="290641"/>
                  </a:lnTo>
                  <a:lnTo>
                    <a:pt x="165291" y="197833"/>
                  </a:lnTo>
                  <a:lnTo>
                    <a:pt x="74612" y="80340"/>
                  </a:lnTo>
                  <a:lnTo>
                    <a:pt x="134220" y="80340"/>
                  </a:lnTo>
                  <a:lnTo>
                    <a:pt x="197579" y="162453"/>
                  </a:lnTo>
                  <a:lnTo>
                    <a:pt x="272445" y="80340"/>
                  </a:lnTo>
                  <a:lnTo>
                    <a:pt x="292314" y="80340"/>
                  </a:lnTo>
                  <a:lnTo>
                    <a:pt x="206399" y="173807"/>
                  </a:lnTo>
                  <a:lnTo>
                    <a:pt x="296572" y="290641"/>
                  </a:lnTo>
                  <a:lnTo>
                    <a:pt x="236963" y="290641"/>
                  </a:lnTo>
                  <a:close/>
                </a:path>
              </a:pathLst>
            </a:custGeom>
            <a:grpFill/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  <p:grpSp>
        <p:nvGrpSpPr>
          <p:cNvPr id="1154" name="Bild 3">
            <a:extLst>
              <a:ext uri="{FF2B5EF4-FFF2-40B4-BE49-F238E27FC236}">
                <a16:creationId xmlns:a16="http://schemas.microsoft.com/office/drawing/2014/main" id="{243128E3-2865-0761-AC60-9686DE460E6E}"/>
              </a:ext>
            </a:extLst>
          </p:cNvPr>
          <p:cNvGrpSpPr/>
          <p:nvPr/>
        </p:nvGrpSpPr>
        <p:grpSpPr>
          <a:xfrm>
            <a:off x="11074803" y="3976204"/>
            <a:ext cx="484616" cy="484616"/>
            <a:chOff x="646443" y="4412675"/>
            <a:chExt cx="375897" cy="375897"/>
          </a:xfrm>
          <a:solidFill>
            <a:schemeClr val="bg1"/>
          </a:solidFill>
        </p:grpSpPr>
        <p:sp>
          <p:nvSpPr>
            <p:cNvPr id="1155" name="Frihandsfigur: Form 1154">
              <a:extLst>
                <a:ext uri="{FF2B5EF4-FFF2-40B4-BE49-F238E27FC236}">
                  <a16:creationId xmlns:a16="http://schemas.microsoft.com/office/drawing/2014/main" id="{6AE2FFFD-DC52-D205-D9BB-4543F0ABC773}"/>
                </a:ext>
              </a:extLst>
            </p:cNvPr>
            <p:cNvSpPr/>
            <p:nvPr/>
          </p:nvSpPr>
          <p:spPr>
            <a:xfrm>
              <a:off x="646443" y="4412675"/>
              <a:ext cx="375897" cy="375897"/>
            </a:xfrm>
            <a:custGeom>
              <a:avLst/>
              <a:gdLst>
                <a:gd name="connsiteX0" fmla="*/ 187949 w 375897"/>
                <a:gd name="connsiteY0" fmla="*/ 0 h 375897"/>
                <a:gd name="connsiteX1" fmla="*/ 0 w 375897"/>
                <a:gd name="connsiteY1" fmla="*/ 187949 h 375897"/>
                <a:gd name="connsiteX2" fmla="*/ 187949 w 375897"/>
                <a:gd name="connsiteY2" fmla="*/ 375898 h 375897"/>
                <a:gd name="connsiteX3" fmla="*/ 375897 w 375897"/>
                <a:gd name="connsiteY3" fmla="*/ 187949 h 375897"/>
                <a:gd name="connsiteX4" fmla="*/ 187949 w 375897"/>
                <a:gd name="connsiteY4" fmla="*/ 0 h 375897"/>
                <a:gd name="connsiteX5" fmla="*/ 187949 w 375897"/>
                <a:gd name="connsiteY5" fmla="*/ 360691 h 375897"/>
                <a:gd name="connsiteX6" fmla="*/ 15206 w 375897"/>
                <a:gd name="connsiteY6" fmla="*/ 187949 h 375897"/>
                <a:gd name="connsiteX7" fmla="*/ 187949 w 375897"/>
                <a:gd name="connsiteY7" fmla="*/ 15206 h 375897"/>
                <a:gd name="connsiteX8" fmla="*/ 360691 w 375897"/>
                <a:gd name="connsiteY8" fmla="*/ 187949 h 375897"/>
                <a:gd name="connsiteX9" fmla="*/ 187949 w 375897"/>
                <a:gd name="connsiteY9" fmla="*/ 360691 h 375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75897" h="375897">
                  <a:moveTo>
                    <a:pt x="187949" y="0"/>
                  </a:moveTo>
                  <a:cubicBezTo>
                    <a:pt x="84293" y="0"/>
                    <a:pt x="0" y="84344"/>
                    <a:pt x="0" y="187949"/>
                  </a:cubicBezTo>
                  <a:cubicBezTo>
                    <a:pt x="0" y="291554"/>
                    <a:pt x="84344" y="375898"/>
                    <a:pt x="187949" y="375898"/>
                  </a:cubicBezTo>
                  <a:cubicBezTo>
                    <a:pt x="291554" y="375898"/>
                    <a:pt x="375897" y="291554"/>
                    <a:pt x="375897" y="187949"/>
                  </a:cubicBezTo>
                  <a:cubicBezTo>
                    <a:pt x="375897" y="84344"/>
                    <a:pt x="291554" y="0"/>
                    <a:pt x="187949" y="0"/>
                  </a:cubicBezTo>
                  <a:close/>
                  <a:moveTo>
                    <a:pt x="187949" y="360691"/>
                  </a:moveTo>
                  <a:cubicBezTo>
                    <a:pt x="92707" y="360691"/>
                    <a:pt x="15206" y="283190"/>
                    <a:pt x="15206" y="187949"/>
                  </a:cubicBezTo>
                  <a:cubicBezTo>
                    <a:pt x="15206" y="92707"/>
                    <a:pt x="92707" y="15206"/>
                    <a:pt x="187949" y="15206"/>
                  </a:cubicBezTo>
                  <a:cubicBezTo>
                    <a:pt x="283190" y="15206"/>
                    <a:pt x="360691" y="92707"/>
                    <a:pt x="360691" y="187949"/>
                  </a:cubicBezTo>
                  <a:cubicBezTo>
                    <a:pt x="360691" y="283190"/>
                    <a:pt x="283190" y="360691"/>
                    <a:pt x="187949" y="360691"/>
                  </a:cubicBezTo>
                  <a:close/>
                </a:path>
              </a:pathLst>
            </a:custGeom>
            <a:grpFill/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156" name="Frihandsfigur: Form 1155">
              <a:extLst>
                <a:ext uri="{FF2B5EF4-FFF2-40B4-BE49-F238E27FC236}">
                  <a16:creationId xmlns:a16="http://schemas.microsoft.com/office/drawing/2014/main" id="{C840E44A-86F9-5A64-82DF-77B9F0A00406}"/>
                </a:ext>
              </a:extLst>
            </p:cNvPr>
            <p:cNvSpPr/>
            <p:nvPr/>
          </p:nvSpPr>
          <p:spPr>
            <a:xfrm>
              <a:off x="721511" y="4493521"/>
              <a:ext cx="221909" cy="210301"/>
            </a:xfrm>
            <a:custGeom>
              <a:avLst/>
              <a:gdLst>
                <a:gd name="connsiteX0" fmla="*/ 217702 w 221909"/>
                <a:gd name="connsiteY0" fmla="*/ 0 h 210301"/>
                <a:gd name="connsiteX1" fmla="*/ 197833 w 221909"/>
                <a:gd name="connsiteY1" fmla="*/ 0 h 210301"/>
                <a:gd name="connsiteX2" fmla="*/ 122968 w 221909"/>
                <a:gd name="connsiteY2" fmla="*/ 82114 h 210301"/>
                <a:gd name="connsiteX3" fmla="*/ 59608 w 221909"/>
                <a:gd name="connsiteY3" fmla="*/ 0 h 210301"/>
                <a:gd name="connsiteX4" fmla="*/ 0 w 221909"/>
                <a:gd name="connsiteY4" fmla="*/ 0 h 210301"/>
                <a:gd name="connsiteX5" fmla="*/ 90680 w 221909"/>
                <a:gd name="connsiteY5" fmla="*/ 117493 h 210301"/>
                <a:gd name="connsiteX6" fmla="*/ 6082 w 221909"/>
                <a:gd name="connsiteY6" fmla="*/ 210302 h 210301"/>
                <a:gd name="connsiteX7" fmla="*/ 24431 w 221909"/>
                <a:gd name="connsiteY7" fmla="*/ 210302 h 210301"/>
                <a:gd name="connsiteX8" fmla="*/ 99347 w 221909"/>
                <a:gd name="connsiteY8" fmla="*/ 128746 h 210301"/>
                <a:gd name="connsiteX9" fmla="*/ 162301 w 221909"/>
                <a:gd name="connsiteY9" fmla="*/ 210302 h 210301"/>
                <a:gd name="connsiteX10" fmla="*/ 221909 w 221909"/>
                <a:gd name="connsiteY10" fmla="*/ 210302 h 210301"/>
                <a:gd name="connsiteX11" fmla="*/ 131736 w 221909"/>
                <a:gd name="connsiteY11" fmla="*/ 93468 h 210301"/>
                <a:gd name="connsiteX12" fmla="*/ 217652 w 221909"/>
                <a:gd name="connsiteY12" fmla="*/ 0 h 210301"/>
                <a:gd name="connsiteX13" fmla="*/ 168840 w 221909"/>
                <a:gd name="connsiteY13" fmla="*/ 197123 h 210301"/>
                <a:gd name="connsiteX14" fmla="*/ 26864 w 221909"/>
                <a:gd name="connsiteY14" fmla="*/ 13179 h 210301"/>
                <a:gd name="connsiteX15" fmla="*/ 53171 w 221909"/>
                <a:gd name="connsiteY15" fmla="*/ 13179 h 210301"/>
                <a:gd name="connsiteX16" fmla="*/ 195146 w 221909"/>
                <a:gd name="connsiteY16" fmla="*/ 197123 h 210301"/>
                <a:gd name="connsiteX17" fmla="*/ 168840 w 221909"/>
                <a:gd name="connsiteY17" fmla="*/ 197123 h 210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21909" h="210301">
                  <a:moveTo>
                    <a:pt x="217702" y="0"/>
                  </a:moveTo>
                  <a:lnTo>
                    <a:pt x="197833" y="0"/>
                  </a:lnTo>
                  <a:lnTo>
                    <a:pt x="122968" y="82114"/>
                  </a:lnTo>
                  <a:lnTo>
                    <a:pt x="59608" y="0"/>
                  </a:lnTo>
                  <a:lnTo>
                    <a:pt x="0" y="0"/>
                  </a:lnTo>
                  <a:lnTo>
                    <a:pt x="90680" y="117493"/>
                  </a:lnTo>
                  <a:lnTo>
                    <a:pt x="6082" y="210302"/>
                  </a:lnTo>
                  <a:lnTo>
                    <a:pt x="24431" y="210302"/>
                  </a:lnTo>
                  <a:lnTo>
                    <a:pt x="99347" y="128746"/>
                  </a:lnTo>
                  <a:lnTo>
                    <a:pt x="162301" y="210302"/>
                  </a:lnTo>
                  <a:lnTo>
                    <a:pt x="221909" y="210302"/>
                  </a:lnTo>
                  <a:lnTo>
                    <a:pt x="131736" y="93468"/>
                  </a:lnTo>
                  <a:lnTo>
                    <a:pt x="217652" y="0"/>
                  </a:lnTo>
                  <a:close/>
                  <a:moveTo>
                    <a:pt x="168840" y="197123"/>
                  </a:moveTo>
                  <a:lnTo>
                    <a:pt x="26864" y="13179"/>
                  </a:lnTo>
                  <a:lnTo>
                    <a:pt x="53171" y="13179"/>
                  </a:lnTo>
                  <a:lnTo>
                    <a:pt x="195146" y="197123"/>
                  </a:lnTo>
                  <a:lnTo>
                    <a:pt x="168840" y="197123"/>
                  </a:lnTo>
                  <a:close/>
                </a:path>
              </a:pathLst>
            </a:custGeom>
            <a:grpFill/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  <p:grpSp>
        <p:nvGrpSpPr>
          <p:cNvPr id="1157" name="Bild 3">
            <a:extLst>
              <a:ext uri="{FF2B5EF4-FFF2-40B4-BE49-F238E27FC236}">
                <a16:creationId xmlns:a16="http://schemas.microsoft.com/office/drawing/2014/main" id="{029D3956-B470-2EED-0C06-FFFDC13B2DCC}"/>
              </a:ext>
            </a:extLst>
          </p:cNvPr>
          <p:cNvGrpSpPr/>
          <p:nvPr/>
        </p:nvGrpSpPr>
        <p:grpSpPr>
          <a:xfrm>
            <a:off x="9054186" y="3976204"/>
            <a:ext cx="484616" cy="484616"/>
            <a:chOff x="7702124" y="4412675"/>
            <a:chExt cx="375897" cy="375897"/>
          </a:xfrm>
          <a:solidFill>
            <a:schemeClr val="bg1"/>
          </a:solidFill>
        </p:grpSpPr>
        <p:sp>
          <p:nvSpPr>
            <p:cNvPr id="1158" name="Frihandsfigur: Form 1157">
              <a:extLst>
                <a:ext uri="{FF2B5EF4-FFF2-40B4-BE49-F238E27FC236}">
                  <a16:creationId xmlns:a16="http://schemas.microsoft.com/office/drawing/2014/main" id="{A04105F6-F84D-8A5B-26B3-F81EA319F300}"/>
                </a:ext>
              </a:extLst>
            </p:cNvPr>
            <p:cNvSpPr/>
            <p:nvPr/>
          </p:nvSpPr>
          <p:spPr>
            <a:xfrm>
              <a:off x="7702124" y="4412675"/>
              <a:ext cx="375897" cy="375897"/>
            </a:xfrm>
            <a:custGeom>
              <a:avLst/>
              <a:gdLst>
                <a:gd name="connsiteX0" fmla="*/ 187949 w 375897"/>
                <a:gd name="connsiteY0" fmla="*/ 375898 h 375897"/>
                <a:gd name="connsiteX1" fmla="*/ 0 w 375897"/>
                <a:gd name="connsiteY1" fmla="*/ 187949 h 375897"/>
                <a:gd name="connsiteX2" fmla="*/ 187949 w 375897"/>
                <a:gd name="connsiteY2" fmla="*/ 0 h 375897"/>
                <a:gd name="connsiteX3" fmla="*/ 375898 w 375897"/>
                <a:gd name="connsiteY3" fmla="*/ 187949 h 375897"/>
                <a:gd name="connsiteX4" fmla="*/ 187949 w 375897"/>
                <a:gd name="connsiteY4" fmla="*/ 375898 h 375897"/>
                <a:gd name="connsiteX5" fmla="*/ 187949 w 375897"/>
                <a:gd name="connsiteY5" fmla="*/ 15206 h 375897"/>
                <a:gd name="connsiteX6" fmla="*/ 15206 w 375897"/>
                <a:gd name="connsiteY6" fmla="*/ 187949 h 375897"/>
                <a:gd name="connsiteX7" fmla="*/ 187949 w 375897"/>
                <a:gd name="connsiteY7" fmla="*/ 360691 h 375897"/>
                <a:gd name="connsiteX8" fmla="*/ 360691 w 375897"/>
                <a:gd name="connsiteY8" fmla="*/ 187949 h 375897"/>
                <a:gd name="connsiteX9" fmla="*/ 187949 w 375897"/>
                <a:gd name="connsiteY9" fmla="*/ 15206 h 375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75897" h="375897">
                  <a:moveTo>
                    <a:pt x="187949" y="375898"/>
                  </a:moveTo>
                  <a:cubicBezTo>
                    <a:pt x="84293" y="375898"/>
                    <a:pt x="0" y="291554"/>
                    <a:pt x="0" y="187949"/>
                  </a:cubicBezTo>
                  <a:cubicBezTo>
                    <a:pt x="0" y="84344"/>
                    <a:pt x="84344" y="0"/>
                    <a:pt x="187949" y="0"/>
                  </a:cubicBezTo>
                  <a:cubicBezTo>
                    <a:pt x="291554" y="0"/>
                    <a:pt x="375898" y="84344"/>
                    <a:pt x="375898" y="187949"/>
                  </a:cubicBezTo>
                  <a:cubicBezTo>
                    <a:pt x="375898" y="291554"/>
                    <a:pt x="291554" y="375898"/>
                    <a:pt x="187949" y="375898"/>
                  </a:cubicBezTo>
                  <a:close/>
                  <a:moveTo>
                    <a:pt x="187949" y="15206"/>
                  </a:moveTo>
                  <a:cubicBezTo>
                    <a:pt x="92707" y="15206"/>
                    <a:pt x="15206" y="92707"/>
                    <a:pt x="15206" y="187949"/>
                  </a:cubicBezTo>
                  <a:cubicBezTo>
                    <a:pt x="15206" y="283190"/>
                    <a:pt x="92707" y="360691"/>
                    <a:pt x="187949" y="360691"/>
                  </a:cubicBezTo>
                  <a:cubicBezTo>
                    <a:pt x="283190" y="360691"/>
                    <a:pt x="360691" y="283190"/>
                    <a:pt x="360691" y="187949"/>
                  </a:cubicBezTo>
                  <a:cubicBezTo>
                    <a:pt x="360691" y="92707"/>
                    <a:pt x="283190" y="15206"/>
                    <a:pt x="187949" y="15206"/>
                  </a:cubicBezTo>
                  <a:close/>
                </a:path>
              </a:pathLst>
            </a:custGeom>
            <a:grpFill/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159" name="Frihandsfigur: Form 1158">
              <a:extLst>
                <a:ext uri="{FF2B5EF4-FFF2-40B4-BE49-F238E27FC236}">
                  <a16:creationId xmlns:a16="http://schemas.microsoft.com/office/drawing/2014/main" id="{E8DC606B-FA20-3C6D-3930-140FC6B4220A}"/>
                </a:ext>
              </a:extLst>
            </p:cNvPr>
            <p:cNvSpPr/>
            <p:nvPr/>
          </p:nvSpPr>
          <p:spPr>
            <a:xfrm>
              <a:off x="7794577" y="4490784"/>
              <a:ext cx="189266" cy="223024"/>
            </a:xfrm>
            <a:custGeom>
              <a:avLst/>
              <a:gdLst>
                <a:gd name="connsiteX0" fmla="*/ 135538 w 189266"/>
                <a:gd name="connsiteY0" fmla="*/ 0 h 223024"/>
                <a:gd name="connsiteX1" fmla="*/ 102591 w 189266"/>
                <a:gd name="connsiteY1" fmla="*/ 0 h 223024"/>
                <a:gd name="connsiteX2" fmla="*/ 102591 w 189266"/>
                <a:gd name="connsiteY2" fmla="*/ 155255 h 223024"/>
                <a:gd name="connsiteX3" fmla="*/ 67769 w 189266"/>
                <a:gd name="connsiteY3" fmla="*/ 190078 h 223024"/>
                <a:gd name="connsiteX4" fmla="*/ 32947 w 189266"/>
                <a:gd name="connsiteY4" fmla="*/ 155255 h 223024"/>
                <a:gd name="connsiteX5" fmla="*/ 67769 w 189266"/>
                <a:gd name="connsiteY5" fmla="*/ 120433 h 223024"/>
                <a:gd name="connsiteX6" fmla="*/ 71064 w 189266"/>
                <a:gd name="connsiteY6" fmla="*/ 120433 h 223024"/>
                <a:gd name="connsiteX7" fmla="*/ 71064 w 189266"/>
                <a:gd name="connsiteY7" fmla="*/ 87486 h 223024"/>
                <a:gd name="connsiteX8" fmla="*/ 67769 w 189266"/>
                <a:gd name="connsiteY8" fmla="*/ 87486 h 223024"/>
                <a:gd name="connsiteX9" fmla="*/ 0 w 189266"/>
                <a:gd name="connsiteY9" fmla="*/ 155255 h 223024"/>
                <a:gd name="connsiteX10" fmla="*/ 67769 w 189266"/>
                <a:gd name="connsiteY10" fmla="*/ 223025 h 223024"/>
                <a:gd name="connsiteX11" fmla="*/ 135538 w 189266"/>
                <a:gd name="connsiteY11" fmla="*/ 155255 h 223024"/>
                <a:gd name="connsiteX12" fmla="*/ 135538 w 189266"/>
                <a:gd name="connsiteY12" fmla="*/ 64626 h 223024"/>
                <a:gd name="connsiteX13" fmla="*/ 189266 w 189266"/>
                <a:gd name="connsiteY13" fmla="*/ 90122 h 223024"/>
                <a:gd name="connsiteX14" fmla="*/ 189266 w 189266"/>
                <a:gd name="connsiteY14" fmla="*/ 52918 h 223024"/>
                <a:gd name="connsiteX15" fmla="*/ 135538 w 189266"/>
                <a:gd name="connsiteY15" fmla="*/ 0 h 223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9266" h="223024">
                  <a:moveTo>
                    <a:pt x="135538" y="0"/>
                  </a:moveTo>
                  <a:lnTo>
                    <a:pt x="102591" y="0"/>
                  </a:lnTo>
                  <a:lnTo>
                    <a:pt x="102591" y="155255"/>
                  </a:lnTo>
                  <a:cubicBezTo>
                    <a:pt x="102591" y="174466"/>
                    <a:pt x="86980" y="190078"/>
                    <a:pt x="67769" y="190078"/>
                  </a:cubicBezTo>
                  <a:cubicBezTo>
                    <a:pt x="48558" y="190078"/>
                    <a:pt x="32947" y="174466"/>
                    <a:pt x="32947" y="155255"/>
                  </a:cubicBezTo>
                  <a:cubicBezTo>
                    <a:pt x="32947" y="136045"/>
                    <a:pt x="48558" y="120433"/>
                    <a:pt x="67769" y="120433"/>
                  </a:cubicBezTo>
                  <a:lnTo>
                    <a:pt x="71064" y="120433"/>
                  </a:lnTo>
                  <a:lnTo>
                    <a:pt x="71064" y="87486"/>
                  </a:lnTo>
                  <a:lnTo>
                    <a:pt x="67769" y="87486"/>
                  </a:lnTo>
                  <a:cubicBezTo>
                    <a:pt x="30412" y="87486"/>
                    <a:pt x="0" y="117899"/>
                    <a:pt x="0" y="155255"/>
                  </a:cubicBezTo>
                  <a:cubicBezTo>
                    <a:pt x="0" y="192612"/>
                    <a:pt x="30412" y="223025"/>
                    <a:pt x="67769" y="223025"/>
                  </a:cubicBezTo>
                  <a:cubicBezTo>
                    <a:pt x="105126" y="223025"/>
                    <a:pt x="135538" y="192612"/>
                    <a:pt x="135538" y="155255"/>
                  </a:cubicBezTo>
                  <a:lnTo>
                    <a:pt x="135538" y="64626"/>
                  </a:lnTo>
                  <a:cubicBezTo>
                    <a:pt x="146537" y="80187"/>
                    <a:pt x="163720" y="90122"/>
                    <a:pt x="189266" y="90122"/>
                  </a:cubicBezTo>
                  <a:lnTo>
                    <a:pt x="189266" y="52918"/>
                  </a:lnTo>
                  <a:cubicBezTo>
                    <a:pt x="161439" y="49927"/>
                    <a:pt x="138934" y="30362"/>
                    <a:pt x="135538" y="0"/>
                  </a:cubicBezTo>
                  <a:close/>
                </a:path>
              </a:pathLst>
            </a:custGeom>
            <a:grpFill/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  <p:sp>
        <p:nvSpPr>
          <p:cNvPr id="1160" name="Frihandsfigur: Form 1159">
            <a:extLst>
              <a:ext uri="{FF2B5EF4-FFF2-40B4-BE49-F238E27FC236}">
                <a16:creationId xmlns:a16="http://schemas.microsoft.com/office/drawing/2014/main" id="{7DD15700-FB89-DC93-048C-345716FD42C7}"/>
              </a:ext>
            </a:extLst>
          </p:cNvPr>
          <p:cNvSpPr/>
          <p:nvPr/>
        </p:nvSpPr>
        <p:spPr>
          <a:xfrm>
            <a:off x="8096447" y="3988359"/>
            <a:ext cx="460307" cy="460306"/>
          </a:xfrm>
          <a:custGeom>
            <a:avLst/>
            <a:gdLst>
              <a:gd name="connsiteX0" fmla="*/ 178521 w 357042"/>
              <a:gd name="connsiteY0" fmla="*/ 0 h 357041"/>
              <a:gd name="connsiteX1" fmla="*/ 0 w 357042"/>
              <a:gd name="connsiteY1" fmla="*/ 178521 h 357041"/>
              <a:gd name="connsiteX2" fmla="*/ 178521 w 357042"/>
              <a:gd name="connsiteY2" fmla="*/ 357042 h 357041"/>
              <a:gd name="connsiteX3" fmla="*/ 357042 w 357042"/>
              <a:gd name="connsiteY3" fmla="*/ 178521 h 357041"/>
              <a:gd name="connsiteX4" fmla="*/ 178521 w 357042"/>
              <a:gd name="connsiteY4" fmla="*/ 0 h 357041"/>
              <a:gd name="connsiteX5" fmla="*/ 272292 w 357042"/>
              <a:gd name="connsiteY5" fmla="*/ 158753 h 357041"/>
              <a:gd name="connsiteX6" fmla="*/ 218564 w 357042"/>
              <a:gd name="connsiteY6" fmla="*/ 133257 h 357041"/>
              <a:gd name="connsiteX7" fmla="*/ 218564 w 357042"/>
              <a:gd name="connsiteY7" fmla="*/ 223886 h 357041"/>
              <a:gd name="connsiteX8" fmla="*/ 150795 w 357042"/>
              <a:gd name="connsiteY8" fmla="*/ 291655 h 357041"/>
              <a:gd name="connsiteX9" fmla="*/ 83026 w 357042"/>
              <a:gd name="connsiteY9" fmla="*/ 223886 h 357041"/>
              <a:gd name="connsiteX10" fmla="*/ 150795 w 357042"/>
              <a:gd name="connsiteY10" fmla="*/ 156117 h 357041"/>
              <a:gd name="connsiteX11" fmla="*/ 154090 w 357042"/>
              <a:gd name="connsiteY11" fmla="*/ 156117 h 357041"/>
              <a:gd name="connsiteX12" fmla="*/ 154090 w 357042"/>
              <a:gd name="connsiteY12" fmla="*/ 189064 h 357041"/>
              <a:gd name="connsiteX13" fmla="*/ 150795 w 357042"/>
              <a:gd name="connsiteY13" fmla="*/ 189064 h 357041"/>
              <a:gd name="connsiteX14" fmla="*/ 115973 w 357042"/>
              <a:gd name="connsiteY14" fmla="*/ 223886 h 357041"/>
              <a:gd name="connsiteX15" fmla="*/ 150795 w 357042"/>
              <a:gd name="connsiteY15" fmla="*/ 258708 h 357041"/>
              <a:gd name="connsiteX16" fmla="*/ 185617 w 357042"/>
              <a:gd name="connsiteY16" fmla="*/ 223886 h 357041"/>
              <a:gd name="connsiteX17" fmla="*/ 185617 w 357042"/>
              <a:gd name="connsiteY17" fmla="*/ 68631 h 357041"/>
              <a:gd name="connsiteX18" fmla="*/ 218564 w 357042"/>
              <a:gd name="connsiteY18" fmla="*/ 68631 h 357041"/>
              <a:gd name="connsiteX19" fmla="*/ 272292 w 357042"/>
              <a:gd name="connsiteY19" fmla="*/ 121548 h 357041"/>
              <a:gd name="connsiteX20" fmla="*/ 272292 w 357042"/>
              <a:gd name="connsiteY20" fmla="*/ 158753 h 357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57042" h="357041">
                <a:moveTo>
                  <a:pt x="178521" y="0"/>
                </a:moveTo>
                <a:cubicBezTo>
                  <a:pt x="79934" y="0"/>
                  <a:pt x="0" y="79934"/>
                  <a:pt x="0" y="178521"/>
                </a:cubicBezTo>
                <a:cubicBezTo>
                  <a:pt x="0" y="277108"/>
                  <a:pt x="79934" y="357042"/>
                  <a:pt x="178521" y="357042"/>
                </a:cubicBezTo>
                <a:cubicBezTo>
                  <a:pt x="277108" y="357042"/>
                  <a:pt x="357042" y="277108"/>
                  <a:pt x="357042" y="178521"/>
                </a:cubicBezTo>
                <a:cubicBezTo>
                  <a:pt x="357042" y="79934"/>
                  <a:pt x="277108" y="0"/>
                  <a:pt x="178521" y="0"/>
                </a:cubicBezTo>
                <a:close/>
                <a:moveTo>
                  <a:pt x="272292" y="158753"/>
                </a:moveTo>
                <a:cubicBezTo>
                  <a:pt x="246746" y="158753"/>
                  <a:pt x="229563" y="148818"/>
                  <a:pt x="218564" y="133257"/>
                </a:cubicBezTo>
                <a:lnTo>
                  <a:pt x="218564" y="223886"/>
                </a:lnTo>
                <a:cubicBezTo>
                  <a:pt x="218564" y="261243"/>
                  <a:pt x="188151" y="291655"/>
                  <a:pt x="150795" y="291655"/>
                </a:cubicBezTo>
                <a:cubicBezTo>
                  <a:pt x="113438" y="291655"/>
                  <a:pt x="83026" y="261243"/>
                  <a:pt x="83026" y="223886"/>
                </a:cubicBezTo>
                <a:cubicBezTo>
                  <a:pt x="83026" y="186529"/>
                  <a:pt x="113438" y="156117"/>
                  <a:pt x="150795" y="156117"/>
                </a:cubicBezTo>
                <a:lnTo>
                  <a:pt x="154090" y="156117"/>
                </a:lnTo>
                <a:lnTo>
                  <a:pt x="154090" y="189064"/>
                </a:lnTo>
                <a:lnTo>
                  <a:pt x="150795" y="189064"/>
                </a:lnTo>
                <a:cubicBezTo>
                  <a:pt x="131584" y="189064"/>
                  <a:pt x="115973" y="204676"/>
                  <a:pt x="115973" y="223886"/>
                </a:cubicBezTo>
                <a:cubicBezTo>
                  <a:pt x="115973" y="243097"/>
                  <a:pt x="131584" y="258708"/>
                  <a:pt x="150795" y="258708"/>
                </a:cubicBezTo>
                <a:cubicBezTo>
                  <a:pt x="170006" y="258708"/>
                  <a:pt x="185617" y="243097"/>
                  <a:pt x="185617" y="223886"/>
                </a:cubicBezTo>
                <a:lnTo>
                  <a:pt x="185617" y="68631"/>
                </a:lnTo>
                <a:lnTo>
                  <a:pt x="218564" y="68631"/>
                </a:lnTo>
                <a:cubicBezTo>
                  <a:pt x="222011" y="98992"/>
                  <a:pt x="244465" y="118558"/>
                  <a:pt x="272292" y="121548"/>
                </a:cubicBezTo>
                <a:lnTo>
                  <a:pt x="272292" y="158753"/>
                </a:lnTo>
                <a:close/>
              </a:path>
            </a:pathLst>
          </a:custGeom>
          <a:solidFill>
            <a:schemeClr val="bg1"/>
          </a:solidFill>
          <a:ln w="5064" cap="flat">
            <a:noFill/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grpSp>
        <p:nvGrpSpPr>
          <p:cNvPr id="633" name="Bild 3">
            <a:extLst>
              <a:ext uri="{FF2B5EF4-FFF2-40B4-BE49-F238E27FC236}">
                <a16:creationId xmlns:a16="http://schemas.microsoft.com/office/drawing/2014/main" id="{CBC4796A-01AF-747D-C60F-7017E6C1BD81}"/>
              </a:ext>
            </a:extLst>
          </p:cNvPr>
          <p:cNvGrpSpPr/>
          <p:nvPr/>
        </p:nvGrpSpPr>
        <p:grpSpPr>
          <a:xfrm>
            <a:off x="6231639" y="5378896"/>
            <a:ext cx="247405" cy="503370"/>
            <a:chOff x="4266281" y="5581373"/>
            <a:chExt cx="191902" cy="390444"/>
          </a:xfrm>
          <a:solidFill>
            <a:schemeClr val="bg1"/>
          </a:solidFill>
        </p:grpSpPr>
        <p:sp>
          <p:nvSpPr>
            <p:cNvPr id="634" name="Frihandsfigur: Form 633">
              <a:extLst>
                <a:ext uri="{FF2B5EF4-FFF2-40B4-BE49-F238E27FC236}">
                  <a16:creationId xmlns:a16="http://schemas.microsoft.com/office/drawing/2014/main" id="{23B05107-97F5-AB97-4636-86DEA87F0CD5}"/>
                </a:ext>
              </a:extLst>
            </p:cNvPr>
            <p:cNvSpPr/>
            <p:nvPr/>
          </p:nvSpPr>
          <p:spPr>
            <a:xfrm>
              <a:off x="4266281" y="5581373"/>
              <a:ext cx="191902" cy="390444"/>
            </a:xfrm>
            <a:custGeom>
              <a:avLst/>
              <a:gdLst>
                <a:gd name="connsiteX0" fmla="*/ 124539 w 191902"/>
                <a:gd name="connsiteY0" fmla="*/ 0 h 390444"/>
                <a:gd name="connsiteX1" fmla="*/ 67363 w 191902"/>
                <a:gd name="connsiteY1" fmla="*/ 0 h 390444"/>
                <a:gd name="connsiteX2" fmla="*/ 59760 w 191902"/>
                <a:gd name="connsiteY2" fmla="*/ 7603 h 390444"/>
                <a:gd name="connsiteX3" fmla="*/ 59760 w 191902"/>
                <a:gd name="connsiteY3" fmla="*/ 35583 h 390444"/>
                <a:gd name="connsiteX4" fmla="*/ 7603 w 191902"/>
                <a:gd name="connsiteY4" fmla="*/ 35583 h 390444"/>
                <a:gd name="connsiteX5" fmla="*/ 0 w 191902"/>
                <a:gd name="connsiteY5" fmla="*/ 43186 h 390444"/>
                <a:gd name="connsiteX6" fmla="*/ 0 w 191902"/>
                <a:gd name="connsiteY6" fmla="*/ 382842 h 390444"/>
                <a:gd name="connsiteX7" fmla="*/ 7603 w 191902"/>
                <a:gd name="connsiteY7" fmla="*/ 390445 h 390444"/>
                <a:gd name="connsiteX8" fmla="*/ 184299 w 191902"/>
                <a:gd name="connsiteY8" fmla="*/ 390445 h 390444"/>
                <a:gd name="connsiteX9" fmla="*/ 191902 w 191902"/>
                <a:gd name="connsiteY9" fmla="*/ 382842 h 390444"/>
                <a:gd name="connsiteX10" fmla="*/ 191902 w 191902"/>
                <a:gd name="connsiteY10" fmla="*/ 43186 h 390444"/>
                <a:gd name="connsiteX11" fmla="*/ 184299 w 191902"/>
                <a:gd name="connsiteY11" fmla="*/ 35583 h 390444"/>
                <a:gd name="connsiteX12" fmla="*/ 132142 w 191902"/>
                <a:gd name="connsiteY12" fmla="*/ 35583 h 390444"/>
                <a:gd name="connsiteX13" fmla="*/ 132142 w 191902"/>
                <a:gd name="connsiteY13" fmla="*/ 7603 h 390444"/>
                <a:gd name="connsiteX14" fmla="*/ 124539 w 191902"/>
                <a:gd name="connsiteY14" fmla="*/ 0 h 390444"/>
                <a:gd name="connsiteX15" fmla="*/ 74966 w 191902"/>
                <a:gd name="connsiteY15" fmla="*/ 15206 h 390444"/>
                <a:gd name="connsiteX16" fmla="*/ 116935 w 191902"/>
                <a:gd name="connsiteY16" fmla="*/ 15206 h 390444"/>
                <a:gd name="connsiteX17" fmla="*/ 116935 w 191902"/>
                <a:gd name="connsiteY17" fmla="*/ 35583 h 390444"/>
                <a:gd name="connsiteX18" fmla="*/ 74966 w 191902"/>
                <a:gd name="connsiteY18" fmla="*/ 35583 h 390444"/>
                <a:gd name="connsiteX19" fmla="*/ 74966 w 191902"/>
                <a:gd name="connsiteY19" fmla="*/ 15206 h 390444"/>
                <a:gd name="connsiteX20" fmla="*/ 176696 w 191902"/>
                <a:gd name="connsiteY20" fmla="*/ 375188 h 390444"/>
                <a:gd name="connsiteX21" fmla="*/ 15206 w 191902"/>
                <a:gd name="connsiteY21" fmla="*/ 375188 h 390444"/>
                <a:gd name="connsiteX22" fmla="*/ 15206 w 191902"/>
                <a:gd name="connsiteY22" fmla="*/ 50738 h 390444"/>
                <a:gd name="connsiteX23" fmla="*/ 176696 w 191902"/>
                <a:gd name="connsiteY23" fmla="*/ 50738 h 390444"/>
                <a:gd name="connsiteX24" fmla="*/ 176696 w 191902"/>
                <a:gd name="connsiteY24" fmla="*/ 375188 h 390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91902" h="390444">
                  <a:moveTo>
                    <a:pt x="124539" y="0"/>
                  </a:moveTo>
                  <a:lnTo>
                    <a:pt x="67363" y="0"/>
                  </a:lnTo>
                  <a:cubicBezTo>
                    <a:pt x="63156" y="0"/>
                    <a:pt x="59760" y="3396"/>
                    <a:pt x="59760" y="7603"/>
                  </a:cubicBezTo>
                  <a:lnTo>
                    <a:pt x="59760" y="35583"/>
                  </a:lnTo>
                  <a:lnTo>
                    <a:pt x="7603" y="35583"/>
                  </a:lnTo>
                  <a:cubicBezTo>
                    <a:pt x="3396" y="35583"/>
                    <a:pt x="0" y="38979"/>
                    <a:pt x="0" y="43186"/>
                  </a:cubicBezTo>
                  <a:lnTo>
                    <a:pt x="0" y="382842"/>
                  </a:lnTo>
                  <a:cubicBezTo>
                    <a:pt x="0" y="387049"/>
                    <a:pt x="3396" y="390445"/>
                    <a:pt x="7603" y="390445"/>
                  </a:cubicBezTo>
                  <a:lnTo>
                    <a:pt x="184299" y="390445"/>
                  </a:lnTo>
                  <a:cubicBezTo>
                    <a:pt x="188506" y="390445"/>
                    <a:pt x="191902" y="387049"/>
                    <a:pt x="191902" y="382842"/>
                  </a:cubicBezTo>
                  <a:lnTo>
                    <a:pt x="191902" y="43186"/>
                  </a:lnTo>
                  <a:cubicBezTo>
                    <a:pt x="191902" y="38979"/>
                    <a:pt x="188506" y="35583"/>
                    <a:pt x="184299" y="35583"/>
                  </a:cubicBezTo>
                  <a:lnTo>
                    <a:pt x="132142" y="35583"/>
                  </a:lnTo>
                  <a:lnTo>
                    <a:pt x="132142" y="7603"/>
                  </a:lnTo>
                  <a:cubicBezTo>
                    <a:pt x="132142" y="3396"/>
                    <a:pt x="128746" y="0"/>
                    <a:pt x="124539" y="0"/>
                  </a:cubicBezTo>
                  <a:close/>
                  <a:moveTo>
                    <a:pt x="74966" y="15206"/>
                  </a:moveTo>
                  <a:lnTo>
                    <a:pt x="116935" y="15206"/>
                  </a:lnTo>
                  <a:lnTo>
                    <a:pt x="116935" y="35583"/>
                  </a:lnTo>
                  <a:lnTo>
                    <a:pt x="74966" y="35583"/>
                  </a:lnTo>
                  <a:lnTo>
                    <a:pt x="74966" y="15206"/>
                  </a:lnTo>
                  <a:close/>
                  <a:moveTo>
                    <a:pt x="176696" y="375188"/>
                  </a:moveTo>
                  <a:lnTo>
                    <a:pt x="15206" y="375188"/>
                  </a:lnTo>
                  <a:lnTo>
                    <a:pt x="15206" y="50738"/>
                  </a:lnTo>
                  <a:lnTo>
                    <a:pt x="176696" y="50738"/>
                  </a:lnTo>
                  <a:lnTo>
                    <a:pt x="176696" y="375188"/>
                  </a:lnTo>
                  <a:close/>
                </a:path>
              </a:pathLst>
            </a:custGeom>
            <a:grpFill/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635" name="Frihandsfigur: Form 634">
              <a:extLst>
                <a:ext uri="{FF2B5EF4-FFF2-40B4-BE49-F238E27FC236}">
                  <a16:creationId xmlns:a16="http://schemas.microsoft.com/office/drawing/2014/main" id="{7E67CCAA-D370-F294-256A-03A6B53A3F47}"/>
                </a:ext>
              </a:extLst>
            </p:cNvPr>
            <p:cNvSpPr/>
            <p:nvPr/>
          </p:nvSpPr>
          <p:spPr>
            <a:xfrm>
              <a:off x="4332175" y="5675804"/>
              <a:ext cx="60115" cy="60115"/>
            </a:xfrm>
            <a:custGeom>
              <a:avLst/>
              <a:gdLst>
                <a:gd name="connsiteX0" fmla="*/ 52512 w 60115"/>
                <a:gd name="connsiteY0" fmla="*/ 22454 h 60115"/>
                <a:gd name="connsiteX1" fmla="*/ 37661 w 60115"/>
                <a:gd name="connsiteY1" fmla="*/ 22454 h 60115"/>
                <a:gd name="connsiteX2" fmla="*/ 37661 w 60115"/>
                <a:gd name="connsiteY2" fmla="*/ 7603 h 60115"/>
                <a:gd name="connsiteX3" fmla="*/ 30058 w 60115"/>
                <a:gd name="connsiteY3" fmla="*/ 0 h 60115"/>
                <a:gd name="connsiteX4" fmla="*/ 22454 w 60115"/>
                <a:gd name="connsiteY4" fmla="*/ 7603 h 60115"/>
                <a:gd name="connsiteX5" fmla="*/ 22454 w 60115"/>
                <a:gd name="connsiteY5" fmla="*/ 22454 h 60115"/>
                <a:gd name="connsiteX6" fmla="*/ 7603 w 60115"/>
                <a:gd name="connsiteY6" fmla="*/ 22454 h 60115"/>
                <a:gd name="connsiteX7" fmla="*/ 0 w 60115"/>
                <a:gd name="connsiteY7" fmla="*/ 30058 h 60115"/>
                <a:gd name="connsiteX8" fmla="*/ 7603 w 60115"/>
                <a:gd name="connsiteY8" fmla="*/ 37661 h 60115"/>
                <a:gd name="connsiteX9" fmla="*/ 22454 w 60115"/>
                <a:gd name="connsiteY9" fmla="*/ 37661 h 60115"/>
                <a:gd name="connsiteX10" fmla="*/ 22454 w 60115"/>
                <a:gd name="connsiteY10" fmla="*/ 52512 h 60115"/>
                <a:gd name="connsiteX11" fmla="*/ 30058 w 60115"/>
                <a:gd name="connsiteY11" fmla="*/ 60115 h 60115"/>
                <a:gd name="connsiteX12" fmla="*/ 37661 w 60115"/>
                <a:gd name="connsiteY12" fmla="*/ 52512 h 60115"/>
                <a:gd name="connsiteX13" fmla="*/ 37661 w 60115"/>
                <a:gd name="connsiteY13" fmla="*/ 37661 h 60115"/>
                <a:gd name="connsiteX14" fmla="*/ 52512 w 60115"/>
                <a:gd name="connsiteY14" fmla="*/ 37661 h 60115"/>
                <a:gd name="connsiteX15" fmla="*/ 60115 w 60115"/>
                <a:gd name="connsiteY15" fmla="*/ 30058 h 60115"/>
                <a:gd name="connsiteX16" fmla="*/ 52512 w 60115"/>
                <a:gd name="connsiteY16" fmla="*/ 22454 h 6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0115" h="60115">
                  <a:moveTo>
                    <a:pt x="52512" y="22454"/>
                  </a:moveTo>
                  <a:lnTo>
                    <a:pt x="37661" y="22454"/>
                  </a:lnTo>
                  <a:lnTo>
                    <a:pt x="37661" y="7603"/>
                  </a:lnTo>
                  <a:cubicBezTo>
                    <a:pt x="37661" y="3396"/>
                    <a:pt x="34264" y="0"/>
                    <a:pt x="30058" y="0"/>
                  </a:cubicBezTo>
                  <a:cubicBezTo>
                    <a:pt x="25850" y="0"/>
                    <a:pt x="22454" y="3396"/>
                    <a:pt x="22454" y="7603"/>
                  </a:cubicBezTo>
                  <a:lnTo>
                    <a:pt x="22454" y="22454"/>
                  </a:lnTo>
                  <a:lnTo>
                    <a:pt x="7603" y="22454"/>
                  </a:lnTo>
                  <a:cubicBezTo>
                    <a:pt x="3396" y="22454"/>
                    <a:pt x="0" y="25850"/>
                    <a:pt x="0" y="30058"/>
                  </a:cubicBezTo>
                  <a:cubicBezTo>
                    <a:pt x="0" y="34265"/>
                    <a:pt x="3396" y="37661"/>
                    <a:pt x="7603" y="37661"/>
                  </a:cubicBezTo>
                  <a:lnTo>
                    <a:pt x="22454" y="37661"/>
                  </a:lnTo>
                  <a:lnTo>
                    <a:pt x="22454" y="52512"/>
                  </a:lnTo>
                  <a:cubicBezTo>
                    <a:pt x="22454" y="56719"/>
                    <a:pt x="25850" y="60115"/>
                    <a:pt x="30058" y="60115"/>
                  </a:cubicBezTo>
                  <a:cubicBezTo>
                    <a:pt x="34264" y="60115"/>
                    <a:pt x="37661" y="56719"/>
                    <a:pt x="37661" y="52512"/>
                  </a:cubicBezTo>
                  <a:lnTo>
                    <a:pt x="37661" y="37661"/>
                  </a:lnTo>
                  <a:lnTo>
                    <a:pt x="52512" y="37661"/>
                  </a:lnTo>
                  <a:cubicBezTo>
                    <a:pt x="56719" y="37661"/>
                    <a:pt x="60115" y="34265"/>
                    <a:pt x="60115" y="30058"/>
                  </a:cubicBezTo>
                  <a:cubicBezTo>
                    <a:pt x="60115" y="25850"/>
                    <a:pt x="56719" y="22454"/>
                    <a:pt x="52512" y="22454"/>
                  </a:cubicBezTo>
                  <a:close/>
                </a:path>
              </a:pathLst>
            </a:custGeom>
            <a:grpFill/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636" name="Frihandsfigur: Form 635">
              <a:extLst>
                <a:ext uri="{FF2B5EF4-FFF2-40B4-BE49-F238E27FC236}">
                  <a16:creationId xmlns:a16="http://schemas.microsoft.com/office/drawing/2014/main" id="{E1E1519C-E04E-DFCD-2E73-2BED383F76BF}"/>
                </a:ext>
              </a:extLst>
            </p:cNvPr>
            <p:cNvSpPr/>
            <p:nvPr/>
          </p:nvSpPr>
          <p:spPr>
            <a:xfrm>
              <a:off x="4332175" y="5890719"/>
              <a:ext cx="60115" cy="15206"/>
            </a:xfrm>
            <a:custGeom>
              <a:avLst/>
              <a:gdLst>
                <a:gd name="connsiteX0" fmla="*/ 52512 w 60115"/>
                <a:gd name="connsiteY0" fmla="*/ 0 h 15206"/>
                <a:gd name="connsiteX1" fmla="*/ 7603 w 60115"/>
                <a:gd name="connsiteY1" fmla="*/ 0 h 15206"/>
                <a:gd name="connsiteX2" fmla="*/ 0 w 60115"/>
                <a:gd name="connsiteY2" fmla="*/ 7603 h 15206"/>
                <a:gd name="connsiteX3" fmla="*/ 7603 w 60115"/>
                <a:gd name="connsiteY3" fmla="*/ 15206 h 15206"/>
                <a:gd name="connsiteX4" fmla="*/ 52512 w 60115"/>
                <a:gd name="connsiteY4" fmla="*/ 15206 h 15206"/>
                <a:gd name="connsiteX5" fmla="*/ 60115 w 60115"/>
                <a:gd name="connsiteY5" fmla="*/ 7603 h 15206"/>
                <a:gd name="connsiteX6" fmla="*/ 52512 w 60115"/>
                <a:gd name="connsiteY6" fmla="*/ 0 h 15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0115" h="15206">
                  <a:moveTo>
                    <a:pt x="52512" y="0"/>
                  </a:moveTo>
                  <a:lnTo>
                    <a:pt x="7603" y="0"/>
                  </a:lnTo>
                  <a:cubicBezTo>
                    <a:pt x="3396" y="0"/>
                    <a:pt x="0" y="3396"/>
                    <a:pt x="0" y="7603"/>
                  </a:cubicBezTo>
                  <a:cubicBezTo>
                    <a:pt x="0" y="11810"/>
                    <a:pt x="3396" y="15206"/>
                    <a:pt x="7603" y="15206"/>
                  </a:cubicBezTo>
                  <a:lnTo>
                    <a:pt x="52512" y="15206"/>
                  </a:lnTo>
                  <a:cubicBezTo>
                    <a:pt x="56719" y="15206"/>
                    <a:pt x="60115" y="11810"/>
                    <a:pt x="60115" y="7603"/>
                  </a:cubicBezTo>
                  <a:cubicBezTo>
                    <a:pt x="60115" y="3396"/>
                    <a:pt x="56719" y="0"/>
                    <a:pt x="52512" y="0"/>
                  </a:cubicBezTo>
                  <a:close/>
                </a:path>
              </a:pathLst>
            </a:custGeom>
            <a:grpFill/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  <p:sp>
        <p:nvSpPr>
          <p:cNvPr id="637" name="Frihandsfigur: Form 636">
            <a:extLst>
              <a:ext uri="{FF2B5EF4-FFF2-40B4-BE49-F238E27FC236}">
                <a16:creationId xmlns:a16="http://schemas.microsoft.com/office/drawing/2014/main" id="{BF7BD778-B0D1-4E95-ADF5-8E8417B55A67}"/>
              </a:ext>
            </a:extLst>
          </p:cNvPr>
          <p:cNvSpPr/>
          <p:nvPr/>
        </p:nvSpPr>
        <p:spPr>
          <a:xfrm>
            <a:off x="521012" y="5343595"/>
            <a:ext cx="329677" cy="573973"/>
          </a:xfrm>
          <a:custGeom>
            <a:avLst/>
            <a:gdLst>
              <a:gd name="connsiteX0" fmla="*/ 185465 w 255717"/>
              <a:gd name="connsiteY0" fmla="*/ 40724 h 445208"/>
              <a:gd name="connsiteX1" fmla="*/ 70557 w 255717"/>
              <a:gd name="connsiteY1" fmla="*/ 427 h 445208"/>
              <a:gd name="connsiteX2" fmla="*/ 63663 w 255717"/>
              <a:gd name="connsiteY2" fmla="*/ 1390 h 445208"/>
              <a:gd name="connsiteX3" fmla="*/ 60470 w 255717"/>
              <a:gd name="connsiteY3" fmla="*/ 7574 h 445208"/>
              <a:gd name="connsiteX4" fmla="*/ 60470 w 255717"/>
              <a:gd name="connsiteY4" fmla="*/ 40471 h 445208"/>
              <a:gd name="connsiteX5" fmla="*/ 2534 w 255717"/>
              <a:gd name="connsiteY5" fmla="*/ 120911 h 445208"/>
              <a:gd name="connsiteX6" fmla="*/ 101 w 255717"/>
              <a:gd name="connsiteY6" fmla="*/ 125676 h 445208"/>
              <a:gd name="connsiteX7" fmla="*/ 101 w 255717"/>
              <a:gd name="connsiteY7" fmla="*/ 125727 h 445208"/>
              <a:gd name="connsiteX8" fmla="*/ 0 w 255717"/>
              <a:gd name="connsiteY8" fmla="*/ 126487 h 445208"/>
              <a:gd name="connsiteX9" fmla="*/ 0 w 255717"/>
              <a:gd name="connsiteY9" fmla="*/ 393964 h 445208"/>
              <a:gd name="connsiteX10" fmla="*/ 5170 w 255717"/>
              <a:gd name="connsiteY10" fmla="*/ 401162 h 445208"/>
              <a:gd name="connsiteX11" fmla="*/ 133713 w 255717"/>
              <a:gd name="connsiteY11" fmla="*/ 444804 h 445208"/>
              <a:gd name="connsiteX12" fmla="*/ 133815 w 255717"/>
              <a:gd name="connsiteY12" fmla="*/ 444804 h 445208"/>
              <a:gd name="connsiteX13" fmla="*/ 136146 w 255717"/>
              <a:gd name="connsiteY13" fmla="*/ 445209 h 445208"/>
              <a:gd name="connsiteX14" fmla="*/ 138681 w 255717"/>
              <a:gd name="connsiteY14" fmla="*/ 444753 h 445208"/>
              <a:gd name="connsiteX15" fmla="*/ 138883 w 255717"/>
              <a:gd name="connsiteY15" fmla="*/ 444753 h 445208"/>
              <a:gd name="connsiteX16" fmla="*/ 250852 w 255717"/>
              <a:gd name="connsiteY16" fmla="*/ 401111 h 445208"/>
              <a:gd name="connsiteX17" fmla="*/ 255718 w 255717"/>
              <a:gd name="connsiteY17" fmla="*/ 394015 h 445208"/>
              <a:gd name="connsiteX18" fmla="*/ 255718 w 255717"/>
              <a:gd name="connsiteY18" fmla="*/ 126538 h 445208"/>
              <a:gd name="connsiteX19" fmla="*/ 255718 w 255717"/>
              <a:gd name="connsiteY19" fmla="*/ 126487 h 445208"/>
              <a:gd name="connsiteX20" fmla="*/ 255515 w 255717"/>
              <a:gd name="connsiteY20" fmla="*/ 124814 h 445208"/>
              <a:gd name="connsiteX21" fmla="*/ 255363 w 255717"/>
              <a:gd name="connsiteY21" fmla="*/ 124409 h 445208"/>
              <a:gd name="connsiteX22" fmla="*/ 254907 w 255717"/>
              <a:gd name="connsiteY22" fmla="*/ 123243 h 445208"/>
              <a:gd name="connsiteX23" fmla="*/ 254653 w 255717"/>
              <a:gd name="connsiteY23" fmla="*/ 122736 h 445208"/>
              <a:gd name="connsiteX24" fmla="*/ 253994 w 255717"/>
              <a:gd name="connsiteY24" fmla="*/ 121773 h 445208"/>
              <a:gd name="connsiteX25" fmla="*/ 253640 w 255717"/>
              <a:gd name="connsiteY25" fmla="*/ 121317 h 445208"/>
              <a:gd name="connsiteX26" fmla="*/ 252676 w 255717"/>
              <a:gd name="connsiteY26" fmla="*/ 120455 h 445208"/>
              <a:gd name="connsiteX27" fmla="*/ 252423 w 255717"/>
              <a:gd name="connsiteY27" fmla="*/ 120202 h 445208"/>
              <a:gd name="connsiteX28" fmla="*/ 252322 w 255717"/>
              <a:gd name="connsiteY28" fmla="*/ 120202 h 445208"/>
              <a:gd name="connsiteX29" fmla="*/ 252220 w 255717"/>
              <a:gd name="connsiteY29" fmla="*/ 120100 h 445208"/>
              <a:gd name="connsiteX30" fmla="*/ 190584 w 255717"/>
              <a:gd name="connsiteY30" fmla="*/ 80463 h 445208"/>
              <a:gd name="connsiteX31" fmla="*/ 190584 w 255717"/>
              <a:gd name="connsiteY31" fmla="*/ 47871 h 445208"/>
              <a:gd name="connsiteX32" fmla="*/ 185516 w 255717"/>
              <a:gd name="connsiteY32" fmla="*/ 40673 h 445208"/>
              <a:gd name="connsiteX33" fmla="*/ 70050 w 255717"/>
              <a:gd name="connsiteY33" fmla="*/ 53142 h 445208"/>
              <a:gd name="connsiteX34" fmla="*/ 171577 w 255717"/>
              <a:gd name="connsiteY34" fmla="*/ 88624 h 445208"/>
              <a:gd name="connsiteX35" fmla="*/ 132598 w 255717"/>
              <a:gd name="connsiteY35" fmla="*/ 161005 h 445208"/>
              <a:gd name="connsiteX36" fmla="*/ 19920 w 255717"/>
              <a:gd name="connsiteY36" fmla="*/ 122736 h 445208"/>
              <a:gd name="connsiteX37" fmla="*/ 70050 w 255717"/>
              <a:gd name="connsiteY37" fmla="*/ 53142 h 445208"/>
              <a:gd name="connsiteX38" fmla="*/ 185262 w 255717"/>
              <a:gd name="connsiteY38" fmla="*/ 95213 h 445208"/>
              <a:gd name="connsiteX39" fmla="*/ 231388 w 255717"/>
              <a:gd name="connsiteY39" fmla="*/ 124865 h 445208"/>
              <a:gd name="connsiteX40" fmla="*/ 152822 w 255717"/>
              <a:gd name="connsiteY40" fmla="*/ 155480 h 445208"/>
              <a:gd name="connsiteX41" fmla="*/ 185262 w 255717"/>
              <a:gd name="connsiteY41" fmla="*/ 95213 h 445208"/>
              <a:gd name="connsiteX42" fmla="*/ 75626 w 255717"/>
              <a:gd name="connsiteY42" fmla="*/ 18320 h 445208"/>
              <a:gd name="connsiteX43" fmla="*/ 175328 w 255717"/>
              <a:gd name="connsiteY43" fmla="*/ 53295 h 445208"/>
              <a:gd name="connsiteX44" fmla="*/ 175328 w 255717"/>
              <a:gd name="connsiteY44" fmla="*/ 73671 h 445208"/>
              <a:gd name="connsiteX45" fmla="*/ 75626 w 255717"/>
              <a:gd name="connsiteY45" fmla="*/ 38697 h 445208"/>
              <a:gd name="connsiteX46" fmla="*/ 75626 w 255717"/>
              <a:gd name="connsiteY46" fmla="*/ 18320 h 445208"/>
              <a:gd name="connsiteX47" fmla="*/ 15105 w 255717"/>
              <a:gd name="connsiteY47" fmla="*/ 137537 h 445208"/>
              <a:gd name="connsiteX48" fmla="*/ 128442 w 255717"/>
              <a:gd name="connsiteY48" fmla="*/ 176008 h 445208"/>
              <a:gd name="connsiteX49" fmla="*/ 128442 w 255717"/>
              <a:gd name="connsiteY49" fmla="*/ 427012 h 445208"/>
              <a:gd name="connsiteX50" fmla="*/ 15105 w 255717"/>
              <a:gd name="connsiteY50" fmla="*/ 388541 h 445208"/>
              <a:gd name="connsiteX51" fmla="*/ 15105 w 255717"/>
              <a:gd name="connsiteY51" fmla="*/ 137537 h 445208"/>
              <a:gd name="connsiteX52" fmla="*/ 240410 w 255717"/>
              <a:gd name="connsiteY52" fmla="*/ 388794 h 445208"/>
              <a:gd name="connsiteX53" fmla="*/ 143648 w 255717"/>
              <a:gd name="connsiteY53" fmla="*/ 426505 h 445208"/>
              <a:gd name="connsiteX54" fmla="*/ 143648 w 255717"/>
              <a:gd name="connsiteY54" fmla="*/ 175350 h 445208"/>
              <a:gd name="connsiteX55" fmla="*/ 240410 w 255717"/>
              <a:gd name="connsiteY55" fmla="*/ 137638 h 445208"/>
              <a:gd name="connsiteX56" fmla="*/ 240410 w 255717"/>
              <a:gd name="connsiteY56" fmla="*/ 388794 h 445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255717" h="445208">
                <a:moveTo>
                  <a:pt x="185465" y="40724"/>
                </a:moveTo>
                <a:lnTo>
                  <a:pt x="70557" y="427"/>
                </a:lnTo>
                <a:cubicBezTo>
                  <a:pt x="68225" y="-383"/>
                  <a:pt x="65640" y="-29"/>
                  <a:pt x="63663" y="1390"/>
                </a:cubicBezTo>
                <a:cubicBezTo>
                  <a:pt x="61636" y="2810"/>
                  <a:pt x="60470" y="5142"/>
                  <a:pt x="60470" y="7574"/>
                </a:cubicBezTo>
                <a:lnTo>
                  <a:pt x="60470" y="40471"/>
                </a:lnTo>
                <a:lnTo>
                  <a:pt x="2534" y="120911"/>
                </a:lnTo>
                <a:cubicBezTo>
                  <a:pt x="1166" y="122179"/>
                  <a:pt x="304" y="123851"/>
                  <a:pt x="101" y="125676"/>
                </a:cubicBezTo>
                <a:cubicBezTo>
                  <a:pt x="101" y="125676"/>
                  <a:pt x="101" y="125676"/>
                  <a:pt x="101" y="125727"/>
                </a:cubicBezTo>
                <a:cubicBezTo>
                  <a:pt x="101" y="125980"/>
                  <a:pt x="0" y="126233"/>
                  <a:pt x="0" y="126487"/>
                </a:cubicBezTo>
                <a:lnTo>
                  <a:pt x="0" y="393964"/>
                </a:lnTo>
                <a:cubicBezTo>
                  <a:pt x="0" y="397208"/>
                  <a:pt x="2078" y="400097"/>
                  <a:pt x="5170" y="401162"/>
                </a:cubicBezTo>
                <a:lnTo>
                  <a:pt x="133713" y="444804"/>
                </a:lnTo>
                <a:cubicBezTo>
                  <a:pt x="133713" y="444804"/>
                  <a:pt x="133764" y="444804"/>
                  <a:pt x="133815" y="444804"/>
                </a:cubicBezTo>
                <a:cubicBezTo>
                  <a:pt x="134575" y="445057"/>
                  <a:pt x="135386" y="445209"/>
                  <a:pt x="136146" y="445209"/>
                </a:cubicBezTo>
                <a:cubicBezTo>
                  <a:pt x="137008" y="445209"/>
                  <a:pt x="137870" y="445006"/>
                  <a:pt x="138681" y="444753"/>
                </a:cubicBezTo>
                <a:cubicBezTo>
                  <a:pt x="138731" y="444753"/>
                  <a:pt x="138833" y="444753"/>
                  <a:pt x="138883" y="444753"/>
                </a:cubicBezTo>
                <a:lnTo>
                  <a:pt x="250852" y="401111"/>
                </a:lnTo>
                <a:cubicBezTo>
                  <a:pt x="253792" y="399996"/>
                  <a:pt x="255718" y="397157"/>
                  <a:pt x="255718" y="394015"/>
                </a:cubicBezTo>
                <a:lnTo>
                  <a:pt x="255718" y="126538"/>
                </a:lnTo>
                <a:cubicBezTo>
                  <a:pt x="255718" y="126538"/>
                  <a:pt x="255718" y="126538"/>
                  <a:pt x="255718" y="126487"/>
                </a:cubicBezTo>
                <a:cubicBezTo>
                  <a:pt x="255718" y="125929"/>
                  <a:pt x="255616" y="125372"/>
                  <a:pt x="255515" y="124814"/>
                </a:cubicBezTo>
                <a:cubicBezTo>
                  <a:pt x="255515" y="124662"/>
                  <a:pt x="255414" y="124561"/>
                  <a:pt x="255363" y="124409"/>
                </a:cubicBezTo>
                <a:cubicBezTo>
                  <a:pt x="255262" y="124003"/>
                  <a:pt x="255109" y="123648"/>
                  <a:pt x="254907" y="123243"/>
                </a:cubicBezTo>
                <a:cubicBezTo>
                  <a:pt x="254805" y="123091"/>
                  <a:pt x="254704" y="122888"/>
                  <a:pt x="254653" y="122736"/>
                </a:cubicBezTo>
                <a:cubicBezTo>
                  <a:pt x="254451" y="122432"/>
                  <a:pt x="254248" y="122077"/>
                  <a:pt x="253994" y="121773"/>
                </a:cubicBezTo>
                <a:cubicBezTo>
                  <a:pt x="253893" y="121621"/>
                  <a:pt x="253741" y="121469"/>
                  <a:pt x="253640" y="121317"/>
                </a:cubicBezTo>
                <a:cubicBezTo>
                  <a:pt x="253335" y="121013"/>
                  <a:pt x="253031" y="120759"/>
                  <a:pt x="252676" y="120455"/>
                </a:cubicBezTo>
                <a:cubicBezTo>
                  <a:pt x="252575" y="120405"/>
                  <a:pt x="252524" y="120303"/>
                  <a:pt x="252423" y="120202"/>
                </a:cubicBezTo>
                <a:cubicBezTo>
                  <a:pt x="252423" y="120202"/>
                  <a:pt x="252372" y="120202"/>
                  <a:pt x="252322" y="120202"/>
                </a:cubicBezTo>
                <a:cubicBezTo>
                  <a:pt x="252322" y="120202"/>
                  <a:pt x="252271" y="120151"/>
                  <a:pt x="252220" y="120100"/>
                </a:cubicBezTo>
                <a:lnTo>
                  <a:pt x="190584" y="80463"/>
                </a:lnTo>
                <a:lnTo>
                  <a:pt x="190584" y="47871"/>
                </a:lnTo>
                <a:cubicBezTo>
                  <a:pt x="190584" y="44627"/>
                  <a:pt x="188557" y="41738"/>
                  <a:pt x="185516" y="40673"/>
                </a:cubicBezTo>
                <a:close/>
                <a:moveTo>
                  <a:pt x="70050" y="53142"/>
                </a:moveTo>
                <a:lnTo>
                  <a:pt x="171577" y="88624"/>
                </a:lnTo>
                <a:lnTo>
                  <a:pt x="132598" y="161005"/>
                </a:lnTo>
                <a:lnTo>
                  <a:pt x="19920" y="122736"/>
                </a:lnTo>
                <a:lnTo>
                  <a:pt x="70050" y="53142"/>
                </a:lnTo>
                <a:close/>
                <a:moveTo>
                  <a:pt x="185262" y="95213"/>
                </a:moveTo>
                <a:lnTo>
                  <a:pt x="231388" y="124865"/>
                </a:lnTo>
                <a:lnTo>
                  <a:pt x="152822" y="155480"/>
                </a:lnTo>
                <a:lnTo>
                  <a:pt x="185262" y="95213"/>
                </a:lnTo>
                <a:close/>
                <a:moveTo>
                  <a:pt x="75626" y="18320"/>
                </a:moveTo>
                <a:lnTo>
                  <a:pt x="175328" y="53295"/>
                </a:lnTo>
                <a:lnTo>
                  <a:pt x="175328" y="73671"/>
                </a:lnTo>
                <a:lnTo>
                  <a:pt x="75626" y="38697"/>
                </a:lnTo>
                <a:lnTo>
                  <a:pt x="75626" y="18320"/>
                </a:lnTo>
                <a:close/>
                <a:moveTo>
                  <a:pt x="15105" y="137537"/>
                </a:moveTo>
                <a:lnTo>
                  <a:pt x="128442" y="176008"/>
                </a:lnTo>
                <a:lnTo>
                  <a:pt x="128442" y="427012"/>
                </a:lnTo>
                <a:lnTo>
                  <a:pt x="15105" y="388541"/>
                </a:lnTo>
                <a:lnTo>
                  <a:pt x="15105" y="137537"/>
                </a:lnTo>
                <a:close/>
                <a:moveTo>
                  <a:pt x="240410" y="388794"/>
                </a:moveTo>
                <a:lnTo>
                  <a:pt x="143648" y="426505"/>
                </a:lnTo>
                <a:lnTo>
                  <a:pt x="143648" y="175350"/>
                </a:lnTo>
                <a:lnTo>
                  <a:pt x="240410" y="137638"/>
                </a:lnTo>
                <a:lnTo>
                  <a:pt x="240410" y="388794"/>
                </a:lnTo>
                <a:close/>
              </a:path>
            </a:pathLst>
          </a:custGeom>
          <a:solidFill>
            <a:schemeClr val="bg1"/>
          </a:solidFill>
          <a:ln w="5064" cap="flat">
            <a:noFill/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grpSp>
        <p:nvGrpSpPr>
          <p:cNvPr id="638" name="Bild 3">
            <a:extLst>
              <a:ext uri="{FF2B5EF4-FFF2-40B4-BE49-F238E27FC236}">
                <a16:creationId xmlns:a16="http://schemas.microsoft.com/office/drawing/2014/main" id="{59112575-9CD5-7A66-15AF-82DBD3D92C9C}"/>
              </a:ext>
            </a:extLst>
          </p:cNvPr>
          <p:cNvGrpSpPr/>
          <p:nvPr/>
        </p:nvGrpSpPr>
        <p:grpSpPr>
          <a:xfrm>
            <a:off x="2290961" y="5399349"/>
            <a:ext cx="534585" cy="462464"/>
            <a:chOff x="1811340" y="5592221"/>
            <a:chExt cx="414656" cy="358714"/>
          </a:xfrm>
          <a:solidFill>
            <a:schemeClr val="bg1"/>
          </a:solidFill>
        </p:grpSpPr>
        <p:sp>
          <p:nvSpPr>
            <p:cNvPr id="639" name="Frihandsfigur: Form 638">
              <a:extLst>
                <a:ext uri="{FF2B5EF4-FFF2-40B4-BE49-F238E27FC236}">
                  <a16:creationId xmlns:a16="http://schemas.microsoft.com/office/drawing/2014/main" id="{B9FEE5B9-9105-04B0-1CCE-1DFFC64724D7}"/>
                </a:ext>
              </a:extLst>
            </p:cNvPr>
            <p:cNvSpPr/>
            <p:nvPr/>
          </p:nvSpPr>
          <p:spPr>
            <a:xfrm>
              <a:off x="1966596" y="5668454"/>
              <a:ext cx="15408" cy="15408"/>
            </a:xfrm>
            <a:custGeom>
              <a:avLst/>
              <a:gdLst>
                <a:gd name="connsiteX0" fmla="*/ 15409 w 15408"/>
                <a:gd name="connsiteY0" fmla="*/ 7704 h 15408"/>
                <a:gd name="connsiteX1" fmla="*/ 7705 w 15408"/>
                <a:gd name="connsiteY1" fmla="*/ 15409 h 15408"/>
                <a:gd name="connsiteX2" fmla="*/ 0 w 15408"/>
                <a:gd name="connsiteY2" fmla="*/ 7704 h 15408"/>
                <a:gd name="connsiteX3" fmla="*/ 7705 w 15408"/>
                <a:gd name="connsiteY3" fmla="*/ 0 h 15408"/>
                <a:gd name="connsiteX4" fmla="*/ 15409 w 15408"/>
                <a:gd name="connsiteY4" fmla="*/ 7704 h 15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408" h="15408">
                  <a:moveTo>
                    <a:pt x="15409" y="7704"/>
                  </a:moveTo>
                  <a:cubicBezTo>
                    <a:pt x="15409" y="11960"/>
                    <a:pt x="11959" y="15409"/>
                    <a:pt x="7705" y="15409"/>
                  </a:cubicBezTo>
                  <a:cubicBezTo>
                    <a:pt x="3449" y="15409"/>
                    <a:pt x="0" y="11960"/>
                    <a:pt x="0" y="7704"/>
                  </a:cubicBezTo>
                  <a:cubicBezTo>
                    <a:pt x="0" y="3449"/>
                    <a:pt x="3450" y="0"/>
                    <a:pt x="7705" y="0"/>
                  </a:cubicBezTo>
                  <a:cubicBezTo>
                    <a:pt x="11960" y="0"/>
                    <a:pt x="15409" y="3449"/>
                    <a:pt x="15409" y="7704"/>
                  </a:cubicBezTo>
                  <a:close/>
                </a:path>
              </a:pathLst>
            </a:custGeom>
            <a:grpFill/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640" name="Frihandsfigur: Form 639">
              <a:extLst>
                <a:ext uri="{FF2B5EF4-FFF2-40B4-BE49-F238E27FC236}">
                  <a16:creationId xmlns:a16="http://schemas.microsoft.com/office/drawing/2014/main" id="{FF4178E9-1FDD-54BD-8CFB-593F0D26DB23}"/>
                </a:ext>
              </a:extLst>
            </p:cNvPr>
            <p:cNvSpPr/>
            <p:nvPr/>
          </p:nvSpPr>
          <p:spPr>
            <a:xfrm>
              <a:off x="2028637" y="5668454"/>
              <a:ext cx="15408" cy="15408"/>
            </a:xfrm>
            <a:custGeom>
              <a:avLst/>
              <a:gdLst>
                <a:gd name="connsiteX0" fmla="*/ 15409 w 15408"/>
                <a:gd name="connsiteY0" fmla="*/ 7704 h 15408"/>
                <a:gd name="connsiteX1" fmla="*/ 7704 w 15408"/>
                <a:gd name="connsiteY1" fmla="*/ 15409 h 15408"/>
                <a:gd name="connsiteX2" fmla="*/ 0 w 15408"/>
                <a:gd name="connsiteY2" fmla="*/ 7704 h 15408"/>
                <a:gd name="connsiteX3" fmla="*/ 7704 w 15408"/>
                <a:gd name="connsiteY3" fmla="*/ 0 h 15408"/>
                <a:gd name="connsiteX4" fmla="*/ 15409 w 15408"/>
                <a:gd name="connsiteY4" fmla="*/ 7704 h 15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408" h="15408">
                  <a:moveTo>
                    <a:pt x="15409" y="7704"/>
                  </a:moveTo>
                  <a:cubicBezTo>
                    <a:pt x="15409" y="11960"/>
                    <a:pt x="11959" y="15409"/>
                    <a:pt x="7704" y="15409"/>
                  </a:cubicBezTo>
                  <a:cubicBezTo>
                    <a:pt x="3449" y="15409"/>
                    <a:pt x="0" y="11960"/>
                    <a:pt x="0" y="7704"/>
                  </a:cubicBezTo>
                  <a:cubicBezTo>
                    <a:pt x="0" y="3449"/>
                    <a:pt x="3450" y="0"/>
                    <a:pt x="7704" y="0"/>
                  </a:cubicBezTo>
                  <a:cubicBezTo>
                    <a:pt x="11960" y="0"/>
                    <a:pt x="15409" y="3449"/>
                    <a:pt x="15409" y="7704"/>
                  </a:cubicBezTo>
                  <a:close/>
                </a:path>
              </a:pathLst>
            </a:custGeom>
            <a:grpFill/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641" name="Frihandsfigur: Form 640">
              <a:extLst>
                <a:ext uri="{FF2B5EF4-FFF2-40B4-BE49-F238E27FC236}">
                  <a16:creationId xmlns:a16="http://schemas.microsoft.com/office/drawing/2014/main" id="{58B6CF32-83E9-9074-A0D8-0DDD77EE7D87}"/>
                </a:ext>
              </a:extLst>
            </p:cNvPr>
            <p:cNvSpPr/>
            <p:nvPr/>
          </p:nvSpPr>
          <p:spPr>
            <a:xfrm>
              <a:off x="1997616" y="5710221"/>
              <a:ext cx="15408" cy="15408"/>
            </a:xfrm>
            <a:custGeom>
              <a:avLst/>
              <a:gdLst>
                <a:gd name="connsiteX0" fmla="*/ 15409 w 15408"/>
                <a:gd name="connsiteY0" fmla="*/ 7704 h 15408"/>
                <a:gd name="connsiteX1" fmla="*/ 7704 w 15408"/>
                <a:gd name="connsiteY1" fmla="*/ 15409 h 15408"/>
                <a:gd name="connsiteX2" fmla="*/ 0 w 15408"/>
                <a:gd name="connsiteY2" fmla="*/ 7704 h 15408"/>
                <a:gd name="connsiteX3" fmla="*/ 7704 w 15408"/>
                <a:gd name="connsiteY3" fmla="*/ 0 h 15408"/>
                <a:gd name="connsiteX4" fmla="*/ 15409 w 15408"/>
                <a:gd name="connsiteY4" fmla="*/ 7704 h 15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408" h="15408">
                  <a:moveTo>
                    <a:pt x="15409" y="7704"/>
                  </a:moveTo>
                  <a:cubicBezTo>
                    <a:pt x="15409" y="11960"/>
                    <a:pt x="11959" y="15409"/>
                    <a:pt x="7704" y="15409"/>
                  </a:cubicBezTo>
                  <a:cubicBezTo>
                    <a:pt x="3449" y="15409"/>
                    <a:pt x="0" y="11960"/>
                    <a:pt x="0" y="7704"/>
                  </a:cubicBezTo>
                  <a:cubicBezTo>
                    <a:pt x="0" y="3449"/>
                    <a:pt x="3450" y="0"/>
                    <a:pt x="7704" y="0"/>
                  </a:cubicBezTo>
                  <a:cubicBezTo>
                    <a:pt x="11960" y="0"/>
                    <a:pt x="15409" y="3449"/>
                    <a:pt x="15409" y="7704"/>
                  </a:cubicBezTo>
                  <a:close/>
                </a:path>
              </a:pathLst>
            </a:custGeom>
            <a:grpFill/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642" name="Frihandsfigur: Form 641">
              <a:extLst>
                <a:ext uri="{FF2B5EF4-FFF2-40B4-BE49-F238E27FC236}">
                  <a16:creationId xmlns:a16="http://schemas.microsoft.com/office/drawing/2014/main" id="{04F695ED-678A-1E1B-C63D-BDED217C7641}"/>
                </a:ext>
              </a:extLst>
            </p:cNvPr>
            <p:cNvSpPr/>
            <p:nvPr/>
          </p:nvSpPr>
          <p:spPr>
            <a:xfrm>
              <a:off x="2059708" y="5710221"/>
              <a:ext cx="15408" cy="15408"/>
            </a:xfrm>
            <a:custGeom>
              <a:avLst/>
              <a:gdLst>
                <a:gd name="connsiteX0" fmla="*/ 15409 w 15408"/>
                <a:gd name="connsiteY0" fmla="*/ 7704 h 15408"/>
                <a:gd name="connsiteX1" fmla="*/ 7704 w 15408"/>
                <a:gd name="connsiteY1" fmla="*/ 15409 h 15408"/>
                <a:gd name="connsiteX2" fmla="*/ 0 w 15408"/>
                <a:gd name="connsiteY2" fmla="*/ 7704 h 15408"/>
                <a:gd name="connsiteX3" fmla="*/ 7704 w 15408"/>
                <a:gd name="connsiteY3" fmla="*/ 0 h 15408"/>
                <a:gd name="connsiteX4" fmla="*/ 15409 w 15408"/>
                <a:gd name="connsiteY4" fmla="*/ 7704 h 15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408" h="15408">
                  <a:moveTo>
                    <a:pt x="15409" y="7704"/>
                  </a:moveTo>
                  <a:cubicBezTo>
                    <a:pt x="15409" y="11960"/>
                    <a:pt x="11959" y="15409"/>
                    <a:pt x="7704" y="15409"/>
                  </a:cubicBezTo>
                  <a:cubicBezTo>
                    <a:pt x="3449" y="15409"/>
                    <a:pt x="0" y="11960"/>
                    <a:pt x="0" y="7704"/>
                  </a:cubicBezTo>
                  <a:cubicBezTo>
                    <a:pt x="0" y="3449"/>
                    <a:pt x="3450" y="0"/>
                    <a:pt x="7704" y="0"/>
                  </a:cubicBezTo>
                  <a:cubicBezTo>
                    <a:pt x="11960" y="0"/>
                    <a:pt x="15409" y="3449"/>
                    <a:pt x="15409" y="7704"/>
                  </a:cubicBezTo>
                  <a:close/>
                </a:path>
              </a:pathLst>
            </a:custGeom>
            <a:grpFill/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643" name="Frihandsfigur: Form 642">
              <a:extLst>
                <a:ext uri="{FF2B5EF4-FFF2-40B4-BE49-F238E27FC236}">
                  <a16:creationId xmlns:a16="http://schemas.microsoft.com/office/drawing/2014/main" id="{BFBE3D5A-4E58-74C7-4856-5E1263E71150}"/>
                </a:ext>
              </a:extLst>
            </p:cNvPr>
            <p:cNvSpPr/>
            <p:nvPr/>
          </p:nvSpPr>
          <p:spPr>
            <a:xfrm>
              <a:off x="1935524" y="5710221"/>
              <a:ext cx="15408" cy="15408"/>
            </a:xfrm>
            <a:custGeom>
              <a:avLst/>
              <a:gdLst>
                <a:gd name="connsiteX0" fmla="*/ 15409 w 15408"/>
                <a:gd name="connsiteY0" fmla="*/ 7704 h 15408"/>
                <a:gd name="connsiteX1" fmla="*/ 7704 w 15408"/>
                <a:gd name="connsiteY1" fmla="*/ 15409 h 15408"/>
                <a:gd name="connsiteX2" fmla="*/ 0 w 15408"/>
                <a:gd name="connsiteY2" fmla="*/ 7704 h 15408"/>
                <a:gd name="connsiteX3" fmla="*/ 7704 w 15408"/>
                <a:gd name="connsiteY3" fmla="*/ 0 h 15408"/>
                <a:gd name="connsiteX4" fmla="*/ 15409 w 15408"/>
                <a:gd name="connsiteY4" fmla="*/ 7704 h 15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408" h="15408">
                  <a:moveTo>
                    <a:pt x="15409" y="7704"/>
                  </a:moveTo>
                  <a:cubicBezTo>
                    <a:pt x="15409" y="11960"/>
                    <a:pt x="11959" y="15409"/>
                    <a:pt x="7704" y="15409"/>
                  </a:cubicBezTo>
                  <a:cubicBezTo>
                    <a:pt x="3449" y="15409"/>
                    <a:pt x="0" y="11960"/>
                    <a:pt x="0" y="7704"/>
                  </a:cubicBezTo>
                  <a:cubicBezTo>
                    <a:pt x="0" y="3449"/>
                    <a:pt x="3450" y="0"/>
                    <a:pt x="7704" y="0"/>
                  </a:cubicBezTo>
                  <a:cubicBezTo>
                    <a:pt x="11960" y="0"/>
                    <a:pt x="15409" y="3449"/>
                    <a:pt x="15409" y="7704"/>
                  </a:cubicBezTo>
                  <a:close/>
                </a:path>
              </a:pathLst>
            </a:custGeom>
            <a:grpFill/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644" name="Frihandsfigur: Form 643">
              <a:extLst>
                <a:ext uri="{FF2B5EF4-FFF2-40B4-BE49-F238E27FC236}">
                  <a16:creationId xmlns:a16="http://schemas.microsoft.com/office/drawing/2014/main" id="{DBBFE889-A1BC-1F7F-BC9B-6D538970A6E0}"/>
                </a:ext>
              </a:extLst>
            </p:cNvPr>
            <p:cNvSpPr/>
            <p:nvPr/>
          </p:nvSpPr>
          <p:spPr>
            <a:xfrm>
              <a:off x="1811340" y="5592221"/>
              <a:ext cx="414656" cy="358714"/>
            </a:xfrm>
            <a:custGeom>
              <a:avLst/>
              <a:gdLst>
                <a:gd name="connsiteX0" fmla="*/ 392624 w 414656"/>
                <a:gd name="connsiteY0" fmla="*/ 168687 h 358714"/>
                <a:gd name="connsiteX1" fmla="*/ 344775 w 414656"/>
                <a:gd name="connsiteY1" fmla="*/ 187797 h 358714"/>
                <a:gd name="connsiteX2" fmla="*/ 344370 w 414656"/>
                <a:gd name="connsiteY2" fmla="*/ 188709 h 358714"/>
                <a:gd name="connsiteX3" fmla="*/ 344370 w 414656"/>
                <a:gd name="connsiteY3" fmla="*/ 116936 h 358714"/>
                <a:gd name="connsiteX4" fmla="*/ 227434 w 414656"/>
                <a:gd name="connsiteY4" fmla="*/ 0 h 358714"/>
                <a:gd name="connsiteX5" fmla="*/ 160172 w 414656"/>
                <a:gd name="connsiteY5" fmla="*/ 0 h 358714"/>
                <a:gd name="connsiteX6" fmla="*/ 43236 w 414656"/>
                <a:gd name="connsiteY6" fmla="*/ 116936 h 358714"/>
                <a:gd name="connsiteX7" fmla="*/ 43236 w 414656"/>
                <a:gd name="connsiteY7" fmla="*/ 143851 h 358714"/>
                <a:gd name="connsiteX8" fmla="*/ 36444 w 414656"/>
                <a:gd name="connsiteY8" fmla="*/ 143192 h 358714"/>
                <a:gd name="connsiteX9" fmla="*/ 0 w 414656"/>
                <a:gd name="connsiteY9" fmla="*/ 179636 h 358714"/>
                <a:gd name="connsiteX10" fmla="*/ 0 w 414656"/>
                <a:gd name="connsiteY10" fmla="*/ 295203 h 358714"/>
                <a:gd name="connsiteX11" fmla="*/ 30869 w 414656"/>
                <a:gd name="connsiteY11" fmla="*/ 326072 h 358714"/>
                <a:gd name="connsiteX12" fmla="*/ 58696 w 414656"/>
                <a:gd name="connsiteY12" fmla="*/ 326072 h 358714"/>
                <a:gd name="connsiteX13" fmla="*/ 58696 w 414656"/>
                <a:gd name="connsiteY13" fmla="*/ 351618 h 358714"/>
                <a:gd name="connsiteX14" fmla="*/ 65792 w 414656"/>
                <a:gd name="connsiteY14" fmla="*/ 358715 h 358714"/>
                <a:gd name="connsiteX15" fmla="*/ 104365 w 414656"/>
                <a:gd name="connsiteY15" fmla="*/ 358715 h 358714"/>
                <a:gd name="connsiteX16" fmla="*/ 111462 w 414656"/>
                <a:gd name="connsiteY16" fmla="*/ 351618 h 358714"/>
                <a:gd name="connsiteX17" fmla="*/ 111462 w 414656"/>
                <a:gd name="connsiteY17" fmla="*/ 326072 h 358714"/>
                <a:gd name="connsiteX18" fmla="*/ 276195 w 414656"/>
                <a:gd name="connsiteY18" fmla="*/ 326072 h 358714"/>
                <a:gd name="connsiteX19" fmla="*/ 276195 w 414656"/>
                <a:gd name="connsiteY19" fmla="*/ 351618 h 358714"/>
                <a:gd name="connsiteX20" fmla="*/ 283292 w 414656"/>
                <a:gd name="connsiteY20" fmla="*/ 358715 h 358714"/>
                <a:gd name="connsiteX21" fmla="*/ 321865 w 414656"/>
                <a:gd name="connsiteY21" fmla="*/ 358715 h 358714"/>
                <a:gd name="connsiteX22" fmla="*/ 328961 w 414656"/>
                <a:gd name="connsiteY22" fmla="*/ 351618 h 358714"/>
                <a:gd name="connsiteX23" fmla="*/ 328961 w 414656"/>
                <a:gd name="connsiteY23" fmla="*/ 340214 h 358714"/>
                <a:gd name="connsiteX24" fmla="*/ 337831 w 414656"/>
                <a:gd name="connsiteY24" fmla="*/ 341531 h 358714"/>
                <a:gd name="connsiteX25" fmla="*/ 349287 w 414656"/>
                <a:gd name="connsiteY25" fmla="*/ 339301 h 358714"/>
                <a:gd name="connsiteX26" fmla="*/ 366166 w 414656"/>
                <a:gd name="connsiteY26" fmla="*/ 322828 h 358714"/>
                <a:gd name="connsiteX27" fmla="*/ 411683 w 414656"/>
                <a:gd name="connsiteY27" fmla="*/ 216638 h 358714"/>
                <a:gd name="connsiteX28" fmla="*/ 412038 w 414656"/>
                <a:gd name="connsiteY28" fmla="*/ 188760 h 358714"/>
                <a:gd name="connsiteX29" fmla="*/ 392574 w 414656"/>
                <a:gd name="connsiteY29" fmla="*/ 168789 h 358714"/>
                <a:gd name="connsiteX30" fmla="*/ 57429 w 414656"/>
                <a:gd name="connsiteY30" fmla="*/ 116885 h 358714"/>
                <a:gd name="connsiteX31" fmla="*/ 160172 w 414656"/>
                <a:gd name="connsiteY31" fmla="*/ 14142 h 358714"/>
                <a:gd name="connsiteX32" fmla="*/ 227434 w 414656"/>
                <a:gd name="connsiteY32" fmla="*/ 14142 h 358714"/>
                <a:gd name="connsiteX33" fmla="*/ 330177 w 414656"/>
                <a:gd name="connsiteY33" fmla="*/ 116885 h 358714"/>
                <a:gd name="connsiteX34" fmla="*/ 330177 w 414656"/>
                <a:gd name="connsiteY34" fmla="*/ 221757 h 358714"/>
                <a:gd name="connsiteX35" fmla="*/ 326782 w 414656"/>
                <a:gd name="connsiteY35" fmla="*/ 229664 h 358714"/>
                <a:gd name="connsiteX36" fmla="*/ 278781 w 414656"/>
                <a:gd name="connsiteY36" fmla="*/ 193930 h 358714"/>
                <a:gd name="connsiteX37" fmla="*/ 108775 w 414656"/>
                <a:gd name="connsiteY37" fmla="*/ 193930 h 358714"/>
                <a:gd name="connsiteX38" fmla="*/ 72838 w 414656"/>
                <a:gd name="connsiteY38" fmla="*/ 209187 h 358714"/>
                <a:gd name="connsiteX39" fmla="*/ 72838 w 414656"/>
                <a:gd name="connsiteY39" fmla="*/ 179585 h 358714"/>
                <a:gd name="connsiteX40" fmla="*/ 57429 w 414656"/>
                <a:gd name="connsiteY40" fmla="*/ 149883 h 358714"/>
                <a:gd name="connsiteX41" fmla="*/ 57429 w 414656"/>
                <a:gd name="connsiteY41" fmla="*/ 116936 h 358714"/>
                <a:gd name="connsiteX42" fmla="*/ 291604 w 414656"/>
                <a:gd name="connsiteY42" fmla="*/ 311778 h 358714"/>
                <a:gd name="connsiteX43" fmla="*/ 72838 w 414656"/>
                <a:gd name="connsiteY43" fmla="*/ 311778 h 358714"/>
                <a:gd name="connsiteX44" fmla="*/ 72838 w 414656"/>
                <a:gd name="connsiteY44" fmla="*/ 272140 h 358714"/>
                <a:gd name="connsiteX45" fmla="*/ 308585 w 414656"/>
                <a:gd name="connsiteY45" fmla="*/ 272140 h 358714"/>
                <a:gd name="connsiteX46" fmla="*/ 291604 w 414656"/>
                <a:gd name="connsiteY46" fmla="*/ 311778 h 358714"/>
                <a:gd name="connsiteX47" fmla="*/ 314768 w 414656"/>
                <a:gd name="connsiteY47" fmla="*/ 257796 h 358714"/>
                <a:gd name="connsiteX48" fmla="*/ 314667 w 414656"/>
                <a:gd name="connsiteY48" fmla="*/ 257999 h 358714"/>
                <a:gd name="connsiteX49" fmla="*/ 72838 w 414656"/>
                <a:gd name="connsiteY49" fmla="*/ 257999 h 358714"/>
                <a:gd name="connsiteX50" fmla="*/ 72838 w 414656"/>
                <a:gd name="connsiteY50" fmla="*/ 244060 h 358714"/>
                <a:gd name="connsiteX51" fmla="*/ 108775 w 414656"/>
                <a:gd name="connsiteY51" fmla="*/ 208122 h 358714"/>
                <a:gd name="connsiteX52" fmla="*/ 278781 w 414656"/>
                <a:gd name="connsiteY52" fmla="*/ 208122 h 358714"/>
                <a:gd name="connsiteX53" fmla="*/ 314718 w 414656"/>
                <a:gd name="connsiteY53" fmla="*/ 244060 h 358714"/>
                <a:gd name="connsiteX54" fmla="*/ 314718 w 414656"/>
                <a:gd name="connsiteY54" fmla="*/ 257796 h 358714"/>
                <a:gd name="connsiteX55" fmla="*/ 14192 w 414656"/>
                <a:gd name="connsiteY55" fmla="*/ 295152 h 358714"/>
                <a:gd name="connsiteX56" fmla="*/ 14192 w 414656"/>
                <a:gd name="connsiteY56" fmla="*/ 179585 h 358714"/>
                <a:gd name="connsiteX57" fmla="*/ 36444 w 414656"/>
                <a:gd name="connsiteY57" fmla="*/ 157333 h 358714"/>
                <a:gd name="connsiteX58" fmla="*/ 58696 w 414656"/>
                <a:gd name="connsiteY58" fmla="*/ 179585 h 358714"/>
                <a:gd name="connsiteX59" fmla="*/ 58696 w 414656"/>
                <a:gd name="connsiteY59" fmla="*/ 311829 h 358714"/>
                <a:gd name="connsiteX60" fmla="*/ 30869 w 414656"/>
                <a:gd name="connsiteY60" fmla="*/ 311829 h 358714"/>
                <a:gd name="connsiteX61" fmla="*/ 14192 w 414656"/>
                <a:gd name="connsiteY61" fmla="*/ 295152 h 358714"/>
                <a:gd name="connsiteX62" fmla="*/ 97269 w 414656"/>
                <a:gd name="connsiteY62" fmla="*/ 344421 h 358714"/>
                <a:gd name="connsiteX63" fmla="*/ 72888 w 414656"/>
                <a:gd name="connsiteY63" fmla="*/ 344421 h 358714"/>
                <a:gd name="connsiteX64" fmla="*/ 72888 w 414656"/>
                <a:gd name="connsiteY64" fmla="*/ 325970 h 358714"/>
                <a:gd name="connsiteX65" fmla="*/ 97269 w 414656"/>
                <a:gd name="connsiteY65" fmla="*/ 325970 h 358714"/>
                <a:gd name="connsiteX66" fmla="*/ 97269 w 414656"/>
                <a:gd name="connsiteY66" fmla="*/ 344421 h 358714"/>
                <a:gd name="connsiteX67" fmla="*/ 290388 w 414656"/>
                <a:gd name="connsiteY67" fmla="*/ 344421 h 358714"/>
                <a:gd name="connsiteX68" fmla="*/ 290388 w 414656"/>
                <a:gd name="connsiteY68" fmla="*/ 325970 h 358714"/>
                <a:gd name="connsiteX69" fmla="*/ 295507 w 414656"/>
                <a:gd name="connsiteY69" fmla="*/ 325970 h 358714"/>
                <a:gd name="connsiteX70" fmla="*/ 314768 w 414656"/>
                <a:gd name="connsiteY70" fmla="*/ 334232 h 358714"/>
                <a:gd name="connsiteX71" fmla="*/ 314768 w 414656"/>
                <a:gd name="connsiteY71" fmla="*/ 344421 h 358714"/>
                <a:gd name="connsiteX72" fmla="*/ 290388 w 414656"/>
                <a:gd name="connsiteY72" fmla="*/ 344421 h 358714"/>
                <a:gd name="connsiteX73" fmla="*/ 398707 w 414656"/>
                <a:gd name="connsiteY73" fmla="*/ 210910 h 358714"/>
                <a:gd name="connsiteX74" fmla="*/ 353190 w 414656"/>
                <a:gd name="connsiteY74" fmla="*/ 317100 h 358714"/>
                <a:gd name="connsiteX75" fmla="*/ 344066 w 414656"/>
                <a:gd name="connsiteY75" fmla="*/ 326021 h 358714"/>
                <a:gd name="connsiteX76" fmla="*/ 331293 w 414656"/>
                <a:gd name="connsiteY76" fmla="*/ 325869 h 358714"/>
                <a:gd name="connsiteX77" fmla="*/ 305746 w 414656"/>
                <a:gd name="connsiteY77" fmla="*/ 314921 h 358714"/>
                <a:gd name="connsiteX78" fmla="*/ 357853 w 414656"/>
                <a:gd name="connsiteY78" fmla="*/ 193372 h 358714"/>
                <a:gd name="connsiteX79" fmla="*/ 387049 w 414656"/>
                <a:gd name="connsiteY79" fmla="*/ 181714 h 358714"/>
                <a:gd name="connsiteX80" fmla="*/ 398707 w 414656"/>
                <a:gd name="connsiteY80" fmla="*/ 210910 h 358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414656" h="358714">
                  <a:moveTo>
                    <a:pt x="392624" y="168687"/>
                  </a:moveTo>
                  <a:cubicBezTo>
                    <a:pt x="374174" y="160780"/>
                    <a:pt x="352683" y="169346"/>
                    <a:pt x="344775" y="187797"/>
                  </a:cubicBezTo>
                  <a:lnTo>
                    <a:pt x="344370" y="188709"/>
                  </a:lnTo>
                  <a:lnTo>
                    <a:pt x="344370" y="116936"/>
                  </a:lnTo>
                  <a:cubicBezTo>
                    <a:pt x="344370" y="52461"/>
                    <a:pt x="291909" y="0"/>
                    <a:pt x="227434" y="0"/>
                  </a:cubicBezTo>
                  <a:lnTo>
                    <a:pt x="160172" y="0"/>
                  </a:lnTo>
                  <a:cubicBezTo>
                    <a:pt x="95698" y="0"/>
                    <a:pt x="43236" y="52461"/>
                    <a:pt x="43236" y="116936"/>
                  </a:cubicBezTo>
                  <a:lnTo>
                    <a:pt x="43236" y="143851"/>
                  </a:lnTo>
                  <a:cubicBezTo>
                    <a:pt x="41006" y="143445"/>
                    <a:pt x="38776" y="143192"/>
                    <a:pt x="36444" y="143192"/>
                  </a:cubicBezTo>
                  <a:cubicBezTo>
                    <a:pt x="16372" y="143192"/>
                    <a:pt x="0" y="159513"/>
                    <a:pt x="0" y="179636"/>
                  </a:cubicBezTo>
                  <a:lnTo>
                    <a:pt x="0" y="295203"/>
                  </a:lnTo>
                  <a:cubicBezTo>
                    <a:pt x="0" y="312234"/>
                    <a:pt x="13838" y="326072"/>
                    <a:pt x="30869" y="326072"/>
                  </a:cubicBezTo>
                  <a:lnTo>
                    <a:pt x="58696" y="326072"/>
                  </a:lnTo>
                  <a:lnTo>
                    <a:pt x="58696" y="351618"/>
                  </a:lnTo>
                  <a:cubicBezTo>
                    <a:pt x="58696" y="355521"/>
                    <a:pt x="61889" y="358715"/>
                    <a:pt x="65792" y="358715"/>
                  </a:cubicBezTo>
                  <a:lnTo>
                    <a:pt x="104365" y="358715"/>
                  </a:lnTo>
                  <a:cubicBezTo>
                    <a:pt x="108268" y="358715"/>
                    <a:pt x="111462" y="355521"/>
                    <a:pt x="111462" y="351618"/>
                  </a:cubicBezTo>
                  <a:lnTo>
                    <a:pt x="111462" y="326072"/>
                  </a:lnTo>
                  <a:lnTo>
                    <a:pt x="276195" y="326072"/>
                  </a:lnTo>
                  <a:lnTo>
                    <a:pt x="276195" y="351618"/>
                  </a:lnTo>
                  <a:cubicBezTo>
                    <a:pt x="276195" y="355521"/>
                    <a:pt x="279389" y="358715"/>
                    <a:pt x="283292" y="358715"/>
                  </a:cubicBezTo>
                  <a:lnTo>
                    <a:pt x="321865" y="358715"/>
                  </a:lnTo>
                  <a:cubicBezTo>
                    <a:pt x="325768" y="358715"/>
                    <a:pt x="328961" y="355521"/>
                    <a:pt x="328961" y="351618"/>
                  </a:cubicBezTo>
                  <a:lnTo>
                    <a:pt x="328961" y="340214"/>
                  </a:lnTo>
                  <a:cubicBezTo>
                    <a:pt x="331850" y="341075"/>
                    <a:pt x="334841" y="341531"/>
                    <a:pt x="337831" y="341531"/>
                  </a:cubicBezTo>
                  <a:cubicBezTo>
                    <a:pt x="341683" y="341531"/>
                    <a:pt x="345586" y="340771"/>
                    <a:pt x="349287" y="339301"/>
                  </a:cubicBezTo>
                  <a:cubicBezTo>
                    <a:pt x="356940" y="336260"/>
                    <a:pt x="362921" y="330380"/>
                    <a:pt x="366166" y="322828"/>
                  </a:cubicBezTo>
                  <a:lnTo>
                    <a:pt x="411683" y="216638"/>
                  </a:lnTo>
                  <a:cubicBezTo>
                    <a:pt x="415535" y="207717"/>
                    <a:pt x="415636" y="197782"/>
                    <a:pt x="412038" y="188760"/>
                  </a:cubicBezTo>
                  <a:cubicBezTo>
                    <a:pt x="408439" y="179738"/>
                    <a:pt x="401495" y="172641"/>
                    <a:pt x="392574" y="168789"/>
                  </a:cubicBezTo>
                  <a:close/>
                  <a:moveTo>
                    <a:pt x="57429" y="116885"/>
                  </a:moveTo>
                  <a:cubicBezTo>
                    <a:pt x="57429" y="60217"/>
                    <a:pt x="103504" y="14142"/>
                    <a:pt x="160172" y="14142"/>
                  </a:cubicBezTo>
                  <a:lnTo>
                    <a:pt x="227434" y="14142"/>
                  </a:lnTo>
                  <a:cubicBezTo>
                    <a:pt x="284103" y="14142"/>
                    <a:pt x="330177" y="60217"/>
                    <a:pt x="330177" y="116885"/>
                  </a:cubicBezTo>
                  <a:lnTo>
                    <a:pt x="330177" y="221757"/>
                  </a:lnTo>
                  <a:lnTo>
                    <a:pt x="326782" y="229664"/>
                  </a:lnTo>
                  <a:cubicBezTo>
                    <a:pt x="320598" y="209035"/>
                    <a:pt x="301438" y="193930"/>
                    <a:pt x="278781" y="193930"/>
                  </a:cubicBezTo>
                  <a:lnTo>
                    <a:pt x="108775" y="193930"/>
                  </a:lnTo>
                  <a:cubicBezTo>
                    <a:pt x="94684" y="193930"/>
                    <a:pt x="81961" y="199809"/>
                    <a:pt x="72838" y="209187"/>
                  </a:cubicBezTo>
                  <a:lnTo>
                    <a:pt x="72838" y="179585"/>
                  </a:lnTo>
                  <a:cubicBezTo>
                    <a:pt x="72838" y="167319"/>
                    <a:pt x="66705" y="156472"/>
                    <a:pt x="57429" y="149883"/>
                  </a:cubicBezTo>
                  <a:lnTo>
                    <a:pt x="57429" y="116936"/>
                  </a:lnTo>
                  <a:close/>
                  <a:moveTo>
                    <a:pt x="291604" y="311778"/>
                  </a:moveTo>
                  <a:lnTo>
                    <a:pt x="72838" y="311778"/>
                  </a:lnTo>
                  <a:lnTo>
                    <a:pt x="72838" y="272140"/>
                  </a:lnTo>
                  <a:lnTo>
                    <a:pt x="308585" y="272140"/>
                  </a:lnTo>
                  <a:lnTo>
                    <a:pt x="291604" y="311778"/>
                  </a:lnTo>
                  <a:close/>
                  <a:moveTo>
                    <a:pt x="314768" y="257796"/>
                  </a:moveTo>
                  <a:lnTo>
                    <a:pt x="314667" y="257999"/>
                  </a:lnTo>
                  <a:lnTo>
                    <a:pt x="72838" y="257999"/>
                  </a:lnTo>
                  <a:lnTo>
                    <a:pt x="72838" y="244060"/>
                  </a:lnTo>
                  <a:cubicBezTo>
                    <a:pt x="72838" y="224241"/>
                    <a:pt x="88956" y="208122"/>
                    <a:pt x="108775" y="208122"/>
                  </a:cubicBezTo>
                  <a:lnTo>
                    <a:pt x="278781" y="208122"/>
                  </a:lnTo>
                  <a:cubicBezTo>
                    <a:pt x="298599" y="208122"/>
                    <a:pt x="314718" y="224241"/>
                    <a:pt x="314718" y="244060"/>
                  </a:cubicBezTo>
                  <a:lnTo>
                    <a:pt x="314718" y="257796"/>
                  </a:lnTo>
                  <a:close/>
                  <a:moveTo>
                    <a:pt x="14192" y="295152"/>
                  </a:moveTo>
                  <a:lnTo>
                    <a:pt x="14192" y="179585"/>
                  </a:lnTo>
                  <a:cubicBezTo>
                    <a:pt x="14192" y="167319"/>
                    <a:pt x="24178" y="157333"/>
                    <a:pt x="36444" y="157333"/>
                  </a:cubicBezTo>
                  <a:cubicBezTo>
                    <a:pt x="48711" y="157333"/>
                    <a:pt x="58696" y="167319"/>
                    <a:pt x="58696" y="179585"/>
                  </a:cubicBezTo>
                  <a:lnTo>
                    <a:pt x="58696" y="311829"/>
                  </a:lnTo>
                  <a:lnTo>
                    <a:pt x="30869" y="311829"/>
                  </a:lnTo>
                  <a:cubicBezTo>
                    <a:pt x="21694" y="311829"/>
                    <a:pt x="14192" y="304378"/>
                    <a:pt x="14192" y="295152"/>
                  </a:cubicBezTo>
                  <a:close/>
                  <a:moveTo>
                    <a:pt x="97269" y="344421"/>
                  </a:moveTo>
                  <a:lnTo>
                    <a:pt x="72888" y="344421"/>
                  </a:lnTo>
                  <a:lnTo>
                    <a:pt x="72888" y="325970"/>
                  </a:lnTo>
                  <a:lnTo>
                    <a:pt x="97269" y="325970"/>
                  </a:lnTo>
                  <a:lnTo>
                    <a:pt x="97269" y="344421"/>
                  </a:lnTo>
                  <a:close/>
                  <a:moveTo>
                    <a:pt x="290388" y="344421"/>
                  </a:moveTo>
                  <a:lnTo>
                    <a:pt x="290388" y="325970"/>
                  </a:lnTo>
                  <a:lnTo>
                    <a:pt x="295507" y="325970"/>
                  </a:lnTo>
                  <a:lnTo>
                    <a:pt x="314768" y="334232"/>
                  </a:lnTo>
                  <a:lnTo>
                    <a:pt x="314768" y="344421"/>
                  </a:lnTo>
                  <a:lnTo>
                    <a:pt x="290388" y="344421"/>
                  </a:lnTo>
                  <a:close/>
                  <a:moveTo>
                    <a:pt x="398707" y="210910"/>
                  </a:moveTo>
                  <a:lnTo>
                    <a:pt x="353190" y="317100"/>
                  </a:lnTo>
                  <a:cubicBezTo>
                    <a:pt x="351415" y="321206"/>
                    <a:pt x="348172" y="324348"/>
                    <a:pt x="344066" y="326021"/>
                  </a:cubicBezTo>
                  <a:cubicBezTo>
                    <a:pt x="339910" y="327694"/>
                    <a:pt x="335398" y="327592"/>
                    <a:pt x="331293" y="325869"/>
                  </a:cubicBezTo>
                  <a:lnTo>
                    <a:pt x="305746" y="314921"/>
                  </a:lnTo>
                  <a:lnTo>
                    <a:pt x="357853" y="193372"/>
                  </a:lnTo>
                  <a:cubicBezTo>
                    <a:pt x="362668" y="182120"/>
                    <a:pt x="375796" y="176848"/>
                    <a:pt x="387049" y="181714"/>
                  </a:cubicBezTo>
                  <a:cubicBezTo>
                    <a:pt x="398301" y="186529"/>
                    <a:pt x="403573" y="199658"/>
                    <a:pt x="398707" y="210910"/>
                  </a:cubicBezTo>
                  <a:close/>
                </a:path>
              </a:pathLst>
            </a:custGeom>
            <a:grpFill/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  <p:grpSp>
        <p:nvGrpSpPr>
          <p:cNvPr id="645" name="Bild 3">
            <a:extLst>
              <a:ext uri="{FF2B5EF4-FFF2-40B4-BE49-F238E27FC236}">
                <a16:creationId xmlns:a16="http://schemas.microsoft.com/office/drawing/2014/main" id="{59A253EE-C912-565E-BE66-5A67BA697B95}"/>
              </a:ext>
            </a:extLst>
          </p:cNvPr>
          <p:cNvGrpSpPr/>
          <p:nvPr/>
        </p:nvGrpSpPr>
        <p:grpSpPr>
          <a:xfrm>
            <a:off x="5204286" y="5360893"/>
            <a:ext cx="293672" cy="539377"/>
            <a:chOff x="3660466" y="5567587"/>
            <a:chExt cx="227789" cy="418373"/>
          </a:xfrm>
          <a:solidFill>
            <a:schemeClr val="bg1"/>
          </a:solidFill>
        </p:grpSpPr>
        <p:sp>
          <p:nvSpPr>
            <p:cNvPr id="646" name="Frihandsfigur: Form 645">
              <a:extLst>
                <a:ext uri="{FF2B5EF4-FFF2-40B4-BE49-F238E27FC236}">
                  <a16:creationId xmlns:a16="http://schemas.microsoft.com/office/drawing/2014/main" id="{4E756474-A0B9-43E0-DCCD-F0C60920203A}"/>
                </a:ext>
              </a:extLst>
            </p:cNvPr>
            <p:cNvSpPr/>
            <p:nvPr/>
          </p:nvSpPr>
          <p:spPr>
            <a:xfrm>
              <a:off x="3660466" y="5567587"/>
              <a:ext cx="227789" cy="418373"/>
            </a:xfrm>
            <a:custGeom>
              <a:avLst/>
              <a:gdLst>
                <a:gd name="connsiteX0" fmla="*/ 32592 w 227789"/>
                <a:gd name="connsiteY0" fmla="*/ 138528 h 418373"/>
                <a:gd name="connsiteX1" fmla="*/ 28284 w 227789"/>
                <a:gd name="connsiteY1" fmla="*/ 142026 h 418373"/>
                <a:gd name="connsiteX2" fmla="*/ 0 w 227789"/>
                <a:gd name="connsiteY2" fmla="*/ 208882 h 418373"/>
                <a:gd name="connsiteX3" fmla="*/ 0 w 227789"/>
                <a:gd name="connsiteY3" fmla="*/ 370677 h 418373"/>
                <a:gd name="connsiteX4" fmla="*/ 47697 w 227789"/>
                <a:gd name="connsiteY4" fmla="*/ 418373 h 418373"/>
                <a:gd name="connsiteX5" fmla="*/ 179585 w 227789"/>
                <a:gd name="connsiteY5" fmla="*/ 418373 h 418373"/>
                <a:gd name="connsiteX6" fmla="*/ 227282 w 227789"/>
                <a:gd name="connsiteY6" fmla="*/ 370677 h 418373"/>
                <a:gd name="connsiteX7" fmla="*/ 227282 w 227789"/>
                <a:gd name="connsiteY7" fmla="*/ 347817 h 418373"/>
                <a:gd name="connsiteX8" fmla="*/ 227789 w 227789"/>
                <a:gd name="connsiteY8" fmla="*/ 345232 h 418373"/>
                <a:gd name="connsiteX9" fmla="*/ 227282 w 227789"/>
                <a:gd name="connsiteY9" fmla="*/ 342646 h 418373"/>
                <a:gd name="connsiteX10" fmla="*/ 227282 w 227789"/>
                <a:gd name="connsiteY10" fmla="*/ 208933 h 418373"/>
                <a:gd name="connsiteX11" fmla="*/ 198948 w 227789"/>
                <a:gd name="connsiteY11" fmla="*/ 142026 h 418373"/>
                <a:gd name="connsiteX12" fmla="*/ 194690 w 227789"/>
                <a:gd name="connsiteY12" fmla="*/ 138579 h 418373"/>
                <a:gd name="connsiteX13" fmla="*/ 180194 w 227789"/>
                <a:gd name="connsiteY13" fmla="*/ 113489 h 418373"/>
                <a:gd name="connsiteX14" fmla="*/ 180244 w 227789"/>
                <a:gd name="connsiteY14" fmla="*/ 102997 h 418373"/>
                <a:gd name="connsiteX15" fmla="*/ 191041 w 227789"/>
                <a:gd name="connsiteY15" fmla="*/ 102997 h 418373"/>
                <a:gd name="connsiteX16" fmla="*/ 198644 w 227789"/>
                <a:gd name="connsiteY16" fmla="*/ 95394 h 418373"/>
                <a:gd name="connsiteX17" fmla="*/ 198644 w 227789"/>
                <a:gd name="connsiteY17" fmla="*/ 32490 h 418373"/>
                <a:gd name="connsiteX18" fmla="*/ 166153 w 227789"/>
                <a:gd name="connsiteY18" fmla="*/ 0 h 418373"/>
                <a:gd name="connsiteX19" fmla="*/ 61078 w 227789"/>
                <a:gd name="connsiteY19" fmla="*/ 0 h 418373"/>
                <a:gd name="connsiteX20" fmla="*/ 28588 w 227789"/>
                <a:gd name="connsiteY20" fmla="*/ 32490 h 418373"/>
                <a:gd name="connsiteX21" fmla="*/ 28588 w 227789"/>
                <a:gd name="connsiteY21" fmla="*/ 95394 h 418373"/>
                <a:gd name="connsiteX22" fmla="*/ 36191 w 227789"/>
                <a:gd name="connsiteY22" fmla="*/ 102997 h 418373"/>
                <a:gd name="connsiteX23" fmla="*/ 46937 w 227789"/>
                <a:gd name="connsiteY23" fmla="*/ 102997 h 418373"/>
                <a:gd name="connsiteX24" fmla="*/ 47038 w 227789"/>
                <a:gd name="connsiteY24" fmla="*/ 113590 h 418373"/>
                <a:gd name="connsiteX25" fmla="*/ 32541 w 227789"/>
                <a:gd name="connsiteY25" fmla="*/ 138630 h 418373"/>
                <a:gd name="connsiteX26" fmla="*/ 212126 w 227789"/>
                <a:gd name="connsiteY26" fmla="*/ 337628 h 418373"/>
                <a:gd name="connsiteX27" fmla="*/ 15257 w 227789"/>
                <a:gd name="connsiteY27" fmla="*/ 337628 h 418373"/>
                <a:gd name="connsiteX28" fmla="*/ 15257 w 227789"/>
                <a:gd name="connsiteY28" fmla="*/ 216993 h 418373"/>
                <a:gd name="connsiteX29" fmla="*/ 212126 w 227789"/>
                <a:gd name="connsiteY29" fmla="*/ 216993 h 418373"/>
                <a:gd name="connsiteX30" fmla="*/ 212126 w 227789"/>
                <a:gd name="connsiteY30" fmla="*/ 337628 h 418373"/>
                <a:gd name="connsiteX31" fmla="*/ 179636 w 227789"/>
                <a:gd name="connsiteY31" fmla="*/ 403167 h 418373"/>
                <a:gd name="connsiteX32" fmla="*/ 47747 w 227789"/>
                <a:gd name="connsiteY32" fmla="*/ 403167 h 418373"/>
                <a:gd name="connsiteX33" fmla="*/ 15257 w 227789"/>
                <a:gd name="connsiteY33" fmla="*/ 370677 h 418373"/>
                <a:gd name="connsiteX34" fmla="*/ 15257 w 227789"/>
                <a:gd name="connsiteY34" fmla="*/ 352835 h 418373"/>
                <a:gd name="connsiteX35" fmla="*/ 212126 w 227789"/>
                <a:gd name="connsiteY35" fmla="*/ 352835 h 418373"/>
                <a:gd name="connsiteX36" fmla="*/ 212126 w 227789"/>
                <a:gd name="connsiteY36" fmla="*/ 370677 h 418373"/>
                <a:gd name="connsiteX37" fmla="*/ 179636 w 227789"/>
                <a:gd name="connsiteY37" fmla="*/ 403167 h 418373"/>
                <a:gd name="connsiteX38" fmla="*/ 43844 w 227789"/>
                <a:gd name="connsiteY38" fmla="*/ 32440 h 418373"/>
                <a:gd name="connsiteX39" fmla="*/ 61129 w 227789"/>
                <a:gd name="connsiteY39" fmla="*/ 15155 h 418373"/>
                <a:gd name="connsiteX40" fmla="*/ 166204 w 227789"/>
                <a:gd name="connsiteY40" fmla="*/ 15155 h 418373"/>
                <a:gd name="connsiteX41" fmla="*/ 183488 w 227789"/>
                <a:gd name="connsiteY41" fmla="*/ 32440 h 418373"/>
                <a:gd name="connsiteX42" fmla="*/ 183488 w 227789"/>
                <a:gd name="connsiteY42" fmla="*/ 87740 h 418373"/>
                <a:gd name="connsiteX43" fmla="*/ 43844 w 227789"/>
                <a:gd name="connsiteY43" fmla="*/ 87740 h 418373"/>
                <a:gd name="connsiteX44" fmla="*/ 43844 w 227789"/>
                <a:gd name="connsiteY44" fmla="*/ 32440 h 418373"/>
                <a:gd name="connsiteX45" fmla="*/ 165089 w 227789"/>
                <a:gd name="connsiteY45" fmla="*/ 102895 h 418373"/>
                <a:gd name="connsiteX46" fmla="*/ 165038 w 227789"/>
                <a:gd name="connsiteY46" fmla="*/ 113134 h 418373"/>
                <a:gd name="connsiteX47" fmla="*/ 184907 w 227789"/>
                <a:gd name="connsiteY47" fmla="*/ 150136 h 418373"/>
                <a:gd name="connsiteX48" fmla="*/ 189571 w 227789"/>
                <a:gd name="connsiteY48" fmla="*/ 153887 h 418373"/>
                <a:gd name="connsiteX49" fmla="*/ 211975 w 227789"/>
                <a:gd name="connsiteY49" fmla="*/ 201736 h 418373"/>
                <a:gd name="connsiteX50" fmla="*/ 15409 w 227789"/>
                <a:gd name="connsiteY50" fmla="*/ 201736 h 418373"/>
                <a:gd name="connsiteX51" fmla="*/ 37762 w 227789"/>
                <a:gd name="connsiteY51" fmla="*/ 153937 h 418373"/>
                <a:gd name="connsiteX52" fmla="*/ 42476 w 227789"/>
                <a:gd name="connsiteY52" fmla="*/ 150085 h 418373"/>
                <a:gd name="connsiteX53" fmla="*/ 62345 w 227789"/>
                <a:gd name="connsiteY53" fmla="*/ 113033 h 418373"/>
                <a:gd name="connsiteX54" fmla="*/ 62244 w 227789"/>
                <a:gd name="connsiteY54" fmla="*/ 102895 h 418373"/>
                <a:gd name="connsiteX55" fmla="*/ 165140 w 227789"/>
                <a:gd name="connsiteY55" fmla="*/ 102895 h 418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227789" h="418373">
                  <a:moveTo>
                    <a:pt x="32592" y="138528"/>
                  </a:moveTo>
                  <a:cubicBezTo>
                    <a:pt x="31173" y="139694"/>
                    <a:pt x="29753" y="140860"/>
                    <a:pt x="28284" y="142026"/>
                  </a:cubicBezTo>
                  <a:cubicBezTo>
                    <a:pt x="15713" y="151961"/>
                    <a:pt x="0" y="164379"/>
                    <a:pt x="0" y="208882"/>
                  </a:cubicBezTo>
                  <a:lnTo>
                    <a:pt x="0" y="370677"/>
                  </a:lnTo>
                  <a:cubicBezTo>
                    <a:pt x="0" y="396983"/>
                    <a:pt x="21390" y="418373"/>
                    <a:pt x="47697" y="418373"/>
                  </a:cubicBezTo>
                  <a:lnTo>
                    <a:pt x="179585" y="418373"/>
                  </a:lnTo>
                  <a:cubicBezTo>
                    <a:pt x="205892" y="418373"/>
                    <a:pt x="227282" y="396983"/>
                    <a:pt x="227282" y="370677"/>
                  </a:cubicBezTo>
                  <a:lnTo>
                    <a:pt x="227282" y="347817"/>
                  </a:lnTo>
                  <a:cubicBezTo>
                    <a:pt x="227586" y="347005"/>
                    <a:pt x="227789" y="346144"/>
                    <a:pt x="227789" y="345232"/>
                  </a:cubicBezTo>
                  <a:cubicBezTo>
                    <a:pt x="227789" y="344319"/>
                    <a:pt x="227586" y="343458"/>
                    <a:pt x="227282" y="342646"/>
                  </a:cubicBezTo>
                  <a:lnTo>
                    <a:pt x="227282" y="208933"/>
                  </a:lnTo>
                  <a:cubicBezTo>
                    <a:pt x="227282" y="164379"/>
                    <a:pt x="211569" y="151961"/>
                    <a:pt x="198948" y="142026"/>
                  </a:cubicBezTo>
                  <a:cubicBezTo>
                    <a:pt x="197478" y="140860"/>
                    <a:pt x="196059" y="139745"/>
                    <a:pt x="194690" y="138579"/>
                  </a:cubicBezTo>
                  <a:cubicBezTo>
                    <a:pt x="184907" y="130317"/>
                    <a:pt x="180042" y="121852"/>
                    <a:pt x="180194" y="113489"/>
                  </a:cubicBezTo>
                  <a:cubicBezTo>
                    <a:pt x="180194" y="111157"/>
                    <a:pt x="180244" y="107305"/>
                    <a:pt x="180244" y="102997"/>
                  </a:cubicBezTo>
                  <a:lnTo>
                    <a:pt x="191041" y="102997"/>
                  </a:lnTo>
                  <a:cubicBezTo>
                    <a:pt x="195248" y="102997"/>
                    <a:pt x="198644" y="99600"/>
                    <a:pt x="198644" y="95394"/>
                  </a:cubicBezTo>
                  <a:lnTo>
                    <a:pt x="198644" y="32490"/>
                  </a:lnTo>
                  <a:cubicBezTo>
                    <a:pt x="198644" y="14547"/>
                    <a:pt x="184046" y="0"/>
                    <a:pt x="166153" y="0"/>
                  </a:cubicBezTo>
                  <a:lnTo>
                    <a:pt x="61078" y="0"/>
                  </a:lnTo>
                  <a:cubicBezTo>
                    <a:pt x="43186" y="0"/>
                    <a:pt x="28588" y="14598"/>
                    <a:pt x="28588" y="32490"/>
                  </a:cubicBezTo>
                  <a:lnTo>
                    <a:pt x="28588" y="95394"/>
                  </a:lnTo>
                  <a:cubicBezTo>
                    <a:pt x="28588" y="99600"/>
                    <a:pt x="31984" y="102997"/>
                    <a:pt x="36191" y="102997"/>
                  </a:cubicBezTo>
                  <a:lnTo>
                    <a:pt x="46937" y="102997"/>
                  </a:lnTo>
                  <a:cubicBezTo>
                    <a:pt x="46937" y="107356"/>
                    <a:pt x="46937" y="111208"/>
                    <a:pt x="47038" y="113590"/>
                  </a:cubicBezTo>
                  <a:cubicBezTo>
                    <a:pt x="47241" y="121852"/>
                    <a:pt x="42375" y="130266"/>
                    <a:pt x="32541" y="138630"/>
                  </a:cubicBezTo>
                  <a:close/>
                  <a:moveTo>
                    <a:pt x="212126" y="337628"/>
                  </a:moveTo>
                  <a:lnTo>
                    <a:pt x="15257" y="337628"/>
                  </a:lnTo>
                  <a:lnTo>
                    <a:pt x="15257" y="216993"/>
                  </a:lnTo>
                  <a:lnTo>
                    <a:pt x="212126" y="216993"/>
                  </a:lnTo>
                  <a:lnTo>
                    <a:pt x="212126" y="337628"/>
                  </a:lnTo>
                  <a:close/>
                  <a:moveTo>
                    <a:pt x="179636" y="403167"/>
                  </a:moveTo>
                  <a:lnTo>
                    <a:pt x="47747" y="403167"/>
                  </a:lnTo>
                  <a:cubicBezTo>
                    <a:pt x="29855" y="403167"/>
                    <a:pt x="15257" y="388569"/>
                    <a:pt x="15257" y="370677"/>
                  </a:cubicBezTo>
                  <a:lnTo>
                    <a:pt x="15257" y="352835"/>
                  </a:lnTo>
                  <a:lnTo>
                    <a:pt x="212126" y="352835"/>
                  </a:lnTo>
                  <a:lnTo>
                    <a:pt x="212126" y="370677"/>
                  </a:lnTo>
                  <a:cubicBezTo>
                    <a:pt x="212126" y="388569"/>
                    <a:pt x="197528" y="403167"/>
                    <a:pt x="179636" y="403167"/>
                  </a:cubicBezTo>
                  <a:close/>
                  <a:moveTo>
                    <a:pt x="43844" y="32440"/>
                  </a:moveTo>
                  <a:cubicBezTo>
                    <a:pt x="43844" y="22910"/>
                    <a:pt x="51600" y="15155"/>
                    <a:pt x="61129" y="15155"/>
                  </a:cubicBezTo>
                  <a:lnTo>
                    <a:pt x="166204" y="15155"/>
                  </a:lnTo>
                  <a:cubicBezTo>
                    <a:pt x="175733" y="15155"/>
                    <a:pt x="183488" y="22910"/>
                    <a:pt x="183488" y="32440"/>
                  </a:cubicBezTo>
                  <a:lnTo>
                    <a:pt x="183488" y="87740"/>
                  </a:lnTo>
                  <a:lnTo>
                    <a:pt x="43844" y="87740"/>
                  </a:lnTo>
                  <a:lnTo>
                    <a:pt x="43844" y="32440"/>
                  </a:lnTo>
                  <a:close/>
                  <a:moveTo>
                    <a:pt x="165089" y="102895"/>
                  </a:moveTo>
                  <a:cubicBezTo>
                    <a:pt x="165089" y="107102"/>
                    <a:pt x="165089" y="110853"/>
                    <a:pt x="165038" y="113134"/>
                  </a:cubicBezTo>
                  <a:cubicBezTo>
                    <a:pt x="164785" y="126110"/>
                    <a:pt x="171678" y="138934"/>
                    <a:pt x="184907" y="150136"/>
                  </a:cubicBezTo>
                  <a:cubicBezTo>
                    <a:pt x="186428" y="151403"/>
                    <a:pt x="187999" y="152670"/>
                    <a:pt x="189571" y="153887"/>
                  </a:cubicBezTo>
                  <a:cubicBezTo>
                    <a:pt x="200367" y="162402"/>
                    <a:pt x="210606" y="170512"/>
                    <a:pt x="211975" y="201736"/>
                  </a:cubicBezTo>
                  <a:lnTo>
                    <a:pt x="15409" y="201736"/>
                  </a:lnTo>
                  <a:cubicBezTo>
                    <a:pt x="16727" y="170614"/>
                    <a:pt x="26966" y="162453"/>
                    <a:pt x="37762" y="153937"/>
                  </a:cubicBezTo>
                  <a:cubicBezTo>
                    <a:pt x="39384" y="152670"/>
                    <a:pt x="40955" y="151403"/>
                    <a:pt x="42476" y="150085"/>
                  </a:cubicBezTo>
                  <a:cubicBezTo>
                    <a:pt x="56009" y="138579"/>
                    <a:pt x="62650" y="126110"/>
                    <a:pt x="62345" y="113033"/>
                  </a:cubicBezTo>
                  <a:cubicBezTo>
                    <a:pt x="62295" y="110752"/>
                    <a:pt x="62244" y="107102"/>
                    <a:pt x="62244" y="102895"/>
                  </a:cubicBezTo>
                  <a:lnTo>
                    <a:pt x="165140" y="102895"/>
                  </a:lnTo>
                  <a:close/>
                </a:path>
              </a:pathLst>
            </a:custGeom>
            <a:grpFill/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647" name="Frihandsfigur: Form 646">
              <a:extLst>
                <a:ext uri="{FF2B5EF4-FFF2-40B4-BE49-F238E27FC236}">
                  <a16:creationId xmlns:a16="http://schemas.microsoft.com/office/drawing/2014/main" id="{6FED9F7A-2B56-5F9E-FDAB-43B6660FDA82}"/>
                </a:ext>
              </a:extLst>
            </p:cNvPr>
            <p:cNvSpPr/>
            <p:nvPr/>
          </p:nvSpPr>
          <p:spPr>
            <a:xfrm>
              <a:off x="3766554" y="5591764"/>
              <a:ext cx="15206" cy="54488"/>
            </a:xfrm>
            <a:custGeom>
              <a:avLst/>
              <a:gdLst>
                <a:gd name="connsiteX0" fmla="*/ 7603 w 15206"/>
                <a:gd name="connsiteY0" fmla="*/ 0 h 54488"/>
                <a:gd name="connsiteX1" fmla="*/ 0 w 15206"/>
                <a:gd name="connsiteY1" fmla="*/ 7603 h 54488"/>
                <a:gd name="connsiteX2" fmla="*/ 0 w 15206"/>
                <a:gd name="connsiteY2" fmla="*/ 46886 h 54488"/>
                <a:gd name="connsiteX3" fmla="*/ 7603 w 15206"/>
                <a:gd name="connsiteY3" fmla="*/ 54489 h 54488"/>
                <a:gd name="connsiteX4" fmla="*/ 15206 w 15206"/>
                <a:gd name="connsiteY4" fmla="*/ 46886 h 54488"/>
                <a:gd name="connsiteX5" fmla="*/ 15206 w 15206"/>
                <a:gd name="connsiteY5" fmla="*/ 7603 h 54488"/>
                <a:gd name="connsiteX6" fmla="*/ 7603 w 15206"/>
                <a:gd name="connsiteY6" fmla="*/ 0 h 54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206" h="54488">
                  <a:moveTo>
                    <a:pt x="7603" y="0"/>
                  </a:moveTo>
                  <a:cubicBezTo>
                    <a:pt x="3396" y="0"/>
                    <a:pt x="0" y="3396"/>
                    <a:pt x="0" y="7603"/>
                  </a:cubicBezTo>
                  <a:lnTo>
                    <a:pt x="0" y="46886"/>
                  </a:lnTo>
                  <a:cubicBezTo>
                    <a:pt x="0" y="51093"/>
                    <a:pt x="3396" y="54489"/>
                    <a:pt x="7603" y="54489"/>
                  </a:cubicBezTo>
                  <a:cubicBezTo>
                    <a:pt x="11810" y="54489"/>
                    <a:pt x="15206" y="51093"/>
                    <a:pt x="15206" y="46886"/>
                  </a:cubicBezTo>
                  <a:lnTo>
                    <a:pt x="15206" y="7603"/>
                  </a:lnTo>
                  <a:cubicBezTo>
                    <a:pt x="15206" y="3396"/>
                    <a:pt x="11810" y="0"/>
                    <a:pt x="7603" y="0"/>
                  </a:cubicBezTo>
                  <a:close/>
                </a:path>
              </a:pathLst>
            </a:custGeom>
            <a:grpFill/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648" name="Frihandsfigur: Form 647">
              <a:extLst>
                <a:ext uri="{FF2B5EF4-FFF2-40B4-BE49-F238E27FC236}">
                  <a16:creationId xmlns:a16="http://schemas.microsoft.com/office/drawing/2014/main" id="{4DF423BC-E2BF-A1A7-8CD9-4C7592E6BA75}"/>
                </a:ext>
              </a:extLst>
            </p:cNvPr>
            <p:cNvSpPr/>
            <p:nvPr/>
          </p:nvSpPr>
          <p:spPr>
            <a:xfrm>
              <a:off x="3809943" y="5591764"/>
              <a:ext cx="15206" cy="54488"/>
            </a:xfrm>
            <a:custGeom>
              <a:avLst/>
              <a:gdLst>
                <a:gd name="connsiteX0" fmla="*/ 7603 w 15206"/>
                <a:gd name="connsiteY0" fmla="*/ 0 h 54488"/>
                <a:gd name="connsiteX1" fmla="*/ 0 w 15206"/>
                <a:gd name="connsiteY1" fmla="*/ 7603 h 54488"/>
                <a:gd name="connsiteX2" fmla="*/ 0 w 15206"/>
                <a:gd name="connsiteY2" fmla="*/ 46886 h 54488"/>
                <a:gd name="connsiteX3" fmla="*/ 7603 w 15206"/>
                <a:gd name="connsiteY3" fmla="*/ 54489 h 54488"/>
                <a:gd name="connsiteX4" fmla="*/ 15206 w 15206"/>
                <a:gd name="connsiteY4" fmla="*/ 46886 h 54488"/>
                <a:gd name="connsiteX5" fmla="*/ 15206 w 15206"/>
                <a:gd name="connsiteY5" fmla="*/ 7603 h 54488"/>
                <a:gd name="connsiteX6" fmla="*/ 7603 w 15206"/>
                <a:gd name="connsiteY6" fmla="*/ 0 h 54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206" h="54488">
                  <a:moveTo>
                    <a:pt x="7603" y="0"/>
                  </a:moveTo>
                  <a:cubicBezTo>
                    <a:pt x="3396" y="0"/>
                    <a:pt x="0" y="3396"/>
                    <a:pt x="0" y="7603"/>
                  </a:cubicBezTo>
                  <a:lnTo>
                    <a:pt x="0" y="46886"/>
                  </a:lnTo>
                  <a:cubicBezTo>
                    <a:pt x="0" y="51093"/>
                    <a:pt x="3396" y="54489"/>
                    <a:pt x="7603" y="54489"/>
                  </a:cubicBezTo>
                  <a:cubicBezTo>
                    <a:pt x="11810" y="54489"/>
                    <a:pt x="15206" y="51093"/>
                    <a:pt x="15206" y="46886"/>
                  </a:cubicBezTo>
                  <a:lnTo>
                    <a:pt x="15206" y="7603"/>
                  </a:lnTo>
                  <a:cubicBezTo>
                    <a:pt x="15206" y="3396"/>
                    <a:pt x="11810" y="0"/>
                    <a:pt x="7603" y="0"/>
                  </a:cubicBezTo>
                  <a:close/>
                </a:path>
              </a:pathLst>
            </a:custGeom>
            <a:grpFill/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649" name="Frihandsfigur: Form 648">
              <a:extLst>
                <a:ext uri="{FF2B5EF4-FFF2-40B4-BE49-F238E27FC236}">
                  <a16:creationId xmlns:a16="http://schemas.microsoft.com/office/drawing/2014/main" id="{0259279E-47AD-E105-9832-3C64731A6A0C}"/>
                </a:ext>
              </a:extLst>
            </p:cNvPr>
            <p:cNvSpPr/>
            <p:nvPr/>
          </p:nvSpPr>
          <p:spPr>
            <a:xfrm>
              <a:off x="3723115" y="5591764"/>
              <a:ext cx="15206" cy="54488"/>
            </a:xfrm>
            <a:custGeom>
              <a:avLst/>
              <a:gdLst>
                <a:gd name="connsiteX0" fmla="*/ 7603 w 15206"/>
                <a:gd name="connsiteY0" fmla="*/ 0 h 54488"/>
                <a:gd name="connsiteX1" fmla="*/ 0 w 15206"/>
                <a:gd name="connsiteY1" fmla="*/ 7603 h 54488"/>
                <a:gd name="connsiteX2" fmla="*/ 0 w 15206"/>
                <a:gd name="connsiteY2" fmla="*/ 46886 h 54488"/>
                <a:gd name="connsiteX3" fmla="*/ 7603 w 15206"/>
                <a:gd name="connsiteY3" fmla="*/ 54489 h 54488"/>
                <a:gd name="connsiteX4" fmla="*/ 15206 w 15206"/>
                <a:gd name="connsiteY4" fmla="*/ 46886 h 54488"/>
                <a:gd name="connsiteX5" fmla="*/ 15206 w 15206"/>
                <a:gd name="connsiteY5" fmla="*/ 7603 h 54488"/>
                <a:gd name="connsiteX6" fmla="*/ 7603 w 15206"/>
                <a:gd name="connsiteY6" fmla="*/ 0 h 54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206" h="54488">
                  <a:moveTo>
                    <a:pt x="7603" y="0"/>
                  </a:moveTo>
                  <a:cubicBezTo>
                    <a:pt x="3396" y="0"/>
                    <a:pt x="0" y="3396"/>
                    <a:pt x="0" y="7603"/>
                  </a:cubicBezTo>
                  <a:lnTo>
                    <a:pt x="0" y="46886"/>
                  </a:lnTo>
                  <a:cubicBezTo>
                    <a:pt x="0" y="51093"/>
                    <a:pt x="3396" y="54489"/>
                    <a:pt x="7603" y="54489"/>
                  </a:cubicBezTo>
                  <a:cubicBezTo>
                    <a:pt x="11810" y="54489"/>
                    <a:pt x="15206" y="51093"/>
                    <a:pt x="15206" y="46886"/>
                  </a:cubicBezTo>
                  <a:lnTo>
                    <a:pt x="15206" y="7603"/>
                  </a:lnTo>
                  <a:cubicBezTo>
                    <a:pt x="15206" y="3396"/>
                    <a:pt x="11810" y="0"/>
                    <a:pt x="7603" y="0"/>
                  </a:cubicBezTo>
                  <a:close/>
                </a:path>
              </a:pathLst>
            </a:custGeom>
            <a:grpFill/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650" name="Frihandsfigur: Form 649">
              <a:extLst>
                <a:ext uri="{FF2B5EF4-FFF2-40B4-BE49-F238E27FC236}">
                  <a16:creationId xmlns:a16="http://schemas.microsoft.com/office/drawing/2014/main" id="{B792F896-BC89-C9B7-B675-EABF1A3371E0}"/>
                </a:ext>
              </a:extLst>
            </p:cNvPr>
            <p:cNvSpPr/>
            <p:nvPr/>
          </p:nvSpPr>
          <p:spPr>
            <a:xfrm>
              <a:off x="3726055" y="5799025"/>
              <a:ext cx="96153" cy="96103"/>
            </a:xfrm>
            <a:custGeom>
              <a:avLst/>
              <a:gdLst>
                <a:gd name="connsiteX0" fmla="*/ 7806 w 96153"/>
                <a:gd name="connsiteY0" fmla="*/ 88348 h 96103"/>
                <a:gd name="connsiteX1" fmla="*/ 26611 w 96153"/>
                <a:gd name="connsiteY1" fmla="*/ 96103 h 96103"/>
                <a:gd name="connsiteX2" fmla="*/ 45416 w 96153"/>
                <a:gd name="connsiteY2" fmla="*/ 88348 h 96103"/>
                <a:gd name="connsiteX3" fmla="*/ 88399 w 96153"/>
                <a:gd name="connsiteY3" fmla="*/ 45365 h 96103"/>
                <a:gd name="connsiteX4" fmla="*/ 88399 w 96153"/>
                <a:gd name="connsiteY4" fmla="*/ 7755 h 96103"/>
                <a:gd name="connsiteX5" fmla="*/ 50789 w 96153"/>
                <a:gd name="connsiteY5" fmla="*/ 7755 h 96103"/>
                <a:gd name="connsiteX6" fmla="*/ 7806 w 96153"/>
                <a:gd name="connsiteY6" fmla="*/ 50738 h 96103"/>
                <a:gd name="connsiteX7" fmla="*/ 0 w 96153"/>
                <a:gd name="connsiteY7" fmla="*/ 69543 h 96103"/>
                <a:gd name="connsiteX8" fmla="*/ 7806 w 96153"/>
                <a:gd name="connsiteY8" fmla="*/ 88348 h 96103"/>
                <a:gd name="connsiteX9" fmla="*/ 61585 w 96153"/>
                <a:gd name="connsiteY9" fmla="*/ 18501 h 96103"/>
                <a:gd name="connsiteX10" fmla="*/ 69644 w 96153"/>
                <a:gd name="connsiteY10" fmla="*/ 15155 h 96103"/>
                <a:gd name="connsiteX11" fmla="*/ 77704 w 96153"/>
                <a:gd name="connsiteY11" fmla="*/ 18501 h 96103"/>
                <a:gd name="connsiteX12" fmla="*/ 77704 w 96153"/>
                <a:gd name="connsiteY12" fmla="*/ 34569 h 96103"/>
                <a:gd name="connsiteX13" fmla="*/ 61585 w 96153"/>
                <a:gd name="connsiteY13" fmla="*/ 50687 h 96103"/>
                <a:gd name="connsiteX14" fmla="*/ 45517 w 96153"/>
                <a:gd name="connsiteY14" fmla="*/ 34620 h 96103"/>
                <a:gd name="connsiteX15" fmla="*/ 61636 w 96153"/>
                <a:gd name="connsiteY15" fmla="*/ 18501 h 96103"/>
                <a:gd name="connsiteX16" fmla="*/ 18551 w 96153"/>
                <a:gd name="connsiteY16" fmla="*/ 61535 h 96103"/>
                <a:gd name="connsiteX17" fmla="*/ 34670 w 96153"/>
                <a:gd name="connsiteY17" fmla="*/ 45416 h 96103"/>
                <a:gd name="connsiteX18" fmla="*/ 50738 w 96153"/>
                <a:gd name="connsiteY18" fmla="*/ 61484 h 96103"/>
                <a:gd name="connsiteX19" fmla="*/ 34620 w 96153"/>
                <a:gd name="connsiteY19" fmla="*/ 77602 h 96103"/>
                <a:gd name="connsiteX20" fmla="*/ 18551 w 96153"/>
                <a:gd name="connsiteY20" fmla="*/ 77602 h 96103"/>
                <a:gd name="connsiteX21" fmla="*/ 15206 w 96153"/>
                <a:gd name="connsiteY21" fmla="*/ 69543 h 96103"/>
                <a:gd name="connsiteX22" fmla="*/ 18551 w 96153"/>
                <a:gd name="connsiteY22" fmla="*/ 61484 h 96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6153" h="96103">
                  <a:moveTo>
                    <a:pt x="7806" y="88348"/>
                  </a:moveTo>
                  <a:cubicBezTo>
                    <a:pt x="12976" y="93518"/>
                    <a:pt x="19768" y="96103"/>
                    <a:pt x="26611" y="96103"/>
                  </a:cubicBezTo>
                  <a:cubicBezTo>
                    <a:pt x="33454" y="96103"/>
                    <a:pt x="40246" y="93518"/>
                    <a:pt x="45416" y="88348"/>
                  </a:cubicBezTo>
                  <a:lnTo>
                    <a:pt x="88399" y="45365"/>
                  </a:lnTo>
                  <a:cubicBezTo>
                    <a:pt x="98739" y="35025"/>
                    <a:pt x="98739" y="18146"/>
                    <a:pt x="88399" y="7755"/>
                  </a:cubicBezTo>
                  <a:cubicBezTo>
                    <a:pt x="78058" y="-2585"/>
                    <a:pt x="61180" y="-2585"/>
                    <a:pt x="50789" y="7755"/>
                  </a:cubicBezTo>
                  <a:lnTo>
                    <a:pt x="7806" y="50738"/>
                  </a:lnTo>
                  <a:cubicBezTo>
                    <a:pt x="2788" y="55756"/>
                    <a:pt x="0" y="62447"/>
                    <a:pt x="0" y="69543"/>
                  </a:cubicBezTo>
                  <a:cubicBezTo>
                    <a:pt x="0" y="76639"/>
                    <a:pt x="2788" y="83330"/>
                    <a:pt x="7806" y="88348"/>
                  </a:cubicBezTo>
                  <a:close/>
                  <a:moveTo>
                    <a:pt x="61585" y="18501"/>
                  </a:moveTo>
                  <a:cubicBezTo>
                    <a:pt x="63815" y="16271"/>
                    <a:pt x="66704" y="15155"/>
                    <a:pt x="69644" y="15155"/>
                  </a:cubicBezTo>
                  <a:cubicBezTo>
                    <a:pt x="72584" y="15155"/>
                    <a:pt x="75474" y="16271"/>
                    <a:pt x="77704" y="18501"/>
                  </a:cubicBezTo>
                  <a:cubicBezTo>
                    <a:pt x="82114" y="22962"/>
                    <a:pt x="82114" y="30159"/>
                    <a:pt x="77704" y="34569"/>
                  </a:cubicBezTo>
                  <a:lnTo>
                    <a:pt x="61585" y="50687"/>
                  </a:lnTo>
                  <a:lnTo>
                    <a:pt x="45517" y="34620"/>
                  </a:lnTo>
                  <a:lnTo>
                    <a:pt x="61636" y="18501"/>
                  </a:lnTo>
                  <a:close/>
                  <a:moveTo>
                    <a:pt x="18551" y="61535"/>
                  </a:moveTo>
                  <a:lnTo>
                    <a:pt x="34670" y="45416"/>
                  </a:lnTo>
                  <a:lnTo>
                    <a:pt x="50738" y="61484"/>
                  </a:lnTo>
                  <a:lnTo>
                    <a:pt x="34620" y="77602"/>
                  </a:lnTo>
                  <a:cubicBezTo>
                    <a:pt x="30159" y="82063"/>
                    <a:pt x="22961" y="82063"/>
                    <a:pt x="18551" y="77602"/>
                  </a:cubicBezTo>
                  <a:cubicBezTo>
                    <a:pt x="16423" y="75474"/>
                    <a:pt x="15206" y="72584"/>
                    <a:pt x="15206" y="69543"/>
                  </a:cubicBezTo>
                  <a:cubicBezTo>
                    <a:pt x="15206" y="66502"/>
                    <a:pt x="16372" y="63663"/>
                    <a:pt x="18551" y="61484"/>
                  </a:cubicBezTo>
                  <a:close/>
                </a:path>
              </a:pathLst>
            </a:custGeom>
            <a:grpFill/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  <p:grpSp>
        <p:nvGrpSpPr>
          <p:cNvPr id="651" name="Bild 3">
            <a:extLst>
              <a:ext uri="{FF2B5EF4-FFF2-40B4-BE49-F238E27FC236}">
                <a16:creationId xmlns:a16="http://schemas.microsoft.com/office/drawing/2014/main" id="{B58DACD5-5089-4491-0DD3-0573E3DBAB61}"/>
              </a:ext>
            </a:extLst>
          </p:cNvPr>
          <p:cNvGrpSpPr/>
          <p:nvPr/>
        </p:nvGrpSpPr>
        <p:grpSpPr>
          <a:xfrm>
            <a:off x="7076461" y="5423627"/>
            <a:ext cx="499711" cy="413909"/>
            <a:chOff x="4756225" y="5625928"/>
            <a:chExt cx="387606" cy="321053"/>
          </a:xfrm>
          <a:solidFill>
            <a:schemeClr val="bg1"/>
          </a:solidFill>
        </p:grpSpPr>
        <p:sp>
          <p:nvSpPr>
            <p:cNvPr id="652" name="Frihandsfigur: Form 651">
              <a:extLst>
                <a:ext uri="{FF2B5EF4-FFF2-40B4-BE49-F238E27FC236}">
                  <a16:creationId xmlns:a16="http://schemas.microsoft.com/office/drawing/2014/main" id="{AC624895-1FB2-5B72-7EE9-95C74859A658}"/>
                </a:ext>
              </a:extLst>
            </p:cNvPr>
            <p:cNvSpPr/>
            <p:nvPr/>
          </p:nvSpPr>
          <p:spPr>
            <a:xfrm>
              <a:off x="4756225" y="5625928"/>
              <a:ext cx="387606" cy="321053"/>
            </a:xfrm>
            <a:custGeom>
              <a:avLst/>
              <a:gdLst>
                <a:gd name="connsiteX0" fmla="*/ 380104 w 387606"/>
                <a:gd name="connsiteY0" fmla="*/ 0 h 321053"/>
                <a:gd name="connsiteX1" fmla="*/ 74257 w 387606"/>
                <a:gd name="connsiteY1" fmla="*/ 0 h 321053"/>
                <a:gd name="connsiteX2" fmla="*/ 66654 w 387606"/>
                <a:gd name="connsiteY2" fmla="*/ 7603 h 321053"/>
                <a:gd name="connsiteX3" fmla="*/ 66654 w 387606"/>
                <a:gd name="connsiteY3" fmla="*/ 85053 h 321053"/>
                <a:gd name="connsiteX4" fmla="*/ 7603 w 387606"/>
                <a:gd name="connsiteY4" fmla="*/ 85053 h 321053"/>
                <a:gd name="connsiteX5" fmla="*/ 0 w 387606"/>
                <a:gd name="connsiteY5" fmla="*/ 92656 h 321053"/>
                <a:gd name="connsiteX6" fmla="*/ 0 w 387606"/>
                <a:gd name="connsiteY6" fmla="*/ 280149 h 321053"/>
                <a:gd name="connsiteX7" fmla="*/ 40905 w 387606"/>
                <a:gd name="connsiteY7" fmla="*/ 321054 h 321053"/>
                <a:gd name="connsiteX8" fmla="*/ 41107 w 387606"/>
                <a:gd name="connsiteY8" fmla="*/ 321054 h 321053"/>
                <a:gd name="connsiteX9" fmla="*/ 41209 w 387606"/>
                <a:gd name="connsiteY9" fmla="*/ 321054 h 321053"/>
                <a:gd name="connsiteX10" fmla="*/ 349084 w 387606"/>
                <a:gd name="connsiteY10" fmla="*/ 321054 h 321053"/>
                <a:gd name="connsiteX11" fmla="*/ 387606 w 387606"/>
                <a:gd name="connsiteY11" fmla="*/ 282531 h 321053"/>
                <a:gd name="connsiteX12" fmla="*/ 387606 w 387606"/>
                <a:gd name="connsiteY12" fmla="*/ 7603 h 321053"/>
                <a:gd name="connsiteX13" fmla="*/ 380003 w 387606"/>
                <a:gd name="connsiteY13" fmla="*/ 0 h 321053"/>
                <a:gd name="connsiteX14" fmla="*/ 15257 w 387606"/>
                <a:gd name="connsiteY14" fmla="*/ 280098 h 321053"/>
                <a:gd name="connsiteX15" fmla="*/ 15257 w 387606"/>
                <a:gd name="connsiteY15" fmla="*/ 100209 h 321053"/>
                <a:gd name="connsiteX16" fmla="*/ 66704 w 387606"/>
                <a:gd name="connsiteY16" fmla="*/ 100209 h 321053"/>
                <a:gd name="connsiteX17" fmla="*/ 66704 w 387606"/>
                <a:gd name="connsiteY17" fmla="*/ 280098 h 321053"/>
                <a:gd name="connsiteX18" fmla="*/ 41006 w 387606"/>
                <a:gd name="connsiteY18" fmla="*/ 305797 h 321053"/>
                <a:gd name="connsiteX19" fmla="*/ 15308 w 387606"/>
                <a:gd name="connsiteY19" fmla="*/ 280098 h 321053"/>
                <a:gd name="connsiteX20" fmla="*/ 372501 w 387606"/>
                <a:gd name="connsiteY20" fmla="*/ 282531 h 321053"/>
                <a:gd name="connsiteX21" fmla="*/ 349185 w 387606"/>
                <a:gd name="connsiteY21" fmla="*/ 305847 h 321053"/>
                <a:gd name="connsiteX22" fmla="*/ 72736 w 387606"/>
                <a:gd name="connsiteY22" fmla="*/ 305847 h 321053"/>
                <a:gd name="connsiteX23" fmla="*/ 81860 w 387606"/>
                <a:gd name="connsiteY23" fmla="*/ 280149 h 321053"/>
                <a:gd name="connsiteX24" fmla="*/ 81860 w 387606"/>
                <a:gd name="connsiteY24" fmla="*/ 15257 h 321053"/>
                <a:gd name="connsiteX25" fmla="*/ 372501 w 387606"/>
                <a:gd name="connsiteY25" fmla="*/ 15257 h 321053"/>
                <a:gd name="connsiteX26" fmla="*/ 372501 w 387606"/>
                <a:gd name="connsiteY26" fmla="*/ 282582 h 321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87606" h="321053">
                  <a:moveTo>
                    <a:pt x="380104" y="0"/>
                  </a:moveTo>
                  <a:lnTo>
                    <a:pt x="74257" y="0"/>
                  </a:lnTo>
                  <a:cubicBezTo>
                    <a:pt x="70050" y="0"/>
                    <a:pt x="66654" y="3396"/>
                    <a:pt x="66654" y="7603"/>
                  </a:cubicBezTo>
                  <a:lnTo>
                    <a:pt x="66654" y="85053"/>
                  </a:lnTo>
                  <a:lnTo>
                    <a:pt x="7603" y="85053"/>
                  </a:lnTo>
                  <a:cubicBezTo>
                    <a:pt x="3396" y="85053"/>
                    <a:pt x="0" y="88449"/>
                    <a:pt x="0" y="92656"/>
                  </a:cubicBezTo>
                  <a:lnTo>
                    <a:pt x="0" y="280149"/>
                  </a:lnTo>
                  <a:cubicBezTo>
                    <a:pt x="0" y="302705"/>
                    <a:pt x="18349" y="321054"/>
                    <a:pt x="40905" y="321054"/>
                  </a:cubicBezTo>
                  <a:cubicBezTo>
                    <a:pt x="40955" y="321054"/>
                    <a:pt x="41057" y="321054"/>
                    <a:pt x="41107" y="321054"/>
                  </a:cubicBezTo>
                  <a:cubicBezTo>
                    <a:pt x="41107" y="321054"/>
                    <a:pt x="41158" y="321054"/>
                    <a:pt x="41209" y="321054"/>
                  </a:cubicBezTo>
                  <a:lnTo>
                    <a:pt x="349084" y="321054"/>
                  </a:lnTo>
                  <a:cubicBezTo>
                    <a:pt x="370322" y="321054"/>
                    <a:pt x="387606" y="303769"/>
                    <a:pt x="387606" y="282531"/>
                  </a:cubicBezTo>
                  <a:lnTo>
                    <a:pt x="387606" y="7603"/>
                  </a:lnTo>
                  <a:cubicBezTo>
                    <a:pt x="387606" y="3396"/>
                    <a:pt x="384210" y="0"/>
                    <a:pt x="380003" y="0"/>
                  </a:cubicBezTo>
                  <a:close/>
                  <a:moveTo>
                    <a:pt x="15257" y="280098"/>
                  </a:moveTo>
                  <a:lnTo>
                    <a:pt x="15257" y="100209"/>
                  </a:lnTo>
                  <a:lnTo>
                    <a:pt x="66704" y="100209"/>
                  </a:lnTo>
                  <a:lnTo>
                    <a:pt x="66704" y="280098"/>
                  </a:lnTo>
                  <a:cubicBezTo>
                    <a:pt x="66704" y="294291"/>
                    <a:pt x="55148" y="305797"/>
                    <a:pt x="41006" y="305797"/>
                  </a:cubicBezTo>
                  <a:cubicBezTo>
                    <a:pt x="26864" y="305797"/>
                    <a:pt x="15308" y="294240"/>
                    <a:pt x="15308" y="280098"/>
                  </a:cubicBezTo>
                  <a:close/>
                  <a:moveTo>
                    <a:pt x="372501" y="282531"/>
                  </a:moveTo>
                  <a:cubicBezTo>
                    <a:pt x="372501" y="295406"/>
                    <a:pt x="362060" y="305847"/>
                    <a:pt x="349185" y="305847"/>
                  </a:cubicBezTo>
                  <a:lnTo>
                    <a:pt x="72736" y="305847"/>
                  </a:lnTo>
                  <a:cubicBezTo>
                    <a:pt x="78413" y="298802"/>
                    <a:pt x="81860" y="289881"/>
                    <a:pt x="81860" y="280149"/>
                  </a:cubicBezTo>
                  <a:lnTo>
                    <a:pt x="81860" y="15257"/>
                  </a:lnTo>
                  <a:lnTo>
                    <a:pt x="372501" y="15257"/>
                  </a:lnTo>
                  <a:lnTo>
                    <a:pt x="372501" y="282582"/>
                  </a:lnTo>
                  <a:close/>
                </a:path>
              </a:pathLst>
            </a:custGeom>
            <a:grpFill/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653" name="Frihandsfigur: Form 652">
              <a:extLst>
                <a:ext uri="{FF2B5EF4-FFF2-40B4-BE49-F238E27FC236}">
                  <a16:creationId xmlns:a16="http://schemas.microsoft.com/office/drawing/2014/main" id="{E33AD7CA-B83E-FB8E-48BA-1C7EFDFADC9B}"/>
                </a:ext>
              </a:extLst>
            </p:cNvPr>
            <p:cNvSpPr/>
            <p:nvPr/>
          </p:nvSpPr>
          <p:spPr>
            <a:xfrm>
              <a:off x="4864037" y="5667795"/>
              <a:ext cx="110498" cy="118101"/>
            </a:xfrm>
            <a:custGeom>
              <a:avLst/>
              <a:gdLst>
                <a:gd name="connsiteX0" fmla="*/ 7603 w 110498"/>
                <a:gd name="connsiteY0" fmla="*/ 118102 h 118101"/>
                <a:gd name="connsiteX1" fmla="*/ 102895 w 110498"/>
                <a:gd name="connsiteY1" fmla="*/ 118102 h 118101"/>
                <a:gd name="connsiteX2" fmla="*/ 110498 w 110498"/>
                <a:gd name="connsiteY2" fmla="*/ 110499 h 118101"/>
                <a:gd name="connsiteX3" fmla="*/ 110498 w 110498"/>
                <a:gd name="connsiteY3" fmla="*/ 7603 h 118101"/>
                <a:gd name="connsiteX4" fmla="*/ 102895 w 110498"/>
                <a:gd name="connsiteY4" fmla="*/ 0 h 118101"/>
                <a:gd name="connsiteX5" fmla="*/ 7603 w 110498"/>
                <a:gd name="connsiteY5" fmla="*/ 0 h 118101"/>
                <a:gd name="connsiteX6" fmla="*/ 0 w 110498"/>
                <a:gd name="connsiteY6" fmla="*/ 7603 h 118101"/>
                <a:gd name="connsiteX7" fmla="*/ 0 w 110498"/>
                <a:gd name="connsiteY7" fmla="*/ 110499 h 118101"/>
                <a:gd name="connsiteX8" fmla="*/ 7603 w 110498"/>
                <a:gd name="connsiteY8" fmla="*/ 118102 h 118101"/>
                <a:gd name="connsiteX9" fmla="*/ 15206 w 110498"/>
                <a:gd name="connsiteY9" fmla="*/ 15206 h 118101"/>
                <a:gd name="connsiteX10" fmla="*/ 95292 w 110498"/>
                <a:gd name="connsiteY10" fmla="*/ 15206 h 118101"/>
                <a:gd name="connsiteX11" fmla="*/ 95292 w 110498"/>
                <a:gd name="connsiteY11" fmla="*/ 102896 h 118101"/>
                <a:gd name="connsiteX12" fmla="*/ 15206 w 110498"/>
                <a:gd name="connsiteY12" fmla="*/ 102896 h 118101"/>
                <a:gd name="connsiteX13" fmla="*/ 15206 w 110498"/>
                <a:gd name="connsiteY13" fmla="*/ 15206 h 118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0498" h="118101">
                  <a:moveTo>
                    <a:pt x="7603" y="118102"/>
                  </a:moveTo>
                  <a:lnTo>
                    <a:pt x="102895" y="118102"/>
                  </a:lnTo>
                  <a:cubicBezTo>
                    <a:pt x="107102" y="118102"/>
                    <a:pt x="110498" y="114706"/>
                    <a:pt x="110498" y="110499"/>
                  </a:cubicBezTo>
                  <a:lnTo>
                    <a:pt x="110498" y="7603"/>
                  </a:lnTo>
                  <a:cubicBezTo>
                    <a:pt x="110498" y="3396"/>
                    <a:pt x="107102" y="0"/>
                    <a:pt x="102895" y="0"/>
                  </a:cubicBezTo>
                  <a:lnTo>
                    <a:pt x="7603" y="0"/>
                  </a:lnTo>
                  <a:cubicBezTo>
                    <a:pt x="3396" y="0"/>
                    <a:pt x="0" y="3396"/>
                    <a:pt x="0" y="7603"/>
                  </a:cubicBezTo>
                  <a:lnTo>
                    <a:pt x="0" y="110499"/>
                  </a:lnTo>
                  <a:cubicBezTo>
                    <a:pt x="0" y="114706"/>
                    <a:pt x="3396" y="118102"/>
                    <a:pt x="7603" y="118102"/>
                  </a:cubicBezTo>
                  <a:close/>
                  <a:moveTo>
                    <a:pt x="15206" y="15206"/>
                  </a:moveTo>
                  <a:lnTo>
                    <a:pt x="95292" y="15206"/>
                  </a:lnTo>
                  <a:lnTo>
                    <a:pt x="95292" y="102896"/>
                  </a:lnTo>
                  <a:lnTo>
                    <a:pt x="15206" y="102896"/>
                  </a:lnTo>
                  <a:lnTo>
                    <a:pt x="15206" y="15206"/>
                  </a:lnTo>
                  <a:close/>
                </a:path>
              </a:pathLst>
            </a:custGeom>
            <a:grpFill/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654" name="Frihandsfigur: Form 653">
              <a:extLst>
                <a:ext uri="{FF2B5EF4-FFF2-40B4-BE49-F238E27FC236}">
                  <a16:creationId xmlns:a16="http://schemas.microsoft.com/office/drawing/2014/main" id="{7F84CB6E-5816-B62F-C001-EB02C43F2754}"/>
                </a:ext>
              </a:extLst>
            </p:cNvPr>
            <p:cNvSpPr/>
            <p:nvPr/>
          </p:nvSpPr>
          <p:spPr>
            <a:xfrm>
              <a:off x="4999930" y="5667795"/>
              <a:ext cx="102388" cy="15206"/>
            </a:xfrm>
            <a:custGeom>
              <a:avLst/>
              <a:gdLst>
                <a:gd name="connsiteX0" fmla="*/ 7603 w 102388"/>
                <a:gd name="connsiteY0" fmla="*/ 15206 h 15206"/>
                <a:gd name="connsiteX1" fmla="*/ 94785 w 102388"/>
                <a:gd name="connsiteY1" fmla="*/ 15206 h 15206"/>
                <a:gd name="connsiteX2" fmla="*/ 102388 w 102388"/>
                <a:gd name="connsiteY2" fmla="*/ 7603 h 15206"/>
                <a:gd name="connsiteX3" fmla="*/ 94785 w 102388"/>
                <a:gd name="connsiteY3" fmla="*/ 0 h 15206"/>
                <a:gd name="connsiteX4" fmla="*/ 7603 w 102388"/>
                <a:gd name="connsiteY4" fmla="*/ 0 h 15206"/>
                <a:gd name="connsiteX5" fmla="*/ 0 w 102388"/>
                <a:gd name="connsiteY5" fmla="*/ 7603 h 15206"/>
                <a:gd name="connsiteX6" fmla="*/ 7603 w 102388"/>
                <a:gd name="connsiteY6" fmla="*/ 15206 h 15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2388" h="15206">
                  <a:moveTo>
                    <a:pt x="7603" y="15206"/>
                  </a:moveTo>
                  <a:lnTo>
                    <a:pt x="94785" y="15206"/>
                  </a:lnTo>
                  <a:cubicBezTo>
                    <a:pt x="98992" y="15206"/>
                    <a:pt x="102388" y="11810"/>
                    <a:pt x="102388" y="7603"/>
                  </a:cubicBezTo>
                  <a:cubicBezTo>
                    <a:pt x="102388" y="3396"/>
                    <a:pt x="98992" y="0"/>
                    <a:pt x="94785" y="0"/>
                  </a:cubicBezTo>
                  <a:lnTo>
                    <a:pt x="7603" y="0"/>
                  </a:lnTo>
                  <a:cubicBezTo>
                    <a:pt x="3396" y="0"/>
                    <a:pt x="0" y="3396"/>
                    <a:pt x="0" y="7603"/>
                  </a:cubicBezTo>
                  <a:cubicBezTo>
                    <a:pt x="0" y="11810"/>
                    <a:pt x="3396" y="15206"/>
                    <a:pt x="7603" y="15206"/>
                  </a:cubicBezTo>
                  <a:close/>
                </a:path>
              </a:pathLst>
            </a:custGeom>
            <a:grpFill/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655" name="Frihandsfigur: Form 654">
              <a:extLst>
                <a:ext uri="{FF2B5EF4-FFF2-40B4-BE49-F238E27FC236}">
                  <a16:creationId xmlns:a16="http://schemas.microsoft.com/office/drawing/2014/main" id="{80BEEB6A-5C95-27B2-EC1C-C8EB4F58DA7B}"/>
                </a:ext>
              </a:extLst>
            </p:cNvPr>
            <p:cNvSpPr/>
            <p:nvPr/>
          </p:nvSpPr>
          <p:spPr>
            <a:xfrm>
              <a:off x="4999930" y="5720004"/>
              <a:ext cx="102388" cy="15206"/>
            </a:xfrm>
            <a:custGeom>
              <a:avLst/>
              <a:gdLst>
                <a:gd name="connsiteX0" fmla="*/ 7603 w 102388"/>
                <a:gd name="connsiteY0" fmla="*/ 15206 h 15206"/>
                <a:gd name="connsiteX1" fmla="*/ 94785 w 102388"/>
                <a:gd name="connsiteY1" fmla="*/ 15206 h 15206"/>
                <a:gd name="connsiteX2" fmla="*/ 102388 w 102388"/>
                <a:gd name="connsiteY2" fmla="*/ 7603 h 15206"/>
                <a:gd name="connsiteX3" fmla="*/ 94785 w 102388"/>
                <a:gd name="connsiteY3" fmla="*/ 0 h 15206"/>
                <a:gd name="connsiteX4" fmla="*/ 7603 w 102388"/>
                <a:gd name="connsiteY4" fmla="*/ 0 h 15206"/>
                <a:gd name="connsiteX5" fmla="*/ 0 w 102388"/>
                <a:gd name="connsiteY5" fmla="*/ 7603 h 15206"/>
                <a:gd name="connsiteX6" fmla="*/ 7603 w 102388"/>
                <a:gd name="connsiteY6" fmla="*/ 15206 h 15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2388" h="15206">
                  <a:moveTo>
                    <a:pt x="7603" y="15206"/>
                  </a:moveTo>
                  <a:lnTo>
                    <a:pt x="94785" y="15206"/>
                  </a:lnTo>
                  <a:cubicBezTo>
                    <a:pt x="98992" y="15206"/>
                    <a:pt x="102388" y="11810"/>
                    <a:pt x="102388" y="7603"/>
                  </a:cubicBezTo>
                  <a:cubicBezTo>
                    <a:pt x="102388" y="3396"/>
                    <a:pt x="98992" y="0"/>
                    <a:pt x="94785" y="0"/>
                  </a:cubicBezTo>
                  <a:lnTo>
                    <a:pt x="7603" y="0"/>
                  </a:lnTo>
                  <a:cubicBezTo>
                    <a:pt x="3396" y="0"/>
                    <a:pt x="0" y="3396"/>
                    <a:pt x="0" y="7603"/>
                  </a:cubicBezTo>
                  <a:cubicBezTo>
                    <a:pt x="0" y="11810"/>
                    <a:pt x="3396" y="15206"/>
                    <a:pt x="7603" y="15206"/>
                  </a:cubicBezTo>
                  <a:close/>
                </a:path>
              </a:pathLst>
            </a:custGeom>
            <a:grpFill/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656" name="Frihandsfigur: Form 655">
              <a:extLst>
                <a:ext uri="{FF2B5EF4-FFF2-40B4-BE49-F238E27FC236}">
                  <a16:creationId xmlns:a16="http://schemas.microsoft.com/office/drawing/2014/main" id="{50DE4F36-10AF-CF30-F551-33D8841713B6}"/>
                </a:ext>
              </a:extLst>
            </p:cNvPr>
            <p:cNvSpPr/>
            <p:nvPr/>
          </p:nvSpPr>
          <p:spPr>
            <a:xfrm>
              <a:off x="4999930" y="5772262"/>
              <a:ext cx="102388" cy="15206"/>
            </a:xfrm>
            <a:custGeom>
              <a:avLst/>
              <a:gdLst>
                <a:gd name="connsiteX0" fmla="*/ 7603 w 102388"/>
                <a:gd name="connsiteY0" fmla="*/ 15206 h 15206"/>
                <a:gd name="connsiteX1" fmla="*/ 94785 w 102388"/>
                <a:gd name="connsiteY1" fmla="*/ 15206 h 15206"/>
                <a:gd name="connsiteX2" fmla="*/ 102388 w 102388"/>
                <a:gd name="connsiteY2" fmla="*/ 7603 h 15206"/>
                <a:gd name="connsiteX3" fmla="*/ 94785 w 102388"/>
                <a:gd name="connsiteY3" fmla="*/ 0 h 15206"/>
                <a:gd name="connsiteX4" fmla="*/ 7603 w 102388"/>
                <a:gd name="connsiteY4" fmla="*/ 0 h 15206"/>
                <a:gd name="connsiteX5" fmla="*/ 0 w 102388"/>
                <a:gd name="connsiteY5" fmla="*/ 7603 h 15206"/>
                <a:gd name="connsiteX6" fmla="*/ 7603 w 102388"/>
                <a:gd name="connsiteY6" fmla="*/ 15206 h 15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2388" h="15206">
                  <a:moveTo>
                    <a:pt x="7603" y="15206"/>
                  </a:moveTo>
                  <a:lnTo>
                    <a:pt x="94785" y="15206"/>
                  </a:lnTo>
                  <a:cubicBezTo>
                    <a:pt x="98992" y="15206"/>
                    <a:pt x="102388" y="11810"/>
                    <a:pt x="102388" y="7603"/>
                  </a:cubicBezTo>
                  <a:cubicBezTo>
                    <a:pt x="102388" y="3396"/>
                    <a:pt x="98992" y="0"/>
                    <a:pt x="94785" y="0"/>
                  </a:cubicBezTo>
                  <a:lnTo>
                    <a:pt x="7603" y="0"/>
                  </a:lnTo>
                  <a:cubicBezTo>
                    <a:pt x="3396" y="0"/>
                    <a:pt x="0" y="3396"/>
                    <a:pt x="0" y="7603"/>
                  </a:cubicBezTo>
                  <a:cubicBezTo>
                    <a:pt x="0" y="11810"/>
                    <a:pt x="3396" y="15206"/>
                    <a:pt x="7603" y="15206"/>
                  </a:cubicBezTo>
                  <a:close/>
                </a:path>
              </a:pathLst>
            </a:custGeom>
            <a:grpFill/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657" name="Frihandsfigur: Form 656">
              <a:extLst>
                <a:ext uri="{FF2B5EF4-FFF2-40B4-BE49-F238E27FC236}">
                  <a16:creationId xmlns:a16="http://schemas.microsoft.com/office/drawing/2014/main" id="{2D0A9409-FD65-4A5E-C56A-A8D058D5BEE2}"/>
                </a:ext>
              </a:extLst>
            </p:cNvPr>
            <p:cNvSpPr/>
            <p:nvPr/>
          </p:nvSpPr>
          <p:spPr>
            <a:xfrm>
              <a:off x="4864037" y="5824470"/>
              <a:ext cx="238281" cy="15206"/>
            </a:xfrm>
            <a:custGeom>
              <a:avLst/>
              <a:gdLst>
                <a:gd name="connsiteX0" fmla="*/ 7603 w 238281"/>
                <a:gd name="connsiteY0" fmla="*/ 15206 h 15206"/>
                <a:gd name="connsiteX1" fmla="*/ 230678 w 238281"/>
                <a:gd name="connsiteY1" fmla="*/ 15206 h 15206"/>
                <a:gd name="connsiteX2" fmla="*/ 238281 w 238281"/>
                <a:gd name="connsiteY2" fmla="*/ 7603 h 15206"/>
                <a:gd name="connsiteX3" fmla="*/ 230678 w 238281"/>
                <a:gd name="connsiteY3" fmla="*/ 0 h 15206"/>
                <a:gd name="connsiteX4" fmla="*/ 7603 w 238281"/>
                <a:gd name="connsiteY4" fmla="*/ 0 h 15206"/>
                <a:gd name="connsiteX5" fmla="*/ 0 w 238281"/>
                <a:gd name="connsiteY5" fmla="*/ 7603 h 15206"/>
                <a:gd name="connsiteX6" fmla="*/ 7603 w 238281"/>
                <a:gd name="connsiteY6" fmla="*/ 15206 h 15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8281" h="15206">
                  <a:moveTo>
                    <a:pt x="7603" y="15206"/>
                  </a:moveTo>
                  <a:lnTo>
                    <a:pt x="230678" y="15206"/>
                  </a:lnTo>
                  <a:cubicBezTo>
                    <a:pt x="234885" y="15206"/>
                    <a:pt x="238281" y="11810"/>
                    <a:pt x="238281" y="7603"/>
                  </a:cubicBezTo>
                  <a:cubicBezTo>
                    <a:pt x="238281" y="3396"/>
                    <a:pt x="234885" y="0"/>
                    <a:pt x="230678" y="0"/>
                  </a:cubicBezTo>
                  <a:lnTo>
                    <a:pt x="7603" y="0"/>
                  </a:lnTo>
                  <a:cubicBezTo>
                    <a:pt x="3396" y="0"/>
                    <a:pt x="0" y="3396"/>
                    <a:pt x="0" y="7603"/>
                  </a:cubicBezTo>
                  <a:cubicBezTo>
                    <a:pt x="0" y="11810"/>
                    <a:pt x="3396" y="15206"/>
                    <a:pt x="7603" y="15206"/>
                  </a:cubicBezTo>
                  <a:close/>
                </a:path>
              </a:pathLst>
            </a:custGeom>
            <a:grpFill/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658" name="Frihandsfigur: Form 657">
              <a:extLst>
                <a:ext uri="{FF2B5EF4-FFF2-40B4-BE49-F238E27FC236}">
                  <a16:creationId xmlns:a16="http://schemas.microsoft.com/office/drawing/2014/main" id="{32CC60FD-4360-1777-F066-5FE662A35004}"/>
                </a:ext>
              </a:extLst>
            </p:cNvPr>
            <p:cNvSpPr/>
            <p:nvPr/>
          </p:nvSpPr>
          <p:spPr>
            <a:xfrm>
              <a:off x="4864037" y="5876729"/>
              <a:ext cx="238281" cy="15206"/>
            </a:xfrm>
            <a:custGeom>
              <a:avLst/>
              <a:gdLst>
                <a:gd name="connsiteX0" fmla="*/ 7603 w 238281"/>
                <a:gd name="connsiteY0" fmla="*/ 15206 h 15206"/>
                <a:gd name="connsiteX1" fmla="*/ 230678 w 238281"/>
                <a:gd name="connsiteY1" fmla="*/ 15206 h 15206"/>
                <a:gd name="connsiteX2" fmla="*/ 238281 w 238281"/>
                <a:gd name="connsiteY2" fmla="*/ 7603 h 15206"/>
                <a:gd name="connsiteX3" fmla="*/ 230678 w 238281"/>
                <a:gd name="connsiteY3" fmla="*/ 0 h 15206"/>
                <a:gd name="connsiteX4" fmla="*/ 7603 w 238281"/>
                <a:gd name="connsiteY4" fmla="*/ 0 h 15206"/>
                <a:gd name="connsiteX5" fmla="*/ 0 w 238281"/>
                <a:gd name="connsiteY5" fmla="*/ 7603 h 15206"/>
                <a:gd name="connsiteX6" fmla="*/ 7603 w 238281"/>
                <a:gd name="connsiteY6" fmla="*/ 15206 h 15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8281" h="15206">
                  <a:moveTo>
                    <a:pt x="7603" y="15206"/>
                  </a:moveTo>
                  <a:lnTo>
                    <a:pt x="230678" y="15206"/>
                  </a:lnTo>
                  <a:cubicBezTo>
                    <a:pt x="234885" y="15206"/>
                    <a:pt x="238281" y="11810"/>
                    <a:pt x="238281" y="7603"/>
                  </a:cubicBezTo>
                  <a:cubicBezTo>
                    <a:pt x="238281" y="3396"/>
                    <a:pt x="234885" y="0"/>
                    <a:pt x="230678" y="0"/>
                  </a:cubicBezTo>
                  <a:lnTo>
                    <a:pt x="7603" y="0"/>
                  </a:lnTo>
                  <a:cubicBezTo>
                    <a:pt x="3396" y="0"/>
                    <a:pt x="0" y="3396"/>
                    <a:pt x="0" y="7603"/>
                  </a:cubicBezTo>
                  <a:cubicBezTo>
                    <a:pt x="0" y="11810"/>
                    <a:pt x="3396" y="15206"/>
                    <a:pt x="7603" y="15206"/>
                  </a:cubicBezTo>
                  <a:close/>
                </a:path>
              </a:pathLst>
            </a:custGeom>
            <a:grpFill/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  <p:grpSp>
        <p:nvGrpSpPr>
          <p:cNvPr id="750" name="Bild 3">
            <a:extLst>
              <a:ext uri="{FF2B5EF4-FFF2-40B4-BE49-F238E27FC236}">
                <a16:creationId xmlns:a16="http://schemas.microsoft.com/office/drawing/2014/main" id="{445A7D79-B1FE-ADFD-1D3F-59D4F6E7F16D}"/>
              </a:ext>
            </a:extLst>
          </p:cNvPr>
          <p:cNvGrpSpPr/>
          <p:nvPr/>
        </p:nvGrpSpPr>
        <p:grpSpPr>
          <a:xfrm>
            <a:off x="9044143" y="5412484"/>
            <a:ext cx="489614" cy="436194"/>
            <a:chOff x="8876081" y="5016615"/>
            <a:chExt cx="379774" cy="338338"/>
          </a:xfrm>
          <a:solidFill>
            <a:schemeClr val="bg1"/>
          </a:solidFill>
        </p:grpSpPr>
        <p:sp>
          <p:nvSpPr>
            <p:cNvPr id="751" name="Frihandsfigur: Form 750">
              <a:extLst>
                <a:ext uri="{FF2B5EF4-FFF2-40B4-BE49-F238E27FC236}">
                  <a16:creationId xmlns:a16="http://schemas.microsoft.com/office/drawing/2014/main" id="{3E6A830B-A21D-430E-8F1E-0230FFF96D4F}"/>
                </a:ext>
              </a:extLst>
            </p:cNvPr>
            <p:cNvSpPr/>
            <p:nvPr/>
          </p:nvSpPr>
          <p:spPr>
            <a:xfrm>
              <a:off x="9002318" y="5174164"/>
              <a:ext cx="127605" cy="127567"/>
            </a:xfrm>
            <a:custGeom>
              <a:avLst/>
              <a:gdLst>
                <a:gd name="connsiteX0" fmla="*/ 2217 w 127605"/>
                <a:gd name="connsiteY0" fmla="*/ 125286 h 127567"/>
                <a:gd name="connsiteX1" fmla="*/ 7794 w 127605"/>
                <a:gd name="connsiteY1" fmla="*/ 127567 h 127567"/>
                <a:gd name="connsiteX2" fmla="*/ 13369 w 127605"/>
                <a:gd name="connsiteY2" fmla="*/ 125286 h 127567"/>
                <a:gd name="connsiteX3" fmla="*/ 63752 w 127605"/>
                <a:gd name="connsiteY3" fmla="*/ 74903 h 127567"/>
                <a:gd name="connsiteX4" fmla="*/ 114136 w 127605"/>
                <a:gd name="connsiteY4" fmla="*/ 125286 h 127567"/>
                <a:gd name="connsiteX5" fmla="*/ 119711 w 127605"/>
                <a:gd name="connsiteY5" fmla="*/ 127567 h 127567"/>
                <a:gd name="connsiteX6" fmla="*/ 125286 w 127605"/>
                <a:gd name="connsiteY6" fmla="*/ 125286 h 127567"/>
                <a:gd name="connsiteX7" fmla="*/ 125286 w 127605"/>
                <a:gd name="connsiteY7" fmla="*/ 114186 h 127567"/>
                <a:gd name="connsiteX8" fmla="*/ 74904 w 127605"/>
                <a:gd name="connsiteY8" fmla="*/ 63803 h 127567"/>
                <a:gd name="connsiteX9" fmla="*/ 125286 w 127605"/>
                <a:gd name="connsiteY9" fmla="*/ 13419 h 127567"/>
                <a:gd name="connsiteX10" fmla="*/ 125286 w 127605"/>
                <a:gd name="connsiteY10" fmla="*/ 2319 h 127567"/>
                <a:gd name="connsiteX11" fmla="*/ 114186 w 127605"/>
                <a:gd name="connsiteY11" fmla="*/ 2319 h 127567"/>
                <a:gd name="connsiteX12" fmla="*/ 63803 w 127605"/>
                <a:gd name="connsiteY12" fmla="*/ 52702 h 127567"/>
                <a:gd name="connsiteX13" fmla="*/ 13420 w 127605"/>
                <a:gd name="connsiteY13" fmla="*/ 2319 h 127567"/>
                <a:gd name="connsiteX14" fmla="*/ 2319 w 127605"/>
                <a:gd name="connsiteY14" fmla="*/ 2319 h 127567"/>
                <a:gd name="connsiteX15" fmla="*/ 2319 w 127605"/>
                <a:gd name="connsiteY15" fmla="*/ 13419 h 127567"/>
                <a:gd name="connsiteX16" fmla="*/ 52702 w 127605"/>
                <a:gd name="connsiteY16" fmla="*/ 63803 h 127567"/>
                <a:gd name="connsiteX17" fmla="*/ 2319 w 127605"/>
                <a:gd name="connsiteY17" fmla="*/ 114186 h 127567"/>
                <a:gd name="connsiteX18" fmla="*/ 2319 w 127605"/>
                <a:gd name="connsiteY18" fmla="*/ 125286 h 127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7605" h="127567">
                  <a:moveTo>
                    <a:pt x="2217" y="125286"/>
                  </a:moveTo>
                  <a:cubicBezTo>
                    <a:pt x="3738" y="126807"/>
                    <a:pt x="5766" y="127567"/>
                    <a:pt x="7794" y="127567"/>
                  </a:cubicBezTo>
                  <a:cubicBezTo>
                    <a:pt x="9821" y="127567"/>
                    <a:pt x="11797" y="126807"/>
                    <a:pt x="13369" y="125286"/>
                  </a:cubicBezTo>
                  <a:lnTo>
                    <a:pt x="63752" y="74903"/>
                  </a:lnTo>
                  <a:lnTo>
                    <a:pt x="114136" y="125286"/>
                  </a:lnTo>
                  <a:cubicBezTo>
                    <a:pt x="115656" y="126807"/>
                    <a:pt x="117683" y="127567"/>
                    <a:pt x="119711" y="127567"/>
                  </a:cubicBezTo>
                  <a:cubicBezTo>
                    <a:pt x="121739" y="127567"/>
                    <a:pt x="123715" y="126807"/>
                    <a:pt x="125286" y="125286"/>
                  </a:cubicBezTo>
                  <a:cubicBezTo>
                    <a:pt x="128378" y="122195"/>
                    <a:pt x="128378" y="117227"/>
                    <a:pt x="125286" y="114186"/>
                  </a:cubicBezTo>
                  <a:lnTo>
                    <a:pt x="74904" y="63803"/>
                  </a:lnTo>
                  <a:lnTo>
                    <a:pt x="125286" y="13419"/>
                  </a:lnTo>
                  <a:cubicBezTo>
                    <a:pt x="128378" y="10328"/>
                    <a:pt x="128378" y="5360"/>
                    <a:pt x="125286" y="2319"/>
                  </a:cubicBezTo>
                  <a:cubicBezTo>
                    <a:pt x="122195" y="-722"/>
                    <a:pt x="117227" y="-773"/>
                    <a:pt x="114186" y="2319"/>
                  </a:cubicBezTo>
                  <a:lnTo>
                    <a:pt x="63803" y="52702"/>
                  </a:lnTo>
                  <a:lnTo>
                    <a:pt x="13420" y="2319"/>
                  </a:lnTo>
                  <a:cubicBezTo>
                    <a:pt x="10328" y="-773"/>
                    <a:pt x="5360" y="-773"/>
                    <a:pt x="2319" y="2319"/>
                  </a:cubicBezTo>
                  <a:cubicBezTo>
                    <a:pt x="-722" y="5411"/>
                    <a:pt x="-773" y="10378"/>
                    <a:pt x="2319" y="13419"/>
                  </a:cubicBezTo>
                  <a:lnTo>
                    <a:pt x="52702" y="63803"/>
                  </a:lnTo>
                  <a:lnTo>
                    <a:pt x="2319" y="114186"/>
                  </a:lnTo>
                  <a:cubicBezTo>
                    <a:pt x="-773" y="117278"/>
                    <a:pt x="-773" y="122245"/>
                    <a:pt x="2319" y="125286"/>
                  </a:cubicBezTo>
                  <a:close/>
                </a:path>
              </a:pathLst>
            </a:custGeom>
            <a:grpFill/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752" name="Frihandsfigur: Form 751">
              <a:extLst>
                <a:ext uri="{FF2B5EF4-FFF2-40B4-BE49-F238E27FC236}">
                  <a16:creationId xmlns:a16="http://schemas.microsoft.com/office/drawing/2014/main" id="{C33EE148-70DD-FB87-5B41-E572116E05E6}"/>
                </a:ext>
              </a:extLst>
            </p:cNvPr>
            <p:cNvSpPr/>
            <p:nvPr/>
          </p:nvSpPr>
          <p:spPr>
            <a:xfrm>
              <a:off x="8876081" y="5016615"/>
              <a:ext cx="379774" cy="338338"/>
            </a:xfrm>
            <a:custGeom>
              <a:avLst/>
              <a:gdLst>
                <a:gd name="connsiteX0" fmla="*/ 4878 w 379774"/>
                <a:gd name="connsiteY0" fmla="*/ 320496 h 338338"/>
                <a:gd name="connsiteX1" fmla="*/ 35798 w 379774"/>
                <a:gd name="connsiteY1" fmla="*/ 338338 h 338338"/>
                <a:gd name="connsiteX2" fmla="*/ 344028 w 379774"/>
                <a:gd name="connsiteY2" fmla="*/ 338338 h 338338"/>
                <a:gd name="connsiteX3" fmla="*/ 374947 w 379774"/>
                <a:gd name="connsiteY3" fmla="*/ 320496 h 338338"/>
                <a:gd name="connsiteX4" fmla="*/ 374947 w 379774"/>
                <a:gd name="connsiteY4" fmla="*/ 284812 h 338338"/>
                <a:gd name="connsiteX5" fmla="*/ 220807 w 379774"/>
                <a:gd name="connsiteY5" fmla="*/ 17842 h 338338"/>
                <a:gd name="connsiteX6" fmla="*/ 189887 w 379774"/>
                <a:gd name="connsiteY6" fmla="*/ 0 h 338338"/>
                <a:gd name="connsiteX7" fmla="*/ 158968 w 379774"/>
                <a:gd name="connsiteY7" fmla="*/ 17842 h 338338"/>
                <a:gd name="connsiteX8" fmla="*/ 4828 w 379774"/>
                <a:gd name="connsiteY8" fmla="*/ 284812 h 338338"/>
                <a:gd name="connsiteX9" fmla="*/ 4828 w 379774"/>
                <a:gd name="connsiteY9" fmla="*/ 320496 h 338338"/>
                <a:gd name="connsiteX10" fmla="*/ 18058 w 379774"/>
                <a:gd name="connsiteY10" fmla="*/ 292415 h 338338"/>
                <a:gd name="connsiteX11" fmla="*/ 172197 w 379774"/>
                <a:gd name="connsiteY11" fmla="*/ 25445 h 338338"/>
                <a:gd name="connsiteX12" fmla="*/ 189938 w 379774"/>
                <a:gd name="connsiteY12" fmla="*/ 15206 h 338338"/>
                <a:gd name="connsiteX13" fmla="*/ 207679 w 379774"/>
                <a:gd name="connsiteY13" fmla="*/ 25445 h 338338"/>
                <a:gd name="connsiteX14" fmla="*/ 361819 w 379774"/>
                <a:gd name="connsiteY14" fmla="*/ 292415 h 338338"/>
                <a:gd name="connsiteX15" fmla="*/ 361819 w 379774"/>
                <a:gd name="connsiteY15" fmla="*/ 312893 h 338338"/>
                <a:gd name="connsiteX16" fmla="*/ 344078 w 379774"/>
                <a:gd name="connsiteY16" fmla="*/ 323132 h 338338"/>
                <a:gd name="connsiteX17" fmla="*/ 35849 w 379774"/>
                <a:gd name="connsiteY17" fmla="*/ 323132 h 338338"/>
                <a:gd name="connsiteX18" fmla="*/ 18108 w 379774"/>
                <a:gd name="connsiteY18" fmla="*/ 312893 h 338338"/>
                <a:gd name="connsiteX19" fmla="*/ 18108 w 379774"/>
                <a:gd name="connsiteY19" fmla="*/ 292415 h 338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79774" h="338338">
                  <a:moveTo>
                    <a:pt x="4878" y="320496"/>
                  </a:moveTo>
                  <a:cubicBezTo>
                    <a:pt x="11316" y="331698"/>
                    <a:pt x="22873" y="338338"/>
                    <a:pt x="35798" y="338338"/>
                  </a:cubicBezTo>
                  <a:lnTo>
                    <a:pt x="344028" y="338338"/>
                  </a:lnTo>
                  <a:cubicBezTo>
                    <a:pt x="356953" y="338338"/>
                    <a:pt x="368509" y="331647"/>
                    <a:pt x="374947" y="320496"/>
                  </a:cubicBezTo>
                  <a:cubicBezTo>
                    <a:pt x="381384" y="309294"/>
                    <a:pt x="381384" y="295964"/>
                    <a:pt x="374947" y="284812"/>
                  </a:cubicBezTo>
                  <a:lnTo>
                    <a:pt x="220807" y="17842"/>
                  </a:lnTo>
                  <a:cubicBezTo>
                    <a:pt x="214370" y="6640"/>
                    <a:pt x="202813" y="0"/>
                    <a:pt x="189887" y="0"/>
                  </a:cubicBezTo>
                  <a:cubicBezTo>
                    <a:pt x="176962" y="0"/>
                    <a:pt x="165405" y="6691"/>
                    <a:pt x="158968" y="17842"/>
                  </a:cubicBezTo>
                  <a:lnTo>
                    <a:pt x="4828" y="284812"/>
                  </a:lnTo>
                  <a:cubicBezTo>
                    <a:pt x="-1609" y="296014"/>
                    <a:pt x="-1609" y="309345"/>
                    <a:pt x="4828" y="320496"/>
                  </a:cubicBezTo>
                  <a:close/>
                  <a:moveTo>
                    <a:pt x="18058" y="292415"/>
                  </a:moveTo>
                  <a:lnTo>
                    <a:pt x="172197" y="25445"/>
                  </a:lnTo>
                  <a:cubicBezTo>
                    <a:pt x="175897" y="19008"/>
                    <a:pt x="182538" y="15206"/>
                    <a:pt x="189938" y="15206"/>
                  </a:cubicBezTo>
                  <a:cubicBezTo>
                    <a:pt x="197339" y="15206"/>
                    <a:pt x="203978" y="19058"/>
                    <a:pt x="207679" y="25445"/>
                  </a:cubicBezTo>
                  <a:lnTo>
                    <a:pt x="361819" y="292415"/>
                  </a:lnTo>
                  <a:cubicBezTo>
                    <a:pt x="365519" y="298853"/>
                    <a:pt x="365519" y="306506"/>
                    <a:pt x="361819" y="312893"/>
                  </a:cubicBezTo>
                  <a:cubicBezTo>
                    <a:pt x="358119" y="319330"/>
                    <a:pt x="351479" y="323132"/>
                    <a:pt x="344078" y="323132"/>
                  </a:cubicBezTo>
                  <a:lnTo>
                    <a:pt x="35849" y="323132"/>
                  </a:lnTo>
                  <a:cubicBezTo>
                    <a:pt x="28448" y="323132"/>
                    <a:pt x="21808" y="319280"/>
                    <a:pt x="18108" y="312893"/>
                  </a:cubicBezTo>
                  <a:cubicBezTo>
                    <a:pt x="14408" y="306456"/>
                    <a:pt x="14408" y="298802"/>
                    <a:pt x="18108" y="292415"/>
                  </a:cubicBezTo>
                  <a:close/>
                </a:path>
              </a:pathLst>
            </a:custGeom>
            <a:grpFill/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  <p:grpSp>
        <p:nvGrpSpPr>
          <p:cNvPr id="831" name="Bild 3">
            <a:extLst>
              <a:ext uri="{FF2B5EF4-FFF2-40B4-BE49-F238E27FC236}">
                <a16:creationId xmlns:a16="http://schemas.microsoft.com/office/drawing/2014/main" id="{090CB81D-B8A9-68D7-20DA-3ACCD779C740}"/>
              </a:ext>
            </a:extLst>
          </p:cNvPr>
          <p:cNvGrpSpPr/>
          <p:nvPr/>
        </p:nvGrpSpPr>
        <p:grpSpPr>
          <a:xfrm>
            <a:off x="4170810" y="5345968"/>
            <a:ext cx="371586" cy="569226"/>
            <a:chOff x="3039294" y="5554165"/>
            <a:chExt cx="288224" cy="441526"/>
          </a:xfrm>
          <a:solidFill>
            <a:schemeClr val="bg1"/>
          </a:solidFill>
        </p:grpSpPr>
        <p:sp>
          <p:nvSpPr>
            <p:cNvPr id="832" name="Frihandsfigur: Form 831">
              <a:extLst>
                <a:ext uri="{FF2B5EF4-FFF2-40B4-BE49-F238E27FC236}">
                  <a16:creationId xmlns:a16="http://schemas.microsoft.com/office/drawing/2014/main" id="{45989017-51C6-52C4-2841-8C8583800465}"/>
                </a:ext>
              </a:extLst>
            </p:cNvPr>
            <p:cNvSpPr/>
            <p:nvPr/>
          </p:nvSpPr>
          <p:spPr>
            <a:xfrm>
              <a:off x="3149588" y="5773962"/>
              <a:ext cx="21261" cy="46352"/>
            </a:xfrm>
            <a:custGeom>
              <a:avLst/>
              <a:gdLst>
                <a:gd name="connsiteX0" fmla="*/ 13584 w 21261"/>
                <a:gd name="connsiteY0" fmla="*/ 46352 h 46352"/>
                <a:gd name="connsiteX1" fmla="*/ 18754 w 21261"/>
                <a:gd name="connsiteY1" fmla="*/ 44325 h 46352"/>
                <a:gd name="connsiteX2" fmla="*/ 19261 w 21261"/>
                <a:gd name="connsiteY2" fmla="*/ 33630 h 46352"/>
                <a:gd name="connsiteX3" fmla="*/ 15206 w 21261"/>
                <a:gd name="connsiteY3" fmla="*/ 23188 h 46352"/>
                <a:gd name="connsiteX4" fmla="*/ 19211 w 21261"/>
                <a:gd name="connsiteY4" fmla="*/ 12797 h 46352"/>
                <a:gd name="connsiteX5" fmla="*/ 18856 w 21261"/>
                <a:gd name="connsiteY5" fmla="*/ 2051 h 46352"/>
                <a:gd name="connsiteX6" fmla="*/ 8110 w 21261"/>
                <a:gd name="connsiteY6" fmla="*/ 2406 h 46352"/>
                <a:gd name="connsiteX7" fmla="*/ 0 w 21261"/>
                <a:gd name="connsiteY7" fmla="*/ 23188 h 46352"/>
                <a:gd name="connsiteX8" fmla="*/ 8110 w 21261"/>
                <a:gd name="connsiteY8" fmla="*/ 43970 h 46352"/>
                <a:gd name="connsiteX9" fmla="*/ 13635 w 21261"/>
                <a:gd name="connsiteY9" fmla="*/ 46352 h 46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261" h="46352">
                  <a:moveTo>
                    <a:pt x="13584" y="46352"/>
                  </a:moveTo>
                  <a:cubicBezTo>
                    <a:pt x="15409" y="46352"/>
                    <a:pt x="17284" y="45693"/>
                    <a:pt x="18754" y="44325"/>
                  </a:cubicBezTo>
                  <a:cubicBezTo>
                    <a:pt x="21846" y="41486"/>
                    <a:pt x="22049" y="36721"/>
                    <a:pt x="19261" y="33630"/>
                  </a:cubicBezTo>
                  <a:cubicBezTo>
                    <a:pt x="19261" y="33630"/>
                    <a:pt x="15206" y="29017"/>
                    <a:pt x="15206" y="23188"/>
                  </a:cubicBezTo>
                  <a:cubicBezTo>
                    <a:pt x="15206" y="17359"/>
                    <a:pt x="19261" y="12797"/>
                    <a:pt x="19211" y="12797"/>
                  </a:cubicBezTo>
                  <a:cubicBezTo>
                    <a:pt x="22100" y="9705"/>
                    <a:pt x="21897" y="4941"/>
                    <a:pt x="18856" y="2051"/>
                  </a:cubicBezTo>
                  <a:cubicBezTo>
                    <a:pt x="15764" y="-838"/>
                    <a:pt x="10948" y="-635"/>
                    <a:pt x="8110" y="2406"/>
                  </a:cubicBezTo>
                  <a:cubicBezTo>
                    <a:pt x="7299" y="3319"/>
                    <a:pt x="0" y="11429"/>
                    <a:pt x="0" y="23188"/>
                  </a:cubicBezTo>
                  <a:cubicBezTo>
                    <a:pt x="0" y="34948"/>
                    <a:pt x="7299" y="43057"/>
                    <a:pt x="8110" y="43970"/>
                  </a:cubicBezTo>
                  <a:cubicBezTo>
                    <a:pt x="9580" y="45541"/>
                    <a:pt x="11607" y="46352"/>
                    <a:pt x="13635" y="46352"/>
                  </a:cubicBezTo>
                  <a:close/>
                </a:path>
              </a:pathLst>
            </a:custGeom>
            <a:grpFill/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833" name="Frihandsfigur: Form 832">
              <a:extLst>
                <a:ext uri="{FF2B5EF4-FFF2-40B4-BE49-F238E27FC236}">
                  <a16:creationId xmlns:a16="http://schemas.microsoft.com/office/drawing/2014/main" id="{99820348-CE1D-CDF8-2933-2E0C495342EC}"/>
                </a:ext>
              </a:extLst>
            </p:cNvPr>
            <p:cNvSpPr/>
            <p:nvPr/>
          </p:nvSpPr>
          <p:spPr>
            <a:xfrm>
              <a:off x="3195892" y="5773923"/>
              <a:ext cx="21261" cy="46390"/>
            </a:xfrm>
            <a:custGeom>
              <a:avLst/>
              <a:gdLst>
                <a:gd name="connsiteX0" fmla="*/ 2406 w 21261"/>
                <a:gd name="connsiteY0" fmla="*/ 44363 h 46390"/>
                <a:gd name="connsiteX1" fmla="*/ 7576 w 21261"/>
                <a:gd name="connsiteY1" fmla="*/ 46390 h 46390"/>
                <a:gd name="connsiteX2" fmla="*/ 13152 w 21261"/>
                <a:gd name="connsiteY2" fmla="*/ 43957 h 46390"/>
                <a:gd name="connsiteX3" fmla="*/ 21262 w 21261"/>
                <a:gd name="connsiteY3" fmla="*/ 23175 h 46390"/>
                <a:gd name="connsiteX4" fmla="*/ 13152 w 21261"/>
                <a:gd name="connsiteY4" fmla="*/ 2394 h 46390"/>
                <a:gd name="connsiteX5" fmla="*/ 2507 w 21261"/>
                <a:gd name="connsiteY5" fmla="*/ 1988 h 46390"/>
                <a:gd name="connsiteX6" fmla="*/ 2001 w 21261"/>
                <a:gd name="connsiteY6" fmla="*/ 12683 h 46390"/>
                <a:gd name="connsiteX7" fmla="*/ 6056 w 21261"/>
                <a:gd name="connsiteY7" fmla="*/ 23125 h 46390"/>
                <a:gd name="connsiteX8" fmla="*/ 2051 w 21261"/>
                <a:gd name="connsiteY8" fmla="*/ 33516 h 46390"/>
                <a:gd name="connsiteX9" fmla="*/ 2406 w 21261"/>
                <a:gd name="connsiteY9" fmla="*/ 44262 h 46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261" h="46390">
                  <a:moveTo>
                    <a:pt x="2406" y="44363"/>
                  </a:moveTo>
                  <a:cubicBezTo>
                    <a:pt x="3876" y="45731"/>
                    <a:pt x="5752" y="46390"/>
                    <a:pt x="7576" y="46390"/>
                  </a:cubicBezTo>
                  <a:cubicBezTo>
                    <a:pt x="9604" y="46390"/>
                    <a:pt x="11631" y="45579"/>
                    <a:pt x="13152" y="43957"/>
                  </a:cubicBezTo>
                  <a:cubicBezTo>
                    <a:pt x="13963" y="43045"/>
                    <a:pt x="21262" y="34935"/>
                    <a:pt x="21262" y="23175"/>
                  </a:cubicBezTo>
                  <a:cubicBezTo>
                    <a:pt x="21262" y="11416"/>
                    <a:pt x="13963" y="3306"/>
                    <a:pt x="13152" y="2394"/>
                  </a:cubicBezTo>
                  <a:cubicBezTo>
                    <a:pt x="10314" y="-648"/>
                    <a:pt x="5549" y="-800"/>
                    <a:pt x="2507" y="1988"/>
                  </a:cubicBezTo>
                  <a:cubicBezTo>
                    <a:pt x="-584" y="4827"/>
                    <a:pt x="-787" y="9591"/>
                    <a:pt x="2001" y="12683"/>
                  </a:cubicBezTo>
                  <a:cubicBezTo>
                    <a:pt x="2001" y="12683"/>
                    <a:pt x="6056" y="17296"/>
                    <a:pt x="6056" y="23125"/>
                  </a:cubicBezTo>
                  <a:cubicBezTo>
                    <a:pt x="6056" y="28954"/>
                    <a:pt x="2001" y="33516"/>
                    <a:pt x="2051" y="33516"/>
                  </a:cubicBezTo>
                  <a:cubicBezTo>
                    <a:pt x="-838" y="36608"/>
                    <a:pt x="-635" y="41372"/>
                    <a:pt x="2406" y="44262"/>
                  </a:cubicBezTo>
                  <a:close/>
                </a:path>
              </a:pathLst>
            </a:custGeom>
            <a:grpFill/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834" name="Frihandsfigur: Form 833">
              <a:extLst>
                <a:ext uri="{FF2B5EF4-FFF2-40B4-BE49-F238E27FC236}">
                  <a16:creationId xmlns:a16="http://schemas.microsoft.com/office/drawing/2014/main" id="{5F444081-7A1D-B50A-50AA-C4AA7F91A9F8}"/>
                </a:ext>
              </a:extLst>
            </p:cNvPr>
            <p:cNvSpPr/>
            <p:nvPr/>
          </p:nvSpPr>
          <p:spPr>
            <a:xfrm>
              <a:off x="3039294" y="5554165"/>
              <a:ext cx="288224" cy="441526"/>
            </a:xfrm>
            <a:custGeom>
              <a:avLst/>
              <a:gdLst>
                <a:gd name="connsiteX0" fmla="*/ 49 w 288224"/>
                <a:gd name="connsiteY0" fmla="*/ 383996 h 441526"/>
                <a:gd name="connsiteX1" fmla="*/ 150 w 288224"/>
                <a:gd name="connsiteY1" fmla="*/ 384301 h 441526"/>
                <a:gd name="connsiteX2" fmla="*/ 454 w 288224"/>
                <a:gd name="connsiteY2" fmla="*/ 385314 h 441526"/>
                <a:gd name="connsiteX3" fmla="*/ 1012 w 288224"/>
                <a:gd name="connsiteY3" fmla="*/ 386429 h 441526"/>
                <a:gd name="connsiteX4" fmla="*/ 1012 w 288224"/>
                <a:gd name="connsiteY4" fmla="*/ 386531 h 441526"/>
                <a:gd name="connsiteX5" fmla="*/ 1063 w 288224"/>
                <a:gd name="connsiteY5" fmla="*/ 386632 h 441526"/>
                <a:gd name="connsiteX6" fmla="*/ 1063 w 288224"/>
                <a:gd name="connsiteY6" fmla="*/ 386632 h 441526"/>
                <a:gd name="connsiteX7" fmla="*/ 144001 w 288224"/>
                <a:gd name="connsiteY7" fmla="*/ 441526 h 441526"/>
                <a:gd name="connsiteX8" fmla="*/ 287041 w 288224"/>
                <a:gd name="connsiteY8" fmla="*/ 386480 h 441526"/>
                <a:gd name="connsiteX9" fmla="*/ 287294 w 288224"/>
                <a:gd name="connsiteY9" fmla="*/ 385872 h 441526"/>
                <a:gd name="connsiteX10" fmla="*/ 287750 w 288224"/>
                <a:gd name="connsiteY10" fmla="*/ 385061 h 441526"/>
                <a:gd name="connsiteX11" fmla="*/ 287953 w 288224"/>
                <a:gd name="connsiteY11" fmla="*/ 384250 h 441526"/>
                <a:gd name="connsiteX12" fmla="*/ 288054 w 288224"/>
                <a:gd name="connsiteY12" fmla="*/ 383844 h 441526"/>
                <a:gd name="connsiteX13" fmla="*/ 288156 w 288224"/>
                <a:gd name="connsiteY13" fmla="*/ 381614 h 441526"/>
                <a:gd name="connsiteX14" fmla="*/ 288105 w 288224"/>
                <a:gd name="connsiteY14" fmla="*/ 381209 h 441526"/>
                <a:gd name="connsiteX15" fmla="*/ 287446 w 288224"/>
                <a:gd name="connsiteY15" fmla="*/ 379029 h 441526"/>
                <a:gd name="connsiteX16" fmla="*/ 287294 w 288224"/>
                <a:gd name="connsiteY16" fmla="*/ 378776 h 441526"/>
                <a:gd name="connsiteX17" fmla="*/ 285774 w 288224"/>
                <a:gd name="connsiteY17" fmla="*/ 376799 h 441526"/>
                <a:gd name="connsiteX18" fmla="*/ 213645 w 288224"/>
                <a:gd name="connsiteY18" fmla="*/ 242832 h 441526"/>
                <a:gd name="connsiteX19" fmla="*/ 285774 w 288224"/>
                <a:gd name="connsiteY19" fmla="*/ 108865 h 441526"/>
                <a:gd name="connsiteX20" fmla="*/ 285875 w 288224"/>
                <a:gd name="connsiteY20" fmla="*/ 108764 h 441526"/>
                <a:gd name="connsiteX21" fmla="*/ 287446 w 288224"/>
                <a:gd name="connsiteY21" fmla="*/ 106686 h 441526"/>
                <a:gd name="connsiteX22" fmla="*/ 287497 w 288224"/>
                <a:gd name="connsiteY22" fmla="*/ 106534 h 441526"/>
                <a:gd name="connsiteX23" fmla="*/ 288207 w 288224"/>
                <a:gd name="connsiteY23" fmla="*/ 104050 h 441526"/>
                <a:gd name="connsiteX24" fmla="*/ 288207 w 288224"/>
                <a:gd name="connsiteY24" fmla="*/ 104000 h 441526"/>
                <a:gd name="connsiteX25" fmla="*/ 288004 w 288224"/>
                <a:gd name="connsiteY25" fmla="*/ 101465 h 441526"/>
                <a:gd name="connsiteX26" fmla="*/ 287953 w 288224"/>
                <a:gd name="connsiteY26" fmla="*/ 101212 h 441526"/>
                <a:gd name="connsiteX27" fmla="*/ 287294 w 288224"/>
                <a:gd name="connsiteY27" fmla="*/ 99640 h 441526"/>
                <a:gd name="connsiteX28" fmla="*/ 286838 w 288224"/>
                <a:gd name="connsiteY28" fmla="*/ 98982 h 441526"/>
                <a:gd name="connsiteX29" fmla="*/ 286737 w 288224"/>
                <a:gd name="connsiteY29" fmla="*/ 98779 h 441526"/>
                <a:gd name="connsiteX30" fmla="*/ 150540 w 288224"/>
                <a:gd name="connsiteY30" fmla="*/ 66136 h 441526"/>
                <a:gd name="connsiteX31" fmla="*/ 179026 w 288224"/>
                <a:gd name="connsiteY31" fmla="*/ 14232 h 441526"/>
                <a:gd name="connsiteX32" fmla="*/ 181966 w 288224"/>
                <a:gd name="connsiteY32" fmla="*/ 3892 h 441526"/>
                <a:gd name="connsiteX33" fmla="*/ 171626 w 288224"/>
                <a:gd name="connsiteY33" fmla="*/ 952 h 441526"/>
                <a:gd name="connsiteX34" fmla="*/ 135232 w 288224"/>
                <a:gd name="connsiteY34" fmla="*/ 65072 h 441526"/>
                <a:gd name="connsiteX35" fmla="*/ 1620 w 288224"/>
                <a:gd name="connsiteY35" fmla="*/ 98576 h 441526"/>
                <a:gd name="connsiteX36" fmla="*/ 1620 w 288224"/>
                <a:gd name="connsiteY36" fmla="*/ 98576 h 441526"/>
                <a:gd name="connsiteX37" fmla="*/ 1468 w 288224"/>
                <a:gd name="connsiteY37" fmla="*/ 98779 h 441526"/>
                <a:gd name="connsiteX38" fmla="*/ 1367 w 288224"/>
                <a:gd name="connsiteY38" fmla="*/ 98931 h 441526"/>
                <a:gd name="connsiteX39" fmla="*/ 809 w 288224"/>
                <a:gd name="connsiteY39" fmla="*/ 99792 h 441526"/>
                <a:gd name="connsiteX40" fmla="*/ 252 w 288224"/>
                <a:gd name="connsiteY40" fmla="*/ 101262 h 441526"/>
                <a:gd name="connsiteX41" fmla="*/ 252 w 288224"/>
                <a:gd name="connsiteY41" fmla="*/ 101313 h 441526"/>
                <a:gd name="connsiteX42" fmla="*/ 49 w 288224"/>
                <a:gd name="connsiteY42" fmla="*/ 103847 h 441526"/>
                <a:gd name="connsiteX43" fmla="*/ 49 w 288224"/>
                <a:gd name="connsiteY43" fmla="*/ 104050 h 441526"/>
                <a:gd name="connsiteX44" fmla="*/ 708 w 288224"/>
                <a:gd name="connsiteY44" fmla="*/ 106432 h 441526"/>
                <a:gd name="connsiteX45" fmla="*/ 809 w 288224"/>
                <a:gd name="connsiteY45" fmla="*/ 106737 h 441526"/>
                <a:gd name="connsiteX46" fmla="*/ 2279 w 288224"/>
                <a:gd name="connsiteY46" fmla="*/ 108764 h 441526"/>
                <a:gd name="connsiteX47" fmla="*/ 2381 w 288224"/>
                <a:gd name="connsiteY47" fmla="*/ 108916 h 441526"/>
                <a:gd name="connsiteX48" fmla="*/ 74509 w 288224"/>
                <a:gd name="connsiteY48" fmla="*/ 242883 h 441526"/>
                <a:gd name="connsiteX49" fmla="*/ 2381 w 288224"/>
                <a:gd name="connsiteY49" fmla="*/ 376849 h 441526"/>
                <a:gd name="connsiteX50" fmla="*/ 2381 w 288224"/>
                <a:gd name="connsiteY50" fmla="*/ 376900 h 441526"/>
                <a:gd name="connsiteX51" fmla="*/ 961 w 288224"/>
                <a:gd name="connsiteY51" fmla="*/ 378776 h 441526"/>
                <a:gd name="connsiteX52" fmla="*/ 758 w 288224"/>
                <a:gd name="connsiteY52" fmla="*/ 379080 h 441526"/>
                <a:gd name="connsiteX53" fmla="*/ 100 w 288224"/>
                <a:gd name="connsiteY53" fmla="*/ 381209 h 441526"/>
                <a:gd name="connsiteX54" fmla="*/ 100 w 288224"/>
                <a:gd name="connsiteY54" fmla="*/ 381614 h 441526"/>
                <a:gd name="connsiteX55" fmla="*/ 201 w 288224"/>
                <a:gd name="connsiteY55" fmla="*/ 383895 h 441526"/>
                <a:gd name="connsiteX56" fmla="*/ 20121 w 288224"/>
                <a:gd name="connsiteY56" fmla="*/ 385770 h 441526"/>
                <a:gd name="connsiteX57" fmla="*/ 52156 w 288224"/>
                <a:gd name="connsiteY57" fmla="*/ 373200 h 441526"/>
                <a:gd name="connsiteX58" fmla="*/ 103350 w 288224"/>
                <a:gd name="connsiteY58" fmla="*/ 369398 h 441526"/>
                <a:gd name="connsiteX59" fmla="*/ 118455 w 288224"/>
                <a:gd name="connsiteY59" fmla="*/ 372845 h 441526"/>
                <a:gd name="connsiteX60" fmla="*/ 164174 w 288224"/>
                <a:gd name="connsiteY60" fmla="*/ 372845 h 441526"/>
                <a:gd name="connsiteX61" fmla="*/ 180547 w 288224"/>
                <a:gd name="connsiteY61" fmla="*/ 369094 h 441526"/>
                <a:gd name="connsiteX62" fmla="*/ 229663 w 288224"/>
                <a:gd name="connsiteY62" fmla="*/ 372085 h 441526"/>
                <a:gd name="connsiteX63" fmla="*/ 267830 w 288224"/>
                <a:gd name="connsiteY63" fmla="*/ 385923 h 441526"/>
                <a:gd name="connsiteX64" fmla="*/ 144052 w 288224"/>
                <a:gd name="connsiteY64" fmla="*/ 426320 h 441526"/>
                <a:gd name="connsiteX65" fmla="*/ 20121 w 288224"/>
                <a:gd name="connsiteY65" fmla="*/ 385669 h 441526"/>
                <a:gd name="connsiteX66" fmla="*/ 139845 w 288224"/>
                <a:gd name="connsiteY66" fmla="*/ 84688 h 441526"/>
                <a:gd name="connsiteX67" fmla="*/ 140909 w 288224"/>
                <a:gd name="connsiteY67" fmla="*/ 85194 h 441526"/>
                <a:gd name="connsiteX68" fmla="*/ 141669 w 288224"/>
                <a:gd name="connsiteY68" fmla="*/ 85549 h 441526"/>
                <a:gd name="connsiteX69" fmla="*/ 143849 w 288224"/>
                <a:gd name="connsiteY69" fmla="*/ 85904 h 441526"/>
                <a:gd name="connsiteX70" fmla="*/ 144052 w 288224"/>
                <a:gd name="connsiteY70" fmla="*/ 85904 h 441526"/>
                <a:gd name="connsiteX71" fmla="*/ 145674 w 288224"/>
                <a:gd name="connsiteY71" fmla="*/ 85701 h 441526"/>
                <a:gd name="connsiteX72" fmla="*/ 146028 w 288224"/>
                <a:gd name="connsiteY72" fmla="*/ 85600 h 441526"/>
                <a:gd name="connsiteX73" fmla="*/ 146434 w 288224"/>
                <a:gd name="connsiteY73" fmla="*/ 85448 h 441526"/>
                <a:gd name="connsiteX74" fmla="*/ 147955 w 288224"/>
                <a:gd name="connsiteY74" fmla="*/ 84738 h 441526"/>
                <a:gd name="connsiteX75" fmla="*/ 148157 w 288224"/>
                <a:gd name="connsiteY75" fmla="*/ 84637 h 441526"/>
                <a:gd name="connsiteX76" fmla="*/ 268945 w 288224"/>
                <a:gd name="connsiteY76" fmla="*/ 101161 h 441526"/>
                <a:gd name="connsiteX77" fmla="*/ 238330 w 288224"/>
                <a:gd name="connsiteY77" fmla="*/ 118192 h 441526"/>
                <a:gd name="connsiteX78" fmla="*/ 179381 w 288224"/>
                <a:gd name="connsiteY78" fmla="*/ 126707 h 441526"/>
                <a:gd name="connsiteX79" fmla="*/ 168483 w 288224"/>
                <a:gd name="connsiteY79" fmla="*/ 124224 h 441526"/>
                <a:gd name="connsiteX80" fmla="*/ 124892 w 288224"/>
                <a:gd name="connsiteY80" fmla="*/ 124224 h 441526"/>
                <a:gd name="connsiteX81" fmla="*/ 112372 w 288224"/>
                <a:gd name="connsiteY81" fmla="*/ 127113 h 441526"/>
                <a:gd name="connsiteX82" fmla="*/ 55805 w 288224"/>
                <a:gd name="connsiteY82" fmla="*/ 119865 h 441526"/>
                <a:gd name="connsiteX83" fmla="*/ 19158 w 288224"/>
                <a:gd name="connsiteY83" fmla="*/ 100958 h 441526"/>
                <a:gd name="connsiteX84" fmla="*/ 139743 w 288224"/>
                <a:gd name="connsiteY84" fmla="*/ 84637 h 441526"/>
                <a:gd name="connsiteX85" fmla="*/ 44046 w 288224"/>
                <a:gd name="connsiteY85" fmla="*/ 130864 h 441526"/>
                <a:gd name="connsiteX86" fmla="*/ 48911 w 288224"/>
                <a:gd name="connsiteY86" fmla="*/ 133347 h 441526"/>
                <a:gd name="connsiteX87" fmla="*/ 94175 w 288224"/>
                <a:gd name="connsiteY87" fmla="*/ 144346 h 441526"/>
                <a:gd name="connsiteX88" fmla="*/ 115870 w 288224"/>
                <a:gd name="connsiteY88" fmla="*/ 141914 h 441526"/>
                <a:gd name="connsiteX89" fmla="*/ 128389 w 288224"/>
                <a:gd name="connsiteY89" fmla="*/ 139024 h 441526"/>
                <a:gd name="connsiteX90" fmla="*/ 165188 w 288224"/>
                <a:gd name="connsiteY90" fmla="*/ 139024 h 441526"/>
                <a:gd name="connsiteX91" fmla="*/ 176086 w 288224"/>
                <a:gd name="connsiteY91" fmla="*/ 141508 h 441526"/>
                <a:gd name="connsiteX92" fmla="*/ 241929 w 288224"/>
                <a:gd name="connsiteY92" fmla="*/ 133398 h 441526"/>
                <a:gd name="connsiteX93" fmla="*/ 198439 w 288224"/>
                <a:gd name="connsiteY93" fmla="*/ 242933 h 441526"/>
                <a:gd name="connsiteX94" fmla="*/ 251610 w 288224"/>
                <a:gd name="connsiteY94" fmla="*/ 363873 h 441526"/>
                <a:gd name="connsiteX95" fmla="*/ 234883 w 288224"/>
                <a:gd name="connsiteY95" fmla="*/ 357791 h 441526"/>
                <a:gd name="connsiteX96" fmla="*/ 177150 w 288224"/>
                <a:gd name="connsiteY96" fmla="*/ 354243 h 441526"/>
                <a:gd name="connsiteX97" fmla="*/ 160779 w 288224"/>
                <a:gd name="connsiteY97" fmla="*/ 357994 h 441526"/>
                <a:gd name="connsiteX98" fmla="*/ 121851 w 288224"/>
                <a:gd name="connsiteY98" fmla="*/ 357994 h 441526"/>
                <a:gd name="connsiteX99" fmla="*/ 106746 w 288224"/>
                <a:gd name="connsiteY99" fmla="*/ 354547 h 441526"/>
                <a:gd name="connsiteX100" fmla="*/ 46631 w 288224"/>
                <a:gd name="connsiteY100" fmla="*/ 359008 h 441526"/>
                <a:gd name="connsiteX101" fmla="*/ 37710 w 288224"/>
                <a:gd name="connsiteY101" fmla="*/ 362505 h 441526"/>
                <a:gd name="connsiteX102" fmla="*/ 89664 w 288224"/>
                <a:gd name="connsiteY102" fmla="*/ 242933 h 441526"/>
                <a:gd name="connsiteX103" fmla="*/ 44096 w 288224"/>
                <a:gd name="connsiteY103" fmla="*/ 130813 h 441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</a:cxnLst>
              <a:rect l="l" t="t" r="r" b="b"/>
              <a:pathLst>
                <a:path w="288224" h="441526">
                  <a:moveTo>
                    <a:pt x="49" y="383996"/>
                  </a:moveTo>
                  <a:cubicBezTo>
                    <a:pt x="49" y="383996"/>
                    <a:pt x="100" y="384199"/>
                    <a:pt x="150" y="384301"/>
                  </a:cubicBezTo>
                  <a:cubicBezTo>
                    <a:pt x="252" y="384655"/>
                    <a:pt x="302" y="384960"/>
                    <a:pt x="454" y="385314"/>
                  </a:cubicBezTo>
                  <a:cubicBezTo>
                    <a:pt x="606" y="385720"/>
                    <a:pt x="809" y="386074"/>
                    <a:pt x="1012" y="386429"/>
                  </a:cubicBezTo>
                  <a:cubicBezTo>
                    <a:pt x="1012" y="386429"/>
                    <a:pt x="1012" y="386531"/>
                    <a:pt x="1012" y="386531"/>
                  </a:cubicBezTo>
                  <a:cubicBezTo>
                    <a:pt x="1012" y="386531"/>
                    <a:pt x="1012" y="386582"/>
                    <a:pt x="1063" y="386632"/>
                  </a:cubicBezTo>
                  <a:cubicBezTo>
                    <a:pt x="1063" y="386632"/>
                    <a:pt x="1063" y="386632"/>
                    <a:pt x="1063" y="386632"/>
                  </a:cubicBezTo>
                  <a:cubicBezTo>
                    <a:pt x="3242" y="390079"/>
                    <a:pt x="37862" y="441526"/>
                    <a:pt x="144001" y="441526"/>
                  </a:cubicBezTo>
                  <a:cubicBezTo>
                    <a:pt x="250140" y="441526"/>
                    <a:pt x="285622" y="388710"/>
                    <a:pt x="287041" y="386480"/>
                  </a:cubicBezTo>
                  <a:cubicBezTo>
                    <a:pt x="287142" y="386277"/>
                    <a:pt x="287193" y="386074"/>
                    <a:pt x="287294" y="385872"/>
                  </a:cubicBezTo>
                  <a:cubicBezTo>
                    <a:pt x="287446" y="385618"/>
                    <a:pt x="287649" y="385365"/>
                    <a:pt x="287750" y="385061"/>
                  </a:cubicBezTo>
                  <a:cubicBezTo>
                    <a:pt x="287852" y="384807"/>
                    <a:pt x="287903" y="384503"/>
                    <a:pt x="287953" y="384250"/>
                  </a:cubicBezTo>
                  <a:cubicBezTo>
                    <a:pt x="287953" y="384098"/>
                    <a:pt x="288004" y="383996"/>
                    <a:pt x="288054" y="383844"/>
                  </a:cubicBezTo>
                  <a:cubicBezTo>
                    <a:pt x="288207" y="383084"/>
                    <a:pt x="288207" y="382324"/>
                    <a:pt x="288156" y="381614"/>
                  </a:cubicBezTo>
                  <a:cubicBezTo>
                    <a:pt x="288156" y="381462"/>
                    <a:pt x="288156" y="381361"/>
                    <a:pt x="288105" y="381209"/>
                  </a:cubicBezTo>
                  <a:cubicBezTo>
                    <a:pt x="288004" y="380448"/>
                    <a:pt x="287750" y="379739"/>
                    <a:pt x="287446" y="379029"/>
                  </a:cubicBezTo>
                  <a:cubicBezTo>
                    <a:pt x="287446" y="378928"/>
                    <a:pt x="287345" y="378877"/>
                    <a:pt x="287294" y="378776"/>
                  </a:cubicBezTo>
                  <a:cubicBezTo>
                    <a:pt x="286889" y="378066"/>
                    <a:pt x="286432" y="377356"/>
                    <a:pt x="285774" y="376799"/>
                  </a:cubicBezTo>
                  <a:cubicBezTo>
                    <a:pt x="237266" y="331789"/>
                    <a:pt x="213645" y="287995"/>
                    <a:pt x="213645" y="242832"/>
                  </a:cubicBezTo>
                  <a:cubicBezTo>
                    <a:pt x="213645" y="197670"/>
                    <a:pt x="237266" y="153876"/>
                    <a:pt x="285774" y="108865"/>
                  </a:cubicBezTo>
                  <a:cubicBezTo>
                    <a:pt x="285774" y="108865"/>
                    <a:pt x="285824" y="108764"/>
                    <a:pt x="285875" y="108764"/>
                  </a:cubicBezTo>
                  <a:cubicBezTo>
                    <a:pt x="286534" y="108156"/>
                    <a:pt x="287041" y="107446"/>
                    <a:pt x="287446" y="106686"/>
                  </a:cubicBezTo>
                  <a:cubicBezTo>
                    <a:pt x="287446" y="106686"/>
                    <a:pt x="287446" y="106585"/>
                    <a:pt x="287497" y="106534"/>
                  </a:cubicBezTo>
                  <a:cubicBezTo>
                    <a:pt x="287852" y="105773"/>
                    <a:pt x="288105" y="104912"/>
                    <a:pt x="288207" y="104050"/>
                  </a:cubicBezTo>
                  <a:cubicBezTo>
                    <a:pt x="288207" y="104050"/>
                    <a:pt x="288207" y="104050"/>
                    <a:pt x="288207" y="104000"/>
                  </a:cubicBezTo>
                  <a:cubicBezTo>
                    <a:pt x="288257" y="103188"/>
                    <a:pt x="288207" y="102327"/>
                    <a:pt x="288004" y="101465"/>
                  </a:cubicBezTo>
                  <a:cubicBezTo>
                    <a:pt x="288004" y="101364"/>
                    <a:pt x="288004" y="101262"/>
                    <a:pt x="287953" y="101212"/>
                  </a:cubicBezTo>
                  <a:cubicBezTo>
                    <a:pt x="287801" y="100654"/>
                    <a:pt x="287598" y="100147"/>
                    <a:pt x="287294" y="99640"/>
                  </a:cubicBezTo>
                  <a:cubicBezTo>
                    <a:pt x="287142" y="99387"/>
                    <a:pt x="286990" y="99235"/>
                    <a:pt x="286838" y="98982"/>
                  </a:cubicBezTo>
                  <a:cubicBezTo>
                    <a:pt x="286838" y="98931"/>
                    <a:pt x="286787" y="98829"/>
                    <a:pt x="286737" y="98779"/>
                  </a:cubicBezTo>
                  <a:cubicBezTo>
                    <a:pt x="238381" y="34000"/>
                    <a:pt x="175326" y="54427"/>
                    <a:pt x="150540" y="66136"/>
                  </a:cubicBezTo>
                  <a:cubicBezTo>
                    <a:pt x="150337" y="52349"/>
                    <a:pt x="153986" y="28171"/>
                    <a:pt x="179026" y="14232"/>
                  </a:cubicBezTo>
                  <a:cubicBezTo>
                    <a:pt x="182675" y="12205"/>
                    <a:pt x="183993" y="7541"/>
                    <a:pt x="181966" y="3892"/>
                  </a:cubicBezTo>
                  <a:cubicBezTo>
                    <a:pt x="179938" y="242"/>
                    <a:pt x="175275" y="-1076"/>
                    <a:pt x="171626" y="952"/>
                  </a:cubicBezTo>
                  <a:cubicBezTo>
                    <a:pt x="142835" y="16969"/>
                    <a:pt x="135283" y="44847"/>
                    <a:pt x="135232" y="65072"/>
                  </a:cubicBezTo>
                  <a:cubicBezTo>
                    <a:pt x="109027" y="53312"/>
                    <a:pt x="48455" y="36078"/>
                    <a:pt x="1620" y="98576"/>
                  </a:cubicBezTo>
                  <a:cubicBezTo>
                    <a:pt x="1620" y="98576"/>
                    <a:pt x="1620" y="98576"/>
                    <a:pt x="1620" y="98576"/>
                  </a:cubicBezTo>
                  <a:cubicBezTo>
                    <a:pt x="1569" y="98627"/>
                    <a:pt x="1519" y="98728"/>
                    <a:pt x="1468" y="98779"/>
                  </a:cubicBezTo>
                  <a:cubicBezTo>
                    <a:pt x="1468" y="98829"/>
                    <a:pt x="1468" y="98880"/>
                    <a:pt x="1367" y="98931"/>
                  </a:cubicBezTo>
                  <a:cubicBezTo>
                    <a:pt x="1164" y="99235"/>
                    <a:pt x="961" y="99488"/>
                    <a:pt x="809" y="99792"/>
                  </a:cubicBezTo>
                  <a:cubicBezTo>
                    <a:pt x="556" y="100249"/>
                    <a:pt x="404" y="100755"/>
                    <a:pt x="252" y="101262"/>
                  </a:cubicBezTo>
                  <a:cubicBezTo>
                    <a:pt x="252" y="101262"/>
                    <a:pt x="252" y="101262"/>
                    <a:pt x="252" y="101313"/>
                  </a:cubicBezTo>
                  <a:cubicBezTo>
                    <a:pt x="-2" y="102175"/>
                    <a:pt x="-52" y="102986"/>
                    <a:pt x="49" y="103847"/>
                  </a:cubicBezTo>
                  <a:cubicBezTo>
                    <a:pt x="49" y="103898"/>
                    <a:pt x="49" y="104000"/>
                    <a:pt x="49" y="104050"/>
                  </a:cubicBezTo>
                  <a:cubicBezTo>
                    <a:pt x="150" y="104861"/>
                    <a:pt x="353" y="105672"/>
                    <a:pt x="708" y="106432"/>
                  </a:cubicBezTo>
                  <a:cubicBezTo>
                    <a:pt x="708" y="106534"/>
                    <a:pt x="809" y="106635"/>
                    <a:pt x="809" y="106737"/>
                  </a:cubicBezTo>
                  <a:cubicBezTo>
                    <a:pt x="1164" y="107497"/>
                    <a:pt x="1671" y="108156"/>
                    <a:pt x="2279" y="108764"/>
                  </a:cubicBezTo>
                  <a:cubicBezTo>
                    <a:pt x="2279" y="108764"/>
                    <a:pt x="2330" y="108865"/>
                    <a:pt x="2381" y="108916"/>
                  </a:cubicBezTo>
                  <a:cubicBezTo>
                    <a:pt x="50939" y="153926"/>
                    <a:pt x="74509" y="197720"/>
                    <a:pt x="74509" y="242883"/>
                  </a:cubicBezTo>
                  <a:cubicBezTo>
                    <a:pt x="74509" y="288045"/>
                    <a:pt x="50888" y="331839"/>
                    <a:pt x="2381" y="376849"/>
                  </a:cubicBezTo>
                  <a:cubicBezTo>
                    <a:pt x="2381" y="376849"/>
                    <a:pt x="2381" y="376849"/>
                    <a:pt x="2381" y="376900"/>
                  </a:cubicBezTo>
                  <a:cubicBezTo>
                    <a:pt x="1823" y="377458"/>
                    <a:pt x="1316" y="378066"/>
                    <a:pt x="961" y="378776"/>
                  </a:cubicBezTo>
                  <a:cubicBezTo>
                    <a:pt x="911" y="378877"/>
                    <a:pt x="860" y="378978"/>
                    <a:pt x="758" y="379080"/>
                  </a:cubicBezTo>
                  <a:cubicBezTo>
                    <a:pt x="454" y="379739"/>
                    <a:pt x="201" y="380448"/>
                    <a:pt x="100" y="381209"/>
                  </a:cubicBezTo>
                  <a:cubicBezTo>
                    <a:pt x="100" y="381361"/>
                    <a:pt x="100" y="381462"/>
                    <a:pt x="100" y="381614"/>
                  </a:cubicBezTo>
                  <a:cubicBezTo>
                    <a:pt x="-2" y="382374"/>
                    <a:pt x="49" y="383135"/>
                    <a:pt x="201" y="383895"/>
                  </a:cubicBezTo>
                  <a:close/>
                  <a:moveTo>
                    <a:pt x="20121" y="385770"/>
                  </a:moveTo>
                  <a:lnTo>
                    <a:pt x="52156" y="373200"/>
                  </a:lnTo>
                  <a:cubicBezTo>
                    <a:pt x="68528" y="366813"/>
                    <a:pt x="86217" y="365495"/>
                    <a:pt x="103350" y="369398"/>
                  </a:cubicBezTo>
                  <a:lnTo>
                    <a:pt x="118455" y="372845"/>
                  </a:lnTo>
                  <a:cubicBezTo>
                    <a:pt x="133407" y="376292"/>
                    <a:pt x="149222" y="376292"/>
                    <a:pt x="164174" y="372845"/>
                  </a:cubicBezTo>
                  <a:lnTo>
                    <a:pt x="180547" y="369094"/>
                  </a:lnTo>
                  <a:cubicBezTo>
                    <a:pt x="196919" y="365344"/>
                    <a:pt x="213899" y="366357"/>
                    <a:pt x="229663" y="372085"/>
                  </a:cubicBezTo>
                  <a:lnTo>
                    <a:pt x="267830" y="385923"/>
                  </a:lnTo>
                  <a:cubicBezTo>
                    <a:pt x="254601" y="399405"/>
                    <a:pt x="218816" y="426320"/>
                    <a:pt x="144052" y="426320"/>
                  </a:cubicBezTo>
                  <a:cubicBezTo>
                    <a:pt x="69288" y="426320"/>
                    <a:pt x="33351" y="399050"/>
                    <a:pt x="20121" y="385669"/>
                  </a:cubicBezTo>
                  <a:close/>
                  <a:moveTo>
                    <a:pt x="139845" y="84688"/>
                  </a:moveTo>
                  <a:cubicBezTo>
                    <a:pt x="140199" y="84890"/>
                    <a:pt x="140554" y="85042"/>
                    <a:pt x="140909" y="85194"/>
                  </a:cubicBezTo>
                  <a:cubicBezTo>
                    <a:pt x="141163" y="85296"/>
                    <a:pt x="141416" y="85448"/>
                    <a:pt x="141669" y="85549"/>
                  </a:cubicBezTo>
                  <a:cubicBezTo>
                    <a:pt x="142379" y="85803"/>
                    <a:pt x="143089" y="85904"/>
                    <a:pt x="143849" y="85904"/>
                  </a:cubicBezTo>
                  <a:cubicBezTo>
                    <a:pt x="143900" y="85904"/>
                    <a:pt x="143950" y="85904"/>
                    <a:pt x="144052" y="85904"/>
                  </a:cubicBezTo>
                  <a:cubicBezTo>
                    <a:pt x="144609" y="85904"/>
                    <a:pt x="145167" y="85853"/>
                    <a:pt x="145674" y="85701"/>
                  </a:cubicBezTo>
                  <a:cubicBezTo>
                    <a:pt x="145775" y="85701"/>
                    <a:pt x="145876" y="85600"/>
                    <a:pt x="146028" y="85600"/>
                  </a:cubicBezTo>
                  <a:cubicBezTo>
                    <a:pt x="146181" y="85600"/>
                    <a:pt x="146333" y="85498"/>
                    <a:pt x="146434" y="85448"/>
                  </a:cubicBezTo>
                  <a:cubicBezTo>
                    <a:pt x="146992" y="85245"/>
                    <a:pt x="147498" y="85042"/>
                    <a:pt x="147955" y="84738"/>
                  </a:cubicBezTo>
                  <a:cubicBezTo>
                    <a:pt x="148005" y="84738"/>
                    <a:pt x="148107" y="84688"/>
                    <a:pt x="148157" y="84637"/>
                  </a:cubicBezTo>
                  <a:cubicBezTo>
                    <a:pt x="151047" y="82761"/>
                    <a:pt x="217092" y="40691"/>
                    <a:pt x="268945" y="101161"/>
                  </a:cubicBezTo>
                  <a:lnTo>
                    <a:pt x="238330" y="118192"/>
                  </a:lnTo>
                  <a:cubicBezTo>
                    <a:pt x="220235" y="128279"/>
                    <a:pt x="199301" y="131269"/>
                    <a:pt x="179381" y="126707"/>
                  </a:cubicBezTo>
                  <a:lnTo>
                    <a:pt x="168483" y="124224"/>
                  </a:lnTo>
                  <a:cubicBezTo>
                    <a:pt x="154037" y="120878"/>
                    <a:pt x="139338" y="120878"/>
                    <a:pt x="124892" y="124224"/>
                  </a:cubicBezTo>
                  <a:lnTo>
                    <a:pt x="112372" y="127113"/>
                  </a:lnTo>
                  <a:cubicBezTo>
                    <a:pt x="93415" y="131472"/>
                    <a:pt x="73292" y="128887"/>
                    <a:pt x="55805" y="119865"/>
                  </a:cubicBezTo>
                  <a:lnTo>
                    <a:pt x="19158" y="100958"/>
                  </a:lnTo>
                  <a:cubicBezTo>
                    <a:pt x="70910" y="40894"/>
                    <a:pt x="136753" y="82660"/>
                    <a:pt x="139743" y="84637"/>
                  </a:cubicBezTo>
                  <a:close/>
                  <a:moveTo>
                    <a:pt x="44046" y="130864"/>
                  </a:moveTo>
                  <a:lnTo>
                    <a:pt x="48911" y="133347"/>
                  </a:lnTo>
                  <a:cubicBezTo>
                    <a:pt x="63053" y="140646"/>
                    <a:pt x="78564" y="144346"/>
                    <a:pt x="94175" y="144346"/>
                  </a:cubicBezTo>
                  <a:cubicBezTo>
                    <a:pt x="101424" y="144346"/>
                    <a:pt x="108723" y="143536"/>
                    <a:pt x="115870" y="141914"/>
                  </a:cubicBezTo>
                  <a:lnTo>
                    <a:pt x="128389" y="139024"/>
                  </a:lnTo>
                  <a:cubicBezTo>
                    <a:pt x="140605" y="136237"/>
                    <a:pt x="152973" y="136237"/>
                    <a:pt x="165188" y="139024"/>
                  </a:cubicBezTo>
                  <a:lnTo>
                    <a:pt x="176086" y="141508"/>
                  </a:lnTo>
                  <a:cubicBezTo>
                    <a:pt x="198287" y="146577"/>
                    <a:pt x="221451" y="143637"/>
                    <a:pt x="241929" y="133398"/>
                  </a:cubicBezTo>
                  <a:cubicBezTo>
                    <a:pt x="212784" y="169487"/>
                    <a:pt x="198439" y="205577"/>
                    <a:pt x="198439" y="242933"/>
                  </a:cubicBezTo>
                  <a:cubicBezTo>
                    <a:pt x="198439" y="284193"/>
                    <a:pt x="215926" y="324033"/>
                    <a:pt x="251610" y="363873"/>
                  </a:cubicBezTo>
                  <a:lnTo>
                    <a:pt x="234883" y="357791"/>
                  </a:lnTo>
                  <a:cubicBezTo>
                    <a:pt x="216332" y="351050"/>
                    <a:pt x="196412" y="349833"/>
                    <a:pt x="177150" y="354243"/>
                  </a:cubicBezTo>
                  <a:lnTo>
                    <a:pt x="160779" y="357994"/>
                  </a:lnTo>
                  <a:cubicBezTo>
                    <a:pt x="148056" y="360934"/>
                    <a:pt x="134573" y="360934"/>
                    <a:pt x="121851" y="357994"/>
                  </a:cubicBezTo>
                  <a:lnTo>
                    <a:pt x="106746" y="354547"/>
                  </a:lnTo>
                  <a:cubicBezTo>
                    <a:pt x="86623" y="349934"/>
                    <a:pt x="65841" y="351455"/>
                    <a:pt x="46631" y="359008"/>
                  </a:cubicBezTo>
                  <a:lnTo>
                    <a:pt x="37710" y="362505"/>
                  </a:lnTo>
                  <a:cubicBezTo>
                    <a:pt x="72583" y="323121"/>
                    <a:pt x="89664" y="283737"/>
                    <a:pt x="89664" y="242933"/>
                  </a:cubicBezTo>
                  <a:cubicBezTo>
                    <a:pt x="89664" y="204715"/>
                    <a:pt x="74661" y="167764"/>
                    <a:pt x="44096" y="130813"/>
                  </a:cubicBezTo>
                  <a:close/>
                </a:path>
              </a:pathLst>
            </a:custGeom>
            <a:grpFill/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  <p:sp>
        <p:nvSpPr>
          <p:cNvPr id="864" name="Frihandsfigur: Form 863">
            <a:extLst>
              <a:ext uri="{FF2B5EF4-FFF2-40B4-BE49-F238E27FC236}">
                <a16:creationId xmlns:a16="http://schemas.microsoft.com/office/drawing/2014/main" id="{F34C1E79-67B6-B4AC-FFF7-CDC45885868A}"/>
              </a:ext>
            </a:extLst>
          </p:cNvPr>
          <p:cNvSpPr/>
          <p:nvPr/>
        </p:nvSpPr>
        <p:spPr>
          <a:xfrm>
            <a:off x="3237893" y="5356613"/>
            <a:ext cx="426326" cy="547937"/>
          </a:xfrm>
          <a:custGeom>
            <a:avLst/>
            <a:gdLst>
              <a:gd name="connsiteX0" fmla="*/ 51 w 330684"/>
              <a:gd name="connsiteY0" fmla="*/ 291908 h 425013"/>
              <a:gd name="connsiteX1" fmla="*/ 133156 w 330684"/>
              <a:gd name="connsiteY1" fmla="*/ 425013 h 425013"/>
              <a:gd name="connsiteX2" fmla="*/ 197579 w 330684"/>
              <a:gd name="connsiteY2" fmla="*/ 425013 h 425013"/>
              <a:gd name="connsiteX3" fmla="*/ 330684 w 330684"/>
              <a:gd name="connsiteY3" fmla="*/ 291908 h 425013"/>
              <a:gd name="connsiteX4" fmla="*/ 295457 w 330684"/>
              <a:gd name="connsiteY4" fmla="*/ 201736 h 425013"/>
              <a:gd name="connsiteX5" fmla="*/ 190990 w 330684"/>
              <a:gd name="connsiteY5" fmla="*/ 88348 h 425013"/>
              <a:gd name="connsiteX6" fmla="*/ 245783 w 330684"/>
              <a:gd name="connsiteY6" fmla="*/ 63613 h 425013"/>
              <a:gd name="connsiteX7" fmla="*/ 245783 w 330684"/>
              <a:gd name="connsiteY7" fmla="*/ 10898 h 425013"/>
              <a:gd name="connsiteX8" fmla="*/ 219426 w 330684"/>
              <a:gd name="connsiteY8" fmla="*/ 0 h 425013"/>
              <a:gd name="connsiteX9" fmla="*/ 193068 w 330684"/>
              <a:gd name="connsiteY9" fmla="*/ 10898 h 425013"/>
              <a:gd name="connsiteX10" fmla="*/ 165748 w 330684"/>
              <a:gd name="connsiteY10" fmla="*/ 77095 h 425013"/>
              <a:gd name="connsiteX11" fmla="*/ 165342 w 330684"/>
              <a:gd name="connsiteY11" fmla="*/ 77095 h 425013"/>
              <a:gd name="connsiteX12" fmla="*/ 164937 w 330684"/>
              <a:gd name="connsiteY12" fmla="*/ 77095 h 425013"/>
              <a:gd name="connsiteX13" fmla="*/ 137616 w 330684"/>
              <a:gd name="connsiteY13" fmla="*/ 10898 h 425013"/>
              <a:gd name="connsiteX14" fmla="*/ 111259 w 330684"/>
              <a:gd name="connsiteY14" fmla="*/ 0 h 425013"/>
              <a:gd name="connsiteX15" fmla="*/ 84901 w 330684"/>
              <a:gd name="connsiteY15" fmla="*/ 10898 h 425013"/>
              <a:gd name="connsiteX16" fmla="*/ 84901 w 330684"/>
              <a:gd name="connsiteY16" fmla="*/ 63613 h 425013"/>
              <a:gd name="connsiteX17" fmla="*/ 139694 w 330684"/>
              <a:gd name="connsiteY17" fmla="*/ 88348 h 425013"/>
              <a:gd name="connsiteX18" fmla="*/ 35228 w 330684"/>
              <a:gd name="connsiteY18" fmla="*/ 201736 h 425013"/>
              <a:gd name="connsiteX19" fmla="*/ 0 w 330684"/>
              <a:gd name="connsiteY19" fmla="*/ 291908 h 425013"/>
              <a:gd name="connsiteX20" fmla="*/ 203814 w 330684"/>
              <a:gd name="connsiteY20" fmla="*/ 21643 h 425013"/>
              <a:gd name="connsiteX21" fmla="*/ 219426 w 330684"/>
              <a:gd name="connsiteY21" fmla="*/ 15155 h 425013"/>
              <a:gd name="connsiteX22" fmla="*/ 235037 w 330684"/>
              <a:gd name="connsiteY22" fmla="*/ 21643 h 425013"/>
              <a:gd name="connsiteX23" fmla="*/ 235037 w 330684"/>
              <a:gd name="connsiteY23" fmla="*/ 52867 h 425013"/>
              <a:gd name="connsiteX24" fmla="*/ 195349 w 330684"/>
              <a:gd name="connsiteY24" fmla="*/ 71368 h 425013"/>
              <a:gd name="connsiteX25" fmla="*/ 210403 w 330684"/>
              <a:gd name="connsiteY25" fmla="*/ 56314 h 425013"/>
              <a:gd name="connsiteX26" fmla="*/ 210403 w 330684"/>
              <a:gd name="connsiteY26" fmla="*/ 46278 h 425013"/>
              <a:gd name="connsiteX27" fmla="*/ 200367 w 330684"/>
              <a:gd name="connsiteY27" fmla="*/ 46278 h 425013"/>
              <a:gd name="connsiteX28" fmla="*/ 185313 w 330684"/>
              <a:gd name="connsiteY28" fmla="*/ 61332 h 425013"/>
              <a:gd name="connsiteX29" fmla="*/ 203814 w 330684"/>
              <a:gd name="connsiteY29" fmla="*/ 21643 h 425013"/>
              <a:gd name="connsiteX30" fmla="*/ 95647 w 330684"/>
              <a:gd name="connsiteY30" fmla="*/ 21643 h 425013"/>
              <a:gd name="connsiteX31" fmla="*/ 111259 w 330684"/>
              <a:gd name="connsiteY31" fmla="*/ 15155 h 425013"/>
              <a:gd name="connsiteX32" fmla="*/ 126870 w 330684"/>
              <a:gd name="connsiteY32" fmla="*/ 21643 h 425013"/>
              <a:gd name="connsiteX33" fmla="*/ 145371 w 330684"/>
              <a:gd name="connsiteY33" fmla="*/ 61332 h 425013"/>
              <a:gd name="connsiteX34" fmla="*/ 130317 w 330684"/>
              <a:gd name="connsiteY34" fmla="*/ 46278 h 425013"/>
              <a:gd name="connsiteX35" fmla="*/ 120281 w 330684"/>
              <a:gd name="connsiteY35" fmla="*/ 46278 h 425013"/>
              <a:gd name="connsiteX36" fmla="*/ 120281 w 330684"/>
              <a:gd name="connsiteY36" fmla="*/ 56314 h 425013"/>
              <a:gd name="connsiteX37" fmla="*/ 135335 w 330684"/>
              <a:gd name="connsiteY37" fmla="*/ 71368 h 425013"/>
              <a:gd name="connsiteX38" fmla="*/ 95647 w 330684"/>
              <a:gd name="connsiteY38" fmla="*/ 52867 h 425013"/>
              <a:gd name="connsiteX39" fmla="*/ 95647 w 330684"/>
              <a:gd name="connsiteY39" fmla="*/ 21643 h 425013"/>
              <a:gd name="connsiteX40" fmla="*/ 150085 w 330684"/>
              <a:gd name="connsiteY40" fmla="*/ 99550 h 425013"/>
              <a:gd name="connsiteX41" fmla="*/ 121650 w 330684"/>
              <a:gd name="connsiteY41" fmla="*/ 157029 h 425013"/>
              <a:gd name="connsiteX42" fmla="*/ 124843 w 330684"/>
              <a:gd name="connsiteY42" fmla="*/ 166559 h 425013"/>
              <a:gd name="connsiteX43" fmla="*/ 127986 w 330684"/>
              <a:gd name="connsiteY43" fmla="*/ 167319 h 425013"/>
              <a:gd name="connsiteX44" fmla="*/ 134372 w 330684"/>
              <a:gd name="connsiteY44" fmla="*/ 163365 h 425013"/>
              <a:gd name="connsiteX45" fmla="*/ 165393 w 330684"/>
              <a:gd name="connsiteY45" fmla="*/ 100716 h 425013"/>
              <a:gd name="connsiteX46" fmla="*/ 196414 w 330684"/>
              <a:gd name="connsiteY46" fmla="*/ 163365 h 425013"/>
              <a:gd name="connsiteX47" fmla="*/ 202800 w 330684"/>
              <a:gd name="connsiteY47" fmla="*/ 167319 h 425013"/>
              <a:gd name="connsiteX48" fmla="*/ 205943 w 330684"/>
              <a:gd name="connsiteY48" fmla="*/ 166559 h 425013"/>
              <a:gd name="connsiteX49" fmla="*/ 209136 w 330684"/>
              <a:gd name="connsiteY49" fmla="*/ 157029 h 425013"/>
              <a:gd name="connsiteX50" fmla="*/ 180700 w 330684"/>
              <a:gd name="connsiteY50" fmla="*/ 99550 h 425013"/>
              <a:gd name="connsiteX51" fmla="*/ 284305 w 330684"/>
              <a:gd name="connsiteY51" fmla="*/ 212025 h 425013"/>
              <a:gd name="connsiteX52" fmla="*/ 315478 w 330684"/>
              <a:gd name="connsiteY52" fmla="*/ 291908 h 425013"/>
              <a:gd name="connsiteX53" fmla="*/ 220135 w 330684"/>
              <a:gd name="connsiteY53" fmla="*/ 407628 h 425013"/>
              <a:gd name="connsiteX54" fmla="*/ 239396 w 330684"/>
              <a:gd name="connsiteY54" fmla="*/ 366165 h 425013"/>
              <a:gd name="connsiteX55" fmla="*/ 234429 w 330684"/>
              <a:gd name="connsiteY55" fmla="*/ 356636 h 425013"/>
              <a:gd name="connsiteX56" fmla="*/ 224900 w 330684"/>
              <a:gd name="connsiteY56" fmla="*/ 361603 h 425013"/>
              <a:gd name="connsiteX57" fmla="*/ 200316 w 330684"/>
              <a:gd name="connsiteY57" fmla="*/ 409756 h 425013"/>
              <a:gd name="connsiteX58" fmla="*/ 197579 w 330684"/>
              <a:gd name="connsiteY58" fmla="*/ 409807 h 425013"/>
              <a:gd name="connsiteX59" fmla="*/ 133156 w 330684"/>
              <a:gd name="connsiteY59" fmla="*/ 409807 h 425013"/>
              <a:gd name="connsiteX60" fmla="*/ 130419 w 330684"/>
              <a:gd name="connsiteY60" fmla="*/ 409756 h 425013"/>
              <a:gd name="connsiteX61" fmla="*/ 105835 w 330684"/>
              <a:gd name="connsiteY61" fmla="*/ 361603 h 425013"/>
              <a:gd name="connsiteX62" fmla="*/ 96306 w 330684"/>
              <a:gd name="connsiteY62" fmla="*/ 356636 h 425013"/>
              <a:gd name="connsiteX63" fmla="*/ 91339 w 330684"/>
              <a:gd name="connsiteY63" fmla="*/ 366165 h 425013"/>
              <a:gd name="connsiteX64" fmla="*/ 110600 w 330684"/>
              <a:gd name="connsiteY64" fmla="*/ 407628 h 425013"/>
              <a:gd name="connsiteX65" fmla="*/ 15257 w 330684"/>
              <a:gd name="connsiteY65" fmla="*/ 291908 h 425013"/>
              <a:gd name="connsiteX66" fmla="*/ 46430 w 330684"/>
              <a:gd name="connsiteY66" fmla="*/ 212025 h 425013"/>
              <a:gd name="connsiteX67" fmla="*/ 150035 w 330684"/>
              <a:gd name="connsiteY67" fmla="*/ 99550 h 425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330684" h="425013">
                <a:moveTo>
                  <a:pt x="51" y="291908"/>
                </a:moveTo>
                <a:cubicBezTo>
                  <a:pt x="51" y="365304"/>
                  <a:pt x="59760" y="425013"/>
                  <a:pt x="133156" y="425013"/>
                </a:cubicBezTo>
                <a:lnTo>
                  <a:pt x="197579" y="425013"/>
                </a:lnTo>
                <a:cubicBezTo>
                  <a:pt x="270975" y="425013"/>
                  <a:pt x="330684" y="365304"/>
                  <a:pt x="330684" y="291908"/>
                </a:cubicBezTo>
                <a:cubicBezTo>
                  <a:pt x="330684" y="258404"/>
                  <a:pt x="318165" y="226370"/>
                  <a:pt x="295457" y="201736"/>
                </a:cubicBezTo>
                <a:lnTo>
                  <a:pt x="190990" y="88348"/>
                </a:lnTo>
                <a:cubicBezTo>
                  <a:pt x="208274" y="83989"/>
                  <a:pt x="233466" y="75980"/>
                  <a:pt x="245783" y="63613"/>
                </a:cubicBezTo>
                <a:cubicBezTo>
                  <a:pt x="260330" y="49065"/>
                  <a:pt x="260330" y="25394"/>
                  <a:pt x="245783" y="10898"/>
                </a:cubicBezTo>
                <a:cubicBezTo>
                  <a:pt x="238738" y="3852"/>
                  <a:pt x="229360" y="0"/>
                  <a:pt x="219426" y="0"/>
                </a:cubicBezTo>
                <a:cubicBezTo>
                  <a:pt x="209491" y="0"/>
                  <a:pt x="200114" y="3852"/>
                  <a:pt x="193068" y="10898"/>
                </a:cubicBezTo>
                <a:cubicBezTo>
                  <a:pt x="177558" y="26408"/>
                  <a:pt x="168840" y="62193"/>
                  <a:pt x="165748" y="77095"/>
                </a:cubicBezTo>
                <a:cubicBezTo>
                  <a:pt x="165596" y="77095"/>
                  <a:pt x="165494" y="77095"/>
                  <a:pt x="165342" y="77095"/>
                </a:cubicBezTo>
                <a:cubicBezTo>
                  <a:pt x="165190" y="77095"/>
                  <a:pt x="165089" y="77095"/>
                  <a:pt x="164937" y="77095"/>
                </a:cubicBezTo>
                <a:cubicBezTo>
                  <a:pt x="161845" y="62193"/>
                  <a:pt x="153126" y="26408"/>
                  <a:pt x="137616" y="10898"/>
                </a:cubicBezTo>
                <a:cubicBezTo>
                  <a:pt x="130571" y="3852"/>
                  <a:pt x="121193" y="0"/>
                  <a:pt x="111259" y="0"/>
                </a:cubicBezTo>
                <a:cubicBezTo>
                  <a:pt x="101324" y="0"/>
                  <a:pt x="91947" y="3852"/>
                  <a:pt x="84901" y="10898"/>
                </a:cubicBezTo>
                <a:cubicBezTo>
                  <a:pt x="70354" y="25445"/>
                  <a:pt x="70354" y="49116"/>
                  <a:pt x="84901" y="63613"/>
                </a:cubicBezTo>
                <a:cubicBezTo>
                  <a:pt x="97218" y="75930"/>
                  <a:pt x="122410" y="83989"/>
                  <a:pt x="139694" y="88348"/>
                </a:cubicBezTo>
                <a:lnTo>
                  <a:pt x="35228" y="201736"/>
                </a:lnTo>
                <a:cubicBezTo>
                  <a:pt x="12520" y="226370"/>
                  <a:pt x="0" y="258404"/>
                  <a:pt x="0" y="291908"/>
                </a:cubicBezTo>
                <a:close/>
                <a:moveTo>
                  <a:pt x="203814" y="21643"/>
                </a:moveTo>
                <a:cubicBezTo>
                  <a:pt x="207970" y="17487"/>
                  <a:pt x="213546" y="15155"/>
                  <a:pt x="219426" y="15155"/>
                </a:cubicBezTo>
                <a:cubicBezTo>
                  <a:pt x="225305" y="15155"/>
                  <a:pt x="230881" y="17436"/>
                  <a:pt x="235037" y="21643"/>
                </a:cubicBezTo>
                <a:cubicBezTo>
                  <a:pt x="243654" y="30260"/>
                  <a:pt x="243654" y="44250"/>
                  <a:pt x="235037" y="52867"/>
                </a:cubicBezTo>
                <a:cubicBezTo>
                  <a:pt x="227232" y="60673"/>
                  <a:pt x="210454" y="67009"/>
                  <a:pt x="195349" y="71368"/>
                </a:cubicBezTo>
                <a:lnTo>
                  <a:pt x="210403" y="56314"/>
                </a:lnTo>
                <a:cubicBezTo>
                  <a:pt x="213191" y="53526"/>
                  <a:pt x="213191" y="49065"/>
                  <a:pt x="210403" y="46278"/>
                </a:cubicBezTo>
                <a:cubicBezTo>
                  <a:pt x="207615" y="43490"/>
                  <a:pt x="203155" y="43490"/>
                  <a:pt x="200367" y="46278"/>
                </a:cubicBezTo>
                <a:lnTo>
                  <a:pt x="185313" y="61332"/>
                </a:lnTo>
                <a:cubicBezTo>
                  <a:pt x="189672" y="46227"/>
                  <a:pt x="196008" y="29449"/>
                  <a:pt x="203814" y="21643"/>
                </a:cubicBezTo>
                <a:close/>
                <a:moveTo>
                  <a:pt x="95647" y="21643"/>
                </a:moveTo>
                <a:cubicBezTo>
                  <a:pt x="99803" y="17487"/>
                  <a:pt x="105379" y="15155"/>
                  <a:pt x="111259" y="15155"/>
                </a:cubicBezTo>
                <a:cubicBezTo>
                  <a:pt x="117139" y="15155"/>
                  <a:pt x="122714" y="17436"/>
                  <a:pt x="126870" y="21643"/>
                </a:cubicBezTo>
                <a:cubicBezTo>
                  <a:pt x="134676" y="29449"/>
                  <a:pt x="141012" y="46227"/>
                  <a:pt x="145371" y="61332"/>
                </a:cubicBezTo>
                <a:lnTo>
                  <a:pt x="130317" y="46278"/>
                </a:lnTo>
                <a:cubicBezTo>
                  <a:pt x="127529" y="43490"/>
                  <a:pt x="123069" y="43490"/>
                  <a:pt x="120281" y="46278"/>
                </a:cubicBezTo>
                <a:cubicBezTo>
                  <a:pt x="117493" y="49065"/>
                  <a:pt x="117493" y="53526"/>
                  <a:pt x="120281" y="56314"/>
                </a:cubicBezTo>
                <a:lnTo>
                  <a:pt x="135335" y="71368"/>
                </a:lnTo>
                <a:cubicBezTo>
                  <a:pt x="120230" y="67009"/>
                  <a:pt x="103453" y="60673"/>
                  <a:pt x="95647" y="52867"/>
                </a:cubicBezTo>
                <a:cubicBezTo>
                  <a:pt x="87030" y="44250"/>
                  <a:pt x="87030" y="30260"/>
                  <a:pt x="95647" y="21643"/>
                </a:cubicBezTo>
                <a:close/>
                <a:moveTo>
                  <a:pt x="150085" y="99550"/>
                </a:moveTo>
                <a:lnTo>
                  <a:pt x="121650" y="157029"/>
                </a:lnTo>
                <a:cubicBezTo>
                  <a:pt x="119926" y="160527"/>
                  <a:pt x="121346" y="164785"/>
                  <a:pt x="124843" y="166559"/>
                </a:cubicBezTo>
                <a:cubicBezTo>
                  <a:pt x="125857" y="167065"/>
                  <a:pt x="126921" y="167319"/>
                  <a:pt x="127986" y="167319"/>
                </a:cubicBezTo>
                <a:cubicBezTo>
                  <a:pt x="130621" y="167319"/>
                  <a:pt x="133105" y="165849"/>
                  <a:pt x="134372" y="163365"/>
                </a:cubicBezTo>
                <a:lnTo>
                  <a:pt x="165393" y="100716"/>
                </a:lnTo>
                <a:lnTo>
                  <a:pt x="196414" y="163365"/>
                </a:lnTo>
                <a:cubicBezTo>
                  <a:pt x="197630" y="165849"/>
                  <a:pt x="200164" y="167319"/>
                  <a:pt x="202800" y="167319"/>
                </a:cubicBezTo>
                <a:cubicBezTo>
                  <a:pt x="203865" y="167319"/>
                  <a:pt x="204929" y="167065"/>
                  <a:pt x="205943" y="166559"/>
                </a:cubicBezTo>
                <a:cubicBezTo>
                  <a:pt x="209440" y="164835"/>
                  <a:pt x="210910" y="160578"/>
                  <a:pt x="209136" y="157029"/>
                </a:cubicBezTo>
                <a:lnTo>
                  <a:pt x="180700" y="99550"/>
                </a:lnTo>
                <a:lnTo>
                  <a:pt x="284305" y="212025"/>
                </a:lnTo>
                <a:cubicBezTo>
                  <a:pt x="304428" y="233871"/>
                  <a:pt x="315478" y="262206"/>
                  <a:pt x="315478" y="291908"/>
                </a:cubicBezTo>
                <a:cubicBezTo>
                  <a:pt x="315478" y="349185"/>
                  <a:pt x="274371" y="397034"/>
                  <a:pt x="220135" y="407628"/>
                </a:cubicBezTo>
                <a:cubicBezTo>
                  <a:pt x="228397" y="394449"/>
                  <a:pt x="234885" y="380561"/>
                  <a:pt x="239396" y="366165"/>
                </a:cubicBezTo>
                <a:cubicBezTo>
                  <a:pt x="240664" y="362161"/>
                  <a:pt x="238433" y="357903"/>
                  <a:pt x="234429" y="356636"/>
                </a:cubicBezTo>
                <a:cubicBezTo>
                  <a:pt x="230425" y="355369"/>
                  <a:pt x="226167" y="357599"/>
                  <a:pt x="224900" y="361603"/>
                </a:cubicBezTo>
                <a:cubicBezTo>
                  <a:pt x="219578" y="378533"/>
                  <a:pt x="211316" y="394702"/>
                  <a:pt x="200316" y="409756"/>
                </a:cubicBezTo>
                <a:cubicBezTo>
                  <a:pt x="199404" y="409756"/>
                  <a:pt x="198492" y="409807"/>
                  <a:pt x="197579" y="409807"/>
                </a:cubicBezTo>
                <a:lnTo>
                  <a:pt x="133156" y="409807"/>
                </a:lnTo>
                <a:cubicBezTo>
                  <a:pt x="132243" y="409807"/>
                  <a:pt x="131331" y="409807"/>
                  <a:pt x="130419" y="409756"/>
                </a:cubicBezTo>
                <a:cubicBezTo>
                  <a:pt x="119419" y="394702"/>
                  <a:pt x="111157" y="378533"/>
                  <a:pt x="105835" y="361603"/>
                </a:cubicBezTo>
                <a:cubicBezTo>
                  <a:pt x="104568" y="357599"/>
                  <a:pt x="100310" y="355369"/>
                  <a:pt x="96306" y="356636"/>
                </a:cubicBezTo>
                <a:cubicBezTo>
                  <a:pt x="92302" y="357903"/>
                  <a:pt x="90071" y="362161"/>
                  <a:pt x="91339" y="366165"/>
                </a:cubicBezTo>
                <a:cubicBezTo>
                  <a:pt x="95850" y="380561"/>
                  <a:pt x="102338" y="394449"/>
                  <a:pt x="110600" y="407628"/>
                </a:cubicBezTo>
                <a:cubicBezTo>
                  <a:pt x="56364" y="397085"/>
                  <a:pt x="15257" y="349236"/>
                  <a:pt x="15257" y="291908"/>
                </a:cubicBezTo>
                <a:cubicBezTo>
                  <a:pt x="15257" y="262206"/>
                  <a:pt x="26357" y="233871"/>
                  <a:pt x="46430" y="212025"/>
                </a:cubicBezTo>
                <a:lnTo>
                  <a:pt x="150035" y="99550"/>
                </a:lnTo>
                <a:close/>
              </a:path>
            </a:pathLst>
          </a:custGeom>
          <a:solidFill>
            <a:schemeClr val="bg1"/>
          </a:solidFill>
          <a:ln w="5064" cap="flat">
            <a:noFill/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grpSp>
        <p:nvGrpSpPr>
          <p:cNvPr id="878" name="Bild 3">
            <a:extLst>
              <a:ext uri="{FF2B5EF4-FFF2-40B4-BE49-F238E27FC236}">
                <a16:creationId xmlns:a16="http://schemas.microsoft.com/office/drawing/2014/main" id="{76AFBC7C-09E2-7BEF-C290-3B0C75C2E96C}"/>
              </a:ext>
            </a:extLst>
          </p:cNvPr>
          <p:cNvGrpSpPr/>
          <p:nvPr/>
        </p:nvGrpSpPr>
        <p:grpSpPr>
          <a:xfrm>
            <a:off x="1421359" y="5368550"/>
            <a:ext cx="381961" cy="524062"/>
            <a:chOff x="1274510" y="5573333"/>
            <a:chExt cx="296272" cy="406494"/>
          </a:xfrm>
          <a:solidFill>
            <a:schemeClr val="bg1"/>
          </a:solidFill>
        </p:grpSpPr>
        <p:sp>
          <p:nvSpPr>
            <p:cNvPr id="879" name="Frihandsfigur: Form 878">
              <a:extLst>
                <a:ext uri="{FF2B5EF4-FFF2-40B4-BE49-F238E27FC236}">
                  <a16:creationId xmlns:a16="http://schemas.microsoft.com/office/drawing/2014/main" id="{B7E4839C-D7AC-7081-8907-7E985B435F4A}"/>
                </a:ext>
              </a:extLst>
            </p:cNvPr>
            <p:cNvSpPr/>
            <p:nvPr/>
          </p:nvSpPr>
          <p:spPr>
            <a:xfrm>
              <a:off x="1274510" y="5573333"/>
              <a:ext cx="296272" cy="335785"/>
            </a:xfrm>
            <a:custGeom>
              <a:avLst/>
              <a:gdLst>
                <a:gd name="connsiteX0" fmla="*/ 295558 w 296272"/>
                <a:gd name="connsiteY0" fmla="*/ 132833 h 335785"/>
                <a:gd name="connsiteX1" fmla="*/ 165038 w 296272"/>
                <a:gd name="connsiteY1" fmla="*/ 945 h 335785"/>
                <a:gd name="connsiteX2" fmla="*/ 49370 w 296272"/>
                <a:gd name="connsiteY2" fmla="*/ 37744 h 335785"/>
                <a:gd name="connsiteX3" fmla="*/ 0 w 296272"/>
                <a:gd name="connsiteY3" fmla="*/ 148192 h 335785"/>
                <a:gd name="connsiteX4" fmla="*/ 55452 w 296272"/>
                <a:gd name="connsiteY4" fmla="*/ 263657 h 335785"/>
                <a:gd name="connsiteX5" fmla="*/ 76437 w 296272"/>
                <a:gd name="connsiteY5" fmla="*/ 309783 h 335785"/>
                <a:gd name="connsiteX6" fmla="*/ 76437 w 296272"/>
                <a:gd name="connsiteY6" fmla="*/ 328183 h 335785"/>
                <a:gd name="connsiteX7" fmla="*/ 78565 w 296272"/>
                <a:gd name="connsiteY7" fmla="*/ 333555 h 335785"/>
                <a:gd name="connsiteX8" fmla="*/ 83938 w 296272"/>
                <a:gd name="connsiteY8" fmla="*/ 335786 h 335785"/>
                <a:gd name="connsiteX9" fmla="*/ 212329 w 296272"/>
                <a:gd name="connsiteY9" fmla="*/ 335786 h 335785"/>
                <a:gd name="connsiteX10" fmla="*/ 217702 w 296272"/>
                <a:gd name="connsiteY10" fmla="*/ 333555 h 335785"/>
                <a:gd name="connsiteX11" fmla="*/ 219932 w 296272"/>
                <a:gd name="connsiteY11" fmla="*/ 328183 h 335785"/>
                <a:gd name="connsiteX12" fmla="*/ 219932 w 296272"/>
                <a:gd name="connsiteY12" fmla="*/ 307908 h 335785"/>
                <a:gd name="connsiteX13" fmla="*/ 242336 w 296272"/>
                <a:gd name="connsiteY13" fmla="*/ 262390 h 335785"/>
                <a:gd name="connsiteX14" fmla="*/ 295507 w 296272"/>
                <a:gd name="connsiteY14" fmla="*/ 132783 h 335785"/>
                <a:gd name="connsiteX15" fmla="*/ 120839 w 296272"/>
                <a:gd name="connsiteY15" fmla="*/ 203644 h 335785"/>
                <a:gd name="connsiteX16" fmla="*/ 104213 w 296272"/>
                <a:gd name="connsiteY16" fmla="*/ 196547 h 335785"/>
                <a:gd name="connsiteX17" fmla="*/ 98739 w 296272"/>
                <a:gd name="connsiteY17" fmla="*/ 183926 h 335785"/>
                <a:gd name="connsiteX18" fmla="*/ 109637 w 296272"/>
                <a:gd name="connsiteY18" fmla="*/ 175461 h 335785"/>
                <a:gd name="connsiteX19" fmla="*/ 120839 w 296272"/>
                <a:gd name="connsiteY19" fmla="*/ 186663 h 335785"/>
                <a:gd name="connsiteX20" fmla="*/ 120839 w 296272"/>
                <a:gd name="connsiteY20" fmla="*/ 203593 h 335785"/>
                <a:gd name="connsiteX21" fmla="*/ 160324 w 296272"/>
                <a:gd name="connsiteY21" fmla="*/ 320630 h 335785"/>
                <a:gd name="connsiteX22" fmla="*/ 136096 w 296272"/>
                <a:gd name="connsiteY22" fmla="*/ 320630 h 335785"/>
                <a:gd name="connsiteX23" fmla="*/ 136096 w 296272"/>
                <a:gd name="connsiteY23" fmla="*/ 222398 h 335785"/>
                <a:gd name="connsiteX24" fmla="*/ 160324 w 296272"/>
                <a:gd name="connsiteY24" fmla="*/ 222398 h 335785"/>
                <a:gd name="connsiteX25" fmla="*/ 160324 w 296272"/>
                <a:gd name="connsiteY25" fmla="*/ 320630 h 335785"/>
                <a:gd name="connsiteX26" fmla="*/ 232756 w 296272"/>
                <a:gd name="connsiteY26" fmla="*/ 250681 h 335785"/>
                <a:gd name="connsiteX27" fmla="*/ 204726 w 296272"/>
                <a:gd name="connsiteY27" fmla="*/ 307958 h 335785"/>
                <a:gd name="connsiteX28" fmla="*/ 204726 w 296272"/>
                <a:gd name="connsiteY28" fmla="*/ 320630 h 335785"/>
                <a:gd name="connsiteX29" fmla="*/ 175530 w 296272"/>
                <a:gd name="connsiteY29" fmla="*/ 320630 h 335785"/>
                <a:gd name="connsiteX30" fmla="*/ 175530 w 296272"/>
                <a:gd name="connsiteY30" fmla="*/ 219509 h 335785"/>
                <a:gd name="connsiteX31" fmla="*/ 199455 w 296272"/>
                <a:gd name="connsiteY31" fmla="*/ 209929 h 335785"/>
                <a:gd name="connsiteX32" fmla="*/ 212380 w 296272"/>
                <a:gd name="connsiteY32" fmla="*/ 180226 h 335785"/>
                <a:gd name="connsiteX33" fmla="*/ 186732 w 296272"/>
                <a:gd name="connsiteY33" fmla="*/ 160356 h 335785"/>
                <a:gd name="connsiteX34" fmla="*/ 160324 w 296272"/>
                <a:gd name="connsiteY34" fmla="*/ 186765 h 335785"/>
                <a:gd name="connsiteX35" fmla="*/ 160324 w 296272"/>
                <a:gd name="connsiteY35" fmla="*/ 207090 h 335785"/>
                <a:gd name="connsiteX36" fmla="*/ 136096 w 296272"/>
                <a:gd name="connsiteY36" fmla="*/ 207090 h 335785"/>
                <a:gd name="connsiteX37" fmla="*/ 136096 w 296272"/>
                <a:gd name="connsiteY37" fmla="*/ 186765 h 335785"/>
                <a:gd name="connsiteX38" fmla="*/ 109637 w 296272"/>
                <a:gd name="connsiteY38" fmla="*/ 160356 h 335785"/>
                <a:gd name="connsiteX39" fmla="*/ 84040 w 296272"/>
                <a:gd name="connsiteY39" fmla="*/ 180226 h 335785"/>
                <a:gd name="connsiteX40" fmla="*/ 96965 w 296272"/>
                <a:gd name="connsiteY40" fmla="*/ 209980 h 335785"/>
                <a:gd name="connsiteX41" fmla="*/ 120889 w 296272"/>
                <a:gd name="connsiteY41" fmla="*/ 219559 h 335785"/>
                <a:gd name="connsiteX42" fmla="*/ 120889 w 296272"/>
                <a:gd name="connsiteY42" fmla="*/ 320681 h 335785"/>
                <a:gd name="connsiteX43" fmla="*/ 91643 w 296272"/>
                <a:gd name="connsiteY43" fmla="*/ 320681 h 335785"/>
                <a:gd name="connsiteX44" fmla="*/ 91643 w 296272"/>
                <a:gd name="connsiteY44" fmla="*/ 309884 h 335785"/>
                <a:gd name="connsiteX45" fmla="*/ 65032 w 296272"/>
                <a:gd name="connsiteY45" fmla="*/ 251847 h 335785"/>
                <a:gd name="connsiteX46" fmla="*/ 15257 w 296272"/>
                <a:gd name="connsiteY46" fmla="*/ 148242 h 335785"/>
                <a:gd name="connsiteX47" fmla="*/ 59558 w 296272"/>
                <a:gd name="connsiteY47" fmla="*/ 49148 h 335785"/>
                <a:gd name="connsiteX48" fmla="*/ 163416 w 296272"/>
                <a:gd name="connsiteY48" fmla="*/ 16151 h 335785"/>
                <a:gd name="connsiteX49" fmla="*/ 280453 w 296272"/>
                <a:gd name="connsiteY49" fmla="*/ 134405 h 335785"/>
                <a:gd name="connsiteX50" fmla="*/ 232756 w 296272"/>
                <a:gd name="connsiteY50" fmla="*/ 250732 h 335785"/>
                <a:gd name="connsiteX51" fmla="*/ 175530 w 296272"/>
                <a:gd name="connsiteY51" fmla="*/ 203644 h 335785"/>
                <a:gd name="connsiteX52" fmla="*/ 175530 w 296272"/>
                <a:gd name="connsiteY52" fmla="*/ 186714 h 335785"/>
                <a:gd name="connsiteX53" fmla="*/ 186783 w 296272"/>
                <a:gd name="connsiteY53" fmla="*/ 175512 h 335785"/>
                <a:gd name="connsiteX54" fmla="*/ 197630 w 296272"/>
                <a:gd name="connsiteY54" fmla="*/ 183977 h 335785"/>
                <a:gd name="connsiteX55" fmla="*/ 192156 w 296272"/>
                <a:gd name="connsiteY55" fmla="*/ 196598 h 335785"/>
                <a:gd name="connsiteX56" fmla="*/ 175530 w 296272"/>
                <a:gd name="connsiteY56" fmla="*/ 203694 h 335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296272" h="335785">
                  <a:moveTo>
                    <a:pt x="295558" y="132833"/>
                  </a:moveTo>
                  <a:cubicBezTo>
                    <a:pt x="288614" y="64050"/>
                    <a:pt x="233719" y="8548"/>
                    <a:pt x="165038" y="945"/>
                  </a:cubicBezTo>
                  <a:cubicBezTo>
                    <a:pt x="122309" y="-3769"/>
                    <a:pt x="81151" y="9257"/>
                    <a:pt x="49370" y="37744"/>
                  </a:cubicBezTo>
                  <a:cubicBezTo>
                    <a:pt x="17994" y="65825"/>
                    <a:pt x="0" y="106070"/>
                    <a:pt x="0" y="148192"/>
                  </a:cubicBezTo>
                  <a:cubicBezTo>
                    <a:pt x="0" y="193253"/>
                    <a:pt x="20224" y="235323"/>
                    <a:pt x="55452" y="263657"/>
                  </a:cubicBezTo>
                  <a:cubicBezTo>
                    <a:pt x="68631" y="274251"/>
                    <a:pt x="76487" y="291485"/>
                    <a:pt x="76437" y="309783"/>
                  </a:cubicBezTo>
                  <a:lnTo>
                    <a:pt x="76437" y="328183"/>
                  </a:lnTo>
                  <a:cubicBezTo>
                    <a:pt x="76386" y="330210"/>
                    <a:pt x="77146" y="332136"/>
                    <a:pt x="78565" y="333555"/>
                  </a:cubicBezTo>
                  <a:cubicBezTo>
                    <a:pt x="79985" y="334974"/>
                    <a:pt x="81911" y="335786"/>
                    <a:pt x="83938" y="335786"/>
                  </a:cubicBezTo>
                  <a:lnTo>
                    <a:pt x="212329" y="335786"/>
                  </a:lnTo>
                  <a:cubicBezTo>
                    <a:pt x="214357" y="335786"/>
                    <a:pt x="216283" y="334974"/>
                    <a:pt x="217702" y="333555"/>
                  </a:cubicBezTo>
                  <a:cubicBezTo>
                    <a:pt x="219122" y="332136"/>
                    <a:pt x="219932" y="330159"/>
                    <a:pt x="219932" y="328183"/>
                  </a:cubicBezTo>
                  <a:lnTo>
                    <a:pt x="219932" y="307908"/>
                  </a:lnTo>
                  <a:cubicBezTo>
                    <a:pt x="219831" y="290826"/>
                    <a:pt x="227992" y="274200"/>
                    <a:pt x="242336" y="262390"/>
                  </a:cubicBezTo>
                  <a:cubicBezTo>
                    <a:pt x="280656" y="230812"/>
                    <a:pt x="300525" y="182355"/>
                    <a:pt x="295507" y="132783"/>
                  </a:cubicBezTo>
                  <a:close/>
                  <a:moveTo>
                    <a:pt x="120839" y="203644"/>
                  </a:moveTo>
                  <a:cubicBezTo>
                    <a:pt x="115162" y="201869"/>
                    <a:pt x="109586" y="199487"/>
                    <a:pt x="104213" y="196547"/>
                  </a:cubicBezTo>
                  <a:cubicBezTo>
                    <a:pt x="98587" y="193455"/>
                    <a:pt x="97675" y="188032"/>
                    <a:pt x="98739" y="183926"/>
                  </a:cubicBezTo>
                  <a:cubicBezTo>
                    <a:pt x="99803" y="179821"/>
                    <a:pt x="103199" y="175461"/>
                    <a:pt x="109637" y="175461"/>
                  </a:cubicBezTo>
                  <a:cubicBezTo>
                    <a:pt x="116074" y="175461"/>
                    <a:pt x="120839" y="180479"/>
                    <a:pt x="120839" y="186663"/>
                  </a:cubicBezTo>
                  <a:lnTo>
                    <a:pt x="120839" y="203593"/>
                  </a:lnTo>
                  <a:close/>
                  <a:moveTo>
                    <a:pt x="160324" y="320630"/>
                  </a:moveTo>
                  <a:lnTo>
                    <a:pt x="136096" y="320630"/>
                  </a:lnTo>
                  <a:lnTo>
                    <a:pt x="136096" y="222398"/>
                  </a:lnTo>
                  <a:cubicBezTo>
                    <a:pt x="144155" y="223310"/>
                    <a:pt x="152316" y="223310"/>
                    <a:pt x="160324" y="222398"/>
                  </a:cubicBezTo>
                  <a:lnTo>
                    <a:pt x="160324" y="320630"/>
                  </a:lnTo>
                  <a:close/>
                  <a:moveTo>
                    <a:pt x="232756" y="250681"/>
                  </a:moveTo>
                  <a:cubicBezTo>
                    <a:pt x="214864" y="265432"/>
                    <a:pt x="204676" y="286315"/>
                    <a:pt x="204726" y="307958"/>
                  </a:cubicBezTo>
                  <a:lnTo>
                    <a:pt x="204726" y="320630"/>
                  </a:lnTo>
                  <a:cubicBezTo>
                    <a:pt x="204726" y="320630"/>
                    <a:pt x="175530" y="320630"/>
                    <a:pt x="175530" y="320630"/>
                  </a:cubicBezTo>
                  <a:lnTo>
                    <a:pt x="175530" y="219509"/>
                  </a:lnTo>
                  <a:cubicBezTo>
                    <a:pt x="183742" y="217329"/>
                    <a:pt x="191801" y="214136"/>
                    <a:pt x="199455" y="209929"/>
                  </a:cubicBezTo>
                  <a:cubicBezTo>
                    <a:pt x="210251" y="204049"/>
                    <a:pt x="215421" y="192087"/>
                    <a:pt x="212380" y="180226"/>
                  </a:cubicBezTo>
                  <a:cubicBezTo>
                    <a:pt x="209339" y="168314"/>
                    <a:pt x="199049" y="160356"/>
                    <a:pt x="186732" y="160356"/>
                  </a:cubicBezTo>
                  <a:cubicBezTo>
                    <a:pt x="172185" y="160356"/>
                    <a:pt x="160324" y="172217"/>
                    <a:pt x="160324" y="186765"/>
                  </a:cubicBezTo>
                  <a:lnTo>
                    <a:pt x="160324" y="207090"/>
                  </a:lnTo>
                  <a:cubicBezTo>
                    <a:pt x="152265" y="208155"/>
                    <a:pt x="144155" y="208155"/>
                    <a:pt x="136096" y="207090"/>
                  </a:cubicBezTo>
                  <a:lnTo>
                    <a:pt x="136096" y="186765"/>
                  </a:lnTo>
                  <a:cubicBezTo>
                    <a:pt x="136096" y="172217"/>
                    <a:pt x="124235" y="160356"/>
                    <a:pt x="109637" y="160356"/>
                  </a:cubicBezTo>
                  <a:cubicBezTo>
                    <a:pt x="97370" y="160356"/>
                    <a:pt x="87081" y="168365"/>
                    <a:pt x="84040" y="180226"/>
                  </a:cubicBezTo>
                  <a:cubicBezTo>
                    <a:pt x="80998" y="192138"/>
                    <a:pt x="86219" y="204100"/>
                    <a:pt x="96965" y="209980"/>
                  </a:cubicBezTo>
                  <a:cubicBezTo>
                    <a:pt x="104619" y="214186"/>
                    <a:pt x="112678" y="217380"/>
                    <a:pt x="120889" y="219559"/>
                  </a:cubicBezTo>
                  <a:lnTo>
                    <a:pt x="120889" y="320681"/>
                  </a:lnTo>
                  <a:lnTo>
                    <a:pt x="91643" y="320681"/>
                  </a:lnTo>
                  <a:lnTo>
                    <a:pt x="91643" y="309884"/>
                  </a:lnTo>
                  <a:cubicBezTo>
                    <a:pt x="91744" y="287024"/>
                    <a:pt x="81809" y="265279"/>
                    <a:pt x="65032" y="251847"/>
                  </a:cubicBezTo>
                  <a:cubicBezTo>
                    <a:pt x="33403" y="226453"/>
                    <a:pt x="15257" y="188691"/>
                    <a:pt x="15257" y="148242"/>
                  </a:cubicBezTo>
                  <a:cubicBezTo>
                    <a:pt x="15257" y="110480"/>
                    <a:pt x="31426" y="74340"/>
                    <a:pt x="59558" y="49148"/>
                  </a:cubicBezTo>
                  <a:cubicBezTo>
                    <a:pt x="88095" y="23602"/>
                    <a:pt x="124995" y="11843"/>
                    <a:pt x="163416" y="16151"/>
                  </a:cubicBezTo>
                  <a:cubicBezTo>
                    <a:pt x="225001" y="22994"/>
                    <a:pt x="274219" y="72718"/>
                    <a:pt x="280453" y="134405"/>
                  </a:cubicBezTo>
                  <a:cubicBezTo>
                    <a:pt x="284964" y="178908"/>
                    <a:pt x="267122" y="222398"/>
                    <a:pt x="232756" y="250732"/>
                  </a:cubicBezTo>
                  <a:close/>
                  <a:moveTo>
                    <a:pt x="175530" y="203644"/>
                  </a:moveTo>
                  <a:lnTo>
                    <a:pt x="175530" y="186714"/>
                  </a:lnTo>
                  <a:cubicBezTo>
                    <a:pt x="175530" y="180530"/>
                    <a:pt x="180548" y="175512"/>
                    <a:pt x="186783" y="175512"/>
                  </a:cubicBezTo>
                  <a:cubicBezTo>
                    <a:pt x="193017" y="175512"/>
                    <a:pt x="196616" y="179871"/>
                    <a:pt x="197630" y="183977"/>
                  </a:cubicBezTo>
                  <a:cubicBezTo>
                    <a:pt x="198644" y="188083"/>
                    <a:pt x="197782" y="193506"/>
                    <a:pt x="192156" y="196598"/>
                  </a:cubicBezTo>
                  <a:cubicBezTo>
                    <a:pt x="186783" y="199538"/>
                    <a:pt x="181207" y="201869"/>
                    <a:pt x="175530" y="203694"/>
                  </a:cubicBezTo>
                  <a:close/>
                </a:path>
              </a:pathLst>
            </a:custGeom>
            <a:grpFill/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880" name="Frihandsfigur: Form 879">
              <a:extLst>
                <a:ext uri="{FF2B5EF4-FFF2-40B4-BE49-F238E27FC236}">
                  <a16:creationId xmlns:a16="http://schemas.microsoft.com/office/drawing/2014/main" id="{42EC9DE4-CA8B-81B0-62D4-A0FED30551E6}"/>
                </a:ext>
              </a:extLst>
            </p:cNvPr>
            <p:cNvSpPr/>
            <p:nvPr/>
          </p:nvSpPr>
          <p:spPr>
            <a:xfrm>
              <a:off x="1350896" y="5929292"/>
              <a:ext cx="143597" cy="15206"/>
            </a:xfrm>
            <a:custGeom>
              <a:avLst/>
              <a:gdLst>
                <a:gd name="connsiteX0" fmla="*/ 143597 w 143597"/>
                <a:gd name="connsiteY0" fmla="*/ 7603 h 15206"/>
                <a:gd name="connsiteX1" fmla="*/ 135994 w 143597"/>
                <a:gd name="connsiteY1" fmla="*/ 0 h 15206"/>
                <a:gd name="connsiteX2" fmla="*/ 7603 w 143597"/>
                <a:gd name="connsiteY2" fmla="*/ 0 h 15206"/>
                <a:gd name="connsiteX3" fmla="*/ 0 w 143597"/>
                <a:gd name="connsiteY3" fmla="*/ 7603 h 15206"/>
                <a:gd name="connsiteX4" fmla="*/ 7603 w 143597"/>
                <a:gd name="connsiteY4" fmla="*/ 15206 h 15206"/>
                <a:gd name="connsiteX5" fmla="*/ 135994 w 143597"/>
                <a:gd name="connsiteY5" fmla="*/ 15206 h 15206"/>
                <a:gd name="connsiteX6" fmla="*/ 143597 w 143597"/>
                <a:gd name="connsiteY6" fmla="*/ 7603 h 15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3597" h="15206">
                  <a:moveTo>
                    <a:pt x="143597" y="7603"/>
                  </a:moveTo>
                  <a:cubicBezTo>
                    <a:pt x="143597" y="3396"/>
                    <a:pt x="140201" y="0"/>
                    <a:pt x="135994" y="0"/>
                  </a:cubicBezTo>
                  <a:lnTo>
                    <a:pt x="7603" y="0"/>
                  </a:lnTo>
                  <a:cubicBezTo>
                    <a:pt x="3396" y="0"/>
                    <a:pt x="0" y="3396"/>
                    <a:pt x="0" y="7603"/>
                  </a:cubicBezTo>
                  <a:cubicBezTo>
                    <a:pt x="0" y="11810"/>
                    <a:pt x="3396" y="15206"/>
                    <a:pt x="7603" y="15206"/>
                  </a:cubicBezTo>
                  <a:lnTo>
                    <a:pt x="135994" y="15206"/>
                  </a:lnTo>
                  <a:cubicBezTo>
                    <a:pt x="140201" y="15206"/>
                    <a:pt x="143597" y="11810"/>
                    <a:pt x="143597" y="7603"/>
                  </a:cubicBezTo>
                  <a:close/>
                </a:path>
              </a:pathLst>
            </a:custGeom>
            <a:grpFill/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881" name="Frihandsfigur: Form 880">
              <a:extLst>
                <a:ext uri="{FF2B5EF4-FFF2-40B4-BE49-F238E27FC236}">
                  <a16:creationId xmlns:a16="http://schemas.microsoft.com/office/drawing/2014/main" id="{843675E0-33E2-C82D-293F-2B8C0300087D}"/>
                </a:ext>
              </a:extLst>
            </p:cNvPr>
            <p:cNvSpPr/>
            <p:nvPr/>
          </p:nvSpPr>
          <p:spPr>
            <a:xfrm>
              <a:off x="1373655" y="5964621"/>
              <a:ext cx="98079" cy="15206"/>
            </a:xfrm>
            <a:custGeom>
              <a:avLst/>
              <a:gdLst>
                <a:gd name="connsiteX0" fmla="*/ 7603 w 98079"/>
                <a:gd name="connsiteY0" fmla="*/ 15206 h 15206"/>
                <a:gd name="connsiteX1" fmla="*/ 90477 w 98079"/>
                <a:gd name="connsiteY1" fmla="*/ 15206 h 15206"/>
                <a:gd name="connsiteX2" fmla="*/ 98080 w 98079"/>
                <a:gd name="connsiteY2" fmla="*/ 7603 h 15206"/>
                <a:gd name="connsiteX3" fmla="*/ 90477 w 98079"/>
                <a:gd name="connsiteY3" fmla="*/ 0 h 15206"/>
                <a:gd name="connsiteX4" fmla="*/ 7603 w 98079"/>
                <a:gd name="connsiteY4" fmla="*/ 0 h 15206"/>
                <a:gd name="connsiteX5" fmla="*/ 0 w 98079"/>
                <a:gd name="connsiteY5" fmla="*/ 7603 h 15206"/>
                <a:gd name="connsiteX6" fmla="*/ 7603 w 98079"/>
                <a:gd name="connsiteY6" fmla="*/ 15206 h 15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8079" h="15206">
                  <a:moveTo>
                    <a:pt x="7603" y="15206"/>
                  </a:moveTo>
                  <a:lnTo>
                    <a:pt x="90477" y="15206"/>
                  </a:lnTo>
                  <a:cubicBezTo>
                    <a:pt x="94684" y="15206"/>
                    <a:pt x="98080" y="11810"/>
                    <a:pt x="98080" y="7603"/>
                  </a:cubicBezTo>
                  <a:cubicBezTo>
                    <a:pt x="98080" y="3396"/>
                    <a:pt x="94684" y="0"/>
                    <a:pt x="90477" y="0"/>
                  </a:cubicBezTo>
                  <a:lnTo>
                    <a:pt x="7603" y="0"/>
                  </a:lnTo>
                  <a:cubicBezTo>
                    <a:pt x="3396" y="0"/>
                    <a:pt x="0" y="3396"/>
                    <a:pt x="0" y="7603"/>
                  </a:cubicBezTo>
                  <a:cubicBezTo>
                    <a:pt x="0" y="11810"/>
                    <a:pt x="3396" y="15206"/>
                    <a:pt x="7603" y="15206"/>
                  </a:cubicBezTo>
                  <a:close/>
                </a:path>
              </a:pathLst>
            </a:custGeom>
            <a:grpFill/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  <p:sp>
        <p:nvSpPr>
          <p:cNvPr id="902" name="Frihandsfigur: Form 901">
            <a:extLst>
              <a:ext uri="{FF2B5EF4-FFF2-40B4-BE49-F238E27FC236}">
                <a16:creationId xmlns:a16="http://schemas.microsoft.com/office/drawing/2014/main" id="{C2DA5A88-5CC3-7BE4-8C6D-6C355E99C682}"/>
              </a:ext>
            </a:extLst>
          </p:cNvPr>
          <p:cNvSpPr/>
          <p:nvPr/>
        </p:nvSpPr>
        <p:spPr>
          <a:xfrm>
            <a:off x="8082409" y="5391443"/>
            <a:ext cx="487079" cy="478277"/>
          </a:xfrm>
          <a:custGeom>
            <a:avLst/>
            <a:gdLst>
              <a:gd name="connsiteX0" fmla="*/ 188912 w 377807"/>
              <a:gd name="connsiteY0" fmla="*/ 51 h 370980"/>
              <a:gd name="connsiteX1" fmla="*/ 0 w 377807"/>
              <a:gd name="connsiteY1" fmla="*/ 188962 h 370980"/>
              <a:gd name="connsiteX2" fmla="*/ 80492 w 377807"/>
              <a:gd name="connsiteY2" fmla="*/ 343660 h 370980"/>
              <a:gd name="connsiteX3" fmla="*/ 91086 w 377807"/>
              <a:gd name="connsiteY3" fmla="*/ 341785 h 370980"/>
              <a:gd name="connsiteX4" fmla="*/ 89210 w 377807"/>
              <a:gd name="connsiteY4" fmla="*/ 331191 h 370980"/>
              <a:gd name="connsiteX5" fmla="*/ 15206 w 377807"/>
              <a:gd name="connsiteY5" fmla="*/ 188912 h 370980"/>
              <a:gd name="connsiteX6" fmla="*/ 188912 w 377807"/>
              <a:gd name="connsiteY6" fmla="*/ 15206 h 370980"/>
              <a:gd name="connsiteX7" fmla="*/ 312235 w 377807"/>
              <a:gd name="connsiteY7" fmla="*/ 67921 h 370980"/>
              <a:gd name="connsiteX8" fmla="*/ 362618 w 377807"/>
              <a:gd name="connsiteY8" fmla="*/ 192511 h 370980"/>
              <a:gd name="connsiteX9" fmla="*/ 245074 w 377807"/>
              <a:gd name="connsiteY9" fmla="*/ 354000 h 370980"/>
              <a:gd name="connsiteX10" fmla="*/ 213344 w 377807"/>
              <a:gd name="connsiteY10" fmla="*/ 349084 h 370980"/>
              <a:gd name="connsiteX11" fmla="*/ 198087 w 377807"/>
              <a:gd name="connsiteY11" fmla="*/ 319736 h 370980"/>
              <a:gd name="connsiteX12" fmla="*/ 197580 w 377807"/>
              <a:gd name="connsiteY12" fmla="*/ 285370 h 370980"/>
              <a:gd name="connsiteX13" fmla="*/ 271685 w 377807"/>
              <a:gd name="connsiteY13" fmla="*/ 204118 h 370980"/>
              <a:gd name="connsiteX14" fmla="*/ 271685 w 377807"/>
              <a:gd name="connsiteY14" fmla="*/ 146790 h 370980"/>
              <a:gd name="connsiteX15" fmla="*/ 264082 w 377807"/>
              <a:gd name="connsiteY15" fmla="*/ 139187 h 370980"/>
              <a:gd name="connsiteX16" fmla="*/ 232655 w 377807"/>
              <a:gd name="connsiteY16" fmla="*/ 139187 h 370980"/>
              <a:gd name="connsiteX17" fmla="*/ 232655 w 377807"/>
              <a:gd name="connsiteY17" fmla="*/ 77856 h 370980"/>
              <a:gd name="connsiteX18" fmla="*/ 225052 w 377807"/>
              <a:gd name="connsiteY18" fmla="*/ 70253 h 370980"/>
              <a:gd name="connsiteX19" fmla="*/ 217449 w 377807"/>
              <a:gd name="connsiteY19" fmla="*/ 77856 h 370980"/>
              <a:gd name="connsiteX20" fmla="*/ 217449 w 377807"/>
              <a:gd name="connsiteY20" fmla="*/ 139187 h 370980"/>
              <a:gd name="connsiteX21" fmla="*/ 162453 w 377807"/>
              <a:gd name="connsiteY21" fmla="*/ 139187 h 370980"/>
              <a:gd name="connsiteX22" fmla="*/ 162453 w 377807"/>
              <a:gd name="connsiteY22" fmla="*/ 77856 h 370980"/>
              <a:gd name="connsiteX23" fmla="*/ 154850 w 377807"/>
              <a:gd name="connsiteY23" fmla="*/ 70253 h 370980"/>
              <a:gd name="connsiteX24" fmla="*/ 147247 w 377807"/>
              <a:gd name="connsiteY24" fmla="*/ 77856 h 370980"/>
              <a:gd name="connsiteX25" fmla="*/ 147247 w 377807"/>
              <a:gd name="connsiteY25" fmla="*/ 139187 h 370980"/>
              <a:gd name="connsiteX26" fmla="*/ 115821 w 377807"/>
              <a:gd name="connsiteY26" fmla="*/ 139187 h 370980"/>
              <a:gd name="connsiteX27" fmla="*/ 108218 w 377807"/>
              <a:gd name="connsiteY27" fmla="*/ 146790 h 370980"/>
              <a:gd name="connsiteX28" fmla="*/ 108218 w 377807"/>
              <a:gd name="connsiteY28" fmla="*/ 204118 h 370980"/>
              <a:gd name="connsiteX29" fmla="*/ 182323 w 377807"/>
              <a:gd name="connsiteY29" fmla="*/ 285370 h 370980"/>
              <a:gd name="connsiteX30" fmla="*/ 182830 w 377807"/>
              <a:gd name="connsiteY30" fmla="*/ 319888 h 370980"/>
              <a:gd name="connsiteX31" fmla="*/ 204423 w 377807"/>
              <a:gd name="connsiteY31" fmla="*/ 361401 h 370980"/>
              <a:gd name="connsiteX32" fmla="*/ 233821 w 377807"/>
              <a:gd name="connsiteY32" fmla="*/ 370981 h 370980"/>
              <a:gd name="connsiteX33" fmla="*/ 249787 w 377807"/>
              <a:gd name="connsiteY33" fmla="*/ 368396 h 370980"/>
              <a:gd name="connsiteX34" fmla="*/ 377773 w 377807"/>
              <a:gd name="connsiteY34" fmla="*/ 192764 h 370980"/>
              <a:gd name="connsiteX35" fmla="*/ 323081 w 377807"/>
              <a:gd name="connsiteY35" fmla="*/ 57226 h 370980"/>
              <a:gd name="connsiteX36" fmla="*/ 188912 w 377807"/>
              <a:gd name="connsiteY36" fmla="*/ 0 h 370980"/>
              <a:gd name="connsiteX37" fmla="*/ 123424 w 377807"/>
              <a:gd name="connsiteY37" fmla="*/ 204219 h 370980"/>
              <a:gd name="connsiteX38" fmla="*/ 123424 w 377807"/>
              <a:gd name="connsiteY38" fmla="*/ 154495 h 370980"/>
              <a:gd name="connsiteX39" fmla="*/ 256428 w 377807"/>
              <a:gd name="connsiteY39" fmla="*/ 154495 h 370980"/>
              <a:gd name="connsiteX40" fmla="*/ 256428 w 377807"/>
              <a:gd name="connsiteY40" fmla="*/ 204219 h 370980"/>
              <a:gd name="connsiteX41" fmla="*/ 190027 w 377807"/>
              <a:gd name="connsiteY41" fmla="*/ 270620 h 370980"/>
              <a:gd name="connsiteX42" fmla="*/ 189825 w 377807"/>
              <a:gd name="connsiteY42" fmla="*/ 270620 h 370980"/>
              <a:gd name="connsiteX43" fmla="*/ 123424 w 377807"/>
              <a:gd name="connsiteY43" fmla="*/ 204219 h 370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377807" h="370980">
                <a:moveTo>
                  <a:pt x="188912" y="51"/>
                </a:moveTo>
                <a:cubicBezTo>
                  <a:pt x="84750" y="51"/>
                  <a:pt x="0" y="84800"/>
                  <a:pt x="0" y="188962"/>
                </a:cubicBezTo>
                <a:cubicBezTo>
                  <a:pt x="0" y="250446"/>
                  <a:pt x="30058" y="308281"/>
                  <a:pt x="80492" y="343660"/>
                </a:cubicBezTo>
                <a:cubicBezTo>
                  <a:pt x="83939" y="346093"/>
                  <a:pt x="88652" y="345232"/>
                  <a:pt x="91086" y="341785"/>
                </a:cubicBezTo>
                <a:cubicBezTo>
                  <a:pt x="93519" y="338338"/>
                  <a:pt x="92657" y="333624"/>
                  <a:pt x="89210" y="331191"/>
                </a:cubicBezTo>
                <a:cubicBezTo>
                  <a:pt x="42882" y="298650"/>
                  <a:pt x="15206" y="245479"/>
                  <a:pt x="15206" y="188912"/>
                </a:cubicBezTo>
                <a:cubicBezTo>
                  <a:pt x="15206" y="93113"/>
                  <a:pt x="93163" y="15206"/>
                  <a:pt x="188912" y="15206"/>
                </a:cubicBezTo>
                <a:cubicBezTo>
                  <a:pt x="235139" y="15206"/>
                  <a:pt x="278933" y="33910"/>
                  <a:pt x="312235" y="67921"/>
                </a:cubicBezTo>
                <a:cubicBezTo>
                  <a:pt x="345587" y="101932"/>
                  <a:pt x="363479" y="146182"/>
                  <a:pt x="362618" y="192511"/>
                </a:cubicBezTo>
                <a:cubicBezTo>
                  <a:pt x="361198" y="266261"/>
                  <a:pt x="313958" y="331191"/>
                  <a:pt x="245074" y="354000"/>
                </a:cubicBezTo>
                <a:cubicBezTo>
                  <a:pt x="234277" y="357599"/>
                  <a:pt x="222721" y="355775"/>
                  <a:pt x="213344" y="349084"/>
                </a:cubicBezTo>
                <a:cubicBezTo>
                  <a:pt x="203764" y="342241"/>
                  <a:pt x="198188" y="331546"/>
                  <a:pt x="198087" y="319736"/>
                </a:cubicBezTo>
                <a:lnTo>
                  <a:pt x="197580" y="285370"/>
                </a:lnTo>
                <a:cubicBezTo>
                  <a:pt x="239042" y="281568"/>
                  <a:pt x="271685" y="246594"/>
                  <a:pt x="271685" y="204118"/>
                </a:cubicBezTo>
                <a:lnTo>
                  <a:pt x="271685" y="146790"/>
                </a:lnTo>
                <a:cubicBezTo>
                  <a:pt x="271685" y="142584"/>
                  <a:pt x="268288" y="139187"/>
                  <a:pt x="264082" y="139187"/>
                </a:cubicBezTo>
                <a:lnTo>
                  <a:pt x="232655" y="139187"/>
                </a:lnTo>
                <a:lnTo>
                  <a:pt x="232655" y="77856"/>
                </a:lnTo>
                <a:cubicBezTo>
                  <a:pt x="232655" y="73649"/>
                  <a:pt x="229259" y="70253"/>
                  <a:pt x="225052" y="70253"/>
                </a:cubicBezTo>
                <a:cubicBezTo>
                  <a:pt x="220845" y="70253"/>
                  <a:pt x="217449" y="73649"/>
                  <a:pt x="217449" y="77856"/>
                </a:cubicBezTo>
                <a:lnTo>
                  <a:pt x="217449" y="139187"/>
                </a:lnTo>
                <a:lnTo>
                  <a:pt x="162453" y="139187"/>
                </a:lnTo>
                <a:lnTo>
                  <a:pt x="162453" y="77856"/>
                </a:lnTo>
                <a:cubicBezTo>
                  <a:pt x="162453" y="73649"/>
                  <a:pt x="159057" y="70253"/>
                  <a:pt x="154850" y="70253"/>
                </a:cubicBezTo>
                <a:cubicBezTo>
                  <a:pt x="150643" y="70253"/>
                  <a:pt x="147247" y="73649"/>
                  <a:pt x="147247" y="77856"/>
                </a:cubicBezTo>
                <a:lnTo>
                  <a:pt x="147247" y="139187"/>
                </a:lnTo>
                <a:lnTo>
                  <a:pt x="115821" y="139187"/>
                </a:lnTo>
                <a:cubicBezTo>
                  <a:pt x="111614" y="139187"/>
                  <a:pt x="108218" y="142584"/>
                  <a:pt x="108218" y="146790"/>
                </a:cubicBezTo>
                <a:lnTo>
                  <a:pt x="108218" y="204118"/>
                </a:lnTo>
                <a:cubicBezTo>
                  <a:pt x="108218" y="246594"/>
                  <a:pt x="140860" y="281568"/>
                  <a:pt x="182323" y="285370"/>
                </a:cubicBezTo>
                <a:lnTo>
                  <a:pt x="182830" y="319888"/>
                </a:lnTo>
                <a:cubicBezTo>
                  <a:pt x="182982" y="336564"/>
                  <a:pt x="190838" y="351720"/>
                  <a:pt x="204423" y="361401"/>
                </a:cubicBezTo>
                <a:cubicBezTo>
                  <a:pt x="213242" y="367737"/>
                  <a:pt x="223481" y="370981"/>
                  <a:pt x="233821" y="370981"/>
                </a:cubicBezTo>
                <a:cubicBezTo>
                  <a:pt x="239143" y="370981"/>
                  <a:pt x="244516" y="370119"/>
                  <a:pt x="249787" y="368396"/>
                </a:cubicBezTo>
                <a:cubicBezTo>
                  <a:pt x="324754" y="343559"/>
                  <a:pt x="376202" y="272951"/>
                  <a:pt x="377773" y="192764"/>
                </a:cubicBezTo>
                <a:cubicBezTo>
                  <a:pt x="378736" y="142330"/>
                  <a:pt x="359323" y="94228"/>
                  <a:pt x="323081" y="57226"/>
                </a:cubicBezTo>
                <a:cubicBezTo>
                  <a:pt x="286891" y="20326"/>
                  <a:pt x="239194" y="0"/>
                  <a:pt x="188912" y="0"/>
                </a:cubicBezTo>
                <a:close/>
                <a:moveTo>
                  <a:pt x="123424" y="204219"/>
                </a:moveTo>
                <a:lnTo>
                  <a:pt x="123424" y="154495"/>
                </a:lnTo>
                <a:lnTo>
                  <a:pt x="256428" y="154495"/>
                </a:lnTo>
                <a:lnTo>
                  <a:pt x="256428" y="204219"/>
                </a:lnTo>
                <a:cubicBezTo>
                  <a:pt x="256428" y="240816"/>
                  <a:pt x="226624" y="270620"/>
                  <a:pt x="190027" y="270620"/>
                </a:cubicBezTo>
                <a:lnTo>
                  <a:pt x="189825" y="270620"/>
                </a:lnTo>
                <a:cubicBezTo>
                  <a:pt x="153228" y="270620"/>
                  <a:pt x="123424" y="240816"/>
                  <a:pt x="123424" y="204219"/>
                </a:cubicBezTo>
                <a:close/>
              </a:path>
            </a:pathLst>
          </a:custGeom>
          <a:solidFill>
            <a:schemeClr val="bg1"/>
          </a:solidFill>
          <a:ln w="5064" cap="flat">
            <a:noFill/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3F46ED56-DF49-EB6A-238F-D73C476A75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04813"/>
            <a:ext cx="9170279" cy="736959"/>
          </a:xfrm>
        </p:spPr>
        <p:txBody>
          <a:bodyPr>
            <a:normAutofit fontScale="90000"/>
          </a:bodyPr>
          <a:lstStyle/>
          <a:p>
            <a:r>
              <a:rPr lang="sv-SE" dirty="0">
                <a:solidFill>
                  <a:schemeClr val="bg1"/>
                </a:solidFill>
              </a:rPr>
              <a:t>Göteborgs Stads ikoner för kommunikationsmaterial (RGB)</a:t>
            </a: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32D463E2-F216-72BA-FF28-B6D07CD1A9C0}"/>
              </a:ext>
            </a:extLst>
          </p:cNvPr>
          <p:cNvSpPr txBox="1"/>
          <p:nvPr/>
        </p:nvSpPr>
        <p:spPr>
          <a:xfrm>
            <a:off x="317126" y="1454759"/>
            <a:ext cx="100774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>
                <a:solidFill>
                  <a:schemeClr val="bg1"/>
                </a:solidFill>
                <a:latin typeface="+mj-lt"/>
              </a:rPr>
              <a:t>Kontakt och dialog</a:t>
            </a: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83B3D31A-9342-F92B-9062-C8294FA5166C}"/>
              </a:ext>
            </a:extLst>
          </p:cNvPr>
          <p:cNvSpPr txBox="1"/>
          <p:nvPr/>
        </p:nvSpPr>
        <p:spPr>
          <a:xfrm>
            <a:off x="401264" y="2511624"/>
            <a:ext cx="687949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sv-SE" sz="800" dirty="0">
                <a:solidFill>
                  <a:schemeClr val="bg1"/>
                </a:solidFill>
              </a:rPr>
              <a:t>Kontakta oss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D5A6073D-EDBF-19F4-FDDA-B112468D6020}"/>
              </a:ext>
            </a:extLst>
          </p:cNvPr>
          <p:cNvSpPr txBox="1"/>
          <p:nvPr/>
        </p:nvSpPr>
        <p:spPr>
          <a:xfrm>
            <a:off x="1286038" y="2511624"/>
            <a:ext cx="687948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sv-SE" sz="800" dirty="0">
                <a:solidFill>
                  <a:schemeClr val="bg1"/>
                </a:solidFill>
              </a:rPr>
              <a:t>Telefon/ringa</a:t>
            </a:r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7A9D88C5-EABB-9318-F4DF-333609B6ABB6}"/>
              </a:ext>
            </a:extLst>
          </p:cNvPr>
          <p:cNvSpPr txBox="1"/>
          <p:nvPr/>
        </p:nvSpPr>
        <p:spPr>
          <a:xfrm>
            <a:off x="2194660" y="2511624"/>
            <a:ext cx="687948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sv-SE" sz="800" dirty="0">
                <a:solidFill>
                  <a:schemeClr val="bg1"/>
                </a:solidFill>
              </a:rPr>
              <a:t>Mobil/ringa</a:t>
            </a:r>
          </a:p>
        </p:txBody>
      </p:sp>
      <p:sp>
        <p:nvSpPr>
          <p:cNvPr id="13" name="textruta 12">
            <a:extLst>
              <a:ext uri="{FF2B5EF4-FFF2-40B4-BE49-F238E27FC236}">
                <a16:creationId xmlns:a16="http://schemas.microsoft.com/office/drawing/2014/main" id="{FF8F63D2-47E1-3D90-6E1B-054815C58A99}"/>
              </a:ext>
            </a:extLst>
          </p:cNvPr>
          <p:cNvSpPr txBox="1"/>
          <p:nvPr/>
        </p:nvSpPr>
        <p:spPr>
          <a:xfrm>
            <a:off x="3106329" y="2511624"/>
            <a:ext cx="687948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sv-SE" sz="800" dirty="0">
                <a:solidFill>
                  <a:schemeClr val="bg1"/>
                </a:solidFill>
              </a:rPr>
              <a:t>E-post</a:t>
            </a:r>
          </a:p>
        </p:txBody>
      </p:sp>
      <p:sp>
        <p:nvSpPr>
          <p:cNvPr id="14" name="textruta 13">
            <a:extLst>
              <a:ext uri="{FF2B5EF4-FFF2-40B4-BE49-F238E27FC236}">
                <a16:creationId xmlns:a16="http://schemas.microsoft.com/office/drawing/2014/main" id="{4B9497AC-F5CC-1793-4BD9-7308D9E196EE}"/>
              </a:ext>
            </a:extLst>
          </p:cNvPr>
          <p:cNvSpPr txBox="1"/>
          <p:nvPr/>
        </p:nvSpPr>
        <p:spPr>
          <a:xfrm>
            <a:off x="4047900" y="2511624"/>
            <a:ext cx="687947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sv-SE" sz="800" dirty="0">
                <a:solidFill>
                  <a:schemeClr val="bg1"/>
                </a:solidFill>
              </a:rPr>
              <a:t>Post/</a:t>
            </a:r>
            <a:br>
              <a:rPr lang="sv-SE" sz="800" dirty="0">
                <a:solidFill>
                  <a:schemeClr val="bg1"/>
                </a:solidFill>
              </a:rPr>
            </a:br>
            <a:r>
              <a:rPr lang="sv-SE" sz="800" dirty="0">
                <a:solidFill>
                  <a:schemeClr val="bg1"/>
                </a:solidFill>
              </a:rPr>
              <a:t>Skicka brev</a:t>
            </a:r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5B3AB71E-C021-192E-04B0-C0A49006A60B}"/>
              </a:ext>
            </a:extLst>
          </p:cNvPr>
          <p:cNvSpPr txBox="1"/>
          <p:nvPr/>
        </p:nvSpPr>
        <p:spPr>
          <a:xfrm>
            <a:off x="4934820" y="2511624"/>
            <a:ext cx="887755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sv-SE" sz="800" dirty="0">
                <a:solidFill>
                  <a:schemeClr val="bg1"/>
                </a:solidFill>
              </a:rPr>
              <a:t>Besöka/</a:t>
            </a:r>
            <a:br>
              <a:rPr lang="sv-SE" sz="800" dirty="0">
                <a:solidFill>
                  <a:schemeClr val="bg1"/>
                </a:solidFill>
              </a:rPr>
            </a:br>
            <a:r>
              <a:rPr lang="sv-SE" sz="800" dirty="0">
                <a:solidFill>
                  <a:schemeClr val="bg1"/>
                </a:solidFill>
              </a:rPr>
              <a:t>Öppet hus</a:t>
            </a:r>
          </a:p>
        </p:txBody>
      </p:sp>
      <p:sp>
        <p:nvSpPr>
          <p:cNvPr id="16" name="textruta 15">
            <a:extLst>
              <a:ext uri="{FF2B5EF4-FFF2-40B4-BE49-F238E27FC236}">
                <a16:creationId xmlns:a16="http://schemas.microsoft.com/office/drawing/2014/main" id="{D4ED2BDE-4CC7-F63C-CFA2-3AB422064C41}"/>
              </a:ext>
            </a:extLst>
          </p:cNvPr>
          <p:cNvSpPr txBox="1"/>
          <p:nvPr/>
        </p:nvSpPr>
        <p:spPr>
          <a:xfrm>
            <a:off x="5967089" y="2511624"/>
            <a:ext cx="734454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sv-SE" sz="800" dirty="0">
                <a:solidFill>
                  <a:schemeClr val="bg1"/>
                </a:solidFill>
              </a:rPr>
              <a:t>Öppettider/</a:t>
            </a:r>
            <a:br>
              <a:rPr lang="sv-SE" sz="800" dirty="0">
                <a:solidFill>
                  <a:schemeClr val="bg1"/>
                </a:solidFill>
              </a:rPr>
            </a:br>
            <a:r>
              <a:rPr lang="sv-SE" sz="800" dirty="0">
                <a:solidFill>
                  <a:schemeClr val="bg1"/>
                </a:solidFill>
              </a:rPr>
              <a:t>Låna/Hyra</a:t>
            </a:r>
          </a:p>
        </p:txBody>
      </p:sp>
      <p:sp>
        <p:nvSpPr>
          <p:cNvPr id="17" name="textruta 16">
            <a:extLst>
              <a:ext uri="{FF2B5EF4-FFF2-40B4-BE49-F238E27FC236}">
                <a16:creationId xmlns:a16="http://schemas.microsoft.com/office/drawing/2014/main" id="{96E02ADC-1CBB-242F-AA75-6E5B48CB29BF}"/>
              </a:ext>
            </a:extLst>
          </p:cNvPr>
          <p:cNvSpPr txBox="1"/>
          <p:nvPr/>
        </p:nvSpPr>
        <p:spPr>
          <a:xfrm>
            <a:off x="7053817" y="2511624"/>
            <a:ext cx="58082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sv-SE" sz="800" dirty="0">
                <a:solidFill>
                  <a:schemeClr val="bg1"/>
                </a:solidFill>
              </a:rPr>
              <a:t>Karta/Hitta</a:t>
            </a:r>
          </a:p>
        </p:txBody>
      </p:sp>
      <p:sp>
        <p:nvSpPr>
          <p:cNvPr id="18" name="textruta 17">
            <a:extLst>
              <a:ext uri="{FF2B5EF4-FFF2-40B4-BE49-F238E27FC236}">
                <a16:creationId xmlns:a16="http://schemas.microsoft.com/office/drawing/2014/main" id="{E686A041-C3E7-EB2C-6A30-9B1C63201483}"/>
              </a:ext>
            </a:extLst>
          </p:cNvPr>
          <p:cNvSpPr txBox="1"/>
          <p:nvPr/>
        </p:nvSpPr>
        <p:spPr>
          <a:xfrm>
            <a:off x="8024903" y="2511624"/>
            <a:ext cx="58082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sv-SE" sz="800" dirty="0">
                <a:solidFill>
                  <a:schemeClr val="bg1"/>
                </a:solidFill>
              </a:rPr>
              <a:t>FAQ</a:t>
            </a:r>
          </a:p>
        </p:txBody>
      </p:sp>
      <p:sp>
        <p:nvSpPr>
          <p:cNvPr id="19" name="textruta 18">
            <a:extLst>
              <a:ext uri="{FF2B5EF4-FFF2-40B4-BE49-F238E27FC236}">
                <a16:creationId xmlns:a16="http://schemas.microsoft.com/office/drawing/2014/main" id="{9493BF33-592E-E10D-B1D9-BF4001574CA3}"/>
              </a:ext>
            </a:extLst>
          </p:cNvPr>
          <p:cNvSpPr txBox="1"/>
          <p:nvPr/>
        </p:nvSpPr>
        <p:spPr>
          <a:xfrm>
            <a:off x="9024307" y="2511624"/>
            <a:ext cx="580824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sv-SE" sz="800" dirty="0">
                <a:solidFill>
                  <a:schemeClr val="bg1"/>
                </a:solidFill>
              </a:rPr>
              <a:t>Frågor och svar</a:t>
            </a:r>
          </a:p>
        </p:txBody>
      </p:sp>
      <p:sp>
        <p:nvSpPr>
          <p:cNvPr id="20" name="textruta 19">
            <a:extLst>
              <a:ext uri="{FF2B5EF4-FFF2-40B4-BE49-F238E27FC236}">
                <a16:creationId xmlns:a16="http://schemas.microsoft.com/office/drawing/2014/main" id="{A35F7DEA-FEAC-C1C4-929A-D0C50C2218E9}"/>
              </a:ext>
            </a:extLst>
          </p:cNvPr>
          <p:cNvSpPr txBox="1"/>
          <p:nvPr/>
        </p:nvSpPr>
        <p:spPr>
          <a:xfrm>
            <a:off x="10083733" y="2511624"/>
            <a:ext cx="58082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sv-SE" sz="800" dirty="0">
                <a:solidFill>
                  <a:schemeClr val="bg1"/>
                </a:solidFill>
              </a:rPr>
              <a:t>Dialog</a:t>
            </a:r>
          </a:p>
        </p:txBody>
      </p:sp>
      <p:sp>
        <p:nvSpPr>
          <p:cNvPr id="21" name="textruta 20">
            <a:extLst>
              <a:ext uri="{FF2B5EF4-FFF2-40B4-BE49-F238E27FC236}">
                <a16:creationId xmlns:a16="http://schemas.microsoft.com/office/drawing/2014/main" id="{47FAA115-F70E-FE4C-54BF-24155DAD0E05}"/>
              </a:ext>
            </a:extLst>
          </p:cNvPr>
          <p:cNvSpPr txBox="1"/>
          <p:nvPr/>
        </p:nvSpPr>
        <p:spPr>
          <a:xfrm>
            <a:off x="11004727" y="2511624"/>
            <a:ext cx="687489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sv-SE" sz="800" dirty="0">
                <a:solidFill>
                  <a:schemeClr val="bg1"/>
                </a:solidFill>
              </a:rPr>
              <a:t>Röster från deltagare</a:t>
            </a:r>
          </a:p>
        </p:txBody>
      </p:sp>
      <p:sp>
        <p:nvSpPr>
          <p:cNvPr id="43" name="textruta 42">
            <a:extLst>
              <a:ext uri="{FF2B5EF4-FFF2-40B4-BE49-F238E27FC236}">
                <a16:creationId xmlns:a16="http://schemas.microsoft.com/office/drawing/2014/main" id="{33381501-A7C9-8464-A458-41816C2D664A}"/>
              </a:ext>
            </a:extLst>
          </p:cNvPr>
          <p:cNvSpPr txBox="1"/>
          <p:nvPr/>
        </p:nvSpPr>
        <p:spPr>
          <a:xfrm>
            <a:off x="260185" y="3556897"/>
            <a:ext cx="887754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sv-SE" sz="800" dirty="0">
                <a:solidFill>
                  <a:schemeClr val="bg1"/>
                </a:solidFill>
              </a:rPr>
              <a:t>Lämna synpunkter/</a:t>
            </a:r>
            <a:br>
              <a:rPr lang="sv-SE" sz="800" dirty="0">
                <a:solidFill>
                  <a:schemeClr val="bg1"/>
                </a:solidFill>
              </a:rPr>
            </a:br>
            <a:r>
              <a:rPr lang="sv-SE" sz="800" dirty="0">
                <a:solidFill>
                  <a:schemeClr val="bg1"/>
                </a:solidFill>
              </a:rPr>
              <a:t>Tyck till</a:t>
            </a:r>
          </a:p>
        </p:txBody>
      </p:sp>
      <p:sp>
        <p:nvSpPr>
          <p:cNvPr id="44" name="textruta 43">
            <a:extLst>
              <a:ext uri="{FF2B5EF4-FFF2-40B4-BE49-F238E27FC236}">
                <a16:creationId xmlns:a16="http://schemas.microsoft.com/office/drawing/2014/main" id="{3688E279-4878-A023-F2DF-6C1630614630}"/>
              </a:ext>
            </a:extLst>
          </p:cNvPr>
          <p:cNvSpPr txBox="1"/>
          <p:nvPr/>
        </p:nvSpPr>
        <p:spPr>
          <a:xfrm>
            <a:off x="1257355" y="3556897"/>
            <a:ext cx="687948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sv-SE" sz="800" dirty="0">
                <a:solidFill>
                  <a:schemeClr val="bg1"/>
                </a:solidFill>
              </a:rPr>
              <a:t>Information</a:t>
            </a:r>
          </a:p>
        </p:txBody>
      </p:sp>
      <p:sp>
        <p:nvSpPr>
          <p:cNvPr id="45" name="textruta 44">
            <a:extLst>
              <a:ext uri="{FF2B5EF4-FFF2-40B4-BE49-F238E27FC236}">
                <a16:creationId xmlns:a16="http://schemas.microsoft.com/office/drawing/2014/main" id="{008640F0-6227-46CA-695C-CE5E4AED5096}"/>
              </a:ext>
            </a:extLst>
          </p:cNvPr>
          <p:cNvSpPr txBox="1"/>
          <p:nvPr/>
        </p:nvSpPr>
        <p:spPr>
          <a:xfrm>
            <a:off x="2165977" y="3556897"/>
            <a:ext cx="687948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sv-SE" sz="800" dirty="0">
                <a:solidFill>
                  <a:schemeClr val="bg1"/>
                </a:solidFill>
              </a:rPr>
              <a:t>Aktuellt/</a:t>
            </a:r>
            <a:br>
              <a:rPr lang="sv-SE" sz="800" dirty="0">
                <a:solidFill>
                  <a:schemeClr val="bg1"/>
                </a:solidFill>
              </a:rPr>
            </a:br>
            <a:r>
              <a:rPr lang="sv-SE" sz="800" dirty="0">
                <a:solidFill>
                  <a:schemeClr val="bg1"/>
                </a:solidFill>
              </a:rPr>
              <a:t>Viktigt</a:t>
            </a:r>
          </a:p>
        </p:txBody>
      </p:sp>
      <p:sp>
        <p:nvSpPr>
          <p:cNvPr id="46" name="textruta 45">
            <a:extLst>
              <a:ext uri="{FF2B5EF4-FFF2-40B4-BE49-F238E27FC236}">
                <a16:creationId xmlns:a16="http://schemas.microsoft.com/office/drawing/2014/main" id="{1BB82F57-C36A-3ED9-0884-F49B2281CC8B}"/>
              </a:ext>
            </a:extLst>
          </p:cNvPr>
          <p:cNvSpPr txBox="1"/>
          <p:nvPr/>
        </p:nvSpPr>
        <p:spPr>
          <a:xfrm>
            <a:off x="3077646" y="3556897"/>
            <a:ext cx="687948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sv-SE" sz="800" dirty="0">
                <a:solidFill>
                  <a:schemeClr val="bg1"/>
                </a:solidFill>
              </a:rPr>
              <a:t>Nyheter/</a:t>
            </a:r>
            <a:br>
              <a:rPr lang="sv-SE" sz="800" dirty="0">
                <a:solidFill>
                  <a:schemeClr val="bg1"/>
                </a:solidFill>
              </a:rPr>
            </a:br>
            <a:r>
              <a:rPr lang="sv-SE" sz="800" dirty="0">
                <a:solidFill>
                  <a:schemeClr val="bg1"/>
                </a:solidFill>
              </a:rPr>
              <a:t>Nyhetsbrev</a:t>
            </a:r>
          </a:p>
        </p:txBody>
      </p:sp>
      <p:sp>
        <p:nvSpPr>
          <p:cNvPr id="47" name="textruta 46">
            <a:extLst>
              <a:ext uri="{FF2B5EF4-FFF2-40B4-BE49-F238E27FC236}">
                <a16:creationId xmlns:a16="http://schemas.microsoft.com/office/drawing/2014/main" id="{C5BE30B3-D25E-7D56-77B3-E0BA0B76D224}"/>
              </a:ext>
            </a:extLst>
          </p:cNvPr>
          <p:cNvSpPr txBox="1"/>
          <p:nvPr/>
        </p:nvSpPr>
        <p:spPr>
          <a:xfrm>
            <a:off x="4019217" y="3556897"/>
            <a:ext cx="687947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sv-SE" sz="800" dirty="0">
                <a:solidFill>
                  <a:schemeClr val="bg1"/>
                </a:solidFill>
              </a:rPr>
              <a:t>Support (teknisk)</a:t>
            </a:r>
          </a:p>
        </p:txBody>
      </p:sp>
      <p:sp>
        <p:nvSpPr>
          <p:cNvPr id="48" name="textruta 47">
            <a:extLst>
              <a:ext uri="{FF2B5EF4-FFF2-40B4-BE49-F238E27FC236}">
                <a16:creationId xmlns:a16="http://schemas.microsoft.com/office/drawing/2014/main" id="{1017FA31-FC99-A32F-CABF-3C4E91F41905}"/>
              </a:ext>
            </a:extLst>
          </p:cNvPr>
          <p:cNvSpPr txBox="1"/>
          <p:nvPr/>
        </p:nvSpPr>
        <p:spPr>
          <a:xfrm>
            <a:off x="4906137" y="3556897"/>
            <a:ext cx="887755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sv-SE" sz="800" dirty="0">
                <a:solidFill>
                  <a:schemeClr val="bg1"/>
                </a:solidFill>
              </a:rPr>
              <a:t>Support/</a:t>
            </a:r>
            <a:br>
              <a:rPr lang="sv-SE" sz="800" dirty="0">
                <a:solidFill>
                  <a:schemeClr val="bg1"/>
                </a:solidFill>
              </a:rPr>
            </a:br>
            <a:r>
              <a:rPr lang="sv-SE" sz="800" dirty="0">
                <a:solidFill>
                  <a:schemeClr val="bg1"/>
                </a:solidFill>
              </a:rPr>
              <a:t>Rådgivning</a:t>
            </a:r>
          </a:p>
        </p:txBody>
      </p:sp>
      <p:sp>
        <p:nvSpPr>
          <p:cNvPr id="896" name="textruta 895">
            <a:extLst>
              <a:ext uri="{FF2B5EF4-FFF2-40B4-BE49-F238E27FC236}">
                <a16:creationId xmlns:a16="http://schemas.microsoft.com/office/drawing/2014/main" id="{52958F4F-4F42-AB51-8169-C1B52AB379FD}"/>
              </a:ext>
            </a:extLst>
          </p:cNvPr>
          <p:cNvSpPr txBox="1"/>
          <p:nvPr/>
        </p:nvSpPr>
        <p:spPr>
          <a:xfrm>
            <a:off x="5938406" y="3556897"/>
            <a:ext cx="73445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sv-SE" sz="800" dirty="0">
                <a:solidFill>
                  <a:schemeClr val="bg1"/>
                </a:solidFill>
              </a:rPr>
              <a:t>Söka</a:t>
            </a:r>
          </a:p>
        </p:txBody>
      </p:sp>
      <p:sp>
        <p:nvSpPr>
          <p:cNvPr id="897" name="textruta 896">
            <a:extLst>
              <a:ext uri="{FF2B5EF4-FFF2-40B4-BE49-F238E27FC236}">
                <a16:creationId xmlns:a16="http://schemas.microsoft.com/office/drawing/2014/main" id="{16F40CC6-037B-55DE-04F7-228648FAE6F1}"/>
              </a:ext>
            </a:extLst>
          </p:cNvPr>
          <p:cNvSpPr txBox="1"/>
          <p:nvPr/>
        </p:nvSpPr>
        <p:spPr>
          <a:xfrm>
            <a:off x="7025134" y="3556897"/>
            <a:ext cx="580824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sv-SE" sz="800" dirty="0">
                <a:solidFill>
                  <a:schemeClr val="bg1"/>
                </a:solidFill>
              </a:rPr>
              <a:t>Ordlista/</a:t>
            </a:r>
            <a:br>
              <a:rPr lang="sv-SE" sz="800" dirty="0">
                <a:solidFill>
                  <a:schemeClr val="bg1"/>
                </a:solidFill>
              </a:rPr>
            </a:br>
            <a:r>
              <a:rPr lang="sv-SE" sz="800" dirty="0">
                <a:solidFill>
                  <a:schemeClr val="bg1"/>
                </a:solidFill>
              </a:rPr>
              <a:t>Begrepp</a:t>
            </a:r>
          </a:p>
        </p:txBody>
      </p:sp>
      <p:sp>
        <p:nvSpPr>
          <p:cNvPr id="898" name="textruta 897">
            <a:extLst>
              <a:ext uri="{FF2B5EF4-FFF2-40B4-BE49-F238E27FC236}">
                <a16:creationId xmlns:a16="http://schemas.microsoft.com/office/drawing/2014/main" id="{5FBFFD40-E701-71B8-0503-F15274957DE9}"/>
              </a:ext>
            </a:extLst>
          </p:cNvPr>
          <p:cNvSpPr txBox="1"/>
          <p:nvPr/>
        </p:nvSpPr>
        <p:spPr>
          <a:xfrm>
            <a:off x="7996220" y="3556897"/>
            <a:ext cx="580824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sv-SE" sz="800" dirty="0" err="1">
                <a:solidFill>
                  <a:schemeClr val="bg1"/>
                </a:solidFill>
              </a:rPr>
              <a:t>Augmented</a:t>
            </a:r>
            <a:r>
              <a:rPr lang="sv-SE" sz="800" dirty="0">
                <a:solidFill>
                  <a:schemeClr val="bg1"/>
                </a:solidFill>
              </a:rPr>
              <a:t> </a:t>
            </a:r>
            <a:r>
              <a:rPr lang="sv-SE" sz="800" dirty="0" err="1">
                <a:solidFill>
                  <a:schemeClr val="bg1"/>
                </a:solidFill>
              </a:rPr>
              <a:t>reality</a:t>
            </a:r>
            <a:r>
              <a:rPr lang="sv-SE" sz="800" dirty="0">
                <a:solidFill>
                  <a:schemeClr val="bg1"/>
                </a:solidFill>
              </a:rPr>
              <a:t> (AR)</a:t>
            </a:r>
          </a:p>
        </p:txBody>
      </p:sp>
      <p:sp>
        <p:nvSpPr>
          <p:cNvPr id="899" name="textruta 898">
            <a:extLst>
              <a:ext uri="{FF2B5EF4-FFF2-40B4-BE49-F238E27FC236}">
                <a16:creationId xmlns:a16="http://schemas.microsoft.com/office/drawing/2014/main" id="{2EECFC3F-B7D3-3A2F-ACFF-98A5E9A4A52D}"/>
              </a:ext>
            </a:extLst>
          </p:cNvPr>
          <p:cNvSpPr txBox="1"/>
          <p:nvPr/>
        </p:nvSpPr>
        <p:spPr>
          <a:xfrm>
            <a:off x="8995624" y="3556897"/>
            <a:ext cx="580824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sv-SE" sz="800" dirty="0" err="1">
                <a:solidFill>
                  <a:schemeClr val="bg1"/>
                </a:solidFill>
              </a:rPr>
              <a:t>Virtual</a:t>
            </a:r>
            <a:r>
              <a:rPr lang="sv-SE" sz="800" dirty="0">
                <a:solidFill>
                  <a:schemeClr val="bg1"/>
                </a:solidFill>
              </a:rPr>
              <a:t> </a:t>
            </a:r>
            <a:r>
              <a:rPr lang="sv-SE" sz="800" dirty="0" err="1">
                <a:solidFill>
                  <a:schemeClr val="bg1"/>
                </a:solidFill>
              </a:rPr>
              <a:t>reality</a:t>
            </a:r>
            <a:r>
              <a:rPr lang="sv-SE" sz="800" dirty="0">
                <a:solidFill>
                  <a:schemeClr val="bg1"/>
                </a:solidFill>
              </a:rPr>
              <a:t> (VR)</a:t>
            </a:r>
          </a:p>
        </p:txBody>
      </p:sp>
      <p:sp>
        <p:nvSpPr>
          <p:cNvPr id="900" name="textruta 899">
            <a:extLst>
              <a:ext uri="{FF2B5EF4-FFF2-40B4-BE49-F238E27FC236}">
                <a16:creationId xmlns:a16="http://schemas.microsoft.com/office/drawing/2014/main" id="{E71BEB3F-E0D4-C97B-58FE-6CF04DC32A5D}"/>
              </a:ext>
            </a:extLst>
          </p:cNvPr>
          <p:cNvSpPr txBox="1"/>
          <p:nvPr/>
        </p:nvSpPr>
        <p:spPr>
          <a:xfrm>
            <a:off x="10055050" y="3556897"/>
            <a:ext cx="58082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sv-SE" sz="800" dirty="0">
                <a:solidFill>
                  <a:schemeClr val="bg1"/>
                </a:solidFill>
              </a:rPr>
              <a:t>Gilla oss</a:t>
            </a:r>
          </a:p>
        </p:txBody>
      </p:sp>
      <p:sp>
        <p:nvSpPr>
          <p:cNvPr id="901" name="textruta 900">
            <a:extLst>
              <a:ext uri="{FF2B5EF4-FFF2-40B4-BE49-F238E27FC236}">
                <a16:creationId xmlns:a16="http://schemas.microsoft.com/office/drawing/2014/main" id="{5084091F-4A4E-3A2E-784A-B9AD46DFF9CF}"/>
              </a:ext>
            </a:extLst>
          </p:cNvPr>
          <p:cNvSpPr txBox="1"/>
          <p:nvPr/>
        </p:nvSpPr>
        <p:spPr>
          <a:xfrm>
            <a:off x="10976044" y="3556897"/>
            <a:ext cx="687489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sv-SE" sz="800" dirty="0">
                <a:solidFill>
                  <a:schemeClr val="bg1"/>
                </a:solidFill>
              </a:rPr>
              <a:t>Gilla oss</a:t>
            </a:r>
          </a:p>
        </p:txBody>
      </p:sp>
      <p:sp>
        <p:nvSpPr>
          <p:cNvPr id="903" name="textruta 902">
            <a:extLst>
              <a:ext uri="{FF2B5EF4-FFF2-40B4-BE49-F238E27FC236}">
                <a16:creationId xmlns:a16="http://schemas.microsoft.com/office/drawing/2014/main" id="{F930ED00-2CDA-9CC0-09F5-7536FFDB6BB0}"/>
              </a:ext>
            </a:extLst>
          </p:cNvPr>
          <p:cNvSpPr txBox="1"/>
          <p:nvPr/>
        </p:nvSpPr>
        <p:spPr>
          <a:xfrm>
            <a:off x="260185" y="4540614"/>
            <a:ext cx="88775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sv-SE" sz="800" dirty="0">
                <a:solidFill>
                  <a:schemeClr val="bg1"/>
                </a:solidFill>
              </a:rPr>
              <a:t>Linkedin</a:t>
            </a:r>
          </a:p>
        </p:txBody>
      </p:sp>
      <p:sp>
        <p:nvSpPr>
          <p:cNvPr id="904" name="textruta 903">
            <a:extLst>
              <a:ext uri="{FF2B5EF4-FFF2-40B4-BE49-F238E27FC236}">
                <a16:creationId xmlns:a16="http://schemas.microsoft.com/office/drawing/2014/main" id="{837D4599-CD36-FA13-6967-AAFB77359358}"/>
              </a:ext>
            </a:extLst>
          </p:cNvPr>
          <p:cNvSpPr txBox="1"/>
          <p:nvPr/>
        </p:nvSpPr>
        <p:spPr>
          <a:xfrm>
            <a:off x="1257355" y="4540614"/>
            <a:ext cx="687948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sv-SE" sz="800" dirty="0">
                <a:solidFill>
                  <a:schemeClr val="bg1"/>
                </a:solidFill>
              </a:rPr>
              <a:t>Linkedin</a:t>
            </a:r>
          </a:p>
        </p:txBody>
      </p:sp>
      <p:sp>
        <p:nvSpPr>
          <p:cNvPr id="905" name="textruta 904">
            <a:extLst>
              <a:ext uri="{FF2B5EF4-FFF2-40B4-BE49-F238E27FC236}">
                <a16:creationId xmlns:a16="http://schemas.microsoft.com/office/drawing/2014/main" id="{C6F48B0F-C736-EA31-4AFE-32BDD88396C1}"/>
              </a:ext>
            </a:extLst>
          </p:cNvPr>
          <p:cNvSpPr txBox="1"/>
          <p:nvPr/>
        </p:nvSpPr>
        <p:spPr>
          <a:xfrm>
            <a:off x="2165977" y="4540614"/>
            <a:ext cx="687948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sv-SE" sz="800" dirty="0" err="1">
                <a:solidFill>
                  <a:schemeClr val="bg1"/>
                </a:solidFill>
              </a:rPr>
              <a:t>Instagram</a:t>
            </a:r>
            <a:endParaRPr lang="sv-SE" sz="800" dirty="0">
              <a:solidFill>
                <a:schemeClr val="bg1"/>
              </a:solidFill>
            </a:endParaRPr>
          </a:p>
        </p:txBody>
      </p:sp>
      <p:sp>
        <p:nvSpPr>
          <p:cNvPr id="931" name="textruta 930">
            <a:extLst>
              <a:ext uri="{FF2B5EF4-FFF2-40B4-BE49-F238E27FC236}">
                <a16:creationId xmlns:a16="http://schemas.microsoft.com/office/drawing/2014/main" id="{67A4A28B-0DBA-D03D-292F-575B8C18ED2C}"/>
              </a:ext>
            </a:extLst>
          </p:cNvPr>
          <p:cNvSpPr txBox="1"/>
          <p:nvPr/>
        </p:nvSpPr>
        <p:spPr>
          <a:xfrm>
            <a:off x="3077646" y="4540614"/>
            <a:ext cx="687948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sv-SE" sz="800" dirty="0" err="1">
                <a:solidFill>
                  <a:schemeClr val="bg1"/>
                </a:solidFill>
              </a:rPr>
              <a:t>Instagram</a:t>
            </a:r>
            <a:endParaRPr lang="sv-SE" sz="800" dirty="0">
              <a:solidFill>
                <a:schemeClr val="bg1"/>
              </a:solidFill>
            </a:endParaRPr>
          </a:p>
        </p:txBody>
      </p:sp>
      <p:sp>
        <p:nvSpPr>
          <p:cNvPr id="932" name="textruta 931">
            <a:extLst>
              <a:ext uri="{FF2B5EF4-FFF2-40B4-BE49-F238E27FC236}">
                <a16:creationId xmlns:a16="http://schemas.microsoft.com/office/drawing/2014/main" id="{79BB59FB-A7E5-271D-B89F-056529A4C444}"/>
              </a:ext>
            </a:extLst>
          </p:cNvPr>
          <p:cNvSpPr txBox="1"/>
          <p:nvPr/>
        </p:nvSpPr>
        <p:spPr>
          <a:xfrm>
            <a:off x="4019217" y="4540614"/>
            <a:ext cx="687947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sv-SE" sz="800" dirty="0">
                <a:solidFill>
                  <a:schemeClr val="bg1"/>
                </a:solidFill>
              </a:rPr>
              <a:t>Facebook</a:t>
            </a:r>
          </a:p>
        </p:txBody>
      </p:sp>
      <p:sp>
        <p:nvSpPr>
          <p:cNvPr id="933" name="textruta 932">
            <a:extLst>
              <a:ext uri="{FF2B5EF4-FFF2-40B4-BE49-F238E27FC236}">
                <a16:creationId xmlns:a16="http://schemas.microsoft.com/office/drawing/2014/main" id="{DECCE544-1F5A-A5AD-5F1E-120057038C01}"/>
              </a:ext>
            </a:extLst>
          </p:cNvPr>
          <p:cNvSpPr txBox="1"/>
          <p:nvPr/>
        </p:nvSpPr>
        <p:spPr>
          <a:xfrm>
            <a:off x="4906137" y="4540614"/>
            <a:ext cx="887755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sv-SE" sz="800" dirty="0">
                <a:solidFill>
                  <a:schemeClr val="bg1"/>
                </a:solidFill>
              </a:rPr>
              <a:t>Facebook</a:t>
            </a:r>
          </a:p>
        </p:txBody>
      </p:sp>
      <p:sp>
        <p:nvSpPr>
          <p:cNvPr id="934" name="textruta 933">
            <a:extLst>
              <a:ext uri="{FF2B5EF4-FFF2-40B4-BE49-F238E27FC236}">
                <a16:creationId xmlns:a16="http://schemas.microsoft.com/office/drawing/2014/main" id="{1222C2FD-7E48-5DC8-62A5-DFD4E6EEA05B}"/>
              </a:ext>
            </a:extLst>
          </p:cNvPr>
          <p:cNvSpPr txBox="1"/>
          <p:nvPr/>
        </p:nvSpPr>
        <p:spPr>
          <a:xfrm>
            <a:off x="5938406" y="4540614"/>
            <a:ext cx="73445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sv-SE" sz="800" dirty="0">
                <a:solidFill>
                  <a:schemeClr val="bg1"/>
                </a:solidFill>
              </a:rPr>
              <a:t>Youtube</a:t>
            </a:r>
          </a:p>
        </p:txBody>
      </p:sp>
      <p:sp>
        <p:nvSpPr>
          <p:cNvPr id="935" name="textruta 934">
            <a:extLst>
              <a:ext uri="{FF2B5EF4-FFF2-40B4-BE49-F238E27FC236}">
                <a16:creationId xmlns:a16="http://schemas.microsoft.com/office/drawing/2014/main" id="{963CA1CC-5C9F-2521-7548-8B40FF96CE09}"/>
              </a:ext>
            </a:extLst>
          </p:cNvPr>
          <p:cNvSpPr txBox="1"/>
          <p:nvPr/>
        </p:nvSpPr>
        <p:spPr>
          <a:xfrm>
            <a:off x="7025134" y="4540614"/>
            <a:ext cx="58082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sv-SE" sz="800" dirty="0">
                <a:solidFill>
                  <a:schemeClr val="bg1"/>
                </a:solidFill>
              </a:rPr>
              <a:t>Youtube</a:t>
            </a:r>
          </a:p>
        </p:txBody>
      </p:sp>
      <p:sp>
        <p:nvSpPr>
          <p:cNvPr id="936" name="textruta 935">
            <a:extLst>
              <a:ext uri="{FF2B5EF4-FFF2-40B4-BE49-F238E27FC236}">
                <a16:creationId xmlns:a16="http://schemas.microsoft.com/office/drawing/2014/main" id="{052CE0A3-DF16-63D7-79C3-5A35EEBBE235}"/>
              </a:ext>
            </a:extLst>
          </p:cNvPr>
          <p:cNvSpPr txBox="1"/>
          <p:nvPr/>
        </p:nvSpPr>
        <p:spPr>
          <a:xfrm>
            <a:off x="7996220" y="4540614"/>
            <a:ext cx="58082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sv-SE" sz="800" dirty="0" err="1">
                <a:solidFill>
                  <a:schemeClr val="bg1"/>
                </a:solidFill>
              </a:rPr>
              <a:t>Tiktok</a:t>
            </a:r>
            <a:endParaRPr lang="sv-SE" sz="800" dirty="0">
              <a:solidFill>
                <a:schemeClr val="bg1"/>
              </a:solidFill>
            </a:endParaRPr>
          </a:p>
        </p:txBody>
      </p:sp>
      <p:sp>
        <p:nvSpPr>
          <p:cNvPr id="937" name="textruta 936">
            <a:extLst>
              <a:ext uri="{FF2B5EF4-FFF2-40B4-BE49-F238E27FC236}">
                <a16:creationId xmlns:a16="http://schemas.microsoft.com/office/drawing/2014/main" id="{9E329D39-7F0F-A134-B8B6-E02B78E70CCE}"/>
              </a:ext>
            </a:extLst>
          </p:cNvPr>
          <p:cNvSpPr txBox="1"/>
          <p:nvPr/>
        </p:nvSpPr>
        <p:spPr>
          <a:xfrm>
            <a:off x="8995624" y="4540614"/>
            <a:ext cx="58082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sv-SE" sz="800" dirty="0" err="1">
                <a:solidFill>
                  <a:schemeClr val="bg1"/>
                </a:solidFill>
              </a:rPr>
              <a:t>Tiktok</a:t>
            </a:r>
            <a:endParaRPr lang="sv-SE" sz="800" dirty="0">
              <a:solidFill>
                <a:schemeClr val="bg1"/>
              </a:solidFill>
            </a:endParaRPr>
          </a:p>
        </p:txBody>
      </p:sp>
      <p:sp>
        <p:nvSpPr>
          <p:cNvPr id="938" name="textruta 937">
            <a:extLst>
              <a:ext uri="{FF2B5EF4-FFF2-40B4-BE49-F238E27FC236}">
                <a16:creationId xmlns:a16="http://schemas.microsoft.com/office/drawing/2014/main" id="{83436AA6-BFB3-2E7D-8F00-9B1370341C33}"/>
              </a:ext>
            </a:extLst>
          </p:cNvPr>
          <p:cNvSpPr txBox="1"/>
          <p:nvPr/>
        </p:nvSpPr>
        <p:spPr>
          <a:xfrm>
            <a:off x="10055050" y="4540614"/>
            <a:ext cx="58082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sv-SE" sz="800" dirty="0">
                <a:solidFill>
                  <a:schemeClr val="bg1"/>
                </a:solidFill>
              </a:rPr>
              <a:t>X</a:t>
            </a:r>
          </a:p>
        </p:txBody>
      </p:sp>
      <p:sp>
        <p:nvSpPr>
          <p:cNvPr id="939" name="textruta 938">
            <a:extLst>
              <a:ext uri="{FF2B5EF4-FFF2-40B4-BE49-F238E27FC236}">
                <a16:creationId xmlns:a16="http://schemas.microsoft.com/office/drawing/2014/main" id="{E090F6B4-5FCB-9837-5B03-60C315529D5C}"/>
              </a:ext>
            </a:extLst>
          </p:cNvPr>
          <p:cNvSpPr txBox="1"/>
          <p:nvPr/>
        </p:nvSpPr>
        <p:spPr>
          <a:xfrm>
            <a:off x="10976044" y="4540614"/>
            <a:ext cx="687489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sv-SE" sz="800" dirty="0">
                <a:solidFill>
                  <a:schemeClr val="bg1"/>
                </a:solidFill>
              </a:rPr>
              <a:t>X</a:t>
            </a:r>
          </a:p>
        </p:txBody>
      </p:sp>
      <p:sp>
        <p:nvSpPr>
          <p:cNvPr id="940" name="textruta 939">
            <a:extLst>
              <a:ext uri="{FF2B5EF4-FFF2-40B4-BE49-F238E27FC236}">
                <a16:creationId xmlns:a16="http://schemas.microsoft.com/office/drawing/2014/main" id="{76CDD225-669F-03D7-F02F-8B2601B87F50}"/>
              </a:ext>
            </a:extLst>
          </p:cNvPr>
          <p:cNvSpPr txBox="1"/>
          <p:nvPr/>
        </p:nvSpPr>
        <p:spPr>
          <a:xfrm>
            <a:off x="285451" y="4907835"/>
            <a:ext cx="100774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>
                <a:solidFill>
                  <a:schemeClr val="bg1"/>
                </a:solidFill>
                <a:latin typeface="+mj-lt"/>
              </a:rPr>
              <a:t>Avfallshantering</a:t>
            </a:r>
          </a:p>
        </p:txBody>
      </p:sp>
      <p:sp>
        <p:nvSpPr>
          <p:cNvPr id="951" name="textruta 950">
            <a:extLst>
              <a:ext uri="{FF2B5EF4-FFF2-40B4-BE49-F238E27FC236}">
                <a16:creationId xmlns:a16="http://schemas.microsoft.com/office/drawing/2014/main" id="{B8092D5E-148A-CD66-AAB0-E882620BAE6F}"/>
              </a:ext>
            </a:extLst>
          </p:cNvPr>
          <p:cNvSpPr txBox="1"/>
          <p:nvPr/>
        </p:nvSpPr>
        <p:spPr>
          <a:xfrm>
            <a:off x="248527" y="5969512"/>
            <a:ext cx="88775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sv-SE" sz="800" dirty="0">
                <a:solidFill>
                  <a:schemeClr val="bg1"/>
                </a:solidFill>
              </a:rPr>
              <a:t>Förpackningar</a:t>
            </a:r>
          </a:p>
        </p:txBody>
      </p:sp>
      <p:sp>
        <p:nvSpPr>
          <p:cNvPr id="952" name="textruta 951">
            <a:extLst>
              <a:ext uri="{FF2B5EF4-FFF2-40B4-BE49-F238E27FC236}">
                <a16:creationId xmlns:a16="http://schemas.microsoft.com/office/drawing/2014/main" id="{2412A7A4-EB77-FC9E-28FB-FFBFB8BAEC7C}"/>
              </a:ext>
            </a:extLst>
          </p:cNvPr>
          <p:cNvSpPr txBox="1"/>
          <p:nvPr/>
        </p:nvSpPr>
        <p:spPr>
          <a:xfrm>
            <a:off x="1245697" y="5969512"/>
            <a:ext cx="687948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sv-SE" sz="800" dirty="0">
                <a:solidFill>
                  <a:schemeClr val="bg1"/>
                </a:solidFill>
              </a:rPr>
              <a:t>Glödlampor/</a:t>
            </a:r>
            <a:br>
              <a:rPr lang="sv-SE" sz="800" dirty="0">
                <a:solidFill>
                  <a:schemeClr val="bg1"/>
                </a:solidFill>
              </a:rPr>
            </a:br>
            <a:r>
              <a:rPr lang="sv-SE" sz="800" dirty="0">
                <a:solidFill>
                  <a:schemeClr val="bg1"/>
                </a:solidFill>
              </a:rPr>
              <a:t>Ljuskällor</a:t>
            </a:r>
          </a:p>
        </p:txBody>
      </p:sp>
      <p:sp>
        <p:nvSpPr>
          <p:cNvPr id="953" name="textruta 952">
            <a:extLst>
              <a:ext uri="{FF2B5EF4-FFF2-40B4-BE49-F238E27FC236}">
                <a16:creationId xmlns:a16="http://schemas.microsoft.com/office/drawing/2014/main" id="{1338E3A3-F143-6806-6012-BFC073850937}"/>
              </a:ext>
            </a:extLst>
          </p:cNvPr>
          <p:cNvSpPr txBox="1"/>
          <p:nvPr/>
        </p:nvSpPr>
        <p:spPr>
          <a:xfrm>
            <a:off x="2174491" y="5969512"/>
            <a:ext cx="687948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sv-SE" sz="800" dirty="0" err="1">
                <a:solidFill>
                  <a:schemeClr val="bg1"/>
                </a:solidFill>
              </a:rPr>
              <a:t>Grovavfall</a:t>
            </a:r>
            <a:endParaRPr lang="sv-SE" sz="800" dirty="0">
              <a:solidFill>
                <a:schemeClr val="bg1"/>
              </a:solidFill>
            </a:endParaRPr>
          </a:p>
        </p:txBody>
      </p:sp>
      <p:sp>
        <p:nvSpPr>
          <p:cNvPr id="954" name="textruta 953">
            <a:extLst>
              <a:ext uri="{FF2B5EF4-FFF2-40B4-BE49-F238E27FC236}">
                <a16:creationId xmlns:a16="http://schemas.microsoft.com/office/drawing/2014/main" id="{D499C868-DB88-9795-19D9-E21B77C40263}"/>
              </a:ext>
            </a:extLst>
          </p:cNvPr>
          <p:cNvSpPr txBox="1"/>
          <p:nvPr/>
        </p:nvSpPr>
        <p:spPr>
          <a:xfrm>
            <a:off x="3086160" y="5969512"/>
            <a:ext cx="687948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sv-SE" sz="800" dirty="0">
                <a:solidFill>
                  <a:schemeClr val="bg1"/>
                </a:solidFill>
              </a:rPr>
              <a:t>Hushållsavfall</a:t>
            </a:r>
          </a:p>
        </p:txBody>
      </p:sp>
      <p:sp>
        <p:nvSpPr>
          <p:cNvPr id="955" name="textruta 954">
            <a:extLst>
              <a:ext uri="{FF2B5EF4-FFF2-40B4-BE49-F238E27FC236}">
                <a16:creationId xmlns:a16="http://schemas.microsoft.com/office/drawing/2014/main" id="{646D735C-8B2A-8111-7ADA-FC1EA1519460}"/>
              </a:ext>
            </a:extLst>
          </p:cNvPr>
          <p:cNvSpPr txBox="1"/>
          <p:nvPr/>
        </p:nvSpPr>
        <p:spPr>
          <a:xfrm>
            <a:off x="4007559" y="5969512"/>
            <a:ext cx="687947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sv-SE" sz="800" dirty="0">
                <a:solidFill>
                  <a:schemeClr val="bg1"/>
                </a:solidFill>
              </a:rPr>
              <a:t>Matavfall</a:t>
            </a:r>
          </a:p>
        </p:txBody>
      </p:sp>
      <p:sp>
        <p:nvSpPr>
          <p:cNvPr id="956" name="textruta 955">
            <a:extLst>
              <a:ext uri="{FF2B5EF4-FFF2-40B4-BE49-F238E27FC236}">
                <a16:creationId xmlns:a16="http://schemas.microsoft.com/office/drawing/2014/main" id="{A8502B55-0A0D-F525-FE55-A60E444518B7}"/>
              </a:ext>
            </a:extLst>
          </p:cNvPr>
          <p:cNvSpPr txBox="1"/>
          <p:nvPr/>
        </p:nvSpPr>
        <p:spPr>
          <a:xfrm>
            <a:off x="4907927" y="5969512"/>
            <a:ext cx="887755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sv-SE" sz="800" dirty="0">
                <a:solidFill>
                  <a:schemeClr val="bg1"/>
                </a:solidFill>
              </a:rPr>
              <a:t>Mediciner</a:t>
            </a:r>
          </a:p>
        </p:txBody>
      </p:sp>
      <p:sp>
        <p:nvSpPr>
          <p:cNvPr id="957" name="textruta 956">
            <a:extLst>
              <a:ext uri="{FF2B5EF4-FFF2-40B4-BE49-F238E27FC236}">
                <a16:creationId xmlns:a16="http://schemas.microsoft.com/office/drawing/2014/main" id="{B4E7A2A2-DD75-93D5-D7BC-19A0F9E9E0A9}"/>
              </a:ext>
            </a:extLst>
          </p:cNvPr>
          <p:cNvSpPr txBox="1"/>
          <p:nvPr/>
        </p:nvSpPr>
        <p:spPr>
          <a:xfrm>
            <a:off x="5980540" y="5969512"/>
            <a:ext cx="73445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sv-SE" sz="800" dirty="0">
                <a:solidFill>
                  <a:schemeClr val="bg1"/>
                </a:solidFill>
              </a:rPr>
              <a:t>Batterier</a:t>
            </a:r>
          </a:p>
        </p:txBody>
      </p:sp>
      <p:sp>
        <p:nvSpPr>
          <p:cNvPr id="958" name="textruta 957">
            <a:extLst>
              <a:ext uri="{FF2B5EF4-FFF2-40B4-BE49-F238E27FC236}">
                <a16:creationId xmlns:a16="http://schemas.microsoft.com/office/drawing/2014/main" id="{35D6A15E-7E92-0C62-9075-1A761597317D}"/>
              </a:ext>
            </a:extLst>
          </p:cNvPr>
          <p:cNvSpPr txBox="1"/>
          <p:nvPr/>
        </p:nvSpPr>
        <p:spPr>
          <a:xfrm>
            <a:off x="7026924" y="5969512"/>
            <a:ext cx="58082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sv-SE" sz="800" dirty="0">
                <a:solidFill>
                  <a:schemeClr val="bg1"/>
                </a:solidFill>
              </a:rPr>
              <a:t>Tidningar</a:t>
            </a:r>
          </a:p>
        </p:txBody>
      </p:sp>
      <p:sp>
        <p:nvSpPr>
          <p:cNvPr id="959" name="textruta 958">
            <a:extLst>
              <a:ext uri="{FF2B5EF4-FFF2-40B4-BE49-F238E27FC236}">
                <a16:creationId xmlns:a16="http://schemas.microsoft.com/office/drawing/2014/main" id="{FF74FAE7-0ECA-B667-74DC-A93661F83289}"/>
              </a:ext>
            </a:extLst>
          </p:cNvPr>
          <p:cNvSpPr txBox="1"/>
          <p:nvPr/>
        </p:nvSpPr>
        <p:spPr>
          <a:xfrm>
            <a:off x="7984562" y="5969512"/>
            <a:ext cx="580824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sv-SE" sz="800" dirty="0">
                <a:solidFill>
                  <a:schemeClr val="bg1"/>
                </a:solidFill>
              </a:rPr>
              <a:t>Elektroniskt avfall</a:t>
            </a:r>
          </a:p>
        </p:txBody>
      </p:sp>
      <p:sp>
        <p:nvSpPr>
          <p:cNvPr id="515" name="textruta 514">
            <a:extLst>
              <a:ext uri="{FF2B5EF4-FFF2-40B4-BE49-F238E27FC236}">
                <a16:creationId xmlns:a16="http://schemas.microsoft.com/office/drawing/2014/main" id="{D97A7B23-78BC-AF8D-E3C3-D23DD9A4B813}"/>
              </a:ext>
            </a:extLst>
          </p:cNvPr>
          <p:cNvSpPr txBox="1"/>
          <p:nvPr/>
        </p:nvSpPr>
        <p:spPr>
          <a:xfrm>
            <a:off x="8983966" y="5969512"/>
            <a:ext cx="580824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sv-SE" sz="800" dirty="0">
                <a:solidFill>
                  <a:schemeClr val="bg1"/>
                </a:solidFill>
              </a:rPr>
              <a:t>Farligt avfall/</a:t>
            </a:r>
            <a:br>
              <a:rPr lang="sv-SE" sz="800" dirty="0">
                <a:solidFill>
                  <a:schemeClr val="bg1"/>
                </a:solidFill>
              </a:rPr>
            </a:br>
            <a:r>
              <a:rPr lang="sv-SE" sz="800" dirty="0">
                <a:solidFill>
                  <a:schemeClr val="bg1"/>
                </a:solidFill>
              </a:rPr>
              <a:t>Kemikalier</a:t>
            </a:r>
          </a:p>
        </p:txBody>
      </p:sp>
    </p:spTree>
    <p:extLst>
      <p:ext uri="{BB962C8B-B14F-4D97-AF65-F5344CB8AC3E}">
        <p14:creationId xmlns:p14="http://schemas.microsoft.com/office/powerpoint/2010/main" val="37229339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4" name="Rektangel 1013">
            <a:extLst>
              <a:ext uri="{FF2B5EF4-FFF2-40B4-BE49-F238E27FC236}">
                <a16:creationId xmlns:a16="http://schemas.microsoft.com/office/drawing/2014/main" id="{3DFDAE65-BB8A-FEE7-A702-6B2C450B38D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grpSp>
        <p:nvGrpSpPr>
          <p:cNvPr id="970" name="Bild 3">
            <a:extLst>
              <a:ext uri="{FF2B5EF4-FFF2-40B4-BE49-F238E27FC236}">
                <a16:creationId xmlns:a16="http://schemas.microsoft.com/office/drawing/2014/main" id="{D9A22B28-FCA3-3BBA-16C9-ADA870301F18}"/>
              </a:ext>
            </a:extLst>
          </p:cNvPr>
          <p:cNvGrpSpPr/>
          <p:nvPr/>
        </p:nvGrpSpPr>
        <p:grpSpPr>
          <a:xfrm>
            <a:off x="7343783" y="3706729"/>
            <a:ext cx="368358" cy="534323"/>
            <a:chOff x="706913" y="6762237"/>
            <a:chExt cx="262949" cy="381422"/>
          </a:xfrm>
          <a:solidFill>
            <a:schemeClr val="bg1"/>
          </a:solidFill>
        </p:grpSpPr>
        <p:sp>
          <p:nvSpPr>
            <p:cNvPr id="971" name="Frihandsfigur: Form 970">
              <a:extLst>
                <a:ext uri="{FF2B5EF4-FFF2-40B4-BE49-F238E27FC236}">
                  <a16:creationId xmlns:a16="http://schemas.microsoft.com/office/drawing/2014/main" id="{7FCCE579-B336-1A51-6FE6-C553FB869FD6}"/>
                </a:ext>
              </a:extLst>
            </p:cNvPr>
            <p:cNvSpPr/>
            <p:nvPr/>
          </p:nvSpPr>
          <p:spPr>
            <a:xfrm>
              <a:off x="865984" y="6952639"/>
              <a:ext cx="48468" cy="47930"/>
            </a:xfrm>
            <a:custGeom>
              <a:avLst/>
              <a:gdLst>
                <a:gd name="connsiteX0" fmla="*/ 341 w 48468"/>
                <a:gd name="connsiteY0" fmla="*/ 34093 h 47930"/>
                <a:gd name="connsiteX1" fmla="*/ 4853 w 48468"/>
                <a:gd name="connsiteY1" fmla="*/ 38502 h 47930"/>
                <a:gd name="connsiteX2" fmla="*/ 33238 w 48468"/>
                <a:gd name="connsiteY2" fmla="*/ 47575 h 47930"/>
                <a:gd name="connsiteX3" fmla="*/ 35417 w 48468"/>
                <a:gd name="connsiteY3" fmla="*/ 47930 h 47930"/>
                <a:gd name="connsiteX4" fmla="*/ 38661 w 48468"/>
                <a:gd name="connsiteY4" fmla="*/ 47119 h 47930"/>
                <a:gd name="connsiteX5" fmla="*/ 42159 w 48468"/>
                <a:gd name="connsiteY5" fmla="*/ 42963 h 47930"/>
                <a:gd name="connsiteX6" fmla="*/ 48140 w 48468"/>
                <a:gd name="connsiteY6" fmla="*/ 24259 h 47930"/>
                <a:gd name="connsiteX7" fmla="*/ 45909 w 48468"/>
                <a:gd name="connsiteY7" fmla="*/ 16605 h 47930"/>
                <a:gd name="connsiteX8" fmla="*/ 27713 w 48468"/>
                <a:gd name="connsiteY8" fmla="*/ 1602 h 47930"/>
                <a:gd name="connsiteX9" fmla="*/ 22137 w 48468"/>
                <a:gd name="connsiteY9" fmla="*/ 81 h 47930"/>
                <a:gd name="connsiteX10" fmla="*/ 17271 w 48468"/>
                <a:gd name="connsiteY10" fmla="*/ 3224 h 47930"/>
                <a:gd name="connsiteX11" fmla="*/ 1152 w 48468"/>
                <a:gd name="connsiteY11" fmla="*/ 27909 h 47930"/>
                <a:gd name="connsiteX12" fmla="*/ 392 w 48468"/>
                <a:gd name="connsiteY12" fmla="*/ 34194 h 47930"/>
                <a:gd name="connsiteX13" fmla="*/ 24773 w 48468"/>
                <a:gd name="connsiteY13" fmla="*/ 17569 h 47930"/>
                <a:gd name="connsiteX14" fmla="*/ 33187 w 48468"/>
                <a:gd name="connsiteY14" fmla="*/ 24462 h 47930"/>
                <a:gd name="connsiteX15" fmla="*/ 30855 w 48468"/>
                <a:gd name="connsiteY15" fmla="*/ 31862 h 47930"/>
                <a:gd name="connsiteX16" fmla="*/ 18133 w 48468"/>
                <a:gd name="connsiteY16" fmla="*/ 27807 h 47930"/>
                <a:gd name="connsiteX17" fmla="*/ 24823 w 48468"/>
                <a:gd name="connsiteY17" fmla="*/ 17569 h 47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8468" h="47930">
                  <a:moveTo>
                    <a:pt x="341" y="34093"/>
                  </a:moveTo>
                  <a:cubicBezTo>
                    <a:pt x="1102" y="36171"/>
                    <a:pt x="2774" y="37793"/>
                    <a:pt x="4853" y="38502"/>
                  </a:cubicBezTo>
                  <a:lnTo>
                    <a:pt x="33238" y="47575"/>
                  </a:lnTo>
                  <a:cubicBezTo>
                    <a:pt x="33947" y="47778"/>
                    <a:pt x="34657" y="47930"/>
                    <a:pt x="35417" y="47930"/>
                  </a:cubicBezTo>
                  <a:cubicBezTo>
                    <a:pt x="36532" y="47930"/>
                    <a:pt x="37647" y="47677"/>
                    <a:pt x="38661" y="47119"/>
                  </a:cubicBezTo>
                  <a:cubicBezTo>
                    <a:pt x="40334" y="46258"/>
                    <a:pt x="41601" y="44788"/>
                    <a:pt x="42159" y="42963"/>
                  </a:cubicBezTo>
                  <a:lnTo>
                    <a:pt x="48140" y="24259"/>
                  </a:lnTo>
                  <a:cubicBezTo>
                    <a:pt x="49001" y="21522"/>
                    <a:pt x="48140" y="18481"/>
                    <a:pt x="45909" y="16605"/>
                  </a:cubicBezTo>
                  <a:lnTo>
                    <a:pt x="27713" y="1602"/>
                  </a:lnTo>
                  <a:cubicBezTo>
                    <a:pt x="26141" y="335"/>
                    <a:pt x="24114" y="-223"/>
                    <a:pt x="22137" y="81"/>
                  </a:cubicBezTo>
                  <a:cubicBezTo>
                    <a:pt x="20160" y="385"/>
                    <a:pt x="18386" y="1501"/>
                    <a:pt x="17271" y="3224"/>
                  </a:cubicBezTo>
                  <a:lnTo>
                    <a:pt x="1152" y="27909"/>
                  </a:lnTo>
                  <a:cubicBezTo>
                    <a:pt x="-64" y="29784"/>
                    <a:pt x="-317" y="32065"/>
                    <a:pt x="392" y="34194"/>
                  </a:cubicBezTo>
                  <a:close/>
                  <a:moveTo>
                    <a:pt x="24773" y="17569"/>
                  </a:moveTo>
                  <a:lnTo>
                    <a:pt x="33187" y="24462"/>
                  </a:lnTo>
                  <a:lnTo>
                    <a:pt x="30855" y="31862"/>
                  </a:lnTo>
                  <a:lnTo>
                    <a:pt x="18133" y="27807"/>
                  </a:lnTo>
                  <a:lnTo>
                    <a:pt x="24823" y="17569"/>
                  </a:lnTo>
                  <a:close/>
                </a:path>
              </a:pathLst>
            </a:custGeom>
            <a:grpFill/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972" name="Frihandsfigur: Form 971">
              <a:extLst>
                <a:ext uri="{FF2B5EF4-FFF2-40B4-BE49-F238E27FC236}">
                  <a16:creationId xmlns:a16="http://schemas.microsoft.com/office/drawing/2014/main" id="{FE0BAE0D-10E8-D364-DBF1-09C68A46BE0B}"/>
                </a:ext>
              </a:extLst>
            </p:cNvPr>
            <p:cNvSpPr/>
            <p:nvPr/>
          </p:nvSpPr>
          <p:spPr>
            <a:xfrm>
              <a:off x="861324" y="6996172"/>
              <a:ext cx="108538" cy="146575"/>
            </a:xfrm>
            <a:custGeom>
              <a:avLst/>
              <a:gdLst>
                <a:gd name="connsiteX0" fmla="*/ 106630 w 108538"/>
                <a:gd name="connsiteY0" fmla="*/ 30704 h 146575"/>
                <a:gd name="connsiteX1" fmla="*/ 101003 w 108538"/>
                <a:gd name="connsiteY1" fmla="*/ 28220 h 146575"/>
                <a:gd name="connsiteX2" fmla="*/ 84428 w 108538"/>
                <a:gd name="connsiteY2" fmla="*/ 28220 h 146575"/>
                <a:gd name="connsiteX3" fmla="*/ 64660 w 108538"/>
                <a:gd name="connsiteY3" fmla="*/ 2623 h 146575"/>
                <a:gd name="connsiteX4" fmla="*/ 53408 w 108538"/>
                <a:gd name="connsiteY4" fmla="*/ 2623 h 146575"/>
                <a:gd name="connsiteX5" fmla="*/ 33640 w 108538"/>
                <a:gd name="connsiteY5" fmla="*/ 28220 h 146575"/>
                <a:gd name="connsiteX6" fmla="*/ 7637 w 108538"/>
                <a:gd name="connsiteY6" fmla="*/ 28220 h 146575"/>
                <a:gd name="connsiteX7" fmla="*/ 2011 w 108538"/>
                <a:gd name="connsiteY7" fmla="*/ 30704 h 146575"/>
                <a:gd name="connsiteX8" fmla="*/ 34 w 108538"/>
                <a:gd name="connsiteY8" fmla="*/ 36482 h 146575"/>
                <a:gd name="connsiteX9" fmla="*/ 8955 w 108538"/>
                <a:gd name="connsiteY9" fmla="*/ 139631 h 146575"/>
                <a:gd name="connsiteX10" fmla="*/ 16507 w 108538"/>
                <a:gd name="connsiteY10" fmla="*/ 146575 h 146575"/>
                <a:gd name="connsiteX11" fmla="*/ 92032 w 108538"/>
                <a:gd name="connsiteY11" fmla="*/ 146575 h 146575"/>
                <a:gd name="connsiteX12" fmla="*/ 99584 w 108538"/>
                <a:gd name="connsiteY12" fmla="*/ 139631 h 146575"/>
                <a:gd name="connsiteX13" fmla="*/ 108505 w 108538"/>
                <a:gd name="connsiteY13" fmla="*/ 36482 h 146575"/>
                <a:gd name="connsiteX14" fmla="*/ 106528 w 108538"/>
                <a:gd name="connsiteY14" fmla="*/ 30704 h 146575"/>
                <a:gd name="connsiteX15" fmla="*/ 59085 w 108538"/>
                <a:gd name="connsiteY15" fmla="*/ 18590 h 146575"/>
                <a:gd name="connsiteX16" fmla="*/ 66536 w 108538"/>
                <a:gd name="connsiteY16" fmla="*/ 28271 h 146575"/>
                <a:gd name="connsiteX17" fmla="*/ 51634 w 108538"/>
                <a:gd name="connsiteY17" fmla="*/ 28271 h 146575"/>
                <a:gd name="connsiteX18" fmla="*/ 59085 w 108538"/>
                <a:gd name="connsiteY18" fmla="*/ 18590 h 146575"/>
                <a:gd name="connsiteX19" fmla="*/ 85138 w 108538"/>
                <a:gd name="connsiteY19" fmla="*/ 131369 h 146575"/>
                <a:gd name="connsiteX20" fmla="*/ 23553 w 108538"/>
                <a:gd name="connsiteY20" fmla="*/ 131369 h 146575"/>
                <a:gd name="connsiteX21" fmla="*/ 15950 w 108538"/>
                <a:gd name="connsiteY21" fmla="*/ 43426 h 146575"/>
                <a:gd name="connsiteX22" fmla="*/ 92690 w 108538"/>
                <a:gd name="connsiteY22" fmla="*/ 43426 h 146575"/>
                <a:gd name="connsiteX23" fmla="*/ 85087 w 108538"/>
                <a:gd name="connsiteY23" fmla="*/ 131369 h 14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08538" h="146575">
                  <a:moveTo>
                    <a:pt x="106630" y="30704"/>
                  </a:moveTo>
                  <a:cubicBezTo>
                    <a:pt x="105210" y="29132"/>
                    <a:pt x="103132" y="28220"/>
                    <a:pt x="101003" y="28220"/>
                  </a:cubicBezTo>
                  <a:lnTo>
                    <a:pt x="84428" y="28220"/>
                  </a:lnTo>
                  <a:lnTo>
                    <a:pt x="64660" y="2623"/>
                  </a:lnTo>
                  <a:cubicBezTo>
                    <a:pt x="61974" y="-874"/>
                    <a:pt x="56094" y="-874"/>
                    <a:pt x="53408" y="2623"/>
                  </a:cubicBezTo>
                  <a:lnTo>
                    <a:pt x="33640" y="28220"/>
                  </a:lnTo>
                  <a:lnTo>
                    <a:pt x="7637" y="28220"/>
                  </a:lnTo>
                  <a:cubicBezTo>
                    <a:pt x="5508" y="28220"/>
                    <a:pt x="3481" y="29132"/>
                    <a:pt x="2011" y="30704"/>
                  </a:cubicBezTo>
                  <a:cubicBezTo>
                    <a:pt x="541" y="32275"/>
                    <a:pt x="-169" y="34353"/>
                    <a:pt x="34" y="36482"/>
                  </a:cubicBezTo>
                  <a:lnTo>
                    <a:pt x="8955" y="139631"/>
                  </a:lnTo>
                  <a:cubicBezTo>
                    <a:pt x="9310" y="143585"/>
                    <a:pt x="12604" y="146575"/>
                    <a:pt x="16507" y="146575"/>
                  </a:cubicBezTo>
                  <a:lnTo>
                    <a:pt x="92032" y="146575"/>
                  </a:lnTo>
                  <a:cubicBezTo>
                    <a:pt x="95985" y="146575"/>
                    <a:pt x="99280" y="143534"/>
                    <a:pt x="99584" y="139631"/>
                  </a:cubicBezTo>
                  <a:lnTo>
                    <a:pt x="108505" y="36482"/>
                  </a:lnTo>
                  <a:cubicBezTo>
                    <a:pt x="108708" y="34353"/>
                    <a:pt x="107998" y="32275"/>
                    <a:pt x="106528" y="30704"/>
                  </a:cubicBezTo>
                  <a:close/>
                  <a:moveTo>
                    <a:pt x="59085" y="18590"/>
                  </a:moveTo>
                  <a:lnTo>
                    <a:pt x="66536" y="28271"/>
                  </a:lnTo>
                  <a:lnTo>
                    <a:pt x="51634" y="28271"/>
                  </a:lnTo>
                  <a:lnTo>
                    <a:pt x="59085" y="18590"/>
                  </a:lnTo>
                  <a:close/>
                  <a:moveTo>
                    <a:pt x="85138" y="131369"/>
                  </a:moveTo>
                  <a:lnTo>
                    <a:pt x="23553" y="131369"/>
                  </a:lnTo>
                  <a:lnTo>
                    <a:pt x="15950" y="43426"/>
                  </a:lnTo>
                  <a:lnTo>
                    <a:pt x="92690" y="43426"/>
                  </a:lnTo>
                  <a:lnTo>
                    <a:pt x="85087" y="131369"/>
                  </a:lnTo>
                  <a:close/>
                </a:path>
              </a:pathLst>
            </a:custGeom>
            <a:grpFill/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973" name="Frihandsfigur: Form 972">
              <a:extLst>
                <a:ext uri="{FF2B5EF4-FFF2-40B4-BE49-F238E27FC236}">
                  <a16:creationId xmlns:a16="http://schemas.microsoft.com/office/drawing/2014/main" id="{8763F113-C13F-9915-9E33-BF5B91B67716}"/>
                </a:ext>
              </a:extLst>
            </p:cNvPr>
            <p:cNvSpPr/>
            <p:nvPr/>
          </p:nvSpPr>
          <p:spPr>
            <a:xfrm>
              <a:off x="893696" y="7052118"/>
              <a:ext cx="15206" cy="63004"/>
            </a:xfrm>
            <a:custGeom>
              <a:avLst/>
              <a:gdLst>
                <a:gd name="connsiteX0" fmla="*/ 7603 w 15206"/>
                <a:gd name="connsiteY0" fmla="*/ 63004 h 63004"/>
                <a:gd name="connsiteX1" fmla="*/ 15206 w 15206"/>
                <a:gd name="connsiteY1" fmla="*/ 55401 h 63004"/>
                <a:gd name="connsiteX2" fmla="*/ 15206 w 15206"/>
                <a:gd name="connsiteY2" fmla="*/ 7603 h 63004"/>
                <a:gd name="connsiteX3" fmla="*/ 7603 w 15206"/>
                <a:gd name="connsiteY3" fmla="*/ 0 h 63004"/>
                <a:gd name="connsiteX4" fmla="*/ 0 w 15206"/>
                <a:gd name="connsiteY4" fmla="*/ 7603 h 63004"/>
                <a:gd name="connsiteX5" fmla="*/ 0 w 15206"/>
                <a:gd name="connsiteY5" fmla="*/ 55401 h 63004"/>
                <a:gd name="connsiteX6" fmla="*/ 7603 w 15206"/>
                <a:gd name="connsiteY6" fmla="*/ 63004 h 63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206" h="63004">
                  <a:moveTo>
                    <a:pt x="7603" y="63004"/>
                  </a:moveTo>
                  <a:cubicBezTo>
                    <a:pt x="11810" y="63004"/>
                    <a:pt x="15206" y="59608"/>
                    <a:pt x="15206" y="55401"/>
                  </a:cubicBezTo>
                  <a:lnTo>
                    <a:pt x="15206" y="7603"/>
                  </a:lnTo>
                  <a:cubicBezTo>
                    <a:pt x="15206" y="3396"/>
                    <a:pt x="11810" y="0"/>
                    <a:pt x="7603" y="0"/>
                  </a:cubicBezTo>
                  <a:cubicBezTo>
                    <a:pt x="3396" y="0"/>
                    <a:pt x="0" y="3396"/>
                    <a:pt x="0" y="7603"/>
                  </a:cubicBezTo>
                  <a:lnTo>
                    <a:pt x="0" y="55401"/>
                  </a:lnTo>
                  <a:cubicBezTo>
                    <a:pt x="0" y="59608"/>
                    <a:pt x="3396" y="63004"/>
                    <a:pt x="7603" y="63004"/>
                  </a:cubicBezTo>
                  <a:close/>
                </a:path>
              </a:pathLst>
            </a:custGeom>
            <a:grpFill/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974" name="Frihandsfigur: Form 973">
              <a:extLst>
                <a:ext uri="{FF2B5EF4-FFF2-40B4-BE49-F238E27FC236}">
                  <a16:creationId xmlns:a16="http://schemas.microsoft.com/office/drawing/2014/main" id="{811EF3B0-A4D6-36D4-16E9-A74674BF7E4D}"/>
                </a:ext>
              </a:extLst>
            </p:cNvPr>
            <p:cNvSpPr/>
            <p:nvPr/>
          </p:nvSpPr>
          <p:spPr>
            <a:xfrm>
              <a:off x="922436" y="7052118"/>
              <a:ext cx="15206" cy="63004"/>
            </a:xfrm>
            <a:custGeom>
              <a:avLst/>
              <a:gdLst>
                <a:gd name="connsiteX0" fmla="*/ 7603 w 15206"/>
                <a:gd name="connsiteY0" fmla="*/ 63004 h 63004"/>
                <a:gd name="connsiteX1" fmla="*/ 15206 w 15206"/>
                <a:gd name="connsiteY1" fmla="*/ 55401 h 63004"/>
                <a:gd name="connsiteX2" fmla="*/ 15206 w 15206"/>
                <a:gd name="connsiteY2" fmla="*/ 7603 h 63004"/>
                <a:gd name="connsiteX3" fmla="*/ 7603 w 15206"/>
                <a:gd name="connsiteY3" fmla="*/ 0 h 63004"/>
                <a:gd name="connsiteX4" fmla="*/ 0 w 15206"/>
                <a:gd name="connsiteY4" fmla="*/ 7603 h 63004"/>
                <a:gd name="connsiteX5" fmla="*/ 0 w 15206"/>
                <a:gd name="connsiteY5" fmla="*/ 55401 h 63004"/>
                <a:gd name="connsiteX6" fmla="*/ 7603 w 15206"/>
                <a:gd name="connsiteY6" fmla="*/ 63004 h 63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206" h="63004">
                  <a:moveTo>
                    <a:pt x="7603" y="63004"/>
                  </a:moveTo>
                  <a:cubicBezTo>
                    <a:pt x="11810" y="63004"/>
                    <a:pt x="15206" y="59608"/>
                    <a:pt x="15206" y="55401"/>
                  </a:cubicBezTo>
                  <a:lnTo>
                    <a:pt x="15206" y="7603"/>
                  </a:lnTo>
                  <a:cubicBezTo>
                    <a:pt x="15206" y="3396"/>
                    <a:pt x="11810" y="0"/>
                    <a:pt x="7603" y="0"/>
                  </a:cubicBezTo>
                  <a:cubicBezTo>
                    <a:pt x="3396" y="0"/>
                    <a:pt x="0" y="3396"/>
                    <a:pt x="0" y="7603"/>
                  </a:cubicBezTo>
                  <a:lnTo>
                    <a:pt x="0" y="55401"/>
                  </a:lnTo>
                  <a:cubicBezTo>
                    <a:pt x="0" y="59608"/>
                    <a:pt x="3396" y="63004"/>
                    <a:pt x="7603" y="63004"/>
                  </a:cubicBezTo>
                  <a:close/>
                </a:path>
              </a:pathLst>
            </a:custGeom>
            <a:grpFill/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975" name="Frihandsfigur: Form 974">
              <a:extLst>
                <a:ext uri="{FF2B5EF4-FFF2-40B4-BE49-F238E27FC236}">
                  <a16:creationId xmlns:a16="http://schemas.microsoft.com/office/drawing/2014/main" id="{33366B4D-E8B1-EF4F-03ED-15509D79E8A8}"/>
                </a:ext>
              </a:extLst>
            </p:cNvPr>
            <p:cNvSpPr/>
            <p:nvPr/>
          </p:nvSpPr>
          <p:spPr>
            <a:xfrm>
              <a:off x="706913" y="6842272"/>
              <a:ext cx="163770" cy="301387"/>
            </a:xfrm>
            <a:custGeom>
              <a:avLst/>
              <a:gdLst>
                <a:gd name="connsiteX0" fmla="*/ 163771 w 163770"/>
                <a:gd name="connsiteY0" fmla="*/ 99043 h 301387"/>
                <a:gd name="connsiteX1" fmla="*/ 133308 w 163770"/>
                <a:gd name="connsiteY1" fmla="*/ 68580 h 301387"/>
                <a:gd name="connsiteX2" fmla="*/ 105480 w 163770"/>
                <a:gd name="connsiteY2" fmla="*/ 68580 h 301387"/>
                <a:gd name="connsiteX3" fmla="*/ 101223 w 163770"/>
                <a:gd name="connsiteY3" fmla="*/ 42983 h 301387"/>
                <a:gd name="connsiteX4" fmla="*/ 50485 w 163770"/>
                <a:gd name="connsiteY4" fmla="*/ 0 h 301387"/>
                <a:gd name="connsiteX5" fmla="*/ 0 w 163770"/>
                <a:gd name="connsiteY5" fmla="*/ 50485 h 301387"/>
                <a:gd name="connsiteX6" fmla="*/ 0 w 163770"/>
                <a:gd name="connsiteY6" fmla="*/ 109079 h 301387"/>
                <a:gd name="connsiteX7" fmla="*/ 11810 w 163770"/>
                <a:gd name="connsiteY7" fmla="*/ 142533 h 301387"/>
                <a:gd name="connsiteX8" fmla="*/ 11455 w 163770"/>
                <a:gd name="connsiteY8" fmla="*/ 144763 h 301387"/>
                <a:gd name="connsiteX9" fmla="*/ 11455 w 163770"/>
                <a:gd name="connsiteY9" fmla="*/ 270721 h 301387"/>
                <a:gd name="connsiteX10" fmla="*/ 42121 w 163770"/>
                <a:gd name="connsiteY10" fmla="*/ 301387 h 301387"/>
                <a:gd name="connsiteX11" fmla="*/ 76183 w 163770"/>
                <a:gd name="connsiteY11" fmla="*/ 301387 h 301387"/>
                <a:gd name="connsiteX12" fmla="*/ 76437 w 163770"/>
                <a:gd name="connsiteY12" fmla="*/ 301387 h 301387"/>
                <a:gd name="connsiteX13" fmla="*/ 106646 w 163770"/>
                <a:gd name="connsiteY13" fmla="*/ 270721 h 301387"/>
                <a:gd name="connsiteX14" fmla="*/ 106646 w 163770"/>
                <a:gd name="connsiteY14" fmla="*/ 129506 h 301387"/>
                <a:gd name="connsiteX15" fmla="*/ 133308 w 163770"/>
                <a:gd name="connsiteY15" fmla="*/ 129506 h 301387"/>
                <a:gd name="connsiteX16" fmla="*/ 163771 w 163770"/>
                <a:gd name="connsiteY16" fmla="*/ 99043 h 301387"/>
                <a:gd name="connsiteX17" fmla="*/ 26611 w 163770"/>
                <a:gd name="connsiteY17" fmla="*/ 270671 h 301387"/>
                <a:gd name="connsiteX18" fmla="*/ 26611 w 163770"/>
                <a:gd name="connsiteY18" fmla="*/ 155205 h 301387"/>
                <a:gd name="connsiteX19" fmla="*/ 40347 w 163770"/>
                <a:gd name="connsiteY19" fmla="*/ 160780 h 301387"/>
                <a:gd name="connsiteX20" fmla="*/ 45112 w 163770"/>
                <a:gd name="connsiteY20" fmla="*/ 161997 h 301387"/>
                <a:gd name="connsiteX21" fmla="*/ 45112 w 163770"/>
                <a:gd name="connsiteY21" fmla="*/ 270671 h 301387"/>
                <a:gd name="connsiteX22" fmla="*/ 49369 w 163770"/>
                <a:gd name="connsiteY22" fmla="*/ 286130 h 301387"/>
                <a:gd name="connsiteX23" fmla="*/ 42121 w 163770"/>
                <a:gd name="connsiteY23" fmla="*/ 286130 h 301387"/>
                <a:gd name="connsiteX24" fmla="*/ 26662 w 163770"/>
                <a:gd name="connsiteY24" fmla="*/ 270671 h 301387"/>
                <a:gd name="connsiteX25" fmla="*/ 133308 w 163770"/>
                <a:gd name="connsiteY25" fmla="*/ 114300 h 301387"/>
                <a:gd name="connsiteX26" fmla="*/ 78312 w 163770"/>
                <a:gd name="connsiteY26" fmla="*/ 114300 h 301387"/>
                <a:gd name="connsiteX27" fmla="*/ 63258 w 163770"/>
                <a:gd name="connsiteY27" fmla="*/ 101577 h 301387"/>
                <a:gd name="connsiteX28" fmla="*/ 54641 w 163770"/>
                <a:gd name="connsiteY28" fmla="*/ 50738 h 301387"/>
                <a:gd name="connsiteX29" fmla="*/ 45872 w 163770"/>
                <a:gd name="connsiteY29" fmla="*/ 44504 h 301387"/>
                <a:gd name="connsiteX30" fmla="*/ 39638 w 163770"/>
                <a:gd name="connsiteY30" fmla="*/ 53272 h 301387"/>
                <a:gd name="connsiteX31" fmla="*/ 48254 w 163770"/>
                <a:gd name="connsiteY31" fmla="*/ 104112 h 301387"/>
                <a:gd name="connsiteX32" fmla="*/ 78312 w 163770"/>
                <a:gd name="connsiteY32" fmla="*/ 129506 h 301387"/>
                <a:gd name="connsiteX33" fmla="*/ 91389 w 163770"/>
                <a:gd name="connsiteY33" fmla="*/ 129506 h 301387"/>
                <a:gd name="connsiteX34" fmla="*/ 91389 w 163770"/>
                <a:gd name="connsiteY34" fmla="*/ 270721 h 301387"/>
                <a:gd name="connsiteX35" fmla="*/ 75778 w 163770"/>
                <a:gd name="connsiteY35" fmla="*/ 286181 h 301387"/>
                <a:gd name="connsiteX36" fmla="*/ 60318 w 163770"/>
                <a:gd name="connsiteY36" fmla="*/ 270721 h 301387"/>
                <a:gd name="connsiteX37" fmla="*/ 60318 w 163770"/>
                <a:gd name="connsiteY37" fmla="*/ 156117 h 301387"/>
                <a:gd name="connsiteX38" fmla="*/ 54540 w 163770"/>
                <a:gd name="connsiteY38" fmla="*/ 148717 h 301387"/>
                <a:gd name="connsiteX39" fmla="*/ 43997 w 163770"/>
                <a:gd name="connsiteY39" fmla="*/ 146081 h 301387"/>
                <a:gd name="connsiteX40" fmla="*/ 15156 w 163770"/>
                <a:gd name="connsiteY40" fmla="*/ 109130 h 301387"/>
                <a:gd name="connsiteX41" fmla="*/ 15156 w 163770"/>
                <a:gd name="connsiteY41" fmla="*/ 50535 h 301387"/>
                <a:gd name="connsiteX42" fmla="*/ 50434 w 163770"/>
                <a:gd name="connsiteY42" fmla="*/ 15257 h 301387"/>
                <a:gd name="connsiteX43" fmla="*/ 86169 w 163770"/>
                <a:gd name="connsiteY43" fmla="*/ 45517 h 301387"/>
                <a:gd name="connsiteX44" fmla="*/ 91491 w 163770"/>
                <a:gd name="connsiteY44" fmla="*/ 77450 h 301387"/>
                <a:gd name="connsiteX45" fmla="*/ 98992 w 163770"/>
                <a:gd name="connsiteY45" fmla="*/ 83786 h 301387"/>
                <a:gd name="connsiteX46" fmla="*/ 133257 w 163770"/>
                <a:gd name="connsiteY46" fmla="*/ 83786 h 301387"/>
                <a:gd name="connsiteX47" fmla="*/ 148514 w 163770"/>
                <a:gd name="connsiteY47" fmla="*/ 99043 h 301387"/>
                <a:gd name="connsiteX48" fmla="*/ 133257 w 163770"/>
                <a:gd name="connsiteY48" fmla="*/ 114300 h 301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163770" h="301387">
                  <a:moveTo>
                    <a:pt x="163771" y="99043"/>
                  </a:moveTo>
                  <a:cubicBezTo>
                    <a:pt x="163771" y="82265"/>
                    <a:pt x="150085" y="68580"/>
                    <a:pt x="133308" y="68580"/>
                  </a:cubicBezTo>
                  <a:lnTo>
                    <a:pt x="105480" y="68580"/>
                  </a:lnTo>
                  <a:lnTo>
                    <a:pt x="101223" y="42983"/>
                  </a:lnTo>
                  <a:cubicBezTo>
                    <a:pt x="97066" y="18095"/>
                    <a:pt x="75727" y="0"/>
                    <a:pt x="50485" y="0"/>
                  </a:cubicBezTo>
                  <a:cubicBezTo>
                    <a:pt x="22657" y="0"/>
                    <a:pt x="0" y="22657"/>
                    <a:pt x="0" y="50485"/>
                  </a:cubicBezTo>
                  <a:lnTo>
                    <a:pt x="0" y="109079"/>
                  </a:lnTo>
                  <a:cubicBezTo>
                    <a:pt x="0" y="121599"/>
                    <a:pt x="4359" y="133308"/>
                    <a:pt x="11810" y="142533"/>
                  </a:cubicBezTo>
                  <a:cubicBezTo>
                    <a:pt x="11607" y="143243"/>
                    <a:pt x="11455" y="144003"/>
                    <a:pt x="11455" y="144763"/>
                  </a:cubicBezTo>
                  <a:lnTo>
                    <a:pt x="11455" y="270721"/>
                  </a:lnTo>
                  <a:cubicBezTo>
                    <a:pt x="11455" y="287651"/>
                    <a:pt x="25242" y="301387"/>
                    <a:pt x="42121" y="301387"/>
                  </a:cubicBezTo>
                  <a:lnTo>
                    <a:pt x="76183" y="301387"/>
                  </a:lnTo>
                  <a:cubicBezTo>
                    <a:pt x="76183" y="301387"/>
                    <a:pt x="76335" y="301387"/>
                    <a:pt x="76437" y="301387"/>
                  </a:cubicBezTo>
                  <a:cubicBezTo>
                    <a:pt x="93163" y="301133"/>
                    <a:pt x="106646" y="287499"/>
                    <a:pt x="106646" y="270721"/>
                  </a:cubicBezTo>
                  <a:lnTo>
                    <a:pt x="106646" y="129506"/>
                  </a:lnTo>
                  <a:lnTo>
                    <a:pt x="133308" y="129506"/>
                  </a:lnTo>
                  <a:cubicBezTo>
                    <a:pt x="150085" y="129506"/>
                    <a:pt x="163771" y="115821"/>
                    <a:pt x="163771" y="99043"/>
                  </a:cubicBezTo>
                  <a:close/>
                  <a:moveTo>
                    <a:pt x="26611" y="270671"/>
                  </a:moveTo>
                  <a:lnTo>
                    <a:pt x="26611" y="155205"/>
                  </a:lnTo>
                  <a:cubicBezTo>
                    <a:pt x="30818" y="157638"/>
                    <a:pt x="35430" y="159564"/>
                    <a:pt x="40347" y="160780"/>
                  </a:cubicBezTo>
                  <a:lnTo>
                    <a:pt x="45112" y="161997"/>
                  </a:lnTo>
                  <a:lnTo>
                    <a:pt x="45112" y="270671"/>
                  </a:lnTo>
                  <a:cubicBezTo>
                    <a:pt x="45112" y="276297"/>
                    <a:pt x="46683" y="281619"/>
                    <a:pt x="49369" y="286130"/>
                  </a:cubicBezTo>
                  <a:lnTo>
                    <a:pt x="42121" y="286130"/>
                  </a:lnTo>
                  <a:cubicBezTo>
                    <a:pt x="33606" y="286130"/>
                    <a:pt x="26662" y="279186"/>
                    <a:pt x="26662" y="270671"/>
                  </a:cubicBezTo>
                  <a:close/>
                  <a:moveTo>
                    <a:pt x="133308" y="114300"/>
                  </a:moveTo>
                  <a:lnTo>
                    <a:pt x="78312" y="114300"/>
                  </a:lnTo>
                  <a:cubicBezTo>
                    <a:pt x="70861" y="114300"/>
                    <a:pt x="64525" y="108978"/>
                    <a:pt x="63258" y="101577"/>
                  </a:cubicBezTo>
                  <a:lnTo>
                    <a:pt x="54641" y="50738"/>
                  </a:lnTo>
                  <a:cubicBezTo>
                    <a:pt x="53931" y="46582"/>
                    <a:pt x="50028" y="43794"/>
                    <a:pt x="45872" y="44504"/>
                  </a:cubicBezTo>
                  <a:cubicBezTo>
                    <a:pt x="41716" y="45213"/>
                    <a:pt x="38928" y="49116"/>
                    <a:pt x="39638" y="53272"/>
                  </a:cubicBezTo>
                  <a:lnTo>
                    <a:pt x="48254" y="104112"/>
                  </a:lnTo>
                  <a:cubicBezTo>
                    <a:pt x="50738" y="118811"/>
                    <a:pt x="63359" y="129506"/>
                    <a:pt x="78312" y="129506"/>
                  </a:cubicBezTo>
                  <a:lnTo>
                    <a:pt x="91389" y="129506"/>
                  </a:lnTo>
                  <a:lnTo>
                    <a:pt x="91389" y="270721"/>
                  </a:lnTo>
                  <a:cubicBezTo>
                    <a:pt x="91389" y="279237"/>
                    <a:pt x="84445" y="286181"/>
                    <a:pt x="75778" y="286181"/>
                  </a:cubicBezTo>
                  <a:cubicBezTo>
                    <a:pt x="67110" y="286181"/>
                    <a:pt x="60318" y="279237"/>
                    <a:pt x="60318" y="270721"/>
                  </a:cubicBezTo>
                  <a:lnTo>
                    <a:pt x="60318" y="156117"/>
                  </a:lnTo>
                  <a:cubicBezTo>
                    <a:pt x="60318" y="152620"/>
                    <a:pt x="57936" y="149578"/>
                    <a:pt x="54540" y="148717"/>
                  </a:cubicBezTo>
                  <a:lnTo>
                    <a:pt x="43997" y="146081"/>
                  </a:lnTo>
                  <a:cubicBezTo>
                    <a:pt x="27016" y="141823"/>
                    <a:pt x="15156" y="126617"/>
                    <a:pt x="15156" y="109130"/>
                  </a:cubicBezTo>
                  <a:lnTo>
                    <a:pt x="15156" y="50535"/>
                  </a:lnTo>
                  <a:cubicBezTo>
                    <a:pt x="15156" y="31071"/>
                    <a:pt x="30970" y="15257"/>
                    <a:pt x="50434" y="15257"/>
                  </a:cubicBezTo>
                  <a:cubicBezTo>
                    <a:pt x="68225" y="15257"/>
                    <a:pt x="83279" y="27980"/>
                    <a:pt x="86169" y="45517"/>
                  </a:cubicBezTo>
                  <a:lnTo>
                    <a:pt x="91491" y="77450"/>
                  </a:lnTo>
                  <a:cubicBezTo>
                    <a:pt x="92099" y="81100"/>
                    <a:pt x="95292" y="83786"/>
                    <a:pt x="98992" y="83786"/>
                  </a:cubicBezTo>
                  <a:lnTo>
                    <a:pt x="133257" y="83786"/>
                  </a:lnTo>
                  <a:cubicBezTo>
                    <a:pt x="141671" y="83786"/>
                    <a:pt x="148514" y="90629"/>
                    <a:pt x="148514" y="99043"/>
                  </a:cubicBezTo>
                  <a:cubicBezTo>
                    <a:pt x="148514" y="107457"/>
                    <a:pt x="141671" y="114300"/>
                    <a:pt x="133257" y="114300"/>
                  </a:cubicBezTo>
                  <a:close/>
                </a:path>
              </a:pathLst>
            </a:custGeom>
            <a:grpFill/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976" name="Frihandsfigur: Form 975">
              <a:extLst>
                <a:ext uri="{FF2B5EF4-FFF2-40B4-BE49-F238E27FC236}">
                  <a16:creationId xmlns:a16="http://schemas.microsoft.com/office/drawing/2014/main" id="{D3334EFD-4A07-F3EF-EB36-DFEF900AF15C}"/>
                </a:ext>
              </a:extLst>
            </p:cNvPr>
            <p:cNvSpPr/>
            <p:nvPr/>
          </p:nvSpPr>
          <p:spPr>
            <a:xfrm>
              <a:off x="733727" y="6762237"/>
              <a:ext cx="72381" cy="72381"/>
            </a:xfrm>
            <a:custGeom>
              <a:avLst/>
              <a:gdLst>
                <a:gd name="connsiteX0" fmla="*/ 36191 w 72381"/>
                <a:gd name="connsiteY0" fmla="*/ 72381 h 72381"/>
                <a:gd name="connsiteX1" fmla="*/ 72382 w 72381"/>
                <a:gd name="connsiteY1" fmla="*/ 36191 h 72381"/>
                <a:gd name="connsiteX2" fmla="*/ 36191 w 72381"/>
                <a:gd name="connsiteY2" fmla="*/ 0 h 72381"/>
                <a:gd name="connsiteX3" fmla="*/ 0 w 72381"/>
                <a:gd name="connsiteY3" fmla="*/ 36191 h 72381"/>
                <a:gd name="connsiteX4" fmla="*/ 36191 w 72381"/>
                <a:gd name="connsiteY4" fmla="*/ 72381 h 72381"/>
                <a:gd name="connsiteX5" fmla="*/ 36191 w 72381"/>
                <a:gd name="connsiteY5" fmla="*/ 15257 h 72381"/>
                <a:gd name="connsiteX6" fmla="*/ 57175 w 72381"/>
                <a:gd name="connsiteY6" fmla="*/ 36241 h 72381"/>
                <a:gd name="connsiteX7" fmla="*/ 36191 w 72381"/>
                <a:gd name="connsiteY7" fmla="*/ 57226 h 72381"/>
                <a:gd name="connsiteX8" fmla="*/ 15206 w 72381"/>
                <a:gd name="connsiteY8" fmla="*/ 36241 h 72381"/>
                <a:gd name="connsiteX9" fmla="*/ 36191 w 72381"/>
                <a:gd name="connsiteY9" fmla="*/ 15257 h 72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2381" h="72381">
                  <a:moveTo>
                    <a:pt x="36191" y="72381"/>
                  </a:moveTo>
                  <a:cubicBezTo>
                    <a:pt x="56162" y="72381"/>
                    <a:pt x="72382" y="56161"/>
                    <a:pt x="72382" y="36191"/>
                  </a:cubicBezTo>
                  <a:cubicBezTo>
                    <a:pt x="72382" y="16220"/>
                    <a:pt x="56162" y="0"/>
                    <a:pt x="36191" y="0"/>
                  </a:cubicBezTo>
                  <a:cubicBezTo>
                    <a:pt x="16220" y="0"/>
                    <a:pt x="0" y="16220"/>
                    <a:pt x="0" y="36191"/>
                  </a:cubicBezTo>
                  <a:cubicBezTo>
                    <a:pt x="0" y="56161"/>
                    <a:pt x="16220" y="72381"/>
                    <a:pt x="36191" y="72381"/>
                  </a:cubicBezTo>
                  <a:close/>
                  <a:moveTo>
                    <a:pt x="36191" y="15257"/>
                  </a:moveTo>
                  <a:cubicBezTo>
                    <a:pt x="47747" y="15257"/>
                    <a:pt x="57175" y="24685"/>
                    <a:pt x="57175" y="36241"/>
                  </a:cubicBezTo>
                  <a:cubicBezTo>
                    <a:pt x="57175" y="47798"/>
                    <a:pt x="47747" y="57226"/>
                    <a:pt x="36191" y="57226"/>
                  </a:cubicBezTo>
                  <a:cubicBezTo>
                    <a:pt x="24634" y="57226"/>
                    <a:pt x="15206" y="47798"/>
                    <a:pt x="15206" y="36241"/>
                  </a:cubicBezTo>
                  <a:cubicBezTo>
                    <a:pt x="15206" y="24685"/>
                    <a:pt x="24634" y="15257"/>
                    <a:pt x="36191" y="15257"/>
                  </a:cubicBezTo>
                  <a:close/>
                </a:path>
              </a:pathLst>
            </a:custGeom>
            <a:grpFill/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  <p:grpSp>
        <p:nvGrpSpPr>
          <p:cNvPr id="978" name="Bild 3">
            <a:extLst>
              <a:ext uri="{FF2B5EF4-FFF2-40B4-BE49-F238E27FC236}">
                <a16:creationId xmlns:a16="http://schemas.microsoft.com/office/drawing/2014/main" id="{7027A3C2-6BEE-F723-D202-365C6A3709AD}"/>
              </a:ext>
            </a:extLst>
          </p:cNvPr>
          <p:cNvGrpSpPr/>
          <p:nvPr/>
        </p:nvGrpSpPr>
        <p:grpSpPr>
          <a:xfrm>
            <a:off x="2351566" y="1915849"/>
            <a:ext cx="532974" cy="532974"/>
            <a:chOff x="1820109" y="6762288"/>
            <a:chExt cx="380459" cy="380459"/>
          </a:xfrm>
          <a:solidFill>
            <a:schemeClr val="bg1"/>
          </a:solidFill>
        </p:grpSpPr>
        <p:sp>
          <p:nvSpPr>
            <p:cNvPr id="979" name="Frihandsfigur: Form 978">
              <a:extLst>
                <a:ext uri="{FF2B5EF4-FFF2-40B4-BE49-F238E27FC236}">
                  <a16:creationId xmlns:a16="http://schemas.microsoft.com/office/drawing/2014/main" id="{5B58F270-68E9-E6DA-4370-F88B977AD4D0}"/>
                </a:ext>
              </a:extLst>
            </p:cNvPr>
            <p:cNvSpPr/>
            <p:nvPr/>
          </p:nvSpPr>
          <p:spPr>
            <a:xfrm>
              <a:off x="1820109" y="6762288"/>
              <a:ext cx="380459" cy="380459"/>
            </a:xfrm>
            <a:custGeom>
              <a:avLst/>
              <a:gdLst>
                <a:gd name="connsiteX0" fmla="*/ 190230 w 380459"/>
                <a:gd name="connsiteY0" fmla="*/ 0 h 380459"/>
                <a:gd name="connsiteX1" fmla="*/ 0 w 380459"/>
                <a:gd name="connsiteY1" fmla="*/ 190230 h 380459"/>
                <a:gd name="connsiteX2" fmla="*/ 190230 w 380459"/>
                <a:gd name="connsiteY2" fmla="*/ 380460 h 380459"/>
                <a:gd name="connsiteX3" fmla="*/ 380459 w 380459"/>
                <a:gd name="connsiteY3" fmla="*/ 190230 h 380459"/>
                <a:gd name="connsiteX4" fmla="*/ 190230 w 380459"/>
                <a:gd name="connsiteY4" fmla="*/ 0 h 380459"/>
                <a:gd name="connsiteX5" fmla="*/ 365253 w 380459"/>
                <a:gd name="connsiteY5" fmla="*/ 190230 h 380459"/>
                <a:gd name="connsiteX6" fmla="*/ 319381 w 380459"/>
                <a:gd name="connsiteY6" fmla="*/ 308230 h 380459"/>
                <a:gd name="connsiteX7" fmla="*/ 244110 w 380459"/>
                <a:gd name="connsiteY7" fmla="*/ 232959 h 380459"/>
                <a:gd name="connsiteX8" fmla="*/ 266311 w 380459"/>
                <a:gd name="connsiteY8" fmla="*/ 232959 h 380459"/>
                <a:gd name="connsiteX9" fmla="*/ 323690 w 380459"/>
                <a:gd name="connsiteY9" fmla="*/ 175581 h 380459"/>
                <a:gd name="connsiteX10" fmla="*/ 323690 w 380459"/>
                <a:gd name="connsiteY10" fmla="*/ 142381 h 380459"/>
                <a:gd name="connsiteX11" fmla="*/ 316086 w 380459"/>
                <a:gd name="connsiteY11" fmla="*/ 134778 h 380459"/>
                <a:gd name="connsiteX12" fmla="*/ 257390 w 380459"/>
                <a:gd name="connsiteY12" fmla="*/ 134778 h 380459"/>
                <a:gd name="connsiteX13" fmla="*/ 196211 w 380459"/>
                <a:gd name="connsiteY13" fmla="*/ 80745 h 380459"/>
                <a:gd name="connsiteX14" fmla="*/ 157790 w 380459"/>
                <a:gd name="connsiteY14" fmla="*/ 80745 h 380459"/>
                <a:gd name="connsiteX15" fmla="*/ 111867 w 380459"/>
                <a:gd name="connsiteY15" fmla="*/ 100767 h 380459"/>
                <a:gd name="connsiteX16" fmla="*/ 72179 w 380459"/>
                <a:gd name="connsiteY16" fmla="*/ 61079 h 380459"/>
                <a:gd name="connsiteX17" fmla="*/ 190179 w 380459"/>
                <a:gd name="connsiteY17" fmla="*/ 15206 h 380459"/>
                <a:gd name="connsiteX18" fmla="*/ 365203 w 380459"/>
                <a:gd name="connsiteY18" fmla="*/ 190230 h 380459"/>
                <a:gd name="connsiteX19" fmla="*/ 122663 w 380459"/>
                <a:gd name="connsiteY19" fmla="*/ 111512 h 380459"/>
                <a:gd name="connsiteX20" fmla="*/ 157841 w 380459"/>
                <a:gd name="connsiteY20" fmla="*/ 95951 h 380459"/>
                <a:gd name="connsiteX21" fmla="*/ 187036 w 380459"/>
                <a:gd name="connsiteY21" fmla="*/ 95951 h 380459"/>
                <a:gd name="connsiteX22" fmla="*/ 187036 w 380459"/>
                <a:gd name="connsiteY22" fmla="*/ 149072 h 380459"/>
                <a:gd name="connsiteX23" fmla="*/ 181359 w 380459"/>
                <a:gd name="connsiteY23" fmla="*/ 170158 h 380459"/>
                <a:gd name="connsiteX24" fmla="*/ 122714 w 380459"/>
                <a:gd name="connsiteY24" fmla="*/ 111512 h 380459"/>
                <a:gd name="connsiteX25" fmla="*/ 202243 w 380459"/>
                <a:gd name="connsiteY25" fmla="*/ 149122 h 380459"/>
                <a:gd name="connsiteX26" fmla="*/ 202243 w 380459"/>
                <a:gd name="connsiteY26" fmla="*/ 96407 h 380459"/>
                <a:gd name="connsiteX27" fmla="*/ 242691 w 380459"/>
                <a:gd name="connsiteY27" fmla="*/ 142432 h 380459"/>
                <a:gd name="connsiteX28" fmla="*/ 250294 w 380459"/>
                <a:gd name="connsiteY28" fmla="*/ 150035 h 380459"/>
                <a:gd name="connsiteX29" fmla="*/ 282075 w 380459"/>
                <a:gd name="connsiteY29" fmla="*/ 150035 h 380459"/>
                <a:gd name="connsiteX30" fmla="*/ 308483 w 380459"/>
                <a:gd name="connsiteY30" fmla="*/ 176443 h 380459"/>
                <a:gd name="connsiteX31" fmla="*/ 266362 w 380459"/>
                <a:gd name="connsiteY31" fmla="*/ 217753 h 380459"/>
                <a:gd name="connsiteX32" fmla="*/ 228955 w 380459"/>
                <a:gd name="connsiteY32" fmla="*/ 217753 h 380459"/>
                <a:gd name="connsiteX33" fmla="*/ 192409 w 380459"/>
                <a:gd name="connsiteY33" fmla="*/ 181207 h 380459"/>
                <a:gd name="connsiteX34" fmla="*/ 202293 w 380459"/>
                <a:gd name="connsiteY34" fmla="*/ 149072 h 380459"/>
                <a:gd name="connsiteX35" fmla="*/ 308534 w 380459"/>
                <a:gd name="connsiteY35" fmla="*/ 160578 h 380459"/>
                <a:gd name="connsiteX36" fmla="*/ 297991 w 380459"/>
                <a:gd name="connsiteY36" fmla="*/ 150035 h 380459"/>
                <a:gd name="connsiteX37" fmla="*/ 308534 w 380459"/>
                <a:gd name="connsiteY37" fmla="*/ 150035 h 380459"/>
                <a:gd name="connsiteX38" fmla="*/ 308534 w 380459"/>
                <a:gd name="connsiteY38" fmla="*/ 160578 h 380459"/>
                <a:gd name="connsiteX39" fmla="*/ 15206 w 380459"/>
                <a:gd name="connsiteY39" fmla="*/ 190230 h 380459"/>
                <a:gd name="connsiteX40" fmla="*/ 61484 w 380459"/>
                <a:gd name="connsiteY40" fmla="*/ 71824 h 380459"/>
                <a:gd name="connsiteX41" fmla="*/ 102895 w 380459"/>
                <a:gd name="connsiteY41" fmla="*/ 113236 h 380459"/>
                <a:gd name="connsiteX42" fmla="*/ 96103 w 380459"/>
                <a:gd name="connsiteY42" fmla="*/ 131737 h 380459"/>
                <a:gd name="connsiteX43" fmla="*/ 69442 w 380459"/>
                <a:gd name="connsiteY43" fmla="*/ 269252 h 380459"/>
                <a:gd name="connsiteX44" fmla="*/ 75474 w 380459"/>
                <a:gd name="connsiteY44" fmla="*/ 278172 h 380459"/>
                <a:gd name="connsiteX45" fmla="*/ 76943 w 380459"/>
                <a:gd name="connsiteY45" fmla="*/ 278324 h 380459"/>
                <a:gd name="connsiteX46" fmla="*/ 84394 w 380459"/>
                <a:gd name="connsiteY46" fmla="*/ 272191 h 380459"/>
                <a:gd name="connsiteX47" fmla="*/ 111056 w 380459"/>
                <a:gd name="connsiteY47" fmla="*/ 134676 h 380459"/>
                <a:gd name="connsiteX48" fmla="*/ 114249 w 380459"/>
                <a:gd name="connsiteY48" fmla="*/ 124640 h 380459"/>
                <a:gd name="connsiteX49" fmla="*/ 171526 w 380459"/>
                <a:gd name="connsiteY49" fmla="*/ 181917 h 380459"/>
                <a:gd name="connsiteX50" fmla="*/ 144915 w 380459"/>
                <a:gd name="connsiteY50" fmla="*/ 191396 h 380459"/>
                <a:gd name="connsiteX51" fmla="*/ 133612 w 380459"/>
                <a:gd name="connsiteY51" fmla="*/ 191396 h 380459"/>
                <a:gd name="connsiteX52" fmla="*/ 133612 w 380459"/>
                <a:gd name="connsiteY52" fmla="*/ 176798 h 380459"/>
                <a:gd name="connsiteX53" fmla="*/ 126009 w 380459"/>
                <a:gd name="connsiteY53" fmla="*/ 169194 h 380459"/>
                <a:gd name="connsiteX54" fmla="*/ 118406 w 380459"/>
                <a:gd name="connsiteY54" fmla="*/ 176798 h 380459"/>
                <a:gd name="connsiteX55" fmla="*/ 118406 w 380459"/>
                <a:gd name="connsiteY55" fmla="*/ 198999 h 380459"/>
                <a:gd name="connsiteX56" fmla="*/ 126009 w 380459"/>
                <a:gd name="connsiteY56" fmla="*/ 206602 h 380459"/>
                <a:gd name="connsiteX57" fmla="*/ 144915 w 380459"/>
                <a:gd name="connsiteY57" fmla="*/ 206602 h 380459"/>
                <a:gd name="connsiteX58" fmla="*/ 182272 w 380459"/>
                <a:gd name="connsiteY58" fmla="*/ 192663 h 380459"/>
                <a:gd name="connsiteX59" fmla="*/ 207463 w 380459"/>
                <a:gd name="connsiteY59" fmla="*/ 217854 h 380459"/>
                <a:gd name="connsiteX60" fmla="*/ 198948 w 380459"/>
                <a:gd name="connsiteY60" fmla="*/ 217854 h 380459"/>
                <a:gd name="connsiteX61" fmla="*/ 191345 w 380459"/>
                <a:gd name="connsiteY61" fmla="*/ 225458 h 380459"/>
                <a:gd name="connsiteX62" fmla="*/ 191345 w 380459"/>
                <a:gd name="connsiteY62" fmla="*/ 270721 h 380459"/>
                <a:gd name="connsiteX63" fmla="*/ 198948 w 380459"/>
                <a:gd name="connsiteY63" fmla="*/ 278324 h 380459"/>
                <a:gd name="connsiteX64" fmla="*/ 206551 w 380459"/>
                <a:gd name="connsiteY64" fmla="*/ 270721 h 380459"/>
                <a:gd name="connsiteX65" fmla="*/ 206551 w 380459"/>
                <a:gd name="connsiteY65" fmla="*/ 233061 h 380459"/>
                <a:gd name="connsiteX66" fmla="*/ 222670 w 380459"/>
                <a:gd name="connsiteY66" fmla="*/ 233061 h 380459"/>
                <a:gd name="connsiteX67" fmla="*/ 308686 w 380459"/>
                <a:gd name="connsiteY67" fmla="*/ 319077 h 380459"/>
                <a:gd name="connsiteX68" fmla="*/ 190280 w 380459"/>
                <a:gd name="connsiteY68" fmla="*/ 365355 h 380459"/>
                <a:gd name="connsiteX69" fmla="*/ 15257 w 380459"/>
                <a:gd name="connsiteY69" fmla="*/ 190331 h 380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</a:cxnLst>
              <a:rect l="l" t="t" r="r" b="b"/>
              <a:pathLst>
                <a:path w="380459" h="380459">
                  <a:moveTo>
                    <a:pt x="190230" y="0"/>
                  </a:moveTo>
                  <a:cubicBezTo>
                    <a:pt x="85307" y="0"/>
                    <a:pt x="0" y="85358"/>
                    <a:pt x="0" y="190230"/>
                  </a:cubicBezTo>
                  <a:cubicBezTo>
                    <a:pt x="0" y="295102"/>
                    <a:pt x="85357" y="380460"/>
                    <a:pt x="190230" y="380460"/>
                  </a:cubicBezTo>
                  <a:cubicBezTo>
                    <a:pt x="295102" y="380460"/>
                    <a:pt x="380459" y="295102"/>
                    <a:pt x="380459" y="190230"/>
                  </a:cubicBezTo>
                  <a:cubicBezTo>
                    <a:pt x="380459" y="85358"/>
                    <a:pt x="295102" y="0"/>
                    <a:pt x="190230" y="0"/>
                  </a:cubicBezTo>
                  <a:close/>
                  <a:moveTo>
                    <a:pt x="365253" y="190230"/>
                  </a:moveTo>
                  <a:cubicBezTo>
                    <a:pt x="365253" y="235646"/>
                    <a:pt x="347867" y="277108"/>
                    <a:pt x="319381" y="308230"/>
                  </a:cubicBezTo>
                  <a:lnTo>
                    <a:pt x="244110" y="232959"/>
                  </a:lnTo>
                  <a:lnTo>
                    <a:pt x="266311" y="232959"/>
                  </a:lnTo>
                  <a:cubicBezTo>
                    <a:pt x="297940" y="232959"/>
                    <a:pt x="323690" y="207210"/>
                    <a:pt x="323690" y="175581"/>
                  </a:cubicBezTo>
                  <a:lnTo>
                    <a:pt x="323690" y="142381"/>
                  </a:lnTo>
                  <a:cubicBezTo>
                    <a:pt x="323690" y="138174"/>
                    <a:pt x="320293" y="134778"/>
                    <a:pt x="316086" y="134778"/>
                  </a:cubicBezTo>
                  <a:lnTo>
                    <a:pt x="257390" y="134778"/>
                  </a:lnTo>
                  <a:cubicBezTo>
                    <a:pt x="253640" y="104365"/>
                    <a:pt x="227637" y="80745"/>
                    <a:pt x="196211" y="80745"/>
                  </a:cubicBezTo>
                  <a:lnTo>
                    <a:pt x="157790" y="80745"/>
                  </a:lnTo>
                  <a:cubicBezTo>
                    <a:pt x="139897" y="80745"/>
                    <a:pt x="123474" y="88399"/>
                    <a:pt x="111867" y="100767"/>
                  </a:cubicBezTo>
                  <a:lnTo>
                    <a:pt x="72179" y="61079"/>
                  </a:lnTo>
                  <a:cubicBezTo>
                    <a:pt x="103301" y="32592"/>
                    <a:pt x="144763" y="15206"/>
                    <a:pt x="190179" y="15206"/>
                  </a:cubicBezTo>
                  <a:cubicBezTo>
                    <a:pt x="286688" y="15206"/>
                    <a:pt x="365203" y="93721"/>
                    <a:pt x="365203" y="190230"/>
                  </a:cubicBezTo>
                  <a:close/>
                  <a:moveTo>
                    <a:pt x="122663" y="111512"/>
                  </a:moveTo>
                  <a:cubicBezTo>
                    <a:pt x="131483" y="101882"/>
                    <a:pt x="144054" y="95951"/>
                    <a:pt x="157841" y="95951"/>
                  </a:cubicBezTo>
                  <a:lnTo>
                    <a:pt x="187036" y="95951"/>
                  </a:lnTo>
                  <a:lnTo>
                    <a:pt x="187036" y="149072"/>
                  </a:lnTo>
                  <a:cubicBezTo>
                    <a:pt x="187036" y="156776"/>
                    <a:pt x="184958" y="163923"/>
                    <a:pt x="181359" y="170158"/>
                  </a:cubicBezTo>
                  <a:lnTo>
                    <a:pt x="122714" y="111512"/>
                  </a:lnTo>
                  <a:close/>
                  <a:moveTo>
                    <a:pt x="202243" y="149122"/>
                  </a:moveTo>
                  <a:lnTo>
                    <a:pt x="202243" y="96407"/>
                  </a:lnTo>
                  <a:cubicBezTo>
                    <a:pt x="225001" y="99347"/>
                    <a:pt x="242691" y="118862"/>
                    <a:pt x="242691" y="142432"/>
                  </a:cubicBezTo>
                  <a:cubicBezTo>
                    <a:pt x="242691" y="146639"/>
                    <a:pt x="246087" y="150035"/>
                    <a:pt x="250294" y="150035"/>
                  </a:cubicBezTo>
                  <a:lnTo>
                    <a:pt x="282075" y="150035"/>
                  </a:lnTo>
                  <a:cubicBezTo>
                    <a:pt x="285015" y="163163"/>
                    <a:pt x="295355" y="173503"/>
                    <a:pt x="308483" y="176443"/>
                  </a:cubicBezTo>
                  <a:cubicBezTo>
                    <a:pt x="308027" y="199303"/>
                    <a:pt x="289324" y="217753"/>
                    <a:pt x="266362" y="217753"/>
                  </a:cubicBezTo>
                  <a:lnTo>
                    <a:pt x="228955" y="217753"/>
                  </a:lnTo>
                  <a:lnTo>
                    <a:pt x="192409" y="181207"/>
                  </a:lnTo>
                  <a:cubicBezTo>
                    <a:pt x="198644" y="172033"/>
                    <a:pt x="202293" y="160983"/>
                    <a:pt x="202293" y="149072"/>
                  </a:cubicBezTo>
                  <a:close/>
                  <a:moveTo>
                    <a:pt x="308534" y="160578"/>
                  </a:moveTo>
                  <a:cubicBezTo>
                    <a:pt x="303769" y="158601"/>
                    <a:pt x="299968" y="154749"/>
                    <a:pt x="297991" y="150035"/>
                  </a:cubicBezTo>
                  <a:lnTo>
                    <a:pt x="308534" y="150035"/>
                  </a:lnTo>
                  <a:lnTo>
                    <a:pt x="308534" y="160578"/>
                  </a:lnTo>
                  <a:close/>
                  <a:moveTo>
                    <a:pt x="15206" y="190230"/>
                  </a:moveTo>
                  <a:cubicBezTo>
                    <a:pt x="15206" y="144611"/>
                    <a:pt x="32795" y="102997"/>
                    <a:pt x="61484" y="71824"/>
                  </a:cubicBezTo>
                  <a:lnTo>
                    <a:pt x="102895" y="113236"/>
                  </a:lnTo>
                  <a:cubicBezTo>
                    <a:pt x="99753" y="118913"/>
                    <a:pt x="97371" y="125097"/>
                    <a:pt x="96103" y="131737"/>
                  </a:cubicBezTo>
                  <a:lnTo>
                    <a:pt x="69442" y="269252"/>
                  </a:lnTo>
                  <a:cubicBezTo>
                    <a:pt x="68631" y="273357"/>
                    <a:pt x="71317" y="277361"/>
                    <a:pt x="75474" y="278172"/>
                  </a:cubicBezTo>
                  <a:cubicBezTo>
                    <a:pt x="75980" y="278274"/>
                    <a:pt x="76437" y="278324"/>
                    <a:pt x="76943" y="278324"/>
                  </a:cubicBezTo>
                  <a:cubicBezTo>
                    <a:pt x="80492" y="278324"/>
                    <a:pt x="83685" y="275790"/>
                    <a:pt x="84394" y="272191"/>
                  </a:cubicBezTo>
                  <a:lnTo>
                    <a:pt x="111056" y="134676"/>
                  </a:lnTo>
                  <a:cubicBezTo>
                    <a:pt x="111715" y="131128"/>
                    <a:pt x="112830" y="127783"/>
                    <a:pt x="114249" y="124640"/>
                  </a:cubicBezTo>
                  <a:lnTo>
                    <a:pt x="171526" y="181917"/>
                  </a:lnTo>
                  <a:cubicBezTo>
                    <a:pt x="164278" y="187848"/>
                    <a:pt x="155002" y="191396"/>
                    <a:pt x="144915" y="191396"/>
                  </a:cubicBezTo>
                  <a:lnTo>
                    <a:pt x="133612" y="191396"/>
                  </a:lnTo>
                  <a:lnTo>
                    <a:pt x="133612" y="176798"/>
                  </a:lnTo>
                  <a:cubicBezTo>
                    <a:pt x="133612" y="172591"/>
                    <a:pt x="130216" y="169194"/>
                    <a:pt x="126009" y="169194"/>
                  </a:cubicBezTo>
                  <a:cubicBezTo>
                    <a:pt x="121802" y="169194"/>
                    <a:pt x="118406" y="172591"/>
                    <a:pt x="118406" y="176798"/>
                  </a:cubicBezTo>
                  <a:lnTo>
                    <a:pt x="118406" y="198999"/>
                  </a:lnTo>
                  <a:cubicBezTo>
                    <a:pt x="118406" y="203206"/>
                    <a:pt x="121802" y="206602"/>
                    <a:pt x="126009" y="206602"/>
                  </a:cubicBezTo>
                  <a:lnTo>
                    <a:pt x="144915" y="206602"/>
                  </a:lnTo>
                  <a:cubicBezTo>
                    <a:pt x="159158" y="206602"/>
                    <a:pt x="172236" y="201330"/>
                    <a:pt x="182272" y="192663"/>
                  </a:cubicBezTo>
                  <a:lnTo>
                    <a:pt x="207463" y="217854"/>
                  </a:lnTo>
                  <a:lnTo>
                    <a:pt x="198948" y="217854"/>
                  </a:lnTo>
                  <a:cubicBezTo>
                    <a:pt x="194741" y="217854"/>
                    <a:pt x="191345" y="221250"/>
                    <a:pt x="191345" y="225458"/>
                  </a:cubicBezTo>
                  <a:lnTo>
                    <a:pt x="191345" y="270721"/>
                  </a:lnTo>
                  <a:cubicBezTo>
                    <a:pt x="191345" y="274929"/>
                    <a:pt x="194741" y="278324"/>
                    <a:pt x="198948" y="278324"/>
                  </a:cubicBezTo>
                  <a:cubicBezTo>
                    <a:pt x="203155" y="278324"/>
                    <a:pt x="206551" y="274929"/>
                    <a:pt x="206551" y="270721"/>
                  </a:cubicBezTo>
                  <a:lnTo>
                    <a:pt x="206551" y="233061"/>
                  </a:lnTo>
                  <a:lnTo>
                    <a:pt x="222670" y="233061"/>
                  </a:lnTo>
                  <a:lnTo>
                    <a:pt x="308686" y="319077"/>
                  </a:lnTo>
                  <a:cubicBezTo>
                    <a:pt x="277513" y="347766"/>
                    <a:pt x="235899" y="365355"/>
                    <a:pt x="190280" y="365355"/>
                  </a:cubicBezTo>
                  <a:cubicBezTo>
                    <a:pt x="93772" y="365355"/>
                    <a:pt x="15257" y="286840"/>
                    <a:pt x="15257" y="190331"/>
                  </a:cubicBezTo>
                  <a:close/>
                </a:path>
              </a:pathLst>
            </a:custGeom>
            <a:grpFill/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980" name="Frihandsfigur: Form 979">
              <a:extLst>
                <a:ext uri="{FF2B5EF4-FFF2-40B4-BE49-F238E27FC236}">
                  <a16:creationId xmlns:a16="http://schemas.microsoft.com/office/drawing/2014/main" id="{AAB9C992-4390-9FC1-40EE-CA99970C034B}"/>
                </a:ext>
              </a:extLst>
            </p:cNvPr>
            <p:cNvSpPr/>
            <p:nvPr/>
          </p:nvSpPr>
          <p:spPr>
            <a:xfrm>
              <a:off x="2032844" y="6893872"/>
              <a:ext cx="15206" cy="18399"/>
            </a:xfrm>
            <a:custGeom>
              <a:avLst/>
              <a:gdLst>
                <a:gd name="connsiteX0" fmla="*/ 7603 w 15206"/>
                <a:gd name="connsiteY0" fmla="*/ 0 h 18399"/>
                <a:gd name="connsiteX1" fmla="*/ 0 w 15206"/>
                <a:gd name="connsiteY1" fmla="*/ 7603 h 18399"/>
                <a:gd name="connsiteX2" fmla="*/ 0 w 15206"/>
                <a:gd name="connsiteY2" fmla="*/ 10796 h 18399"/>
                <a:gd name="connsiteX3" fmla="*/ 7603 w 15206"/>
                <a:gd name="connsiteY3" fmla="*/ 18400 h 18399"/>
                <a:gd name="connsiteX4" fmla="*/ 15206 w 15206"/>
                <a:gd name="connsiteY4" fmla="*/ 10796 h 18399"/>
                <a:gd name="connsiteX5" fmla="*/ 15206 w 15206"/>
                <a:gd name="connsiteY5" fmla="*/ 7603 h 18399"/>
                <a:gd name="connsiteX6" fmla="*/ 7603 w 15206"/>
                <a:gd name="connsiteY6" fmla="*/ 0 h 18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206" h="18399">
                  <a:moveTo>
                    <a:pt x="7603" y="0"/>
                  </a:moveTo>
                  <a:cubicBezTo>
                    <a:pt x="3396" y="0"/>
                    <a:pt x="0" y="3396"/>
                    <a:pt x="0" y="7603"/>
                  </a:cubicBezTo>
                  <a:lnTo>
                    <a:pt x="0" y="10796"/>
                  </a:lnTo>
                  <a:cubicBezTo>
                    <a:pt x="0" y="15004"/>
                    <a:pt x="3396" y="18400"/>
                    <a:pt x="7603" y="18400"/>
                  </a:cubicBezTo>
                  <a:cubicBezTo>
                    <a:pt x="11810" y="18400"/>
                    <a:pt x="15206" y="15004"/>
                    <a:pt x="15206" y="10796"/>
                  </a:cubicBezTo>
                  <a:lnTo>
                    <a:pt x="15206" y="7603"/>
                  </a:lnTo>
                  <a:cubicBezTo>
                    <a:pt x="15206" y="3396"/>
                    <a:pt x="11810" y="0"/>
                    <a:pt x="7603" y="0"/>
                  </a:cubicBezTo>
                  <a:close/>
                </a:path>
              </a:pathLst>
            </a:custGeom>
            <a:grpFill/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  <p:sp>
        <p:nvSpPr>
          <p:cNvPr id="981" name="Frihandsfigur: Form 980">
            <a:extLst>
              <a:ext uri="{FF2B5EF4-FFF2-40B4-BE49-F238E27FC236}">
                <a16:creationId xmlns:a16="http://schemas.microsoft.com/office/drawing/2014/main" id="{BA17F142-A6B9-D8C7-3EF3-1AB15F3E0D92}"/>
              </a:ext>
            </a:extLst>
          </p:cNvPr>
          <p:cNvSpPr/>
          <p:nvPr/>
        </p:nvSpPr>
        <p:spPr>
          <a:xfrm>
            <a:off x="3326585" y="1915849"/>
            <a:ext cx="532974" cy="532974"/>
          </a:xfrm>
          <a:custGeom>
            <a:avLst/>
            <a:gdLst>
              <a:gd name="connsiteX0" fmla="*/ 190230 w 380459"/>
              <a:gd name="connsiteY0" fmla="*/ 0 h 380459"/>
              <a:gd name="connsiteX1" fmla="*/ 0 w 380459"/>
              <a:gd name="connsiteY1" fmla="*/ 190230 h 380459"/>
              <a:gd name="connsiteX2" fmla="*/ 190230 w 380459"/>
              <a:gd name="connsiteY2" fmla="*/ 380460 h 380459"/>
              <a:gd name="connsiteX3" fmla="*/ 380459 w 380459"/>
              <a:gd name="connsiteY3" fmla="*/ 190230 h 380459"/>
              <a:gd name="connsiteX4" fmla="*/ 190230 w 380459"/>
              <a:gd name="connsiteY4" fmla="*/ 0 h 380459"/>
              <a:gd name="connsiteX5" fmla="*/ 365253 w 380459"/>
              <a:gd name="connsiteY5" fmla="*/ 190230 h 380459"/>
              <a:gd name="connsiteX6" fmla="*/ 319381 w 380459"/>
              <a:gd name="connsiteY6" fmla="*/ 308230 h 380459"/>
              <a:gd name="connsiteX7" fmla="*/ 278476 w 380459"/>
              <a:gd name="connsiteY7" fmla="*/ 267325 h 380459"/>
              <a:gd name="connsiteX8" fmla="*/ 284457 w 380459"/>
              <a:gd name="connsiteY8" fmla="*/ 267680 h 380459"/>
              <a:gd name="connsiteX9" fmla="*/ 337730 w 380459"/>
              <a:gd name="connsiteY9" fmla="*/ 214459 h 380459"/>
              <a:gd name="connsiteX10" fmla="*/ 284457 w 380459"/>
              <a:gd name="connsiteY10" fmla="*/ 161186 h 380459"/>
              <a:gd name="connsiteX11" fmla="*/ 275182 w 380459"/>
              <a:gd name="connsiteY11" fmla="*/ 162048 h 380459"/>
              <a:gd name="connsiteX12" fmla="*/ 254147 w 380459"/>
              <a:gd name="connsiteY12" fmla="*/ 98232 h 380459"/>
              <a:gd name="connsiteX13" fmla="*/ 246949 w 380459"/>
              <a:gd name="connsiteY13" fmla="*/ 93011 h 380459"/>
              <a:gd name="connsiteX14" fmla="*/ 226268 w 380459"/>
              <a:gd name="connsiteY14" fmla="*/ 93011 h 380459"/>
              <a:gd name="connsiteX15" fmla="*/ 218665 w 380459"/>
              <a:gd name="connsiteY15" fmla="*/ 100615 h 380459"/>
              <a:gd name="connsiteX16" fmla="*/ 226268 w 380459"/>
              <a:gd name="connsiteY16" fmla="*/ 108218 h 380459"/>
              <a:gd name="connsiteX17" fmla="*/ 241475 w 380459"/>
              <a:gd name="connsiteY17" fmla="*/ 108218 h 380459"/>
              <a:gd name="connsiteX18" fmla="*/ 246290 w 380459"/>
              <a:gd name="connsiteY18" fmla="*/ 122765 h 380459"/>
              <a:gd name="connsiteX19" fmla="*/ 160628 w 380459"/>
              <a:gd name="connsiteY19" fmla="*/ 122765 h 380459"/>
              <a:gd name="connsiteX20" fmla="*/ 158398 w 380459"/>
              <a:gd name="connsiteY20" fmla="*/ 117494 h 380459"/>
              <a:gd name="connsiteX21" fmla="*/ 161236 w 380459"/>
              <a:gd name="connsiteY21" fmla="*/ 117494 h 380459"/>
              <a:gd name="connsiteX22" fmla="*/ 168840 w 380459"/>
              <a:gd name="connsiteY22" fmla="*/ 109890 h 380459"/>
              <a:gd name="connsiteX23" fmla="*/ 161236 w 380459"/>
              <a:gd name="connsiteY23" fmla="*/ 102287 h 380459"/>
              <a:gd name="connsiteX24" fmla="*/ 146892 w 380459"/>
              <a:gd name="connsiteY24" fmla="*/ 102287 h 380459"/>
              <a:gd name="connsiteX25" fmla="*/ 146791 w 380459"/>
              <a:gd name="connsiteY25" fmla="*/ 102287 h 380459"/>
              <a:gd name="connsiteX26" fmla="*/ 138123 w 380459"/>
              <a:gd name="connsiteY26" fmla="*/ 102287 h 380459"/>
              <a:gd name="connsiteX27" fmla="*/ 130520 w 380459"/>
              <a:gd name="connsiteY27" fmla="*/ 109890 h 380459"/>
              <a:gd name="connsiteX28" fmla="*/ 138123 w 380459"/>
              <a:gd name="connsiteY28" fmla="*/ 117494 h 380459"/>
              <a:gd name="connsiteX29" fmla="*/ 141823 w 380459"/>
              <a:gd name="connsiteY29" fmla="*/ 117494 h 380459"/>
              <a:gd name="connsiteX30" fmla="*/ 146892 w 380459"/>
              <a:gd name="connsiteY30" fmla="*/ 129405 h 380459"/>
              <a:gd name="connsiteX31" fmla="*/ 144256 w 380459"/>
              <a:gd name="connsiteY31" fmla="*/ 133105 h 380459"/>
              <a:gd name="connsiteX32" fmla="*/ 72179 w 380459"/>
              <a:gd name="connsiteY32" fmla="*/ 61028 h 380459"/>
              <a:gd name="connsiteX33" fmla="*/ 190179 w 380459"/>
              <a:gd name="connsiteY33" fmla="*/ 15156 h 380459"/>
              <a:gd name="connsiteX34" fmla="*/ 365203 w 380459"/>
              <a:gd name="connsiteY34" fmla="*/ 190179 h 380459"/>
              <a:gd name="connsiteX35" fmla="*/ 148615 w 380459"/>
              <a:gd name="connsiteY35" fmla="*/ 206855 h 380459"/>
              <a:gd name="connsiteX36" fmla="*/ 132598 w 380459"/>
              <a:gd name="connsiteY36" fmla="*/ 175936 h 380459"/>
              <a:gd name="connsiteX37" fmla="*/ 146284 w 380459"/>
              <a:gd name="connsiteY37" fmla="*/ 156675 h 380459"/>
              <a:gd name="connsiteX38" fmla="*/ 167623 w 380459"/>
              <a:gd name="connsiteY38" fmla="*/ 178014 h 380459"/>
              <a:gd name="connsiteX39" fmla="*/ 179940 w 380459"/>
              <a:gd name="connsiteY39" fmla="*/ 206906 h 380459"/>
              <a:gd name="connsiteX40" fmla="*/ 148615 w 380459"/>
              <a:gd name="connsiteY40" fmla="*/ 206906 h 380459"/>
              <a:gd name="connsiteX41" fmla="*/ 89210 w 380459"/>
              <a:gd name="connsiteY41" fmla="*/ 217905 h 380459"/>
              <a:gd name="connsiteX42" fmla="*/ 95951 w 380459"/>
              <a:gd name="connsiteY42" fmla="*/ 222011 h 380459"/>
              <a:gd name="connsiteX43" fmla="*/ 133206 w 380459"/>
              <a:gd name="connsiteY43" fmla="*/ 222011 h 380459"/>
              <a:gd name="connsiteX44" fmla="*/ 95951 w 380459"/>
              <a:gd name="connsiteY44" fmla="*/ 252423 h 380459"/>
              <a:gd name="connsiteX45" fmla="*/ 57885 w 380459"/>
              <a:gd name="connsiteY45" fmla="*/ 214408 h 380459"/>
              <a:gd name="connsiteX46" fmla="*/ 95951 w 380459"/>
              <a:gd name="connsiteY46" fmla="*/ 176342 h 380459"/>
              <a:gd name="connsiteX47" fmla="*/ 111310 w 380459"/>
              <a:gd name="connsiteY47" fmla="*/ 179586 h 380459"/>
              <a:gd name="connsiteX48" fmla="*/ 89767 w 380459"/>
              <a:gd name="connsiteY48" fmla="*/ 209947 h 380459"/>
              <a:gd name="connsiteX49" fmla="*/ 89210 w 380459"/>
              <a:gd name="connsiteY49" fmla="*/ 217854 h 380459"/>
              <a:gd name="connsiteX50" fmla="*/ 110701 w 380459"/>
              <a:gd name="connsiteY50" fmla="*/ 206855 h 380459"/>
              <a:gd name="connsiteX51" fmla="*/ 123728 w 380459"/>
              <a:gd name="connsiteY51" fmla="*/ 188506 h 380459"/>
              <a:gd name="connsiteX52" fmla="*/ 133257 w 380459"/>
              <a:gd name="connsiteY52" fmla="*/ 206855 h 380459"/>
              <a:gd name="connsiteX53" fmla="*/ 110701 w 380459"/>
              <a:gd name="connsiteY53" fmla="*/ 206855 h 380459"/>
              <a:gd name="connsiteX54" fmla="*/ 180447 w 380459"/>
              <a:gd name="connsiteY54" fmla="*/ 169296 h 380459"/>
              <a:gd name="connsiteX55" fmla="*/ 167116 w 380459"/>
              <a:gd name="connsiteY55" fmla="*/ 137971 h 380459"/>
              <a:gd name="connsiteX56" fmla="*/ 241272 w 380459"/>
              <a:gd name="connsiteY56" fmla="*/ 137971 h 380459"/>
              <a:gd name="connsiteX57" fmla="*/ 200975 w 380459"/>
              <a:gd name="connsiteY57" fmla="*/ 189774 h 380459"/>
              <a:gd name="connsiteX58" fmla="*/ 180447 w 380459"/>
              <a:gd name="connsiteY58" fmla="*/ 169245 h 380459"/>
              <a:gd name="connsiteX59" fmla="*/ 253994 w 380459"/>
              <a:gd name="connsiteY59" fmla="*/ 146335 h 380459"/>
              <a:gd name="connsiteX60" fmla="*/ 260736 w 380459"/>
              <a:gd name="connsiteY60" fmla="*/ 166863 h 380459"/>
              <a:gd name="connsiteX61" fmla="*/ 231185 w 380459"/>
              <a:gd name="connsiteY61" fmla="*/ 214459 h 380459"/>
              <a:gd name="connsiteX62" fmla="*/ 231540 w 380459"/>
              <a:gd name="connsiteY62" fmla="*/ 220440 h 380459"/>
              <a:gd name="connsiteX63" fmla="*/ 211772 w 380459"/>
              <a:gd name="connsiteY63" fmla="*/ 200671 h 380459"/>
              <a:gd name="connsiteX64" fmla="*/ 253994 w 380459"/>
              <a:gd name="connsiteY64" fmla="*/ 146335 h 380459"/>
              <a:gd name="connsiteX65" fmla="*/ 277260 w 380459"/>
              <a:gd name="connsiteY65" fmla="*/ 216841 h 380459"/>
              <a:gd name="connsiteX66" fmla="*/ 284457 w 380459"/>
              <a:gd name="connsiteY66" fmla="*/ 222062 h 380459"/>
              <a:gd name="connsiteX67" fmla="*/ 286840 w 380459"/>
              <a:gd name="connsiteY67" fmla="*/ 221656 h 380459"/>
              <a:gd name="connsiteX68" fmla="*/ 291706 w 380459"/>
              <a:gd name="connsiteY68" fmla="*/ 212076 h 380459"/>
              <a:gd name="connsiteX69" fmla="*/ 280048 w 380459"/>
              <a:gd name="connsiteY69" fmla="*/ 176696 h 380459"/>
              <a:gd name="connsiteX70" fmla="*/ 284508 w 380459"/>
              <a:gd name="connsiteY70" fmla="*/ 176392 h 380459"/>
              <a:gd name="connsiteX71" fmla="*/ 322574 w 380459"/>
              <a:gd name="connsiteY71" fmla="*/ 214459 h 380459"/>
              <a:gd name="connsiteX72" fmla="*/ 284508 w 380459"/>
              <a:gd name="connsiteY72" fmla="*/ 252474 h 380459"/>
              <a:gd name="connsiteX73" fmla="*/ 246442 w 380459"/>
              <a:gd name="connsiteY73" fmla="*/ 214459 h 380459"/>
              <a:gd name="connsiteX74" fmla="*/ 265602 w 380459"/>
              <a:gd name="connsiteY74" fmla="*/ 181461 h 380459"/>
              <a:gd name="connsiteX75" fmla="*/ 277260 w 380459"/>
              <a:gd name="connsiteY75" fmla="*/ 216841 h 380459"/>
              <a:gd name="connsiteX76" fmla="*/ 15206 w 380459"/>
              <a:gd name="connsiteY76" fmla="*/ 190230 h 380459"/>
              <a:gd name="connsiteX77" fmla="*/ 61484 w 380459"/>
              <a:gd name="connsiteY77" fmla="*/ 71824 h 380459"/>
              <a:gd name="connsiteX78" fmla="*/ 135386 w 380459"/>
              <a:gd name="connsiteY78" fmla="*/ 145726 h 380459"/>
              <a:gd name="connsiteX79" fmla="*/ 120230 w 380459"/>
              <a:gd name="connsiteY79" fmla="*/ 167116 h 380459"/>
              <a:gd name="connsiteX80" fmla="*/ 96002 w 380459"/>
              <a:gd name="connsiteY80" fmla="*/ 161237 h 380459"/>
              <a:gd name="connsiteX81" fmla="*/ 42729 w 380459"/>
              <a:gd name="connsiteY81" fmla="*/ 214509 h 380459"/>
              <a:gd name="connsiteX82" fmla="*/ 96002 w 380459"/>
              <a:gd name="connsiteY82" fmla="*/ 267731 h 380459"/>
              <a:gd name="connsiteX83" fmla="*/ 148666 w 380459"/>
              <a:gd name="connsiteY83" fmla="*/ 222112 h 380459"/>
              <a:gd name="connsiteX84" fmla="*/ 191497 w 380459"/>
              <a:gd name="connsiteY84" fmla="*/ 222112 h 380459"/>
              <a:gd name="connsiteX85" fmla="*/ 191497 w 380459"/>
              <a:gd name="connsiteY85" fmla="*/ 222112 h 380459"/>
              <a:gd name="connsiteX86" fmla="*/ 191497 w 380459"/>
              <a:gd name="connsiteY86" fmla="*/ 222112 h 380459"/>
              <a:gd name="connsiteX87" fmla="*/ 193119 w 380459"/>
              <a:gd name="connsiteY87" fmla="*/ 221909 h 380459"/>
              <a:gd name="connsiteX88" fmla="*/ 193677 w 380459"/>
              <a:gd name="connsiteY88" fmla="*/ 221757 h 380459"/>
              <a:gd name="connsiteX89" fmla="*/ 194487 w 380459"/>
              <a:gd name="connsiteY89" fmla="*/ 221504 h 380459"/>
              <a:gd name="connsiteX90" fmla="*/ 194690 w 380459"/>
              <a:gd name="connsiteY90" fmla="*/ 221403 h 380459"/>
              <a:gd name="connsiteX91" fmla="*/ 195248 w 380459"/>
              <a:gd name="connsiteY91" fmla="*/ 221099 h 380459"/>
              <a:gd name="connsiteX92" fmla="*/ 196109 w 380459"/>
              <a:gd name="connsiteY92" fmla="*/ 220541 h 380459"/>
              <a:gd name="connsiteX93" fmla="*/ 196566 w 380459"/>
              <a:gd name="connsiteY93" fmla="*/ 220135 h 380459"/>
              <a:gd name="connsiteX94" fmla="*/ 197275 w 380459"/>
              <a:gd name="connsiteY94" fmla="*/ 219426 h 380459"/>
              <a:gd name="connsiteX95" fmla="*/ 197529 w 380459"/>
              <a:gd name="connsiteY95" fmla="*/ 219172 h 380459"/>
              <a:gd name="connsiteX96" fmla="*/ 202496 w 380459"/>
              <a:gd name="connsiteY96" fmla="*/ 212786 h 380459"/>
              <a:gd name="connsiteX97" fmla="*/ 308737 w 380459"/>
              <a:gd name="connsiteY97" fmla="*/ 319026 h 380459"/>
              <a:gd name="connsiteX98" fmla="*/ 190331 w 380459"/>
              <a:gd name="connsiteY98" fmla="*/ 365304 h 380459"/>
              <a:gd name="connsiteX99" fmla="*/ 15308 w 380459"/>
              <a:gd name="connsiteY99" fmla="*/ 190281 h 380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380459" h="380459">
                <a:moveTo>
                  <a:pt x="190230" y="0"/>
                </a:moveTo>
                <a:cubicBezTo>
                  <a:pt x="85307" y="0"/>
                  <a:pt x="0" y="85358"/>
                  <a:pt x="0" y="190230"/>
                </a:cubicBezTo>
                <a:cubicBezTo>
                  <a:pt x="0" y="295102"/>
                  <a:pt x="85357" y="380460"/>
                  <a:pt x="190230" y="380460"/>
                </a:cubicBezTo>
                <a:cubicBezTo>
                  <a:pt x="295102" y="380460"/>
                  <a:pt x="380459" y="295102"/>
                  <a:pt x="380459" y="190230"/>
                </a:cubicBezTo>
                <a:cubicBezTo>
                  <a:pt x="380459" y="85358"/>
                  <a:pt x="295102" y="0"/>
                  <a:pt x="190230" y="0"/>
                </a:cubicBezTo>
                <a:close/>
                <a:moveTo>
                  <a:pt x="365253" y="190230"/>
                </a:moveTo>
                <a:cubicBezTo>
                  <a:pt x="365253" y="235646"/>
                  <a:pt x="347867" y="277108"/>
                  <a:pt x="319381" y="308230"/>
                </a:cubicBezTo>
                <a:lnTo>
                  <a:pt x="278476" y="267325"/>
                </a:lnTo>
                <a:cubicBezTo>
                  <a:pt x="280453" y="267528"/>
                  <a:pt x="282430" y="267680"/>
                  <a:pt x="284457" y="267680"/>
                </a:cubicBezTo>
                <a:cubicBezTo>
                  <a:pt x="313805" y="267680"/>
                  <a:pt x="337730" y="243806"/>
                  <a:pt x="337730" y="214459"/>
                </a:cubicBezTo>
                <a:cubicBezTo>
                  <a:pt x="337730" y="185110"/>
                  <a:pt x="313856" y="161186"/>
                  <a:pt x="284457" y="161186"/>
                </a:cubicBezTo>
                <a:cubicBezTo>
                  <a:pt x="281315" y="161186"/>
                  <a:pt x="278223" y="161490"/>
                  <a:pt x="275182" y="162048"/>
                </a:cubicBezTo>
                <a:lnTo>
                  <a:pt x="254147" y="98232"/>
                </a:lnTo>
                <a:cubicBezTo>
                  <a:pt x="253133" y="95140"/>
                  <a:pt x="250193" y="93011"/>
                  <a:pt x="246949" y="93011"/>
                </a:cubicBezTo>
                <a:lnTo>
                  <a:pt x="226268" y="93011"/>
                </a:lnTo>
                <a:cubicBezTo>
                  <a:pt x="222061" y="93011"/>
                  <a:pt x="218665" y="96407"/>
                  <a:pt x="218665" y="100615"/>
                </a:cubicBezTo>
                <a:cubicBezTo>
                  <a:pt x="218665" y="104822"/>
                  <a:pt x="222061" y="108218"/>
                  <a:pt x="226268" y="108218"/>
                </a:cubicBezTo>
                <a:lnTo>
                  <a:pt x="241475" y="108218"/>
                </a:lnTo>
                <a:lnTo>
                  <a:pt x="246290" y="122765"/>
                </a:lnTo>
                <a:lnTo>
                  <a:pt x="160628" y="122765"/>
                </a:lnTo>
                <a:lnTo>
                  <a:pt x="158398" y="117494"/>
                </a:lnTo>
                <a:lnTo>
                  <a:pt x="161236" y="117494"/>
                </a:lnTo>
                <a:cubicBezTo>
                  <a:pt x="165444" y="117494"/>
                  <a:pt x="168840" y="114097"/>
                  <a:pt x="168840" y="109890"/>
                </a:cubicBezTo>
                <a:cubicBezTo>
                  <a:pt x="168840" y="105683"/>
                  <a:pt x="165444" y="102287"/>
                  <a:pt x="161236" y="102287"/>
                </a:cubicBezTo>
                <a:lnTo>
                  <a:pt x="146892" y="102287"/>
                </a:lnTo>
                <a:cubicBezTo>
                  <a:pt x="146892" y="102287"/>
                  <a:pt x="146841" y="102287"/>
                  <a:pt x="146791" y="102287"/>
                </a:cubicBezTo>
                <a:lnTo>
                  <a:pt x="138123" y="102287"/>
                </a:lnTo>
                <a:cubicBezTo>
                  <a:pt x="133916" y="102287"/>
                  <a:pt x="130520" y="105683"/>
                  <a:pt x="130520" y="109890"/>
                </a:cubicBezTo>
                <a:cubicBezTo>
                  <a:pt x="130520" y="114097"/>
                  <a:pt x="133916" y="117494"/>
                  <a:pt x="138123" y="117494"/>
                </a:cubicBezTo>
                <a:lnTo>
                  <a:pt x="141823" y="117494"/>
                </a:lnTo>
                <a:lnTo>
                  <a:pt x="146892" y="129405"/>
                </a:lnTo>
                <a:lnTo>
                  <a:pt x="144256" y="133105"/>
                </a:lnTo>
                <a:lnTo>
                  <a:pt x="72179" y="61028"/>
                </a:lnTo>
                <a:cubicBezTo>
                  <a:pt x="103301" y="32542"/>
                  <a:pt x="144763" y="15156"/>
                  <a:pt x="190179" y="15156"/>
                </a:cubicBezTo>
                <a:cubicBezTo>
                  <a:pt x="286688" y="15156"/>
                  <a:pt x="365203" y="93670"/>
                  <a:pt x="365203" y="190179"/>
                </a:cubicBezTo>
                <a:close/>
                <a:moveTo>
                  <a:pt x="148615" y="206855"/>
                </a:moveTo>
                <a:cubicBezTo>
                  <a:pt x="146892" y="194741"/>
                  <a:pt x="141063" y="183995"/>
                  <a:pt x="132598" y="175936"/>
                </a:cubicBezTo>
                <a:lnTo>
                  <a:pt x="146284" y="156675"/>
                </a:lnTo>
                <a:lnTo>
                  <a:pt x="167623" y="178014"/>
                </a:lnTo>
                <a:lnTo>
                  <a:pt x="179940" y="206906"/>
                </a:lnTo>
                <a:lnTo>
                  <a:pt x="148615" y="206906"/>
                </a:lnTo>
                <a:close/>
                <a:moveTo>
                  <a:pt x="89210" y="217905"/>
                </a:moveTo>
                <a:cubicBezTo>
                  <a:pt x="90528" y="220440"/>
                  <a:pt x="93113" y="222011"/>
                  <a:pt x="95951" y="222011"/>
                </a:cubicBezTo>
                <a:lnTo>
                  <a:pt x="133206" y="222011"/>
                </a:lnTo>
                <a:cubicBezTo>
                  <a:pt x="129658" y="239346"/>
                  <a:pt x="114300" y="252423"/>
                  <a:pt x="95951" y="252423"/>
                </a:cubicBezTo>
                <a:cubicBezTo>
                  <a:pt x="74967" y="252423"/>
                  <a:pt x="57885" y="235342"/>
                  <a:pt x="57885" y="214408"/>
                </a:cubicBezTo>
                <a:cubicBezTo>
                  <a:pt x="57885" y="193474"/>
                  <a:pt x="74967" y="176342"/>
                  <a:pt x="95951" y="176342"/>
                </a:cubicBezTo>
                <a:cubicBezTo>
                  <a:pt x="101425" y="176342"/>
                  <a:pt x="106596" y="177507"/>
                  <a:pt x="111310" y="179586"/>
                </a:cubicBezTo>
                <a:lnTo>
                  <a:pt x="89767" y="209947"/>
                </a:lnTo>
                <a:cubicBezTo>
                  <a:pt x="88145" y="212279"/>
                  <a:pt x="87892" y="215320"/>
                  <a:pt x="89210" y="217854"/>
                </a:cubicBezTo>
                <a:close/>
                <a:moveTo>
                  <a:pt x="110701" y="206855"/>
                </a:moveTo>
                <a:lnTo>
                  <a:pt x="123728" y="188506"/>
                </a:lnTo>
                <a:cubicBezTo>
                  <a:pt x="128442" y="193525"/>
                  <a:pt x="131838" y="199861"/>
                  <a:pt x="133257" y="206855"/>
                </a:cubicBezTo>
                <a:lnTo>
                  <a:pt x="110701" y="206855"/>
                </a:lnTo>
                <a:close/>
                <a:moveTo>
                  <a:pt x="180447" y="169296"/>
                </a:moveTo>
                <a:lnTo>
                  <a:pt x="167116" y="137971"/>
                </a:lnTo>
                <a:lnTo>
                  <a:pt x="241272" y="137971"/>
                </a:lnTo>
                <a:lnTo>
                  <a:pt x="200975" y="189774"/>
                </a:lnTo>
                <a:lnTo>
                  <a:pt x="180447" y="169245"/>
                </a:lnTo>
                <a:close/>
                <a:moveTo>
                  <a:pt x="253994" y="146335"/>
                </a:moveTo>
                <a:lnTo>
                  <a:pt x="260736" y="166863"/>
                </a:lnTo>
                <a:cubicBezTo>
                  <a:pt x="243249" y="175581"/>
                  <a:pt x="231185" y="193626"/>
                  <a:pt x="231185" y="214459"/>
                </a:cubicBezTo>
                <a:cubicBezTo>
                  <a:pt x="231185" y="216486"/>
                  <a:pt x="231337" y="218463"/>
                  <a:pt x="231540" y="220440"/>
                </a:cubicBezTo>
                <a:lnTo>
                  <a:pt x="211772" y="200671"/>
                </a:lnTo>
                <a:lnTo>
                  <a:pt x="253994" y="146335"/>
                </a:lnTo>
                <a:close/>
                <a:moveTo>
                  <a:pt x="277260" y="216841"/>
                </a:moveTo>
                <a:cubicBezTo>
                  <a:pt x="278324" y="220034"/>
                  <a:pt x="281264" y="222062"/>
                  <a:pt x="284457" y="222062"/>
                </a:cubicBezTo>
                <a:cubicBezTo>
                  <a:pt x="285268" y="222062"/>
                  <a:pt x="286029" y="221960"/>
                  <a:pt x="286840" y="221656"/>
                </a:cubicBezTo>
                <a:cubicBezTo>
                  <a:pt x="290844" y="220338"/>
                  <a:pt x="292973" y="216030"/>
                  <a:pt x="291706" y="212076"/>
                </a:cubicBezTo>
                <a:lnTo>
                  <a:pt x="280048" y="176696"/>
                </a:lnTo>
                <a:cubicBezTo>
                  <a:pt x="281518" y="176544"/>
                  <a:pt x="282988" y="176392"/>
                  <a:pt x="284508" y="176392"/>
                </a:cubicBezTo>
                <a:cubicBezTo>
                  <a:pt x="305493" y="176392"/>
                  <a:pt x="322574" y="193474"/>
                  <a:pt x="322574" y="214459"/>
                </a:cubicBezTo>
                <a:cubicBezTo>
                  <a:pt x="322574" y="235443"/>
                  <a:pt x="305493" y="252474"/>
                  <a:pt x="284508" y="252474"/>
                </a:cubicBezTo>
                <a:cubicBezTo>
                  <a:pt x="263524" y="252474"/>
                  <a:pt x="246442" y="235392"/>
                  <a:pt x="246442" y="214459"/>
                </a:cubicBezTo>
                <a:cubicBezTo>
                  <a:pt x="246442" y="200367"/>
                  <a:pt x="254197" y="188050"/>
                  <a:pt x="265602" y="181461"/>
                </a:cubicBezTo>
                <a:lnTo>
                  <a:pt x="277260" y="216841"/>
                </a:lnTo>
                <a:close/>
                <a:moveTo>
                  <a:pt x="15206" y="190230"/>
                </a:moveTo>
                <a:cubicBezTo>
                  <a:pt x="15206" y="144611"/>
                  <a:pt x="32795" y="102997"/>
                  <a:pt x="61484" y="71824"/>
                </a:cubicBezTo>
                <a:lnTo>
                  <a:pt x="135386" y="145726"/>
                </a:lnTo>
                <a:lnTo>
                  <a:pt x="120230" y="167116"/>
                </a:lnTo>
                <a:cubicBezTo>
                  <a:pt x="112931" y="163366"/>
                  <a:pt x="104720" y="161237"/>
                  <a:pt x="96002" y="161237"/>
                </a:cubicBezTo>
                <a:cubicBezTo>
                  <a:pt x="66654" y="161237"/>
                  <a:pt x="42729" y="185110"/>
                  <a:pt x="42729" y="214509"/>
                </a:cubicBezTo>
                <a:cubicBezTo>
                  <a:pt x="42729" y="243908"/>
                  <a:pt x="66603" y="267731"/>
                  <a:pt x="96002" y="267731"/>
                </a:cubicBezTo>
                <a:cubicBezTo>
                  <a:pt x="122765" y="267731"/>
                  <a:pt x="144915" y="247861"/>
                  <a:pt x="148666" y="222112"/>
                </a:cubicBezTo>
                <a:lnTo>
                  <a:pt x="191497" y="222112"/>
                </a:lnTo>
                <a:cubicBezTo>
                  <a:pt x="191497" y="222112"/>
                  <a:pt x="191497" y="222112"/>
                  <a:pt x="191497" y="222112"/>
                </a:cubicBezTo>
                <a:cubicBezTo>
                  <a:pt x="191497" y="222112"/>
                  <a:pt x="191497" y="222112"/>
                  <a:pt x="191497" y="222112"/>
                </a:cubicBezTo>
                <a:cubicBezTo>
                  <a:pt x="192054" y="222112"/>
                  <a:pt x="192561" y="222062"/>
                  <a:pt x="193119" y="221909"/>
                </a:cubicBezTo>
                <a:cubicBezTo>
                  <a:pt x="193322" y="221909"/>
                  <a:pt x="193474" y="221808"/>
                  <a:pt x="193677" y="221757"/>
                </a:cubicBezTo>
                <a:cubicBezTo>
                  <a:pt x="193930" y="221656"/>
                  <a:pt x="194234" y="221605"/>
                  <a:pt x="194487" y="221504"/>
                </a:cubicBezTo>
                <a:cubicBezTo>
                  <a:pt x="194538" y="221504"/>
                  <a:pt x="194589" y="221453"/>
                  <a:pt x="194690" y="221403"/>
                </a:cubicBezTo>
                <a:cubicBezTo>
                  <a:pt x="194893" y="221301"/>
                  <a:pt x="195045" y="221200"/>
                  <a:pt x="195248" y="221099"/>
                </a:cubicBezTo>
                <a:cubicBezTo>
                  <a:pt x="195552" y="220946"/>
                  <a:pt x="195805" y="220744"/>
                  <a:pt x="196109" y="220541"/>
                </a:cubicBezTo>
                <a:cubicBezTo>
                  <a:pt x="196261" y="220440"/>
                  <a:pt x="196414" y="220287"/>
                  <a:pt x="196566" y="220135"/>
                </a:cubicBezTo>
                <a:cubicBezTo>
                  <a:pt x="196819" y="219882"/>
                  <a:pt x="197072" y="219679"/>
                  <a:pt x="197275" y="219426"/>
                </a:cubicBezTo>
                <a:cubicBezTo>
                  <a:pt x="197326" y="219324"/>
                  <a:pt x="197427" y="219274"/>
                  <a:pt x="197529" y="219172"/>
                </a:cubicBezTo>
                <a:lnTo>
                  <a:pt x="202496" y="212786"/>
                </a:lnTo>
                <a:lnTo>
                  <a:pt x="308737" y="319026"/>
                </a:lnTo>
                <a:cubicBezTo>
                  <a:pt x="277564" y="347716"/>
                  <a:pt x="235950" y="365304"/>
                  <a:pt x="190331" y="365304"/>
                </a:cubicBezTo>
                <a:cubicBezTo>
                  <a:pt x="93822" y="365304"/>
                  <a:pt x="15308" y="286789"/>
                  <a:pt x="15308" y="190281"/>
                </a:cubicBezTo>
                <a:close/>
              </a:path>
            </a:pathLst>
          </a:custGeom>
          <a:solidFill>
            <a:schemeClr val="bg1"/>
          </a:solidFill>
          <a:ln w="5064" cap="flat">
            <a:noFill/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982" name="Frihandsfigur: Form 981">
            <a:extLst>
              <a:ext uri="{FF2B5EF4-FFF2-40B4-BE49-F238E27FC236}">
                <a16:creationId xmlns:a16="http://schemas.microsoft.com/office/drawing/2014/main" id="{54B73B6C-0F85-70AE-802A-6F60DF42D2F8}"/>
              </a:ext>
            </a:extLst>
          </p:cNvPr>
          <p:cNvSpPr/>
          <p:nvPr/>
        </p:nvSpPr>
        <p:spPr>
          <a:xfrm>
            <a:off x="4301604" y="1915849"/>
            <a:ext cx="532974" cy="532974"/>
          </a:xfrm>
          <a:custGeom>
            <a:avLst/>
            <a:gdLst>
              <a:gd name="connsiteX0" fmla="*/ 190230 w 380459"/>
              <a:gd name="connsiteY0" fmla="*/ 0 h 380459"/>
              <a:gd name="connsiteX1" fmla="*/ 0 w 380459"/>
              <a:gd name="connsiteY1" fmla="*/ 190230 h 380459"/>
              <a:gd name="connsiteX2" fmla="*/ 190230 w 380459"/>
              <a:gd name="connsiteY2" fmla="*/ 380460 h 380459"/>
              <a:gd name="connsiteX3" fmla="*/ 380459 w 380459"/>
              <a:gd name="connsiteY3" fmla="*/ 190230 h 380459"/>
              <a:gd name="connsiteX4" fmla="*/ 190230 w 380459"/>
              <a:gd name="connsiteY4" fmla="*/ 0 h 380459"/>
              <a:gd name="connsiteX5" fmla="*/ 365253 w 380459"/>
              <a:gd name="connsiteY5" fmla="*/ 190230 h 380459"/>
              <a:gd name="connsiteX6" fmla="*/ 319381 w 380459"/>
              <a:gd name="connsiteY6" fmla="*/ 308230 h 380459"/>
              <a:gd name="connsiteX7" fmla="*/ 233669 w 380459"/>
              <a:gd name="connsiteY7" fmla="*/ 222518 h 380459"/>
              <a:gd name="connsiteX8" fmla="*/ 263726 w 380459"/>
              <a:gd name="connsiteY8" fmla="*/ 150896 h 380459"/>
              <a:gd name="connsiteX9" fmla="*/ 264183 w 380459"/>
              <a:gd name="connsiteY9" fmla="*/ 149224 h 380459"/>
              <a:gd name="connsiteX10" fmla="*/ 264233 w 380459"/>
              <a:gd name="connsiteY10" fmla="*/ 148666 h 380459"/>
              <a:gd name="connsiteX11" fmla="*/ 264284 w 380459"/>
              <a:gd name="connsiteY11" fmla="*/ 147956 h 380459"/>
              <a:gd name="connsiteX12" fmla="*/ 264284 w 380459"/>
              <a:gd name="connsiteY12" fmla="*/ 140556 h 380459"/>
              <a:gd name="connsiteX13" fmla="*/ 230374 w 380459"/>
              <a:gd name="connsiteY13" fmla="*/ 100310 h 380459"/>
              <a:gd name="connsiteX14" fmla="*/ 190128 w 380459"/>
              <a:gd name="connsiteY14" fmla="*/ 66401 h 380459"/>
              <a:gd name="connsiteX15" fmla="*/ 149883 w 380459"/>
              <a:gd name="connsiteY15" fmla="*/ 100310 h 380459"/>
              <a:gd name="connsiteX16" fmla="*/ 125502 w 380459"/>
              <a:gd name="connsiteY16" fmla="*/ 114401 h 380459"/>
              <a:gd name="connsiteX17" fmla="*/ 72128 w 380459"/>
              <a:gd name="connsiteY17" fmla="*/ 61028 h 380459"/>
              <a:gd name="connsiteX18" fmla="*/ 190128 w 380459"/>
              <a:gd name="connsiteY18" fmla="*/ 15156 h 380459"/>
              <a:gd name="connsiteX19" fmla="*/ 365152 w 380459"/>
              <a:gd name="connsiteY19" fmla="*/ 190179 h 380459"/>
              <a:gd name="connsiteX20" fmla="*/ 223481 w 380459"/>
              <a:gd name="connsiteY20" fmla="*/ 114908 h 380459"/>
              <a:gd name="connsiteX21" fmla="*/ 249129 w 380459"/>
              <a:gd name="connsiteY21" fmla="*/ 140353 h 380459"/>
              <a:gd name="connsiteX22" fmla="*/ 197833 w 380459"/>
              <a:gd name="connsiteY22" fmla="*/ 140353 h 380459"/>
              <a:gd name="connsiteX23" fmla="*/ 223481 w 380459"/>
              <a:gd name="connsiteY23" fmla="*/ 114908 h 380459"/>
              <a:gd name="connsiteX24" fmla="*/ 190230 w 380459"/>
              <a:gd name="connsiteY24" fmla="*/ 116936 h 380459"/>
              <a:gd name="connsiteX25" fmla="*/ 165545 w 380459"/>
              <a:gd name="connsiteY25" fmla="*/ 100665 h 380459"/>
              <a:gd name="connsiteX26" fmla="*/ 190230 w 380459"/>
              <a:gd name="connsiteY26" fmla="*/ 81658 h 380459"/>
              <a:gd name="connsiteX27" fmla="*/ 214915 w 380459"/>
              <a:gd name="connsiteY27" fmla="*/ 100665 h 380459"/>
              <a:gd name="connsiteX28" fmla="*/ 190230 w 380459"/>
              <a:gd name="connsiteY28" fmla="*/ 116936 h 380459"/>
              <a:gd name="connsiteX29" fmla="*/ 156928 w 380459"/>
              <a:gd name="connsiteY29" fmla="*/ 114908 h 380459"/>
              <a:gd name="connsiteX30" fmla="*/ 182576 w 380459"/>
              <a:gd name="connsiteY30" fmla="*/ 140353 h 380459"/>
              <a:gd name="connsiteX31" fmla="*/ 151505 w 380459"/>
              <a:gd name="connsiteY31" fmla="*/ 140353 h 380459"/>
              <a:gd name="connsiteX32" fmla="*/ 136450 w 380459"/>
              <a:gd name="connsiteY32" fmla="*/ 125299 h 380459"/>
              <a:gd name="connsiteX33" fmla="*/ 156928 w 380459"/>
              <a:gd name="connsiteY33" fmla="*/ 114908 h 380459"/>
              <a:gd name="connsiteX34" fmla="*/ 145219 w 380459"/>
              <a:gd name="connsiteY34" fmla="*/ 155560 h 380459"/>
              <a:gd name="connsiteX35" fmla="*/ 215725 w 380459"/>
              <a:gd name="connsiteY35" fmla="*/ 226066 h 380459"/>
              <a:gd name="connsiteX36" fmla="*/ 190230 w 380459"/>
              <a:gd name="connsiteY36" fmla="*/ 286789 h 380459"/>
              <a:gd name="connsiteX37" fmla="*/ 135133 w 380459"/>
              <a:gd name="connsiteY37" fmla="*/ 155560 h 380459"/>
              <a:gd name="connsiteX38" fmla="*/ 145219 w 380459"/>
              <a:gd name="connsiteY38" fmla="*/ 155560 h 380459"/>
              <a:gd name="connsiteX39" fmla="*/ 166711 w 380459"/>
              <a:gd name="connsiteY39" fmla="*/ 155560 h 380459"/>
              <a:gd name="connsiteX40" fmla="*/ 245327 w 380459"/>
              <a:gd name="connsiteY40" fmla="*/ 155560 h 380459"/>
              <a:gd name="connsiteX41" fmla="*/ 222061 w 380459"/>
              <a:gd name="connsiteY41" fmla="*/ 210910 h 380459"/>
              <a:gd name="connsiteX42" fmla="*/ 166711 w 380459"/>
              <a:gd name="connsiteY42" fmla="*/ 155560 h 380459"/>
              <a:gd name="connsiteX43" fmla="*/ 15206 w 380459"/>
              <a:gd name="connsiteY43" fmla="*/ 190230 h 380459"/>
              <a:gd name="connsiteX44" fmla="*/ 61484 w 380459"/>
              <a:gd name="connsiteY44" fmla="*/ 71824 h 380459"/>
              <a:gd name="connsiteX45" fmla="*/ 118000 w 380459"/>
              <a:gd name="connsiteY45" fmla="*/ 128340 h 380459"/>
              <a:gd name="connsiteX46" fmla="*/ 116125 w 380459"/>
              <a:gd name="connsiteY46" fmla="*/ 140607 h 380459"/>
              <a:gd name="connsiteX47" fmla="*/ 116125 w 380459"/>
              <a:gd name="connsiteY47" fmla="*/ 148007 h 380459"/>
              <a:gd name="connsiteX48" fmla="*/ 116175 w 380459"/>
              <a:gd name="connsiteY48" fmla="*/ 148717 h 380459"/>
              <a:gd name="connsiteX49" fmla="*/ 116226 w 380459"/>
              <a:gd name="connsiteY49" fmla="*/ 149274 h 380459"/>
              <a:gd name="connsiteX50" fmla="*/ 116682 w 380459"/>
              <a:gd name="connsiteY50" fmla="*/ 150947 h 380459"/>
              <a:gd name="connsiteX51" fmla="*/ 183235 w 380459"/>
              <a:gd name="connsiteY51" fmla="*/ 309396 h 380459"/>
              <a:gd name="connsiteX52" fmla="*/ 190230 w 380459"/>
              <a:gd name="connsiteY52" fmla="*/ 314059 h 380459"/>
              <a:gd name="connsiteX53" fmla="*/ 197225 w 380459"/>
              <a:gd name="connsiteY53" fmla="*/ 309396 h 380459"/>
              <a:gd name="connsiteX54" fmla="*/ 227333 w 380459"/>
              <a:gd name="connsiteY54" fmla="*/ 237724 h 380459"/>
              <a:gd name="connsiteX55" fmla="*/ 308635 w 380459"/>
              <a:gd name="connsiteY55" fmla="*/ 319026 h 380459"/>
              <a:gd name="connsiteX56" fmla="*/ 190230 w 380459"/>
              <a:gd name="connsiteY56" fmla="*/ 365304 h 380459"/>
              <a:gd name="connsiteX57" fmla="*/ 15206 w 380459"/>
              <a:gd name="connsiteY57" fmla="*/ 190281 h 380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380459" h="380459">
                <a:moveTo>
                  <a:pt x="190230" y="0"/>
                </a:moveTo>
                <a:cubicBezTo>
                  <a:pt x="85307" y="0"/>
                  <a:pt x="0" y="85358"/>
                  <a:pt x="0" y="190230"/>
                </a:cubicBezTo>
                <a:cubicBezTo>
                  <a:pt x="0" y="295102"/>
                  <a:pt x="85357" y="380460"/>
                  <a:pt x="190230" y="380460"/>
                </a:cubicBezTo>
                <a:cubicBezTo>
                  <a:pt x="295102" y="380460"/>
                  <a:pt x="380459" y="295102"/>
                  <a:pt x="380459" y="190230"/>
                </a:cubicBezTo>
                <a:cubicBezTo>
                  <a:pt x="380459" y="85358"/>
                  <a:pt x="295102" y="0"/>
                  <a:pt x="190230" y="0"/>
                </a:cubicBezTo>
                <a:close/>
                <a:moveTo>
                  <a:pt x="365253" y="190230"/>
                </a:moveTo>
                <a:cubicBezTo>
                  <a:pt x="365253" y="235646"/>
                  <a:pt x="347867" y="277108"/>
                  <a:pt x="319381" y="308230"/>
                </a:cubicBezTo>
                <a:lnTo>
                  <a:pt x="233669" y="222518"/>
                </a:lnTo>
                <a:lnTo>
                  <a:pt x="263726" y="150896"/>
                </a:lnTo>
                <a:cubicBezTo>
                  <a:pt x="263929" y="150390"/>
                  <a:pt x="264081" y="149781"/>
                  <a:pt x="264183" y="149224"/>
                </a:cubicBezTo>
                <a:cubicBezTo>
                  <a:pt x="264183" y="149021"/>
                  <a:pt x="264183" y="148869"/>
                  <a:pt x="264233" y="148666"/>
                </a:cubicBezTo>
                <a:cubicBezTo>
                  <a:pt x="264233" y="148413"/>
                  <a:pt x="264284" y="148159"/>
                  <a:pt x="264284" y="147956"/>
                </a:cubicBezTo>
                <a:lnTo>
                  <a:pt x="264284" y="140556"/>
                </a:lnTo>
                <a:cubicBezTo>
                  <a:pt x="264284" y="120382"/>
                  <a:pt x="249585" y="103656"/>
                  <a:pt x="230374" y="100310"/>
                </a:cubicBezTo>
                <a:cubicBezTo>
                  <a:pt x="227029" y="81100"/>
                  <a:pt x="210302" y="66401"/>
                  <a:pt x="190128" y="66401"/>
                </a:cubicBezTo>
                <a:cubicBezTo>
                  <a:pt x="169955" y="66401"/>
                  <a:pt x="153228" y="81100"/>
                  <a:pt x="149883" y="100310"/>
                </a:cubicBezTo>
                <a:cubicBezTo>
                  <a:pt x="140151" y="101983"/>
                  <a:pt x="131585" y="107102"/>
                  <a:pt x="125502" y="114401"/>
                </a:cubicBezTo>
                <a:lnTo>
                  <a:pt x="72128" y="61028"/>
                </a:lnTo>
                <a:cubicBezTo>
                  <a:pt x="103250" y="32542"/>
                  <a:pt x="144713" y="15156"/>
                  <a:pt x="190128" y="15156"/>
                </a:cubicBezTo>
                <a:cubicBezTo>
                  <a:pt x="286637" y="15156"/>
                  <a:pt x="365152" y="93670"/>
                  <a:pt x="365152" y="190179"/>
                </a:cubicBezTo>
                <a:close/>
                <a:moveTo>
                  <a:pt x="223481" y="114908"/>
                </a:moveTo>
                <a:cubicBezTo>
                  <a:pt x="237572" y="114908"/>
                  <a:pt x="249027" y="126313"/>
                  <a:pt x="249129" y="140353"/>
                </a:cubicBezTo>
                <a:lnTo>
                  <a:pt x="197833" y="140353"/>
                </a:lnTo>
                <a:cubicBezTo>
                  <a:pt x="197934" y="126313"/>
                  <a:pt x="209389" y="114908"/>
                  <a:pt x="223481" y="114908"/>
                </a:cubicBezTo>
                <a:close/>
                <a:moveTo>
                  <a:pt x="190230" y="116936"/>
                </a:moveTo>
                <a:cubicBezTo>
                  <a:pt x="184401" y="108775"/>
                  <a:pt x="175682" y="102845"/>
                  <a:pt x="165545" y="100665"/>
                </a:cubicBezTo>
                <a:cubicBezTo>
                  <a:pt x="168485" y="89767"/>
                  <a:pt x="178369" y="81658"/>
                  <a:pt x="190230" y="81658"/>
                </a:cubicBezTo>
                <a:cubicBezTo>
                  <a:pt x="202090" y="81658"/>
                  <a:pt x="211924" y="89767"/>
                  <a:pt x="214915" y="100665"/>
                </a:cubicBezTo>
                <a:cubicBezTo>
                  <a:pt x="204777" y="102845"/>
                  <a:pt x="196059" y="108775"/>
                  <a:pt x="190230" y="116936"/>
                </a:cubicBezTo>
                <a:close/>
                <a:moveTo>
                  <a:pt x="156928" y="114908"/>
                </a:moveTo>
                <a:cubicBezTo>
                  <a:pt x="171019" y="114908"/>
                  <a:pt x="182475" y="126313"/>
                  <a:pt x="182576" y="140353"/>
                </a:cubicBezTo>
                <a:lnTo>
                  <a:pt x="151505" y="140353"/>
                </a:lnTo>
                <a:lnTo>
                  <a:pt x="136450" y="125299"/>
                </a:lnTo>
                <a:cubicBezTo>
                  <a:pt x="141114" y="119014"/>
                  <a:pt x="148565" y="114908"/>
                  <a:pt x="156928" y="114908"/>
                </a:cubicBezTo>
                <a:close/>
                <a:moveTo>
                  <a:pt x="145219" y="155560"/>
                </a:moveTo>
                <a:lnTo>
                  <a:pt x="215725" y="226066"/>
                </a:lnTo>
                <a:lnTo>
                  <a:pt x="190230" y="286789"/>
                </a:lnTo>
                <a:lnTo>
                  <a:pt x="135133" y="155560"/>
                </a:lnTo>
                <a:lnTo>
                  <a:pt x="145219" y="155560"/>
                </a:lnTo>
                <a:close/>
                <a:moveTo>
                  <a:pt x="166711" y="155560"/>
                </a:moveTo>
                <a:lnTo>
                  <a:pt x="245327" y="155560"/>
                </a:lnTo>
                <a:lnTo>
                  <a:pt x="222061" y="210910"/>
                </a:lnTo>
                <a:lnTo>
                  <a:pt x="166711" y="155560"/>
                </a:lnTo>
                <a:close/>
                <a:moveTo>
                  <a:pt x="15206" y="190230"/>
                </a:moveTo>
                <a:cubicBezTo>
                  <a:pt x="15206" y="144611"/>
                  <a:pt x="32795" y="102997"/>
                  <a:pt x="61484" y="71824"/>
                </a:cubicBezTo>
                <a:lnTo>
                  <a:pt x="118000" y="128340"/>
                </a:lnTo>
                <a:cubicBezTo>
                  <a:pt x="116784" y="132243"/>
                  <a:pt x="116125" y="136349"/>
                  <a:pt x="116125" y="140607"/>
                </a:cubicBezTo>
                <a:lnTo>
                  <a:pt x="116125" y="148007"/>
                </a:lnTo>
                <a:cubicBezTo>
                  <a:pt x="116125" y="148007"/>
                  <a:pt x="116125" y="148514"/>
                  <a:pt x="116175" y="148717"/>
                </a:cubicBezTo>
                <a:cubicBezTo>
                  <a:pt x="116175" y="148920"/>
                  <a:pt x="116175" y="149072"/>
                  <a:pt x="116226" y="149274"/>
                </a:cubicBezTo>
                <a:cubicBezTo>
                  <a:pt x="116328" y="149883"/>
                  <a:pt x="116480" y="150440"/>
                  <a:pt x="116682" y="150947"/>
                </a:cubicBezTo>
                <a:lnTo>
                  <a:pt x="183235" y="309396"/>
                </a:lnTo>
                <a:cubicBezTo>
                  <a:pt x="184401" y="312234"/>
                  <a:pt x="187188" y="314059"/>
                  <a:pt x="190230" y="314059"/>
                </a:cubicBezTo>
                <a:cubicBezTo>
                  <a:pt x="193271" y="314059"/>
                  <a:pt x="196059" y="312234"/>
                  <a:pt x="197225" y="309396"/>
                </a:cubicBezTo>
                <a:lnTo>
                  <a:pt x="227333" y="237724"/>
                </a:lnTo>
                <a:lnTo>
                  <a:pt x="308635" y="319026"/>
                </a:lnTo>
                <a:cubicBezTo>
                  <a:pt x="277463" y="347716"/>
                  <a:pt x="235848" y="365304"/>
                  <a:pt x="190230" y="365304"/>
                </a:cubicBezTo>
                <a:cubicBezTo>
                  <a:pt x="93721" y="365304"/>
                  <a:pt x="15206" y="286789"/>
                  <a:pt x="15206" y="190281"/>
                </a:cubicBezTo>
                <a:close/>
              </a:path>
            </a:pathLst>
          </a:custGeom>
          <a:solidFill>
            <a:schemeClr val="bg1"/>
          </a:solidFill>
          <a:ln w="5064" cap="flat">
            <a:noFill/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grpSp>
        <p:nvGrpSpPr>
          <p:cNvPr id="987" name="Bild 3">
            <a:extLst>
              <a:ext uri="{FF2B5EF4-FFF2-40B4-BE49-F238E27FC236}">
                <a16:creationId xmlns:a16="http://schemas.microsoft.com/office/drawing/2014/main" id="{0B77EE20-A6E4-7D6D-4CC2-A28EEEF1796F}"/>
              </a:ext>
            </a:extLst>
          </p:cNvPr>
          <p:cNvGrpSpPr/>
          <p:nvPr/>
        </p:nvGrpSpPr>
        <p:grpSpPr>
          <a:xfrm>
            <a:off x="1376547" y="1915849"/>
            <a:ext cx="532974" cy="532974"/>
            <a:chOff x="1232136" y="6762288"/>
            <a:chExt cx="380459" cy="380459"/>
          </a:xfrm>
          <a:solidFill>
            <a:schemeClr val="bg1"/>
          </a:solidFill>
        </p:grpSpPr>
        <p:sp>
          <p:nvSpPr>
            <p:cNvPr id="988" name="Frihandsfigur: Form 987">
              <a:extLst>
                <a:ext uri="{FF2B5EF4-FFF2-40B4-BE49-F238E27FC236}">
                  <a16:creationId xmlns:a16="http://schemas.microsoft.com/office/drawing/2014/main" id="{9D8A2AF0-0CA8-4C1E-A001-9EC3C464CAD4}"/>
                </a:ext>
              </a:extLst>
            </p:cNvPr>
            <p:cNvSpPr/>
            <p:nvPr/>
          </p:nvSpPr>
          <p:spPr>
            <a:xfrm>
              <a:off x="1232136" y="6762288"/>
              <a:ext cx="380459" cy="380459"/>
            </a:xfrm>
            <a:custGeom>
              <a:avLst/>
              <a:gdLst>
                <a:gd name="connsiteX0" fmla="*/ 190230 w 380459"/>
                <a:gd name="connsiteY0" fmla="*/ 0 h 380459"/>
                <a:gd name="connsiteX1" fmla="*/ 0 w 380459"/>
                <a:gd name="connsiteY1" fmla="*/ 190230 h 380459"/>
                <a:gd name="connsiteX2" fmla="*/ 190230 w 380459"/>
                <a:gd name="connsiteY2" fmla="*/ 380460 h 380459"/>
                <a:gd name="connsiteX3" fmla="*/ 380459 w 380459"/>
                <a:gd name="connsiteY3" fmla="*/ 190230 h 380459"/>
                <a:gd name="connsiteX4" fmla="*/ 190230 w 380459"/>
                <a:gd name="connsiteY4" fmla="*/ 0 h 380459"/>
                <a:gd name="connsiteX5" fmla="*/ 365253 w 380459"/>
                <a:gd name="connsiteY5" fmla="*/ 190230 h 380459"/>
                <a:gd name="connsiteX6" fmla="*/ 319128 w 380459"/>
                <a:gd name="connsiteY6" fmla="*/ 308484 h 380459"/>
                <a:gd name="connsiteX7" fmla="*/ 244414 w 380459"/>
                <a:gd name="connsiteY7" fmla="*/ 233770 h 380459"/>
                <a:gd name="connsiteX8" fmla="*/ 321409 w 380459"/>
                <a:gd name="connsiteY8" fmla="*/ 233770 h 380459"/>
                <a:gd name="connsiteX9" fmla="*/ 329012 w 380459"/>
                <a:gd name="connsiteY9" fmla="*/ 226167 h 380459"/>
                <a:gd name="connsiteX10" fmla="*/ 329012 w 380459"/>
                <a:gd name="connsiteY10" fmla="*/ 173097 h 380459"/>
                <a:gd name="connsiteX11" fmla="*/ 321409 w 380459"/>
                <a:gd name="connsiteY11" fmla="*/ 165494 h 380459"/>
                <a:gd name="connsiteX12" fmla="*/ 176139 w 380459"/>
                <a:gd name="connsiteY12" fmla="*/ 165494 h 380459"/>
                <a:gd name="connsiteX13" fmla="*/ 71976 w 380459"/>
                <a:gd name="connsiteY13" fmla="*/ 61332 h 380459"/>
                <a:gd name="connsiteX14" fmla="*/ 190230 w 380459"/>
                <a:gd name="connsiteY14" fmla="*/ 15206 h 380459"/>
                <a:gd name="connsiteX15" fmla="*/ 365253 w 380459"/>
                <a:gd name="connsiteY15" fmla="*/ 190230 h 380459"/>
                <a:gd name="connsiteX16" fmla="*/ 191345 w 380459"/>
                <a:gd name="connsiteY16" fmla="*/ 180701 h 380459"/>
                <a:gd name="connsiteX17" fmla="*/ 261750 w 380459"/>
                <a:gd name="connsiteY17" fmla="*/ 180701 h 380459"/>
                <a:gd name="connsiteX18" fmla="*/ 261750 w 380459"/>
                <a:gd name="connsiteY18" fmla="*/ 218564 h 380459"/>
                <a:gd name="connsiteX19" fmla="*/ 229259 w 380459"/>
                <a:gd name="connsiteY19" fmla="*/ 218564 h 380459"/>
                <a:gd name="connsiteX20" fmla="*/ 191395 w 380459"/>
                <a:gd name="connsiteY20" fmla="*/ 180701 h 380459"/>
                <a:gd name="connsiteX21" fmla="*/ 207717 w 380459"/>
                <a:gd name="connsiteY21" fmla="*/ 218564 h 380459"/>
                <a:gd name="connsiteX22" fmla="*/ 66603 w 380459"/>
                <a:gd name="connsiteY22" fmla="*/ 218564 h 380459"/>
                <a:gd name="connsiteX23" fmla="*/ 66603 w 380459"/>
                <a:gd name="connsiteY23" fmla="*/ 180701 h 380459"/>
                <a:gd name="connsiteX24" fmla="*/ 169853 w 380459"/>
                <a:gd name="connsiteY24" fmla="*/ 180701 h 380459"/>
                <a:gd name="connsiteX25" fmla="*/ 207717 w 380459"/>
                <a:gd name="connsiteY25" fmla="*/ 218564 h 380459"/>
                <a:gd name="connsiteX26" fmla="*/ 313805 w 380459"/>
                <a:gd name="connsiteY26" fmla="*/ 180701 h 380459"/>
                <a:gd name="connsiteX27" fmla="*/ 313805 w 380459"/>
                <a:gd name="connsiteY27" fmla="*/ 218564 h 380459"/>
                <a:gd name="connsiteX28" fmla="*/ 276956 w 380459"/>
                <a:gd name="connsiteY28" fmla="*/ 218564 h 380459"/>
                <a:gd name="connsiteX29" fmla="*/ 276956 w 380459"/>
                <a:gd name="connsiteY29" fmla="*/ 180701 h 380459"/>
                <a:gd name="connsiteX30" fmla="*/ 313805 w 380459"/>
                <a:gd name="connsiteY30" fmla="*/ 180701 h 380459"/>
                <a:gd name="connsiteX31" fmla="*/ 15206 w 380459"/>
                <a:gd name="connsiteY31" fmla="*/ 190230 h 380459"/>
                <a:gd name="connsiteX32" fmla="*/ 61230 w 380459"/>
                <a:gd name="connsiteY32" fmla="*/ 72027 h 380459"/>
                <a:gd name="connsiteX33" fmla="*/ 154647 w 380459"/>
                <a:gd name="connsiteY33" fmla="*/ 165444 h 380459"/>
                <a:gd name="connsiteX34" fmla="*/ 59000 w 380459"/>
                <a:gd name="connsiteY34" fmla="*/ 165444 h 380459"/>
                <a:gd name="connsiteX35" fmla="*/ 51397 w 380459"/>
                <a:gd name="connsiteY35" fmla="*/ 173047 h 380459"/>
                <a:gd name="connsiteX36" fmla="*/ 51397 w 380459"/>
                <a:gd name="connsiteY36" fmla="*/ 226117 h 380459"/>
                <a:gd name="connsiteX37" fmla="*/ 59000 w 380459"/>
                <a:gd name="connsiteY37" fmla="*/ 233720 h 380459"/>
                <a:gd name="connsiteX38" fmla="*/ 222923 w 380459"/>
                <a:gd name="connsiteY38" fmla="*/ 233720 h 380459"/>
                <a:gd name="connsiteX39" fmla="*/ 308382 w 380459"/>
                <a:gd name="connsiteY39" fmla="*/ 319178 h 380459"/>
                <a:gd name="connsiteX40" fmla="*/ 190179 w 380459"/>
                <a:gd name="connsiteY40" fmla="*/ 365203 h 380459"/>
                <a:gd name="connsiteX41" fmla="*/ 15156 w 380459"/>
                <a:gd name="connsiteY41" fmla="*/ 190179 h 380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380459" h="380459">
                  <a:moveTo>
                    <a:pt x="190230" y="0"/>
                  </a:moveTo>
                  <a:cubicBezTo>
                    <a:pt x="85307" y="0"/>
                    <a:pt x="0" y="85358"/>
                    <a:pt x="0" y="190230"/>
                  </a:cubicBezTo>
                  <a:cubicBezTo>
                    <a:pt x="0" y="295102"/>
                    <a:pt x="85358" y="380460"/>
                    <a:pt x="190230" y="380460"/>
                  </a:cubicBezTo>
                  <a:cubicBezTo>
                    <a:pt x="295102" y="380460"/>
                    <a:pt x="380459" y="295102"/>
                    <a:pt x="380459" y="190230"/>
                  </a:cubicBezTo>
                  <a:cubicBezTo>
                    <a:pt x="380459" y="85358"/>
                    <a:pt x="295102" y="0"/>
                    <a:pt x="190230" y="0"/>
                  </a:cubicBezTo>
                  <a:close/>
                  <a:moveTo>
                    <a:pt x="365253" y="190230"/>
                  </a:moveTo>
                  <a:cubicBezTo>
                    <a:pt x="365253" y="235798"/>
                    <a:pt x="347766" y="277311"/>
                    <a:pt x="319128" y="308484"/>
                  </a:cubicBezTo>
                  <a:lnTo>
                    <a:pt x="244414" y="233770"/>
                  </a:lnTo>
                  <a:lnTo>
                    <a:pt x="321409" y="233770"/>
                  </a:lnTo>
                  <a:cubicBezTo>
                    <a:pt x="325616" y="233770"/>
                    <a:pt x="329012" y="230374"/>
                    <a:pt x="329012" y="226167"/>
                  </a:cubicBezTo>
                  <a:lnTo>
                    <a:pt x="329012" y="173097"/>
                  </a:lnTo>
                  <a:cubicBezTo>
                    <a:pt x="329012" y="168890"/>
                    <a:pt x="325616" y="165494"/>
                    <a:pt x="321409" y="165494"/>
                  </a:cubicBezTo>
                  <a:lnTo>
                    <a:pt x="176139" y="165494"/>
                  </a:lnTo>
                  <a:lnTo>
                    <a:pt x="71976" y="61332"/>
                  </a:lnTo>
                  <a:cubicBezTo>
                    <a:pt x="103149" y="32744"/>
                    <a:pt x="144662" y="15206"/>
                    <a:pt x="190230" y="15206"/>
                  </a:cubicBezTo>
                  <a:cubicBezTo>
                    <a:pt x="286738" y="15206"/>
                    <a:pt x="365253" y="93721"/>
                    <a:pt x="365253" y="190230"/>
                  </a:cubicBezTo>
                  <a:close/>
                  <a:moveTo>
                    <a:pt x="191345" y="180701"/>
                  </a:moveTo>
                  <a:lnTo>
                    <a:pt x="261750" y="180701"/>
                  </a:lnTo>
                  <a:lnTo>
                    <a:pt x="261750" y="218564"/>
                  </a:lnTo>
                  <a:lnTo>
                    <a:pt x="229259" y="218564"/>
                  </a:lnTo>
                  <a:lnTo>
                    <a:pt x="191395" y="180701"/>
                  </a:lnTo>
                  <a:close/>
                  <a:moveTo>
                    <a:pt x="207717" y="218564"/>
                  </a:moveTo>
                  <a:lnTo>
                    <a:pt x="66603" y="218564"/>
                  </a:lnTo>
                  <a:lnTo>
                    <a:pt x="66603" y="180701"/>
                  </a:lnTo>
                  <a:lnTo>
                    <a:pt x="169853" y="180701"/>
                  </a:lnTo>
                  <a:lnTo>
                    <a:pt x="207717" y="218564"/>
                  </a:lnTo>
                  <a:close/>
                  <a:moveTo>
                    <a:pt x="313805" y="180701"/>
                  </a:moveTo>
                  <a:lnTo>
                    <a:pt x="313805" y="218564"/>
                  </a:lnTo>
                  <a:lnTo>
                    <a:pt x="276956" y="218564"/>
                  </a:lnTo>
                  <a:lnTo>
                    <a:pt x="276956" y="180701"/>
                  </a:lnTo>
                  <a:lnTo>
                    <a:pt x="313805" y="180701"/>
                  </a:lnTo>
                  <a:close/>
                  <a:moveTo>
                    <a:pt x="15206" y="190230"/>
                  </a:moveTo>
                  <a:cubicBezTo>
                    <a:pt x="15206" y="144713"/>
                    <a:pt x="32693" y="103200"/>
                    <a:pt x="61230" y="72027"/>
                  </a:cubicBezTo>
                  <a:lnTo>
                    <a:pt x="154647" y="165444"/>
                  </a:lnTo>
                  <a:lnTo>
                    <a:pt x="59000" y="165444"/>
                  </a:lnTo>
                  <a:cubicBezTo>
                    <a:pt x="54793" y="165444"/>
                    <a:pt x="51397" y="168840"/>
                    <a:pt x="51397" y="173047"/>
                  </a:cubicBezTo>
                  <a:lnTo>
                    <a:pt x="51397" y="226117"/>
                  </a:lnTo>
                  <a:cubicBezTo>
                    <a:pt x="51397" y="230323"/>
                    <a:pt x="54793" y="233720"/>
                    <a:pt x="59000" y="233720"/>
                  </a:cubicBezTo>
                  <a:lnTo>
                    <a:pt x="222923" y="233720"/>
                  </a:lnTo>
                  <a:lnTo>
                    <a:pt x="308382" y="319178"/>
                  </a:lnTo>
                  <a:cubicBezTo>
                    <a:pt x="277209" y="347766"/>
                    <a:pt x="235696" y="365203"/>
                    <a:pt x="190179" y="365203"/>
                  </a:cubicBezTo>
                  <a:cubicBezTo>
                    <a:pt x="93670" y="365203"/>
                    <a:pt x="15156" y="286688"/>
                    <a:pt x="15156" y="190179"/>
                  </a:cubicBezTo>
                  <a:close/>
                </a:path>
              </a:pathLst>
            </a:custGeom>
            <a:grpFill/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989" name="Frihandsfigur: Form 988">
              <a:extLst>
                <a:ext uri="{FF2B5EF4-FFF2-40B4-BE49-F238E27FC236}">
                  <a16:creationId xmlns:a16="http://schemas.microsoft.com/office/drawing/2014/main" id="{C9E96B4A-6661-66DB-22A2-11569A0042DA}"/>
                </a:ext>
              </a:extLst>
            </p:cNvPr>
            <p:cNvSpPr/>
            <p:nvPr/>
          </p:nvSpPr>
          <p:spPr>
            <a:xfrm>
              <a:off x="1503968" y="6856780"/>
              <a:ext cx="20181" cy="59242"/>
            </a:xfrm>
            <a:custGeom>
              <a:avLst/>
              <a:gdLst>
                <a:gd name="connsiteX0" fmla="*/ 5123 w 20181"/>
                <a:gd name="connsiteY0" fmla="*/ 56303 h 59242"/>
                <a:gd name="connsiteX1" fmla="*/ 11155 w 20181"/>
                <a:gd name="connsiteY1" fmla="*/ 59243 h 59242"/>
                <a:gd name="connsiteX2" fmla="*/ 15818 w 20181"/>
                <a:gd name="connsiteY2" fmla="*/ 57672 h 59242"/>
                <a:gd name="connsiteX3" fmla="*/ 17187 w 20181"/>
                <a:gd name="connsiteY3" fmla="*/ 47027 h 59242"/>
                <a:gd name="connsiteX4" fmla="*/ 16781 w 20181"/>
                <a:gd name="connsiteY4" fmla="*/ 33494 h 59242"/>
                <a:gd name="connsiteX5" fmla="*/ 15108 w 20181"/>
                <a:gd name="connsiteY5" fmla="*/ 2980 h 59242"/>
                <a:gd name="connsiteX6" fmla="*/ 4464 w 20181"/>
                <a:gd name="connsiteY6" fmla="*/ 1561 h 59242"/>
                <a:gd name="connsiteX7" fmla="*/ 3045 w 20181"/>
                <a:gd name="connsiteY7" fmla="*/ 12205 h 59242"/>
                <a:gd name="connsiteX8" fmla="*/ 3197 w 20181"/>
                <a:gd name="connsiteY8" fmla="*/ 26702 h 59242"/>
                <a:gd name="connsiteX9" fmla="*/ 5174 w 20181"/>
                <a:gd name="connsiteY9" fmla="*/ 56252 h 59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181" h="59242">
                  <a:moveTo>
                    <a:pt x="5123" y="56303"/>
                  </a:moveTo>
                  <a:cubicBezTo>
                    <a:pt x="6644" y="58229"/>
                    <a:pt x="8874" y="59243"/>
                    <a:pt x="11155" y="59243"/>
                  </a:cubicBezTo>
                  <a:cubicBezTo>
                    <a:pt x="12777" y="59243"/>
                    <a:pt x="14399" y="58736"/>
                    <a:pt x="15818" y="57672"/>
                  </a:cubicBezTo>
                  <a:cubicBezTo>
                    <a:pt x="19163" y="55086"/>
                    <a:pt x="19772" y="50322"/>
                    <a:pt x="17187" y="47027"/>
                  </a:cubicBezTo>
                  <a:cubicBezTo>
                    <a:pt x="17187" y="46977"/>
                    <a:pt x="12980" y="41198"/>
                    <a:pt x="16781" y="33494"/>
                  </a:cubicBezTo>
                  <a:cubicBezTo>
                    <a:pt x="23472" y="19960"/>
                    <a:pt x="18859" y="7947"/>
                    <a:pt x="15108" y="2980"/>
                  </a:cubicBezTo>
                  <a:cubicBezTo>
                    <a:pt x="12574" y="-366"/>
                    <a:pt x="7809" y="-974"/>
                    <a:pt x="4464" y="1561"/>
                  </a:cubicBezTo>
                  <a:cubicBezTo>
                    <a:pt x="1119" y="4095"/>
                    <a:pt x="510" y="8860"/>
                    <a:pt x="3045" y="12205"/>
                  </a:cubicBezTo>
                  <a:cubicBezTo>
                    <a:pt x="3045" y="12256"/>
                    <a:pt x="7353" y="18237"/>
                    <a:pt x="3197" y="26702"/>
                  </a:cubicBezTo>
                  <a:cubicBezTo>
                    <a:pt x="-3240" y="39678"/>
                    <a:pt x="1423" y="51386"/>
                    <a:pt x="5174" y="56252"/>
                  </a:cubicBezTo>
                  <a:close/>
                </a:path>
              </a:pathLst>
            </a:custGeom>
            <a:grpFill/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990" name="Frihandsfigur: Form 989">
              <a:extLst>
                <a:ext uri="{FF2B5EF4-FFF2-40B4-BE49-F238E27FC236}">
                  <a16:creationId xmlns:a16="http://schemas.microsoft.com/office/drawing/2014/main" id="{2ABED4B2-21BF-5448-F993-A3A5A1847E22}"/>
                </a:ext>
              </a:extLst>
            </p:cNvPr>
            <p:cNvSpPr/>
            <p:nvPr/>
          </p:nvSpPr>
          <p:spPr>
            <a:xfrm>
              <a:off x="1529971" y="6856806"/>
              <a:ext cx="20232" cy="59216"/>
            </a:xfrm>
            <a:custGeom>
              <a:avLst/>
              <a:gdLst>
                <a:gd name="connsiteX0" fmla="*/ 5174 w 20232"/>
                <a:gd name="connsiteY0" fmla="*/ 56276 h 59216"/>
                <a:gd name="connsiteX1" fmla="*/ 11104 w 20232"/>
                <a:gd name="connsiteY1" fmla="*/ 59216 h 59216"/>
                <a:gd name="connsiteX2" fmla="*/ 15666 w 20232"/>
                <a:gd name="connsiteY2" fmla="*/ 57696 h 59216"/>
                <a:gd name="connsiteX3" fmla="*/ 17288 w 20232"/>
                <a:gd name="connsiteY3" fmla="*/ 47102 h 59216"/>
                <a:gd name="connsiteX4" fmla="*/ 16832 w 20232"/>
                <a:gd name="connsiteY4" fmla="*/ 33467 h 59216"/>
                <a:gd name="connsiteX5" fmla="*/ 15159 w 20232"/>
                <a:gd name="connsiteY5" fmla="*/ 2953 h 59216"/>
                <a:gd name="connsiteX6" fmla="*/ 4667 w 20232"/>
                <a:gd name="connsiteY6" fmla="*/ 1483 h 59216"/>
                <a:gd name="connsiteX7" fmla="*/ 2994 w 20232"/>
                <a:gd name="connsiteY7" fmla="*/ 12077 h 59216"/>
                <a:gd name="connsiteX8" fmla="*/ 3197 w 20232"/>
                <a:gd name="connsiteY8" fmla="*/ 26675 h 59216"/>
                <a:gd name="connsiteX9" fmla="*/ 5174 w 20232"/>
                <a:gd name="connsiteY9" fmla="*/ 56226 h 59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232" h="59216">
                  <a:moveTo>
                    <a:pt x="5174" y="56276"/>
                  </a:moveTo>
                  <a:cubicBezTo>
                    <a:pt x="6644" y="58202"/>
                    <a:pt x="8874" y="59216"/>
                    <a:pt x="11104" y="59216"/>
                  </a:cubicBezTo>
                  <a:cubicBezTo>
                    <a:pt x="12675" y="59216"/>
                    <a:pt x="14297" y="58709"/>
                    <a:pt x="15666" y="57696"/>
                  </a:cubicBezTo>
                  <a:cubicBezTo>
                    <a:pt x="19011" y="55212"/>
                    <a:pt x="19670" y="50498"/>
                    <a:pt x="17288" y="47102"/>
                  </a:cubicBezTo>
                  <a:cubicBezTo>
                    <a:pt x="16832" y="46494"/>
                    <a:pt x="13132" y="40918"/>
                    <a:pt x="16832" y="33467"/>
                  </a:cubicBezTo>
                  <a:cubicBezTo>
                    <a:pt x="23522" y="19883"/>
                    <a:pt x="18910" y="7921"/>
                    <a:pt x="15159" y="2953"/>
                  </a:cubicBezTo>
                  <a:cubicBezTo>
                    <a:pt x="12625" y="-341"/>
                    <a:pt x="8012" y="-950"/>
                    <a:pt x="4667" y="1483"/>
                  </a:cubicBezTo>
                  <a:cubicBezTo>
                    <a:pt x="1321" y="3967"/>
                    <a:pt x="612" y="8681"/>
                    <a:pt x="2994" y="12077"/>
                  </a:cubicBezTo>
                  <a:cubicBezTo>
                    <a:pt x="3450" y="12685"/>
                    <a:pt x="7252" y="18514"/>
                    <a:pt x="3197" y="26675"/>
                  </a:cubicBezTo>
                  <a:cubicBezTo>
                    <a:pt x="-3240" y="39651"/>
                    <a:pt x="1423" y="51360"/>
                    <a:pt x="5174" y="56226"/>
                  </a:cubicBezTo>
                  <a:close/>
                </a:path>
              </a:pathLst>
            </a:custGeom>
            <a:grpFill/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  <p:grpSp>
        <p:nvGrpSpPr>
          <p:cNvPr id="7" name="Grupp 6">
            <a:extLst>
              <a:ext uri="{FF2B5EF4-FFF2-40B4-BE49-F238E27FC236}">
                <a16:creationId xmlns:a16="http://schemas.microsoft.com/office/drawing/2014/main" id="{DAEAE738-FE4D-059C-27E0-4F0FD6A18748}"/>
              </a:ext>
            </a:extLst>
          </p:cNvPr>
          <p:cNvGrpSpPr/>
          <p:nvPr/>
        </p:nvGrpSpPr>
        <p:grpSpPr>
          <a:xfrm>
            <a:off x="401529" y="2617113"/>
            <a:ext cx="532974" cy="532974"/>
            <a:chOff x="3723729" y="3048541"/>
            <a:chExt cx="380459" cy="380459"/>
          </a:xfrm>
        </p:grpSpPr>
        <p:grpSp>
          <p:nvGrpSpPr>
            <p:cNvPr id="963" name="Bild 3">
              <a:extLst>
                <a:ext uri="{FF2B5EF4-FFF2-40B4-BE49-F238E27FC236}">
                  <a16:creationId xmlns:a16="http://schemas.microsoft.com/office/drawing/2014/main" id="{958822C1-5D32-4777-D837-01CC0D4DFFD1}"/>
                </a:ext>
              </a:extLst>
            </p:cNvPr>
            <p:cNvGrpSpPr/>
            <p:nvPr/>
          </p:nvGrpSpPr>
          <p:grpSpPr>
            <a:xfrm>
              <a:off x="3800701" y="3093238"/>
              <a:ext cx="223133" cy="292170"/>
              <a:chOff x="3661001" y="6806985"/>
              <a:chExt cx="223133" cy="292170"/>
            </a:xfrm>
            <a:solidFill>
              <a:srgbClr val="1F1F1F"/>
            </a:solidFill>
          </p:grpSpPr>
          <p:sp>
            <p:nvSpPr>
              <p:cNvPr id="964" name="Frihandsfigur: Form 963">
                <a:extLst>
                  <a:ext uri="{FF2B5EF4-FFF2-40B4-BE49-F238E27FC236}">
                    <a16:creationId xmlns:a16="http://schemas.microsoft.com/office/drawing/2014/main" id="{DC9B25A0-9069-43DF-9CEF-8E6F76398290}"/>
                  </a:ext>
                </a:extLst>
              </p:cNvPr>
              <p:cNvSpPr/>
              <p:nvPr/>
            </p:nvSpPr>
            <p:spPr>
              <a:xfrm>
                <a:off x="3661001" y="6806985"/>
                <a:ext cx="223133" cy="292170"/>
              </a:xfrm>
              <a:custGeom>
                <a:avLst/>
                <a:gdLst>
                  <a:gd name="connsiteX0" fmla="*/ 200238 w 223133"/>
                  <a:gd name="connsiteY0" fmla="*/ 84910 h 292170"/>
                  <a:gd name="connsiteX1" fmla="*/ 192483 w 223133"/>
                  <a:gd name="connsiteY1" fmla="*/ 81463 h 292170"/>
                  <a:gd name="connsiteX2" fmla="*/ 186349 w 223133"/>
                  <a:gd name="connsiteY2" fmla="*/ 87394 h 292170"/>
                  <a:gd name="connsiteX3" fmla="*/ 173019 w 223133"/>
                  <a:gd name="connsiteY3" fmla="*/ 112636 h 292170"/>
                  <a:gd name="connsiteX4" fmla="*/ 100485 w 223133"/>
                  <a:gd name="connsiteY4" fmla="*/ 718 h 292170"/>
                  <a:gd name="connsiteX5" fmla="*/ 92781 w 223133"/>
                  <a:gd name="connsiteY5" fmla="*/ 1479 h 292170"/>
                  <a:gd name="connsiteX6" fmla="*/ 89739 w 223133"/>
                  <a:gd name="connsiteY6" fmla="*/ 8575 h 292170"/>
                  <a:gd name="connsiteX7" fmla="*/ 65967 w 223133"/>
                  <a:gd name="connsiteY7" fmla="*/ 68386 h 292170"/>
                  <a:gd name="connsiteX8" fmla="*/ 40522 w 223133"/>
                  <a:gd name="connsiteY8" fmla="*/ 108074 h 292170"/>
                  <a:gd name="connsiteX9" fmla="*/ 36264 w 223133"/>
                  <a:gd name="connsiteY9" fmla="*/ 95757 h 292170"/>
                  <a:gd name="connsiteX10" fmla="*/ 30486 w 223133"/>
                  <a:gd name="connsiteY10" fmla="*/ 90029 h 292170"/>
                  <a:gd name="connsiteX11" fmla="*/ 22832 w 223133"/>
                  <a:gd name="connsiteY11" fmla="*/ 92817 h 292170"/>
                  <a:gd name="connsiteX12" fmla="*/ 3419 w 223133"/>
                  <a:gd name="connsiteY12" fmla="*/ 200224 h 292170"/>
                  <a:gd name="connsiteX13" fmla="*/ 111129 w 223133"/>
                  <a:gd name="connsiteY13" fmla="*/ 292171 h 292170"/>
                  <a:gd name="connsiteX14" fmla="*/ 221881 w 223133"/>
                  <a:gd name="connsiteY14" fmla="*/ 193736 h 292170"/>
                  <a:gd name="connsiteX15" fmla="*/ 200339 w 223133"/>
                  <a:gd name="connsiteY15" fmla="*/ 84961 h 292170"/>
                  <a:gd name="connsiteX16" fmla="*/ 206675 w 223133"/>
                  <a:gd name="connsiteY16" fmla="*/ 191860 h 292170"/>
                  <a:gd name="connsiteX17" fmla="*/ 111028 w 223133"/>
                  <a:gd name="connsiteY17" fmla="*/ 276914 h 292170"/>
                  <a:gd name="connsiteX18" fmla="*/ 18169 w 223133"/>
                  <a:gd name="connsiteY18" fmla="*/ 196929 h 292170"/>
                  <a:gd name="connsiteX19" fmla="*/ 27140 w 223133"/>
                  <a:gd name="connsiteY19" fmla="*/ 115373 h 292170"/>
                  <a:gd name="connsiteX20" fmla="*/ 39812 w 223133"/>
                  <a:gd name="connsiteY20" fmla="*/ 133063 h 292170"/>
                  <a:gd name="connsiteX21" fmla="*/ 47973 w 223133"/>
                  <a:gd name="connsiteY21" fmla="*/ 134229 h 292170"/>
                  <a:gd name="connsiteX22" fmla="*/ 52383 w 223133"/>
                  <a:gd name="connsiteY22" fmla="*/ 127234 h 292170"/>
                  <a:gd name="connsiteX23" fmla="*/ 76054 w 223133"/>
                  <a:gd name="connsiteY23" fmla="*/ 79588 h 292170"/>
                  <a:gd name="connsiteX24" fmla="*/ 105452 w 223133"/>
                  <a:gd name="connsiteY24" fmla="*/ 21652 h 292170"/>
                  <a:gd name="connsiteX25" fmla="*/ 158015 w 223133"/>
                  <a:gd name="connsiteY25" fmla="*/ 123483 h 292170"/>
                  <a:gd name="connsiteX26" fmla="*/ 160195 w 223133"/>
                  <a:gd name="connsiteY26" fmla="*/ 129565 h 292170"/>
                  <a:gd name="connsiteX27" fmla="*/ 166277 w 223133"/>
                  <a:gd name="connsiteY27" fmla="*/ 131745 h 292170"/>
                  <a:gd name="connsiteX28" fmla="*/ 194916 w 223133"/>
                  <a:gd name="connsiteY28" fmla="*/ 108733 h 292170"/>
                  <a:gd name="connsiteX29" fmla="*/ 206624 w 223133"/>
                  <a:gd name="connsiteY29" fmla="*/ 191911 h 2921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223133" h="292170">
                    <a:moveTo>
                      <a:pt x="200238" y="84910"/>
                    </a:moveTo>
                    <a:cubicBezTo>
                      <a:pt x="198616" y="82274"/>
                      <a:pt x="195524" y="80956"/>
                      <a:pt x="192483" y="81463"/>
                    </a:cubicBezTo>
                    <a:cubicBezTo>
                      <a:pt x="189441" y="82021"/>
                      <a:pt x="187008" y="84352"/>
                      <a:pt x="186349" y="87394"/>
                    </a:cubicBezTo>
                    <a:cubicBezTo>
                      <a:pt x="183359" y="101485"/>
                      <a:pt x="177733" y="108834"/>
                      <a:pt x="173019" y="112636"/>
                    </a:cubicBezTo>
                    <a:cubicBezTo>
                      <a:pt x="168964" y="74874"/>
                      <a:pt x="136321" y="17496"/>
                      <a:pt x="100485" y="718"/>
                    </a:cubicBezTo>
                    <a:cubicBezTo>
                      <a:pt x="98001" y="-448"/>
                      <a:pt x="95011" y="-194"/>
                      <a:pt x="92781" y="1479"/>
                    </a:cubicBezTo>
                    <a:cubicBezTo>
                      <a:pt x="90550" y="3101"/>
                      <a:pt x="89385" y="5838"/>
                      <a:pt x="89739" y="8575"/>
                    </a:cubicBezTo>
                    <a:cubicBezTo>
                      <a:pt x="92831" y="32600"/>
                      <a:pt x="85684" y="50493"/>
                      <a:pt x="65967" y="68386"/>
                    </a:cubicBezTo>
                    <a:cubicBezTo>
                      <a:pt x="51166" y="81818"/>
                      <a:pt x="43969" y="96619"/>
                      <a:pt x="40522" y="108074"/>
                    </a:cubicBezTo>
                    <a:cubicBezTo>
                      <a:pt x="38900" y="104627"/>
                      <a:pt x="37379" y="100522"/>
                      <a:pt x="36264" y="95757"/>
                    </a:cubicBezTo>
                    <a:cubicBezTo>
                      <a:pt x="35605" y="92868"/>
                      <a:pt x="33324" y="90688"/>
                      <a:pt x="30486" y="90029"/>
                    </a:cubicBezTo>
                    <a:cubicBezTo>
                      <a:pt x="27597" y="89370"/>
                      <a:pt x="24657" y="90486"/>
                      <a:pt x="22832" y="92817"/>
                    </a:cubicBezTo>
                    <a:cubicBezTo>
                      <a:pt x="21463" y="94591"/>
                      <a:pt x="-10267" y="136864"/>
                      <a:pt x="3419" y="200224"/>
                    </a:cubicBezTo>
                    <a:cubicBezTo>
                      <a:pt x="13049" y="244778"/>
                      <a:pt x="54106" y="292171"/>
                      <a:pt x="111129" y="292171"/>
                    </a:cubicBezTo>
                    <a:cubicBezTo>
                      <a:pt x="168153" y="292171"/>
                      <a:pt x="214937" y="251671"/>
                      <a:pt x="221881" y="193736"/>
                    </a:cubicBezTo>
                    <a:cubicBezTo>
                      <a:pt x="229282" y="132100"/>
                      <a:pt x="201505" y="86836"/>
                      <a:pt x="200339" y="84961"/>
                    </a:cubicBezTo>
                    <a:close/>
                    <a:moveTo>
                      <a:pt x="206675" y="191860"/>
                    </a:moveTo>
                    <a:cubicBezTo>
                      <a:pt x="200694" y="241939"/>
                      <a:pt x="161361" y="276914"/>
                      <a:pt x="111028" y="276914"/>
                    </a:cubicBezTo>
                    <a:cubicBezTo>
                      <a:pt x="60696" y="276914"/>
                      <a:pt x="26532" y="235705"/>
                      <a:pt x="18169" y="196929"/>
                    </a:cubicBezTo>
                    <a:cubicBezTo>
                      <a:pt x="10262" y="160333"/>
                      <a:pt x="19588" y="131289"/>
                      <a:pt x="27140" y="115373"/>
                    </a:cubicBezTo>
                    <a:cubicBezTo>
                      <a:pt x="32767" y="126828"/>
                      <a:pt x="39458" y="132759"/>
                      <a:pt x="39812" y="133063"/>
                    </a:cubicBezTo>
                    <a:cubicBezTo>
                      <a:pt x="42093" y="135040"/>
                      <a:pt x="45286" y="135445"/>
                      <a:pt x="47973" y="134229"/>
                    </a:cubicBezTo>
                    <a:cubicBezTo>
                      <a:pt x="50710" y="132962"/>
                      <a:pt x="52434" y="130224"/>
                      <a:pt x="52383" y="127234"/>
                    </a:cubicBezTo>
                    <a:cubicBezTo>
                      <a:pt x="52383" y="126169"/>
                      <a:pt x="52383" y="101028"/>
                      <a:pt x="76054" y="79588"/>
                    </a:cubicBezTo>
                    <a:cubicBezTo>
                      <a:pt x="95062" y="62354"/>
                      <a:pt x="104641" y="43701"/>
                      <a:pt x="105452" y="21652"/>
                    </a:cubicBezTo>
                    <a:cubicBezTo>
                      <a:pt x="134293" y="44259"/>
                      <a:pt x="160448" y="97024"/>
                      <a:pt x="158015" y="123483"/>
                    </a:cubicBezTo>
                    <a:cubicBezTo>
                      <a:pt x="157812" y="125713"/>
                      <a:pt x="158623" y="127944"/>
                      <a:pt x="160195" y="129565"/>
                    </a:cubicBezTo>
                    <a:cubicBezTo>
                      <a:pt x="161817" y="131187"/>
                      <a:pt x="163996" y="131999"/>
                      <a:pt x="166277" y="131745"/>
                    </a:cubicBezTo>
                    <a:cubicBezTo>
                      <a:pt x="167139" y="131644"/>
                      <a:pt x="184119" y="129819"/>
                      <a:pt x="194916" y="108733"/>
                    </a:cubicBezTo>
                    <a:cubicBezTo>
                      <a:pt x="202012" y="126068"/>
                      <a:pt x="210933" y="156176"/>
                      <a:pt x="206624" y="191911"/>
                    </a:cubicBezTo>
                    <a:close/>
                  </a:path>
                </a:pathLst>
              </a:custGeom>
              <a:solidFill>
                <a:schemeClr val="bg1"/>
              </a:solidFill>
              <a:ln w="50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965" name="Frihandsfigur: Form 964">
                <a:extLst>
                  <a:ext uri="{FF2B5EF4-FFF2-40B4-BE49-F238E27FC236}">
                    <a16:creationId xmlns:a16="http://schemas.microsoft.com/office/drawing/2014/main" id="{74D2D943-62C0-F036-A451-CF04B889B93B}"/>
                  </a:ext>
                </a:extLst>
              </p:cNvPr>
              <p:cNvSpPr/>
              <p:nvPr/>
            </p:nvSpPr>
            <p:spPr>
              <a:xfrm>
                <a:off x="3709000" y="6912398"/>
                <a:ext cx="125695" cy="161262"/>
              </a:xfrm>
              <a:custGeom>
                <a:avLst/>
                <a:gdLst>
                  <a:gd name="connsiteX0" fmla="*/ 70226 w 125695"/>
                  <a:gd name="connsiteY0" fmla="*/ 1395 h 161262"/>
                  <a:gd name="connsiteX1" fmla="*/ 62674 w 125695"/>
                  <a:gd name="connsiteY1" fmla="*/ 685 h 161262"/>
                  <a:gd name="connsiteX2" fmla="*/ 58315 w 125695"/>
                  <a:gd name="connsiteY2" fmla="*/ 6920 h 161262"/>
                  <a:gd name="connsiteX3" fmla="*/ 29930 w 125695"/>
                  <a:gd name="connsiteY3" fmla="*/ 66325 h 161262"/>
                  <a:gd name="connsiteX4" fmla="*/ 20096 w 125695"/>
                  <a:gd name="connsiteY4" fmla="*/ 52589 h 161262"/>
                  <a:gd name="connsiteX5" fmla="*/ 13000 w 125695"/>
                  <a:gd name="connsiteY5" fmla="*/ 49497 h 161262"/>
                  <a:gd name="connsiteX6" fmla="*/ 6867 w 125695"/>
                  <a:gd name="connsiteY6" fmla="*/ 54160 h 161262"/>
                  <a:gd name="connsiteX7" fmla="*/ 18576 w 125695"/>
                  <a:gd name="connsiteY7" fmla="*/ 139670 h 161262"/>
                  <a:gd name="connsiteX8" fmla="*/ 64144 w 125695"/>
                  <a:gd name="connsiteY8" fmla="*/ 161263 h 161262"/>
                  <a:gd name="connsiteX9" fmla="*/ 65411 w 125695"/>
                  <a:gd name="connsiteY9" fmla="*/ 161263 h 161262"/>
                  <a:gd name="connsiteX10" fmla="*/ 108444 w 125695"/>
                  <a:gd name="connsiteY10" fmla="*/ 142356 h 161262"/>
                  <a:gd name="connsiteX11" fmla="*/ 125272 w 125695"/>
                  <a:gd name="connsiteY11" fmla="*/ 85738 h 161262"/>
                  <a:gd name="connsiteX12" fmla="*/ 70226 w 125695"/>
                  <a:gd name="connsiteY12" fmla="*/ 1395 h 161262"/>
                  <a:gd name="connsiteX13" fmla="*/ 97394 w 125695"/>
                  <a:gd name="connsiteY13" fmla="*/ 131864 h 161262"/>
                  <a:gd name="connsiteX14" fmla="*/ 64397 w 125695"/>
                  <a:gd name="connsiteY14" fmla="*/ 146056 h 161262"/>
                  <a:gd name="connsiteX15" fmla="*/ 29930 w 125695"/>
                  <a:gd name="connsiteY15" fmla="*/ 129684 h 161262"/>
                  <a:gd name="connsiteX16" fmla="*/ 16599 w 125695"/>
                  <a:gd name="connsiteY16" fmla="*/ 73979 h 161262"/>
                  <a:gd name="connsiteX17" fmla="*/ 22377 w 125695"/>
                  <a:gd name="connsiteY17" fmla="*/ 81988 h 161262"/>
                  <a:gd name="connsiteX18" fmla="*/ 32920 w 125695"/>
                  <a:gd name="connsiteY18" fmla="*/ 83761 h 161262"/>
                  <a:gd name="connsiteX19" fmla="*/ 71291 w 125695"/>
                  <a:gd name="connsiteY19" fmla="*/ 21365 h 161262"/>
                  <a:gd name="connsiteX20" fmla="*/ 110066 w 125695"/>
                  <a:gd name="connsiteY20" fmla="*/ 87208 h 161262"/>
                  <a:gd name="connsiteX21" fmla="*/ 97394 w 125695"/>
                  <a:gd name="connsiteY21" fmla="*/ 131864 h 161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25695" h="161262">
                    <a:moveTo>
                      <a:pt x="70226" y="1395"/>
                    </a:moveTo>
                    <a:cubicBezTo>
                      <a:pt x="67996" y="-177"/>
                      <a:pt x="65107" y="-430"/>
                      <a:pt x="62674" y="685"/>
                    </a:cubicBezTo>
                    <a:cubicBezTo>
                      <a:pt x="60190" y="1800"/>
                      <a:pt x="58517" y="4182"/>
                      <a:pt x="58315" y="6920"/>
                    </a:cubicBezTo>
                    <a:cubicBezTo>
                      <a:pt x="55881" y="33885"/>
                      <a:pt x="40016" y="56036"/>
                      <a:pt x="29930" y="66325"/>
                    </a:cubicBezTo>
                    <a:lnTo>
                      <a:pt x="20096" y="52589"/>
                    </a:lnTo>
                    <a:cubicBezTo>
                      <a:pt x="18474" y="50359"/>
                      <a:pt x="15788" y="49142"/>
                      <a:pt x="13000" y="49497"/>
                    </a:cubicBezTo>
                    <a:cubicBezTo>
                      <a:pt x="10263" y="49801"/>
                      <a:pt x="7881" y="51626"/>
                      <a:pt x="6867" y="54160"/>
                    </a:cubicBezTo>
                    <a:cubicBezTo>
                      <a:pt x="-5450" y="84522"/>
                      <a:pt x="-990" y="117266"/>
                      <a:pt x="18576" y="139670"/>
                    </a:cubicBezTo>
                    <a:cubicBezTo>
                      <a:pt x="30234" y="153001"/>
                      <a:pt x="46859" y="160857"/>
                      <a:pt x="64144" y="161263"/>
                    </a:cubicBezTo>
                    <a:cubicBezTo>
                      <a:pt x="64549" y="161263"/>
                      <a:pt x="65005" y="161263"/>
                      <a:pt x="65411" y="161263"/>
                    </a:cubicBezTo>
                    <a:cubicBezTo>
                      <a:pt x="81529" y="161263"/>
                      <a:pt x="96735" y="154572"/>
                      <a:pt x="108444" y="142356"/>
                    </a:cubicBezTo>
                    <a:cubicBezTo>
                      <a:pt x="121116" y="129076"/>
                      <a:pt x="127452" y="107889"/>
                      <a:pt x="125272" y="85738"/>
                    </a:cubicBezTo>
                    <a:cubicBezTo>
                      <a:pt x="122181" y="54211"/>
                      <a:pt x="102666" y="24255"/>
                      <a:pt x="70226" y="1395"/>
                    </a:cubicBezTo>
                    <a:close/>
                    <a:moveTo>
                      <a:pt x="97394" y="131864"/>
                    </a:moveTo>
                    <a:cubicBezTo>
                      <a:pt x="85838" y="143978"/>
                      <a:pt x="73014" y="146361"/>
                      <a:pt x="64397" y="146056"/>
                    </a:cubicBezTo>
                    <a:cubicBezTo>
                      <a:pt x="51522" y="145752"/>
                      <a:pt x="38648" y="139670"/>
                      <a:pt x="29930" y="129684"/>
                    </a:cubicBezTo>
                    <a:cubicBezTo>
                      <a:pt x="17106" y="114985"/>
                      <a:pt x="12392" y="94558"/>
                      <a:pt x="16599" y="73979"/>
                    </a:cubicBezTo>
                    <a:lnTo>
                      <a:pt x="22377" y="81988"/>
                    </a:lnTo>
                    <a:cubicBezTo>
                      <a:pt x="24810" y="85384"/>
                      <a:pt x="29524" y="86144"/>
                      <a:pt x="32920" y="83761"/>
                    </a:cubicBezTo>
                    <a:cubicBezTo>
                      <a:pt x="43260" y="76463"/>
                      <a:pt x="64144" y="52842"/>
                      <a:pt x="71291" y="21365"/>
                    </a:cubicBezTo>
                    <a:cubicBezTo>
                      <a:pt x="94100" y="40373"/>
                      <a:pt x="107735" y="63385"/>
                      <a:pt x="110066" y="87208"/>
                    </a:cubicBezTo>
                    <a:cubicBezTo>
                      <a:pt x="111790" y="104746"/>
                      <a:pt x="106924" y="121878"/>
                      <a:pt x="97394" y="131864"/>
                    </a:cubicBezTo>
                    <a:close/>
                  </a:path>
                </a:pathLst>
              </a:custGeom>
              <a:solidFill>
                <a:schemeClr val="bg1"/>
              </a:solidFill>
              <a:ln w="50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  <p:sp>
          <p:nvSpPr>
            <p:cNvPr id="991" name="Frihandsfigur: Form 990">
              <a:extLst>
                <a:ext uri="{FF2B5EF4-FFF2-40B4-BE49-F238E27FC236}">
                  <a16:creationId xmlns:a16="http://schemas.microsoft.com/office/drawing/2014/main" id="{5B15DCD7-AFCC-1D19-74BA-B8E48FB4DE11}"/>
                </a:ext>
              </a:extLst>
            </p:cNvPr>
            <p:cNvSpPr/>
            <p:nvPr/>
          </p:nvSpPr>
          <p:spPr>
            <a:xfrm>
              <a:off x="3723729" y="3048541"/>
              <a:ext cx="380459" cy="380459"/>
            </a:xfrm>
            <a:custGeom>
              <a:avLst/>
              <a:gdLst>
                <a:gd name="connsiteX0" fmla="*/ 190230 w 380459"/>
                <a:gd name="connsiteY0" fmla="*/ 0 h 380459"/>
                <a:gd name="connsiteX1" fmla="*/ 0 w 380459"/>
                <a:gd name="connsiteY1" fmla="*/ 190230 h 380459"/>
                <a:gd name="connsiteX2" fmla="*/ 190230 w 380459"/>
                <a:gd name="connsiteY2" fmla="*/ 380460 h 380459"/>
                <a:gd name="connsiteX3" fmla="*/ 380459 w 380459"/>
                <a:gd name="connsiteY3" fmla="*/ 190230 h 380459"/>
                <a:gd name="connsiteX4" fmla="*/ 190230 w 380459"/>
                <a:gd name="connsiteY4" fmla="*/ 0 h 380459"/>
                <a:gd name="connsiteX5" fmla="*/ 365253 w 380459"/>
                <a:gd name="connsiteY5" fmla="*/ 190230 h 380459"/>
                <a:gd name="connsiteX6" fmla="*/ 319381 w 380459"/>
                <a:gd name="connsiteY6" fmla="*/ 308230 h 380459"/>
                <a:gd name="connsiteX7" fmla="*/ 72229 w 380459"/>
                <a:gd name="connsiteY7" fmla="*/ 61079 h 380459"/>
                <a:gd name="connsiteX8" fmla="*/ 190230 w 380459"/>
                <a:gd name="connsiteY8" fmla="*/ 15206 h 380459"/>
                <a:gd name="connsiteX9" fmla="*/ 365253 w 380459"/>
                <a:gd name="connsiteY9" fmla="*/ 190230 h 380459"/>
                <a:gd name="connsiteX10" fmla="*/ 15206 w 380459"/>
                <a:gd name="connsiteY10" fmla="*/ 190230 h 380459"/>
                <a:gd name="connsiteX11" fmla="*/ 61484 w 380459"/>
                <a:gd name="connsiteY11" fmla="*/ 71824 h 380459"/>
                <a:gd name="connsiteX12" fmla="*/ 308686 w 380459"/>
                <a:gd name="connsiteY12" fmla="*/ 319026 h 380459"/>
                <a:gd name="connsiteX13" fmla="*/ 190280 w 380459"/>
                <a:gd name="connsiteY13" fmla="*/ 365304 h 380459"/>
                <a:gd name="connsiteX14" fmla="*/ 15257 w 380459"/>
                <a:gd name="connsiteY14" fmla="*/ 190281 h 380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80459" h="380459">
                  <a:moveTo>
                    <a:pt x="190230" y="0"/>
                  </a:moveTo>
                  <a:cubicBezTo>
                    <a:pt x="85307" y="0"/>
                    <a:pt x="0" y="85358"/>
                    <a:pt x="0" y="190230"/>
                  </a:cubicBezTo>
                  <a:cubicBezTo>
                    <a:pt x="0" y="295102"/>
                    <a:pt x="85358" y="380460"/>
                    <a:pt x="190230" y="380460"/>
                  </a:cubicBezTo>
                  <a:cubicBezTo>
                    <a:pt x="295102" y="380460"/>
                    <a:pt x="380459" y="295102"/>
                    <a:pt x="380459" y="190230"/>
                  </a:cubicBezTo>
                  <a:cubicBezTo>
                    <a:pt x="380459" y="85358"/>
                    <a:pt x="295102" y="0"/>
                    <a:pt x="190230" y="0"/>
                  </a:cubicBezTo>
                  <a:close/>
                  <a:moveTo>
                    <a:pt x="365253" y="190230"/>
                  </a:moveTo>
                  <a:cubicBezTo>
                    <a:pt x="365253" y="235646"/>
                    <a:pt x="347867" y="277108"/>
                    <a:pt x="319381" y="308230"/>
                  </a:cubicBezTo>
                  <a:lnTo>
                    <a:pt x="72229" y="61079"/>
                  </a:lnTo>
                  <a:cubicBezTo>
                    <a:pt x="103352" y="32592"/>
                    <a:pt x="144814" y="15206"/>
                    <a:pt x="190230" y="15206"/>
                  </a:cubicBezTo>
                  <a:cubicBezTo>
                    <a:pt x="286738" y="15206"/>
                    <a:pt x="365253" y="93721"/>
                    <a:pt x="365253" y="190230"/>
                  </a:cubicBezTo>
                  <a:close/>
                  <a:moveTo>
                    <a:pt x="15206" y="190230"/>
                  </a:moveTo>
                  <a:cubicBezTo>
                    <a:pt x="15206" y="144611"/>
                    <a:pt x="32795" y="102997"/>
                    <a:pt x="61484" y="71824"/>
                  </a:cubicBezTo>
                  <a:lnTo>
                    <a:pt x="308686" y="319026"/>
                  </a:lnTo>
                  <a:cubicBezTo>
                    <a:pt x="277513" y="347716"/>
                    <a:pt x="235899" y="365304"/>
                    <a:pt x="190280" y="365304"/>
                  </a:cubicBezTo>
                  <a:cubicBezTo>
                    <a:pt x="93772" y="365304"/>
                    <a:pt x="15257" y="286789"/>
                    <a:pt x="15257" y="190281"/>
                  </a:cubicBezTo>
                  <a:close/>
                </a:path>
              </a:pathLst>
            </a:custGeom>
            <a:solidFill>
              <a:srgbClr val="D24723"/>
            </a:solidFill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  <p:grpSp>
        <p:nvGrpSpPr>
          <p:cNvPr id="2" name="Grupp 1">
            <a:extLst>
              <a:ext uri="{FF2B5EF4-FFF2-40B4-BE49-F238E27FC236}">
                <a16:creationId xmlns:a16="http://schemas.microsoft.com/office/drawing/2014/main" id="{F8F1F3D4-6952-4FDA-E6DA-31373CBE5EF4}"/>
              </a:ext>
            </a:extLst>
          </p:cNvPr>
          <p:cNvGrpSpPr/>
          <p:nvPr/>
        </p:nvGrpSpPr>
        <p:grpSpPr>
          <a:xfrm>
            <a:off x="1376548" y="2617113"/>
            <a:ext cx="532974" cy="532974"/>
            <a:chOff x="1376548" y="2617113"/>
            <a:chExt cx="532974" cy="532974"/>
          </a:xfrm>
        </p:grpSpPr>
        <p:grpSp>
          <p:nvGrpSpPr>
            <p:cNvPr id="983" name="Bild 3">
              <a:extLst>
                <a:ext uri="{FF2B5EF4-FFF2-40B4-BE49-F238E27FC236}">
                  <a16:creationId xmlns:a16="http://schemas.microsoft.com/office/drawing/2014/main" id="{97E1C9CD-3566-B4EA-4A31-FAD700B57789}"/>
                </a:ext>
              </a:extLst>
            </p:cNvPr>
            <p:cNvGrpSpPr/>
            <p:nvPr/>
          </p:nvGrpSpPr>
          <p:grpSpPr>
            <a:xfrm>
              <a:off x="1448550" y="2749484"/>
              <a:ext cx="388901" cy="195111"/>
              <a:chOff x="4223400" y="6856780"/>
              <a:chExt cx="277614" cy="139278"/>
            </a:xfrm>
            <a:solidFill>
              <a:schemeClr val="bg1"/>
            </a:solidFill>
          </p:grpSpPr>
          <p:sp>
            <p:nvSpPr>
              <p:cNvPr id="984" name="Frihandsfigur: Form 983">
                <a:extLst>
                  <a:ext uri="{FF2B5EF4-FFF2-40B4-BE49-F238E27FC236}">
                    <a16:creationId xmlns:a16="http://schemas.microsoft.com/office/drawing/2014/main" id="{906E92FC-2524-9FCA-9C29-C321B9A6CC07}"/>
                  </a:ext>
                </a:extLst>
              </p:cNvPr>
              <p:cNvSpPr/>
              <p:nvPr/>
            </p:nvSpPr>
            <p:spPr>
              <a:xfrm>
                <a:off x="4223400" y="6927782"/>
                <a:ext cx="277614" cy="68276"/>
              </a:xfrm>
              <a:custGeom>
                <a:avLst/>
                <a:gdLst>
                  <a:gd name="connsiteX0" fmla="*/ 270012 w 277614"/>
                  <a:gd name="connsiteY0" fmla="*/ 0 h 68276"/>
                  <a:gd name="connsiteX1" fmla="*/ 7603 w 277614"/>
                  <a:gd name="connsiteY1" fmla="*/ 0 h 68276"/>
                  <a:gd name="connsiteX2" fmla="*/ 0 w 277614"/>
                  <a:gd name="connsiteY2" fmla="*/ 7603 h 68276"/>
                  <a:gd name="connsiteX3" fmla="*/ 0 w 277614"/>
                  <a:gd name="connsiteY3" fmla="*/ 60673 h 68276"/>
                  <a:gd name="connsiteX4" fmla="*/ 7603 w 277614"/>
                  <a:gd name="connsiteY4" fmla="*/ 68276 h 68276"/>
                  <a:gd name="connsiteX5" fmla="*/ 270012 w 277614"/>
                  <a:gd name="connsiteY5" fmla="*/ 68276 h 68276"/>
                  <a:gd name="connsiteX6" fmla="*/ 277615 w 277614"/>
                  <a:gd name="connsiteY6" fmla="*/ 60673 h 68276"/>
                  <a:gd name="connsiteX7" fmla="*/ 277615 w 277614"/>
                  <a:gd name="connsiteY7" fmla="*/ 7603 h 68276"/>
                  <a:gd name="connsiteX8" fmla="*/ 270012 w 277614"/>
                  <a:gd name="connsiteY8" fmla="*/ 0 h 68276"/>
                  <a:gd name="connsiteX9" fmla="*/ 15257 w 277614"/>
                  <a:gd name="connsiteY9" fmla="*/ 15206 h 68276"/>
                  <a:gd name="connsiteX10" fmla="*/ 210353 w 277614"/>
                  <a:gd name="connsiteY10" fmla="*/ 15206 h 68276"/>
                  <a:gd name="connsiteX11" fmla="*/ 210353 w 277614"/>
                  <a:gd name="connsiteY11" fmla="*/ 53070 h 68276"/>
                  <a:gd name="connsiteX12" fmla="*/ 15257 w 277614"/>
                  <a:gd name="connsiteY12" fmla="*/ 53070 h 68276"/>
                  <a:gd name="connsiteX13" fmla="*/ 15257 w 277614"/>
                  <a:gd name="connsiteY13" fmla="*/ 15206 h 68276"/>
                  <a:gd name="connsiteX14" fmla="*/ 262409 w 277614"/>
                  <a:gd name="connsiteY14" fmla="*/ 53070 h 68276"/>
                  <a:gd name="connsiteX15" fmla="*/ 225559 w 277614"/>
                  <a:gd name="connsiteY15" fmla="*/ 53070 h 68276"/>
                  <a:gd name="connsiteX16" fmla="*/ 225559 w 277614"/>
                  <a:gd name="connsiteY16" fmla="*/ 15206 h 68276"/>
                  <a:gd name="connsiteX17" fmla="*/ 262409 w 277614"/>
                  <a:gd name="connsiteY17" fmla="*/ 15206 h 68276"/>
                  <a:gd name="connsiteX18" fmla="*/ 262409 w 277614"/>
                  <a:gd name="connsiteY18" fmla="*/ 53070 h 682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77614" h="68276">
                    <a:moveTo>
                      <a:pt x="270012" y="0"/>
                    </a:moveTo>
                    <a:lnTo>
                      <a:pt x="7603" y="0"/>
                    </a:lnTo>
                    <a:cubicBezTo>
                      <a:pt x="3396" y="0"/>
                      <a:pt x="0" y="3396"/>
                      <a:pt x="0" y="7603"/>
                    </a:cubicBezTo>
                    <a:lnTo>
                      <a:pt x="0" y="60673"/>
                    </a:lnTo>
                    <a:cubicBezTo>
                      <a:pt x="0" y="64880"/>
                      <a:pt x="3396" y="68276"/>
                      <a:pt x="7603" y="68276"/>
                    </a:cubicBezTo>
                    <a:lnTo>
                      <a:pt x="270012" y="68276"/>
                    </a:lnTo>
                    <a:cubicBezTo>
                      <a:pt x="274219" y="68276"/>
                      <a:pt x="277615" y="64880"/>
                      <a:pt x="277615" y="60673"/>
                    </a:cubicBezTo>
                    <a:lnTo>
                      <a:pt x="277615" y="7603"/>
                    </a:lnTo>
                    <a:cubicBezTo>
                      <a:pt x="277615" y="3396"/>
                      <a:pt x="274219" y="0"/>
                      <a:pt x="270012" y="0"/>
                    </a:cubicBezTo>
                    <a:close/>
                    <a:moveTo>
                      <a:pt x="15257" y="15206"/>
                    </a:moveTo>
                    <a:lnTo>
                      <a:pt x="210353" y="15206"/>
                    </a:lnTo>
                    <a:lnTo>
                      <a:pt x="210353" y="53070"/>
                    </a:lnTo>
                    <a:lnTo>
                      <a:pt x="15257" y="53070"/>
                    </a:lnTo>
                    <a:lnTo>
                      <a:pt x="15257" y="15206"/>
                    </a:lnTo>
                    <a:close/>
                    <a:moveTo>
                      <a:pt x="262409" y="53070"/>
                    </a:moveTo>
                    <a:lnTo>
                      <a:pt x="225559" y="53070"/>
                    </a:lnTo>
                    <a:lnTo>
                      <a:pt x="225559" y="15206"/>
                    </a:lnTo>
                    <a:lnTo>
                      <a:pt x="262409" y="15206"/>
                    </a:lnTo>
                    <a:lnTo>
                      <a:pt x="262409" y="53070"/>
                    </a:lnTo>
                    <a:close/>
                  </a:path>
                </a:pathLst>
              </a:custGeom>
              <a:grpFill/>
              <a:ln w="50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985" name="Frihandsfigur: Form 984">
                <a:extLst>
                  <a:ext uri="{FF2B5EF4-FFF2-40B4-BE49-F238E27FC236}">
                    <a16:creationId xmlns:a16="http://schemas.microsoft.com/office/drawing/2014/main" id="{3632F23B-3DBB-B7C3-3196-775C8469B282}"/>
                  </a:ext>
                </a:extLst>
              </p:cNvPr>
              <p:cNvSpPr/>
              <p:nvPr/>
            </p:nvSpPr>
            <p:spPr>
              <a:xfrm>
                <a:off x="4443835" y="6856780"/>
                <a:ext cx="20181" cy="59242"/>
              </a:xfrm>
              <a:custGeom>
                <a:avLst/>
                <a:gdLst>
                  <a:gd name="connsiteX0" fmla="*/ 5123 w 20181"/>
                  <a:gd name="connsiteY0" fmla="*/ 56303 h 59242"/>
                  <a:gd name="connsiteX1" fmla="*/ 11155 w 20181"/>
                  <a:gd name="connsiteY1" fmla="*/ 59243 h 59242"/>
                  <a:gd name="connsiteX2" fmla="*/ 15818 w 20181"/>
                  <a:gd name="connsiteY2" fmla="*/ 57672 h 59242"/>
                  <a:gd name="connsiteX3" fmla="*/ 17187 w 20181"/>
                  <a:gd name="connsiteY3" fmla="*/ 47027 h 59242"/>
                  <a:gd name="connsiteX4" fmla="*/ 16781 w 20181"/>
                  <a:gd name="connsiteY4" fmla="*/ 33494 h 59242"/>
                  <a:gd name="connsiteX5" fmla="*/ 15108 w 20181"/>
                  <a:gd name="connsiteY5" fmla="*/ 2980 h 59242"/>
                  <a:gd name="connsiteX6" fmla="*/ 4464 w 20181"/>
                  <a:gd name="connsiteY6" fmla="*/ 1561 h 59242"/>
                  <a:gd name="connsiteX7" fmla="*/ 3045 w 20181"/>
                  <a:gd name="connsiteY7" fmla="*/ 12205 h 59242"/>
                  <a:gd name="connsiteX8" fmla="*/ 3197 w 20181"/>
                  <a:gd name="connsiteY8" fmla="*/ 26702 h 59242"/>
                  <a:gd name="connsiteX9" fmla="*/ 5174 w 20181"/>
                  <a:gd name="connsiteY9" fmla="*/ 56252 h 59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0181" h="59242">
                    <a:moveTo>
                      <a:pt x="5123" y="56303"/>
                    </a:moveTo>
                    <a:cubicBezTo>
                      <a:pt x="6644" y="58229"/>
                      <a:pt x="8874" y="59243"/>
                      <a:pt x="11155" y="59243"/>
                    </a:cubicBezTo>
                    <a:cubicBezTo>
                      <a:pt x="12777" y="59243"/>
                      <a:pt x="14399" y="58736"/>
                      <a:pt x="15818" y="57672"/>
                    </a:cubicBezTo>
                    <a:cubicBezTo>
                      <a:pt x="19164" y="55086"/>
                      <a:pt x="19772" y="50322"/>
                      <a:pt x="17187" y="47027"/>
                    </a:cubicBezTo>
                    <a:cubicBezTo>
                      <a:pt x="17187" y="46977"/>
                      <a:pt x="12979" y="41198"/>
                      <a:pt x="16781" y="33494"/>
                    </a:cubicBezTo>
                    <a:cubicBezTo>
                      <a:pt x="23472" y="19960"/>
                      <a:pt x="18859" y="7947"/>
                      <a:pt x="15108" y="2980"/>
                    </a:cubicBezTo>
                    <a:cubicBezTo>
                      <a:pt x="12574" y="-366"/>
                      <a:pt x="7809" y="-974"/>
                      <a:pt x="4464" y="1561"/>
                    </a:cubicBezTo>
                    <a:cubicBezTo>
                      <a:pt x="1119" y="4095"/>
                      <a:pt x="510" y="8860"/>
                      <a:pt x="3045" y="12205"/>
                    </a:cubicBezTo>
                    <a:cubicBezTo>
                      <a:pt x="3045" y="12256"/>
                      <a:pt x="7353" y="18237"/>
                      <a:pt x="3197" y="26702"/>
                    </a:cubicBezTo>
                    <a:cubicBezTo>
                      <a:pt x="-3241" y="39678"/>
                      <a:pt x="1423" y="51386"/>
                      <a:pt x="5174" y="56252"/>
                    </a:cubicBezTo>
                    <a:close/>
                  </a:path>
                </a:pathLst>
              </a:custGeom>
              <a:grpFill/>
              <a:ln w="50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986" name="Frihandsfigur: Form 985">
                <a:extLst>
                  <a:ext uri="{FF2B5EF4-FFF2-40B4-BE49-F238E27FC236}">
                    <a16:creationId xmlns:a16="http://schemas.microsoft.com/office/drawing/2014/main" id="{9BB6AF13-73BF-9776-1378-8F2832E50A00}"/>
                  </a:ext>
                </a:extLst>
              </p:cNvPr>
              <p:cNvSpPr/>
              <p:nvPr/>
            </p:nvSpPr>
            <p:spPr>
              <a:xfrm>
                <a:off x="4469838" y="6856806"/>
                <a:ext cx="20232" cy="59216"/>
              </a:xfrm>
              <a:custGeom>
                <a:avLst/>
                <a:gdLst>
                  <a:gd name="connsiteX0" fmla="*/ 5174 w 20232"/>
                  <a:gd name="connsiteY0" fmla="*/ 56276 h 59216"/>
                  <a:gd name="connsiteX1" fmla="*/ 11104 w 20232"/>
                  <a:gd name="connsiteY1" fmla="*/ 59216 h 59216"/>
                  <a:gd name="connsiteX2" fmla="*/ 15666 w 20232"/>
                  <a:gd name="connsiteY2" fmla="*/ 57696 h 59216"/>
                  <a:gd name="connsiteX3" fmla="*/ 17288 w 20232"/>
                  <a:gd name="connsiteY3" fmla="*/ 47102 h 59216"/>
                  <a:gd name="connsiteX4" fmla="*/ 16832 w 20232"/>
                  <a:gd name="connsiteY4" fmla="*/ 33467 h 59216"/>
                  <a:gd name="connsiteX5" fmla="*/ 15159 w 20232"/>
                  <a:gd name="connsiteY5" fmla="*/ 2953 h 59216"/>
                  <a:gd name="connsiteX6" fmla="*/ 4667 w 20232"/>
                  <a:gd name="connsiteY6" fmla="*/ 1483 h 59216"/>
                  <a:gd name="connsiteX7" fmla="*/ 2994 w 20232"/>
                  <a:gd name="connsiteY7" fmla="*/ 12077 h 59216"/>
                  <a:gd name="connsiteX8" fmla="*/ 3197 w 20232"/>
                  <a:gd name="connsiteY8" fmla="*/ 26675 h 59216"/>
                  <a:gd name="connsiteX9" fmla="*/ 5174 w 20232"/>
                  <a:gd name="connsiteY9" fmla="*/ 56226 h 592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0232" h="59216">
                    <a:moveTo>
                      <a:pt x="5174" y="56276"/>
                    </a:moveTo>
                    <a:cubicBezTo>
                      <a:pt x="6644" y="58202"/>
                      <a:pt x="8874" y="59216"/>
                      <a:pt x="11104" y="59216"/>
                    </a:cubicBezTo>
                    <a:cubicBezTo>
                      <a:pt x="12675" y="59216"/>
                      <a:pt x="14297" y="58709"/>
                      <a:pt x="15666" y="57696"/>
                    </a:cubicBezTo>
                    <a:cubicBezTo>
                      <a:pt x="19011" y="55212"/>
                      <a:pt x="19670" y="50498"/>
                      <a:pt x="17288" y="47102"/>
                    </a:cubicBezTo>
                    <a:cubicBezTo>
                      <a:pt x="16832" y="46494"/>
                      <a:pt x="13132" y="40918"/>
                      <a:pt x="16832" y="33467"/>
                    </a:cubicBezTo>
                    <a:cubicBezTo>
                      <a:pt x="23523" y="19883"/>
                      <a:pt x="18910" y="7921"/>
                      <a:pt x="15159" y="2953"/>
                    </a:cubicBezTo>
                    <a:cubicBezTo>
                      <a:pt x="12625" y="-341"/>
                      <a:pt x="8012" y="-950"/>
                      <a:pt x="4667" y="1483"/>
                    </a:cubicBezTo>
                    <a:cubicBezTo>
                      <a:pt x="1322" y="3967"/>
                      <a:pt x="612" y="8681"/>
                      <a:pt x="2994" y="12077"/>
                    </a:cubicBezTo>
                    <a:cubicBezTo>
                      <a:pt x="3450" y="12685"/>
                      <a:pt x="7252" y="18514"/>
                      <a:pt x="3197" y="26675"/>
                    </a:cubicBezTo>
                    <a:cubicBezTo>
                      <a:pt x="-3240" y="39651"/>
                      <a:pt x="1423" y="51360"/>
                      <a:pt x="5174" y="56226"/>
                    </a:cubicBezTo>
                    <a:close/>
                  </a:path>
                </a:pathLst>
              </a:custGeom>
              <a:grpFill/>
              <a:ln w="50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  <p:sp>
          <p:nvSpPr>
            <p:cNvPr id="992" name="Frihandsfigur: Form 991">
              <a:extLst>
                <a:ext uri="{FF2B5EF4-FFF2-40B4-BE49-F238E27FC236}">
                  <a16:creationId xmlns:a16="http://schemas.microsoft.com/office/drawing/2014/main" id="{B8C82526-DFA3-953D-CE05-E1996D4268B6}"/>
                </a:ext>
              </a:extLst>
            </p:cNvPr>
            <p:cNvSpPr/>
            <p:nvPr/>
          </p:nvSpPr>
          <p:spPr>
            <a:xfrm>
              <a:off x="1376548" y="2617113"/>
              <a:ext cx="532974" cy="532974"/>
            </a:xfrm>
            <a:custGeom>
              <a:avLst/>
              <a:gdLst>
                <a:gd name="connsiteX0" fmla="*/ 190230 w 380459"/>
                <a:gd name="connsiteY0" fmla="*/ 0 h 380459"/>
                <a:gd name="connsiteX1" fmla="*/ 0 w 380459"/>
                <a:gd name="connsiteY1" fmla="*/ 190230 h 380459"/>
                <a:gd name="connsiteX2" fmla="*/ 190230 w 380459"/>
                <a:gd name="connsiteY2" fmla="*/ 380460 h 380459"/>
                <a:gd name="connsiteX3" fmla="*/ 380459 w 380459"/>
                <a:gd name="connsiteY3" fmla="*/ 190230 h 380459"/>
                <a:gd name="connsiteX4" fmla="*/ 190230 w 380459"/>
                <a:gd name="connsiteY4" fmla="*/ 0 h 380459"/>
                <a:gd name="connsiteX5" fmla="*/ 365253 w 380459"/>
                <a:gd name="connsiteY5" fmla="*/ 190230 h 380459"/>
                <a:gd name="connsiteX6" fmla="*/ 319128 w 380459"/>
                <a:gd name="connsiteY6" fmla="*/ 308484 h 380459"/>
                <a:gd name="connsiteX7" fmla="*/ 71976 w 380459"/>
                <a:gd name="connsiteY7" fmla="*/ 61332 h 380459"/>
                <a:gd name="connsiteX8" fmla="*/ 190230 w 380459"/>
                <a:gd name="connsiteY8" fmla="*/ 15206 h 380459"/>
                <a:gd name="connsiteX9" fmla="*/ 365253 w 380459"/>
                <a:gd name="connsiteY9" fmla="*/ 190230 h 380459"/>
                <a:gd name="connsiteX10" fmla="*/ 15206 w 380459"/>
                <a:gd name="connsiteY10" fmla="*/ 190230 h 380459"/>
                <a:gd name="connsiteX11" fmla="*/ 61230 w 380459"/>
                <a:gd name="connsiteY11" fmla="*/ 72027 h 380459"/>
                <a:gd name="connsiteX12" fmla="*/ 308382 w 380459"/>
                <a:gd name="connsiteY12" fmla="*/ 319178 h 380459"/>
                <a:gd name="connsiteX13" fmla="*/ 190179 w 380459"/>
                <a:gd name="connsiteY13" fmla="*/ 365203 h 380459"/>
                <a:gd name="connsiteX14" fmla="*/ 15155 w 380459"/>
                <a:gd name="connsiteY14" fmla="*/ 190179 h 380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80459" h="380459">
                  <a:moveTo>
                    <a:pt x="190230" y="0"/>
                  </a:moveTo>
                  <a:cubicBezTo>
                    <a:pt x="85307" y="0"/>
                    <a:pt x="0" y="85358"/>
                    <a:pt x="0" y="190230"/>
                  </a:cubicBezTo>
                  <a:cubicBezTo>
                    <a:pt x="0" y="295102"/>
                    <a:pt x="85358" y="380460"/>
                    <a:pt x="190230" y="380460"/>
                  </a:cubicBezTo>
                  <a:cubicBezTo>
                    <a:pt x="295102" y="380460"/>
                    <a:pt x="380459" y="295102"/>
                    <a:pt x="380459" y="190230"/>
                  </a:cubicBezTo>
                  <a:cubicBezTo>
                    <a:pt x="380459" y="85358"/>
                    <a:pt x="295102" y="0"/>
                    <a:pt x="190230" y="0"/>
                  </a:cubicBezTo>
                  <a:close/>
                  <a:moveTo>
                    <a:pt x="365253" y="190230"/>
                  </a:moveTo>
                  <a:cubicBezTo>
                    <a:pt x="365253" y="235798"/>
                    <a:pt x="347766" y="277311"/>
                    <a:pt x="319128" y="308484"/>
                  </a:cubicBezTo>
                  <a:lnTo>
                    <a:pt x="71976" y="61332"/>
                  </a:lnTo>
                  <a:cubicBezTo>
                    <a:pt x="103149" y="32744"/>
                    <a:pt x="144662" y="15206"/>
                    <a:pt x="190230" y="15206"/>
                  </a:cubicBezTo>
                  <a:cubicBezTo>
                    <a:pt x="286738" y="15206"/>
                    <a:pt x="365253" y="93721"/>
                    <a:pt x="365253" y="190230"/>
                  </a:cubicBezTo>
                  <a:close/>
                  <a:moveTo>
                    <a:pt x="15206" y="190230"/>
                  </a:moveTo>
                  <a:cubicBezTo>
                    <a:pt x="15206" y="144713"/>
                    <a:pt x="32693" y="103200"/>
                    <a:pt x="61230" y="72027"/>
                  </a:cubicBezTo>
                  <a:lnTo>
                    <a:pt x="308382" y="319178"/>
                  </a:lnTo>
                  <a:cubicBezTo>
                    <a:pt x="277209" y="347766"/>
                    <a:pt x="235696" y="365203"/>
                    <a:pt x="190179" y="365203"/>
                  </a:cubicBezTo>
                  <a:cubicBezTo>
                    <a:pt x="93670" y="365203"/>
                    <a:pt x="15155" y="286688"/>
                    <a:pt x="15155" y="190179"/>
                  </a:cubicBezTo>
                  <a:close/>
                </a:path>
              </a:pathLst>
            </a:custGeom>
            <a:solidFill>
              <a:srgbClr val="D24723"/>
            </a:solidFill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  <p:grpSp>
        <p:nvGrpSpPr>
          <p:cNvPr id="8" name="Grupp 7">
            <a:extLst>
              <a:ext uri="{FF2B5EF4-FFF2-40B4-BE49-F238E27FC236}">
                <a16:creationId xmlns:a16="http://schemas.microsoft.com/office/drawing/2014/main" id="{AA3F1D62-2487-7592-7F3A-AF6B5048A62F}"/>
              </a:ext>
            </a:extLst>
          </p:cNvPr>
          <p:cNvGrpSpPr/>
          <p:nvPr/>
        </p:nvGrpSpPr>
        <p:grpSpPr>
          <a:xfrm>
            <a:off x="2351567" y="2617113"/>
            <a:ext cx="532974" cy="532974"/>
            <a:chOff x="2351567" y="2617113"/>
            <a:chExt cx="532974" cy="532974"/>
          </a:xfrm>
        </p:grpSpPr>
        <p:grpSp>
          <p:nvGrpSpPr>
            <p:cNvPr id="966" name="Bild 3">
              <a:extLst>
                <a:ext uri="{FF2B5EF4-FFF2-40B4-BE49-F238E27FC236}">
                  <a16:creationId xmlns:a16="http://schemas.microsoft.com/office/drawing/2014/main" id="{CC10A9B2-D422-853B-E09C-4E039AB98008}"/>
                </a:ext>
              </a:extLst>
            </p:cNvPr>
            <p:cNvGrpSpPr/>
            <p:nvPr/>
          </p:nvGrpSpPr>
          <p:grpSpPr>
            <a:xfrm>
              <a:off x="2448643" y="2730296"/>
              <a:ext cx="356512" cy="276711"/>
              <a:chOff x="4829273" y="6843083"/>
              <a:chExt cx="254493" cy="197528"/>
            </a:xfrm>
            <a:solidFill>
              <a:schemeClr val="bg1"/>
            </a:solidFill>
          </p:grpSpPr>
          <p:sp>
            <p:nvSpPr>
              <p:cNvPr id="967" name="Frihandsfigur: Form 966">
                <a:extLst>
                  <a:ext uri="{FF2B5EF4-FFF2-40B4-BE49-F238E27FC236}">
                    <a16:creationId xmlns:a16="http://schemas.microsoft.com/office/drawing/2014/main" id="{649E9E78-CD18-CE5A-159C-B1C4F9E46DBD}"/>
                  </a:ext>
                </a:extLst>
              </p:cNvPr>
              <p:cNvSpPr/>
              <p:nvPr/>
            </p:nvSpPr>
            <p:spPr>
              <a:xfrm>
                <a:off x="4829273" y="6843083"/>
                <a:ext cx="254493" cy="197528"/>
              </a:xfrm>
              <a:custGeom>
                <a:avLst/>
                <a:gdLst>
                  <a:gd name="connsiteX0" fmla="*/ 246840 w 254493"/>
                  <a:gd name="connsiteY0" fmla="*/ 54033 h 197528"/>
                  <a:gd name="connsiteX1" fmla="*/ 188144 w 254493"/>
                  <a:gd name="connsiteY1" fmla="*/ 54033 h 197528"/>
                  <a:gd name="connsiteX2" fmla="*/ 126964 w 254493"/>
                  <a:gd name="connsiteY2" fmla="*/ 0 h 197528"/>
                  <a:gd name="connsiteX3" fmla="*/ 88543 w 254493"/>
                  <a:gd name="connsiteY3" fmla="*/ 0 h 197528"/>
                  <a:gd name="connsiteX4" fmla="*/ 26806 w 254493"/>
                  <a:gd name="connsiteY4" fmla="*/ 50941 h 197528"/>
                  <a:gd name="connsiteX5" fmla="*/ 144 w 254493"/>
                  <a:gd name="connsiteY5" fmla="*/ 188456 h 197528"/>
                  <a:gd name="connsiteX6" fmla="*/ 6176 w 254493"/>
                  <a:gd name="connsiteY6" fmla="*/ 197377 h 197528"/>
                  <a:gd name="connsiteX7" fmla="*/ 7646 w 254493"/>
                  <a:gd name="connsiteY7" fmla="*/ 197529 h 197528"/>
                  <a:gd name="connsiteX8" fmla="*/ 15097 w 254493"/>
                  <a:gd name="connsiteY8" fmla="*/ 191396 h 197528"/>
                  <a:gd name="connsiteX9" fmla="*/ 41759 w 254493"/>
                  <a:gd name="connsiteY9" fmla="*/ 53881 h 197528"/>
                  <a:gd name="connsiteX10" fmla="*/ 88594 w 254493"/>
                  <a:gd name="connsiteY10" fmla="*/ 15257 h 197528"/>
                  <a:gd name="connsiteX11" fmla="*/ 117790 w 254493"/>
                  <a:gd name="connsiteY11" fmla="*/ 15257 h 197528"/>
                  <a:gd name="connsiteX12" fmla="*/ 117790 w 254493"/>
                  <a:gd name="connsiteY12" fmla="*/ 68378 h 197528"/>
                  <a:gd name="connsiteX13" fmla="*/ 75618 w 254493"/>
                  <a:gd name="connsiteY13" fmla="*/ 110549 h 197528"/>
                  <a:gd name="connsiteX14" fmla="*/ 64314 w 254493"/>
                  <a:gd name="connsiteY14" fmla="*/ 110549 h 197528"/>
                  <a:gd name="connsiteX15" fmla="*/ 64314 w 254493"/>
                  <a:gd name="connsiteY15" fmla="*/ 95951 h 197528"/>
                  <a:gd name="connsiteX16" fmla="*/ 56711 w 254493"/>
                  <a:gd name="connsiteY16" fmla="*/ 88348 h 197528"/>
                  <a:gd name="connsiteX17" fmla="*/ 49108 w 254493"/>
                  <a:gd name="connsiteY17" fmla="*/ 95951 h 197528"/>
                  <a:gd name="connsiteX18" fmla="*/ 49108 w 254493"/>
                  <a:gd name="connsiteY18" fmla="*/ 118152 h 197528"/>
                  <a:gd name="connsiteX19" fmla="*/ 56711 w 254493"/>
                  <a:gd name="connsiteY19" fmla="*/ 125755 h 197528"/>
                  <a:gd name="connsiteX20" fmla="*/ 75618 w 254493"/>
                  <a:gd name="connsiteY20" fmla="*/ 125755 h 197528"/>
                  <a:gd name="connsiteX21" fmla="*/ 132996 w 254493"/>
                  <a:gd name="connsiteY21" fmla="*/ 68378 h 197528"/>
                  <a:gd name="connsiteX22" fmla="*/ 132996 w 254493"/>
                  <a:gd name="connsiteY22" fmla="*/ 15663 h 197528"/>
                  <a:gd name="connsiteX23" fmla="*/ 173445 w 254493"/>
                  <a:gd name="connsiteY23" fmla="*/ 61687 h 197528"/>
                  <a:gd name="connsiteX24" fmla="*/ 181048 w 254493"/>
                  <a:gd name="connsiteY24" fmla="*/ 69290 h 197528"/>
                  <a:gd name="connsiteX25" fmla="*/ 212829 w 254493"/>
                  <a:gd name="connsiteY25" fmla="*/ 69290 h 197528"/>
                  <a:gd name="connsiteX26" fmla="*/ 239237 w 254493"/>
                  <a:gd name="connsiteY26" fmla="*/ 95698 h 197528"/>
                  <a:gd name="connsiteX27" fmla="*/ 197115 w 254493"/>
                  <a:gd name="connsiteY27" fmla="*/ 137008 h 197528"/>
                  <a:gd name="connsiteX28" fmla="*/ 129701 w 254493"/>
                  <a:gd name="connsiteY28" fmla="*/ 137008 h 197528"/>
                  <a:gd name="connsiteX29" fmla="*/ 122098 w 254493"/>
                  <a:gd name="connsiteY29" fmla="*/ 144611 h 197528"/>
                  <a:gd name="connsiteX30" fmla="*/ 122098 w 254493"/>
                  <a:gd name="connsiteY30" fmla="*/ 189875 h 197528"/>
                  <a:gd name="connsiteX31" fmla="*/ 129701 w 254493"/>
                  <a:gd name="connsiteY31" fmla="*/ 197478 h 197528"/>
                  <a:gd name="connsiteX32" fmla="*/ 137304 w 254493"/>
                  <a:gd name="connsiteY32" fmla="*/ 189875 h 197528"/>
                  <a:gd name="connsiteX33" fmla="*/ 137304 w 254493"/>
                  <a:gd name="connsiteY33" fmla="*/ 152214 h 197528"/>
                  <a:gd name="connsiteX34" fmla="*/ 197115 w 254493"/>
                  <a:gd name="connsiteY34" fmla="*/ 152214 h 197528"/>
                  <a:gd name="connsiteX35" fmla="*/ 254494 w 254493"/>
                  <a:gd name="connsiteY35" fmla="*/ 94836 h 197528"/>
                  <a:gd name="connsiteX36" fmla="*/ 254494 w 254493"/>
                  <a:gd name="connsiteY36" fmla="*/ 61636 h 197528"/>
                  <a:gd name="connsiteX37" fmla="*/ 246890 w 254493"/>
                  <a:gd name="connsiteY37" fmla="*/ 54033 h 197528"/>
                  <a:gd name="connsiteX38" fmla="*/ 228694 w 254493"/>
                  <a:gd name="connsiteY38" fmla="*/ 69239 h 197528"/>
                  <a:gd name="connsiteX39" fmla="*/ 239237 w 254493"/>
                  <a:gd name="connsiteY39" fmla="*/ 69239 h 197528"/>
                  <a:gd name="connsiteX40" fmla="*/ 239237 w 254493"/>
                  <a:gd name="connsiteY40" fmla="*/ 79782 h 197528"/>
                  <a:gd name="connsiteX41" fmla="*/ 228694 w 254493"/>
                  <a:gd name="connsiteY41" fmla="*/ 69239 h 197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254493" h="197528">
                    <a:moveTo>
                      <a:pt x="246840" y="54033"/>
                    </a:moveTo>
                    <a:lnTo>
                      <a:pt x="188144" y="54033"/>
                    </a:lnTo>
                    <a:cubicBezTo>
                      <a:pt x="184393" y="23620"/>
                      <a:pt x="158390" y="0"/>
                      <a:pt x="126964" y="0"/>
                    </a:cubicBezTo>
                    <a:lnTo>
                      <a:pt x="88543" y="0"/>
                    </a:lnTo>
                    <a:cubicBezTo>
                      <a:pt x="58486" y="0"/>
                      <a:pt x="32483" y="21441"/>
                      <a:pt x="26806" y="50941"/>
                    </a:cubicBezTo>
                    <a:lnTo>
                      <a:pt x="144" y="188456"/>
                    </a:lnTo>
                    <a:cubicBezTo>
                      <a:pt x="-667" y="192562"/>
                      <a:pt x="2020" y="196566"/>
                      <a:pt x="6176" y="197377"/>
                    </a:cubicBezTo>
                    <a:cubicBezTo>
                      <a:pt x="6683" y="197478"/>
                      <a:pt x="7139" y="197529"/>
                      <a:pt x="7646" y="197529"/>
                    </a:cubicBezTo>
                    <a:cubicBezTo>
                      <a:pt x="11194" y="197529"/>
                      <a:pt x="14388" y="194994"/>
                      <a:pt x="15097" y="191396"/>
                    </a:cubicBezTo>
                    <a:lnTo>
                      <a:pt x="41759" y="53881"/>
                    </a:lnTo>
                    <a:cubicBezTo>
                      <a:pt x="46118" y="31477"/>
                      <a:pt x="65785" y="15257"/>
                      <a:pt x="88594" y="15257"/>
                    </a:cubicBezTo>
                    <a:lnTo>
                      <a:pt x="117790" y="15257"/>
                    </a:lnTo>
                    <a:lnTo>
                      <a:pt x="117790" y="68378"/>
                    </a:lnTo>
                    <a:cubicBezTo>
                      <a:pt x="117790" y="91643"/>
                      <a:pt x="98883" y="110549"/>
                      <a:pt x="75618" y="110549"/>
                    </a:cubicBezTo>
                    <a:lnTo>
                      <a:pt x="64314" y="110549"/>
                    </a:lnTo>
                    <a:lnTo>
                      <a:pt x="64314" y="95951"/>
                    </a:lnTo>
                    <a:cubicBezTo>
                      <a:pt x="64314" y="91744"/>
                      <a:pt x="60919" y="88348"/>
                      <a:pt x="56711" y="88348"/>
                    </a:cubicBezTo>
                    <a:cubicBezTo>
                      <a:pt x="52505" y="88348"/>
                      <a:pt x="49108" y="91744"/>
                      <a:pt x="49108" y="95951"/>
                    </a:cubicBezTo>
                    <a:lnTo>
                      <a:pt x="49108" y="118152"/>
                    </a:lnTo>
                    <a:cubicBezTo>
                      <a:pt x="49108" y="122359"/>
                      <a:pt x="52505" y="125755"/>
                      <a:pt x="56711" y="125755"/>
                    </a:cubicBezTo>
                    <a:lnTo>
                      <a:pt x="75618" y="125755"/>
                    </a:lnTo>
                    <a:cubicBezTo>
                      <a:pt x="107247" y="125755"/>
                      <a:pt x="132996" y="100006"/>
                      <a:pt x="132996" y="68378"/>
                    </a:cubicBezTo>
                    <a:lnTo>
                      <a:pt x="132996" y="15663"/>
                    </a:lnTo>
                    <a:cubicBezTo>
                      <a:pt x="155755" y="18602"/>
                      <a:pt x="173445" y="38117"/>
                      <a:pt x="173445" y="61687"/>
                    </a:cubicBezTo>
                    <a:cubicBezTo>
                      <a:pt x="173445" y="65894"/>
                      <a:pt x="176840" y="69290"/>
                      <a:pt x="181048" y="69290"/>
                    </a:cubicBezTo>
                    <a:lnTo>
                      <a:pt x="212829" y="69290"/>
                    </a:lnTo>
                    <a:cubicBezTo>
                      <a:pt x="215768" y="82418"/>
                      <a:pt x="226109" y="92758"/>
                      <a:pt x="239237" y="95698"/>
                    </a:cubicBezTo>
                    <a:cubicBezTo>
                      <a:pt x="238781" y="118558"/>
                      <a:pt x="220077" y="137008"/>
                      <a:pt x="197115" y="137008"/>
                    </a:cubicBezTo>
                    <a:lnTo>
                      <a:pt x="129701" y="137008"/>
                    </a:lnTo>
                    <a:cubicBezTo>
                      <a:pt x="125494" y="137008"/>
                      <a:pt x="122098" y="140404"/>
                      <a:pt x="122098" y="144611"/>
                    </a:cubicBezTo>
                    <a:lnTo>
                      <a:pt x="122098" y="189875"/>
                    </a:lnTo>
                    <a:cubicBezTo>
                      <a:pt x="122098" y="194082"/>
                      <a:pt x="125494" y="197478"/>
                      <a:pt x="129701" y="197478"/>
                    </a:cubicBezTo>
                    <a:cubicBezTo>
                      <a:pt x="133908" y="197478"/>
                      <a:pt x="137304" y="194082"/>
                      <a:pt x="137304" y="189875"/>
                    </a:cubicBezTo>
                    <a:lnTo>
                      <a:pt x="137304" y="152214"/>
                    </a:lnTo>
                    <a:lnTo>
                      <a:pt x="197115" y="152214"/>
                    </a:lnTo>
                    <a:cubicBezTo>
                      <a:pt x="228744" y="152214"/>
                      <a:pt x="254494" y="126465"/>
                      <a:pt x="254494" y="94836"/>
                    </a:cubicBezTo>
                    <a:lnTo>
                      <a:pt x="254494" y="61636"/>
                    </a:lnTo>
                    <a:cubicBezTo>
                      <a:pt x="254494" y="57429"/>
                      <a:pt x="251098" y="54033"/>
                      <a:pt x="246890" y="54033"/>
                    </a:cubicBezTo>
                    <a:close/>
                    <a:moveTo>
                      <a:pt x="228694" y="69239"/>
                    </a:moveTo>
                    <a:lnTo>
                      <a:pt x="239237" y="69239"/>
                    </a:lnTo>
                    <a:lnTo>
                      <a:pt x="239237" y="79782"/>
                    </a:lnTo>
                    <a:cubicBezTo>
                      <a:pt x="234472" y="77805"/>
                      <a:pt x="230670" y="73953"/>
                      <a:pt x="228694" y="69239"/>
                    </a:cubicBezTo>
                    <a:close/>
                  </a:path>
                </a:pathLst>
              </a:custGeom>
              <a:grpFill/>
              <a:ln w="50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968" name="Frihandsfigur: Form 967">
                <a:extLst>
                  <a:ext uri="{FF2B5EF4-FFF2-40B4-BE49-F238E27FC236}">
                    <a16:creationId xmlns:a16="http://schemas.microsoft.com/office/drawing/2014/main" id="{15DEB691-C5FE-2EF5-0B2D-2CF237B21C1E}"/>
                  </a:ext>
                </a:extLst>
              </p:cNvPr>
              <p:cNvSpPr/>
              <p:nvPr/>
            </p:nvSpPr>
            <p:spPr>
              <a:xfrm>
                <a:off x="4972711" y="6893923"/>
                <a:ext cx="15206" cy="18399"/>
              </a:xfrm>
              <a:custGeom>
                <a:avLst/>
                <a:gdLst>
                  <a:gd name="connsiteX0" fmla="*/ 15206 w 15206"/>
                  <a:gd name="connsiteY0" fmla="*/ 10796 h 18399"/>
                  <a:gd name="connsiteX1" fmla="*/ 15206 w 15206"/>
                  <a:gd name="connsiteY1" fmla="*/ 7603 h 18399"/>
                  <a:gd name="connsiteX2" fmla="*/ 7603 w 15206"/>
                  <a:gd name="connsiteY2" fmla="*/ 0 h 18399"/>
                  <a:gd name="connsiteX3" fmla="*/ 0 w 15206"/>
                  <a:gd name="connsiteY3" fmla="*/ 7603 h 18399"/>
                  <a:gd name="connsiteX4" fmla="*/ 0 w 15206"/>
                  <a:gd name="connsiteY4" fmla="*/ 10796 h 18399"/>
                  <a:gd name="connsiteX5" fmla="*/ 7603 w 15206"/>
                  <a:gd name="connsiteY5" fmla="*/ 18400 h 18399"/>
                  <a:gd name="connsiteX6" fmla="*/ 15206 w 15206"/>
                  <a:gd name="connsiteY6" fmla="*/ 10796 h 183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206" h="18399">
                    <a:moveTo>
                      <a:pt x="15206" y="10796"/>
                    </a:moveTo>
                    <a:lnTo>
                      <a:pt x="15206" y="7603"/>
                    </a:lnTo>
                    <a:cubicBezTo>
                      <a:pt x="15206" y="3396"/>
                      <a:pt x="11810" y="0"/>
                      <a:pt x="7603" y="0"/>
                    </a:cubicBezTo>
                    <a:cubicBezTo>
                      <a:pt x="3396" y="0"/>
                      <a:pt x="0" y="3396"/>
                      <a:pt x="0" y="7603"/>
                    </a:cubicBezTo>
                    <a:lnTo>
                      <a:pt x="0" y="10796"/>
                    </a:lnTo>
                    <a:cubicBezTo>
                      <a:pt x="0" y="15004"/>
                      <a:pt x="3396" y="18400"/>
                      <a:pt x="7603" y="18400"/>
                    </a:cubicBezTo>
                    <a:cubicBezTo>
                      <a:pt x="11810" y="18400"/>
                      <a:pt x="15206" y="15004"/>
                      <a:pt x="15206" y="10796"/>
                    </a:cubicBezTo>
                    <a:close/>
                  </a:path>
                </a:pathLst>
              </a:custGeom>
              <a:grpFill/>
              <a:ln w="50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  <p:sp>
          <p:nvSpPr>
            <p:cNvPr id="993" name="Frihandsfigur: Form 992">
              <a:extLst>
                <a:ext uri="{FF2B5EF4-FFF2-40B4-BE49-F238E27FC236}">
                  <a16:creationId xmlns:a16="http://schemas.microsoft.com/office/drawing/2014/main" id="{C30FBE0E-8506-9C97-3690-6A64F26DEB7D}"/>
                </a:ext>
              </a:extLst>
            </p:cNvPr>
            <p:cNvSpPr/>
            <p:nvPr/>
          </p:nvSpPr>
          <p:spPr>
            <a:xfrm>
              <a:off x="2351567" y="2617113"/>
              <a:ext cx="532974" cy="532974"/>
            </a:xfrm>
            <a:custGeom>
              <a:avLst/>
              <a:gdLst>
                <a:gd name="connsiteX0" fmla="*/ 190230 w 380459"/>
                <a:gd name="connsiteY0" fmla="*/ 0 h 380459"/>
                <a:gd name="connsiteX1" fmla="*/ 0 w 380459"/>
                <a:gd name="connsiteY1" fmla="*/ 190230 h 380459"/>
                <a:gd name="connsiteX2" fmla="*/ 190230 w 380459"/>
                <a:gd name="connsiteY2" fmla="*/ 380460 h 380459"/>
                <a:gd name="connsiteX3" fmla="*/ 380459 w 380459"/>
                <a:gd name="connsiteY3" fmla="*/ 190230 h 380459"/>
                <a:gd name="connsiteX4" fmla="*/ 190230 w 380459"/>
                <a:gd name="connsiteY4" fmla="*/ 0 h 380459"/>
                <a:gd name="connsiteX5" fmla="*/ 365253 w 380459"/>
                <a:gd name="connsiteY5" fmla="*/ 190230 h 380459"/>
                <a:gd name="connsiteX6" fmla="*/ 319381 w 380459"/>
                <a:gd name="connsiteY6" fmla="*/ 308230 h 380459"/>
                <a:gd name="connsiteX7" fmla="*/ 72229 w 380459"/>
                <a:gd name="connsiteY7" fmla="*/ 61079 h 380459"/>
                <a:gd name="connsiteX8" fmla="*/ 190230 w 380459"/>
                <a:gd name="connsiteY8" fmla="*/ 15206 h 380459"/>
                <a:gd name="connsiteX9" fmla="*/ 365253 w 380459"/>
                <a:gd name="connsiteY9" fmla="*/ 190230 h 380459"/>
                <a:gd name="connsiteX10" fmla="*/ 15206 w 380459"/>
                <a:gd name="connsiteY10" fmla="*/ 190230 h 380459"/>
                <a:gd name="connsiteX11" fmla="*/ 61484 w 380459"/>
                <a:gd name="connsiteY11" fmla="*/ 71824 h 380459"/>
                <a:gd name="connsiteX12" fmla="*/ 308686 w 380459"/>
                <a:gd name="connsiteY12" fmla="*/ 319026 h 380459"/>
                <a:gd name="connsiteX13" fmla="*/ 190280 w 380459"/>
                <a:gd name="connsiteY13" fmla="*/ 365304 h 380459"/>
                <a:gd name="connsiteX14" fmla="*/ 15257 w 380459"/>
                <a:gd name="connsiteY14" fmla="*/ 190281 h 380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80459" h="380459">
                  <a:moveTo>
                    <a:pt x="190230" y="0"/>
                  </a:moveTo>
                  <a:cubicBezTo>
                    <a:pt x="85307" y="0"/>
                    <a:pt x="0" y="85358"/>
                    <a:pt x="0" y="190230"/>
                  </a:cubicBezTo>
                  <a:cubicBezTo>
                    <a:pt x="0" y="295102"/>
                    <a:pt x="85358" y="380460"/>
                    <a:pt x="190230" y="380460"/>
                  </a:cubicBezTo>
                  <a:cubicBezTo>
                    <a:pt x="295102" y="380460"/>
                    <a:pt x="380459" y="295102"/>
                    <a:pt x="380459" y="190230"/>
                  </a:cubicBezTo>
                  <a:cubicBezTo>
                    <a:pt x="380459" y="85358"/>
                    <a:pt x="295102" y="0"/>
                    <a:pt x="190230" y="0"/>
                  </a:cubicBezTo>
                  <a:close/>
                  <a:moveTo>
                    <a:pt x="365253" y="190230"/>
                  </a:moveTo>
                  <a:cubicBezTo>
                    <a:pt x="365253" y="235646"/>
                    <a:pt x="347867" y="277108"/>
                    <a:pt x="319381" y="308230"/>
                  </a:cubicBezTo>
                  <a:lnTo>
                    <a:pt x="72229" y="61079"/>
                  </a:lnTo>
                  <a:cubicBezTo>
                    <a:pt x="103352" y="32592"/>
                    <a:pt x="144814" y="15206"/>
                    <a:pt x="190230" y="15206"/>
                  </a:cubicBezTo>
                  <a:cubicBezTo>
                    <a:pt x="286738" y="15206"/>
                    <a:pt x="365253" y="93721"/>
                    <a:pt x="365253" y="190230"/>
                  </a:cubicBezTo>
                  <a:close/>
                  <a:moveTo>
                    <a:pt x="15206" y="190230"/>
                  </a:moveTo>
                  <a:cubicBezTo>
                    <a:pt x="15206" y="144611"/>
                    <a:pt x="32795" y="102997"/>
                    <a:pt x="61484" y="71824"/>
                  </a:cubicBezTo>
                  <a:lnTo>
                    <a:pt x="308686" y="319026"/>
                  </a:lnTo>
                  <a:cubicBezTo>
                    <a:pt x="277513" y="347716"/>
                    <a:pt x="235899" y="365304"/>
                    <a:pt x="190280" y="365304"/>
                  </a:cubicBezTo>
                  <a:cubicBezTo>
                    <a:pt x="93772" y="365304"/>
                    <a:pt x="15257" y="286789"/>
                    <a:pt x="15257" y="190281"/>
                  </a:cubicBezTo>
                  <a:close/>
                </a:path>
              </a:pathLst>
            </a:custGeom>
            <a:solidFill>
              <a:srgbClr val="D24723"/>
            </a:solidFill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  <p:grpSp>
        <p:nvGrpSpPr>
          <p:cNvPr id="962" name="Grupp 961">
            <a:extLst>
              <a:ext uri="{FF2B5EF4-FFF2-40B4-BE49-F238E27FC236}">
                <a16:creationId xmlns:a16="http://schemas.microsoft.com/office/drawing/2014/main" id="{B1D16565-2F9B-172D-1B66-8839BB133D4C}"/>
              </a:ext>
            </a:extLst>
          </p:cNvPr>
          <p:cNvGrpSpPr/>
          <p:nvPr/>
        </p:nvGrpSpPr>
        <p:grpSpPr>
          <a:xfrm>
            <a:off x="4301605" y="2617113"/>
            <a:ext cx="532973" cy="532974"/>
            <a:chOff x="4301605" y="2617113"/>
            <a:chExt cx="532973" cy="532974"/>
          </a:xfrm>
        </p:grpSpPr>
        <p:sp>
          <p:nvSpPr>
            <p:cNvPr id="994" name="Frihandsfigur: Form 993">
              <a:extLst>
                <a:ext uri="{FF2B5EF4-FFF2-40B4-BE49-F238E27FC236}">
                  <a16:creationId xmlns:a16="http://schemas.microsoft.com/office/drawing/2014/main" id="{F0F8D65E-1304-F978-1D79-8022A0590834}"/>
                </a:ext>
              </a:extLst>
            </p:cNvPr>
            <p:cNvSpPr/>
            <p:nvPr/>
          </p:nvSpPr>
          <p:spPr>
            <a:xfrm>
              <a:off x="4464138" y="2710131"/>
              <a:ext cx="207765" cy="346937"/>
            </a:xfrm>
            <a:custGeom>
              <a:avLst/>
              <a:gdLst>
                <a:gd name="connsiteX0" fmla="*/ 148261 w 148311"/>
                <a:gd name="connsiteY0" fmla="*/ 82316 h 247658"/>
                <a:gd name="connsiteX1" fmla="*/ 148311 w 148311"/>
                <a:gd name="connsiteY1" fmla="*/ 81556 h 247658"/>
                <a:gd name="connsiteX2" fmla="*/ 148311 w 148311"/>
                <a:gd name="connsiteY2" fmla="*/ 74156 h 247658"/>
                <a:gd name="connsiteX3" fmla="*/ 114402 w 148311"/>
                <a:gd name="connsiteY3" fmla="*/ 33910 h 247658"/>
                <a:gd name="connsiteX4" fmla="*/ 74156 w 148311"/>
                <a:gd name="connsiteY4" fmla="*/ 0 h 247658"/>
                <a:gd name="connsiteX5" fmla="*/ 33910 w 148311"/>
                <a:gd name="connsiteY5" fmla="*/ 33910 h 247658"/>
                <a:gd name="connsiteX6" fmla="*/ 0 w 148311"/>
                <a:gd name="connsiteY6" fmla="*/ 74156 h 247658"/>
                <a:gd name="connsiteX7" fmla="*/ 0 w 148311"/>
                <a:gd name="connsiteY7" fmla="*/ 81556 h 247658"/>
                <a:gd name="connsiteX8" fmla="*/ 51 w 148311"/>
                <a:gd name="connsiteY8" fmla="*/ 82316 h 247658"/>
                <a:gd name="connsiteX9" fmla="*/ 101 w 148311"/>
                <a:gd name="connsiteY9" fmla="*/ 82874 h 247658"/>
                <a:gd name="connsiteX10" fmla="*/ 558 w 148311"/>
                <a:gd name="connsiteY10" fmla="*/ 84546 h 247658"/>
                <a:gd name="connsiteX11" fmla="*/ 67111 w 148311"/>
                <a:gd name="connsiteY11" fmla="*/ 242995 h 247658"/>
                <a:gd name="connsiteX12" fmla="*/ 74105 w 148311"/>
                <a:gd name="connsiteY12" fmla="*/ 247658 h 247658"/>
                <a:gd name="connsiteX13" fmla="*/ 81100 w 148311"/>
                <a:gd name="connsiteY13" fmla="*/ 242995 h 247658"/>
                <a:gd name="connsiteX14" fmla="*/ 147652 w 148311"/>
                <a:gd name="connsiteY14" fmla="*/ 84546 h 247658"/>
                <a:gd name="connsiteX15" fmla="*/ 148109 w 148311"/>
                <a:gd name="connsiteY15" fmla="*/ 82874 h 247658"/>
                <a:gd name="connsiteX16" fmla="*/ 148160 w 148311"/>
                <a:gd name="connsiteY16" fmla="*/ 82316 h 247658"/>
                <a:gd name="connsiteX17" fmla="*/ 133105 w 148311"/>
                <a:gd name="connsiteY17" fmla="*/ 73953 h 247658"/>
                <a:gd name="connsiteX18" fmla="*/ 81809 w 148311"/>
                <a:gd name="connsiteY18" fmla="*/ 73953 h 247658"/>
                <a:gd name="connsiteX19" fmla="*/ 107458 w 148311"/>
                <a:gd name="connsiteY19" fmla="*/ 48508 h 247658"/>
                <a:gd name="connsiteX20" fmla="*/ 133105 w 148311"/>
                <a:gd name="connsiteY20" fmla="*/ 73953 h 247658"/>
                <a:gd name="connsiteX21" fmla="*/ 74206 w 148311"/>
                <a:gd name="connsiteY21" fmla="*/ 15257 h 247658"/>
                <a:gd name="connsiteX22" fmla="*/ 98891 w 148311"/>
                <a:gd name="connsiteY22" fmla="*/ 34265 h 247658"/>
                <a:gd name="connsiteX23" fmla="*/ 74206 w 148311"/>
                <a:gd name="connsiteY23" fmla="*/ 50535 h 247658"/>
                <a:gd name="connsiteX24" fmla="*/ 49522 w 148311"/>
                <a:gd name="connsiteY24" fmla="*/ 34265 h 247658"/>
                <a:gd name="connsiteX25" fmla="*/ 74206 w 148311"/>
                <a:gd name="connsiteY25" fmla="*/ 15257 h 247658"/>
                <a:gd name="connsiteX26" fmla="*/ 40905 w 148311"/>
                <a:gd name="connsiteY26" fmla="*/ 48508 h 247658"/>
                <a:gd name="connsiteX27" fmla="*/ 66553 w 148311"/>
                <a:gd name="connsiteY27" fmla="*/ 73953 h 247658"/>
                <a:gd name="connsiteX28" fmla="*/ 15257 w 148311"/>
                <a:gd name="connsiteY28" fmla="*/ 73953 h 247658"/>
                <a:gd name="connsiteX29" fmla="*/ 40905 w 148311"/>
                <a:gd name="connsiteY29" fmla="*/ 48508 h 247658"/>
                <a:gd name="connsiteX30" fmla="*/ 74206 w 148311"/>
                <a:gd name="connsiteY30" fmla="*/ 220389 h 247658"/>
                <a:gd name="connsiteX31" fmla="*/ 19109 w 148311"/>
                <a:gd name="connsiteY31" fmla="*/ 89159 h 247658"/>
                <a:gd name="connsiteX32" fmla="*/ 129304 w 148311"/>
                <a:gd name="connsiteY32" fmla="*/ 89159 h 247658"/>
                <a:gd name="connsiteX33" fmla="*/ 74206 w 148311"/>
                <a:gd name="connsiteY33" fmla="*/ 220389 h 247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48311" h="247658">
                  <a:moveTo>
                    <a:pt x="148261" y="82316"/>
                  </a:moveTo>
                  <a:cubicBezTo>
                    <a:pt x="148261" y="82316"/>
                    <a:pt x="148311" y="81809"/>
                    <a:pt x="148311" y="81556"/>
                  </a:cubicBezTo>
                  <a:lnTo>
                    <a:pt x="148311" y="74156"/>
                  </a:lnTo>
                  <a:cubicBezTo>
                    <a:pt x="148311" y="53982"/>
                    <a:pt x="133612" y="37255"/>
                    <a:pt x="114402" y="33910"/>
                  </a:cubicBezTo>
                  <a:cubicBezTo>
                    <a:pt x="111056" y="14699"/>
                    <a:pt x="94330" y="0"/>
                    <a:pt x="74156" y="0"/>
                  </a:cubicBezTo>
                  <a:cubicBezTo>
                    <a:pt x="53982" y="0"/>
                    <a:pt x="37256" y="14699"/>
                    <a:pt x="33910" y="33910"/>
                  </a:cubicBezTo>
                  <a:cubicBezTo>
                    <a:pt x="14699" y="37255"/>
                    <a:pt x="0" y="53982"/>
                    <a:pt x="0" y="74156"/>
                  </a:cubicBezTo>
                  <a:lnTo>
                    <a:pt x="0" y="81556"/>
                  </a:lnTo>
                  <a:cubicBezTo>
                    <a:pt x="0" y="81809"/>
                    <a:pt x="51" y="82063"/>
                    <a:pt x="51" y="82316"/>
                  </a:cubicBezTo>
                  <a:cubicBezTo>
                    <a:pt x="51" y="82519"/>
                    <a:pt x="51" y="82671"/>
                    <a:pt x="101" y="82874"/>
                  </a:cubicBezTo>
                  <a:cubicBezTo>
                    <a:pt x="203" y="83482"/>
                    <a:pt x="355" y="84040"/>
                    <a:pt x="558" y="84546"/>
                  </a:cubicBezTo>
                  <a:lnTo>
                    <a:pt x="67111" y="242995"/>
                  </a:lnTo>
                  <a:cubicBezTo>
                    <a:pt x="68276" y="245834"/>
                    <a:pt x="71064" y="247658"/>
                    <a:pt x="74105" y="247658"/>
                  </a:cubicBezTo>
                  <a:cubicBezTo>
                    <a:pt x="77147" y="247658"/>
                    <a:pt x="79934" y="245834"/>
                    <a:pt x="81100" y="242995"/>
                  </a:cubicBezTo>
                  <a:lnTo>
                    <a:pt x="147652" y="84546"/>
                  </a:lnTo>
                  <a:cubicBezTo>
                    <a:pt x="147855" y="84040"/>
                    <a:pt x="148007" y="83432"/>
                    <a:pt x="148109" y="82874"/>
                  </a:cubicBezTo>
                  <a:cubicBezTo>
                    <a:pt x="148109" y="82671"/>
                    <a:pt x="148109" y="82519"/>
                    <a:pt x="148160" y="82316"/>
                  </a:cubicBezTo>
                  <a:close/>
                  <a:moveTo>
                    <a:pt x="133105" y="73953"/>
                  </a:moveTo>
                  <a:lnTo>
                    <a:pt x="81809" y="73953"/>
                  </a:lnTo>
                  <a:cubicBezTo>
                    <a:pt x="81911" y="59913"/>
                    <a:pt x="93366" y="48508"/>
                    <a:pt x="107458" y="48508"/>
                  </a:cubicBezTo>
                  <a:cubicBezTo>
                    <a:pt x="121549" y="48508"/>
                    <a:pt x="133004" y="59913"/>
                    <a:pt x="133105" y="73953"/>
                  </a:cubicBezTo>
                  <a:close/>
                  <a:moveTo>
                    <a:pt x="74206" y="15257"/>
                  </a:moveTo>
                  <a:cubicBezTo>
                    <a:pt x="86017" y="15257"/>
                    <a:pt x="95901" y="23367"/>
                    <a:pt x="98891" y="34265"/>
                  </a:cubicBezTo>
                  <a:cubicBezTo>
                    <a:pt x="88754" y="36444"/>
                    <a:pt x="80036" y="42375"/>
                    <a:pt x="74206" y="50535"/>
                  </a:cubicBezTo>
                  <a:cubicBezTo>
                    <a:pt x="68378" y="42375"/>
                    <a:pt x="59659" y="36393"/>
                    <a:pt x="49522" y="34265"/>
                  </a:cubicBezTo>
                  <a:cubicBezTo>
                    <a:pt x="52462" y="23367"/>
                    <a:pt x="62346" y="15257"/>
                    <a:pt x="74206" y="15257"/>
                  </a:cubicBezTo>
                  <a:close/>
                  <a:moveTo>
                    <a:pt x="40905" y="48508"/>
                  </a:moveTo>
                  <a:cubicBezTo>
                    <a:pt x="54996" y="48508"/>
                    <a:pt x="66452" y="59913"/>
                    <a:pt x="66553" y="73953"/>
                  </a:cubicBezTo>
                  <a:lnTo>
                    <a:pt x="15257" y="73953"/>
                  </a:lnTo>
                  <a:cubicBezTo>
                    <a:pt x="15358" y="59913"/>
                    <a:pt x="26814" y="48508"/>
                    <a:pt x="40905" y="48508"/>
                  </a:cubicBezTo>
                  <a:close/>
                  <a:moveTo>
                    <a:pt x="74206" y="220389"/>
                  </a:moveTo>
                  <a:lnTo>
                    <a:pt x="19109" y="89159"/>
                  </a:lnTo>
                  <a:lnTo>
                    <a:pt x="129304" y="89159"/>
                  </a:lnTo>
                  <a:lnTo>
                    <a:pt x="74206" y="220389"/>
                  </a:lnTo>
                  <a:close/>
                </a:path>
              </a:pathLst>
            </a:custGeom>
            <a:solidFill>
              <a:schemeClr val="bg1"/>
            </a:solidFill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995" name="Frihandsfigur: Form 994">
              <a:extLst>
                <a:ext uri="{FF2B5EF4-FFF2-40B4-BE49-F238E27FC236}">
                  <a16:creationId xmlns:a16="http://schemas.microsoft.com/office/drawing/2014/main" id="{B3956283-4D0A-7C78-ABB2-217C68DA7E9B}"/>
                </a:ext>
              </a:extLst>
            </p:cNvPr>
            <p:cNvSpPr/>
            <p:nvPr/>
          </p:nvSpPr>
          <p:spPr>
            <a:xfrm>
              <a:off x="4301605" y="2617113"/>
              <a:ext cx="532973" cy="532974"/>
            </a:xfrm>
            <a:custGeom>
              <a:avLst/>
              <a:gdLst>
                <a:gd name="connsiteX0" fmla="*/ 190229 w 380458"/>
                <a:gd name="connsiteY0" fmla="*/ 0 h 380459"/>
                <a:gd name="connsiteX1" fmla="*/ 0 w 380458"/>
                <a:gd name="connsiteY1" fmla="*/ 190230 h 380459"/>
                <a:gd name="connsiteX2" fmla="*/ 190229 w 380458"/>
                <a:gd name="connsiteY2" fmla="*/ 380460 h 380459"/>
                <a:gd name="connsiteX3" fmla="*/ 380459 w 380458"/>
                <a:gd name="connsiteY3" fmla="*/ 190230 h 380459"/>
                <a:gd name="connsiteX4" fmla="*/ 190229 w 380458"/>
                <a:gd name="connsiteY4" fmla="*/ 0 h 380459"/>
                <a:gd name="connsiteX5" fmla="*/ 365253 w 380458"/>
                <a:gd name="connsiteY5" fmla="*/ 190230 h 380459"/>
                <a:gd name="connsiteX6" fmla="*/ 319380 w 380458"/>
                <a:gd name="connsiteY6" fmla="*/ 308230 h 380459"/>
                <a:gd name="connsiteX7" fmla="*/ 72229 w 380458"/>
                <a:gd name="connsiteY7" fmla="*/ 61079 h 380459"/>
                <a:gd name="connsiteX8" fmla="*/ 190229 w 380458"/>
                <a:gd name="connsiteY8" fmla="*/ 15206 h 380459"/>
                <a:gd name="connsiteX9" fmla="*/ 365253 w 380458"/>
                <a:gd name="connsiteY9" fmla="*/ 190230 h 380459"/>
                <a:gd name="connsiteX10" fmla="*/ 15206 w 380458"/>
                <a:gd name="connsiteY10" fmla="*/ 190230 h 380459"/>
                <a:gd name="connsiteX11" fmla="*/ 61484 w 380458"/>
                <a:gd name="connsiteY11" fmla="*/ 71824 h 380459"/>
                <a:gd name="connsiteX12" fmla="*/ 308686 w 380458"/>
                <a:gd name="connsiteY12" fmla="*/ 319026 h 380459"/>
                <a:gd name="connsiteX13" fmla="*/ 190280 w 380458"/>
                <a:gd name="connsiteY13" fmla="*/ 365304 h 380459"/>
                <a:gd name="connsiteX14" fmla="*/ 15256 w 380458"/>
                <a:gd name="connsiteY14" fmla="*/ 190281 h 380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80458" h="380459">
                  <a:moveTo>
                    <a:pt x="190229" y="0"/>
                  </a:moveTo>
                  <a:cubicBezTo>
                    <a:pt x="85307" y="0"/>
                    <a:pt x="0" y="85358"/>
                    <a:pt x="0" y="190230"/>
                  </a:cubicBezTo>
                  <a:cubicBezTo>
                    <a:pt x="0" y="295102"/>
                    <a:pt x="85357" y="380460"/>
                    <a:pt x="190229" y="380460"/>
                  </a:cubicBezTo>
                  <a:cubicBezTo>
                    <a:pt x="295102" y="380460"/>
                    <a:pt x="380459" y="295102"/>
                    <a:pt x="380459" y="190230"/>
                  </a:cubicBezTo>
                  <a:cubicBezTo>
                    <a:pt x="380459" y="85358"/>
                    <a:pt x="295102" y="0"/>
                    <a:pt x="190229" y="0"/>
                  </a:cubicBezTo>
                  <a:close/>
                  <a:moveTo>
                    <a:pt x="365253" y="190230"/>
                  </a:moveTo>
                  <a:cubicBezTo>
                    <a:pt x="365253" y="235646"/>
                    <a:pt x="347867" y="277108"/>
                    <a:pt x="319380" y="308230"/>
                  </a:cubicBezTo>
                  <a:lnTo>
                    <a:pt x="72229" y="61079"/>
                  </a:lnTo>
                  <a:cubicBezTo>
                    <a:pt x="103351" y="32592"/>
                    <a:pt x="144814" y="15206"/>
                    <a:pt x="190229" y="15206"/>
                  </a:cubicBezTo>
                  <a:cubicBezTo>
                    <a:pt x="286738" y="15206"/>
                    <a:pt x="365253" y="93721"/>
                    <a:pt x="365253" y="190230"/>
                  </a:cubicBezTo>
                  <a:close/>
                  <a:moveTo>
                    <a:pt x="15206" y="190230"/>
                  </a:moveTo>
                  <a:cubicBezTo>
                    <a:pt x="15206" y="144611"/>
                    <a:pt x="32795" y="102997"/>
                    <a:pt x="61484" y="71824"/>
                  </a:cubicBezTo>
                  <a:lnTo>
                    <a:pt x="308686" y="319026"/>
                  </a:lnTo>
                  <a:cubicBezTo>
                    <a:pt x="277513" y="347716"/>
                    <a:pt x="235899" y="365304"/>
                    <a:pt x="190280" y="365304"/>
                  </a:cubicBezTo>
                  <a:cubicBezTo>
                    <a:pt x="93772" y="365304"/>
                    <a:pt x="15256" y="286789"/>
                    <a:pt x="15256" y="190281"/>
                  </a:cubicBezTo>
                  <a:close/>
                </a:path>
              </a:pathLst>
            </a:custGeom>
            <a:solidFill>
              <a:srgbClr val="D24723"/>
            </a:solidFill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  <p:grpSp>
        <p:nvGrpSpPr>
          <p:cNvPr id="997" name="Grupp 996">
            <a:extLst>
              <a:ext uri="{FF2B5EF4-FFF2-40B4-BE49-F238E27FC236}">
                <a16:creationId xmlns:a16="http://schemas.microsoft.com/office/drawing/2014/main" id="{625B2E88-8371-CC56-8CD3-FD915CFB0C91}"/>
              </a:ext>
            </a:extLst>
          </p:cNvPr>
          <p:cNvGrpSpPr/>
          <p:nvPr/>
        </p:nvGrpSpPr>
        <p:grpSpPr>
          <a:xfrm>
            <a:off x="3326586" y="2617113"/>
            <a:ext cx="532974" cy="532974"/>
            <a:chOff x="3326586" y="2617113"/>
            <a:chExt cx="532974" cy="532974"/>
          </a:xfrm>
        </p:grpSpPr>
        <p:sp>
          <p:nvSpPr>
            <p:cNvPr id="969" name="Frihandsfigur: Form 968">
              <a:extLst>
                <a:ext uri="{FF2B5EF4-FFF2-40B4-BE49-F238E27FC236}">
                  <a16:creationId xmlns:a16="http://schemas.microsoft.com/office/drawing/2014/main" id="{C61C7208-233B-D6C6-6D27-9AFF0D897C3E}"/>
                </a:ext>
              </a:extLst>
            </p:cNvPr>
            <p:cNvSpPr/>
            <p:nvPr/>
          </p:nvSpPr>
          <p:spPr>
            <a:xfrm>
              <a:off x="3386515" y="2747409"/>
              <a:ext cx="413186" cy="244687"/>
            </a:xfrm>
            <a:custGeom>
              <a:avLst/>
              <a:gdLst>
                <a:gd name="connsiteX0" fmla="*/ 241677 w 294949"/>
                <a:gd name="connsiteY0" fmla="*/ 68175 h 174668"/>
                <a:gd name="connsiteX1" fmla="*/ 232401 w 294949"/>
                <a:gd name="connsiteY1" fmla="*/ 69036 h 174668"/>
                <a:gd name="connsiteX2" fmla="*/ 211366 w 294949"/>
                <a:gd name="connsiteY2" fmla="*/ 5221 h 174668"/>
                <a:gd name="connsiteX3" fmla="*/ 204169 w 294949"/>
                <a:gd name="connsiteY3" fmla="*/ 0 h 174668"/>
                <a:gd name="connsiteX4" fmla="*/ 183488 w 294949"/>
                <a:gd name="connsiteY4" fmla="*/ 0 h 174668"/>
                <a:gd name="connsiteX5" fmla="*/ 175885 w 294949"/>
                <a:gd name="connsiteY5" fmla="*/ 7603 h 174668"/>
                <a:gd name="connsiteX6" fmla="*/ 183488 w 294949"/>
                <a:gd name="connsiteY6" fmla="*/ 15206 h 174668"/>
                <a:gd name="connsiteX7" fmla="*/ 198695 w 294949"/>
                <a:gd name="connsiteY7" fmla="*/ 15206 h 174668"/>
                <a:gd name="connsiteX8" fmla="*/ 203510 w 294949"/>
                <a:gd name="connsiteY8" fmla="*/ 29753 h 174668"/>
                <a:gd name="connsiteX9" fmla="*/ 117848 w 294949"/>
                <a:gd name="connsiteY9" fmla="*/ 29753 h 174668"/>
                <a:gd name="connsiteX10" fmla="*/ 115618 w 294949"/>
                <a:gd name="connsiteY10" fmla="*/ 24482 h 174668"/>
                <a:gd name="connsiteX11" fmla="*/ 118456 w 294949"/>
                <a:gd name="connsiteY11" fmla="*/ 24482 h 174668"/>
                <a:gd name="connsiteX12" fmla="*/ 126059 w 294949"/>
                <a:gd name="connsiteY12" fmla="*/ 16879 h 174668"/>
                <a:gd name="connsiteX13" fmla="*/ 118456 w 294949"/>
                <a:gd name="connsiteY13" fmla="*/ 9276 h 174668"/>
                <a:gd name="connsiteX14" fmla="*/ 104112 w 294949"/>
                <a:gd name="connsiteY14" fmla="*/ 9276 h 174668"/>
                <a:gd name="connsiteX15" fmla="*/ 104112 w 294949"/>
                <a:gd name="connsiteY15" fmla="*/ 9276 h 174668"/>
                <a:gd name="connsiteX16" fmla="*/ 95444 w 294949"/>
                <a:gd name="connsiteY16" fmla="*/ 9276 h 174668"/>
                <a:gd name="connsiteX17" fmla="*/ 87841 w 294949"/>
                <a:gd name="connsiteY17" fmla="*/ 16879 h 174668"/>
                <a:gd name="connsiteX18" fmla="*/ 95444 w 294949"/>
                <a:gd name="connsiteY18" fmla="*/ 24482 h 174668"/>
                <a:gd name="connsiteX19" fmla="*/ 99144 w 294949"/>
                <a:gd name="connsiteY19" fmla="*/ 24482 h 174668"/>
                <a:gd name="connsiteX20" fmla="*/ 104213 w 294949"/>
                <a:gd name="connsiteY20" fmla="*/ 36393 h 174668"/>
                <a:gd name="connsiteX21" fmla="*/ 77501 w 294949"/>
                <a:gd name="connsiteY21" fmla="*/ 74054 h 174668"/>
                <a:gd name="connsiteX22" fmla="*/ 53222 w 294949"/>
                <a:gd name="connsiteY22" fmla="*/ 68175 h 174668"/>
                <a:gd name="connsiteX23" fmla="*/ 0 w 294949"/>
                <a:gd name="connsiteY23" fmla="*/ 121447 h 174668"/>
                <a:gd name="connsiteX24" fmla="*/ 53222 w 294949"/>
                <a:gd name="connsiteY24" fmla="*/ 174669 h 174668"/>
                <a:gd name="connsiteX25" fmla="*/ 105886 w 294949"/>
                <a:gd name="connsiteY25" fmla="*/ 129050 h 174668"/>
                <a:gd name="connsiteX26" fmla="*/ 148717 w 294949"/>
                <a:gd name="connsiteY26" fmla="*/ 129050 h 174668"/>
                <a:gd name="connsiteX27" fmla="*/ 148717 w 294949"/>
                <a:gd name="connsiteY27" fmla="*/ 129050 h 174668"/>
                <a:gd name="connsiteX28" fmla="*/ 148717 w 294949"/>
                <a:gd name="connsiteY28" fmla="*/ 129050 h 174668"/>
                <a:gd name="connsiteX29" fmla="*/ 150339 w 294949"/>
                <a:gd name="connsiteY29" fmla="*/ 128847 h 174668"/>
                <a:gd name="connsiteX30" fmla="*/ 150846 w 294949"/>
                <a:gd name="connsiteY30" fmla="*/ 128695 h 174668"/>
                <a:gd name="connsiteX31" fmla="*/ 151657 w 294949"/>
                <a:gd name="connsiteY31" fmla="*/ 128442 h 174668"/>
                <a:gd name="connsiteX32" fmla="*/ 151859 w 294949"/>
                <a:gd name="connsiteY32" fmla="*/ 128340 h 174668"/>
                <a:gd name="connsiteX33" fmla="*/ 152417 w 294949"/>
                <a:gd name="connsiteY33" fmla="*/ 128036 h 174668"/>
                <a:gd name="connsiteX34" fmla="*/ 153279 w 294949"/>
                <a:gd name="connsiteY34" fmla="*/ 127479 h 174668"/>
                <a:gd name="connsiteX35" fmla="*/ 153735 w 294949"/>
                <a:gd name="connsiteY35" fmla="*/ 127073 h 174668"/>
                <a:gd name="connsiteX36" fmla="*/ 154445 w 294949"/>
                <a:gd name="connsiteY36" fmla="*/ 126313 h 174668"/>
                <a:gd name="connsiteX37" fmla="*/ 154698 w 294949"/>
                <a:gd name="connsiteY37" fmla="*/ 126059 h 174668"/>
                <a:gd name="connsiteX38" fmla="*/ 211265 w 294949"/>
                <a:gd name="connsiteY38" fmla="*/ 53272 h 174668"/>
                <a:gd name="connsiteX39" fmla="*/ 218006 w 294949"/>
                <a:gd name="connsiteY39" fmla="*/ 73801 h 174668"/>
                <a:gd name="connsiteX40" fmla="*/ 188456 w 294949"/>
                <a:gd name="connsiteY40" fmla="*/ 121396 h 174668"/>
                <a:gd name="connsiteX41" fmla="*/ 241728 w 294949"/>
                <a:gd name="connsiteY41" fmla="*/ 174618 h 174668"/>
                <a:gd name="connsiteX42" fmla="*/ 294950 w 294949"/>
                <a:gd name="connsiteY42" fmla="*/ 121396 h 174668"/>
                <a:gd name="connsiteX43" fmla="*/ 241728 w 294949"/>
                <a:gd name="connsiteY43" fmla="*/ 68124 h 174668"/>
                <a:gd name="connsiteX44" fmla="*/ 111157 w 294949"/>
                <a:gd name="connsiteY44" fmla="*/ 52867 h 174668"/>
                <a:gd name="connsiteX45" fmla="*/ 137160 w 294949"/>
                <a:gd name="connsiteY45" fmla="*/ 113844 h 174668"/>
                <a:gd name="connsiteX46" fmla="*/ 105835 w 294949"/>
                <a:gd name="connsiteY46" fmla="*/ 113844 h 174668"/>
                <a:gd name="connsiteX47" fmla="*/ 89818 w 294949"/>
                <a:gd name="connsiteY47" fmla="*/ 82924 h 174668"/>
                <a:gd name="connsiteX48" fmla="*/ 111107 w 294949"/>
                <a:gd name="connsiteY48" fmla="*/ 52867 h 174668"/>
                <a:gd name="connsiteX49" fmla="*/ 80948 w 294949"/>
                <a:gd name="connsiteY49" fmla="*/ 95444 h 174668"/>
                <a:gd name="connsiteX50" fmla="*/ 90477 w 294949"/>
                <a:gd name="connsiteY50" fmla="*/ 113793 h 174668"/>
                <a:gd name="connsiteX51" fmla="*/ 67921 w 294949"/>
                <a:gd name="connsiteY51" fmla="*/ 113793 h 174668"/>
                <a:gd name="connsiteX52" fmla="*/ 80948 w 294949"/>
                <a:gd name="connsiteY52" fmla="*/ 95444 h 174668"/>
                <a:gd name="connsiteX53" fmla="*/ 53222 w 294949"/>
                <a:gd name="connsiteY53" fmla="*/ 159463 h 174668"/>
                <a:gd name="connsiteX54" fmla="*/ 15206 w 294949"/>
                <a:gd name="connsiteY54" fmla="*/ 121447 h 174668"/>
                <a:gd name="connsiteX55" fmla="*/ 53222 w 294949"/>
                <a:gd name="connsiteY55" fmla="*/ 83381 h 174668"/>
                <a:gd name="connsiteX56" fmla="*/ 68580 w 294949"/>
                <a:gd name="connsiteY56" fmla="*/ 86625 h 174668"/>
                <a:gd name="connsiteX57" fmla="*/ 47038 w 294949"/>
                <a:gd name="connsiteY57" fmla="*/ 116987 h 174668"/>
                <a:gd name="connsiteX58" fmla="*/ 46480 w 294949"/>
                <a:gd name="connsiteY58" fmla="*/ 124894 h 174668"/>
                <a:gd name="connsiteX59" fmla="*/ 53222 w 294949"/>
                <a:gd name="connsiteY59" fmla="*/ 128999 h 174668"/>
                <a:gd name="connsiteX60" fmla="*/ 90477 w 294949"/>
                <a:gd name="connsiteY60" fmla="*/ 128999 h 174668"/>
                <a:gd name="connsiteX61" fmla="*/ 53222 w 294949"/>
                <a:gd name="connsiteY61" fmla="*/ 159412 h 174668"/>
                <a:gd name="connsiteX62" fmla="*/ 150592 w 294949"/>
                <a:gd name="connsiteY62" fmla="*/ 106545 h 174668"/>
                <a:gd name="connsiteX63" fmla="*/ 124336 w 294949"/>
                <a:gd name="connsiteY63" fmla="*/ 44960 h 174668"/>
                <a:gd name="connsiteX64" fmla="*/ 198492 w 294949"/>
                <a:gd name="connsiteY64" fmla="*/ 44960 h 174668"/>
                <a:gd name="connsiteX65" fmla="*/ 150643 w 294949"/>
                <a:gd name="connsiteY65" fmla="*/ 106545 h 174668"/>
                <a:gd name="connsiteX66" fmla="*/ 241677 w 294949"/>
                <a:gd name="connsiteY66" fmla="*/ 159463 h 174668"/>
                <a:gd name="connsiteX67" fmla="*/ 203611 w 294949"/>
                <a:gd name="connsiteY67" fmla="*/ 121447 h 174668"/>
                <a:gd name="connsiteX68" fmla="*/ 222771 w 294949"/>
                <a:gd name="connsiteY68" fmla="*/ 88450 h 174668"/>
                <a:gd name="connsiteX69" fmla="*/ 234429 w 294949"/>
                <a:gd name="connsiteY69" fmla="*/ 123829 h 174668"/>
                <a:gd name="connsiteX70" fmla="*/ 241627 w 294949"/>
                <a:gd name="connsiteY70" fmla="*/ 129050 h 174668"/>
                <a:gd name="connsiteX71" fmla="*/ 244009 w 294949"/>
                <a:gd name="connsiteY71" fmla="*/ 128645 h 174668"/>
                <a:gd name="connsiteX72" fmla="*/ 248875 w 294949"/>
                <a:gd name="connsiteY72" fmla="*/ 119065 h 174668"/>
                <a:gd name="connsiteX73" fmla="*/ 237217 w 294949"/>
                <a:gd name="connsiteY73" fmla="*/ 83685 h 174668"/>
                <a:gd name="connsiteX74" fmla="*/ 241677 w 294949"/>
                <a:gd name="connsiteY74" fmla="*/ 83381 h 174668"/>
                <a:gd name="connsiteX75" fmla="*/ 279693 w 294949"/>
                <a:gd name="connsiteY75" fmla="*/ 121447 h 174668"/>
                <a:gd name="connsiteX76" fmla="*/ 241677 w 294949"/>
                <a:gd name="connsiteY76" fmla="*/ 159463 h 174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294949" h="174668">
                  <a:moveTo>
                    <a:pt x="241677" y="68175"/>
                  </a:moveTo>
                  <a:cubicBezTo>
                    <a:pt x="238535" y="68175"/>
                    <a:pt x="235443" y="68479"/>
                    <a:pt x="232401" y="69036"/>
                  </a:cubicBezTo>
                  <a:lnTo>
                    <a:pt x="211366" y="5221"/>
                  </a:lnTo>
                  <a:cubicBezTo>
                    <a:pt x="210353" y="2129"/>
                    <a:pt x="207413" y="0"/>
                    <a:pt x="204169" y="0"/>
                  </a:cubicBezTo>
                  <a:lnTo>
                    <a:pt x="183488" y="0"/>
                  </a:lnTo>
                  <a:cubicBezTo>
                    <a:pt x="179281" y="0"/>
                    <a:pt x="175885" y="3396"/>
                    <a:pt x="175885" y="7603"/>
                  </a:cubicBezTo>
                  <a:cubicBezTo>
                    <a:pt x="175885" y="11810"/>
                    <a:pt x="179281" y="15206"/>
                    <a:pt x="183488" y="15206"/>
                  </a:cubicBezTo>
                  <a:lnTo>
                    <a:pt x="198695" y="15206"/>
                  </a:lnTo>
                  <a:lnTo>
                    <a:pt x="203510" y="29753"/>
                  </a:lnTo>
                  <a:lnTo>
                    <a:pt x="117848" y="29753"/>
                  </a:lnTo>
                  <a:lnTo>
                    <a:pt x="115618" y="24482"/>
                  </a:lnTo>
                  <a:lnTo>
                    <a:pt x="118456" y="24482"/>
                  </a:lnTo>
                  <a:cubicBezTo>
                    <a:pt x="122663" y="24482"/>
                    <a:pt x="126059" y="21086"/>
                    <a:pt x="126059" y="16879"/>
                  </a:cubicBezTo>
                  <a:cubicBezTo>
                    <a:pt x="126059" y="12672"/>
                    <a:pt x="122663" y="9276"/>
                    <a:pt x="118456" y="9276"/>
                  </a:cubicBezTo>
                  <a:lnTo>
                    <a:pt x="104112" y="9276"/>
                  </a:lnTo>
                  <a:cubicBezTo>
                    <a:pt x="104112" y="9276"/>
                    <a:pt x="104112" y="9276"/>
                    <a:pt x="104112" y="9276"/>
                  </a:cubicBezTo>
                  <a:lnTo>
                    <a:pt x="95444" y="9276"/>
                  </a:lnTo>
                  <a:cubicBezTo>
                    <a:pt x="91237" y="9276"/>
                    <a:pt x="87841" y="12672"/>
                    <a:pt x="87841" y="16879"/>
                  </a:cubicBezTo>
                  <a:cubicBezTo>
                    <a:pt x="87841" y="21086"/>
                    <a:pt x="91237" y="24482"/>
                    <a:pt x="95444" y="24482"/>
                  </a:cubicBezTo>
                  <a:lnTo>
                    <a:pt x="99144" y="24482"/>
                  </a:lnTo>
                  <a:lnTo>
                    <a:pt x="104213" y="36393"/>
                  </a:lnTo>
                  <a:lnTo>
                    <a:pt x="77501" y="74054"/>
                  </a:lnTo>
                  <a:cubicBezTo>
                    <a:pt x="70202" y="70303"/>
                    <a:pt x="61991" y="68175"/>
                    <a:pt x="53222" y="68175"/>
                  </a:cubicBezTo>
                  <a:cubicBezTo>
                    <a:pt x="23874" y="68175"/>
                    <a:pt x="0" y="92048"/>
                    <a:pt x="0" y="121447"/>
                  </a:cubicBezTo>
                  <a:cubicBezTo>
                    <a:pt x="0" y="150846"/>
                    <a:pt x="23874" y="174669"/>
                    <a:pt x="53222" y="174669"/>
                  </a:cubicBezTo>
                  <a:cubicBezTo>
                    <a:pt x="79985" y="174669"/>
                    <a:pt x="102135" y="154799"/>
                    <a:pt x="105886" y="129050"/>
                  </a:cubicBezTo>
                  <a:lnTo>
                    <a:pt x="148717" y="129050"/>
                  </a:lnTo>
                  <a:cubicBezTo>
                    <a:pt x="148717" y="129050"/>
                    <a:pt x="148717" y="129050"/>
                    <a:pt x="148717" y="129050"/>
                  </a:cubicBezTo>
                  <a:cubicBezTo>
                    <a:pt x="148717" y="129050"/>
                    <a:pt x="148717" y="129050"/>
                    <a:pt x="148717" y="129050"/>
                  </a:cubicBezTo>
                  <a:cubicBezTo>
                    <a:pt x="149274" y="129050"/>
                    <a:pt x="149781" y="128999"/>
                    <a:pt x="150339" y="128847"/>
                  </a:cubicBezTo>
                  <a:cubicBezTo>
                    <a:pt x="150542" y="128847"/>
                    <a:pt x="150693" y="128746"/>
                    <a:pt x="150846" y="128695"/>
                  </a:cubicBezTo>
                  <a:cubicBezTo>
                    <a:pt x="151099" y="128594"/>
                    <a:pt x="151403" y="128543"/>
                    <a:pt x="151657" y="128442"/>
                  </a:cubicBezTo>
                  <a:cubicBezTo>
                    <a:pt x="151707" y="128442"/>
                    <a:pt x="151758" y="128391"/>
                    <a:pt x="151859" y="128340"/>
                  </a:cubicBezTo>
                  <a:cubicBezTo>
                    <a:pt x="152062" y="128239"/>
                    <a:pt x="152214" y="128137"/>
                    <a:pt x="152417" y="128036"/>
                  </a:cubicBezTo>
                  <a:cubicBezTo>
                    <a:pt x="152721" y="127884"/>
                    <a:pt x="153025" y="127681"/>
                    <a:pt x="153279" y="127479"/>
                  </a:cubicBezTo>
                  <a:cubicBezTo>
                    <a:pt x="153431" y="127377"/>
                    <a:pt x="153583" y="127225"/>
                    <a:pt x="153735" y="127073"/>
                  </a:cubicBezTo>
                  <a:cubicBezTo>
                    <a:pt x="153988" y="126820"/>
                    <a:pt x="154242" y="126617"/>
                    <a:pt x="154445" y="126313"/>
                  </a:cubicBezTo>
                  <a:cubicBezTo>
                    <a:pt x="154495" y="126211"/>
                    <a:pt x="154596" y="126161"/>
                    <a:pt x="154698" y="126059"/>
                  </a:cubicBezTo>
                  <a:lnTo>
                    <a:pt x="211265" y="53272"/>
                  </a:lnTo>
                  <a:lnTo>
                    <a:pt x="218006" y="73801"/>
                  </a:lnTo>
                  <a:cubicBezTo>
                    <a:pt x="200519" y="82519"/>
                    <a:pt x="188456" y="100564"/>
                    <a:pt x="188456" y="121396"/>
                  </a:cubicBezTo>
                  <a:cubicBezTo>
                    <a:pt x="188456" y="150744"/>
                    <a:pt x="212329" y="174618"/>
                    <a:pt x="241728" y="174618"/>
                  </a:cubicBezTo>
                  <a:cubicBezTo>
                    <a:pt x="271127" y="174618"/>
                    <a:pt x="294950" y="150744"/>
                    <a:pt x="294950" y="121396"/>
                  </a:cubicBezTo>
                  <a:cubicBezTo>
                    <a:pt x="294950" y="92048"/>
                    <a:pt x="271076" y="68124"/>
                    <a:pt x="241728" y="68124"/>
                  </a:cubicBezTo>
                  <a:close/>
                  <a:moveTo>
                    <a:pt x="111157" y="52867"/>
                  </a:moveTo>
                  <a:lnTo>
                    <a:pt x="137160" y="113844"/>
                  </a:lnTo>
                  <a:lnTo>
                    <a:pt x="105835" y="113844"/>
                  </a:lnTo>
                  <a:cubicBezTo>
                    <a:pt x="104112" y="101730"/>
                    <a:pt x="98283" y="90984"/>
                    <a:pt x="89818" y="82924"/>
                  </a:cubicBezTo>
                  <a:lnTo>
                    <a:pt x="111107" y="52867"/>
                  </a:lnTo>
                  <a:close/>
                  <a:moveTo>
                    <a:pt x="80948" y="95444"/>
                  </a:moveTo>
                  <a:cubicBezTo>
                    <a:pt x="85662" y="100462"/>
                    <a:pt x="89058" y="106798"/>
                    <a:pt x="90477" y="113793"/>
                  </a:cubicBezTo>
                  <a:lnTo>
                    <a:pt x="67921" y="113793"/>
                  </a:lnTo>
                  <a:lnTo>
                    <a:pt x="80948" y="95444"/>
                  </a:lnTo>
                  <a:close/>
                  <a:moveTo>
                    <a:pt x="53222" y="159463"/>
                  </a:moveTo>
                  <a:cubicBezTo>
                    <a:pt x="32237" y="159463"/>
                    <a:pt x="15206" y="142381"/>
                    <a:pt x="15206" y="121447"/>
                  </a:cubicBezTo>
                  <a:cubicBezTo>
                    <a:pt x="15206" y="100513"/>
                    <a:pt x="32288" y="83381"/>
                    <a:pt x="53222" y="83381"/>
                  </a:cubicBezTo>
                  <a:cubicBezTo>
                    <a:pt x="58696" y="83381"/>
                    <a:pt x="63866" y="84546"/>
                    <a:pt x="68580" y="86625"/>
                  </a:cubicBezTo>
                  <a:lnTo>
                    <a:pt x="47038" y="116987"/>
                  </a:lnTo>
                  <a:cubicBezTo>
                    <a:pt x="45416" y="119318"/>
                    <a:pt x="45163" y="122359"/>
                    <a:pt x="46480" y="124894"/>
                  </a:cubicBezTo>
                  <a:cubicBezTo>
                    <a:pt x="47798" y="127428"/>
                    <a:pt x="50383" y="128999"/>
                    <a:pt x="53222" y="128999"/>
                  </a:cubicBezTo>
                  <a:lnTo>
                    <a:pt x="90477" y="128999"/>
                  </a:lnTo>
                  <a:cubicBezTo>
                    <a:pt x="86929" y="146334"/>
                    <a:pt x="71571" y="159412"/>
                    <a:pt x="53222" y="159412"/>
                  </a:cubicBezTo>
                  <a:close/>
                  <a:moveTo>
                    <a:pt x="150592" y="106545"/>
                  </a:moveTo>
                  <a:lnTo>
                    <a:pt x="124336" y="44960"/>
                  </a:lnTo>
                  <a:lnTo>
                    <a:pt x="198492" y="44960"/>
                  </a:lnTo>
                  <a:lnTo>
                    <a:pt x="150643" y="106545"/>
                  </a:lnTo>
                  <a:close/>
                  <a:moveTo>
                    <a:pt x="241677" y="159463"/>
                  </a:moveTo>
                  <a:cubicBezTo>
                    <a:pt x="220693" y="159463"/>
                    <a:pt x="203611" y="142381"/>
                    <a:pt x="203611" y="121447"/>
                  </a:cubicBezTo>
                  <a:cubicBezTo>
                    <a:pt x="203611" y="107356"/>
                    <a:pt x="211366" y="95039"/>
                    <a:pt x="222771" y="88450"/>
                  </a:cubicBezTo>
                  <a:lnTo>
                    <a:pt x="234429" y="123829"/>
                  </a:lnTo>
                  <a:cubicBezTo>
                    <a:pt x="235494" y="127023"/>
                    <a:pt x="238433" y="129050"/>
                    <a:pt x="241627" y="129050"/>
                  </a:cubicBezTo>
                  <a:cubicBezTo>
                    <a:pt x="242438" y="129050"/>
                    <a:pt x="243198" y="128949"/>
                    <a:pt x="244009" y="128645"/>
                  </a:cubicBezTo>
                  <a:cubicBezTo>
                    <a:pt x="248013" y="127327"/>
                    <a:pt x="250142" y="123018"/>
                    <a:pt x="248875" y="119065"/>
                  </a:cubicBezTo>
                  <a:lnTo>
                    <a:pt x="237217" y="83685"/>
                  </a:lnTo>
                  <a:cubicBezTo>
                    <a:pt x="238687" y="83533"/>
                    <a:pt x="240157" y="83381"/>
                    <a:pt x="241677" y="83381"/>
                  </a:cubicBezTo>
                  <a:cubicBezTo>
                    <a:pt x="262662" y="83381"/>
                    <a:pt x="279693" y="100462"/>
                    <a:pt x="279693" y="121447"/>
                  </a:cubicBezTo>
                  <a:cubicBezTo>
                    <a:pt x="279693" y="142431"/>
                    <a:pt x="262611" y="159463"/>
                    <a:pt x="241677" y="159463"/>
                  </a:cubicBezTo>
                  <a:close/>
                </a:path>
              </a:pathLst>
            </a:custGeom>
            <a:solidFill>
              <a:schemeClr val="bg1"/>
            </a:solidFill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996" name="Frihandsfigur: Form 995">
              <a:extLst>
                <a:ext uri="{FF2B5EF4-FFF2-40B4-BE49-F238E27FC236}">
                  <a16:creationId xmlns:a16="http://schemas.microsoft.com/office/drawing/2014/main" id="{19337DB2-81A7-18DE-430E-D5B95B5A2D55}"/>
                </a:ext>
              </a:extLst>
            </p:cNvPr>
            <p:cNvSpPr/>
            <p:nvPr/>
          </p:nvSpPr>
          <p:spPr>
            <a:xfrm>
              <a:off x="3326586" y="2617113"/>
              <a:ext cx="532974" cy="532974"/>
            </a:xfrm>
            <a:custGeom>
              <a:avLst/>
              <a:gdLst>
                <a:gd name="connsiteX0" fmla="*/ 190230 w 380459"/>
                <a:gd name="connsiteY0" fmla="*/ 0 h 380459"/>
                <a:gd name="connsiteX1" fmla="*/ 0 w 380459"/>
                <a:gd name="connsiteY1" fmla="*/ 190230 h 380459"/>
                <a:gd name="connsiteX2" fmla="*/ 190230 w 380459"/>
                <a:gd name="connsiteY2" fmla="*/ 380460 h 380459"/>
                <a:gd name="connsiteX3" fmla="*/ 380459 w 380459"/>
                <a:gd name="connsiteY3" fmla="*/ 190230 h 380459"/>
                <a:gd name="connsiteX4" fmla="*/ 190230 w 380459"/>
                <a:gd name="connsiteY4" fmla="*/ 0 h 380459"/>
                <a:gd name="connsiteX5" fmla="*/ 365253 w 380459"/>
                <a:gd name="connsiteY5" fmla="*/ 190230 h 380459"/>
                <a:gd name="connsiteX6" fmla="*/ 319381 w 380459"/>
                <a:gd name="connsiteY6" fmla="*/ 308230 h 380459"/>
                <a:gd name="connsiteX7" fmla="*/ 72229 w 380459"/>
                <a:gd name="connsiteY7" fmla="*/ 61079 h 380459"/>
                <a:gd name="connsiteX8" fmla="*/ 190230 w 380459"/>
                <a:gd name="connsiteY8" fmla="*/ 15206 h 380459"/>
                <a:gd name="connsiteX9" fmla="*/ 365253 w 380459"/>
                <a:gd name="connsiteY9" fmla="*/ 190230 h 380459"/>
                <a:gd name="connsiteX10" fmla="*/ 15206 w 380459"/>
                <a:gd name="connsiteY10" fmla="*/ 190230 h 380459"/>
                <a:gd name="connsiteX11" fmla="*/ 61484 w 380459"/>
                <a:gd name="connsiteY11" fmla="*/ 71824 h 380459"/>
                <a:gd name="connsiteX12" fmla="*/ 308686 w 380459"/>
                <a:gd name="connsiteY12" fmla="*/ 319026 h 380459"/>
                <a:gd name="connsiteX13" fmla="*/ 190280 w 380459"/>
                <a:gd name="connsiteY13" fmla="*/ 365304 h 380459"/>
                <a:gd name="connsiteX14" fmla="*/ 15257 w 380459"/>
                <a:gd name="connsiteY14" fmla="*/ 190281 h 380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80459" h="380459">
                  <a:moveTo>
                    <a:pt x="190230" y="0"/>
                  </a:moveTo>
                  <a:cubicBezTo>
                    <a:pt x="85307" y="0"/>
                    <a:pt x="0" y="85358"/>
                    <a:pt x="0" y="190230"/>
                  </a:cubicBezTo>
                  <a:cubicBezTo>
                    <a:pt x="0" y="295102"/>
                    <a:pt x="85358" y="380460"/>
                    <a:pt x="190230" y="380460"/>
                  </a:cubicBezTo>
                  <a:cubicBezTo>
                    <a:pt x="295102" y="380460"/>
                    <a:pt x="380459" y="295102"/>
                    <a:pt x="380459" y="190230"/>
                  </a:cubicBezTo>
                  <a:cubicBezTo>
                    <a:pt x="380459" y="85358"/>
                    <a:pt x="295102" y="0"/>
                    <a:pt x="190230" y="0"/>
                  </a:cubicBezTo>
                  <a:close/>
                  <a:moveTo>
                    <a:pt x="365253" y="190230"/>
                  </a:moveTo>
                  <a:cubicBezTo>
                    <a:pt x="365253" y="235646"/>
                    <a:pt x="347867" y="277108"/>
                    <a:pt x="319381" y="308230"/>
                  </a:cubicBezTo>
                  <a:lnTo>
                    <a:pt x="72229" y="61079"/>
                  </a:lnTo>
                  <a:cubicBezTo>
                    <a:pt x="103352" y="32592"/>
                    <a:pt x="144814" y="15206"/>
                    <a:pt x="190230" y="15206"/>
                  </a:cubicBezTo>
                  <a:cubicBezTo>
                    <a:pt x="286738" y="15206"/>
                    <a:pt x="365253" y="93721"/>
                    <a:pt x="365253" y="190230"/>
                  </a:cubicBezTo>
                  <a:close/>
                  <a:moveTo>
                    <a:pt x="15206" y="190230"/>
                  </a:moveTo>
                  <a:cubicBezTo>
                    <a:pt x="15206" y="144611"/>
                    <a:pt x="32795" y="102997"/>
                    <a:pt x="61484" y="71824"/>
                  </a:cubicBezTo>
                  <a:lnTo>
                    <a:pt x="308686" y="319026"/>
                  </a:lnTo>
                  <a:cubicBezTo>
                    <a:pt x="277513" y="347716"/>
                    <a:pt x="235899" y="365304"/>
                    <a:pt x="190280" y="365304"/>
                  </a:cubicBezTo>
                  <a:cubicBezTo>
                    <a:pt x="93772" y="365304"/>
                    <a:pt x="15257" y="286789"/>
                    <a:pt x="15257" y="190281"/>
                  </a:cubicBezTo>
                  <a:close/>
                </a:path>
              </a:pathLst>
            </a:custGeom>
            <a:solidFill>
              <a:srgbClr val="D24723"/>
            </a:solidFill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  <p:grpSp>
        <p:nvGrpSpPr>
          <p:cNvPr id="1022" name="Bild 3">
            <a:extLst>
              <a:ext uri="{FF2B5EF4-FFF2-40B4-BE49-F238E27FC236}">
                <a16:creationId xmlns:a16="http://schemas.microsoft.com/office/drawing/2014/main" id="{86444E4C-172D-9D34-1CF8-6347A4ED4857}"/>
              </a:ext>
            </a:extLst>
          </p:cNvPr>
          <p:cNvGrpSpPr/>
          <p:nvPr/>
        </p:nvGrpSpPr>
        <p:grpSpPr>
          <a:xfrm>
            <a:off x="8200747" y="3764660"/>
            <a:ext cx="550146" cy="476059"/>
            <a:chOff x="644249" y="7389672"/>
            <a:chExt cx="392717" cy="339831"/>
          </a:xfrm>
          <a:solidFill>
            <a:schemeClr val="bg1"/>
          </a:solidFill>
        </p:grpSpPr>
        <p:sp>
          <p:nvSpPr>
            <p:cNvPr id="1023" name="Frihandsfigur: Form 1022">
              <a:extLst>
                <a:ext uri="{FF2B5EF4-FFF2-40B4-BE49-F238E27FC236}">
                  <a16:creationId xmlns:a16="http://schemas.microsoft.com/office/drawing/2014/main" id="{91094B61-8BDF-37E7-5D57-913E99BE10CF}"/>
                </a:ext>
              </a:extLst>
            </p:cNvPr>
            <p:cNvSpPr/>
            <p:nvPr/>
          </p:nvSpPr>
          <p:spPr>
            <a:xfrm>
              <a:off x="644249" y="7389672"/>
              <a:ext cx="392717" cy="339831"/>
            </a:xfrm>
            <a:custGeom>
              <a:avLst/>
              <a:gdLst>
                <a:gd name="connsiteX0" fmla="*/ 387519 w 392717"/>
                <a:gd name="connsiteY0" fmla="*/ 126844 h 339831"/>
                <a:gd name="connsiteX1" fmla="*/ 359692 w 392717"/>
                <a:gd name="connsiteY1" fmla="*/ 118328 h 339831"/>
                <a:gd name="connsiteX2" fmla="*/ 359692 w 392717"/>
                <a:gd name="connsiteY2" fmla="*/ 118328 h 339831"/>
                <a:gd name="connsiteX3" fmla="*/ 359692 w 392717"/>
                <a:gd name="connsiteY3" fmla="*/ 118328 h 339831"/>
                <a:gd name="connsiteX4" fmla="*/ 327252 w 392717"/>
                <a:gd name="connsiteY4" fmla="*/ 108393 h 339831"/>
                <a:gd name="connsiteX5" fmla="*/ 320713 w 392717"/>
                <a:gd name="connsiteY5" fmla="*/ 66069 h 339831"/>
                <a:gd name="connsiteX6" fmla="*/ 282191 w 392717"/>
                <a:gd name="connsiteY6" fmla="*/ 34288 h 339831"/>
                <a:gd name="connsiteX7" fmla="*/ 243010 w 392717"/>
                <a:gd name="connsiteY7" fmla="*/ 22275 h 339831"/>
                <a:gd name="connsiteX8" fmla="*/ 164748 w 392717"/>
                <a:gd name="connsiteY8" fmla="*/ 54665 h 339831"/>
                <a:gd name="connsiteX9" fmla="*/ 107928 w 392717"/>
                <a:gd name="connsiteY9" fmla="*/ 161514 h 339831"/>
                <a:gd name="connsiteX10" fmla="*/ 104532 w 392717"/>
                <a:gd name="connsiteY10" fmla="*/ 159638 h 339831"/>
                <a:gd name="connsiteX11" fmla="*/ 104380 w 392717"/>
                <a:gd name="connsiteY11" fmla="*/ 159587 h 339831"/>
                <a:gd name="connsiteX12" fmla="*/ 16893 w 392717"/>
                <a:gd name="connsiteY12" fmla="*/ 3876 h 339831"/>
                <a:gd name="connsiteX13" fmla="*/ 6553 w 392717"/>
                <a:gd name="connsiteY13" fmla="*/ 986 h 339831"/>
                <a:gd name="connsiteX14" fmla="*/ 3664 w 392717"/>
                <a:gd name="connsiteY14" fmla="*/ 11327 h 339831"/>
                <a:gd name="connsiteX15" fmla="*/ 91454 w 392717"/>
                <a:gd name="connsiteY15" fmla="*/ 167596 h 339831"/>
                <a:gd name="connsiteX16" fmla="*/ 84510 w 392717"/>
                <a:gd name="connsiteY16" fmla="*/ 180167 h 339831"/>
                <a:gd name="connsiteX17" fmla="*/ 7111 w 392717"/>
                <a:gd name="connsiteY17" fmla="*/ 185438 h 339831"/>
                <a:gd name="connsiteX18" fmla="*/ 14 w 392717"/>
                <a:gd name="connsiteY18" fmla="*/ 193548 h 339831"/>
                <a:gd name="connsiteX19" fmla="*/ 7617 w 392717"/>
                <a:gd name="connsiteY19" fmla="*/ 200644 h 339831"/>
                <a:gd name="connsiteX20" fmla="*/ 8124 w 392717"/>
                <a:gd name="connsiteY20" fmla="*/ 200644 h 339831"/>
                <a:gd name="connsiteX21" fmla="*/ 87399 w 392717"/>
                <a:gd name="connsiteY21" fmla="*/ 195271 h 339831"/>
                <a:gd name="connsiteX22" fmla="*/ 213003 w 392717"/>
                <a:gd name="connsiteY22" fmla="*/ 264713 h 339831"/>
                <a:gd name="connsiteX23" fmla="*/ 214979 w 392717"/>
                <a:gd name="connsiteY23" fmla="*/ 332431 h 339831"/>
                <a:gd name="connsiteX24" fmla="*/ 222583 w 392717"/>
                <a:gd name="connsiteY24" fmla="*/ 339832 h 339831"/>
                <a:gd name="connsiteX25" fmla="*/ 222785 w 392717"/>
                <a:gd name="connsiteY25" fmla="*/ 339832 h 339831"/>
                <a:gd name="connsiteX26" fmla="*/ 230186 w 392717"/>
                <a:gd name="connsiteY26" fmla="*/ 332026 h 339831"/>
                <a:gd name="connsiteX27" fmla="*/ 228107 w 392717"/>
                <a:gd name="connsiteY27" fmla="*/ 262026 h 339831"/>
                <a:gd name="connsiteX28" fmla="*/ 238802 w 392717"/>
                <a:gd name="connsiteY28" fmla="*/ 242664 h 339831"/>
                <a:gd name="connsiteX29" fmla="*/ 239461 w 392717"/>
                <a:gd name="connsiteY29" fmla="*/ 236886 h 339831"/>
                <a:gd name="connsiteX30" fmla="*/ 235812 w 392717"/>
                <a:gd name="connsiteY30" fmla="*/ 232324 h 339831"/>
                <a:gd name="connsiteX31" fmla="*/ 232821 w 392717"/>
                <a:gd name="connsiteY31" fmla="*/ 230702 h 339831"/>
                <a:gd name="connsiteX32" fmla="*/ 232872 w 392717"/>
                <a:gd name="connsiteY32" fmla="*/ 230550 h 339831"/>
                <a:gd name="connsiteX33" fmla="*/ 244784 w 392717"/>
                <a:gd name="connsiteY33" fmla="*/ 191673 h 339831"/>
                <a:gd name="connsiteX34" fmla="*/ 306267 w 392717"/>
                <a:gd name="connsiteY34" fmla="*/ 210528 h 339831"/>
                <a:gd name="connsiteX35" fmla="*/ 352494 w 392717"/>
                <a:gd name="connsiteY35" fmla="*/ 206119 h 339831"/>
                <a:gd name="connsiteX36" fmla="*/ 382045 w 392717"/>
                <a:gd name="connsiteY36" fmla="*/ 170282 h 339831"/>
                <a:gd name="connsiteX37" fmla="*/ 383870 w 392717"/>
                <a:gd name="connsiteY37" fmla="*/ 164302 h 339831"/>
                <a:gd name="connsiteX38" fmla="*/ 383870 w 392717"/>
                <a:gd name="connsiteY38" fmla="*/ 164302 h 339831"/>
                <a:gd name="connsiteX39" fmla="*/ 383870 w 392717"/>
                <a:gd name="connsiteY39" fmla="*/ 164302 h 339831"/>
                <a:gd name="connsiteX40" fmla="*/ 392385 w 392717"/>
                <a:gd name="connsiteY40" fmla="*/ 136474 h 339831"/>
                <a:gd name="connsiteX41" fmla="*/ 387367 w 392717"/>
                <a:gd name="connsiteY41" fmla="*/ 126996 h 339831"/>
                <a:gd name="connsiteX42" fmla="*/ 372161 w 392717"/>
                <a:gd name="connsiteY42" fmla="*/ 151021 h 339831"/>
                <a:gd name="connsiteX43" fmla="*/ 363899 w 392717"/>
                <a:gd name="connsiteY43" fmla="*/ 135460 h 339831"/>
                <a:gd name="connsiteX44" fmla="*/ 375810 w 392717"/>
                <a:gd name="connsiteY44" fmla="*/ 139109 h 339831"/>
                <a:gd name="connsiteX45" fmla="*/ 372161 w 392717"/>
                <a:gd name="connsiteY45" fmla="*/ 151021 h 339831"/>
                <a:gd name="connsiteX46" fmla="*/ 103822 w 392717"/>
                <a:gd name="connsiteY46" fmla="*/ 176568 h 339831"/>
                <a:gd name="connsiteX47" fmla="*/ 221873 w 392717"/>
                <a:gd name="connsiteY47" fmla="*/ 241802 h 339831"/>
                <a:gd name="connsiteX48" fmla="*/ 217514 w 392717"/>
                <a:gd name="connsiteY48" fmla="*/ 249659 h 339831"/>
                <a:gd name="connsiteX49" fmla="*/ 99463 w 392717"/>
                <a:gd name="connsiteY49" fmla="*/ 184424 h 339831"/>
                <a:gd name="connsiteX50" fmla="*/ 103822 w 392717"/>
                <a:gd name="connsiteY50" fmla="*/ 176568 h 339831"/>
                <a:gd name="connsiteX51" fmla="*/ 345499 w 392717"/>
                <a:gd name="connsiteY51" fmla="*/ 192534 h 339831"/>
                <a:gd name="connsiteX52" fmla="*/ 310880 w 392717"/>
                <a:gd name="connsiteY52" fmla="*/ 195829 h 339831"/>
                <a:gd name="connsiteX53" fmla="*/ 242148 w 392717"/>
                <a:gd name="connsiteY53" fmla="*/ 174743 h 339831"/>
                <a:gd name="connsiteX54" fmla="*/ 232669 w 392717"/>
                <a:gd name="connsiteY54" fmla="*/ 179812 h 339831"/>
                <a:gd name="connsiteX55" fmla="*/ 219389 w 392717"/>
                <a:gd name="connsiteY55" fmla="*/ 223048 h 339831"/>
                <a:gd name="connsiteX56" fmla="*/ 121309 w 392717"/>
                <a:gd name="connsiteY56" fmla="*/ 168813 h 339831"/>
                <a:gd name="connsiteX57" fmla="*/ 178231 w 392717"/>
                <a:gd name="connsiteY57" fmla="*/ 61761 h 339831"/>
                <a:gd name="connsiteX58" fmla="*/ 238650 w 392717"/>
                <a:gd name="connsiteY58" fmla="*/ 36772 h 339831"/>
                <a:gd name="connsiteX59" fmla="*/ 268911 w 392717"/>
                <a:gd name="connsiteY59" fmla="*/ 46048 h 339831"/>
                <a:gd name="connsiteX60" fmla="*/ 252133 w 392717"/>
                <a:gd name="connsiteY60" fmla="*/ 100689 h 339831"/>
                <a:gd name="connsiteX61" fmla="*/ 195313 w 392717"/>
                <a:gd name="connsiteY61" fmla="*/ 130848 h 339831"/>
                <a:gd name="connsiteX62" fmla="*/ 183300 w 392717"/>
                <a:gd name="connsiteY62" fmla="*/ 127198 h 339831"/>
                <a:gd name="connsiteX63" fmla="*/ 188014 w 392717"/>
                <a:gd name="connsiteY63" fmla="*/ 111840 h 339831"/>
                <a:gd name="connsiteX64" fmla="*/ 182996 w 392717"/>
                <a:gd name="connsiteY64" fmla="*/ 102361 h 339831"/>
                <a:gd name="connsiteX65" fmla="*/ 173517 w 392717"/>
                <a:gd name="connsiteY65" fmla="*/ 107430 h 339831"/>
                <a:gd name="connsiteX66" fmla="*/ 166573 w 392717"/>
                <a:gd name="connsiteY66" fmla="*/ 130037 h 339831"/>
                <a:gd name="connsiteX67" fmla="*/ 171591 w 392717"/>
                <a:gd name="connsiteY67" fmla="*/ 139515 h 339831"/>
                <a:gd name="connsiteX68" fmla="*/ 190852 w 392717"/>
                <a:gd name="connsiteY68" fmla="*/ 145445 h 339831"/>
                <a:gd name="connsiteX69" fmla="*/ 208593 w 392717"/>
                <a:gd name="connsiteY69" fmla="*/ 148132 h 339831"/>
                <a:gd name="connsiteX70" fmla="*/ 266630 w 392717"/>
                <a:gd name="connsiteY70" fmla="*/ 105251 h 339831"/>
                <a:gd name="connsiteX71" fmla="*/ 283255 w 392717"/>
                <a:gd name="connsiteY71" fmla="*/ 50965 h 339831"/>
                <a:gd name="connsiteX72" fmla="*/ 307281 w 392717"/>
                <a:gd name="connsiteY72" fmla="*/ 73267 h 339831"/>
                <a:gd name="connsiteX73" fmla="*/ 310931 w 392717"/>
                <a:gd name="connsiteY73" fmla="*/ 111384 h 339831"/>
                <a:gd name="connsiteX74" fmla="*/ 311488 w 392717"/>
                <a:gd name="connsiteY74" fmla="*/ 117162 h 339831"/>
                <a:gd name="connsiteX75" fmla="*/ 315999 w 392717"/>
                <a:gd name="connsiteY75" fmla="*/ 120862 h 339831"/>
                <a:gd name="connsiteX76" fmla="*/ 348794 w 392717"/>
                <a:gd name="connsiteY76" fmla="*/ 130898 h 339831"/>
                <a:gd name="connsiteX77" fmla="*/ 367548 w 392717"/>
                <a:gd name="connsiteY77" fmla="*/ 166228 h 339831"/>
                <a:gd name="connsiteX78" fmla="*/ 345550 w 392717"/>
                <a:gd name="connsiteY78" fmla="*/ 192585 h 339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392717" h="339831">
                  <a:moveTo>
                    <a:pt x="387519" y="126844"/>
                  </a:moveTo>
                  <a:lnTo>
                    <a:pt x="359692" y="118328"/>
                  </a:lnTo>
                  <a:cubicBezTo>
                    <a:pt x="359692" y="118328"/>
                    <a:pt x="359692" y="118328"/>
                    <a:pt x="359692" y="118328"/>
                  </a:cubicBezTo>
                  <a:cubicBezTo>
                    <a:pt x="359692" y="118328"/>
                    <a:pt x="359692" y="118328"/>
                    <a:pt x="359692" y="118328"/>
                  </a:cubicBezTo>
                  <a:lnTo>
                    <a:pt x="327252" y="108393"/>
                  </a:lnTo>
                  <a:cubicBezTo>
                    <a:pt x="329888" y="93998"/>
                    <a:pt x="327657" y="79197"/>
                    <a:pt x="320713" y="66069"/>
                  </a:cubicBezTo>
                  <a:cubicBezTo>
                    <a:pt x="312553" y="50660"/>
                    <a:pt x="298867" y="39408"/>
                    <a:pt x="282191" y="34288"/>
                  </a:cubicBezTo>
                  <a:lnTo>
                    <a:pt x="243010" y="22275"/>
                  </a:lnTo>
                  <a:cubicBezTo>
                    <a:pt x="212597" y="12949"/>
                    <a:pt x="179650" y="26584"/>
                    <a:pt x="164748" y="54665"/>
                  </a:cubicBezTo>
                  <a:lnTo>
                    <a:pt x="107928" y="161514"/>
                  </a:lnTo>
                  <a:lnTo>
                    <a:pt x="104532" y="159638"/>
                  </a:lnTo>
                  <a:cubicBezTo>
                    <a:pt x="104532" y="159638"/>
                    <a:pt x="104430" y="159638"/>
                    <a:pt x="104380" y="159587"/>
                  </a:cubicBezTo>
                  <a:lnTo>
                    <a:pt x="16893" y="3876"/>
                  </a:lnTo>
                  <a:cubicBezTo>
                    <a:pt x="14815" y="227"/>
                    <a:pt x="10202" y="-1091"/>
                    <a:pt x="6553" y="986"/>
                  </a:cubicBezTo>
                  <a:cubicBezTo>
                    <a:pt x="2903" y="3065"/>
                    <a:pt x="1586" y="7677"/>
                    <a:pt x="3664" y="11327"/>
                  </a:cubicBezTo>
                  <a:lnTo>
                    <a:pt x="91454" y="167596"/>
                  </a:lnTo>
                  <a:lnTo>
                    <a:pt x="84510" y="180167"/>
                  </a:lnTo>
                  <a:lnTo>
                    <a:pt x="7111" y="185438"/>
                  </a:lnTo>
                  <a:cubicBezTo>
                    <a:pt x="2903" y="185742"/>
                    <a:pt x="-239" y="189341"/>
                    <a:pt x="14" y="193548"/>
                  </a:cubicBezTo>
                  <a:cubicBezTo>
                    <a:pt x="268" y="197552"/>
                    <a:pt x="3613" y="200644"/>
                    <a:pt x="7617" y="200644"/>
                  </a:cubicBezTo>
                  <a:cubicBezTo>
                    <a:pt x="7769" y="200644"/>
                    <a:pt x="7972" y="200644"/>
                    <a:pt x="8124" y="200644"/>
                  </a:cubicBezTo>
                  <a:lnTo>
                    <a:pt x="87399" y="195271"/>
                  </a:lnTo>
                  <a:lnTo>
                    <a:pt x="213003" y="264713"/>
                  </a:lnTo>
                  <a:lnTo>
                    <a:pt x="214979" y="332431"/>
                  </a:lnTo>
                  <a:cubicBezTo>
                    <a:pt x="215081" y="336537"/>
                    <a:pt x="218477" y="339832"/>
                    <a:pt x="222583" y="339832"/>
                  </a:cubicBezTo>
                  <a:cubicBezTo>
                    <a:pt x="222684" y="339832"/>
                    <a:pt x="222735" y="339832"/>
                    <a:pt x="222785" y="339832"/>
                  </a:cubicBezTo>
                  <a:cubicBezTo>
                    <a:pt x="226992" y="339730"/>
                    <a:pt x="230287" y="336233"/>
                    <a:pt x="230186" y="332026"/>
                  </a:cubicBezTo>
                  <a:lnTo>
                    <a:pt x="228107" y="262026"/>
                  </a:lnTo>
                  <a:lnTo>
                    <a:pt x="238802" y="242664"/>
                  </a:lnTo>
                  <a:cubicBezTo>
                    <a:pt x="239766" y="240890"/>
                    <a:pt x="240019" y="238812"/>
                    <a:pt x="239461" y="236886"/>
                  </a:cubicBezTo>
                  <a:cubicBezTo>
                    <a:pt x="238904" y="234959"/>
                    <a:pt x="237586" y="233287"/>
                    <a:pt x="235812" y="232324"/>
                  </a:cubicBezTo>
                  <a:lnTo>
                    <a:pt x="232821" y="230702"/>
                  </a:lnTo>
                  <a:cubicBezTo>
                    <a:pt x="232821" y="230702"/>
                    <a:pt x="232821" y="230600"/>
                    <a:pt x="232872" y="230550"/>
                  </a:cubicBezTo>
                  <a:lnTo>
                    <a:pt x="244784" y="191673"/>
                  </a:lnTo>
                  <a:lnTo>
                    <a:pt x="306267" y="210528"/>
                  </a:lnTo>
                  <a:cubicBezTo>
                    <a:pt x="321778" y="215293"/>
                    <a:pt x="338200" y="213722"/>
                    <a:pt x="352494" y="206119"/>
                  </a:cubicBezTo>
                  <a:cubicBezTo>
                    <a:pt x="366788" y="198516"/>
                    <a:pt x="377331" y="185793"/>
                    <a:pt x="382045" y="170282"/>
                  </a:cubicBezTo>
                  <a:lnTo>
                    <a:pt x="383870" y="164302"/>
                  </a:lnTo>
                  <a:cubicBezTo>
                    <a:pt x="383870" y="164302"/>
                    <a:pt x="383870" y="164302"/>
                    <a:pt x="383870" y="164302"/>
                  </a:cubicBezTo>
                  <a:cubicBezTo>
                    <a:pt x="383870" y="164302"/>
                    <a:pt x="383870" y="164302"/>
                    <a:pt x="383870" y="164302"/>
                  </a:cubicBezTo>
                  <a:lnTo>
                    <a:pt x="392385" y="136474"/>
                  </a:lnTo>
                  <a:cubicBezTo>
                    <a:pt x="393602" y="132470"/>
                    <a:pt x="391371" y="128212"/>
                    <a:pt x="387367" y="126996"/>
                  </a:cubicBezTo>
                  <a:close/>
                  <a:moveTo>
                    <a:pt x="372161" y="151021"/>
                  </a:moveTo>
                  <a:cubicBezTo>
                    <a:pt x="367346" y="147271"/>
                    <a:pt x="364304" y="141594"/>
                    <a:pt x="363899" y="135460"/>
                  </a:cubicBezTo>
                  <a:lnTo>
                    <a:pt x="375810" y="139109"/>
                  </a:lnTo>
                  <a:lnTo>
                    <a:pt x="372161" y="151021"/>
                  </a:lnTo>
                  <a:close/>
                  <a:moveTo>
                    <a:pt x="103822" y="176568"/>
                  </a:moveTo>
                  <a:lnTo>
                    <a:pt x="221873" y="241802"/>
                  </a:lnTo>
                  <a:lnTo>
                    <a:pt x="217514" y="249659"/>
                  </a:lnTo>
                  <a:lnTo>
                    <a:pt x="99463" y="184424"/>
                  </a:lnTo>
                  <a:lnTo>
                    <a:pt x="103822" y="176568"/>
                  </a:lnTo>
                  <a:close/>
                  <a:moveTo>
                    <a:pt x="345499" y="192534"/>
                  </a:moveTo>
                  <a:cubicBezTo>
                    <a:pt x="334754" y="198211"/>
                    <a:pt x="322487" y="199428"/>
                    <a:pt x="310880" y="195829"/>
                  </a:cubicBezTo>
                  <a:lnTo>
                    <a:pt x="242148" y="174743"/>
                  </a:lnTo>
                  <a:cubicBezTo>
                    <a:pt x="238144" y="173526"/>
                    <a:pt x="233886" y="175757"/>
                    <a:pt x="232669" y="179812"/>
                  </a:cubicBezTo>
                  <a:lnTo>
                    <a:pt x="219389" y="223048"/>
                  </a:lnTo>
                  <a:lnTo>
                    <a:pt x="121309" y="168813"/>
                  </a:lnTo>
                  <a:lnTo>
                    <a:pt x="178231" y="61761"/>
                  </a:lnTo>
                  <a:cubicBezTo>
                    <a:pt x="189737" y="40067"/>
                    <a:pt x="215131" y="29574"/>
                    <a:pt x="238650" y="36772"/>
                  </a:cubicBezTo>
                  <a:lnTo>
                    <a:pt x="268911" y="46048"/>
                  </a:lnTo>
                  <a:lnTo>
                    <a:pt x="252133" y="100689"/>
                  </a:lnTo>
                  <a:cubicBezTo>
                    <a:pt x="244784" y="124664"/>
                    <a:pt x="219288" y="138197"/>
                    <a:pt x="195313" y="130848"/>
                  </a:cubicBezTo>
                  <a:lnTo>
                    <a:pt x="183300" y="127198"/>
                  </a:lnTo>
                  <a:lnTo>
                    <a:pt x="188014" y="111840"/>
                  </a:lnTo>
                  <a:cubicBezTo>
                    <a:pt x="189230" y="107836"/>
                    <a:pt x="187000" y="103578"/>
                    <a:pt x="182996" y="102361"/>
                  </a:cubicBezTo>
                  <a:cubicBezTo>
                    <a:pt x="178991" y="101145"/>
                    <a:pt x="174734" y="103375"/>
                    <a:pt x="173517" y="107430"/>
                  </a:cubicBezTo>
                  <a:lnTo>
                    <a:pt x="166573" y="130037"/>
                  </a:lnTo>
                  <a:cubicBezTo>
                    <a:pt x="165356" y="134041"/>
                    <a:pt x="167587" y="138299"/>
                    <a:pt x="171591" y="139515"/>
                  </a:cubicBezTo>
                  <a:lnTo>
                    <a:pt x="190852" y="145445"/>
                  </a:lnTo>
                  <a:cubicBezTo>
                    <a:pt x="196732" y="147271"/>
                    <a:pt x="202713" y="148132"/>
                    <a:pt x="208593" y="148132"/>
                  </a:cubicBezTo>
                  <a:cubicBezTo>
                    <a:pt x="234545" y="148132"/>
                    <a:pt x="258672" y="131304"/>
                    <a:pt x="266630" y="105251"/>
                  </a:cubicBezTo>
                  <a:lnTo>
                    <a:pt x="283255" y="50965"/>
                  </a:lnTo>
                  <a:cubicBezTo>
                    <a:pt x="293494" y="55475"/>
                    <a:pt x="301908" y="63180"/>
                    <a:pt x="307281" y="73267"/>
                  </a:cubicBezTo>
                  <a:cubicBezTo>
                    <a:pt x="313566" y="85077"/>
                    <a:pt x="314834" y="98610"/>
                    <a:pt x="310931" y="111384"/>
                  </a:cubicBezTo>
                  <a:cubicBezTo>
                    <a:pt x="310322" y="113310"/>
                    <a:pt x="310525" y="115388"/>
                    <a:pt x="311488" y="117162"/>
                  </a:cubicBezTo>
                  <a:cubicBezTo>
                    <a:pt x="312451" y="118936"/>
                    <a:pt x="314073" y="120254"/>
                    <a:pt x="315999" y="120862"/>
                  </a:cubicBezTo>
                  <a:lnTo>
                    <a:pt x="348794" y="130898"/>
                  </a:lnTo>
                  <a:cubicBezTo>
                    <a:pt x="347527" y="145294"/>
                    <a:pt x="354877" y="159233"/>
                    <a:pt x="367548" y="166228"/>
                  </a:cubicBezTo>
                  <a:cubicBezTo>
                    <a:pt x="363899" y="177632"/>
                    <a:pt x="356144" y="186959"/>
                    <a:pt x="345550" y="192585"/>
                  </a:cubicBezTo>
                  <a:close/>
                </a:path>
              </a:pathLst>
            </a:custGeom>
            <a:grpFill/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024" name="Frihandsfigur: Form 1023">
              <a:extLst>
                <a:ext uri="{FF2B5EF4-FFF2-40B4-BE49-F238E27FC236}">
                  <a16:creationId xmlns:a16="http://schemas.microsoft.com/office/drawing/2014/main" id="{37367AE0-CDDC-CE6E-A0C3-518320A20432}"/>
                </a:ext>
              </a:extLst>
            </p:cNvPr>
            <p:cNvSpPr/>
            <p:nvPr/>
          </p:nvSpPr>
          <p:spPr>
            <a:xfrm>
              <a:off x="924284" y="7482933"/>
              <a:ext cx="16174" cy="18528"/>
            </a:xfrm>
            <a:custGeom>
              <a:avLst/>
              <a:gdLst>
                <a:gd name="connsiteX0" fmla="*/ 10824 w 16174"/>
                <a:gd name="connsiteY0" fmla="*/ 331 h 18528"/>
                <a:gd name="connsiteX1" fmla="*/ 1346 w 16174"/>
                <a:gd name="connsiteY1" fmla="*/ 5400 h 18528"/>
                <a:gd name="connsiteX2" fmla="*/ 332 w 16174"/>
                <a:gd name="connsiteY2" fmla="*/ 8695 h 18528"/>
                <a:gd name="connsiteX3" fmla="*/ 5350 w 16174"/>
                <a:gd name="connsiteY3" fmla="*/ 18174 h 18528"/>
                <a:gd name="connsiteX4" fmla="*/ 7580 w 16174"/>
                <a:gd name="connsiteY4" fmla="*/ 18529 h 18528"/>
                <a:gd name="connsiteX5" fmla="*/ 14828 w 16174"/>
                <a:gd name="connsiteY5" fmla="*/ 13156 h 18528"/>
                <a:gd name="connsiteX6" fmla="*/ 15842 w 16174"/>
                <a:gd name="connsiteY6" fmla="*/ 9861 h 18528"/>
                <a:gd name="connsiteX7" fmla="*/ 10824 w 16174"/>
                <a:gd name="connsiteY7" fmla="*/ 382 h 18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174" h="18528">
                  <a:moveTo>
                    <a:pt x="10824" y="331"/>
                  </a:moveTo>
                  <a:cubicBezTo>
                    <a:pt x="6820" y="-885"/>
                    <a:pt x="2562" y="1346"/>
                    <a:pt x="1346" y="5400"/>
                  </a:cubicBezTo>
                  <a:lnTo>
                    <a:pt x="332" y="8695"/>
                  </a:lnTo>
                  <a:cubicBezTo>
                    <a:pt x="-885" y="12700"/>
                    <a:pt x="1346" y="16957"/>
                    <a:pt x="5350" y="18174"/>
                  </a:cubicBezTo>
                  <a:cubicBezTo>
                    <a:pt x="6110" y="18376"/>
                    <a:pt x="6820" y="18529"/>
                    <a:pt x="7580" y="18529"/>
                  </a:cubicBezTo>
                  <a:cubicBezTo>
                    <a:pt x="10824" y="18529"/>
                    <a:pt x="13865" y="16400"/>
                    <a:pt x="14828" y="13156"/>
                  </a:cubicBezTo>
                  <a:lnTo>
                    <a:pt x="15842" y="9861"/>
                  </a:lnTo>
                  <a:cubicBezTo>
                    <a:pt x="17059" y="5857"/>
                    <a:pt x="14828" y="1599"/>
                    <a:pt x="10824" y="382"/>
                  </a:cubicBezTo>
                  <a:close/>
                </a:path>
              </a:pathLst>
            </a:custGeom>
            <a:grpFill/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  <p:grpSp>
        <p:nvGrpSpPr>
          <p:cNvPr id="1039" name="Bild 3">
            <a:extLst>
              <a:ext uri="{FF2B5EF4-FFF2-40B4-BE49-F238E27FC236}">
                <a16:creationId xmlns:a16="http://schemas.microsoft.com/office/drawing/2014/main" id="{6E5BE53B-B037-F886-15B1-723F35CB75B7}"/>
              </a:ext>
            </a:extLst>
          </p:cNvPr>
          <p:cNvGrpSpPr/>
          <p:nvPr/>
        </p:nvGrpSpPr>
        <p:grpSpPr>
          <a:xfrm>
            <a:off x="5276623" y="1915849"/>
            <a:ext cx="532974" cy="532974"/>
            <a:chOff x="4172002" y="7350261"/>
            <a:chExt cx="380459" cy="380459"/>
          </a:xfrm>
          <a:solidFill>
            <a:schemeClr val="bg1"/>
          </a:solidFill>
        </p:grpSpPr>
        <p:grpSp>
          <p:nvGrpSpPr>
            <p:cNvPr id="1040" name="Bild 3">
              <a:extLst>
                <a:ext uri="{FF2B5EF4-FFF2-40B4-BE49-F238E27FC236}">
                  <a16:creationId xmlns:a16="http://schemas.microsoft.com/office/drawing/2014/main" id="{1C802690-D93C-1019-563D-D29208A6796A}"/>
                </a:ext>
              </a:extLst>
            </p:cNvPr>
            <p:cNvGrpSpPr/>
            <p:nvPr/>
          </p:nvGrpSpPr>
          <p:grpSpPr>
            <a:xfrm>
              <a:off x="4286455" y="7410275"/>
              <a:ext cx="151555" cy="260481"/>
              <a:chOff x="4286455" y="7410275"/>
              <a:chExt cx="151555" cy="260481"/>
            </a:xfrm>
            <a:grpFill/>
          </p:grpSpPr>
          <p:sp>
            <p:nvSpPr>
              <p:cNvPr id="1041" name="Frihandsfigur: Form 1040">
                <a:extLst>
                  <a:ext uri="{FF2B5EF4-FFF2-40B4-BE49-F238E27FC236}">
                    <a16:creationId xmlns:a16="http://schemas.microsoft.com/office/drawing/2014/main" id="{8D47F49B-10DA-4836-C43C-0270EBD50504}"/>
                  </a:ext>
                </a:extLst>
              </p:cNvPr>
              <p:cNvSpPr/>
              <p:nvPr/>
            </p:nvSpPr>
            <p:spPr>
              <a:xfrm>
                <a:off x="4286455" y="7410275"/>
                <a:ext cx="151555" cy="260481"/>
              </a:xfrm>
              <a:custGeom>
                <a:avLst/>
                <a:gdLst>
                  <a:gd name="connsiteX0" fmla="*/ 129557 w 151555"/>
                  <a:gd name="connsiteY0" fmla="*/ 0 h 260481"/>
                  <a:gd name="connsiteX1" fmla="*/ 21998 w 151555"/>
                  <a:gd name="connsiteY1" fmla="*/ 0 h 260481"/>
                  <a:gd name="connsiteX2" fmla="*/ 0 w 151555"/>
                  <a:gd name="connsiteY2" fmla="*/ 21998 h 260481"/>
                  <a:gd name="connsiteX3" fmla="*/ 0 w 151555"/>
                  <a:gd name="connsiteY3" fmla="*/ 238484 h 260481"/>
                  <a:gd name="connsiteX4" fmla="*/ 21998 w 151555"/>
                  <a:gd name="connsiteY4" fmla="*/ 260482 h 260481"/>
                  <a:gd name="connsiteX5" fmla="*/ 129557 w 151555"/>
                  <a:gd name="connsiteY5" fmla="*/ 260482 h 260481"/>
                  <a:gd name="connsiteX6" fmla="*/ 151555 w 151555"/>
                  <a:gd name="connsiteY6" fmla="*/ 238484 h 260481"/>
                  <a:gd name="connsiteX7" fmla="*/ 151555 w 151555"/>
                  <a:gd name="connsiteY7" fmla="*/ 21998 h 260481"/>
                  <a:gd name="connsiteX8" fmla="*/ 129557 w 151555"/>
                  <a:gd name="connsiteY8" fmla="*/ 0 h 260481"/>
                  <a:gd name="connsiteX9" fmla="*/ 45112 w 151555"/>
                  <a:gd name="connsiteY9" fmla="*/ 15206 h 260481"/>
                  <a:gd name="connsiteX10" fmla="*/ 106646 w 151555"/>
                  <a:gd name="connsiteY10" fmla="*/ 15206 h 260481"/>
                  <a:gd name="connsiteX11" fmla="*/ 106646 w 151555"/>
                  <a:gd name="connsiteY11" fmla="*/ 18805 h 260481"/>
                  <a:gd name="connsiteX12" fmla="*/ 45112 w 151555"/>
                  <a:gd name="connsiteY12" fmla="*/ 18805 h 260481"/>
                  <a:gd name="connsiteX13" fmla="*/ 45112 w 151555"/>
                  <a:gd name="connsiteY13" fmla="*/ 15206 h 260481"/>
                  <a:gd name="connsiteX14" fmla="*/ 136349 w 151555"/>
                  <a:gd name="connsiteY14" fmla="*/ 238534 h 260481"/>
                  <a:gd name="connsiteX15" fmla="*/ 129557 w 151555"/>
                  <a:gd name="connsiteY15" fmla="*/ 245326 h 260481"/>
                  <a:gd name="connsiteX16" fmla="*/ 21998 w 151555"/>
                  <a:gd name="connsiteY16" fmla="*/ 245326 h 260481"/>
                  <a:gd name="connsiteX17" fmla="*/ 15206 w 151555"/>
                  <a:gd name="connsiteY17" fmla="*/ 238534 h 260481"/>
                  <a:gd name="connsiteX18" fmla="*/ 15206 w 151555"/>
                  <a:gd name="connsiteY18" fmla="*/ 22049 h 260481"/>
                  <a:gd name="connsiteX19" fmla="*/ 21998 w 151555"/>
                  <a:gd name="connsiteY19" fmla="*/ 15256 h 260481"/>
                  <a:gd name="connsiteX20" fmla="*/ 29905 w 151555"/>
                  <a:gd name="connsiteY20" fmla="*/ 15256 h 260481"/>
                  <a:gd name="connsiteX21" fmla="*/ 29905 w 151555"/>
                  <a:gd name="connsiteY21" fmla="*/ 19717 h 260481"/>
                  <a:gd name="connsiteX22" fmla="*/ 44250 w 151555"/>
                  <a:gd name="connsiteY22" fmla="*/ 34062 h 260481"/>
                  <a:gd name="connsiteX23" fmla="*/ 107508 w 151555"/>
                  <a:gd name="connsiteY23" fmla="*/ 34062 h 260481"/>
                  <a:gd name="connsiteX24" fmla="*/ 121852 w 151555"/>
                  <a:gd name="connsiteY24" fmla="*/ 19717 h 260481"/>
                  <a:gd name="connsiteX25" fmla="*/ 121852 w 151555"/>
                  <a:gd name="connsiteY25" fmla="*/ 15256 h 260481"/>
                  <a:gd name="connsiteX26" fmla="*/ 129557 w 151555"/>
                  <a:gd name="connsiteY26" fmla="*/ 15256 h 260481"/>
                  <a:gd name="connsiteX27" fmla="*/ 136349 w 151555"/>
                  <a:gd name="connsiteY27" fmla="*/ 22049 h 260481"/>
                  <a:gd name="connsiteX28" fmla="*/ 136349 w 151555"/>
                  <a:gd name="connsiteY28" fmla="*/ 238534 h 2604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51555" h="260481">
                    <a:moveTo>
                      <a:pt x="129557" y="0"/>
                    </a:moveTo>
                    <a:lnTo>
                      <a:pt x="21998" y="0"/>
                    </a:lnTo>
                    <a:cubicBezTo>
                      <a:pt x="9884" y="0"/>
                      <a:pt x="0" y="9884"/>
                      <a:pt x="0" y="21998"/>
                    </a:cubicBezTo>
                    <a:lnTo>
                      <a:pt x="0" y="238484"/>
                    </a:lnTo>
                    <a:cubicBezTo>
                      <a:pt x="0" y="250598"/>
                      <a:pt x="9884" y="260482"/>
                      <a:pt x="21998" y="260482"/>
                    </a:cubicBezTo>
                    <a:lnTo>
                      <a:pt x="129557" y="260482"/>
                    </a:lnTo>
                    <a:cubicBezTo>
                      <a:pt x="141671" y="260482"/>
                      <a:pt x="151555" y="250598"/>
                      <a:pt x="151555" y="238484"/>
                    </a:cubicBezTo>
                    <a:lnTo>
                      <a:pt x="151555" y="21998"/>
                    </a:lnTo>
                    <a:cubicBezTo>
                      <a:pt x="151555" y="9884"/>
                      <a:pt x="141671" y="0"/>
                      <a:pt x="129557" y="0"/>
                    </a:cubicBezTo>
                    <a:close/>
                    <a:moveTo>
                      <a:pt x="45112" y="15206"/>
                    </a:moveTo>
                    <a:lnTo>
                      <a:pt x="106646" y="15206"/>
                    </a:lnTo>
                    <a:lnTo>
                      <a:pt x="106646" y="18805"/>
                    </a:lnTo>
                    <a:lnTo>
                      <a:pt x="45112" y="18805"/>
                    </a:lnTo>
                    <a:lnTo>
                      <a:pt x="45112" y="15206"/>
                    </a:lnTo>
                    <a:close/>
                    <a:moveTo>
                      <a:pt x="136349" y="238534"/>
                    </a:moveTo>
                    <a:cubicBezTo>
                      <a:pt x="136349" y="242285"/>
                      <a:pt x="133308" y="245326"/>
                      <a:pt x="129557" y="245326"/>
                    </a:cubicBezTo>
                    <a:lnTo>
                      <a:pt x="21998" y="245326"/>
                    </a:lnTo>
                    <a:cubicBezTo>
                      <a:pt x="18247" y="245326"/>
                      <a:pt x="15206" y="242285"/>
                      <a:pt x="15206" y="238534"/>
                    </a:cubicBezTo>
                    <a:lnTo>
                      <a:pt x="15206" y="22049"/>
                    </a:lnTo>
                    <a:cubicBezTo>
                      <a:pt x="15206" y="18298"/>
                      <a:pt x="18247" y="15256"/>
                      <a:pt x="21998" y="15256"/>
                    </a:cubicBezTo>
                    <a:lnTo>
                      <a:pt x="29905" y="15256"/>
                    </a:lnTo>
                    <a:lnTo>
                      <a:pt x="29905" y="19717"/>
                    </a:lnTo>
                    <a:cubicBezTo>
                      <a:pt x="29905" y="27624"/>
                      <a:pt x="36343" y="34062"/>
                      <a:pt x="44250" y="34062"/>
                    </a:cubicBezTo>
                    <a:lnTo>
                      <a:pt x="107508" y="34062"/>
                    </a:lnTo>
                    <a:cubicBezTo>
                      <a:pt x="115415" y="34062"/>
                      <a:pt x="121852" y="27624"/>
                      <a:pt x="121852" y="19717"/>
                    </a:cubicBezTo>
                    <a:lnTo>
                      <a:pt x="121852" y="15256"/>
                    </a:lnTo>
                    <a:lnTo>
                      <a:pt x="129557" y="15256"/>
                    </a:lnTo>
                    <a:cubicBezTo>
                      <a:pt x="133308" y="15256"/>
                      <a:pt x="136349" y="18298"/>
                      <a:pt x="136349" y="22049"/>
                    </a:cubicBezTo>
                    <a:lnTo>
                      <a:pt x="136349" y="238534"/>
                    </a:lnTo>
                    <a:close/>
                  </a:path>
                </a:pathLst>
              </a:custGeom>
              <a:grpFill/>
              <a:ln w="50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1042" name="Frihandsfigur: Form 1041">
                <a:extLst>
                  <a:ext uri="{FF2B5EF4-FFF2-40B4-BE49-F238E27FC236}">
                    <a16:creationId xmlns:a16="http://schemas.microsoft.com/office/drawing/2014/main" id="{2C6DE9AC-6F23-223D-006C-04F38963254F}"/>
                  </a:ext>
                </a:extLst>
              </p:cNvPr>
              <p:cNvSpPr/>
              <p:nvPr/>
            </p:nvSpPr>
            <p:spPr>
              <a:xfrm>
                <a:off x="4328880" y="7633451"/>
                <a:ext cx="66704" cy="15206"/>
              </a:xfrm>
              <a:custGeom>
                <a:avLst/>
                <a:gdLst>
                  <a:gd name="connsiteX0" fmla="*/ 59101 w 66704"/>
                  <a:gd name="connsiteY0" fmla="*/ 0 h 15206"/>
                  <a:gd name="connsiteX1" fmla="*/ 7603 w 66704"/>
                  <a:gd name="connsiteY1" fmla="*/ 0 h 15206"/>
                  <a:gd name="connsiteX2" fmla="*/ 0 w 66704"/>
                  <a:gd name="connsiteY2" fmla="*/ 7603 h 15206"/>
                  <a:gd name="connsiteX3" fmla="*/ 7603 w 66704"/>
                  <a:gd name="connsiteY3" fmla="*/ 15206 h 15206"/>
                  <a:gd name="connsiteX4" fmla="*/ 59101 w 66704"/>
                  <a:gd name="connsiteY4" fmla="*/ 15206 h 15206"/>
                  <a:gd name="connsiteX5" fmla="*/ 66704 w 66704"/>
                  <a:gd name="connsiteY5" fmla="*/ 7603 h 15206"/>
                  <a:gd name="connsiteX6" fmla="*/ 59101 w 66704"/>
                  <a:gd name="connsiteY6" fmla="*/ 0 h 152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704" h="15206">
                    <a:moveTo>
                      <a:pt x="59101" y="0"/>
                    </a:moveTo>
                    <a:lnTo>
                      <a:pt x="7603" y="0"/>
                    </a:lnTo>
                    <a:cubicBezTo>
                      <a:pt x="3396" y="0"/>
                      <a:pt x="0" y="3396"/>
                      <a:pt x="0" y="7603"/>
                    </a:cubicBezTo>
                    <a:cubicBezTo>
                      <a:pt x="0" y="11811"/>
                      <a:pt x="3396" y="15206"/>
                      <a:pt x="7603" y="15206"/>
                    </a:cubicBezTo>
                    <a:lnTo>
                      <a:pt x="59101" y="15206"/>
                    </a:lnTo>
                    <a:cubicBezTo>
                      <a:pt x="63308" y="15206"/>
                      <a:pt x="66704" y="11811"/>
                      <a:pt x="66704" y="7603"/>
                    </a:cubicBezTo>
                    <a:cubicBezTo>
                      <a:pt x="66704" y="3396"/>
                      <a:pt x="63308" y="0"/>
                      <a:pt x="59101" y="0"/>
                    </a:cubicBezTo>
                    <a:close/>
                  </a:path>
                </a:pathLst>
              </a:custGeom>
              <a:grpFill/>
              <a:ln w="50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  <p:sp>
          <p:nvSpPr>
            <p:cNvPr id="1043" name="Frihandsfigur: Form 1042">
              <a:extLst>
                <a:ext uri="{FF2B5EF4-FFF2-40B4-BE49-F238E27FC236}">
                  <a16:creationId xmlns:a16="http://schemas.microsoft.com/office/drawing/2014/main" id="{9981B6DF-8C95-FD67-0252-A3DE5723FEDD}"/>
                </a:ext>
              </a:extLst>
            </p:cNvPr>
            <p:cNvSpPr/>
            <p:nvPr/>
          </p:nvSpPr>
          <p:spPr>
            <a:xfrm>
              <a:off x="4172002" y="7350261"/>
              <a:ext cx="380459" cy="380459"/>
            </a:xfrm>
            <a:custGeom>
              <a:avLst/>
              <a:gdLst>
                <a:gd name="connsiteX0" fmla="*/ 190230 w 380459"/>
                <a:gd name="connsiteY0" fmla="*/ 0 h 380459"/>
                <a:gd name="connsiteX1" fmla="*/ 0 w 380459"/>
                <a:gd name="connsiteY1" fmla="*/ 190230 h 380459"/>
                <a:gd name="connsiteX2" fmla="*/ 190230 w 380459"/>
                <a:gd name="connsiteY2" fmla="*/ 380460 h 380459"/>
                <a:gd name="connsiteX3" fmla="*/ 380459 w 380459"/>
                <a:gd name="connsiteY3" fmla="*/ 190230 h 380459"/>
                <a:gd name="connsiteX4" fmla="*/ 190230 w 380459"/>
                <a:gd name="connsiteY4" fmla="*/ 0 h 380459"/>
                <a:gd name="connsiteX5" fmla="*/ 365253 w 380459"/>
                <a:gd name="connsiteY5" fmla="*/ 190230 h 380459"/>
                <a:gd name="connsiteX6" fmla="*/ 319128 w 380459"/>
                <a:gd name="connsiteY6" fmla="*/ 308483 h 380459"/>
                <a:gd name="connsiteX7" fmla="*/ 71976 w 380459"/>
                <a:gd name="connsiteY7" fmla="*/ 61332 h 380459"/>
                <a:gd name="connsiteX8" fmla="*/ 190230 w 380459"/>
                <a:gd name="connsiteY8" fmla="*/ 15206 h 380459"/>
                <a:gd name="connsiteX9" fmla="*/ 365253 w 380459"/>
                <a:gd name="connsiteY9" fmla="*/ 190230 h 380459"/>
                <a:gd name="connsiteX10" fmla="*/ 15206 w 380459"/>
                <a:gd name="connsiteY10" fmla="*/ 190230 h 380459"/>
                <a:gd name="connsiteX11" fmla="*/ 61230 w 380459"/>
                <a:gd name="connsiteY11" fmla="*/ 72027 h 380459"/>
                <a:gd name="connsiteX12" fmla="*/ 308382 w 380459"/>
                <a:gd name="connsiteY12" fmla="*/ 319178 h 380459"/>
                <a:gd name="connsiteX13" fmla="*/ 190179 w 380459"/>
                <a:gd name="connsiteY13" fmla="*/ 365203 h 380459"/>
                <a:gd name="connsiteX14" fmla="*/ 15155 w 380459"/>
                <a:gd name="connsiteY14" fmla="*/ 190179 h 380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80459" h="380459">
                  <a:moveTo>
                    <a:pt x="190230" y="0"/>
                  </a:moveTo>
                  <a:cubicBezTo>
                    <a:pt x="85307" y="0"/>
                    <a:pt x="0" y="85358"/>
                    <a:pt x="0" y="190230"/>
                  </a:cubicBezTo>
                  <a:cubicBezTo>
                    <a:pt x="0" y="295102"/>
                    <a:pt x="85358" y="380460"/>
                    <a:pt x="190230" y="380460"/>
                  </a:cubicBezTo>
                  <a:cubicBezTo>
                    <a:pt x="295102" y="380460"/>
                    <a:pt x="380459" y="295102"/>
                    <a:pt x="380459" y="190230"/>
                  </a:cubicBezTo>
                  <a:cubicBezTo>
                    <a:pt x="380459" y="85358"/>
                    <a:pt x="295102" y="0"/>
                    <a:pt x="190230" y="0"/>
                  </a:cubicBezTo>
                  <a:close/>
                  <a:moveTo>
                    <a:pt x="365253" y="190230"/>
                  </a:moveTo>
                  <a:cubicBezTo>
                    <a:pt x="365253" y="235798"/>
                    <a:pt x="347766" y="277311"/>
                    <a:pt x="319128" y="308483"/>
                  </a:cubicBezTo>
                  <a:lnTo>
                    <a:pt x="71976" y="61332"/>
                  </a:lnTo>
                  <a:cubicBezTo>
                    <a:pt x="103149" y="32744"/>
                    <a:pt x="144662" y="15206"/>
                    <a:pt x="190230" y="15206"/>
                  </a:cubicBezTo>
                  <a:cubicBezTo>
                    <a:pt x="286738" y="15206"/>
                    <a:pt x="365253" y="93721"/>
                    <a:pt x="365253" y="190230"/>
                  </a:cubicBezTo>
                  <a:close/>
                  <a:moveTo>
                    <a:pt x="15206" y="190230"/>
                  </a:moveTo>
                  <a:cubicBezTo>
                    <a:pt x="15206" y="144713"/>
                    <a:pt x="32693" y="103199"/>
                    <a:pt x="61230" y="72027"/>
                  </a:cubicBezTo>
                  <a:lnTo>
                    <a:pt x="308382" y="319178"/>
                  </a:lnTo>
                  <a:cubicBezTo>
                    <a:pt x="277209" y="347766"/>
                    <a:pt x="235696" y="365203"/>
                    <a:pt x="190179" y="365203"/>
                  </a:cubicBezTo>
                  <a:cubicBezTo>
                    <a:pt x="93670" y="365203"/>
                    <a:pt x="15155" y="286688"/>
                    <a:pt x="15155" y="190179"/>
                  </a:cubicBezTo>
                  <a:close/>
                </a:path>
              </a:pathLst>
            </a:custGeom>
            <a:grpFill/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  <p:grpSp>
        <p:nvGrpSpPr>
          <p:cNvPr id="961" name="Grupp 960">
            <a:extLst>
              <a:ext uri="{FF2B5EF4-FFF2-40B4-BE49-F238E27FC236}">
                <a16:creationId xmlns:a16="http://schemas.microsoft.com/office/drawing/2014/main" id="{CF9AE973-2613-92A7-0FF8-6BB89E944B59}"/>
              </a:ext>
            </a:extLst>
          </p:cNvPr>
          <p:cNvGrpSpPr/>
          <p:nvPr/>
        </p:nvGrpSpPr>
        <p:grpSpPr>
          <a:xfrm>
            <a:off x="5276623" y="2617113"/>
            <a:ext cx="532974" cy="532974"/>
            <a:chOff x="5276623" y="2617113"/>
            <a:chExt cx="532974" cy="532974"/>
          </a:xfrm>
        </p:grpSpPr>
        <p:sp>
          <p:nvSpPr>
            <p:cNvPr id="1045" name="Frihandsfigur: Form 1044">
              <a:extLst>
                <a:ext uri="{FF2B5EF4-FFF2-40B4-BE49-F238E27FC236}">
                  <a16:creationId xmlns:a16="http://schemas.microsoft.com/office/drawing/2014/main" id="{6097A467-D540-C84D-3EF1-94443924EF28}"/>
                </a:ext>
              </a:extLst>
            </p:cNvPr>
            <p:cNvSpPr/>
            <p:nvPr/>
          </p:nvSpPr>
          <p:spPr>
            <a:xfrm>
              <a:off x="5436955" y="2701185"/>
              <a:ext cx="212309" cy="364900"/>
            </a:xfrm>
            <a:custGeom>
              <a:avLst/>
              <a:gdLst>
                <a:gd name="connsiteX0" fmla="*/ 129557 w 151555"/>
                <a:gd name="connsiteY0" fmla="*/ 0 h 260481"/>
                <a:gd name="connsiteX1" fmla="*/ 21998 w 151555"/>
                <a:gd name="connsiteY1" fmla="*/ 0 h 260481"/>
                <a:gd name="connsiteX2" fmla="*/ 0 w 151555"/>
                <a:gd name="connsiteY2" fmla="*/ 21998 h 260481"/>
                <a:gd name="connsiteX3" fmla="*/ 0 w 151555"/>
                <a:gd name="connsiteY3" fmla="*/ 238484 h 260481"/>
                <a:gd name="connsiteX4" fmla="*/ 21998 w 151555"/>
                <a:gd name="connsiteY4" fmla="*/ 260482 h 260481"/>
                <a:gd name="connsiteX5" fmla="*/ 129557 w 151555"/>
                <a:gd name="connsiteY5" fmla="*/ 260482 h 260481"/>
                <a:gd name="connsiteX6" fmla="*/ 151555 w 151555"/>
                <a:gd name="connsiteY6" fmla="*/ 238484 h 260481"/>
                <a:gd name="connsiteX7" fmla="*/ 151555 w 151555"/>
                <a:gd name="connsiteY7" fmla="*/ 21998 h 260481"/>
                <a:gd name="connsiteX8" fmla="*/ 129557 w 151555"/>
                <a:gd name="connsiteY8" fmla="*/ 0 h 260481"/>
                <a:gd name="connsiteX9" fmla="*/ 45112 w 151555"/>
                <a:gd name="connsiteY9" fmla="*/ 15206 h 260481"/>
                <a:gd name="connsiteX10" fmla="*/ 106646 w 151555"/>
                <a:gd name="connsiteY10" fmla="*/ 15206 h 260481"/>
                <a:gd name="connsiteX11" fmla="*/ 106646 w 151555"/>
                <a:gd name="connsiteY11" fmla="*/ 18805 h 260481"/>
                <a:gd name="connsiteX12" fmla="*/ 45112 w 151555"/>
                <a:gd name="connsiteY12" fmla="*/ 18805 h 260481"/>
                <a:gd name="connsiteX13" fmla="*/ 45112 w 151555"/>
                <a:gd name="connsiteY13" fmla="*/ 15206 h 260481"/>
                <a:gd name="connsiteX14" fmla="*/ 136349 w 151555"/>
                <a:gd name="connsiteY14" fmla="*/ 238534 h 260481"/>
                <a:gd name="connsiteX15" fmla="*/ 129557 w 151555"/>
                <a:gd name="connsiteY15" fmla="*/ 245326 h 260481"/>
                <a:gd name="connsiteX16" fmla="*/ 21998 w 151555"/>
                <a:gd name="connsiteY16" fmla="*/ 245326 h 260481"/>
                <a:gd name="connsiteX17" fmla="*/ 15206 w 151555"/>
                <a:gd name="connsiteY17" fmla="*/ 238534 h 260481"/>
                <a:gd name="connsiteX18" fmla="*/ 15206 w 151555"/>
                <a:gd name="connsiteY18" fmla="*/ 22049 h 260481"/>
                <a:gd name="connsiteX19" fmla="*/ 21998 w 151555"/>
                <a:gd name="connsiteY19" fmla="*/ 15256 h 260481"/>
                <a:gd name="connsiteX20" fmla="*/ 29905 w 151555"/>
                <a:gd name="connsiteY20" fmla="*/ 15256 h 260481"/>
                <a:gd name="connsiteX21" fmla="*/ 29905 w 151555"/>
                <a:gd name="connsiteY21" fmla="*/ 19717 h 260481"/>
                <a:gd name="connsiteX22" fmla="*/ 44250 w 151555"/>
                <a:gd name="connsiteY22" fmla="*/ 34062 h 260481"/>
                <a:gd name="connsiteX23" fmla="*/ 107508 w 151555"/>
                <a:gd name="connsiteY23" fmla="*/ 34062 h 260481"/>
                <a:gd name="connsiteX24" fmla="*/ 121852 w 151555"/>
                <a:gd name="connsiteY24" fmla="*/ 19717 h 260481"/>
                <a:gd name="connsiteX25" fmla="*/ 121852 w 151555"/>
                <a:gd name="connsiteY25" fmla="*/ 15256 h 260481"/>
                <a:gd name="connsiteX26" fmla="*/ 129557 w 151555"/>
                <a:gd name="connsiteY26" fmla="*/ 15256 h 260481"/>
                <a:gd name="connsiteX27" fmla="*/ 136349 w 151555"/>
                <a:gd name="connsiteY27" fmla="*/ 22049 h 260481"/>
                <a:gd name="connsiteX28" fmla="*/ 136349 w 151555"/>
                <a:gd name="connsiteY28" fmla="*/ 238534 h 260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51555" h="260481">
                  <a:moveTo>
                    <a:pt x="129557" y="0"/>
                  </a:moveTo>
                  <a:lnTo>
                    <a:pt x="21998" y="0"/>
                  </a:lnTo>
                  <a:cubicBezTo>
                    <a:pt x="9884" y="0"/>
                    <a:pt x="0" y="9884"/>
                    <a:pt x="0" y="21998"/>
                  </a:cubicBezTo>
                  <a:lnTo>
                    <a:pt x="0" y="238484"/>
                  </a:lnTo>
                  <a:cubicBezTo>
                    <a:pt x="0" y="250598"/>
                    <a:pt x="9884" y="260482"/>
                    <a:pt x="21998" y="260482"/>
                  </a:cubicBezTo>
                  <a:lnTo>
                    <a:pt x="129557" y="260482"/>
                  </a:lnTo>
                  <a:cubicBezTo>
                    <a:pt x="141671" y="260482"/>
                    <a:pt x="151555" y="250598"/>
                    <a:pt x="151555" y="238484"/>
                  </a:cubicBezTo>
                  <a:lnTo>
                    <a:pt x="151555" y="21998"/>
                  </a:lnTo>
                  <a:cubicBezTo>
                    <a:pt x="151555" y="9884"/>
                    <a:pt x="141671" y="0"/>
                    <a:pt x="129557" y="0"/>
                  </a:cubicBezTo>
                  <a:close/>
                  <a:moveTo>
                    <a:pt x="45112" y="15206"/>
                  </a:moveTo>
                  <a:lnTo>
                    <a:pt x="106646" y="15206"/>
                  </a:lnTo>
                  <a:lnTo>
                    <a:pt x="106646" y="18805"/>
                  </a:lnTo>
                  <a:lnTo>
                    <a:pt x="45112" y="18805"/>
                  </a:lnTo>
                  <a:lnTo>
                    <a:pt x="45112" y="15206"/>
                  </a:lnTo>
                  <a:close/>
                  <a:moveTo>
                    <a:pt x="136349" y="238534"/>
                  </a:moveTo>
                  <a:cubicBezTo>
                    <a:pt x="136349" y="242285"/>
                    <a:pt x="133308" y="245326"/>
                    <a:pt x="129557" y="245326"/>
                  </a:cubicBezTo>
                  <a:lnTo>
                    <a:pt x="21998" y="245326"/>
                  </a:lnTo>
                  <a:cubicBezTo>
                    <a:pt x="18247" y="245326"/>
                    <a:pt x="15206" y="242285"/>
                    <a:pt x="15206" y="238534"/>
                  </a:cubicBezTo>
                  <a:lnTo>
                    <a:pt x="15206" y="22049"/>
                  </a:lnTo>
                  <a:cubicBezTo>
                    <a:pt x="15206" y="18298"/>
                    <a:pt x="18247" y="15256"/>
                    <a:pt x="21998" y="15256"/>
                  </a:cubicBezTo>
                  <a:lnTo>
                    <a:pt x="29905" y="15256"/>
                  </a:lnTo>
                  <a:lnTo>
                    <a:pt x="29905" y="19717"/>
                  </a:lnTo>
                  <a:cubicBezTo>
                    <a:pt x="29905" y="27624"/>
                    <a:pt x="36343" y="34062"/>
                    <a:pt x="44250" y="34062"/>
                  </a:cubicBezTo>
                  <a:lnTo>
                    <a:pt x="107508" y="34062"/>
                  </a:lnTo>
                  <a:cubicBezTo>
                    <a:pt x="115415" y="34062"/>
                    <a:pt x="121852" y="27624"/>
                    <a:pt x="121852" y="19717"/>
                  </a:cubicBezTo>
                  <a:lnTo>
                    <a:pt x="121852" y="15256"/>
                  </a:lnTo>
                  <a:lnTo>
                    <a:pt x="129557" y="15256"/>
                  </a:lnTo>
                  <a:cubicBezTo>
                    <a:pt x="133308" y="15256"/>
                    <a:pt x="136349" y="18298"/>
                    <a:pt x="136349" y="22049"/>
                  </a:cubicBezTo>
                  <a:lnTo>
                    <a:pt x="136349" y="238534"/>
                  </a:lnTo>
                  <a:close/>
                </a:path>
              </a:pathLst>
            </a:custGeom>
            <a:solidFill>
              <a:schemeClr val="bg1"/>
            </a:solidFill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046" name="Frihandsfigur: Form 1045">
              <a:extLst>
                <a:ext uri="{FF2B5EF4-FFF2-40B4-BE49-F238E27FC236}">
                  <a16:creationId xmlns:a16="http://schemas.microsoft.com/office/drawing/2014/main" id="{53A2D6A7-BB71-8672-2A2E-8D78C4AE990F}"/>
                </a:ext>
              </a:extLst>
            </p:cNvPr>
            <p:cNvSpPr/>
            <p:nvPr/>
          </p:nvSpPr>
          <p:spPr>
            <a:xfrm>
              <a:off x="5496387" y="3013826"/>
              <a:ext cx="93444" cy="21302"/>
            </a:xfrm>
            <a:custGeom>
              <a:avLst/>
              <a:gdLst>
                <a:gd name="connsiteX0" fmla="*/ 59101 w 66704"/>
                <a:gd name="connsiteY0" fmla="*/ 0 h 15206"/>
                <a:gd name="connsiteX1" fmla="*/ 7603 w 66704"/>
                <a:gd name="connsiteY1" fmla="*/ 0 h 15206"/>
                <a:gd name="connsiteX2" fmla="*/ 0 w 66704"/>
                <a:gd name="connsiteY2" fmla="*/ 7603 h 15206"/>
                <a:gd name="connsiteX3" fmla="*/ 7603 w 66704"/>
                <a:gd name="connsiteY3" fmla="*/ 15206 h 15206"/>
                <a:gd name="connsiteX4" fmla="*/ 59101 w 66704"/>
                <a:gd name="connsiteY4" fmla="*/ 15206 h 15206"/>
                <a:gd name="connsiteX5" fmla="*/ 66704 w 66704"/>
                <a:gd name="connsiteY5" fmla="*/ 7603 h 15206"/>
                <a:gd name="connsiteX6" fmla="*/ 59101 w 66704"/>
                <a:gd name="connsiteY6" fmla="*/ 0 h 15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704" h="15206">
                  <a:moveTo>
                    <a:pt x="59101" y="0"/>
                  </a:moveTo>
                  <a:lnTo>
                    <a:pt x="7603" y="0"/>
                  </a:lnTo>
                  <a:cubicBezTo>
                    <a:pt x="3396" y="0"/>
                    <a:pt x="0" y="3396"/>
                    <a:pt x="0" y="7603"/>
                  </a:cubicBezTo>
                  <a:cubicBezTo>
                    <a:pt x="0" y="11811"/>
                    <a:pt x="3396" y="15206"/>
                    <a:pt x="7603" y="15206"/>
                  </a:cubicBezTo>
                  <a:lnTo>
                    <a:pt x="59101" y="15206"/>
                  </a:lnTo>
                  <a:cubicBezTo>
                    <a:pt x="63308" y="15206"/>
                    <a:pt x="66704" y="11811"/>
                    <a:pt x="66704" y="7603"/>
                  </a:cubicBezTo>
                  <a:cubicBezTo>
                    <a:pt x="66704" y="3396"/>
                    <a:pt x="63308" y="0"/>
                    <a:pt x="59101" y="0"/>
                  </a:cubicBezTo>
                  <a:close/>
                </a:path>
              </a:pathLst>
            </a:custGeom>
            <a:solidFill>
              <a:schemeClr val="bg1"/>
            </a:solidFill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047" name="Frihandsfigur: Form 1046">
              <a:extLst>
                <a:ext uri="{FF2B5EF4-FFF2-40B4-BE49-F238E27FC236}">
                  <a16:creationId xmlns:a16="http://schemas.microsoft.com/office/drawing/2014/main" id="{8BEEFBCA-7969-7DB3-594F-492E74F36509}"/>
                </a:ext>
              </a:extLst>
            </p:cNvPr>
            <p:cNvSpPr/>
            <p:nvPr/>
          </p:nvSpPr>
          <p:spPr>
            <a:xfrm>
              <a:off x="5276623" y="2617113"/>
              <a:ext cx="532974" cy="532974"/>
            </a:xfrm>
            <a:custGeom>
              <a:avLst/>
              <a:gdLst>
                <a:gd name="connsiteX0" fmla="*/ 190230 w 380459"/>
                <a:gd name="connsiteY0" fmla="*/ 0 h 380459"/>
                <a:gd name="connsiteX1" fmla="*/ 0 w 380459"/>
                <a:gd name="connsiteY1" fmla="*/ 190230 h 380459"/>
                <a:gd name="connsiteX2" fmla="*/ 190230 w 380459"/>
                <a:gd name="connsiteY2" fmla="*/ 380460 h 380459"/>
                <a:gd name="connsiteX3" fmla="*/ 380459 w 380459"/>
                <a:gd name="connsiteY3" fmla="*/ 190230 h 380459"/>
                <a:gd name="connsiteX4" fmla="*/ 190230 w 380459"/>
                <a:gd name="connsiteY4" fmla="*/ 0 h 380459"/>
                <a:gd name="connsiteX5" fmla="*/ 365253 w 380459"/>
                <a:gd name="connsiteY5" fmla="*/ 190230 h 380459"/>
                <a:gd name="connsiteX6" fmla="*/ 319128 w 380459"/>
                <a:gd name="connsiteY6" fmla="*/ 308483 h 380459"/>
                <a:gd name="connsiteX7" fmla="*/ 71976 w 380459"/>
                <a:gd name="connsiteY7" fmla="*/ 61332 h 380459"/>
                <a:gd name="connsiteX8" fmla="*/ 190230 w 380459"/>
                <a:gd name="connsiteY8" fmla="*/ 15206 h 380459"/>
                <a:gd name="connsiteX9" fmla="*/ 365253 w 380459"/>
                <a:gd name="connsiteY9" fmla="*/ 190230 h 380459"/>
                <a:gd name="connsiteX10" fmla="*/ 15206 w 380459"/>
                <a:gd name="connsiteY10" fmla="*/ 190230 h 380459"/>
                <a:gd name="connsiteX11" fmla="*/ 61230 w 380459"/>
                <a:gd name="connsiteY11" fmla="*/ 72027 h 380459"/>
                <a:gd name="connsiteX12" fmla="*/ 308382 w 380459"/>
                <a:gd name="connsiteY12" fmla="*/ 319178 h 380459"/>
                <a:gd name="connsiteX13" fmla="*/ 190179 w 380459"/>
                <a:gd name="connsiteY13" fmla="*/ 365203 h 380459"/>
                <a:gd name="connsiteX14" fmla="*/ 15155 w 380459"/>
                <a:gd name="connsiteY14" fmla="*/ 190179 h 380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80459" h="380459">
                  <a:moveTo>
                    <a:pt x="190230" y="0"/>
                  </a:moveTo>
                  <a:cubicBezTo>
                    <a:pt x="85307" y="0"/>
                    <a:pt x="0" y="85358"/>
                    <a:pt x="0" y="190230"/>
                  </a:cubicBezTo>
                  <a:cubicBezTo>
                    <a:pt x="0" y="295102"/>
                    <a:pt x="85358" y="380460"/>
                    <a:pt x="190230" y="380460"/>
                  </a:cubicBezTo>
                  <a:cubicBezTo>
                    <a:pt x="295102" y="380460"/>
                    <a:pt x="380459" y="295102"/>
                    <a:pt x="380459" y="190230"/>
                  </a:cubicBezTo>
                  <a:cubicBezTo>
                    <a:pt x="380459" y="85358"/>
                    <a:pt x="295102" y="0"/>
                    <a:pt x="190230" y="0"/>
                  </a:cubicBezTo>
                  <a:close/>
                  <a:moveTo>
                    <a:pt x="365253" y="190230"/>
                  </a:moveTo>
                  <a:cubicBezTo>
                    <a:pt x="365253" y="235798"/>
                    <a:pt x="347766" y="277311"/>
                    <a:pt x="319128" y="308483"/>
                  </a:cubicBezTo>
                  <a:lnTo>
                    <a:pt x="71976" y="61332"/>
                  </a:lnTo>
                  <a:cubicBezTo>
                    <a:pt x="103149" y="32744"/>
                    <a:pt x="144662" y="15206"/>
                    <a:pt x="190230" y="15206"/>
                  </a:cubicBezTo>
                  <a:cubicBezTo>
                    <a:pt x="286738" y="15206"/>
                    <a:pt x="365253" y="93721"/>
                    <a:pt x="365253" y="190230"/>
                  </a:cubicBezTo>
                  <a:close/>
                  <a:moveTo>
                    <a:pt x="15206" y="190230"/>
                  </a:moveTo>
                  <a:cubicBezTo>
                    <a:pt x="15206" y="144713"/>
                    <a:pt x="32693" y="103199"/>
                    <a:pt x="61230" y="72027"/>
                  </a:cubicBezTo>
                  <a:lnTo>
                    <a:pt x="308382" y="319178"/>
                  </a:lnTo>
                  <a:cubicBezTo>
                    <a:pt x="277209" y="347766"/>
                    <a:pt x="235696" y="365203"/>
                    <a:pt x="190179" y="365203"/>
                  </a:cubicBezTo>
                  <a:cubicBezTo>
                    <a:pt x="93670" y="365203"/>
                    <a:pt x="15155" y="286688"/>
                    <a:pt x="15155" y="190179"/>
                  </a:cubicBezTo>
                  <a:close/>
                </a:path>
              </a:pathLst>
            </a:custGeom>
            <a:solidFill>
              <a:srgbClr val="D24723"/>
            </a:solidFill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  <p:grpSp>
        <p:nvGrpSpPr>
          <p:cNvPr id="13" name="Grupp 12">
            <a:extLst>
              <a:ext uri="{FF2B5EF4-FFF2-40B4-BE49-F238E27FC236}">
                <a16:creationId xmlns:a16="http://schemas.microsoft.com/office/drawing/2014/main" id="{0014C9E4-BE79-AF3D-9BD8-A580B3D30133}"/>
              </a:ext>
            </a:extLst>
          </p:cNvPr>
          <p:cNvGrpSpPr/>
          <p:nvPr/>
        </p:nvGrpSpPr>
        <p:grpSpPr>
          <a:xfrm>
            <a:off x="6251642" y="1916417"/>
            <a:ext cx="531838" cy="531838"/>
            <a:chOff x="5488460" y="3637325"/>
            <a:chExt cx="379648" cy="379648"/>
          </a:xfrm>
          <a:solidFill>
            <a:schemeClr val="bg1"/>
          </a:solidFill>
        </p:grpSpPr>
        <p:grpSp>
          <p:nvGrpSpPr>
            <p:cNvPr id="1048" name="Bild 3">
              <a:extLst>
                <a:ext uri="{FF2B5EF4-FFF2-40B4-BE49-F238E27FC236}">
                  <a16:creationId xmlns:a16="http://schemas.microsoft.com/office/drawing/2014/main" id="{4957D56F-A9E6-CFDD-A771-C4EB28B82563}"/>
                </a:ext>
              </a:extLst>
            </p:cNvPr>
            <p:cNvGrpSpPr/>
            <p:nvPr/>
          </p:nvGrpSpPr>
          <p:grpSpPr>
            <a:xfrm>
              <a:off x="5557091" y="3729171"/>
              <a:ext cx="252727" cy="182778"/>
              <a:chOff x="5417391" y="7442918"/>
              <a:chExt cx="252727" cy="182778"/>
            </a:xfrm>
            <a:grpFill/>
          </p:grpSpPr>
          <p:sp>
            <p:nvSpPr>
              <p:cNvPr id="1049" name="Frihandsfigur: Form 1048">
                <a:extLst>
                  <a:ext uri="{FF2B5EF4-FFF2-40B4-BE49-F238E27FC236}">
                    <a16:creationId xmlns:a16="http://schemas.microsoft.com/office/drawing/2014/main" id="{6B233C70-A54B-C417-8294-895306696B9C}"/>
                  </a:ext>
                </a:extLst>
              </p:cNvPr>
              <p:cNvSpPr/>
              <p:nvPr/>
            </p:nvSpPr>
            <p:spPr>
              <a:xfrm>
                <a:off x="5417391" y="7442918"/>
                <a:ext cx="252727" cy="182778"/>
              </a:xfrm>
              <a:custGeom>
                <a:avLst/>
                <a:gdLst>
                  <a:gd name="connsiteX0" fmla="*/ 238078 w 252727"/>
                  <a:gd name="connsiteY0" fmla="*/ 22404 h 182778"/>
                  <a:gd name="connsiteX1" fmla="*/ 74105 w 252727"/>
                  <a:gd name="connsiteY1" fmla="*/ 22404 h 182778"/>
                  <a:gd name="connsiteX2" fmla="*/ 74105 w 252727"/>
                  <a:gd name="connsiteY2" fmla="*/ 7603 h 182778"/>
                  <a:gd name="connsiteX3" fmla="*/ 66502 w 252727"/>
                  <a:gd name="connsiteY3" fmla="*/ 0 h 182778"/>
                  <a:gd name="connsiteX4" fmla="*/ 31882 w 252727"/>
                  <a:gd name="connsiteY4" fmla="*/ 0 h 182778"/>
                  <a:gd name="connsiteX5" fmla="*/ 24279 w 252727"/>
                  <a:gd name="connsiteY5" fmla="*/ 7603 h 182778"/>
                  <a:gd name="connsiteX6" fmla="*/ 24279 w 252727"/>
                  <a:gd name="connsiteY6" fmla="*/ 22404 h 182778"/>
                  <a:gd name="connsiteX7" fmla="*/ 14649 w 252727"/>
                  <a:gd name="connsiteY7" fmla="*/ 22404 h 182778"/>
                  <a:gd name="connsiteX8" fmla="*/ 0 w 252727"/>
                  <a:gd name="connsiteY8" fmla="*/ 37053 h 182778"/>
                  <a:gd name="connsiteX9" fmla="*/ 0 w 252727"/>
                  <a:gd name="connsiteY9" fmla="*/ 168130 h 182778"/>
                  <a:gd name="connsiteX10" fmla="*/ 14649 w 252727"/>
                  <a:gd name="connsiteY10" fmla="*/ 182779 h 182778"/>
                  <a:gd name="connsiteX11" fmla="*/ 238078 w 252727"/>
                  <a:gd name="connsiteY11" fmla="*/ 182779 h 182778"/>
                  <a:gd name="connsiteX12" fmla="*/ 252727 w 252727"/>
                  <a:gd name="connsiteY12" fmla="*/ 168130 h 182778"/>
                  <a:gd name="connsiteX13" fmla="*/ 252727 w 252727"/>
                  <a:gd name="connsiteY13" fmla="*/ 37053 h 182778"/>
                  <a:gd name="connsiteX14" fmla="*/ 238078 w 252727"/>
                  <a:gd name="connsiteY14" fmla="*/ 22404 h 182778"/>
                  <a:gd name="connsiteX15" fmla="*/ 39485 w 252727"/>
                  <a:gd name="connsiteY15" fmla="*/ 15206 h 182778"/>
                  <a:gd name="connsiteX16" fmla="*/ 58899 w 252727"/>
                  <a:gd name="connsiteY16" fmla="*/ 15206 h 182778"/>
                  <a:gd name="connsiteX17" fmla="*/ 58899 w 252727"/>
                  <a:gd name="connsiteY17" fmla="*/ 22404 h 182778"/>
                  <a:gd name="connsiteX18" fmla="*/ 39485 w 252727"/>
                  <a:gd name="connsiteY18" fmla="*/ 22404 h 182778"/>
                  <a:gd name="connsiteX19" fmla="*/ 39485 w 252727"/>
                  <a:gd name="connsiteY19" fmla="*/ 15206 h 182778"/>
                  <a:gd name="connsiteX20" fmla="*/ 237521 w 252727"/>
                  <a:gd name="connsiteY20" fmla="*/ 167573 h 182778"/>
                  <a:gd name="connsiteX21" fmla="*/ 15206 w 252727"/>
                  <a:gd name="connsiteY21" fmla="*/ 167573 h 182778"/>
                  <a:gd name="connsiteX22" fmla="*/ 15206 w 252727"/>
                  <a:gd name="connsiteY22" fmla="*/ 37560 h 182778"/>
                  <a:gd name="connsiteX23" fmla="*/ 237521 w 252727"/>
                  <a:gd name="connsiteY23" fmla="*/ 37560 h 182778"/>
                  <a:gd name="connsiteX24" fmla="*/ 237521 w 252727"/>
                  <a:gd name="connsiteY24" fmla="*/ 167573 h 1827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52727" h="182778">
                    <a:moveTo>
                      <a:pt x="238078" y="22404"/>
                    </a:moveTo>
                    <a:lnTo>
                      <a:pt x="74105" y="22404"/>
                    </a:lnTo>
                    <a:lnTo>
                      <a:pt x="74105" y="7603"/>
                    </a:lnTo>
                    <a:cubicBezTo>
                      <a:pt x="74105" y="3396"/>
                      <a:pt x="70709" y="0"/>
                      <a:pt x="66502" y="0"/>
                    </a:cubicBezTo>
                    <a:lnTo>
                      <a:pt x="31882" y="0"/>
                    </a:lnTo>
                    <a:cubicBezTo>
                      <a:pt x="27675" y="0"/>
                      <a:pt x="24279" y="3396"/>
                      <a:pt x="24279" y="7603"/>
                    </a:cubicBezTo>
                    <a:lnTo>
                      <a:pt x="24279" y="22404"/>
                    </a:lnTo>
                    <a:lnTo>
                      <a:pt x="14649" y="22404"/>
                    </a:lnTo>
                    <a:cubicBezTo>
                      <a:pt x="6589" y="22404"/>
                      <a:pt x="0" y="28993"/>
                      <a:pt x="0" y="37053"/>
                    </a:cubicBezTo>
                    <a:lnTo>
                      <a:pt x="0" y="168130"/>
                    </a:lnTo>
                    <a:cubicBezTo>
                      <a:pt x="0" y="176189"/>
                      <a:pt x="6589" y="182779"/>
                      <a:pt x="14649" y="182779"/>
                    </a:cubicBezTo>
                    <a:lnTo>
                      <a:pt x="238078" y="182779"/>
                    </a:lnTo>
                    <a:cubicBezTo>
                      <a:pt x="246138" y="182779"/>
                      <a:pt x="252727" y="176189"/>
                      <a:pt x="252727" y="168130"/>
                    </a:cubicBezTo>
                    <a:lnTo>
                      <a:pt x="252727" y="37053"/>
                    </a:lnTo>
                    <a:cubicBezTo>
                      <a:pt x="252727" y="28993"/>
                      <a:pt x="246138" y="22404"/>
                      <a:pt x="238078" y="22404"/>
                    </a:cubicBezTo>
                    <a:close/>
                    <a:moveTo>
                      <a:pt x="39485" y="15206"/>
                    </a:moveTo>
                    <a:lnTo>
                      <a:pt x="58899" y="15206"/>
                    </a:lnTo>
                    <a:lnTo>
                      <a:pt x="58899" y="22404"/>
                    </a:lnTo>
                    <a:lnTo>
                      <a:pt x="39485" y="22404"/>
                    </a:lnTo>
                    <a:lnTo>
                      <a:pt x="39485" y="15206"/>
                    </a:lnTo>
                    <a:close/>
                    <a:moveTo>
                      <a:pt x="237521" y="167573"/>
                    </a:moveTo>
                    <a:lnTo>
                      <a:pt x="15206" y="167573"/>
                    </a:lnTo>
                    <a:lnTo>
                      <a:pt x="15206" y="37560"/>
                    </a:lnTo>
                    <a:lnTo>
                      <a:pt x="237521" y="37560"/>
                    </a:lnTo>
                    <a:lnTo>
                      <a:pt x="237521" y="167573"/>
                    </a:lnTo>
                    <a:close/>
                  </a:path>
                </a:pathLst>
              </a:custGeom>
              <a:grpFill/>
              <a:ln w="50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1050" name="Frihandsfigur: Form 1049">
                <a:extLst>
                  <a:ext uri="{FF2B5EF4-FFF2-40B4-BE49-F238E27FC236}">
                    <a16:creationId xmlns:a16="http://schemas.microsoft.com/office/drawing/2014/main" id="{B4E41145-95A0-F4F9-3474-AD5FCBC51E75}"/>
                  </a:ext>
                </a:extLst>
              </p:cNvPr>
              <p:cNvSpPr/>
              <p:nvPr/>
            </p:nvSpPr>
            <p:spPr>
              <a:xfrm>
                <a:off x="5492408" y="7494162"/>
                <a:ext cx="102692" cy="102692"/>
              </a:xfrm>
              <a:custGeom>
                <a:avLst/>
                <a:gdLst>
                  <a:gd name="connsiteX0" fmla="*/ 51346 w 102692"/>
                  <a:gd name="connsiteY0" fmla="*/ 102693 h 102692"/>
                  <a:gd name="connsiteX1" fmla="*/ 102693 w 102692"/>
                  <a:gd name="connsiteY1" fmla="*/ 51346 h 102692"/>
                  <a:gd name="connsiteX2" fmla="*/ 51346 w 102692"/>
                  <a:gd name="connsiteY2" fmla="*/ 0 h 102692"/>
                  <a:gd name="connsiteX3" fmla="*/ 0 w 102692"/>
                  <a:gd name="connsiteY3" fmla="*/ 51346 h 102692"/>
                  <a:gd name="connsiteX4" fmla="*/ 51346 w 102692"/>
                  <a:gd name="connsiteY4" fmla="*/ 102693 h 102692"/>
                  <a:gd name="connsiteX5" fmla="*/ 51346 w 102692"/>
                  <a:gd name="connsiteY5" fmla="*/ 15206 h 102692"/>
                  <a:gd name="connsiteX6" fmla="*/ 87486 w 102692"/>
                  <a:gd name="connsiteY6" fmla="*/ 51346 h 102692"/>
                  <a:gd name="connsiteX7" fmla="*/ 51346 w 102692"/>
                  <a:gd name="connsiteY7" fmla="*/ 87486 h 102692"/>
                  <a:gd name="connsiteX8" fmla="*/ 15206 w 102692"/>
                  <a:gd name="connsiteY8" fmla="*/ 51346 h 102692"/>
                  <a:gd name="connsiteX9" fmla="*/ 51346 w 102692"/>
                  <a:gd name="connsiteY9" fmla="*/ 15206 h 102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2692" h="102692">
                    <a:moveTo>
                      <a:pt x="51346" y="102693"/>
                    </a:moveTo>
                    <a:cubicBezTo>
                      <a:pt x="79681" y="102693"/>
                      <a:pt x="102693" y="79680"/>
                      <a:pt x="102693" y="51346"/>
                    </a:cubicBezTo>
                    <a:cubicBezTo>
                      <a:pt x="102693" y="23012"/>
                      <a:pt x="79681" y="0"/>
                      <a:pt x="51346" y="0"/>
                    </a:cubicBezTo>
                    <a:cubicBezTo>
                      <a:pt x="23012" y="0"/>
                      <a:pt x="0" y="23012"/>
                      <a:pt x="0" y="51346"/>
                    </a:cubicBezTo>
                    <a:cubicBezTo>
                      <a:pt x="0" y="79680"/>
                      <a:pt x="23012" y="102693"/>
                      <a:pt x="51346" y="102693"/>
                    </a:cubicBezTo>
                    <a:close/>
                    <a:moveTo>
                      <a:pt x="51346" y="15206"/>
                    </a:moveTo>
                    <a:cubicBezTo>
                      <a:pt x="71266" y="15206"/>
                      <a:pt x="87486" y="31427"/>
                      <a:pt x="87486" y="51346"/>
                    </a:cubicBezTo>
                    <a:cubicBezTo>
                      <a:pt x="87486" y="71267"/>
                      <a:pt x="71266" y="87486"/>
                      <a:pt x="51346" y="87486"/>
                    </a:cubicBezTo>
                    <a:cubicBezTo>
                      <a:pt x="31426" y="87486"/>
                      <a:pt x="15206" y="71267"/>
                      <a:pt x="15206" y="51346"/>
                    </a:cubicBezTo>
                    <a:cubicBezTo>
                      <a:pt x="15206" y="31427"/>
                      <a:pt x="31426" y="15206"/>
                      <a:pt x="51346" y="15206"/>
                    </a:cubicBezTo>
                    <a:close/>
                  </a:path>
                </a:pathLst>
              </a:custGeom>
              <a:grpFill/>
              <a:ln w="50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1051" name="Frihandsfigur: Form 1050">
                <a:extLst>
                  <a:ext uri="{FF2B5EF4-FFF2-40B4-BE49-F238E27FC236}">
                    <a16:creationId xmlns:a16="http://schemas.microsoft.com/office/drawing/2014/main" id="{1EBAC2FD-B7EB-5211-B20B-FF901D510634}"/>
                  </a:ext>
                </a:extLst>
              </p:cNvPr>
              <p:cNvSpPr/>
              <p:nvPr/>
            </p:nvSpPr>
            <p:spPr>
              <a:xfrm>
                <a:off x="5597331" y="7485697"/>
                <a:ext cx="52207" cy="38928"/>
              </a:xfrm>
              <a:custGeom>
                <a:avLst/>
                <a:gdLst>
                  <a:gd name="connsiteX0" fmla="*/ 7603 w 52207"/>
                  <a:gd name="connsiteY0" fmla="*/ 38928 h 38928"/>
                  <a:gd name="connsiteX1" fmla="*/ 44605 w 52207"/>
                  <a:gd name="connsiteY1" fmla="*/ 38928 h 38928"/>
                  <a:gd name="connsiteX2" fmla="*/ 52208 w 52207"/>
                  <a:gd name="connsiteY2" fmla="*/ 31325 h 38928"/>
                  <a:gd name="connsiteX3" fmla="*/ 52208 w 52207"/>
                  <a:gd name="connsiteY3" fmla="*/ 7603 h 38928"/>
                  <a:gd name="connsiteX4" fmla="*/ 44605 w 52207"/>
                  <a:gd name="connsiteY4" fmla="*/ 0 h 38928"/>
                  <a:gd name="connsiteX5" fmla="*/ 7603 w 52207"/>
                  <a:gd name="connsiteY5" fmla="*/ 0 h 38928"/>
                  <a:gd name="connsiteX6" fmla="*/ 0 w 52207"/>
                  <a:gd name="connsiteY6" fmla="*/ 7603 h 38928"/>
                  <a:gd name="connsiteX7" fmla="*/ 0 w 52207"/>
                  <a:gd name="connsiteY7" fmla="*/ 31325 h 38928"/>
                  <a:gd name="connsiteX8" fmla="*/ 7603 w 52207"/>
                  <a:gd name="connsiteY8" fmla="*/ 38928 h 38928"/>
                  <a:gd name="connsiteX9" fmla="*/ 15206 w 52207"/>
                  <a:gd name="connsiteY9" fmla="*/ 15206 h 38928"/>
                  <a:gd name="connsiteX10" fmla="*/ 37002 w 52207"/>
                  <a:gd name="connsiteY10" fmla="*/ 15206 h 38928"/>
                  <a:gd name="connsiteX11" fmla="*/ 37002 w 52207"/>
                  <a:gd name="connsiteY11" fmla="*/ 23722 h 38928"/>
                  <a:gd name="connsiteX12" fmla="*/ 15206 w 52207"/>
                  <a:gd name="connsiteY12" fmla="*/ 23722 h 38928"/>
                  <a:gd name="connsiteX13" fmla="*/ 15206 w 52207"/>
                  <a:gd name="connsiteY13" fmla="*/ 15206 h 389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2207" h="38928">
                    <a:moveTo>
                      <a:pt x="7603" y="38928"/>
                    </a:moveTo>
                    <a:lnTo>
                      <a:pt x="44605" y="38928"/>
                    </a:lnTo>
                    <a:cubicBezTo>
                      <a:pt x="48812" y="38928"/>
                      <a:pt x="52208" y="35532"/>
                      <a:pt x="52208" y="31325"/>
                    </a:cubicBezTo>
                    <a:lnTo>
                      <a:pt x="52208" y="7603"/>
                    </a:lnTo>
                    <a:cubicBezTo>
                      <a:pt x="52208" y="3396"/>
                      <a:pt x="48812" y="0"/>
                      <a:pt x="44605" y="0"/>
                    </a:cubicBezTo>
                    <a:lnTo>
                      <a:pt x="7603" y="0"/>
                    </a:lnTo>
                    <a:cubicBezTo>
                      <a:pt x="3396" y="0"/>
                      <a:pt x="0" y="3396"/>
                      <a:pt x="0" y="7603"/>
                    </a:cubicBezTo>
                    <a:lnTo>
                      <a:pt x="0" y="31325"/>
                    </a:lnTo>
                    <a:cubicBezTo>
                      <a:pt x="0" y="35532"/>
                      <a:pt x="3396" y="38928"/>
                      <a:pt x="7603" y="38928"/>
                    </a:cubicBezTo>
                    <a:close/>
                    <a:moveTo>
                      <a:pt x="15206" y="15206"/>
                    </a:moveTo>
                    <a:lnTo>
                      <a:pt x="37002" y="15206"/>
                    </a:lnTo>
                    <a:lnTo>
                      <a:pt x="37002" y="23722"/>
                    </a:lnTo>
                    <a:lnTo>
                      <a:pt x="15206" y="23722"/>
                    </a:lnTo>
                    <a:lnTo>
                      <a:pt x="15206" y="15206"/>
                    </a:lnTo>
                    <a:close/>
                  </a:path>
                </a:pathLst>
              </a:custGeom>
              <a:grpFill/>
              <a:ln w="50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  <p:sp>
          <p:nvSpPr>
            <p:cNvPr id="1052" name="Frihandsfigur: Form 1051">
              <a:extLst>
                <a:ext uri="{FF2B5EF4-FFF2-40B4-BE49-F238E27FC236}">
                  <a16:creationId xmlns:a16="http://schemas.microsoft.com/office/drawing/2014/main" id="{F835AE27-2CF8-5C2C-045C-BBAA75127847}"/>
                </a:ext>
              </a:extLst>
            </p:cNvPr>
            <p:cNvSpPr/>
            <p:nvPr/>
          </p:nvSpPr>
          <p:spPr>
            <a:xfrm>
              <a:off x="5488460" y="3637325"/>
              <a:ext cx="379648" cy="379648"/>
            </a:xfrm>
            <a:custGeom>
              <a:avLst/>
              <a:gdLst>
                <a:gd name="connsiteX0" fmla="*/ 189824 w 379648"/>
                <a:gd name="connsiteY0" fmla="*/ 0 h 379648"/>
                <a:gd name="connsiteX1" fmla="*/ 0 w 379648"/>
                <a:gd name="connsiteY1" fmla="*/ 189824 h 379648"/>
                <a:gd name="connsiteX2" fmla="*/ 189824 w 379648"/>
                <a:gd name="connsiteY2" fmla="*/ 379648 h 379648"/>
                <a:gd name="connsiteX3" fmla="*/ 379648 w 379648"/>
                <a:gd name="connsiteY3" fmla="*/ 189824 h 379648"/>
                <a:gd name="connsiteX4" fmla="*/ 189824 w 379648"/>
                <a:gd name="connsiteY4" fmla="*/ 0 h 379648"/>
                <a:gd name="connsiteX5" fmla="*/ 364442 w 379648"/>
                <a:gd name="connsiteY5" fmla="*/ 189824 h 379648"/>
                <a:gd name="connsiteX6" fmla="*/ 318468 w 379648"/>
                <a:gd name="connsiteY6" fmla="*/ 307774 h 379648"/>
                <a:gd name="connsiteX7" fmla="*/ 71875 w 379648"/>
                <a:gd name="connsiteY7" fmla="*/ 61179 h 379648"/>
                <a:gd name="connsiteX8" fmla="*/ 189824 w 379648"/>
                <a:gd name="connsiteY8" fmla="*/ 15206 h 379648"/>
                <a:gd name="connsiteX9" fmla="*/ 364442 w 379648"/>
                <a:gd name="connsiteY9" fmla="*/ 189824 h 379648"/>
                <a:gd name="connsiteX10" fmla="*/ 15155 w 379648"/>
                <a:gd name="connsiteY10" fmla="*/ 189824 h 379648"/>
                <a:gd name="connsiteX11" fmla="*/ 61078 w 379648"/>
                <a:gd name="connsiteY11" fmla="*/ 71925 h 379648"/>
                <a:gd name="connsiteX12" fmla="*/ 307672 w 379648"/>
                <a:gd name="connsiteY12" fmla="*/ 318519 h 379648"/>
                <a:gd name="connsiteX13" fmla="*/ 189773 w 379648"/>
                <a:gd name="connsiteY13" fmla="*/ 364442 h 379648"/>
                <a:gd name="connsiteX14" fmla="*/ 15155 w 379648"/>
                <a:gd name="connsiteY14" fmla="*/ 189824 h 37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79648" h="379648">
                  <a:moveTo>
                    <a:pt x="189824" y="0"/>
                  </a:moveTo>
                  <a:cubicBezTo>
                    <a:pt x="85155" y="0"/>
                    <a:pt x="0" y="85155"/>
                    <a:pt x="0" y="189824"/>
                  </a:cubicBezTo>
                  <a:cubicBezTo>
                    <a:pt x="0" y="294493"/>
                    <a:pt x="85155" y="379648"/>
                    <a:pt x="189824" y="379648"/>
                  </a:cubicBezTo>
                  <a:cubicBezTo>
                    <a:pt x="294493" y="379648"/>
                    <a:pt x="379648" y="294493"/>
                    <a:pt x="379648" y="189824"/>
                  </a:cubicBezTo>
                  <a:cubicBezTo>
                    <a:pt x="379648" y="85155"/>
                    <a:pt x="294493" y="0"/>
                    <a:pt x="189824" y="0"/>
                  </a:cubicBezTo>
                  <a:close/>
                  <a:moveTo>
                    <a:pt x="364442" y="189824"/>
                  </a:moveTo>
                  <a:cubicBezTo>
                    <a:pt x="364442" y="235240"/>
                    <a:pt x="347005" y="276702"/>
                    <a:pt x="318468" y="307774"/>
                  </a:cubicBezTo>
                  <a:lnTo>
                    <a:pt x="71875" y="61179"/>
                  </a:lnTo>
                  <a:cubicBezTo>
                    <a:pt x="102996" y="32642"/>
                    <a:pt x="144408" y="15206"/>
                    <a:pt x="189824" y="15206"/>
                  </a:cubicBezTo>
                  <a:cubicBezTo>
                    <a:pt x="286130" y="15206"/>
                    <a:pt x="364442" y="93569"/>
                    <a:pt x="364442" y="189824"/>
                  </a:cubicBezTo>
                  <a:close/>
                  <a:moveTo>
                    <a:pt x="15155" y="189824"/>
                  </a:moveTo>
                  <a:cubicBezTo>
                    <a:pt x="15155" y="144408"/>
                    <a:pt x="32592" y="102996"/>
                    <a:pt x="61078" y="71925"/>
                  </a:cubicBezTo>
                  <a:lnTo>
                    <a:pt x="307672" y="318519"/>
                  </a:lnTo>
                  <a:cubicBezTo>
                    <a:pt x="276601" y="347005"/>
                    <a:pt x="235189" y="364442"/>
                    <a:pt x="189773" y="364442"/>
                  </a:cubicBezTo>
                  <a:cubicBezTo>
                    <a:pt x="93468" y="364442"/>
                    <a:pt x="15155" y="286079"/>
                    <a:pt x="15155" y="189824"/>
                  </a:cubicBezTo>
                  <a:close/>
                </a:path>
              </a:pathLst>
            </a:custGeom>
            <a:grpFill/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  <p:grpSp>
        <p:nvGrpSpPr>
          <p:cNvPr id="960" name="Grupp 959">
            <a:extLst>
              <a:ext uri="{FF2B5EF4-FFF2-40B4-BE49-F238E27FC236}">
                <a16:creationId xmlns:a16="http://schemas.microsoft.com/office/drawing/2014/main" id="{457FDC70-F355-B776-35E6-7D7FE9ACCC17}"/>
              </a:ext>
            </a:extLst>
          </p:cNvPr>
          <p:cNvGrpSpPr/>
          <p:nvPr/>
        </p:nvGrpSpPr>
        <p:grpSpPr>
          <a:xfrm>
            <a:off x="6251642" y="2617681"/>
            <a:ext cx="531838" cy="531838"/>
            <a:chOff x="6251642" y="2617681"/>
            <a:chExt cx="531838" cy="531838"/>
          </a:xfrm>
        </p:grpSpPr>
        <p:sp>
          <p:nvSpPr>
            <p:cNvPr id="1054" name="Frihandsfigur: Form 1053">
              <a:extLst>
                <a:ext uri="{FF2B5EF4-FFF2-40B4-BE49-F238E27FC236}">
                  <a16:creationId xmlns:a16="http://schemas.microsoft.com/office/drawing/2014/main" id="{8EF54A1B-1504-C359-E87E-A6A525751DD4}"/>
                </a:ext>
              </a:extLst>
            </p:cNvPr>
            <p:cNvSpPr/>
            <p:nvPr/>
          </p:nvSpPr>
          <p:spPr>
            <a:xfrm>
              <a:off x="6347785" y="2746345"/>
              <a:ext cx="354038" cy="256048"/>
            </a:xfrm>
            <a:custGeom>
              <a:avLst/>
              <a:gdLst>
                <a:gd name="connsiteX0" fmla="*/ 238078 w 252727"/>
                <a:gd name="connsiteY0" fmla="*/ 22404 h 182778"/>
                <a:gd name="connsiteX1" fmla="*/ 74105 w 252727"/>
                <a:gd name="connsiteY1" fmla="*/ 22404 h 182778"/>
                <a:gd name="connsiteX2" fmla="*/ 74105 w 252727"/>
                <a:gd name="connsiteY2" fmla="*/ 7603 h 182778"/>
                <a:gd name="connsiteX3" fmla="*/ 66502 w 252727"/>
                <a:gd name="connsiteY3" fmla="*/ 0 h 182778"/>
                <a:gd name="connsiteX4" fmla="*/ 31883 w 252727"/>
                <a:gd name="connsiteY4" fmla="*/ 0 h 182778"/>
                <a:gd name="connsiteX5" fmla="*/ 24279 w 252727"/>
                <a:gd name="connsiteY5" fmla="*/ 7603 h 182778"/>
                <a:gd name="connsiteX6" fmla="*/ 24279 w 252727"/>
                <a:gd name="connsiteY6" fmla="*/ 22404 h 182778"/>
                <a:gd name="connsiteX7" fmla="*/ 14649 w 252727"/>
                <a:gd name="connsiteY7" fmla="*/ 22404 h 182778"/>
                <a:gd name="connsiteX8" fmla="*/ 0 w 252727"/>
                <a:gd name="connsiteY8" fmla="*/ 37053 h 182778"/>
                <a:gd name="connsiteX9" fmla="*/ 0 w 252727"/>
                <a:gd name="connsiteY9" fmla="*/ 168130 h 182778"/>
                <a:gd name="connsiteX10" fmla="*/ 14649 w 252727"/>
                <a:gd name="connsiteY10" fmla="*/ 182779 h 182778"/>
                <a:gd name="connsiteX11" fmla="*/ 238078 w 252727"/>
                <a:gd name="connsiteY11" fmla="*/ 182779 h 182778"/>
                <a:gd name="connsiteX12" fmla="*/ 252727 w 252727"/>
                <a:gd name="connsiteY12" fmla="*/ 168130 h 182778"/>
                <a:gd name="connsiteX13" fmla="*/ 252727 w 252727"/>
                <a:gd name="connsiteY13" fmla="*/ 37053 h 182778"/>
                <a:gd name="connsiteX14" fmla="*/ 238078 w 252727"/>
                <a:gd name="connsiteY14" fmla="*/ 22404 h 182778"/>
                <a:gd name="connsiteX15" fmla="*/ 39486 w 252727"/>
                <a:gd name="connsiteY15" fmla="*/ 15206 h 182778"/>
                <a:gd name="connsiteX16" fmla="*/ 58899 w 252727"/>
                <a:gd name="connsiteY16" fmla="*/ 15206 h 182778"/>
                <a:gd name="connsiteX17" fmla="*/ 58899 w 252727"/>
                <a:gd name="connsiteY17" fmla="*/ 22404 h 182778"/>
                <a:gd name="connsiteX18" fmla="*/ 39486 w 252727"/>
                <a:gd name="connsiteY18" fmla="*/ 22404 h 182778"/>
                <a:gd name="connsiteX19" fmla="*/ 39486 w 252727"/>
                <a:gd name="connsiteY19" fmla="*/ 15206 h 182778"/>
                <a:gd name="connsiteX20" fmla="*/ 237521 w 252727"/>
                <a:gd name="connsiteY20" fmla="*/ 167573 h 182778"/>
                <a:gd name="connsiteX21" fmla="*/ 15206 w 252727"/>
                <a:gd name="connsiteY21" fmla="*/ 167573 h 182778"/>
                <a:gd name="connsiteX22" fmla="*/ 15206 w 252727"/>
                <a:gd name="connsiteY22" fmla="*/ 37560 h 182778"/>
                <a:gd name="connsiteX23" fmla="*/ 237521 w 252727"/>
                <a:gd name="connsiteY23" fmla="*/ 37560 h 182778"/>
                <a:gd name="connsiteX24" fmla="*/ 237521 w 252727"/>
                <a:gd name="connsiteY24" fmla="*/ 167573 h 182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52727" h="182778">
                  <a:moveTo>
                    <a:pt x="238078" y="22404"/>
                  </a:moveTo>
                  <a:lnTo>
                    <a:pt x="74105" y="22404"/>
                  </a:lnTo>
                  <a:lnTo>
                    <a:pt x="74105" y="7603"/>
                  </a:lnTo>
                  <a:cubicBezTo>
                    <a:pt x="74105" y="3396"/>
                    <a:pt x="70709" y="0"/>
                    <a:pt x="66502" y="0"/>
                  </a:cubicBezTo>
                  <a:lnTo>
                    <a:pt x="31883" y="0"/>
                  </a:lnTo>
                  <a:cubicBezTo>
                    <a:pt x="27675" y="0"/>
                    <a:pt x="24279" y="3396"/>
                    <a:pt x="24279" y="7603"/>
                  </a:cubicBezTo>
                  <a:lnTo>
                    <a:pt x="24279" y="22404"/>
                  </a:lnTo>
                  <a:lnTo>
                    <a:pt x="14649" y="22404"/>
                  </a:lnTo>
                  <a:cubicBezTo>
                    <a:pt x="6590" y="22404"/>
                    <a:pt x="0" y="28993"/>
                    <a:pt x="0" y="37053"/>
                  </a:cubicBezTo>
                  <a:lnTo>
                    <a:pt x="0" y="168130"/>
                  </a:lnTo>
                  <a:cubicBezTo>
                    <a:pt x="0" y="176189"/>
                    <a:pt x="6590" y="182779"/>
                    <a:pt x="14649" y="182779"/>
                  </a:cubicBezTo>
                  <a:lnTo>
                    <a:pt x="238078" y="182779"/>
                  </a:lnTo>
                  <a:cubicBezTo>
                    <a:pt x="246138" y="182779"/>
                    <a:pt x="252727" y="176189"/>
                    <a:pt x="252727" y="168130"/>
                  </a:cubicBezTo>
                  <a:lnTo>
                    <a:pt x="252727" y="37053"/>
                  </a:lnTo>
                  <a:cubicBezTo>
                    <a:pt x="252727" y="28993"/>
                    <a:pt x="246138" y="22404"/>
                    <a:pt x="238078" y="22404"/>
                  </a:cubicBezTo>
                  <a:close/>
                  <a:moveTo>
                    <a:pt x="39486" y="15206"/>
                  </a:moveTo>
                  <a:lnTo>
                    <a:pt x="58899" y="15206"/>
                  </a:lnTo>
                  <a:lnTo>
                    <a:pt x="58899" y="22404"/>
                  </a:lnTo>
                  <a:lnTo>
                    <a:pt x="39486" y="22404"/>
                  </a:lnTo>
                  <a:lnTo>
                    <a:pt x="39486" y="15206"/>
                  </a:lnTo>
                  <a:close/>
                  <a:moveTo>
                    <a:pt x="237521" y="167573"/>
                  </a:moveTo>
                  <a:lnTo>
                    <a:pt x="15206" y="167573"/>
                  </a:lnTo>
                  <a:lnTo>
                    <a:pt x="15206" y="37560"/>
                  </a:lnTo>
                  <a:lnTo>
                    <a:pt x="237521" y="37560"/>
                  </a:lnTo>
                  <a:lnTo>
                    <a:pt x="237521" y="167573"/>
                  </a:lnTo>
                  <a:close/>
                </a:path>
              </a:pathLst>
            </a:custGeom>
            <a:solidFill>
              <a:schemeClr val="bg1"/>
            </a:solidFill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055" name="Frihandsfigur: Form 1054">
              <a:extLst>
                <a:ext uri="{FF2B5EF4-FFF2-40B4-BE49-F238E27FC236}">
                  <a16:creationId xmlns:a16="http://schemas.microsoft.com/office/drawing/2014/main" id="{4DDAE975-DEA3-1261-EC78-AEE0CAB0A017}"/>
                </a:ext>
              </a:extLst>
            </p:cNvPr>
            <p:cNvSpPr/>
            <p:nvPr/>
          </p:nvSpPr>
          <p:spPr>
            <a:xfrm>
              <a:off x="6452876" y="2818131"/>
              <a:ext cx="143858" cy="143858"/>
            </a:xfrm>
            <a:custGeom>
              <a:avLst/>
              <a:gdLst>
                <a:gd name="connsiteX0" fmla="*/ 51346 w 102692"/>
                <a:gd name="connsiteY0" fmla="*/ 102693 h 102692"/>
                <a:gd name="connsiteX1" fmla="*/ 102692 w 102692"/>
                <a:gd name="connsiteY1" fmla="*/ 51346 h 102692"/>
                <a:gd name="connsiteX2" fmla="*/ 51346 w 102692"/>
                <a:gd name="connsiteY2" fmla="*/ 0 h 102692"/>
                <a:gd name="connsiteX3" fmla="*/ 0 w 102692"/>
                <a:gd name="connsiteY3" fmla="*/ 51346 h 102692"/>
                <a:gd name="connsiteX4" fmla="*/ 51346 w 102692"/>
                <a:gd name="connsiteY4" fmla="*/ 102693 h 102692"/>
                <a:gd name="connsiteX5" fmla="*/ 51346 w 102692"/>
                <a:gd name="connsiteY5" fmla="*/ 15206 h 102692"/>
                <a:gd name="connsiteX6" fmla="*/ 87486 w 102692"/>
                <a:gd name="connsiteY6" fmla="*/ 51346 h 102692"/>
                <a:gd name="connsiteX7" fmla="*/ 51346 w 102692"/>
                <a:gd name="connsiteY7" fmla="*/ 87486 h 102692"/>
                <a:gd name="connsiteX8" fmla="*/ 15206 w 102692"/>
                <a:gd name="connsiteY8" fmla="*/ 51346 h 102692"/>
                <a:gd name="connsiteX9" fmla="*/ 51346 w 102692"/>
                <a:gd name="connsiteY9" fmla="*/ 15206 h 102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2692" h="102692">
                  <a:moveTo>
                    <a:pt x="51346" y="102693"/>
                  </a:moveTo>
                  <a:cubicBezTo>
                    <a:pt x="79680" y="102693"/>
                    <a:pt x="102692" y="79680"/>
                    <a:pt x="102692" y="51346"/>
                  </a:cubicBezTo>
                  <a:cubicBezTo>
                    <a:pt x="102692" y="23012"/>
                    <a:pt x="79680" y="0"/>
                    <a:pt x="51346" y="0"/>
                  </a:cubicBezTo>
                  <a:cubicBezTo>
                    <a:pt x="23012" y="0"/>
                    <a:pt x="0" y="23012"/>
                    <a:pt x="0" y="51346"/>
                  </a:cubicBezTo>
                  <a:cubicBezTo>
                    <a:pt x="0" y="79680"/>
                    <a:pt x="23012" y="102693"/>
                    <a:pt x="51346" y="102693"/>
                  </a:cubicBezTo>
                  <a:close/>
                  <a:moveTo>
                    <a:pt x="51346" y="15206"/>
                  </a:moveTo>
                  <a:cubicBezTo>
                    <a:pt x="71266" y="15206"/>
                    <a:pt x="87486" y="31427"/>
                    <a:pt x="87486" y="51346"/>
                  </a:cubicBezTo>
                  <a:cubicBezTo>
                    <a:pt x="87486" y="71267"/>
                    <a:pt x="71266" y="87486"/>
                    <a:pt x="51346" y="87486"/>
                  </a:cubicBezTo>
                  <a:cubicBezTo>
                    <a:pt x="31426" y="87486"/>
                    <a:pt x="15206" y="71267"/>
                    <a:pt x="15206" y="51346"/>
                  </a:cubicBezTo>
                  <a:cubicBezTo>
                    <a:pt x="15206" y="31427"/>
                    <a:pt x="31426" y="15206"/>
                    <a:pt x="51346" y="15206"/>
                  </a:cubicBezTo>
                  <a:close/>
                </a:path>
              </a:pathLst>
            </a:custGeom>
            <a:solidFill>
              <a:schemeClr val="bg1"/>
            </a:solidFill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056" name="Frihandsfigur: Form 1055">
              <a:extLst>
                <a:ext uri="{FF2B5EF4-FFF2-40B4-BE49-F238E27FC236}">
                  <a16:creationId xmlns:a16="http://schemas.microsoft.com/office/drawing/2014/main" id="{97D1CBDB-55A3-5C8B-9F0F-277AABEDB1F1}"/>
                </a:ext>
              </a:extLst>
            </p:cNvPr>
            <p:cNvSpPr/>
            <p:nvPr/>
          </p:nvSpPr>
          <p:spPr>
            <a:xfrm>
              <a:off x="6599858" y="2806273"/>
              <a:ext cx="73137" cy="54533"/>
            </a:xfrm>
            <a:custGeom>
              <a:avLst/>
              <a:gdLst>
                <a:gd name="connsiteX0" fmla="*/ 7603 w 52208"/>
                <a:gd name="connsiteY0" fmla="*/ 38928 h 38928"/>
                <a:gd name="connsiteX1" fmla="*/ 44605 w 52208"/>
                <a:gd name="connsiteY1" fmla="*/ 38928 h 38928"/>
                <a:gd name="connsiteX2" fmla="*/ 52208 w 52208"/>
                <a:gd name="connsiteY2" fmla="*/ 31325 h 38928"/>
                <a:gd name="connsiteX3" fmla="*/ 52208 w 52208"/>
                <a:gd name="connsiteY3" fmla="*/ 7603 h 38928"/>
                <a:gd name="connsiteX4" fmla="*/ 44605 w 52208"/>
                <a:gd name="connsiteY4" fmla="*/ 0 h 38928"/>
                <a:gd name="connsiteX5" fmla="*/ 7603 w 52208"/>
                <a:gd name="connsiteY5" fmla="*/ 0 h 38928"/>
                <a:gd name="connsiteX6" fmla="*/ 0 w 52208"/>
                <a:gd name="connsiteY6" fmla="*/ 7603 h 38928"/>
                <a:gd name="connsiteX7" fmla="*/ 0 w 52208"/>
                <a:gd name="connsiteY7" fmla="*/ 31325 h 38928"/>
                <a:gd name="connsiteX8" fmla="*/ 7603 w 52208"/>
                <a:gd name="connsiteY8" fmla="*/ 38928 h 38928"/>
                <a:gd name="connsiteX9" fmla="*/ 15206 w 52208"/>
                <a:gd name="connsiteY9" fmla="*/ 15206 h 38928"/>
                <a:gd name="connsiteX10" fmla="*/ 37002 w 52208"/>
                <a:gd name="connsiteY10" fmla="*/ 15206 h 38928"/>
                <a:gd name="connsiteX11" fmla="*/ 37002 w 52208"/>
                <a:gd name="connsiteY11" fmla="*/ 23722 h 38928"/>
                <a:gd name="connsiteX12" fmla="*/ 15206 w 52208"/>
                <a:gd name="connsiteY12" fmla="*/ 23722 h 38928"/>
                <a:gd name="connsiteX13" fmla="*/ 15206 w 52208"/>
                <a:gd name="connsiteY13" fmla="*/ 15206 h 38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208" h="38928">
                  <a:moveTo>
                    <a:pt x="7603" y="38928"/>
                  </a:moveTo>
                  <a:lnTo>
                    <a:pt x="44605" y="38928"/>
                  </a:lnTo>
                  <a:cubicBezTo>
                    <a:pt x="48812" y="38928"/>
                    <a:pt x="52208" y="35532"/>
                    <a:pt x="52208" y="31325"/>
                  </a:cubicBezTo>
                  <a:lnTo>
                    <a:pt x="52208" y="7603"/>
                  </a:lnTo>
                  <a:cubicBezTo>
                    <a:pt x="52208" y="3396"/>
                    <a:pt x="48812" y="0"/>
                    <a:pt x="44605" y="0"/>
                  </a:cubicBezTo>
                  <a:lnTo>
                    <a:pt x="7603" y="0"/>
                  </a:lnTo>
                  <a:cubicBezTo>
                    <a:pt x="3396" y="0"/>
                    <a:pt x="0" y="3396"/>
                    <a:pt x="0" y="7603"/>
                  </a:cubicBezTo>
                  <a:lnTo>
                    <a:pt x="0" y="31325"/>
                  </a:lnTo>
                  <a:cubicBezTo>
                    <a:pt x="0" y="35532"/>
                    <a:pt x="3396" y="38928"/>
                    <a:pt x="7603" y="38928"/>
                  </a:cubicBezTo>
                  <a:close/>
                  <a:moveTo>
                    <a:pt x="15206" y="15206"/>
                  </a:moveTo>
                  <a:lnTo>
                    <a:pt x="37002" y="15206"/>
                  </a:lnTo>
                  <a:lnTo>
                    <a:pt x="37002" y="23722"/>
                  </a:lnTo>
                  <a:lnTo>
                    <a:pt x="15206" y="23722"/>
                  </a:lnTo>
                  <a:lnTo>
                    <a:pt x="15206" y="15206"/>
                  </a:lnTo>
                  <a:close/>
                </a:path>
              </a:pathLst>
            </a:custGeom>
            <a:solidFill>
              <a:schemeClr val="bg1"/>
            </a:solidFill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057" name="Frihandsfigur: Form 1056">
              <a:extLst>
                <a:ext uri="{FF2B5EF4-FFF2-40B4-BE49-F238E27FC236}">
                  <a16:creationId xmlns:a16="http://schemas.microsoft.com/office/drawing/2014/main" id="{50F45337-1F99-A954-F1CC-B66438414F57}"/>
                </a:ext>
              </a:extLst>
            </p:cNvPr>
            <p:cNvSpPr/>
            <p:nvPr/>
          </p:nvSpPr>
          <p:spPr>
            <a:xfrm>
              <a:off x="6251642" y="2617681"/>
              <a:ext cx="531838" cy="531838"/>
            </a:xfrm>
            <a:custGeom>
              <a:avLst/>
              <a:gdLst>
                <a:gd name="connsiteX0" fmla="*/ 189825 w 379648"/>
                <a:gd name="connsiteY0" fmla="*/ 0 h 379648"/>
                <a:gd name="connsiteX1" fmla="*/ 0 w 379648"/>
                <a:gd name="connsiteY1" fmla="*/ 189824 h 379648"/>
                <a:gd name="connsiteX2" fmla="*/ 189825 w 379648"/>
                <a:gd name="connsiteY2" fmla="*/ 379648 h 379648"/>
                <a:gd name="connsiteX3" fmla="*/ 379648 w 379648"/>
                <a:gd name="connsiteY3" fmla="*/ 189824 h 379648"/>
                <a:gd name="connsiteX4" fmla="*/ 189825 w 379648"/>
                <a:gd name="connsiteY4" fmla="*/ 0 h 379648"/>
                <a:gd name="connsiteX5" fmla="*/ 364442 w 379648"/>
                <a:gd name="connsiteY5" fmla="*/ 189824 h 379648"/>
                <a:gd name="connsiteX6" fmla="*/ 318469 w 379648"/>
                <a:gd name="connsiteY6" fmla="*/ 307774 h 379648"/>
                <a:gd name="connsiteX7" fmla="*/ 71875 w 379648"/>
                <a:gd name="connsiteY7" fmla="*/ 61179 h 379648"/>
                <a:gd name="connsiteX8" fmla="*/ 189825 w 379648"/>
                <a:gd name="connsiteY8" fmla="*/ 15206 h 379648"/>
                <a:gd name="connsiteX9" fmla="*/ 364442 w 379648"/>
                <a:gd name="connsiteY9" fmla="*/ 189824 h 379648"/>
                <a:gd name="connsiteX10" fmla="*/ 15155 w 379648"/>
                <a:gd name="connsiteY10" fmla="*/ 189824 h 379648"/>
                <a:gd name="connsiteX11" fmla="*/ 61079 w 379648"/>
                <a:gd name="connsiteY11" fmla="*/ 71925 h 379648"/>
                <a:gd name="connsiteX12" fmla="*/ 307673 w 379648"/>
                <a:gd name="connsiteY12" fmla="*/ 318519 h 379648"/>
                <a:gd name="connsiteX13" fmla="*/ 189774 w 379648"/>
                <a:gd name="connsiteY13" fmla="*/ 364442 h 379648"/>
                <a:gd name="connsiteX14" fmla="*/ 15155 w 379648"/>
                <a:gd name="connsiteY14" fmla="*/ 189824 h 37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79648" h="379648">
                  <a:moveTo>
                    <a:pt x="189825" y="0"/>
                  </a:moveTo>
                  <a:cubicBezTo>
                    <a:pt x="85155" y="0"/>
                    <a:pt x="0" y="85155"/>
                    <a:pt x="0" y="189824"/>
                  </a:cubicBezTo>
                  <a:cubicBezTo>
                    <a:pt x="0" y="294493"/>
                    <a:pt x="85155" y="379648"/>
                    <a:pt x="189825" y="379648"/>
                  </a:cubicBezTo>
                  <a:cubicBezTo>
                    <a:pt x="294493" y="379648"/>
                    <a:pt x="379648" y="294493"/>
                    <a:pt x="379648" y="189824"/>
                  </a:cubicBezTo>
                  <a:cubicBezTo>
                    <a:pt x="379648" y="85155"/>
                    <a:pt x="294493" y="0"/>
                    <a:pt x="189825" y="0"/>
                  </a:cubicBezTo>
                  <a:close/>
                  <a:moveTo>
                    <a:pt x="364442" y="189824"/>
                  </a:moveTo>
                  <a:cubicBezTo>
                    <a:pt x="364442" y="235240"/>
                    <a:pt x="347006" y="276702"/>
                    <a:pt x="318469" y="307774"/>
                  </a:cubicBezTo>
                  <a:lnTo>
                    <a:pt x="71875" y="61179"/>
                  </a:lnTo>
                  <a:cubicBezTo>
                    <a:pt x="102997" y="32642"/>
                    <a:pt x="144408" y="15206"/>
                    <a:pt x="189825" y="15206"/>
                  </a:cubicBezTo>
                  <a:cubicBezTo>
                    <a:pt x="286131" y="15206"/>
                    <a:pt x="364442" y="93569"/>
                    <a:pt x="364442" y="189824"/>
                  </a:cubicBezTo>
                  <a:close/>
                  <a:moveTo>
                    <a:pt x="15155" y="189824"/>
                  </a:moveTo>
                  <a:cubicBezTo>
                    <a:pt x="15155" y="144408"/>
                    <a:pt x="32592" y="102996"/>
                    <a:pt x="61079" y="71925"/>
                  </a:cubicBezTo>
                  <a:lnTo>
                    <a:pt x="307673" y="318519"/>
                  </a:lnTo>
                  <a:cubicBezTo>
                    <a:pt x="276601" y="347005"/>
                    <a:pt x="235189" y="364442"/>
                    <a:pt x="189774" y="364442"/>
                  </a:cubicBezTo>
                  <a:cubicBezTo>
                    <a:pt x="93468" y="364442"/>
                    <a:pt x="15155" y="286079"/>
                    <a:pt x="15155" y="189824"/>
                  </a:cubicBezTo>
                  <a:close/>
                </a:path>
              </a:pathLst>
            </a:custGeom>
            <a:solidFill>
              <a:srgbClr val="D24723"/>
            </a:solidFill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  <p:grpSp>
        <p:nvGrpSpPr>
          <p:cNvPr id="15" name="Grupp 14">
            <a:extLst>
              <a:ext uri="{FF2B5EF4-FFF2-40B4-BE49-F238E27FC236}">
                <a16:creationId xmlns:a16="http://schemas.microsoft.com/office/drawing/2014/main" id="{DDFF0E9B-6F2C-7DBA-4E7C-8F80B3BE2353}"/>
              </a:ext>
            </a:extLst>
          </p:cNvPr>
          <p:cNvGrpSpPr/>
          <p:nvPr/>
        </p:nvGrpSpPr>
        <p:grpSpPr>
          <a:xfrm>
            <a:off x="7225525" y="1915494"/>
            <a:ext cx="533684" cy="533684"/>
            <a:chOff x="6663748" y="3637325"/>
            <a:chExt cx="380966" cy="380966"/>
          </a:xfrm>
          <a:solidFill>
            <a:schemeClr val="bg1"/>
          </a:solidFill>
        </p:grpSpPr>
        <p:sp>
          <p:nvSpPr>
            <p:cNvPr id="1058" name="Frihandsfigur: Form 1057">
              <a:extLst>
                <a:ext uri="{FF2B5EF4-FFF2-40B4-BE49-F238E27FC236}">
                  <a16:creationId xmlns:a16="http://schemas.microsoft.com/office/drawing/2014/main" id="{DEE61901-B05A-79BC-36A8-9B9DFDD62F5E}"/>
                </a:ext>
              </a:extLst>
            </p:cNvPr>
            <p:cNvSpPr/>
            <p:nvPr/>
          </p:nvSpPr>
          <p:spPr>
            <a:xfrm>
              <a:off x="6711660" y="3732823"/>
              <a:ext cx="278451" cy="185968"/>
            </a:xfrm>
            <a:custGeom>
              <a:avLst/>
              <a:gdLst>
                <a:gd name="connsiteX0" fmla="*/ 275169 w 278451"/>
                <a:gd name="connsiteY0" fmla="*/ 27165 h 185968"/>
                <a:gd name="connsiteX1" fmla="*/ 274865 w 278451"/>
                <a:gd name="connsiteY1" fmla="*/ 26455 h 185968"/>
                <a:gd name="connsiteX2" fmla="*/ 274409 w 278451"/>
                <a:gd name="connsiteY2" fmla="*/ 25543 h 185968"/>
                <a:gd name="connsiteX3" fmla="*/ 274409 w 278451"/>
                <a:gd name="connsiteY3" fmla="*/ 25442 h 185968"/>
                <a:gd name="connsiteX4" fmla="*/ 274409 w 278451"/>
                <a:gd name="connsiteY4" fmla="*/ 25442 h 185968"/>
                <a:gd name="connsiteX5" fmla="*/ 274409 w 278451"/>
                <a:gd name="connsiteY5" fmla="*/ 25442 h 185968"/>
                <a:gd name="connsiteX6" fmla="*/ 274004 w 278451"/>
                <a:gd name="connsiteY6" fmla="*/ 24732 h 185968"/>
                <a:gd name="connsiteX7" fmla="*/ 220985 w 278451"/>
                <a:gd name="connsiteY7" fmla="*/ 1619 h 185968"/>
                <a:gd name="connsiteX8" fmla="*/ 209985 w 278451"/>
                <a:gd name="connsiteY8" fmla="*/ 6535 h 185968"/>
                <a:gd name="connsiteX9" fmla="*/ 196249 w 278451"/>
                <a:gd name="connsiteY9" fmla="*/ 15507 h 185968"/>
                <a:gd name="connsiteX10" fmla="*/ 181702 w 278451"/>
                <a:gd name="connsiteY10" fmla="*/ 23871 h 185968"/>
                <a:gd name="connsiteX11" fmla="*/ 120776 w 278451"/>
                <a:gd name="connsiteY11" fmla="*/ 53725 h 185968"/>
                <a:gd name="connsiteX12" fmla="*/ 59849 w 278451"/>
                <a:gd name="connsiteY12" fmla="*/ 83580 h 185968"/>
                <a:gd name="connsiteX13" fmla="*/ 44339 w 278451"/>
                <a:gd name="connsiteY13" fmla="*/ 89916 h 185968"/>
                <a:gd name="connsiteX14" fmla="*/ 28525 w 278451"/>
                <a:gd name="connsiteY14" fmla="*/ 95391 h 185968"/>
                <a:gd name="connsiteX15" fmla="*/ 18185 w 278451"/>
                <a:gd name="connsiteY15" fmla="*/ 100966 h 185968"/>
                <a:gd name="connsiteX16" fmla="*/ 3992 w 278451"/>
                <a:gd name="connsiteY16" fmla="*/ 157077 h 185968"/>
                <a:gd name="connsiteX17" fmla="*/ 4296 w 278451"/>
                <a:gd name="connsiteY17" fmla="*/ 157736 h 185968"/>
                <a:gd name="connsiteX18" fmla="*/ 4752 w 278451"/>
                <a:gd name="connsiteY18" fmla="*/ 158699 h 185968"/>
                <a:gd name="connsiteX19" fmla="*/ 4752 w 278451"/>
                <a:gd name="connsiteY19" fmla="*/ 158699 h 185968"/>
                <a:gd name="connsiteX20" fmla="*/ 4752 w 278451"/>
                <a:gd name="connsiteY20" fmla="*/ 158699 h 185968"/>
                <a:gd name="connsiteX21" fmla="*/ 4752 w 278451"/>
                <a:gd name="connsiteY21" fmla="*/ 158699 h 185968"/>
                <a:gd name="connsiteX22" fmla="*/ 5158 w 278451"/>
                <a:gd name="connsiteY22" fmla="*/ 159409 h 185968"/>
                <a:gd name="connsiteX23" fmla="*/ 46164 w 278451"/>
                <a:gd name="connsiteY23" fmla="*/ 181761 h 185968"/>
                <a:gd name="connsiteX24" fmla="*/ 62080 w 278451"/>
                <a:gd name="connsiteY24" fmla="*/ 179886 h 185968"/>
                <a:gd name="connsiteX25" fmla="*/ 82355 w 278451"/>
                <a:gd name="connsiteY25" fmla="*/ 173094 h 185968"/>
                <a:gd name="connsiteX26" fmla="*/ 83267 w 278451"/>
                <a:gd name="connsiteY26" fmla="*/ 172740 h 185968"/>
                <a:gd name="connsiteX27" fmla="*/ 84129 w 278451"/>
                <a:gd name="connsiteY27" fmla="*/ 175628 h 185968"/>
                <a:gd name="connsiteX28" fmla="*/ 96192 w 278451"/>
                <a:gd name="connsiteY28" fmla="*/ 185361 h 185968"/>
                <a:gd name="connsiteX29" fmla="*/ 101464 w 278451"/>
                <a:gd name="connsiteY29" fmla="*/ 185969 h 185968"/>
                <a:gd name="connsiteX30" fmla="*/ 111551 w 278451"/>
                <a:gd name="connsiteY30" fmla="*/ 183840 h 185968"/>
                <a:gd name="connsiteX31" fmla="*/ 124121 w 278451"/>
                <a:gd name="connsiteY31" fmla="*/ 158142 h 185968"/>
                <a:gd name="connsiteX32" fmla="*/ 124121 w 278451"/>
                <a:gd name="connsiteY32" fmla="*/ 158142 h 185968"/>
                <a:gd name="connsiteX33" fmla="*/ 121992 w 278451"/>
                <a:gd name="connsiteY33" fmla="*/ 154593 h 185968"/>
                <a:gd name="connsiteX34" fmla="*/ 160819 w 278451"/>
                <a:gd name="connsiteY34" fmla="*/ 135585 h 185968"/>
                <a:gd name="connsiteX35" fmla="*/ 201267 w 278451"/>
                <a:gd name="connsiteY35" fmla="*/ 115767 h 185968"/>
                <a:gd name="connsiteX36" fmla="*/ 202028 w 278451"/>
                <a:gd name="connsiteY36" fmla="*/ 118251 h 185968"/>
                <a:gd name="connsiteX37" fmla="*/ 219262 w 278451"/>
                <a:gd name="connsiteY37" fmla="*/ 128641 h 185968"/>
                <a:gd name="connsiteX38" fmla="*/ 229399 w 278451"/>
                <a:gd name="connsiteY38" fmla="*/ 126462 h 185968"/>
                <a:gd name="connsiteX39" fmla="*/ 241969 w 278451"/>
                <a:gd name="connsiteY39" fmla="*/ 100763 h 185968"/>
                <a:gd name="connsiteX40" fmla="*/ 238928 w 278451"/>
                <a:gd name="connsiteY40" fmla="*/ 96303 h 185968"/>
                <a:gd name="connsiteX41" fmla="*/ 256263 w 278451"/>
                <a:gd name="connsiteY41" fmla="*/ 84696 h 185968"/>
                <a:gd name="connsiteX42" fmla="*/ 274967 w 278451"/>
                <a:gd name="connsiteY42" fmla="*/ 27114 h 185968"/>
                <a:gd name="connsiteX43" fmla="*/ 106887 w 278451"/>
                <a:gd name="connsiteY43" fmla="*/ 163007 h 185968"/>
                <a:gd name="connsiteX44" fmla="*/ 110284 w 278451"/>
                <a:gd name="connsiteY44" fmla="*/ 164224 h 185968"/>
                <a:gd name="connsiteX45" fmla="*/ 105519 w 278451"/>
                <a:gd name="connsiteY45" fmla="*/ 169901 h 185968"/>
                <a:gd name="connsiteX46" fmla="*/ 99893 w 278451"/>
                <a:gd name="connsiteY46" fmla="*/ 170610 h 185968"/>
                <a:gd name="connsiteX47" fmla="*/ 98169 w 278451"/>
                <a:gd name="connsiteY47" fmla="*/ 169546 h 185968"/>
                <a:gd name="connsiteX48" fmla="*/ 101920 w 278451"/>
                <a:gd name="connsiteY48" fmla="*/ 164477 h 185968"/>
                <a:gd name="connsiteX49" fmla="*/ 103593 w 278451"/>
                <a:gd name="connsiteY49" fmla="*/ 163666 h 185968"/>
                <a:gd name="connsiteX50" fmla="*/ 106887 w 278451"/>
                <a:gd name="connsiteY50" fmla="*/ 163007 h 185968"/>
                <a:gd name="connsiteX51" fmla="*/ 223418 w 278451"/>
                <a:gd name="connsiteY51" fmla="*/ 112574 h 185968"/>
                <a:gd name="connsiteX52" fmla="*/ 216017 w 278451"/>
                <a:gd name="connsiteY52" fmla="*/ 112219 h 185968"/>
                <a:gd name="connsiteX53" fmla="*/ 220782 w 278451"/>
                <a:gd name="connsiteY53" fmla="*/ 106542 h 185968"/>
                <a:gd name="connsiteX54" fmla="*/ 224736 w 278451"/>
                <a:gd name="connsiteY54" fmla="*/ 105680 h 185968"/>
                <a:gd name="connsiteX55" fmla="*/ 228132 w 278451"/>
                <a:gd name="connsiteY55" fmla="*/ 106897 h 185968"/>
                <a:gd name="connsiteX56" fmla="*/ 223367 w 278451"/>
                <a:gd name="connsiteY56" fmla="*/ 112574 h 185968"/>
                <a:gd name="connsiteX57" fmla="*/ 246835 w 278451"/>
                <a:gd name="connsiteY57" fmla="*/ 72987 h 185968"/>
                <a:gd name="connsiteX58" fmla="*/ 230869 w 278451"/>
                <a:gd name="connsiteY58" fmla="*/ 83580 h 185968"/>
                <a:gd name="connsiteX59" fmla="*/ 214395 w 278451"/>
                <a:gd name="connsiteY59" fmla="*/ 92501 h 185968"/>
                <a:gd name="connsiteX60" fmla="*/ 154229 w 278451"/>
                <a:gd name="connsiteY60" fmla="*/ 121951 h 185968"/>
                <a:gd name="connsiteX61" fmla="*/ 97460 w 278451"/>
                <a:gd name="connsiteY61" fmla="*/ 149727 h 185968"/>
                <a:gd name="connsiteX62" fmla="*/ 96801 w 278451"/>
                <a:gd name="connsiteY62" fmla="*/ 149930 h 185968"/>
                <a:gd name="connsiteX63" fmla="*/ 94875 w 278451"/>
                <a:gd name="connsiteY63" fmla="*/ 150944 h 185968"/>
                <a:gd name="connsiteX64" fmla="*/ 94013 w 278451"/>
                <a:gd name="connsiteY64" fmla="*/ 151349 h 185968"/>
                <a:gd name="connsiteX65" fmla="*/ 76830 w 278451"/>
                <a:gd name="connsiteY65" fmla="*/ 158901 h 185968"/>
                <a:gd name="connsiteX66" fmla="*/ 58734 w 278451"/>
                <a:gd name="connsiteY66" fmla="*/ 164984 h 185968"/>
                <a:gd name="connsiteX67" fmla="*/ 18185 w 278451"/>
                <a:gd name="connsiteY67" fmla="*/ 151349 h 185968"/>
                <a:gd name="connsiteX68" fmla="*/ 27207 w 278451"/>
                <a:gd name="connsiteY68" fmla="*/ 113030 h 185968"/>
                <a:gd name="connsiteX69" fmla="*/ 33745 w 278451"/>
                <a:gd name="connsiteY69" fmla="*/ 109481 h 185968"/>
                <a:gd name="connsiteX70" fmla="*/ 49256 w 278451"/>
                <a:gd name="connsiteY70" fmla="*/ 104159 h 185968"/>
                <a:gd name="connsiteX71" fmla="*/ 66490 w 278451"/>
                <a:gd name="connsiteY71" fmla="*/ 97063 h 185968"/>
                <a:gd name="connsiteX72" fmla="*/ 127416 w 278451"/>
                <a:gd name="connsiteY72" fmla="*/ 67208 h 185968"/>
                <a:gd name="connsiteX73" fmla="*/ 188342 w 278451"/>
                <a:gd name="connsiteY73" fmla="*/ 37404 h 185968"/>
                <a:gd name="connsiteX74" fmla="*/ 204511 w 278451"/>
                <a:gd name="connsiteY74" fmla="*/ 28128 h 185968"/>
                <a:gd name="connsiteX75" fmla="*/ 217994 w 278451"/>
                <a:gd name="connsiteY75" fmla="*/ 19360 h 185968"/>
                <a:gd name="connsiteX76" fmla="*/ 225090 w 278451"/>
                <a:gd name="connsiteY76" fmla="*/ 16217 h 185968"/>
                <a:gd name="connsiteX77" fmla="*/ 260977 w 278451"/>
                <a:gd name="connsiteY77" fmla="*/ 32690 h 185968"/>
                <a:gd name="connsiteX78" fmla="*/ 246835 w 278451"/>
                <a:gd name="connsiteY78" fmla="*/ 72987 h 185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278451" h="185968">
                  <a:moveTo>
                    <a:pt x="275169" y="27165"/>
                  </a:moveTo>
                  <a:cubicBezTo>
                    <a:pt x="275169" y="27165"/>
                    <a:pt x="274967" y="26709"/>
                    <a:pt x="274865" y="26455"/>
                  </a:cubicBezTo>
                  <a:lnTo>
                    <a:pt x="274409" y="25543"/>
                  </a:lnTo>
                  <a:lnTo>
                    <a:pt x="274409" y="25442"/>
                  </a:lnTo>
                  <a:cubicBezTo>
                    <a:pt x="274409" y="25442"/>
                    <a:pt x="274409" y="25442"/>
                    <a:pt x="274409" y="25442"/>
                  </a:cubicBezTo>
                  <a:cubicBezTo>
                    <a:pt x="274409" y="25442"/>
                    <a:pt x="274409" y="25442"/>
                    <a:pt x="274409" y="25442"/>
                  </a:cubicBezTo>
                  <a:cubicBezTo>
                    <a:pt x="274308" y="25188"/>
                    <a:pt x="274156" y="24986"/>
                    <a:pt x="274004" y="24732"/>
                  </a:cubicBezTo>
                  <a:cubicBezTo>
                    <a:pt x="263714" y="5775"/>
                    <a:pt x="241310" y="-4109"/>
                    <a:pt x="220985" y="1619"/>
                  </a:cubicBezTo>
                  <a:cubicBezTo>
                    <a:pt x="217386" y="2632"/>
                    <a:pt x="213888" y="4153"/>
                    <a:pt x="209985" y="6535"/>
                  </a:cubicBezTo>
                  <a:lnTo>
                    <a:pt x="196249" y="15507"/>
                  </a:lnTo>
                  <a:cubicBezTo>
                    <a:pt x="189710" y="19765"/>
                    <a:pt x="186872" y="21336"/>
                    <a:pt x="181702" y="23871"/>
                  </a:cubicBezTo>
                  <a:lnTo>
                    <a:pt x="120776" y="53725"/>
                  </a:lnTo>
                  <a:lnTo>
                    <a:pt x="59849" y="83580"/>
                  </a:lnTo>
                  <a:cubicBezTo>
                    <a:pt x="54679" y="86114"/>
                    <a:pt x="51689" y="87382"/>
                    <a:pt x="44339" y="89916"/>
                  </a:cubicBezTo>
                  <a:lnTo>
                    <a:pt x="28525" y="95391"/>
                  </a:lnTo>
                  <a:cubicBezTo>
                    <a:pt x="24520" y="96962"/>
                    <a:pt x="21175" y="98786"/>
                    <a:pt x="18185" y="100966"/>
                  </a:cubicBezTo>
                  <a:cubicBezTo>
                    <a:pt x="1204" y="113486"/>
                    <a:pt x="-4726" y="137309"/>
                    <a:pt x="3992" y="157077"/>
                  </a:cubicBezTo>
                  <a:cubicBezTo>
                    <a:pt x="4093" y="157280"/>
                    <a:pt x="4195" y="157533"/>
                    <a:pt x="4296" y="157736"/>
                  </a:cubicBezTo>
                  <a:lnTo>
                    <a:pt x="4752" y="158699"/>
                  </a:lnTo>
                  <a:cubicBezTo>
                    <a:pt x="4752" y="158699"/>
                    <a:pt x="4752" y="158699"/>
                    <a:pt x="4752" y="158699"/>
                  </a:cubicBezTo>
                  <a:lnTo>
                    <a:pt x="4752" y="158699"/>
                  </a:lnTo>
                  <a:cubicBezTo>
                    <a:pt x="4752" y="158699"/>
                    <a:pt x="4752" y="158699"/>
                    <a:pt x="4752" y="158699"/>
                  </a:cubicBezTo>
                  <a:cubicBezTo>
                    <a:pt x="4854" y="158952"/>
                    <a:pt x="5006" y="159206"/>
                    <a:pt x="5158" y="159409"/>
                  </a:cubicBezTo>
                  <a:cubicBezTo>
                    <a:pt x="13014" y="173804"/>
                    <a:pt x="27967" y="181761"/>
                    <a:pt x="46164" y="181761"/>
                  </a:cubicBezTo>
                  <a:cubicBezTo>
                    <a:pt x="51233" y="181761"/>
                    <a:pt x="56605" y="181153"/>
                    <a:pt x="62080" y="179886"/>
                  </a:cubicBezTo>
                  <a:cubicBezTo>
                    <a:pt x="69936" y="178061"/>
                    <a:pt x="81898" y="173297"/>
                    <a:pt x="82355" y="173094"/>
                  </a:cubicBezTo>
                  <a:cubicBezTo>
                    <a:pt x="82659" y="172993"/>
                    <a:pt x="82963" y="172840"/>
                    <a:pt x="83267" y="172740"/>
                  </a:cubicBezTo>
                  <a:cubicBezTo>
                    <a:pt x="83470" y="173702"/>
                    <a:pt x="83724" y="174666"/>
                    <a:pt x="84129" y="175628"/>
                  </a:cubicBezTo>
                  <a:cubicBezTo>
                    <a:pt x="86207" y="180444"/>
                    <a:pt x="90617" y="183992"/>
                    <a:pt x="96192" y="185361"/>
                  </a:cubicBezTo>
                  <a:cubicBezTo>
                    <a:pt x="97916" y="185766"/>
                    <a:pt x="99690" y="185969"/>
                    <a:pt x="101464" y="185969"/>
                  </a:cubicBezTo>
                  <a:cubicBezTo>
                    <a:pt x="104809" y="185969"/>
                    <a:pt x="108307" y="185259"/>
                    <a:pt x="111551" y="183840"/>
                  </a:cubicBezTo>
                  <a:cubicBezTo>
                    <a:pt x="122753" y="178923"/>
                    <a:pt x="128277" y="167671"/>
                    <a:pt x="124121" y="158142"/>
                  </a:cubicBezTo>
                  <a:lnTo>
                    <a:pt x="124121" y="158142"/>
                  </a:lnTo>
                  <a:cubicBezTo>
                    <a:pt x="123564" y="156824"/>
                    <a:pt x="122803" y="155658"/>
                    <a:pt x="121992" y="154593"/>
                  </a:cubicBezTo>
                  <a:lnTo>
                    <a:pt x="160819" y="135585"/>
                  </a:lnTo>
                  <a:lnTo>
                    <a:pt x="201267" y="115767"/>
                  </a:lnTo>
                  <a:cubicBezTo>
                    <a:pt x="201470" y="116628"/>
                    <a:pt x="201673" y="117439"/>
                    <a:pt x="202028" y="118251"/>
                  </a:cubicBezTo>
                  <a:cubicBezTo>
                    <a:pt x="204917" y="124890"/>
                    <a:pt x="211658" y="128641"/>
                    <a:pt x="219262" y="128641"/>
                  </a:cubicBezTo>
                  <a:cubicBezTo>
                    <a:pt x="222556" y="128641"/>
                    <a:pt x="226003" y="127931"/>
                    <a:pt x="229399" y="126462"/>
                  </a:cubicBezTo>
                  <a:cubicBezTo>
                    <a:pt x="240601" y="121545"/>
                    <a:pt x="246125" y="110292"/>
                    <a:pt x="241969" y="100763"/>
                  </a:cubicBezTo>
                  <a:cubicBezTo>
                    <a:pt x="241209" y="99040"/>
                    <a:pt x="240145" y="97621"/>
                    <a:pt x="238928" y="96303"/>
                  </a:cubicBezTo>
                  <a:cubicBezTo>
                    <a:pt x="241107" y="95035"/>
                    <a:pt x="250637" y="89308"/>
                    <a:pt x="256263" y="84696"/>
                  </a:cubicBezTo>
                  <a:cubicBezTo>
                    <a:pt x="276336" y="68323"/>
                    <a:pt x="283381" y="46426"/>
                    <a:pt x="274967" y="27114"/>
                  </a:cubicBezTo>
                  <a:close/>
                  <a:moveTo>
                    <a:pt x="106887" y="163007"/>
                  </a:moveTo>
                  <a:cubicBezTo>
                    <a:pt x="108712" y="163007"/>
                    <a:pt x="110030" y="163616"/>
                    <a:pt x="110284" y="164224"/>
                  </a:cubicBezTo>
                  <a:cubicBezTo>
                    <a:pt x="110740" y="165237"/>
                    <a:pt x="109219" y="168279"/>
                    <a:pt x="105519" y="169901"/>
                  </a:cubicBezTo>
                  <a:cubicBezTo>
                    <a:pt x="103593" y="170763"/>
                    <a:pt x="101565" y="171016"/>
                    <a:pt x="99893" y="170610"/>
                  </a:cubicBezTo>
                  <a:cubicBezTo>
                    <a:pt x="98980" y="170408"/>
                    <a:pt x="98322" y="170002"/>
                    <a:pt x="98169" y="169546"/>
                  </a:cubicBezTo>
                  <a:cubicBezTo>
                    <a:pt x="97763" y="168634"/>
                    <a:pt x="99031" y="166150"/>
                    <a:pt x="101920" y="164477"/>
                  </a:cubicBezTo>
                  <a:lnTo>
                    <a:pt x="103593" y="163666"/>
                  </a:lnTo>
                  <a:cubicBezTo>
                    <a:pt x="104758" y="163261"/>
                    <a:pt x="105925" y="163007"/>
                    <a:pt x="106887" y="163007"/>
                  </a:cubicBezTo>
                  <a:close/>
                  <a:moveTo>
                    <a:pt x="223418" y="112574"/>
                  </a:moveTo>
                  <a:cubicBezTo>
                    <a:pt x="219718" y="114195"/>
                    <a:pt x="216473" y="113233"/>
                    <a:pt x="216017" y="112219"/>
                  </a:cubicBezTo>
                  <a:cubicBezTo>
                    <a:pt x="215561" y="111205"/>
                    <a:pt x="217082" y="108164"/>
                    <a:pt x="220782" y="106542"/>
                  </a:cubicBezTo>
                  <a:cubicBezTo>
                    <a:pt x="222252" y="105933"/>
                    <a:pt x="223621" y="105680"/>
                    <a:pt x="224736" y="105680"/>
                  </a:cubicBezTo>
                  <a:cubicBezTo>
                    <a:pt x="226560" y="105680"/>
                    <a:pt x="227878" y="106288"/>
                    <a:pt x="228132" y="106897"/>
                  </a:cubicBezTo>
                  <a:cubicBezTo>
                    <a:pt x="228588" y="107910"/>
                    <a:pt x="227067" y="110951"/>
                    <a:pt x="223367" y="112574"/>
                  </a:cubicBezTo>
                  <a:close/>
                  <a:moveTo>
                    <a:pt x="246835" y="72987"/>
                  </a:moveTo>
                  <a:cubicBezTo>
                    <a:pt x="241513" y="77346"/>
                    <a:pt x="231021" y="83479"/>
                    <a:pt x="230869" y="83580"/>
                  </a:cubicBezTo>
                  <a:cubicBezTo>
                    <a:pt x="225547" y="86773"/>
                    <a:pt x="219971" y="89764"/>
                    <a:pt x="214395" y="92501"/>
                  </a:cubicBezTo>
                  <a:lnTo>
                    <a:pt x="154229" y="121951"/>
                  </a:lnTo>
                  <a:lnTo>
                    <a:pt x="97460" y="149727"/>
                  </a:lnTo>
                  <a:cubicBezTo>
                    <a:pt x="97460" y="149727"/>
                    <a:pt x="97004" y="149880"/>
                    <a:pt x="96801" y="149930"/>
                  </a:cubicBezTo>
                  <a:cubicBezTo>
                    <a:pt x="96142" y="150234"/>
                    <a:pt x="95534" y="150639"/>
                    <a:pt x="94875" y="150944"/>
                  </a:cubicBezTo>
                  <a:lnTo>
                    <a:pt x="94013" y="151349"/>
                  </a:lnTo>
                  <a:cubicBezTo>
                    <a:pt x="88386" y="154086"/>
                    <a:pt x="82608" y="156621"/>
                    <a:pt x="76830" y="158901"/>
                  </a:cubicBezTo>
                  <a:cubicBezTo>
                    <a:pt x="76729" y="158901"/>
                    <a:pt x="65425" y="163463"/>
                    <a:pt x="58734" y="164984"/>
                  </a:cubicBezTo>
                  <a:cubicBezTo>
                    <a:pt x="44187" y="168330"/>
                    <a:pt x="25940" y="166504"/>
                    <a:pt x="18185" y="151349"/>
                  </a:cubicBezTo>
                  <a:cubicBezTo>
                    <a:pt x="12001" y="138069"/>
                    <a:pt x="15904" y="121342"/>
                    <a:pt x="27207" y="113030"/>
                  </a:cubicBezTo>
                  <a:cubicBezTo>
                    <a:pt x="29082" y="111610"/>
                    <a:pt x="31363" y="110445"/>
                    <a:pt x="33745" y="109481"/>
                  </a:cubicBezTo>
                  <a:lnTo>
                    <a:pt x="49256" y="104159"/>
                  </a:lnTo>
                  <a:cubicBezTo>
                    <a:pt x="57315" y="101371"/>
                    <a:pt x="60762" y="99902"/>
                    <a:pt x="66490" y="97063"/>
                  </a:cubicBezTo>
                  <a:lnTo>
                    <a:pt x="127416" y="67208"/>
                  </a:lnTo>
                  <a:lnTo>
                    <a:pt x="188342" y="37404"/>
                  </a:lnTo>
                  <a:cubicBezTo>
                    <a:pt x="194069" y="34616"/>
                    <a:pt x="197364" y="32791"/>
                    <a:pt x="204511" y="28128"/>
                  </a:cubicBezTo>
                  <a:lnTo>
                    <a:pt x="217994" y="19360"/>
                  </a:lnTo>
                  <a:cubicBezTo>
                    <a:pt x="220478" y="17889"/>
                    <a:pt x="222809" y="16825"/>
                    <a:pt x="225090" y="16217"/>
                  </a:cubicBezTo>
                  <a:cubicBezTo>
                    <a:pt x="238624" y="12415"/>
                    <a:pt x="254286" y="19613"/>
                    <a:pt x="260977" y="32690"/>
                  </a:cubicBezTo>
                  <a:cubicBezTo>
                    <a:pt x="268124" y="48048"/>
                    <a:pt x="258392" y="63559"/>
                    <a:pt x="246835" y="72987"/>
                  </a:cubicBezTo>
                  <a:close/>
                </a:path>
              </a:pathLst>
            </a:custGeom>
            <a:grpFill/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059" name="Frihandsfigur: Form 1058">
              <a:extLst>
                <a:ext uri="{FF2B5EF4-FFF2-40B4-BE49-F238E27FC236}">
                  <a16:creationId xmlns:a16="http://schemas.microsoft.com/office/drawing/2014/main" id="{3EEEBFC2-787D-0A1D-B114-2CA3FEEFE811}"/>
                </a:ext>
              </a:extLst>
            </p:cNvPr>
            <p:cNvSpPr/>
            <p:nvPr/>
          </p:nvSpPr>
          <p:spPr>
            <a:xfrm>
              <a:off x="6663748" y="3637325"/>
              <a:ext cx="380966" cy="380966"/>
            </a:xfrm>
            <a:custGeom>
              <a:avLst/>
              <a:gdLst>
                <a:gd name="connsiteX0" fmla="*/ 190484 w 380966"/>
                <a:gd name="connsiteY0" fmla="*/ 0 h 380966"/>
                <a:gd name="connsiteX1" fmla="*/ 0 w 380966"/>
                <a:gd name="connsiteY1" fmla="*/ 190483 h 380966"/>
                <a:gd name="connsiteX2" fmla="*/ 190484 w 380966"/>
                <a:gd name="connsiteY2" fmla="*/ 380966 h 380966"/>
                <a:gd name="connsiteX3" fmla="*/ 380966 w 380966"/>
                <a:gd name="connsiteY3" fmla="*/ 190483 h 380966"/>
                <a:gd name="connsiteX4" fmla="*/ 190484 w 380966"/>
                <a:gd name="connsiteY4" fmla="*/ 0 h 380966"/>
                <a:gd name="connsiteX5" fmla="*/ 365811 w 380966"/>
                <a:gd name="connsiteY5" fmla="*/ 190483 h 380966"/>
                <a:gd name="connsiteX6" fmla="*/ 319838 w 380966"/>
                <a:gd name="connsiteY6" fmla="*/ 308635 h 380966"/>
                <a:gd name="connsiteX7" fmla="*/ 72331 w 380966"/>
                <a:gd name="connsiteY7" fmla="*/ 61129 h 380966"/>
                <a:gd name="connsiteX8" fmla="*/ 190484 w 380966"/>
                <a:gd name="connsiteY8" fmla="*/ 15155 h 380966"/>
                <a:gd name="connsiteX9" fmla="*/ 365760 w 380966"/>
                <a:gd name="connsiteY9" fmla="*/ 190432 h 380966"/>
                <a:gd name="connsiteX10" fmla="*/ 15206 w 380966"/>
                <a:gd name="connsiteY10" fmla="*/ 190483 h 380966"/>
                <a:gd name="connsiteX11" fmla="*/ 61585 w 380966"/>
                <a:gd name="connsiteY11" fmla="*/ 71875 h 380966"/>
                <a:gd name="connsiteX12" fmla="*/ 309142 w 380966"/>
                <a:gd name="connsiteY12" fmla="*/ 319432 h 380966"/>
                <a:gd name="connsiteX13" fmla="*/ 190534 w 380966"/>
                <a:gd name="connsiteY13" fmla="*/ 365811 h 380966"/>
                <a:gd name="connsiteX14" fmla="*/ 15257 w 380966"/>
                <a:gd name="connsiteY14" fmla="*/ 190534 h 38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80966" h="380966">
                  <a:moveTo>
                    <a:pt x="190484" y="0"/>
                  </a:moveTo>
                  <a:cubicBezTo>
                    <a:pt x="85459" y="0"/>
                    <a:pt x="0" y="85459"/>
                    <a:pt x="0" y="190483"/>
                  </a:cubicBezTo>
                  <a:cubicBezTo>
                    <a:pt x="0" y="295508"/>
                    <a:pt x="85459" y="380966"/>
                    <a:pt x="190484" y="380966"/>
                  </a:cubicBezTo>
                  <a:cubicBezTo>
                    <a:pt x="295508" y="380966"/>
                    <a:pt x="380966" y="295508"/>
                    <a:pt x="380966" y="190483"/>
                  </a:cubicBezTo>
                  <a:cubicBezTo>
                    <a:pt x="380966" y="85459"/>
                    <a:pt x="295508" y="0"/>
                    <a:pt x="190484" y="0"/>
                  </a:cubicBezTo>
                  <a:close/>
                  <a:moveTo>
                    <a:pt x="365811" y="190483"/>
                  </a:moveTo>
                  <a:cubicBezTo>
                    <a:pt x="365811" y="236000"/>
                    <a:pt x="348374" y="277463"/>
                    <a:pt x="319838" y="308635"/>
                  </a:cubicBezTo>
                  <a:lnTo>
                    <a:pt x="72331" y="61129"/>
                  </a:lnTo>
                  <a:cubicBezTo>
                    <a:pt x="103504" y="32592"/>
                    <a:pt x="145016" y="15155"/>
                    <a:pt x="190484" y="15155"/>
                  </a:cubicBezTo>
                  <a:cubicBezTo>
                    <a:pt x="287144" y="15155"/>
                    <a:pt x="365760" y="93772"/>
                    <a:pt x="365760" y="190432"/>
                  </a:cubicBezTo>
                  <a:close/>
                  <a:moveTo>
                    <a:pt x="15206" y="190483"/>
                  </a:moveTo>
                  <a:cubicBezTo>
                    <a:pt x="15206" y="144763"/>
                    <a:pt x="32795" y="103098"/>
                    <a:pt x="61585" y="71875"/>
                  </a:cubicBezTo>
                  <a:lnTo>
                    <a:pt x="309142" y="319432"/>
                  </a:lnTo>
                  <a:cubicBezTo>
                    <a:pt x="277919" y="348171"/>
                    <a:pt x="236254" y="365811"/>
                    <a:pt x="190534" y="365811"/>
                  </a:cubicBezTo>
                  <a:cubicBezTo>
                    <a:pt x="93873" y="365811"/>
                    <a:pt x="15257" y="287195"/>
                    <a:pt x="15257" y="190534"/>
                  </a:cubicBezTo>
                  <a:close/>
                </a:path>
              </a:pathLst>
            </a:custGeom>
            <a:grpFill/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  <p:grpSp>
        <p:nvGrpSpPr>
          <p:cNvPr id="63" name="Grupp 62">
            <a:extLst>
              <a:ext uri="{FF2B5EF4-FFF2-40B4-BE49-F238E27FC236}">
                <a16:creationId xmlns:a16="http://schemas.microsoft.com/office/drawing/2014/main" id="{91592089-409E-BD60-13FA-CF11702E9B15}"/>
              </a:ext>
            </a:extLst>
          </p:cNvPr>
          <p:cNvGrpSpPr/>
          <p:nvPr/>
        </p:nvGrpSpPr>
        <p:grpSpPr>
          <a:xfrm>
            <a:off x="7225525" y="2616758"/>
            <a:ext cx="533684" cy="533684"/>
            <a:chOff x="7225525" y="2616758"/>
            <a:chExt cx="533684" cy="533684"/>
          </a:xfrm>
        </p:grpSpPr>
        <p:sp>
          <p:nvSpPr>
            <p:cNvPr id="1060" name="Frihandsfigur: Form 1059">
              <a:extLst>
                <a:ext uri="{FF2B5EF4-FFF2-40B4-BE49-F238E27FC236}">
                  <a16:creationId xmlns:a16="http://schemas.microsoft.com/office/drawing/2014/main" id="{EECB8040-48D5-C2FF-1AFE-04FEE2EE3BC2}"/>
                </a:ext>
              </a:extLst>
            </p:cNvPr>
            <p:cNvSpPr/>
            <p:nvPr/>
          </p:nvSpPr>
          <p:spPr>
            <a:xfrm>
              <a:off x="7292644" y="2750538"/>
              <a:ext cx="390074" cy="260517"/>
            </a:xfrm>
            <a:custGeom>
              <a:avLst/>
              <a:gdLst>
                <a:gd name="connsiteX0" fmla="*/ 275169 w 278451"/>
                <a:gd name="connsiteY0" fmla="*/ 27165 h 185968"/>
                <a:gd name="connsiteX1" fmla="*/ 274865 w 278451"/>
                <a:gd name="connsiteY1" fmla="*/ 26455 h 185968"/>
                <a:gd name="connsiteX2" fmla="*/ 274409 w 278451"/>
                <a:gd name="connsiteY2" fmla="*/ 25543 h 185968"/>
                <a:gd name="connsiteX3" fmla="*/ 274409 w 278451"/>
                <a:gd name="connsiteY3" fmla="*/ 25442 h 185968"/>
                <a:gd name="connsiteX4" fmla="*/ 274409 w 278451"/>
                <a:gd name="connsiteY4" fmla="*/ 25442 h 185968"/>
                <a:gd name="connsiteX5" fmla="*/ 274409 w 278451"/>
                <a:gd name="connsiteY5" fmla="*/ 25442 h 185968"/>
                <a:gd name="connsiteX6" fmla="*/ 274004 w 278451"/>
                <a:gd name="connsiteY6" fmla="*/ 24732 h 185968"/>
                <a:gd name="connsiteX7" fmla="*/ 220985 w 278451"/>
                <a:gd name="connsiteY7" fmla="*/ 1619 h 185968"/>
                <a:gd name="connsiteX8" fmla="*/ 209985 w 278451"/>
                <a:gd name="connsiteY8" fmla="*/ 6535 h 185968"/>
                <a:gd name="connsiteX9" fmla="*/ 196249 w 278451"/>
                <a:gd name="connsiteY9" fmla="*/ 15507 h 185968"/>
                <a:gd name="connsiteX10" fmla="*/ 181702 w 278451"/>
                <a:gd name="connsiteY10" fmla="*/ 23871 h 185968"/>
                <a:gd name="connsiteX11" fmla="*/ 120776 w 278451"/>
                <a:gd name="connsiteY11" fmla="*/ 53725 h 185968"/>
                <a:gd name="connsiteX12" fmla="*/ 59849 w 278451"/>
                <a:gd name="connsiteY12" fmla="*/ 83580 h 185968"/>
                <a:gd name="connsiteX13" fmla="*/ 44339 w 278451"/>
                <a:gd name="connsiteY13" fmla="*/ 89916 h 185968"/>
                <a:gd name="connsiteX14" fmla="*/ 28525 w 278451"/>
                <a:gd name="connsiteY14" fmla="*/ 95391 h 185968"/>
                <a:gd name="connsiteX15" fmla="*/ 18185 w 278451"/>
                <a:gd name="connsiteY15" fmla="*/ 100966 h 185968"/>
                <a:gd name="connsiteX16" fmla="*/ 3992 w 278451"/>
                <a:gd name="connsiteY16" fmla="*/ 157077 h 185968"/>
                <a:gd name="connsiteX17" fmla="*/ 4296 w 278451"/>
                <a:gd name="connsiteY17" fmla="*/ 157736 h 185968"/>
                <a:gd name="connsiteX18" fmla="*/ 4752 w 278451"/>
                <a:gd name="connsiteY18" fmla="*/ 158699 h 185968"/>
                <a:gd name="connsiteX19" fmla="*/ 4752 w 278451"/>
                <a:gd name="connsiteY19" fmla="*/ 158699 h 185968"/>
                <a:gd name="connsiteX20" fmla="*/ 4752 w 278451"/>
                <a:gd name="connsiteY20" fmla="*/ 158699 h 185968"/>
                <a:gd name="connsiteX21" fmla="*/ 4752 w 278451"/>
                <a:gd name="connsiteY21" fmla="*/ 158699 h 185968"/>
                <a:gd name="connsiteX22" fmla="*/ 5158 w 278451"/>
                <a:gd name="connsiteY22" fmla="*/ 159409 h 185968"/>
                <a:gd name="connsiteX23" fmla="*/ 46164 w 278451"/>
                <a:gd name="connsiteY23" fmla="*/ 181761 h 185968"/>
                <a:gd name="connsiteX24" fmla="*/ 62080 w 278451"/>
                <a:gd name="connsiteY24" fmla="*/ 179886 h 185968"/>
                <a:gd name="connsiteX25" fmla="*/ 82355 w 278451"/>
                <a:gd name="connsiteY25" fmla="*/ 173094 h 185968"/>
                <a:gd name="connsiteX26" fmla="*/ 83267 w 278451"/>
                <a:gd name="connsiteY26" fmla="*/ 172740 h 185968"/>
                <a:gd name="connsiteX27" fmla="*/ 84129 w 278451"/>
                <a:gd name="connsiteY27" fmla="*/ 175628 h 185968"/>
                <a:gd name="connsiteX28" fmla="*/ 96192 w 278451"/>
                <a:gd name="connsiteY28" fmla="*/ 185361 h 185968"/>
                <a:gd name="connsiteX29" fmla="*/ 101464 w 278451"/>
                <a:gd name="connsiteY29" fmla="*/ 185969 h 185968"/>
                <a:gd name="connsiteX30" fmla="*/ 111551 w 278451"/>
                <a:gd name="connsiteY30" fmla="*/ 183840 h 185968"/>
                <a:gd name="connsiteX31" fmla="*/ 124121 w 278451"/>
                <a:gd name="connsiteY31" fmla="*/ 158142 h 185968"/>
                <a:gd name="connsiteX32" fmla="*/ 124121 w 278451"/>
                <a:gd name="connsiteY32" fmla="*/ 158142 h 185968"/>
                <a:gd name="connsiteX33" fmla="*/ 121992 w 278451"/>
                <a:gd name="connsiteY33" fmla="*/ 154593 h 185968"/>
                <a:gd name="connsiteX34" fmla="*/ 160819 w 278451"/>
                <a:gd name="connsiteY34" fmla="*/ 135585 h 185968"/>
                <a:gd name="connsiteX35" fmla="*/ 201267 w 278451"/>
                <a:gd name="connsiteY35" fmla="*/ 115767 h 185968"/>
                <a:gd name="connsiteX36" fmla="*/ 202028 w 278451"/>
                <a:gd name="connsiteY36" fmla="*/ 118251 h 185968"/>
                <a:gd name="connsiteX37" fmla="*/ 219262 w 278451"/>
                <a:gd name="connsiteY37" fmla="*/ 128641 h 185968"/>
                <a:gd name="connsiteX38" fmla="*/ 229399 w 278451"/>
                <a:gd name="connsiteY38" fmla="*/ 126462 h 185968"/>
                <a:gd name="connsiteX39" fmla="*/ 241969 w 278451"/>
                <a:gd name="connsiteY39" fmla="*/ 100763 h 185968"/>
                <a:gd name="connsiteX40" fmla="*/ 238928 w 278451"/>
                <a:gd name="connsiteY40" fmla="*/ 96303 h 185968"/>
                <a:gd name="connsiteX41" fmla="*/ 256263 w 278451"/>
                <a:gd name="connsiteY41" fmla="*/ 84696 h 185968"/>
                <a:gd name="connsiteX42" fmla="*/ 274967 w 278451"/>
                <a:gd name="connsiteY42" fmla="*/ 27114 h 185968"/>
                <a:gd name="connsiteX43" fmla="*/ 106887 w 278451"/>
                <a:gd name="connsiteY43" fmla="*/ 163007 h 185968"/>
                <a:gd name="connsiteX44" fmla="*/ 110284 w 278451"/>
                <a:gd name="connsiteY44" fmla="*/ 164224 h 185968"/>
                <a:gd name="connsiteX45" fmla="*/ 105519 w 278451"/>
                <a:gd name="connsiteY45" fmla="*/ 169901 h 185968"/>
                <a:gd name="connsiteX46" fmla="*/ 99893 w 278451"/>
                <a:gd name="connsiteY46" fmla="*/ 170610 h 185968"/>
                <a:gd name="connsiteX47" fmla="*/ 98169 w 278451"/>
                <a:gd name="connsiteY47" fmla="*/ 169546 h 185968"/>
                <a:gd name="connsiteX48" fmla="*/ 101920 w 278451"/>
                <a:gd name="connsiteY48" fmla="*/ 164477 h 185968"/>
                <a:gd name="connsiteX49" fmla="*/ 103593 w 278451"/>
                <a:gd name="connsiteY49" fmla="*/ 163666 h 185968"/>
                <a:gd name="connsiteX50" fmla="*/ 106887 w 278451"/>
                <a:gd name="connsiteY50" fmla="*/ 163007 h 185968"/>
                <a:gd name="connsiteX51" fmla="*/ 223418 w 278451"/>
                <a:gd name="connsiteY51" fmla="*/ 112574 h 185968"/>
                <a:gd name="connsiteX52" fmla="*/ 216017 w 278451"/>
                <a:gd name="connsiteY52" fmla="*/ 112219 h 185968"/>
                <a:gd name="connsiteX53" fmla="*/ 220782 w 278451"/>
                <a:gd name="connsiteY53" fmla="*/ 106542 h 185968"/>
                <a:gd name="connsiteX54" fmla="*/ 224736 w 278451"/>
                <a:gd name="connsiteY54" fmla="*/ 105680 h 185968"/>
                <a:gd name="connsiteX55" fmla="*/ 228132 w 278451"/>
                <a:gd name="connsiteY55" fmla="*/ 106897 h 185968"/>
                <a:gd name="connsiteX56" fmla="*/ 223367 w 278451"/>
                <a:gd name="connsiteY56" fmla="*/ 112574 h 185968"/>
                <a:gd name="connsiteX57" fmla="*/ 246835 w 278451"/>
                <a:gd name="connsiteY57" fmla="*/ 72987 h 185968"/>
                <a:gd name="connsiteX58" fmla="*/ 230869 w 278451"/>
                <a:gd name="connsiteY58" fmla="*/ 83580 h 185968"/>
                <a:gd name="connsiteX59" fmla="*/ 214395 w 278451"/>
                <a:gd name="connsiteY59" fmla="*/ 92501 h 185968"/>
                <a:gd name="connsiteX60" fmla="*/ 154229 w 278451"/>
                <a:gd name="connsiteY60" fmla="*/ 121951 h 185968"/>
                <a:gd name="connsiteX61" fmla="*/ 97460 w 278451"/>
                <a:gd name="connsiteY61" fmla="*/ 149727 h 185968"/>
                <a:gd name="connsiteX62" fmla="*/ 96801 w 278451"/>
                <a:gd name="connsiteY62" fmla="*/ 149930 h 185968"/>
                <a:gd name="connsiteX63" fmla="*/ 94875 w 278451"/>
                <a:gd name="connsiteY63" fmla="*/ 150944 h 185968"/>
                <a:gd name="connsiteX64" fmla="*/ 94013 w 278451"/>
                <a:gd name="connsiteY64" fmla="*/ 151349 h 185968"/>
                <a:gd name="connsiteX65" fmla="*/ 76830 w 278451"/>
                <a:gd name="connsiteY65" fmla="*/ 158901 h 185968"/>
                <a:gd name="connsiteX66" fmla="*/ 58734 w 278451"/>
                <a:gd name="connsiteY66" fmla="*/ 164984 h 185968"/>
                <a:gd name="connsiteX67" fmla="*/ 18185 w 278451"/>
                <a:gd name="connsiteY67" fmla="*/ 151349 h 185968"/>
                <a:gd name="connsiteX68" fmla="*/ 27207 w 278451"/>
                <a:gd name="connsiteY68" fmla="*/ 113030 h 185968"/>
                <a:gd name="connsiteX69" fmla="*/ 33745 w 278451"/>
                <a:gd name="connsiteY69" fmla="*/ 109481 h 185968"/>
                <a:gd name="connsiteX70" fmla="*/ 49256 w 278451"/>
                <a:gd name="connsiteY70" fmla="*/ 104159 h 185968"/>
                <a:gd name="connsiteX71" fmla="*/ 66490 w 278451"/>
                <a:gd name="connsiteY71" fmla="*/ 97063 h 185968"/>
                <a:gd name="connsiteX72" fmla="*/ 127416 w 278451"/>
                <a:gd name="connsiteY72" fmla="*/ 67208 h 185968"/>
                <a:gd name="connsiteX73" fmla="*/ 188342 w 278451"/>
                <a:gd name="connsiteY73" fmla="*/ 37404 h 185968"/>
                <a:gd name="connsiteX74" fmla="*/ 204511 w 278451"/>
                <a:gd name="connsiteY74" fmla="*/ 28128 h 185968"/>
                <a:gd name="connsiteX75" fmla="*/ 217994 w 278451"/>
                <a:gd name="connsiteY75" fmla="*/ 19360 h 185968"/>
                <a:gd name="connsiteX76" fmla="*/ 225090 w 278451"/>
                <a:gd name="connsiteY76" fmla="*/ 16217 h 185968"/>
                <a:gd name="connsiteX77" fmla="*/ 260977 w 278451"/>
                <a:gd name="connsiteY77" fmla="*/ 32690 h 185968"/>
                <a:gd name="connsiteX78" fmla="*/ 246835 w 278451"/>
                <a:gd name="connsiteY78" fmla="*/ 72987 h 185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278451" h="185968">
                  <a:moveTo>
                    <a:pt x="275169" y="27165"/>
                  </a:moveTo>
                  <a:cubicBezTo>
                    <a:pt x="275169" y="27165"/>
                    <a:pt x="274967" y="26709"/>
                    <a:pt x="274865" y="26455"/>
                  </a:cubicBezTo>
                  <a:lnTo>
                    <a:pt x="274409" y="25543"/>
                  </a:lnTo>
                  <a:lnTo>
                    <a:pt x="274409" y="25442"/>
                  </a:lnTo>
                  <a:cubicBezTo>
                    <a:pt x="274409" y="25442"/>
                    <a:pt x="274409" y="25442"/>
                    <a:pt x="274409" y="25442"/>
                  </a:cubicBezTo>
                  <a:cubicBezTo>
                    <a:pt x="274409" y="25442"/>
                    <a:pt x="274409" y="25442"/>
                    <a:pt x="274409" y="25442"/>
                  </a:cubicBezTo>
                  <a:cubicBezTo>
                    <a:pt x="274308" y="25188"/>
                    <a:pt x="274156" y="24986"/>
                    <a:pt x="274004" y="24732"/>
                  </a:cubicBezTo>
                  <a:cubicBezTo>
                    <a:pt x="263714" y="5775"/>
                    <a:pt x="241310" y="-4109"/>
                    <a:pt x="220985" y="1619"/>
                  </a:cubicBezTo>
                  <a:cubicBezTo>
                    <a:pt x="217386" y="2632"/>
                    <a:pt x="213888" y="4153"/>
                    <a:pt x="209985" y="6535"/>
                  </a:cubicBezTo>
                  <a:lnTo>
                    <a:pt x="196249" y="15507"/>
                  </a:lnTo>
                  <a:cubicBezTo>
                    <a:pt x="189710" y="19765"/>
                    <a:pt x="186872" y="21336"/>
                    <a:pt x="181702" y="23871"/>
                  </a:cubicBezTo>
                  <a:lnTo>
                    <a:pt x="120776" y="53725"/>
                  </a:lnTo>
                  <a:lnTo>
                    <a:pt x="59849" y="83580"/>
                  </a:lnTo>
                  <a:cubicBezTo>
                    <a:pt x="54679" y="86114"/>
                    <a:pt x="51689" y="87382"/>
                    <a:pt x="44339" y="89916"/>
                  </a:cubicBezTo>
                  <a:lnTo>
                    <a:pt x="28525" y="95391"/>
                  </a:lnTo>
                  <a:cubicBezTo>
                    <a:pt x="24520" y="96962"/>
                    <a:pt x="21175" y="98786"/>
                    <a:pt x="18185" y="100966"/>
                  </a:cubicBezTo>
                  <a:cubicBezTo>
                    <a:pt x="1204" y="113486"/>
                    <a:pt x="-4726" y="137309"/>
                    <a:pt x="3992" y="157077"/>
                  </a:cubicBezTo>
                  <a:cubicBezTo>
                    <a:pt x="4093" y="157280"/>
                    <a:pt x="4195" y="157533"/>
                    <a:pt x="4296" y="157736"/>
                  </a:cubicBezTo>
                  <a:lnTo>
                    <a:pt x="4752" y="158699"/>
                  </a:lnTo>
                  <a:cubicBezTo>
                    <a:pt x="4752" y="158699"/>
                    <a:pt x="4752" y="158699"/>
                    <a:pt x="4752" y="158699"/>
                  </a:cubicBezTo>
                  <a:lnTo>
                    <a:pt x="4752" y="158699"/>
                  </a:lnTo>
                  <a:cubicBezTo>
                    <a:pt x="4752" y="158699"/>
                    <a:pt x="4752" y="158699"/>
                    <a:pt x="4752" y="158699"/>
                  </a:cubicBezTo>
                  <a:cubicBezTo>
                    <a:pt x="4854" y="158952"/>
                    <a:pt x="5006" y="159206"/>
                    <a:pt x="5158" y="159409"/>
                  </a:cubicBezTo>
                  <a:cubicBezTo>
                    <a:pt x="13014" y="173804"/>
                    <a:pt x="27967" y="181761"/>
                    <a:pt x="46164" y="181761"/>
                  </a:cubicBezTo>
                  <a:cubicBezTo>
                    <a:pt x="51233" y="181761"/>
                    <a:pt x="56605" y="181153"/>
                    <a:pt x="62080" y="179886"/>
                  </a:cubicBezTo>
                  <a:cubicBezTo>
                    <a:pt x="69936" y="178061"/>
                    <a:pt x="81898" y="173297"/>
                    <a:pt x="82355" y="173094"/>
                  </a:cubicBezTo>
                  <a:cubicBezTo>
                    <a:pt x="82659" y="172993"/>
                    <a:pt x="82963" y="172840"/>
                    <a:pt x="83267" y="172740"/>
                  </a:cubicBezTo>
                  <a:cubicBezTo>
                    <a:pt x="83470" y="173702"/>
                    <a:pt x="83724" y="174666"/>
                    <a:pt x="84129" y="175628"/>
                  </a:cubicBezTo>
                  <a:cubicBezTo>
                    <a:pt x="86207" y="180444"/>
                    <a:pt x="90617" y="183992"/>
                    <a:pt x="96192" y="185361"/>
                  </a:cubicBezTo>
                  <a:cubicBezTo>
                    <a:pt x="97916" y="185766"/>
                    <a:pt x="99690" y="185969"/>
                    <a:pt x="101464" y="185969"/>
                  </a:cubicBezTo>
                  <a:cubicBezTo>
                    <a:pt x="104809" y="185969"/>
                    <a:pt x="108307" y="185259"/>
                    <a:pt x="111551" y="183840"/>
                  </a:cubicBezTo>
                  <a:cubicBezTo>
                    <a:pt x="122753" y="178923"/>
                    <a:pt x="128277" y="167671"/>
                    <a:pt x="124121" y="158142"/>
                  </a:cubicBezTo>
                  <a:lnTo>
                    <a:pt x="124121" y="158142"/>
                  </a:lnTo>
                  <a:cubicBezTo>
                    <a:pt x="123564" y="156824"/>
                    <a:pt x="122803" y="155658"/>
                    <a:pt x="121992" y="154593"/>
                  </a:cubicBezTo>
                  <a:lnTo>
                    <a:pt x="160819" y="135585"/>
                  </a:lnTo>
                  <a:lnTo>
                    <a:pt x="201267" y="115767"/>
                  </a:lnTo>
                  <a:cubicBezTo>
                    <a:pt x="201470" y="116628"/>
                    <a:pt x="201673" y="117439"/>
                    <a:pt x="202028" y="118251"/>
                  </a:cubicBezTo>
                  <a:cubicBezTo>
                    <a:pt x="204917" y="124890"/>
                    <a:pt x="211658" y="128641"/>
                    <a:pt x="219262" y="128641"/>
                  </a:cubicBezTo>
                  <a:cubicBezTo>
                    <a:pt x="222556" y="128641"/>
                    <a:pt x="226003" y="127931"/>
                    <a:pt x="229399" y="126462"/>
                  </a:cubicBezTo>
                  <a:cubicBezTo>
                    <a:pt x="240601" y="121545"/>
                    <a:pt x="246125" y="110292"/>
                    <a:pt x="241969" y="100763"/>
                  </a:cubicBezTo>
                  <a:cubicBezTo>
                    <a:pt x="241209" y="99040"/>
                    <a:pt x="240145" y="97621"/>
                    <a:pt x="238928" y="96303"/>
                  </a:cubicBezTo>
                  <a:cubicBezTo>
                    <a:pt x="241107" y="95035"/>
                    <a:pt x="250637" y="89308"/>
                    <a:pt x="256263" y="84696"/>
                  </a:cubicBezTo>
                  <a:cubicBezTo>
                    <a:pt x="276336" y="68323"/>
                    <a:pt x="283381" y="46426"/>
                    <a:pt x="274967" y="27114"/>
                  </a:cubicBezTo>
                  <a:close/>
                  <a:moveTo>
                    <a:pt x="106887" y="163007"/>
                  </a:moveTo>
                  <a:cubicBezTo>
                    <a:pt x="108712" y="163007"/>
                    <a:pt x="110030" y="163616"/>
                    <a:pt x="110284" y="164224"/>
                  </a:cubicBezTo>
                  <a:cubicBezTo>
                    <a:pt x="110740" y="165237"/>
                    <a:pt x="109219" y="168279"/>
                    <a:pt x="105519" y="169901"/>
                  </a:cubicBezTo>
                  <a:cubicBezTo>
                    <a:pt x="103593" y="170763"/>
                    <a:pt x="101565" y="171016"/>
                    <a:pt x="99893" y="170610"/>
                  </a:cubicBezTo>
                  <a:cubicBezTo>
                    <a:pt x="98980" y="170408"/>
                    <a:pt x="98322" y="170002"/>
                    <a:pt x="98169" y="169546"/>
                  </a:cubicBezTo>
                  <a:cubicBezTo>
                    <a:pt x="97763" y="168634"/>
                    <a:pt x="99031" y="166150"/>
                    <a:pt x="101920" y="164477"/>
                  </a:cubicBezTo>
                  <a:lnTo>
                    <a:pt x="103593" y="163666"/>
                  </a:lnTo>
                  <a:cubicBezTo>
                    <a:pt x="104758" y="163261"/>
                    <a:pt x="105925" y="163007"/>
                    <a:pt x="106887" y="163007"/>
                  </a:cubicBezTo>
                  <a:close/>
                  <a:moveTo>
                    <a:pt x="223418" y="112574"/>
                  </a:moveTo>
                  <a:cubicBezTo>
                    <a:pt x="219718" y="114195"/>
                    <a:pt x="216473" y="113233"/>
                    <a:pt x="216017" y="112219"/>
                  </a:cubicBezTo>
                  <a:cubicBezTo>
                    <a:pt x="215561" y="111205"/>
                    <a:pt x="217082" y="108164"/>
                    <a:pt x="220782" y="106542"/>
                  </a:cubicBezTo>
                  <a:cubicBezTo>
                    <a:pt x="222252" y="105933"/>
                    <a:pt x="223621" y="105680"/>
                    <a:pt x="224736" y="105680"/>
                  </a:cubicBezTo>
                  <a:cubicBezTo>
                    <a:pt x="226560" y="105680"/>
                    <a:pt x="227878" y="106288"/>
                    <a:pt x="228132" y="106897"/>
                  </a:cubicBezTo>
                  <a:cubicBezTo>
                    <a:pt x="228588" y="107910"/>
                    <a:pt x="227067" y="110951"/>
                    <a:pt x="223367" y="112574"/>
                  </a:cubicBezTo>
                  <a:close/>
                  <a:moveTo>
                    <a:pt x="246835" y="72987"/>
                  </a:moveTo>
                  <a:cubicBezTo>
                    <a:pt x="241513" y="77346"/>
                    <a:pt x="231021" y="83479"/>
                    <a:pt x="230869" y="83580"/>
                  </a:cubicBezTo>
                  <a:cubicBezTo>
                    <a:pt x="225547" y="86773"/>
                    <a:pt x="219971" y="89764"/>
                    <a:pt x="214395" y="92501"/>
                  </a:cubicBezTo>
                  <a:lnTo>
                    <a:pt x="154229" y="121951"/>
                  </a:lnTo>
                  <a:lnTo>
                    <a:pt x="97460" y="149727"/>
                  </a:lnTo>
                  <a:cubicBezTo>
                    <a:pt x="97460" y="149727"/>
                    <a:pt x="97004" y="149880"/>
                    <a:pt x="96801" y="149930"/>
                  </a:cubicBezTo>
                  <a:cubicBezTo>
                    <a:pt x="96142" y="150234"/>
                    <a:pt x="95534" y="150639"/>
                    <a:pt x="94875" y="150944"/>
                  </a:cubicBezTo>
                  <a:lnTo>
                    <a:pt x="94013" y="151349"/>
                  </a:lnTo>
                  <a:cubicBezTo>
                    <a:pt x="88386" y="154086"/>
                    <a:pt x="82608" y="156621"/>
                    <a:pt x="76830" y="158901"/>
                  </a:cubicBezTo>
                  <a:cubicBezTo>
                    <a:pt x="76729" y="158901"/>
                    <a:pt x="65425" y="163463"/>
                    <a:pt x="58734" y="164984"/>
                  </a:cubicBezTo>
                  <a:cubicBezTo>
                    <a:pt x="44187" y="168330"/>
                    <a:pt x="25940" y="166504"/>
                    <a:pt x="18185" y="151349"/>
                  </a:cubicBezTo>
                  <a:cubicBezTo>
                    <a:pt x="12001" y="138069"/>
                    <a:pt x="15904" y="121342"/>
                    <a:pt x="27207" y="113030"/>
                  </a:cubicBezTo>
                  <a:cubicBezTo>
                    <a:pt x="29082" y="111610"/>
                    <a:pt x="31363" y="110445"/>
                    <a:pt x="33745" y="109481"/>
                  </a:cubicBezTo>
                  <a:lnTo>
                    <a:pt x="49256" y="104159"/>
                  </a:lnTo>
                  <a:cubicBezTo>
                    <a:pt x="57315" y="101371"/>
                    <a:pt x="60762" y="99902"/>
                    <a:pt x="66490" y="97063"/>
                  </a:cubicBezTo>
                  <a:lnTo>
                    <a:pt x="127416" y="67208"/>
                  </a:lnTo>
                  <a:lnTo>
                    <a:pt x="188342" y="37404"/>
                  </a:lnTo>
                  <a:cubicBezTo>
                    <a:pt x="194069" y="34616"/>
                    <a:pt x="197364" y="32791"/>
                    <a:pt x="204511" y="28128"/>
                  </a:cubicBezTo>
                  <a:lnTo>
                    <a:pt x="217994" y="19360"/>
                  </a:lnTo>
                  <a:cubicBezTo>
                    <a:pt x="220478" y="17889"/>
                    <a:pt x="222809" y="16825"/>
                    <a:pt x="225090" y="16217"/>
                  </a:cubicBezTo>
                  <a:cubicBezTo>
                    <a:pt x="238624" y="12415"/>
                    <a:pt x="254286" y="19613"/>
                    <a:pt x="260977" y="32690"/>
                  </a:cubicBezTo>
                  <a:cubicBezTo>
                    <a:pt x="268124" y="48048"/>
                    <a:pt x="258392" y="63559"/>
                    <a:pt x="246835" y="72987"/>
                  </a:cubicBezTo>
                  <a:close/>
                </a:path>
              </a:pathLst>
            </a:custGeom>
            <a:solidFill>
              <a:schemeClr val="bg1"/>
            </a:solidFill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061" name="Frihandsfigur: Form 1060">
              <a:extLst>
                <a:ext uri="{FF2B5EF4-FFF2-40B4-BE49-F238E27FC236}">
                  <a16:creationId xmlns:a16="http://schemas.microsoft.com/office/drawing/2014/main" id="{FA9B7141-6303-4508-4CC5-DCEA507AC448}"/>
                </a:ext>
              </a:extLst>
            </p:cNvPr>
            <p:cNvSpPr/>
            <p:nvPr/>
          </p:nvSpPr>
          <p:spPr>
            <a:xfrm>
              <a:off x="7225525" y="2616758"/>
              <a:ext cx="533684" cy="533684"/>
            </a:xfrm>
            <a:custGeom>
              <a:avLst/>
              <a:gdLst>
                <a:gd name="connsiteX0" fmla="*/ 190484 w 380966"/>
                <a:gd name="connsiteY0" fmla="*/ 0 h 380966"/>
                <a:gd name="connsiteX1" fmla="*/ 0 w 380966"/>
                <a:gd name="connsiteY1" fmla="*/ 190483 h 380966"/>
                <a:gd name="connsiteX2" fmla="*/ 190484 w 380966"/>
                <a:gd name="connsiteY2" fmla="*/ 380966 h 380966"/>
                <a:gd name="connsiteX3" fmla="*/ 380966 w 380966"/>
                <a:gd name="connsiteY3" fmla="*/ 190483 h 380966"/>
                <a:gd name="connsiteX4" fmla="*/ 190484 w 380966"/>
                <a:gd name="connsiteY4" fmla="*/ 0 h 380966"/>
                <a:gd name="connsiteX5" fmla="*/ 365811 w 380966"/>
                <a:gd name="connsiteY5" fmla="*/ 190483 h 380966"/>
                <a:gd name="connsiteX6" fmla="*/ 319838 w 380966"/>
                <a:gd name="connsiteY6" fmla="*/ 308635 h 380966"/>
                <a:gd name="connsiteX7" fmla="*/ 72331 w 380966"/>
                <a:gd name="connsiteY7" fmla="*/ 61129 h 380966"/>
                <a:gd name="connsiteX8" fmla="*/ 190484 w 380966"/>
                <a:gd name="connsiteY8" fmla="*/ 15155 h 380966"/>
                <a:gd name="connsiteX9" fmla="*/ 365760 w 380966"/>
                <a:gd name="connsiteY9" fmla="*/ 190432 h 380966"/>
                <a:gd name="connsiteX10" fmla="*/ 15206 w 380966"/>
                <a:gd name="connsiteY10" fmla="*/ 190483 h 380966"/>
                <a:gd name="connsiteX11" fmla="*/ 61585 w 380966"/>
                <a:gd name="connsiteY11" fmla="*/ 71875 h 380966"/>
                <a:gd name="connsiteX12" fmla="*/ 309142 w 380966"/>
                <a:gd name="connsiteY12" fmla="*/ 319432 h 380966"/>
                <a:gd name="connsiteX13" fmla="*/ 190534 w 380966"/>
                <a:gd name="connsiteY13" fmla="*/ 365811 h 380966"/>
                <a:gd name="connsiteX14" fmla="*/ 15257 w 380966"/>
                <a:gd name="connsiteY14" fmla="*/ 190534 h 38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80966" h="380966">
                  <a:moveTo>
                    <a:pt x="190484" y="0"/>
                  </a:moveTo>
                  <a:cubicBezTo>
                    <a:pt x="85459" y="0"/>
                    <a:pt x="0" y="85459"/>
                    <a:pt x="0" y="190483"/>
                  </a:cubicBezTo>
                  <a:cubicBezTo>
                    <a:pt x="0" y="295508"/>
                    <a:pt x="85459" y="380966"/>
                    <a:pt x="190484" y="380966"/>
                  </a:cubicBezTo>
                  <a:cubicBezTo>
                    <a:pt x="295508" y="380966"/>
                    <a:pt x="380966" y="295508"/>
                    <a:pt x="380966" y="190483"/>
                  </a:cubicBezTo>
                  <a:cubicBezTo>
                    <a:pt x="380966" y="85459"/>
                    <a:pt x="295508" y="0"/>
                    <a:pt x="190484" y="0"/>
                  </a:cubicBezTo>
                  <a:close/>
                  <a:moveTo>
                    <a:pt x="365811" y="190483"/>
                  </a:moveTo>
                  <a:cubicBezTo>
                    <a:pt x="365811" y="236000"/>
                    <a:pt x="348374" y="277463"/>
                    <a:pt x="319838" y="308635"/>
                  </a:cubicBezTo>
                  <a:lnTo>
                    <a:pt x="72331" y="61129"/>
                  </a:lnTo>
                  <a:cubicBezTo>
                    <a:pt x="103504" y="32592"/>
                    <a:pt x="145016" y="15155"/>
                    <a:pt x="190484" y="15155"/>
                  </a:cubicBezTo>
                  <a:cubicBezTo>
                    <a:pt x="287144" y="15155"/>
                    <a:pt x="365760" y="93772"/>
                    <a:pt x="365760" y="190432"/>
                  </a:cubicBezTo>
                  <a:close/>
                  <a:moveTo>
                    <a:pt x="15206" y="190483"/>
                  </a:moveTo>
                  <a:cubicBezTo>
                    <a:pt x="15206" y="144763"/>
                    <a:pt x="32795" y="103098"/>
                    <a:pt x="61585" y="71875"/>
                  </a:cubicBezTo>
                  <a:lnTo>
                    <a:pt x="309142" y="319432"/>
                  </a:lnTo>
                  <a:cubicBezTo>
                    <a:pt x="277919" y="348171"/>
                    <a:pt x="236254" y="365811"/>
                    <a:pt x="190534" y="365811"/>
                  </a:cubicBezTo>
                  <a:cubicBezTo>
                    <a:pt x="93873" y="365811"/>
                    <a:pt x="15257" y="287195"/>
                    <a:pt x="15257" y="190534"/>
                  </a:cubicBezTo>
                  <a:close/>
                </a:path>
              </a:pathLst>
            </a:custGeom>
            <a:solidFill>
              <a:srgbClr val="D24723"/>
            </a:solidFill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  <p:grpSp>
        <p:nvGrpSpPr>
          <p:cNvPr id="17" name="Grupp 16">
            <a:extLst>
              <a:ext uri="{FF2B5EF4-FFF2-40B4-BE49-F238E27FC236}">
                <a16:creationId xmlns:a16="http://schemas.microsoft.com/office/drawing/2014/main" id="{3BA2950D-F2E1-0A37-18BD-C34D786BEBDA}"/>
              </a:ext>
            </a:extLst>
          </p:cNvPr>
          <p:cNvGrpSpPr/>
          <p:nvPr/>
        </p:nvGrpSpPr>
        <p:grpSpPr>
          <a:xfrm>
            <a:off x="8201254" y="1915494"/>
            <a:ext cx="533684" cy="533684"/>
            <a:chOff x="7839289" y="3637325"/>
            <a:chExt cx="380966" cy="380966"/>
          </a:xfrm>
          <a:solidFill>
            <a:schemeClr val="bg1"/>
          </a:solidFill>
        </p:grpSpPr>
        <p:sp>
          <p:nvSpPr>
            <p:cNvPr id="1062" name="Frihandsfigur: Form 1061">
              <a:extLst>
                <a:ext uri="{FF2B5EF4-FFF2-40B4-BE49-F238E27FC236}">
                  <a16:creationId xmlns:a16="http://schemas.microsoft.com/office/drawing/2014/main" id="{B43BC743-345D-8699-0C05-B20A6C5B6A61}"/>
                </a:ext>
              </a:extLst>
            </p:cNvPr>
            <p:cNvSpPr/>
            <p:nvPr/>
          </p:nvSpPr>
          <p:spPr>
            <a:xfrm>
              <a:off x="7927287" y="3697187"/>
              <a:ext cx="220984" cy="251764"/>
            </a:xfrm>
            <a:custGeom>
              <a:avLst/>
              <a:gdLst>
                <a:gd name="connsiteX0" fmla="*/ 220384 w 220984"/>
                <a:gd name="connsiteY0" fmla="*/ 180954 h 251764"/>
                <a:gd name="connsiteX1" fmla="*/ 220435 w 220984"/>
                <a:gd name="connsiteY1" fmla="*/ 180549 h 251764"/>
                <a:gd name="connsiteX2" fmla="*/ 218154 w 220984"/>
                <a:gd name="connsiteY2" fmla="*/ 151555 h 251764"/>
                <a:gd name="connsiteX3" fmla="*/ 205938 w 220984"/>
                <a:gd name="connsiteY3" fmla="*/ 134524 h 251764"/>
                <a:gd name="connsiteX4" fmla="*/ 181608 w 220984"/>
                <a:gd name="connsiteY4" fmla="*/ 128189 h 251764"/>
                <a:gd name="connsiteX5" fmla="*/ 178111 w 220984"/>
                <a:gd name="connsiteY5" fmla="*/ 128138 h 251764"/>
                <a:gd name="connsiteX6" fmla="*/ 140703 w 220984"/>
                <a:gd name="connsiteY6" fmla="*/ 118305 h 251764"/>
                <a:gd name="connsiteX7" fmla="*/ 116830 w 220984"/>
                <a:gd name="connsiteY7" fmla="*/ 84800 h 251764"/>
                <a:gd name="connsiteX8" fmla="*/ 115461 w 220984"/>
                <a:gd name="connsiteY8" fmla="*/ 39333 h 251764"/>
                <a:gd name="connsiteX9" fmla="*/ 119060 w 220984"/>
                <a:gd name="connsiteY9" fmla="*/ 8617 h 251764"/>
                <a:gd name="connsiteX10" fmla="*/ 117286 w 220984"/>
                <a:gd name="connsiteY10" fmla="*/ 2636 h 251764"/>
                <a:gd name="connsiteX11" fmla="*/ 111609 w 220984"/>
                <a:gd name="connsiteY11" fmla="*/ 0 h 251764"/>
                <a:gd name="connsiteX12" fmla="*/ 79574 w 220984"/>
                <a:gd name="connsiteY12" fmla="*/ 9986 h 251764"/>
                <a:gd name="connsiteX13" fmla="*/ 22703 w 220984"/>
                <a:gd name="connsiteY13" fmla="*/ 10949 h 251764"/>
                <a:gd name="connsiteX14" fmla="*/ 15455 w 220984"/>
                <a:gd name="connsiteY14" fmla="*/ 11608 h 251764"/>
                <a:gd name="connsiteX15" fmla="*/ 12059 w 220984"/>
                <a:gd name="connsiteY15" fmla="*/ 18045 h 251764"/>
                <a:gd name="connsiteX16" fmla="*/ 8967 w 220984"/>
                <a:gd name="connsiteY16" fmla="*/ 106697 h 251764"/>
                <a:gd name="connsiteX17" fmla="*/ 6382 w 220984"/>
                <a:gd name="connsiteY17" fmla="*/ 117443 h 251764"/>
                <a:gd name="connsiteX18" fmla="*/ 198 w 220984"/>
                <a:gd name="connsiteY18" fmla="*/ 153380 h 251764"/>
                <a:gd name="connsiteX19" fmla="*/ 1871 w 220984"/>
                <a:gd name="connsiteY19" fmla="*/ 169194 h 251764"/>
                <a:gd name="connsiteX20" fmla="*/ 7395 w 220984"/>
                <a:gd name="connsiteY20" fmla="*/ 201634 h 251764"/>
                <a:gd name="connsiteX21" fmla="*/ 8004 w 220984"/>
                <a:gd name="connsiteY21" fmla="*/ 204017 h 251764"/>
                <a:gd name="connsiteX22" fmla="*/ 8207 w 220984"/>
                <a:gd name="connsiteY22" fmla="*/ 204473 h 251764"/>
                <a:gd name="connsiteX23" fmla="*/ 2935 w 220984"/>
                <a:gd name="connsiteY23" fmla="*/ 221453 h 251764"/>
                <a:gd name="connsiteX24" fmla="*/ 33247 w 220984"/>
                <a:gd name="connsiteY24" fmla="*/ 251764 h 251764"/>
                <a:gd name="connsiteX25" fmla="*/ 58083 w 220984"/>
                <a:gd name="connsiteY25" fmla="*/ 238738 h 251764"/>
                <a:gd name="connsiteX26" fmla="*/ 82920 w 220984"/>
                <a:gd name="connsiteY26" fmla="*/ 251764 h 251764"/>
                <a:gd name="connsiteX27" fmla="*/ 107757 w 220984"/>
                <a:gd name="connsiteY27" fmla="*/ 238789 h 251764"/>
                <a:gd name="connsiteX28" fmla="*/ 132594 w 220984"/>
                <a:gd name="connsiteY28" fmla="*/ 251764 h 251764"/>
                <a:gd name="connsiteX29" fmla="*/ 157431 w 220984"/>
                <a:gd name="connsiteY29" fmla="*/ 238789 h 251764"/>
                <a:gd name="connsiteX30" fmla="*/ 182267 w 220984"/>
                <a:gd name="connsiteY30" fmla="*/ 251764 h 251764"/>
                <a:gd name="connsiteX31" fmla="*/ 212578 w 220984"/>
                <a:gd name="connsiteY31" fmla="*/ 221453 h 251764"/>
                <a:gd name="connsiteX32" fmla="*/ 209993 w 220984"/>
                <a:gd name="connsiteY32" fmla="*/ 208985 h 251764"/>
                <a:gd name="connsiteX33" fmla="*/ 209993 w 220984"/>
                <a:gd name="connsiteY33" fmla="*/ 208934 h 251764"/>
                <a:gd name="connsiteX34" fmla="*/ 210348 w 220984"/>
                <a:gd name="connsiteY34" fmla="*/ 207565 h 251764"/>
                <a:gd name="connsiteX35" fmla="*/ 219928 w 220984"/>
                <a:gd name="connsiteY35" fmla="*/ 182221 h 251764"/>
                <a:gd name="connsiteX36" fmla="*/ 220080 w 220984"/>
                <a:gd name="connsiteY36" fmla="*/ 181613 h 251764"/>
                <a:gd name="connsiteX37" fmla="*/ 220232 w 220984"/>
                <a:gd name="connsiteY37" fmla="*/ 181258 h 251764"/>
                <a:gd name="connsiteX38" fmla="*/ 220282 w 220984"/>
                <a:gd name="connsiteY38" fmla="*/ 180954 h 251764"/>
                <a:gd name="connsiteX39" fmla="*/ 197017 w 220984"/>
                <a:gd name="connsiteY39" fmla="*/ 200165 h 251764"/>
                <a:gd name="connsiteX40" fmla="*/ 110342 w 220984"/>
                <a:gd name="connsiteY40" fmla="*/ 200520 h 251764"/>
                <a:gd name="connsiteX41" fmla="*/ 21842 w 220984"/>
                <a:gd name="connsiteY41" fmla="*/ 195146 h 251764"/>
                <a:gd name="connsiteX42" fmla="*/ 20524 w 220984"/>
                <a:gd name="connsiteY42" fmla="*/ 187290 h 251764"/>
                <a:gd name="connsiteX43" fmla="*/ 25643 w 220984"/>
                <a:gd name="connsiteY43" fmla="*/ 188710 h 251764"/>
                <a:gd name="connsiteX44" fmla="*/ 136800 w 220984"/>
                <a:gd name="connsiteY44" fmla="*/ 195856 h 251764"/>
                <a:gd name="connsiteX45" fmla="*/ 200413 w 220984"/>
                <a:gd name="connsiteY45" fmla="*/ 191092 h 251764"/>
                <a:gd name="connsiteX46" fmla="*/ 197017 w 220984"/>
                <a:gd name="connsiteY46" fmla="*/ 200114 h 251764"/>
                <a:gd name="connsiteX47" fmla="*/ 15506 w 220984"/>
                <a:gd name="connsiteY47" fmla="*/ 154546 h 251764"/>
                <a:gd name="connsiteX48" fmla="*/ 21284 w 220984"/>
                <a:gd name="connsiteY48" fmla="*/ 121143 h 251764"/>
                <a:gd name="connsiteX49" fmla="*/ 23920 w 220984"/>
                <a:gd name="connsiteY49" fmla="*/ 110043 h 251764"/>
                <a:gd name="connsiteX50" fmla="*/ 27519 w 220984"/>
                <a:gd name="connsiteY50" fmla="*/ 27929 h 251764"/>
                <a:gd name="connsiteX51" fmla="*/ 88597 w 220984"/>
                <a:gd name="connsiteY51" fmla="*/ 22353 h 251764"/>
                <a:gd name="connsiteX52" fmla="*/ 102891 w 220984"/>
                <a:gd name="connsiteY52" fmla="*/ 16119 h 251764"/>
                <a:gd name="connsiteX53" fmla="*/ 100458 w 220984"/>
                <a:gd name="connsiteY53" fmla="*/ 37813 h 251764"/>
                <a:gd name="connsiteX54" fmla="*/ 99292 w 220984"/>
                <a:gd name="connsiteY54" fmla="*/ 68834 h 251764"/>
                <a:gd name="connsiteX55" fmla="*/ 78409 w 220984"/>
                <a:gd name="connsiteY55" fmla="*/ 70456 h 251764"/>
                <a:gd name="connsiteX56" fmla="*/ 71414 w 220984"/>
                <a:gd name="connsiteY56" fmla="*/ 78616 h 251764"/>
                <a:gd name="connsiteX57" fmla="*/ 78966 w 220984"/>
                <a:gd name="connsiteY57" fmla="*/ 85611 h 251764"/>
                <a:gd name="connsiteX58" fmla="*/ 79574 w 220984"/>
                <a:gd name="connsiteY58" fmla="*/ 85611 h 251764"/>
                <a:gd name="connsiteX59" fmla="*/ 101066 w 220984"/>
                <a:gd name="connsiteY59" fmla="*/ 83939 h 251764"/>
                <a:gd name="connsiteX60" fmla="*/ 102283 w 220984"/>
                <a:gd name="connsiteY60" fmla="*/ 89007 h 251764"/>
                <a:gd name="connsiteX61" fmla="*/ 107858 w 220984"/>
                <a:gd name="connsiteY61" fmla="*/ 103707 h 251764"/>
                <a:gd name="connsiteX62" fmla="*/ 89003 w 220984"/>
                <a:gd name="connsiteY62" fmla="*/ 113135 h 251764"/>
                <a:gd name="connsiteX63" fmla="*/ 85606 w 220984"/>
                <a:gd name="connsiteY63" fmla="*/ 123323 h 251764"/>
                <a:gd name="connsiteX64" fmla="*/ 92398 w 220984"/>
                <a:gd name="connsiteY64" fmla="*/ 127530 h 251764"/>
                <a:gd name="connsiteX65" fmla="*/ 95795 w 220984"/>
                <a:gd name="connsiteY65" fmla="*/ 126718 h 251764"/>
                <a:gd name="connsiteX66" fmla="*/ 115917 w 220984"/>
                <a:gd name="connsiteY66" fmla="*/ 116632 h 251764"/>
                <a:gd name="connsiteX67" fmla="*/ 129755 w 220984"/>
                <a:gd name="connsiteY67" fmla="*/ 129405 h 251764"/>
                <a:gd name="connsiteX68" fmla="*/ 120175 w 220984"/>
                <a:gd name="connsiteY68" fmla="*/ 146183 h 251764"/>
                <a:gd name="connsiteX69" fmla="*/ 123014 w 220984"/>
                <a:gd name="connsiteY69" fmla="*/ 156573 h 251764"/>
                <a:gd name="connsiteX70" fmla="*/ 126764 w 220984"/>
                <a:gd name="connsiteY70" fmla="*/ 157587 h 251764"/>
                <a:gd name="connsiteX71" fmla="*/ 133354 w 220984"/>
                <a:gd name="connsiteY71" fmla="*/ 153735 h 251764"/>
                <a:gd name="connsiteX72" fmla="*/ 143339 w 220984"/>
                <a:gd name="connsiteY72" fmla="*/ 136248 h 251764"/>
                <a:gd name="connsiteX73" fmla="*/ 177604 w 220984"/>
                <a:gd name="connsiteY73" fmla="*/ 143445 h 251764"/>
                <a:gd name="connsiteX74" fmla="*/ 181406 w 220984"/>
                <a:gd name="connsiteY74" fmla="*/ 143547 h 251764"/>
                <a:gd name="connsiteX75" fmla="*/ 196916 w 220984"/>
                <a:gd name="connsiteY75" fmla="*/ 146893 h 251764"/>
                <a:gd name="connsiteX76" fmla="*/ 203910 w 220984"/>
                <a:gd name="connsiteY76" fmla="*/ 156878 h 251764"/>
                <a:gd name="connsiteX77" fmla="*/ 205786 w 220984"/>
                <a:gd name="connsiteY77" fmla="*/ 174263 h 251764"/>
                <a:gd name="connsiteX78" fmla="*/ 28634 w 220984"/>
                <a:gd name="connsiteY78" fmla="*/ 174010 h 251764"/>
                <a:gd name="connsiteX79" fmla="*/ 17685 w 220984"/>
                <a:gd name="connsiteY79" fmla="*/ 167066 h 251764"/>
                <a:gd name="connsiteX80" fmla="*/ 16722 w 220984"/>
                <a:gd name="connsiteY80" fmla="*/ 165241 h 251764"/>
                <a:gd name="connsiteX81" fmla="*/ 15658 w 220984"/>
                <a:gd name="connsiteY81" fmla="*/ 159108 h 251764"/>
                <a:gd name="connsiteX82" fmla="*/ 15303 w 220984"/>
                <a:gd name="connsiteY82" fmla="*/ 157891 h 251764"/>
                <a:gd name="connsiteX83" fmla="*/ 15455 w 220984"/>
                <a:gd name="connsiteY83" fmla="*/ 154647 h 251764"/>
                <a:gd name="connsiteX84" fmla="*/ 33398 w 220984"/>
                <a:gd name="connsiteY84" fmla="*/ 236507 h 251764"/>
                <a:gd name="connsiteX85" fmla="*/ 18293 w 220984"/>
                <a:gd name="connsiteY85" fmla="*/ 221403 h 251764"/>
                <a:gd name="connsiteX86" fmla="*/ 22957 w 220984"/>
                <a:gd name="connsiteY86" fmla="*/ 210657 h 251764"/>
                <a:gd name="connsiteX87" fmla="*/ 45817 w 220984"/>
                <a:gd name="connsiteY87" fmla="*/ 212938 h 251764"/>
                <a:gd name="connsiteX88" fmla="*/ 48503 w 220984"/>
                <a:gd name="connsiteY88" fmla="*/ 221403 h 251764"/>
                <a:gd name="connsiteX89" fmla="*/ 33398 w 220984"/>
                <a:gd name="connsiteY89" fmla="*/ 236507 h 251764"/>
                <a:gd name="connsiteX90" fmla="*/ 83072 w 220984"/>
                <a:gd name="connsiteY90" fmla="*/ 236507 h 251764"/>
                <a:gd name="connsiteX91" fmla="*/ 67967 w 220984"/>
                <a:gd name="connsiteY91" fmla="*/ 221403 h 251764"/>
                <a:gd name="connsiteX92" fmla="*/ 69792 w 220984"/>
                <a:gd name="connsiteY92" fmla="*/ 214256 h 251764"/>
                <a:gd name="connsiteX93" fmla="*/ 96808 w 220984"/>
                <a:gd name="connsiteY93" fmla="*/ 215270 h 251764"/>
                <a:gd name="connsiteX94" fmla="*/ 98126 w 220984"/>
                <a:gd name="connsiteY94" fmla="*/ 221352 h 251764"/>
                <a:gd name="connsiteX95" fmla="*/ 83021 w 220984"/>
                <a:gd name="connsiteY95" fmla="*/ 236457 h 251764"/>
                <a:gd name="connsiteX96" fmla="*/ 132746 w 220984"/>
                <a:gd name="connsiteY96" fmla="*/ 236507 h 251764"/>
                <a:gd name="connsiteX97" fmla="*/ 117640 w 220984"/>
                <a:gd name="connsiteY97" fmla="*/ 221403 h 251764"/>
                <a:gd name="connsiteX98" fmla="*/ 118705 w 220984"/>
                <a:gd name="connsiteY98" fmla="*/ 215979 h 251764"/>
                <a:gd name="connsiteX99" fmla="*/ 146938 w 220984"/>
                <a:gd name="connsiteY99" fmla="*/ 216537 h 251764"/>
                <a:gd name="connsiteX100" fmla="*/ 147851 w 220984"/>
                <a:gd name="connsiteY100" fmla="*/ 221403 h 251764"/>
                <a:gd name="connsiteX101" fmla="*/ 132746 w 220984"/>
                <a:gd name="connsiteY101" fmla="*/ 236507 h 251764"/>
                <a:gd name="connsiteX102" fmla="*/ 182419 w 220984"/>
                <a:gd name="connsiteY102" fmla="*/ 236507 h 251764"/>
                <a:gd name="connsiteX103" fmla="*/ 167314 w 220984"/>
                <a:gd name="connsiteY103" fmla="*/ 221403 h 251764"/>
                <a:gd name="connsiteX104" fmla="*/ 168176 w 220984"/>
                <a:gd name="connsiteY104" fmla="*/ 216638 h 251764"/>
                <a:gd name="connsiteX105" fmla="*/ 196409 w 220984"/>
                <a:gd name="connsiteY105" fmla="*/ 215472 h 251764"/>
                <a:gd name="connsiteX106" fmla="*/ 197473 w 220984"/>
                <a:gd name="connsiteY106" fmla="*/ 221403 h 251764"/>
                <a:gd name="connsiteX107" fmla="*/ 182368 w 220984"/>
                <a:gd name="connsiteY107" fmla="*/ 236507 h 251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</a:cxnLst>
              <a:rect l="l" t="t" r="r" b="b"/>
              <a:pathLst>
                <a:path w="220984" h="251764">
                  <a:moveTo>
                    <a:pt x="220384" y="180954"/>
                  </a:moveTo>
                  <a:cubicBezTo>
                    <a:pt x="220384" y="180954"/>
                    <a:pt x="220384" y="180650"/>
                    <a:pt x="220435" y="180549"/>
                  </a:cubicBezTo>
                  <a:cubicBezTo>
                    <a:pt x="221347" y="175379"/>
                    <a:pt x="221449" y="160629"/>
                    <a:pt x="218154" y="151555"/>
                  </a:cubicBezTo>
                  <a:cubicBezTo>
                    <a:pt x="214859" y="142533"/>
                    <a:pt x="209689" y="137313"/>
                    <a:pt x="205938" y="134524"/>
                  </a:cubicBezTo>
                  <a:cubicBezTo>
                    <a:pt x="197676" y="128391"/>
                    <a:pt x="189161" y="128290"/>
                    <a:pt x="181608" y="128189"/>
                  </a:cubicBezTo>
                  <a:cubicBezTo>
                    <a:pt x="180442" y="128189"/>
                    <a:pt x="179277" y="128189"/>
                    <a:pt x="178111" y="128138"/>
                  </a:cubicBezTo>
                  <a:cubicBezTo>
                    <a:pt x="158596" y="127428"/>
                    <a:pt x="143542" y="119825"/>
                    <a:pt x="140703" y="118305"/>
                  </a:cubicBezTo>
                  <a:cubicBezTo>
                    <a:pt x="129451" y="112222"/>
                    <a:pt x="121442" y="100969"/>
                    <a:pt x="116830" y="84800"/>
                  </a:cubicBezTo>
                  <a:cubicBezTo>
                    <a:pt x="113839" y="74257"/>
                    <a:pt x="113383" y="59355"/>
                    <a:pt x="115461" y="39333"/>
                  </a:cubicBezTo>
                  <a:cubicBezTo>
                    <a:pt x="116526" y="29145"/>
                    <a:pt x="117742" y="18856"/>
                    <a:pt x="119060" y="8617"/>
                  </a:cubicBezTo>
                  <a:cubicBezTo>
                    <a:pt x="119364" y="6437"/>
                    <a:pt x="118705" y="4258"/>
                    <a:pt x="117286" y="2636"/>
                  </a:cubicBezTo>
                  <a:cubicBezTo>
                    <a:pt x="115867" y="1014"/>
                    <a:pt x="113788" y="51"/>
                    <a:pt x="111609" y="0"/>
                  </a:cubicBezTo>
                  <a:cubicBezTo>
                    <a:pt x="105070" y="51"/>
                    <a:pt x="91841" y="1116"/>
                    <a:pt x="79574" y="9986"/>
                  </a:cubicBezTo>
                  <a:cubicBezTo>
                    <a:pt x="66649" y="19363"/>
                    <a:pt x="31117" y="14598"/>
                    <a:pt x="22703" y="10949"/>
                  </a:cubicBezTo>
                  <a:cubicBezTo>
                    <a:pt x="20321" y="9935"/>
                    <a:pt x="17584" y="10188"/>
                    <a:pt x="15455" y="11608"/>
                  </a:cubicBezTo>
                  <a:cubicBezTo>
                    <a:pt x="13326" y="13027"/>
                    <a:pt x="12059" y="15460"/>
                    <a:pt x="12059" y="18045"/>
                  </a:cubicBezTo>
                  <a:cubicBezTo>
                    <a:pt x="12718" y="60166"/>
                    <a:pt x="12870" y="89109"/>
                    <a:pt x="8967" y="106697"/>
                  </a:cubicBezTo>
                  <a:cubicBezTo>
                    <a:pt x="8105" y="110600"/>
                    <a:pt x="7244" y="114047"/>
                    <a:pt x="6382" y="117443"/>
                  </a:cubicBezTo>
                  <a:cubicBezTo>
                    <a:pt x="3848" y="127682"/>
                    <a:pt x="1415" y="137363"/>
                    <a:pt x="198" y="153380"/>
                  </a:cubicBezTo>
                  <a:cubicBezTo>
                    <a:pt x="-55" y="156422"/>
                    <a:pt x="-461" y="162555"/>
                    <a:pt x="1871" y="169194"/>
                  </a:cubicBezTo>
                  <a:lnTo>
                    <a:pt x="7395" y="201634"/>
                  </a:lnTo>
                  <a:cubicBezTo>
                    <a:pt x="7446" y="202446"/>
                    <a:pt x="7649" y="203257"/>
                    <a:pt x="8004" y="204017"/>
                  </a:cubicBezTo>
                  <a:cubicBezTo>
                    <a:pt x="8054" y="204169"/>
                    <a:pt x="8156" y="204321"/>
                    <a:pt x="8207" y="204473"/>
                  </a:cubicBezTo>
                  <a:cubicBezTo>
                    <a:pt x="4861" y="209441"/>
                    <a:pt x="2935" y="215371"/>
                    <a:pt x="2935" y="221453"/>
                  </a:cubicBezTo>
                  <a:cubicBezTo>
                    <a:pt x="2935" y="238130"/>
                    <a:pt x="16519" y="251764"/>
                    <a:pt x="33247" y="251764"/>
                  </a:cubicBezTo>
                  <a:cubicBezTo>
                    <a:pt x="43536" y="251764"/>
                    <a:pt x="52609" y="246594"/>
                    <a:pt x="58083" y="238738"/>
                  </a:cubicBezTo>
                  <a:cubicBezTo>
                    <a:pt x="63557" y="246594"/>
                    <a:pt x="72630" y="251764"/>
                    <a:pt x="82920" y="251764"/>
                  </a:cubicBezTo>
                  <a:cubicBezTo>
                    <a:pt x="93209" y="251764"/>
                    <a:pt x="102283" y="246594"/>
                    <a:pt x="107757" y="238789"/>
                  </a:cubicBezTo>
                  <a:cubicBezTo>
                    <a:pt x="113231" y="246645"/>
                    <a:pt x="122304" y="251764"/>
                    <a:pt x="132594" y="251764"/>
                  </a:cubicBezTo>
                  <a:cubicBezTo>
                    <a:pt x="142883" y="251764"/>
                    <a:pt x="151956" y="246594"/>
                    <a:pt x="157431" y="238789"/>
                  </a:cubicBezTo>
                  <a:cubicBezTo>
                    <a:pt x="162905" y="246645"/>
                    <a:pt x="171978" y="251764"/>
                    <a:pt x="182267" y="251764"/>
                  </a:cubicBezTo>
                  <a:cubicBezTo>
                    <a:pt x="198943" y="251764"/>
                    <a:pt x="212578" y="238180"/>
                    <a:pt x="212578" y="221453"/>
                  </a:cubicBezTo>
                  <a:cubicBezTo>
                    <a:pt x="212578" y="216739"/>
                    <a:pt x="211666" y="212685"/>
                    <a:pt x="209993" y="208985"/>
                  </a:cubicBezTo>
                  <a:cubicBezTo>
                    <a:pt x="209993" y="208985"/>
                    <a:pt x="209993" y="208985"/>
                    <a:pt x="209993" y="208934"/>
                  </a:cubicBezTo>
                  <a:cubicBezTo>
                    <a:pt x="210145" y="208477"/>
                    <a:pt x="210297" y="208072"/>
                    <a:pt x="210348" y="207565"/>
                  </a:cubicBezTo>
                  <a:lnTo>
                    <a:pt x="219928" y="182221"/>
                  </a:lnTo>
                  <a:cubicBezTo>
                    <a:pt x="219928" y="182221"/>
                    <a:pt x="220029" y="181816"/>
                    <a:pt x="220080" y="181613"/>
                  </a:cubicBezTo>
                  <a:cubicBezTo>
                    <a:pt x="220080" y="181512"/>
                    <a:pt x="220182" y="181360"/>
                    <a:pt x="220232" y="181258"/>
                  </a:cubicBezTo>
                  <a:cubicBezTo>
                    <a:pt x="220232" y="181157"/>
                    <a:pt x="220232" y="181005"/>
                    <a:pt x="220282" y="180954"/>
                  </a:cubicBezTo>
                  <a:close/>
                  <a:moveTo>
                    <a:pt x="197017" y="200165"/>
                  </a:moveTo>
                  <a:cubicBezTo>
                    <a:pt x="190884" y="200976"/>
                    <a:pt x="171319" y="202243"/>
                    <a:pt x="110342" y="200520"/>
                  </a:cubicBezTo>
                  <a:cubicBezTo>
                    <a:pt x="49162" y="198796"/>
                    <a:pt x="28634" y="196414"/>
                    <a:pt x="21842" y="195146"/>
                  </a:cubicBezTo>
                  <a:lnTo>
                    <a:pt x="20524" y="187290"/>
                  </a:lnTo>
                  <a:cubicBezTo>
                    <a:pt x="22095" y="187848"/>
                    <a:pt x="23768" y="188354"/>
                    <a:pt x="25643" y="188710"/>
                  </a:cubicBezTo>
                  <a:cubicBezTo>
                    <a:pt x="33905" y="190382"/>
                    <a:pt x="87076" y="195856"/>
                    <a:pt x="136800" y="195856"/>
                  </a:cubicBezTo>
                  <a:cubicBezTo>
                    <a:pt x="160522" y="195856"/>
                    <a:pt x="183483" y="194589"/>
                    <a:pt x="200413" y="191092"/>
                  </a:cubicBezTo>
                  <a:lnTo>
                    <a:pt x="197017" y="200114"/>
                  </a:lnTo>
                  <a:close/>
                  <a:moveTo>
                    <a:pt x="15506" y="154546"/>
                  </a:moveTo>
                  <a:cubicBezTo>
                    <a:pt x="16621" y="139847"/>
                    <a:pt x="18749" y="131179"/>
                    <a:pt x="21284" y="121143"/>
                  </a:cubicBezTo>
                  <a:cubicBezTo>
                    <a:pt x="22146" y="117646"/>
                    <a:pt x="23058" y="114047"/>
                    <a:pt x="23920" y="110043"/>
                  </a:cubicBezTo>
                  <a:cubicBezTo>
                    <a:pt x="27873" y="92251"/>
                    <a:pt x="28076" y="66705"/>
                    <a:pt x="27519" y="27929"/>
                  </a:cubicBezTo>
                  <a:cubicBezTo>
                    <a:pt x="44043" y="31274"/>
                    <a:pt x="73137" y="33505"/>
                    <a:pt x="88597" y="22353"/>
                  </a:cubicBezTo>
                  <a:cubicBezTo>
                    <a:pt x="93463" y="18856"/>
                    <a:pt x="98582" y="17031"/>
                    <a:pt x="102891" y="16119"/>
                  </a:cubicBezTo>
                  <a:cubicBezTo>
                    <a:pt x="101978" y="23367"/>
                    <a:pt x="101167" y="30615"/>
                    <a:pt x="100458" y="37813"/>
                  </a:cubicBezTo>
                  <a:cubicBezTo>
                    <a:pt x="99241" y="49775"/>
                    <a:pt x="98836" y="59964"/>
                    <a:pt x="99292" y="68834"/>
                  </a:cubicBezTo>
                  <a:lnTo>
                    <a:pt x="78409" y="70456"/>
                  </a:lnTo>
                  <a:cubicBezTo>
                    <a:pt x="74202" y="70760"/>
                    <a:pt x="71110" y="74460"/>
                    <a:pt x="71414" y="78616"/>
                  </a:cubicBezTo>
                  <a:cubicBezTo>
                    <a:pt x="71718" y="82621"/>
                    <a:pt x="75064" y="85611"/>
                    <a:pt x="78966" y="85611"/>
                  </a:cubicBezTo>
                  <a:cubicBezTo>
                    <a:pt x="79169" y="85611"/>
                    <a:pt x="79372" y="85611"/>
                    <a:pt x="79574" y="85611"/>
                  </a:cubicBezTo>
                  <a:lnTo>
                    <a:pt x="101066" y="83939"/>
                  </a:lnTo>
                  <a:cubicBezTo>
                    <a:pt x="101421" y="85713"/>
                    <a:pt x="101826" y="87386"/>
                    <a:pt x="102283" y="89007"/>
                  </a:cubicBezTo>
                  <a:cubicBezTo>
                    <a:pt x="103752" y="94279"/>
                    <a:pt x="105628" y="99145"/>
                    <a:pt x="107858" y="103707"/>
                  </a:cubicBezTo>
                  <a:lnTo>
                    <a:pt x="89003" y="113135"/>
                  </a:lnTo>
                  <a:cubicBezTo>
                    <a:pt x="85252" y="115010"/>
                    <a:pt x="83731" y="119572"/>
                    <a:pt x="85606" y="123323"/>
                  </a:cubicBezTo>
                  <a:cubicBezTo>
                    <a:pt x="86924" y="126009"/>
                    <a:pt x="89611" y="127530"/>
                    <a:pt x="92398" y="127530"/>
                  </a:cubicBezTo>
                  <a:cubicBezTo>
                    <a:pt x="93564" y="127530"/>
                    <a:pt x="94680" y="127277"/>
                    <a:pt x="95795" y="126718"/>
                  </a:cubicBezTo>
                  <a:lnTo>
                    <a:pt x="115917" y="116632"/>
                  </a:lnTo>
                  <a:cubicBezTo>
                    <a:pt x="119922" y="121751"/>
                    <a:pt x="124535" y="126009"/>
                    <a:pt x="129755" y="129405"/>
                  </a:cubicBezTo>
                  <a:lnTo>
                    <a:pt x="120175" y="146183"/>
                  </a:lnTo>
                  <a:cubicBezTo>
                    <a:pt x="118097" y="149832"/>
                    <a:pt x="119364" y="154496"/>
                    <a:pt x="123014" y="156573"/>
                  </a:cubicBezTo>
                  <a:cubicBezTo>
                    <a:pt x="124230" y="157232"/>
                    <a:pt x="125497" y="157587"/>
                    <a:pt x="126764" y="157587"/>
                  </a:cubicBezTo>
                  <a:cubicBezTo>
                    <a:pt x="129400" y="157587"/>
                    <a:pt x="131985" y="156219"/>
                    <a:pt x="133354" y="153735"/>
                  </a:cubicBezTo>
                  <a:lnTo>
                    <a:pt x="143339" y="136248"/>
                  </a:lnTo>
                  <a:cubicBezTo>
                    <a:pt x="151449" y="139390"/>
                    <a:pt x="163462" y="142939"/>
                    <a:pt x="177604" y="143445"/>
                  </a:cubicBezTo>
                  <a:cubicBezTo>
                    <a:pt x="178871" y="143445"/>
                    <a:pt x="180138" y="143496"/>
                    <a:pt x="181406" y="143547"/>
                  </a:cubicBezTo>
                  <a:cubicBezTo>
                    <a:pt x="187640" y="143648"/>
                    <a:pt x="192607" y="143699"/>
                    <a:pt x="196916" y="146893"/>
                  </a:cubicBezTo>
                  <a:cubicBezTo>
                    <a:pt x="198994" y="148413"/>
                    <a:pt x="201883" y="151404"/>
                    <a:pt x="203910" y="156878"/>
                  </a:cubicBezTo>
                  <a:cubicBezTo>
                    <a:pt x="205584" y="161541"/>
                    <a:pt x="205887" y="169448"/>
                    <a:pt x="205786" y="174263"/>
                  </a:cubicBezTo>
                  <a:cubicBezTo>
                    <a:pt x="165084" y="187594"/>
                    <a:pt x="43891" y="177051"/>
                    <a:pt x="28634" y="174010"/>
                  </a:cubicBezTo>
                  <a:cubicBezTo>
                    <a:pt x="21385" y="172540"/>
                    <a:pt x="19105" y="169144"/>
                    <a:pt x="17685" y="167066"/>
                  </a:cubicBezTo>
                  <a:cubicBezTo>
                    <a:pt x="17280" y="166458"/>
                    <a:pt x="16975" y="165850"/>
                    <a:pt x="16722" y="165241"/>
                  </a:cubicBezTo>
                  <a:lnTo>
                    <a:pt x="15658" y="159108"/>
                  </a:lnTo>
                  <a:cubicBezTo>
                    <a:pt x="15607" y="158702"/>
                    <a:pt x="15455" y="158297"/>
                    <a:pt x="15303" y="157891"/>
                  </a:cubicBezTo>
                  <a:cubicBezTo>
                    <a:pt x="15303" y="156675"/>
                    <a:pt x="15354" y="155509"/>
                    <a:pt x="15455" y="154647"/>
                  </a:cubicBezTo>
                  <a:close/>
                  <a:moveTo>
                    <a:pt x="33398" y="236507"/>
                  </a:moveTo>
                  <a:cubicBezTo>
                    <a:pt x="25085" y="236507"/>
                    <a:pt x="18293" y="229766"/>
                    <a:pt x="18293" y="221403"/>
                  </a:cubicBezTo>
                  <a:cubicBezTo>
                    <a:pt x="18293" y="217247"/>
                    <a:pt x="20017" y="213445"/>
                    <a:pt x="22957" y="210657"/>
                  </a:cubicBezTo>
                  <a:cubicBezTo>
                    <a:pt x="28229" y="211468"/>
                    <a:pt x="35578" y="212229"/>
                    <a:pt x="45817" y="212938"/>
                  </a:cubicBezTo>
                  <a:cubicBezTo>
                    <a:pt x="47540" y="215421"/>
                    <a:pt x="48503" y="218362"/>
                    <a:pt x="48503" y="221403"/>
                  </a:cubicBezTo>
                  <a:cubicBezTo>
                    <a:pt x="48503" y="229715"/>
                    <a:pt x="41762" y="236507"/>
                    <a:pt x="33398" y="236507"/>
                  </a:cubicBezTo>
                  <a:close/>
                  <a:moveTo>
                    <a:pt x="83072" y="236507"/>
                  </a:moveTo>
                  <a:cubicBezTo>
                    <a:pt x="74759" y="236507"/>
                    <a:pt x="67967" y="229766"/>
                    <a:pt x="67967" y="221403"/>
                  </a:cubicBezTo>
                  <a:cubicBezTo>
                    <a:pt x="67967" y="218868"/>
                    <a:pt x="68626" y="216435"/>
                    <a:pt x="69792" y="214256"/>
                  </a:cubicBezTo>
                  <a:cubicBezTo>
                    <a:pt x="77699" y="214611"/>
                    <a:pt x="86671" y="214965"/>
                    <a:pt x="96808" y="215270"/>
                  </a:cubicBezTo>
                  <a:cubicBezTo>
                    <a:pt x="97670" y="217196"/>
                    <a:pt x="98126" y="219223"/>
                    <a:pt x="98126" y="221352"/>
                  </a:cubicBezTo>
                  <a:cubicBezTo>
                    <a:pt x="98126" y="229665"/>
                    <a:pt x="91385" y="236457"/>
                    <a:pt x="83021" y="236457"/>
                  </a:cubicBezTo>
                  <a:close/>
                  <a:moveTo>
                    <a:pt x="132746" y="236507"/>
                  </a:moveTo>
                  <a:cubicBezTo>
                    <a:pt x="124433" y="236507"/>
                    <a:pt x="117640" y="229766"/>
                    <a:pt x="117640" y="221403"/>
                  </a:cubicBezTo>
                  <a:cubicBezTo>
                    <a:pt x="117640" y="219527"/>
                    <a:pt x="118046" y="217703"/>
                    <a:pt x="118705" y="215979"/>
                  </a:cubicBezTo>
                  <a:cubicBezTo>
                    <a:pt x="129299" y="216232"/>
                    <a:pt x="138676" y="216435"/>
                    <a:pt x="146938" y="216537"/>
                  </a:cubicBezTo>
                  <a:cubicBezTo>
                    <a:pt x="147495" y="218108"/>
                    <a:pt x="147851" y="219730"/>
                    <a:pt x="147851" y="221403"/>
                  </a:cubicBezTo>
                  <a:cubicBezTo>
                    <a:pt x="147851" y="229715"/>
                    <a:pt x="141109" y="236507"/>
                    <a:pt x="132746" y="236507"/>
                  </a:cubicBezTo>
                  <a:close/>
                  <a:moveTo>
                    <a:pt x="182419" y="236507"/>
                  </a:moveTo>
                  <a:cubicBezTo>
                    <a:pt x="174106" y="236507"/>
                    <a:pt x="167314" y="229766"/>
                    <a:pt x="167314" y="221403"/>
                  </a:cubicBezTo>
                  <a:cubicBezTo>
                    <a:pt x="167314" y="219781"/>
                    <a:pt x="167669" y="218159"/>
                    <a:pt x="168176" y="216638"/>
                  </a:cubicBezTo>
                  <a:cubicBezTo>
                    <a:pt x="181456" y="216537"/>
                    <a:pt x="190377" y="216131"/>
                    <a:pt x="196409" y="215472"/>
                  </a:cubicBezTo>
                  <a:cubicBezTo>
                    <a:pt x="197119" y="217145"/>
                    <a:pt x="197473" y="218970"/>
                    <a:pt x="197473" y="221403"/>
                  </a:cubicBezTo>
                  <a:cubicBezTo>
                    <a:pt x="197473" y="229715"/>
                    <a:pt x="190732" y="236507"/>
                    <a:pt x="182368" y="236507"/>
                  </a:cubicBezTo>
                  <a:close/>
                </a:path>
              </a:pathLst>
            </a:custGeom>
            <a:grpFill/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063" name="Frihandsfigur: Form 1062">
              <a:extLst>
                <a:ext uri="{FF2B5EF4-FFF2-40B4-BE49-F238E27FC236}">
                  <a16:creationId xmlns:a16="http://schemas.microsoft.com/office/drawing/2014/main" id="{70452EA9-83AF-901C-8C4E-8078DC6AE5EB}"/>
                </a:ext>
              </a:extLst>
            </p:cNvPr>
            <p:cNvSpPr/>
            <p:nvPr/>
          </p:nvSpPr>
          <p:spPr>
            <a:xfrm>
              <a:off x="7839289" y="3637325"/>
              <a:ext cx="380966" cy="380966"/>
            </a:xfrm>
            <a:custGeom>
              <a:avLst/>
              <a:gdLst>
                <a:gd name="connsiteX0" fmla="*/ 190483 w 380966"/>
                <a:gd name="connsiteY0" fmla="*/ 0 h 380966"/>
                <a:gd name="connsiteX1" fmla="*/ 0 w 380966"/>
                <a:gd name="connsiteY1" fmla="*/ 190483 h 380966"/>
                <a:gd name="connsiteX2" fmla="*/ 190483 w 380966"/>
                <a:gd name="connsiteY2" fmla="*/ 380966 h 380966"/>
                <a:gd name="connsiteX3" fmla="*/ 380966 w 380966"/>
                <a:gd name="connsiteY3" fmla="*/ 190483 h 380966"/>
                <a:gd name="connsiteX4" fmla="*/ 190483 w 380966"/>
                <a:gd name="connsiteY4" fmla="*/ 0 h 380966"/>
                <a:gd name="connsiteX5" fmla="*/ 365760 w 380966"/>
                <a:gd name="connsiteY5" fmla="*/ 190483 h 380966"/>
                <a:gd name="connsiteX6" fmla="*/ 319786 w 380966"/>
                <a:gd name="connsiteY6" fmla="*/ 308635 h 380966"/>
                <a:gd name="connsiteX7" fmla="*/ 72280 w 380966"/>
                <a:gd name="connsiteY7" fmla="*/ 61129 h 380966"/>
                <a:gd name="connsiteX8" fmla="*/ 190483 w 380966"/>
                <a:gd name="connsiteY8" fmla="*/ 15155 h 380966"/>
                <a:gd name="connsiteX9" fmla="*/ 365760 w 380966"/>
                <a:gd name="connsiteY9" fmla="*/ 190432 h 380966"/>
                <a:gd name="connsiteX10" fmla="*/ 15206 w 380966"/>
                <a:gd name="connsiteY10" fmla="*/ 190483 h 380966"/>
                <a:gd name="connsiteX11" fmla="*/ 61585 w 380966"/>
                <a:gd name="connsiteY11" fmla="*/ 71875 h 380966"/>
                <a:gd name="connsiteX12" fmla="*/ 309142 w 380966"/>
                <a:gd name="connsiteY12" fmla="*/ 319432 h 380966"/>
                <a:gd name="connsiteX13" fmla="*/ 190534 w 380966"/>
                <a:gd name="connsiteY13" fmla="*/ 365811 h 380966"/>
                <a:gd name="connsiteX14" fmla="*/ 15257 w 380966"/>
                <a:gd name="connsiteY14" fmla="*/ 190534 h 38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80966" h="380966">
                  <a:moveTo>
                    <a:pt x="190483" y="0"/>
                  </a:moveTo>
                  <a:cubicBezTo>
                    <a:pt x="85459" y="0"/>
                    <a:pt x="0" y="85459"/>
                    <a:pt x="0" y="190483"/>
                  </a:cubicBezTo>
                  <a:cubicBezTo>
                    <a:pt x="0" y="295508"/>
                    <a:pt x="85459" y="380966"/>
                    <a:pt x="190483" y="380966"/>
                  </a:cubicBezTo>
                  <a:cubicBezTo>
                    <a:pt x="295508" y="380966"/>
                    <a:pt x="380966" y="295508"/>
                    <a:pt x="380966" y="190483"/>
                  </a:cubicBezTo>
                  <a:cubicBezTo>
                    <a:pt x="380966" y="85459"/>
                    <a:pt x="295508" y="0"/>
                    <a:pt x="190483" y="0"/>
                  </a:cubicBezTo>
                  <a:close/>
                  <a:moveTo>
                    <a:pt x="365760" y="190483"/>
                  </a:moveTo>
                  <a:cubicBezTo>
                    <a:pt x="365760" y="236000"/>
                    <a:pt x="348323" y="277463"/>
                    <a:pt x="319786" y="308635"/>
                  </a:cubicBezTo>
                  <a:lnTo>
                    <a:pt x="72280" y="61129"/>
                  </a:lnTo>
                  <a:cubicBezTo>
                    <a:pt x="103453" y="32592"/>
                    <a:pt x="144966" y="15155"/>
                    <a:pt x="190483" y="15155"/>
                  </a:cubicBezTo>
                  <a:cubicBezTo>
                    <a:pt x="287144" y="15155"/>
                    <a:pt x="365760" y="93772"/>
                    <a:pt x="365760" y="190432"/>
                  </a:cubicBezTo>
                  <a:close/>
                  <a:moveTo>
                    <a:pt x="15206" y="190483"/>
                  </a:moveTo>
                  <a:cubicBezTo>
                    <a:pt x="15206" y="144763"/>
                    <a:pt x="32795" y="103098"/>
                    <a:pt x="61585" y="71875"/>
                  </a:cubicBezTo>
                  <a:lnTo>
                    <a:pt x="309142" y="319432"/>
                  </a:lnTo>
                  <a:cubicBezTo>
                    <a:pt x="277919" y="348171"/>
                    <a:pt x="236254" y="365811"/>
                    <a:pt x="190534" y="365811"/>
                  </a:cubicBezTo>
                  <a:cubicBezTo>
                    <a:pt x="93873" y="365811"/>
                    <a:pt x="15257" y="287195"/>
                    <a:pt x="15257" y="190534"/>
                  </a:cubicBezTo>
                  <a:close/>
                </a:path>
              </a:pathLst>
            </a:custGeom>
            <a:grpFill/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  <p:grpSp>
        <p:nvGrpSpPr>
          <p:cNvPr id="62" name="Grupp 61">
            <a:extLst>
              <a:ext uri="{FF2B5EF4-FFF2-40B4-BE49-F238E27FC236}">
                <a16:creationId xmlns:a16="http://schemas.microsoft.com/office/drawing/2014/main" id="{D9359197-E128-24CF-4338-9C9B76CB73D7}"/>
              </a:ext>
            </a:extLst>
          </p:cNvPr>
          <p:cNvGrpSpPr/>
          <p:nvPr/>
        </p:nvGrpSpPr>
        <p:grpSpPr>
          <a:xfrm>
            <a:off x="8201254" y="2616758"/>
            <a:ext cx="533684" cy="533684"/>
            <a:chOff x="8201254" y="2616758"/>
            <a:chExt cx="533684" cy="533684"/>
          </a:xfrm>
        </p:grpSpPr>
        <p:sp>
          <p:nvSpPr>
            <p:cNvPr id="1064" name="Frihandsfigur: Form 1063">
              <a:extLst>
                <a:ext uri="{FF2B5EF4-FFF2-40B4-BE49-F238E27FC236}">
                  <a16:creationId xmlns:a16="http://schemas.microsoft.com/office/drawing/2014/main" id="{E112F49E-FA2F-7C2E-5514-3EE804FF97E2}"/>
                </a:ext>
              </a:extLst>
            </p:cNvPr>
            <p:cNvSpPr/>
            <p:nvPr/>
          </p:nvSpPr>
          <p:spPr>
            <a:xfrm>
              <a:off x="8324528" y="2700617"/>
              <a:ext cx="309570" cy="352689"/>
            </a:xfrm>
            <a:custGeom>
              <a:avLst/>
              <a:gdLst>
                <a:gd name="connsiteX0" fmla="*/ 220384 w 220984"/>
                <a:gd name="connsiteY0" fmla="*/ 180954 h 251764"/>
                <a:gd name="connsiteX1" fmla="*/ 220435 w 220984"/>
                <a:gd name="connsiteY1" fmla="*/ 180549 h 251764"/>
                <a:gd name="connsiteX2" fmla="*/ 218154 w 220984"/>
                <a:gd name="connsiteY2" fmla="*/ 151555 h 251764"/>
                <a:gd name="connsiteX3" fmla="*/ 205938 w 220984"/>
                <a:gd name="connsiteY3" fmla="*/ 134524 h 251764"/>
                <a:gd name="connsiteX4" fmla="*/ 181608 w 220984"/>
                <a:gd name="connsiteY4" fmla="*/ 128189 h 251764"/>
                <a:gd name="connsiteX5" fmla="*/ 178111 w 220984"/>
                <a:gd name="connsiteY5" fmla="*/ 128138 h 251764"/>
                <a:gd name="connsiteX6" fmla="*/ 140703 w 220984"/>
                <a:gd name="connsiteY6" fmla="*/ 118305 h 251764"/>
                <a:gd name="connsiteX7" fmla="*/ 116830 w 220984"/>
                <a:gd name="connsiteY7" fmla="*/ 84800 h 251764"/>
                <a:gd name="connsiteX8" fmla="*/ 115461 w 220984"/>
                <a:gd name="connsiteY8" fmla="*/ 39333 h 251764"/>
                <a:gd name="connsiteX9" fmla="*/ 119060 w 220984"/>
                <a:gd name="connsiteY9" fmla="*/ 8617 h 251764"/>
                <a:gd name="connsiteX10" fmla="*/ 117286 w 220984"/>
                <a:gd name="connsiteY10" fmla="*/ 2636 h 251764"/>
                <a:gd name="connsiteX11" fmla="*/ 111609 w 220984"/>
                <a:gd name="connsiteY11" fmla="*/ 0 h 251764"/>
                <a:gd name="connsiteX12" fmla="*/ 111001 w 220984"/>
                <a:gd name="connsiteY12" fmla="*/ 0 h 251764"/>
                <a:gd name="connsiteX13" fmla="*/ 79574 w 220984"/>
                <a:gd name="connsiteY13" fmla="*/ 9986 h 251764"/>
                <a:gd name="connsiteX14" fmla="*/ 22703 w 220984"/>
                <a:gd name="connsiteY14" fmla="*/ 10949 h 251764"/>
                <a:gd name="connsiteX15" fmla="*/ 15455 w 220984"/>
                <a:gd name="connsiteY15" fmla="*/ 11608 h 251764"/>
                <a:gd name="connsiteX16" fmla="*/ 12059 w 220984"/>
                <a:gd name="connsiteY16" fmla="*/ 18045 h 251764"/>
                <a:gd name="connsiteX17" fmla="*/ 8967 w 220984"/>
                <a:gd name="connsiteY17" fmla="*/ 106697 h 251764"/>
                <a:gd name="connsiteX18" fmla="*/ 6382 w 220984"/>
                <a:gd name="connsiteY18" fmla="*/ 117443 h 251764"/>
                <a:gd name="connsiteX19" fmla="*/ 198 w 220984"/>
                <a:gd name="connsiteY19" fmla="*/ 153380 h 251764"/>
                <a:gd name="connsiteX20" fmla="*/ 1871 w 220984"/>
                <a:gd name="connsiteY20" fmla="*/ 169194 h 251764"/>
                <a:gd name="connsiteX21" fmla="*/ 7395 w 220984"/>
                <a:gd name="connsiteY21" fmla="*/ 201634 h 251764"/>
                <a:gd name="connsiteX22" fmla="*/ 8004 w 220984"/>
                <a:gd name="connsiteY22" fmla="*/ 204017 h 251764"/>
                <a:gd name="connsiteX23" fmla="*/ 8207 w 220984"/>
                <a:gd name="connsiteY23" fmla="*/ 204473 h 251764"/>
                <a:gd name="connsiteX24" fmla="*/ 2935 w 220984"/>
                <a:gd name="connsiteY24" fmla="*/ 221453 h 251764"/>
                <a:gd name="connsiteX25" fmla="*/ 33247 w 220984"/>
                <a:gd name="connsiteY25" fmla="*/ 251764 h 251764"/>
                <a:gd name="connsiteX26" fmla="*/ 58083 w 220984"/>
                <a:gd name="connsiteY26" fmla="*/ 238738 h 251764"/>
                <a:gd name="connsiteX27" fmla="*/ 82920 w 220984"/>
                <a:gd name="connsiteY27" fmla="*/ 251764 h 251764"/>
                <a:gd name="connsiteX28" fmla="*/ 107757 w 220984"/>
                <a:gd name="connsiteY28" fmla="*/ 238789 h 251764"/>
                <a:gd name="connsiteX29" fmla="*/ 132594 w 220984"/>
                <a:gd name="connsiteY29" fmla="*/ 251764 h 251764"/>
                <a:gd name="connsiteX30" fmla="*/ 157431 w 220984"/>
                <a:gd name="connsiteY30" fmla="*/ 238789 h 251764"/>
                <a:gd name="connsiteX31" fmla="*/ 182267 w 220984"/>
                <a:gd name="connsiteY31" fmla="*/ 251764 h 251764"/>
                <a:gd name="connsiteX32" fmla="*/ 212578 w 220984"/>
                <a:gd name="connsiteY32" fmla="*/ 221453 h 251764"/>
                <a:gd name="connsiteX33" fmla="*/ 209993 w 220984"/>
                <a:gd name="connsiteY33" fmla="*/ 208985 h 251764"/>
                <a:gd name="connsiteX34" fmla="*/ 209993 w 220984"/>
                <a:gd name="connsiteY34" fmla="*/ 208934 h 251764"/>
                <a:gd name="connsiteX35" fmla="*/ 210348 w 220984"/>
                <a:gd name="connsiteY35" fmla="*/ 207565 h 251764"/>
                <a:gd name="connsiteX36" fmla="*/ 219928 w 220984"/>
                <a:gd name="connsiteY36" fmla="*/ 182221 h 251764"/>
                <a:gd name="connsiteX37" fmla="*/ 220080 w 220984"/>
                <a:gd name="connsiteY37" fmla="*/ 181613 h 251764"/>
                <a:gd name="connsiteX38" fmla="*/ 220232 w 220984"/>
                <a:gd name="connsiteY38" fmla="*/ 181258 h 251764"/>
                <a:gd name="connsiteX39" fmla="*/ 220282 w 220984"/>
                <a:gd name="connsiteY39" fmla="*/ 180954 h 251764"/>
                <a:gd name="connsiteX40" fmla="*/ 197017 w 220984"/>
                <a:gd name="connsiteY40" fmla="*/ 200165 h 251764"/>
                <a:gd name="connsiteX41" fmla="*/ 110342 w 220984"/>
                <a:gd name="connsiteY41" fmla="*/ 200520 h 251764"/>
                <a:gd name="connsiteX42" fmla="*/ 21842 w 220984"/>
                <a:gd name="connsiteY42" fmla="*/ 195146 h 251764"/>
                <a:gd name="connsiteX43" fmla="*/ 20524 w 220984"/>
                <a:gd name="connsiteY43" fmla="*/ 187290 h 251764"/>
                <a:gd name="connsiteX44" fmla="*/ 25643 w 220984"/>
                <a:gd name="connsiteY44" fmla="*/ 188710 h 251764"/>
                <a:gd name="connsiteX45" fmla="*/ 136800 w 220984"/>
                <a:gd name="connsiteY45" fmla="*/ 195856 h 251764"/>
                <a:gd name="connsiteX46" fmla="*/ 200413 w 220984"/>
                <a:gd name="connsiteY46" fmla="*/ 191092 h 251764"/>
                <a:gd name="connsiteX47" fmla="*/ 197017 w 220984"/>
                <a:gd name="connsiteY47" fmla="*/ 200114 h 251764"/>
                <a:gd name="connsiteX48" fmla="*/ 15506 w 220984"/>
                <a:gd name="connsiteY48" fmla="*/ 154546 h 251764"/>
                <a:gd name="connsiteX49" fmla="*/ 21284 w 220984"/>
                <a:gd name="connsiteY49" fmla="*/ 121143 h 251764"/>
                <a:gd name="connsiteX50" fmla="*/ 23920 w 220984"/>
                <a:gd name="connsiteY50" fmla="*/ 110043 h 251764"/>
                <a:gd name="connsiteX51" fmla="*/ 27519 w 220984"/>
                <a:gd name="connsiteY51" fmla="*/ 27929 h 251764"/>
                <a:gd name="connsiteX52" fmla="*/ 88597 w 220984"/>
                <a:gd name="connsiteY52" fmla="*/ 22353 h 251764"/>
                <a:gd name="connsiteX53" fmla="*/ 102891 w 220984"/>
                <a:gd name="connsiteY53" fmla="*/ 16119 h 251764"/>
                <a:gd name="connsiteX54" fmla="*/ 100458 w 220984"/>
                <a:gd name="connsiteY54" fmla="*/ 37813 h 251764"/>
                <a:gd name="connsiteX55" fmla="*/ 99292 w 220984"/>
                <a:gd name="connsiteY55" fmla="*/ 68834 h 251764"/>
                <a:gd name="connsiteX56" fmla="*/ 78409 w 220984"/>
                <a:gd name="connsiteY56" fmla="*/ 70456 h 251764"/>
                <a:gd name="connsiteX57" fmla="*/ 71414 w 220984"/>
                <a:gd name="connsiteY57" fmla="*/ 78616 h 251764"/>
                <a:gd name="connsiteX58" fmla="*/ 78966 w 220984"/>
                <a:gd name="connsiteY58" fmla="*/ 85611 h 251764"/>
                <a:gd name="connsiteX59" fmla="*/ 79574 w 220984"/>
                <a:gd name="connsiteY59" fmla="*/ 85611 h 251764"/>
                <a:gd name="connsiteX60" fmla="*/ 101066 w 220984"/>
                <a:gd name="connsiteY60" fmla="*/ 83939 h 251764"/>
                <a:gd name="connsiteX61" fmla="*/ 102283 w 220984"/>
                <a:gd name="connsiteY61" fmla="*/ 89007 h 251764"/>
                <a:gd name="connsiteX62" fmla="*/ 107858 w 220984"/>
                <a:gd name="connsiteY62" fmla="*/ 103707 h 251764"/>
                <a:gd name="connsiteX63" fmla="*/ 89003 w 220984"/>
                <a:gd name="connsiteY63" fmla="*/ 113135 h 251764"/>
                <a:gd name="connsiteX64" fmla="*/ 85606 w 220984"/>
                <a:gd name="connsiteY64" fmla="*/ 123323 h 251764"/>
                <a:gd name="connsiteX65" fmla="*/ 92398 w 220984"/>
                <a:gd name="connsiteY65" fmla="*/ 127530 h 251764"/>
                <a:gd name="connsiteX66" fmla="*/ 95795 w 220984"/>
                <a:gd name="connsiteY66" fmla="*/ 126718 h 251764"/>
                <a:gd name="connsiteX67" fmla="*/ 115917 w 220984"/>
                <a:gd name="connsiteY67" fmla="*/ 116632 h 251764"/>
                <a:gd name="connsiteX68" fmla="*/ 129755 w 220984"/>
                <a:gd name="connsiteY68" fmla="*/ 129405 h 251764"/>
                <a:gd name="connsiteX69" fmla="*/ 120175 w 220984"/>
                <a:gd name="connsiteY69" fmla="*/ 146183 h 251764"/>
                <a:gd name="connsiteX70" fmla="*/ 123014 w 220984"/>
                <a:gd name="connsiteY70" fmla="*/ 156573 h 251764"/>
                <a:gd name="connsiteX71" fmla="*/ 126764 w 220984"/>
                <a:gd name="connsiteY71" fmla="*/ 157587 h 251764"/>
                <a:gd name="connsiteX72" fmla="*/ 133354 w 220984"/>
                <a:gd name="connsiteY72" fmla="*/ 153735 h 251764"/>
                <a:gd name="connsiteX73" fmla="*/ 143339 w 220984"/>
                <a:gd name="connsiteY73" fmla="*/ 136248 h 251764"/>
                <a:gd name="connsiteX74" fmla="*/ 177604 w 220984"/>
                <a:gd name="connsiteY74" fmla="*/ 143445 h 251764"/>
                <a:gd name="connsiteX75" fmla="*/ 181406 w 220984"/>
                <a:gd name="connsiteY75" fmla="*/ 143547 h 251764"/>
                <a:gd name="connsiteX76" fmla="*/ 196916 w 220984"/>
                <a:gd name="connsiteY76" fmla="*/ 146893 h 251764"/>
                <a:gd name="connsiteX77" fmla="*/ 203910 w 220984"/>
                <a:gd name="connsiteY77" fmla="*/ 156878 h 251764"/>
                <a:gd name="connsiteX78" fmla="*/ 205786 w 220984"/>
                <a:gd name="connsiteY78" fmla="*/ 174263 h 251764"/>
                <a:gd name="connsiteX79" fmla="*/ 28634 w 220984"/>
                <a:gd name="connsiteY79" fmla="*/ 174010 h 251764"/>
                <a:gd name="connsiteX80" fmla="*/ 17685 w 220984"/>
                <a:gd name="connsiteY80" fmla="*/ 167066 h 251764"/>
                <a:gd name="connsiteX81" fmla="*/ 16722 w 220984"/>
                <a:gd name="connsiteY81" fmla="*/ 165241 h 251764"/>
                <a:gd name="connsiteX82" fmla="*/ 15658 w 220984"/>
                <a:gd name="connsiteY82" fmla="*/ 159108 h 251764"/>
                <a:gd name="connsiteX83" fmla="*/ 15303 w 220984"/>
                <a:gd name="connsiteY83" fmla="*/ 157891 h 251764"/>
                <a:gd name="connsiteX84" fmla="*/ 15455 w 220984"/>
                <a:gd name="connsiteY84" fmla="*/ 154647 h 251764"/>
                <a:gd name="connsiteX85" fmla="*/ 33398 w 220984"/>
                <a:gd name="connsiteY85" fmla="*/ 236507 h 251764"/>
                <a:gd name="connsiteX86" fmla="*/ 18293 w 220984"/>
                <a:gd name="connsiteY86" fmla="*/ 221403 h 251764"/>
                <a:gd name="connsiteX87" fmla="*/ 22957 w 220984"/>
                <a:gd name="connsiteY87" fmla="*/ 210657 h 251764"/>
                <a:gd name="connsiteX88" fmla="*/ 45817 w 220984"/>
                <a:gd name="connsiteY88" fmla="*/ 212938 h 251764"/>
                <a:gd name="connsiteX89" fmla="*/ 48503 w 220984"/>
                <a:gd name="connsiteY89" fmla="*/ 221403 h 251764"/>
                <a:gd name="connsiteX90" fmla="*/ 33398 w 220984"/>
                <a:gd name="connsiteY90" fmla="*/ 236507 h 251764"/>
                <a:gd name="connsiteX91" fmla="*/ 83072 w 220984"/>
                <a:gd name="connsiteY91" fmla="*/ 236507 h 251764"/>
                <a:gd name="connsiteX92" fmla="*/ 67967 w 220984"/>
                <a:gd name="connsiteY92" fmla="*/ 221403 h 251764"/>
                <a:gd name="connsiteX93" fmla="*/ 69792 w 220984"/>
                <a:gd name="connsiteY93" fmla="*/ 214256 h 251764"/>
                <a:gd name="connsiteX94" fmla="*/ 96808 w 220984"/>
                <a:gd name="connsiteY94" fmla="*/ 215270 h 251764"/>
                <a:gd name="connsiteX95" fmla="*/ 98126 w 220984"/>
                <a:gd name="connsiteY95" fmla="*/ 221352 h 251764"/>
                <a:gd name="connsiteX96" fmla="*/ 83021 w 220984"/>
                <a:gd name="connsiteY96" fmla="*/ 236457 h 251764"/>
                <a:gd name="connsiteX97" fmla="*/ 132746 w 220984"/>
                <a:gd name="connsiteY97" fmla="*/ 236507 h 251764"/>
                <a:gd name="connsiteX98" fmla="*/ 117640 w 220984"/>
                <a:gd name="connsiteY98" fmla="*/ 221403 h 251764"/>
                <a:gd name="connsiteX99" fmla="*/ 118705 w 220984"/>
                <a:gd name="connsiteY99" fmla="*/ 215979 h 251764"/>
                <a:gd name="connsiteX100" fmla="*/ 146938 w 220984"/>
                <a:gd name="connsiteY100" fmla="*/ 216537 h 251764"/>
                <a:gd name="connsiteX101" fmla="*/ 147851 w 220984"/>
                <a:gd name="connsiteY101" fmla="*/ 221403 h 251764"/>
                <a:gd name="connsiteX102" fmla="*/ 132746 w 220984"/>
                <a:gd name="connsiteY102" fmla="*/ 236507 h 251764"/>
                <a:gd name="connsiteX103" fmla="*/ 182419 w 220984"/>
                <a:gd name="connsiteY103" fmla="*/ 236507 h 251764"/>
                <a:gd name="connsiteX104" fmla="*/ 167314 w 220984"/>
                <a:gd name="connsiteY104" fmla="*/ 221403 h 251764"/>
                <a:gd name="connsiteX105" fmla="*/ 168176 w 220984"/>
                <a:gd name="connsiteY105" fmla="*/ 216638 h 251764"/>
                <a:gd name="connsiteX106" fmla="*/ 196409 w 220984"/>
                <a:gd name="connsiteY106" fmla="*/ 215472 h 251764"/>
                <a:gd name="connsiteX107" fmla="*/ 197473 w 220984"/>
                <a:gd name="connsiteY107" fmla="*/ 221403 h 251764"/>
                <a:gd name="connsiteX108" fmla="*/ 182368 w 220984"/>
                <a:gd name="connsiteY108" fmla="*/ 236507 h 251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</a:cxnLst>
              <a:rect l="l" t="t" r="r" b="b"/>
              <a:pathLst>
                <a:path w="220984" h="251764">
                  <a:moveTo>
                    <a:pt x="220384" y="180954"/>
                  </a:moveTo>
                  <a:cubicBezTo>
                    <a:pt x="220384" y="180954"/>
                    <a:pt x="220384" y="180650"/>
                    <a:pt x="220435" y="180549"/>
                  </a:cubicBezTo>
                  <a:cubicBezTo>
                    <a:pt x="221347" y="175379"/>
                    <a:pt x="221449" y="160629"/>
                    <a:pt x="218154" y="151555"/>
                  </a:cubicBezTo>
                  <a:cubicBezTo>
                    <a:pt x="214859" y="142533"/>
                    <a:pt x="209689" y="137313"/>
                    <a:pt x="205938" y="134524"/>
                  </a:cubicBezTo>
                  <a:cubicBezTo>
                    <a:pt x="197676" y="128391"/>
                    <a:pt x="189161" y="128290"/>
                    <a:pt x="181608" y="128189"/>
                  </a:cubicBezTo>
                  <a:cubicBezTo>
                    <a:pt x="180442" y="128189"/>
                    <a:pt x="179277" y="128189"/>
                    <a:pt x="178111" y="128138"/>
                  </a:cubicBezTo>
                  <a:cubicBezTo>
                    <a:pt x="158596" y="127428"/>
                    <a:pt x="143542" y="119825"/>
                    <a:pt x="140703" y="118305"/>
                  </a:cubicBezTo>
                  <a:cubicBezTo>
                    <a:pt x="129451" y="112222"/>
                    <a:pt x="121442" y="100969"/>
                    <a:pt x="116830" y="84800"/>
                  </a:cubicBezTo>
                  <a:cubicBezTo>
                    <a:pt x="113839" y="74257"/>
                    <a:pt x="113383" y="59355"/>
                    <a:pt x="115461" y="39333"/>
                  </a:cubicBezTo>
                  <a:cubicBezTo>
                    <a:pt x="116526" y="29145"/>
                    <a:pt x="117742" y="18856"/>
                    <a:pt x="119060" y="8617"/>
                  </a:cubicBezTo>
                  <a:cubicBezTo>
                    <a:pt x="119364" y="6437"/>
                    <a:pt x="118705" y="4258"/>
                    <a:pt x="117286" y="2636"/>
                  </a:cubicBezTo>
                  <a:cubicBezTo>
                    <a:pt x="115867" y="1014"/>
                    <a:pt x="113788" y="51"/>
                    <a:pt x="111609" y="0"/>
                  </a:cubicBezTo>
                  <a:cubicBezTo>
                    <a:pt x="111406" y="0"/>
                    <a:pt x="111204" y="0"/>
                    <a:pt x="111001" y="0"/>
                  </a:cubicBezTo>
                  <a:cubicBezTo>
                    <a:pt x="104158" y="0"/>
                    <a:pt x="91486" y="1369"/>
                    <a:pt x="79574" y="9986"/>
                  </a:cubicBezTo>
                  <a:cubicBezTo>
                    <a:pt x="66649" y="19363"/>
                    <a:pt x="31117" y="14598"/>
                    <a:pt x="22703" y="10949"/>
                  </a:cubicBezTo>
                  <a:cubicBezTo>
                    <a:pt x="20321" y="9935"/>
                    <a:pt x="17634" y="10188"/>
                    <a:pt x="15455" y="11608"/>
                  </a:cubicBezTo>
                  <a:cubicBezTo>
                    <a:pt x="13326" y="13027"/>
                    <a:pt x="12059" y="15460"/>
                    <a:pt x="12059" y="18045"/>
                  </a:cubicBezTo>
                  <a:cubicBezTo>
                    <a:pt x="12718" y="60166"/>
                    <a:pt x="12870" y="89109"/>
                    <a:pt x="8967" y="106697"/>
                  </a:cubicBezTo>
                  <a:cubicBezTo>
                    <a:pt x="8105" y="110600"/>
                    <a:pt x="7244" y="114047"/>
                    <a:pt x="6382" y="117443"/>
                  </a:cubicBezTo>
                  <a:cubicBezTo>
                    <a:pt x="3848" y="127682"/>
                    <a:pt x="1415" y="137363"/>
                    <a:pt x="198" y="153380"/>
                  </a:cubicBezTo>
                  <a:cubicBezTo>
                    <a:pt x="-55" y="156422"/>
                    <a:pt x="-461" y="162555"/>
                    <a:pt x="1871" y="169194"/>
                  </a:cubicBezTo>
                  <a:lnTo>
                    <a:pt x="7395" y="201634"/>
                  </a:lnTo>
                  <a:cubicBezTo>
                    <a:pt x="7446" y="202446"/>
                    <a:pt x="7649" y="203257"/>
                    <a:pt x="8004" y="204017"/>
                  </a:cubicBezTo>
                  <a:cubicBezTo>
                    <a:pt x="8054" y="204169"/>
                    <a:pt x="8156" y="204321"/>
                    <a:pt x="8207" y="204473"/>
                  </a:cubicBezTo>
                  <a:cubicBezTo>
                    <a:pt x="4861" y="209441"/>
                    <a:pt x="2935" y="215371"/>
                    <a:pt x="2935" y="221453"/>
                  </a:cubicBezTo>
                  <a:cubicBezTo>
                    <a:pt x="2935" y="238130"/>
                    <a:pt x="16519" y="251764"/>
                    <a:pt x="33247" y="251764"/>
                  </a:cubicBezTo>
                  <a:cubicBezTo>
                    <a:pt x="43536" y="251764"/>
                    <a:pt x="52609" y="246594"/>
                    <a:pt x="58083" y="238738"/>
                  </a:cubicBezTo>
                  <a:cubicBezTo>
                    <a:pt x="63557" y="246594"/>
                    <a:pt x="72630" y="251764"/>
                    <a:pt x="82920" y="251764"/>
                  </a:cubicBezTo>
                  <a:cubicBezTo>
                    <a:pt x="93209" y="251764"/>
                    <a:pt x="102283" y="246594"/>
                    <a:pt x="107757" y="238789"/>
                  </a:cubicBezTo>
                  <a:cubicBezTo>
                    <a:pt x="113231" y="246645"/>
                    <a:pt x="122304" y="251764"/>
                    <a:pt x="132594" y="251764"/>
                  </a:cubicBezTo>
                  <a:cubicBezTo>
                    <a:pt x="142883" y="251764"/>
                    <a:pt x="151956" y="246594"/>
                    <a:pt x="157431" y="238789"/>
                  </a:cubicBezTo>
                  <a:cubicBezTo>
                    <a:pt x="162905" y="246645"/>
                    <a:pt x="171978" y="251764"/>
                    <a:pt x="182267" y="251764"/>
                  </a:cubicBezTo>
                  <a:cubicBezTo>
                    <a:pt x="198943" y="251764"/>
                    <a:pt x="212578" y="238180"/>
                    <a:pt x="212578" y="221453"/>
                  </a:cubicBezTo>
                  <a:cubicBezTo>
                    <a:pt x="212578" y="216739"/>
                    <a:pt x="211666" y="212685"/>
                    <a:pt x="209993" y="208985"/>
                  </a:cubicBezTo>
                  <a:cubicBezTo>
                    <a:pt x="209993" y="208985"/>
                    <a:pt x="209993" y="208985"/>
                    <a:pt x="209993" y="208934"/>
                  </a:cubicBezTo>
                  <a:cubicBezTo>
                    <a:pt x="210145" y="208477"/>
                    <a:pt x="210297" y="208072"/>
                    <a:pt x="210348" y="207565"/>
                  </a:cubicBezTo>
                  <a:lnTo>
                    <a:pt x="219928" y="182221"/>
                  </a:lnTo>
                  <a:cubicBezTo>
                    <a:pt x="219928" y="182221"/>
                    <a:pt x="220029" y="181816"/>
                    <a:pt x="220080" y="181613"/>
                  </a:cubicBezTo>
                  <a:cubicBezTo>
                    <a:pt x="220080" y="181512"/>
                    <a:pt x="220182" y="181360"/>
                    <a:pt x="220232" y="181258"/>
                  </a:cubicBezTo>
                  <a:cubicBezTo>
                    <a:pt x="220232" y="181157"/>
                    <a:pt x="220232" y="181005"/>
                    <a:pt x="220282" y="180954"/>
                  </a:cubicBezTo>
                  <a:close/>
                  <a:moveTo>
                    <a:pt x="197017" y="200165"/>
                  </a:moveTo>
                  <a:cubicBezTo>
                    <a:pt x="190884" y="200976"/>
                    <a:pt x="171319" y="202243"/>
                    <a:pt x="110342" y="200520"/>
                  </a:cubicBezTo>
                  <a:cubicBezTo>
                    <a:pt x="49162" y="198796"/>
                    <a:pt x="28634" y="196414"/>
                    <a:pt x="21842" y="195146"/>
                  </a:cubicBezTo>
                  <a:lnTo>
                    <a:pt x="20524" y="187290"/>
                  </a:lnTo>
                  <a:cubicBezTo>
                    <a:pt x="22095" y="187848"/>
                    <a:pt x="23768" y="188354"/>
                    <a:pt x="25643" y="188710"/>
                  </a:cubicBezTo>
                  <a:cubicBezTo>
                    <a:pt x="33905" y="190382"/>
                    <a:pt x="87076" y="195856"/>
                    <a:pt x="136800" y="195856"/>
                  </a:cubicBezTo>
                  <a:cubicBezTo>
                    <a:pt x="160522" y="195856"/>
                    <a:pt x="183483" y="194589"/>
                    <a:pt x="200413" y="191092"/>
                  </a:cubicBezTo>
                  <a:lnTo>
                    <a:pt x="197017" y="200114"/>
                  </a:lnTo>
                  <a:close/>
                  <a:moveTo>
                    <a:pt x="15506" y="154546"/>
                  </a:moveTo>
                  <a:cubicBezTo>
                    <a:pt x="16621" y="139847"/>
                    <a:pt x="18749" y="131179"/>
                    <a:pt x="21284" y="121143"/>
                  </a:cubicBezTo>
                  <a:cubicBezTo>
                    <a:pt x="22146" y="117646"/>
                    <a:pt x="23058" y="114047"/>
                    <a:pt x="23920" y="110043"/>
                  </a:cubicBezTo>
                  <a:cubicBezTo>
                    <a:pt x="27873" y="92251"/>
                    <a:pt x="28076" y="66705"/>
                    <a:pt x="27519" y="27929"/>
                  </a:cubicBezTo>
                  <a:cubicBezTo>
                    <a:pt x="44043" y="31274"/>
                    <a:pt x="73137" y="33505"/>
                    <a:pt x="88597" y="22353"/>
                  </a:cubicBezTo>
                  <a:cubicBezTo>
                    <a:pt x="93463" y="18856"/>
                    <a:pt x="98582" y="17031"/>
                    <a:pt x="102891" y="16119"/>
                  </a:cubicBezTo>
                  <a:cubicBezTo>
                    <a:pt x="101978" y="23367"/>
                    <a:pt x="101167" y="30615"/>
                    <a:pt x="100458" y="37813"/>
                  </a:cubicBezTo>
                  <a:cubicBezTo>
                    <a:pt x="99241" y="49775"/>
                    <a:pt x="98836" y="59964"/>
                    <a:pt x="99292" y="68834"/>
                  </a:cubicBezTo>
                  <a:lnTo>
                    <a:pt x="78409" y="70456"/>
                  </a:lnTo>
                  <a:cubicBezTo>
                    <a:pt x="74202" y="70760"/>
                    <a:pt x="71110" y="74460"/>
                    <a:pt x="71414" y="78616"/>
                  </a:cubicBezTo>
                  <a:cubicBezTo>
                    <a:pt x="71718" y="82621"/>
                    <a:pt x="75064" y="85611"/>
                    <a:pt x="78966" y="85611"/>
                  </a:cubicBezTo>
                  <a:cubicBezTo>
                    <a:pt x="79169" y="85611"/>
                    <a:pt x="79372" y="85611"/>
                    <a:pt x="79574" y="85611"/>
                  </a:cubicBezTo>
                  <a:lnTo>
                    <a:pt x="101066" y="83939"/>
                  </a:lnTo>
                  <a:cubicBezTo>
                    <a:pt x="101421" y="85713"/>
                    <a:pt x="101826" y="87386"/>
                    <a:pt x="102283" y="89007"/>
                  </a:cubicBezTo>
                  <a:cubicBezTo>
                    <a:pt x="103752" y="94279"/>
                    <a:pt x="105628" y="99145"/>
                    <a:pt x="107858" y="103707"/>
                  </a:cubicBezTo>
                  <a:lnTo>
                    <a:pt x="89003" y="113135"/>
                  </a:lnTo>
                  <a:cubicBezTo>
                    <a:pt x="85252" y="115010"/>
                    <a:pt x="83731" y="119572"/>
                    <a:pt x="85606" y="123323"/>
                  </a:cubicBezTo>
                  <a:cubicBezTo>
                    <a:pt x="86924" y="126009"/>
                    <a:pt x="89611" y="127530"/>
                    <a:pt x="92398" y="127530"/>
                  </a:cubicBezTo>
                  <a:cubicBezTo>
                    <a:pt x="93564" y="127530"/>
                    <a:pt x="94680" y="127277"/>
                    <a:pt x="95795" y="126718"/>
                  </a:cubicBezTo>
                  <a:lnTo>
                    <a:pt x="115917" y="116632"/>
                  </a:lnTo>
                  <a:cubicBezTo>
                    <a:pt x="119922" y="121751"/>
                    <a:pt x="124535" y="126009"/>
                    <a:pt x="129755" y="129405"/>
                  </a:cubicBezTo>
                  <a:lnTo>
                    <a:pt x="120175" y="146183"/>
                  </a:lnTo>
                  <a:cubicBezTo>
                    <a:pt x="118097" y="149832"/>
                    <a:pt x="119364" y="154496"/>
                    <a:pt x="123014" y="156573"/>
                  </a:cubicBezTo>
                  <a:cubicBezTo>
                    <a:pt x="124230" y="157232"/>
                    <a:pt x="125497" y="157587"/>
                    <a:pt x="126764" y="157587"/>
                  </a:cubicBezTo>
                  <a:cubicBezTo>
                    <a:pt x="129400" y="157587"/>
                    <a:pt x="131985" y="156219"/>
                    <a:pt x="133354" y="153735"/>
                  </a:cubicBezTo>
                  <a:lnTo>
                    <a:pt x="143339" y="136248"/>
                  </a:lnTo>
                  <a:cubicBezTo>
                    <a:pt x="151449" y="139390"/>
                    <a:pt x="163462" y="142939"/>
                    <a:pt x="177604" y="143445"/>
                  </a:cubicBezTo>
                  <a:cubicBezTo>
                    <a:pt x="178871" y="143445"/>
                    <a:pt x="180138" y="143496"/>
                    <a:pt x="181406" y="143547"/>
                  </a:cubicBezTo>
                  <a:cubicBezTo>
                    <a:pt x="187640" y="143648"/>
                    <a:pt x="192607" y="143699"/>
                    <a:pt x="196916" y="146893"/>
                  </a:cubicBezTo>
                  <a:cubicBezTo>
                    <a:pt x="198994" y="148413"/>
                    <a:pt x="201883" y="151404"/>
                    <a:pt x="203910" y="156878"/>
                  </a:cubicBezTo>
                  <a:cubicBezTo>
                    <a:pt x="205584" y="161541"/>
                    <a:pt x="205887" y="169448"/>
                    <a:pt x="205786" y="174263"/>
                  </a:cubicBezTo>
                  <a:cubicBezTo>
                    <a:pt x="165084" y="187594"/>
                    <a:pt x="43891" y="177051"/>
                    <a:pt x="28634" y="174010"/>
                  </a:cubicBezTo>
                  <a:cubicBezTo>
                    <a:pt x="21385" y="172540"/>
                    <a:pt x="19105" y="169144"/>
                    <a:pt x="17685" y="167066"/>
                  </a:cubicBezTo>
                  <a:cubicBezTo>
                    <a:pt x="17280" y="166458"/>
                    <a:pt x="16975" y="165850"/>
                    <a:pt x="16722" y="165241"/>
                  </a:cubicBezTo>
                  <a:lnTo>
                    <a:pt x="15658" y="159108"/>
                  </a:lnTo>
                  <a:cubicBezTo>
                    <a:pt x="15607" y="158702"/>
                    <a:pt x="15455" y="158297"/>
                    <a:pt x="15303" y="157891"/>
                  </a:cubicBezTo>
                  <a:cubicBezTo>
                    <a:pt x="15303" y="156675"/>
                    <a:pt x="15354" y="155509"/>
                    <a:pt x="15455" y="154647"/>
                  </a:cubicBezTo>
                  <a:close/>
                  <a:moveTo>
                    <a:pt x="33398" y="236507"/>
                  </a:moveTo>
                  <a:cubicBezTo>
                    <a:pt x="25085" y="236507"/>
                    <a:pt x="18293" y="229766"/>
                    <a:pt x="18293" y="221403"/>
                  </a:cubicBezTo>
                  <a:cubicBezTo>
                    <a:pt x="18293" y="217247"/>
                    <a:pt x="20017" y="213445"/>
                    <a:pt x="22957" y="210657"/>
                  </a:cubicBezTo>
                  <a:cubicBezTo>
                    <a:pt x="28229" y="211468"/>
                    <a:pt x="35578" y="212229"/>
                    <a:pt x="45817" y="212938"/>
                  </a:cubicBezTo>
                  <a:cubicBezTo>
                    <a:pt x="47540" y="215421"/>
                    <a:pt x="48503" y="218362"/>
                    <a:pt x="48503" y="221403"/>
                  </a:cubicBezTo>
                  <a:cubicBezTo>
                    <a:pt x="48503" y="229715"/>
                    <a:pt x="41762" y="236507"/>
                    <a:pt x="33398" y="236507"/>
                  </a:cubicBezTo>
                  <a:close/>
                  <a:moveTo>
                    <a:pt x="83072" y="236507"/>
                  </a:moveTo>
                  <a:cubicBezTo>
                    <a:pt x="74759" y="236507"/>
                    <a:pt x="67967" y="229766"/>
                    <a:pt x="67967" y="221403"/>
                  </a:cubicBezTo>
                  <a:cubicBezTo>
                    <a:pt x="67967" y="218868"/>
                    <a:pt x="68626" y="216435"/>
                    <a:pt x="69792" y="214256"/>
                  </a:cubicBezTo>
                  <a:cubicBezTo>
                    <a:pt x="77699" y="214611"/>
                    <a:pt x="86671" y="214965"/>
                    <a:pt x="96808" y="215270"/>
                  </a:cubicBezTo>
                  <a:cubicBezTo>
                    <a:pt x="97670" y="217196"/>
                    <a:pt x="98126" y="219223"/>
                    <a:pt x="98126" y="221352"/>
                  </a:cubicBezTo>
                  <a:cubicBezTo>
                    <a:pt x="98126" y="229665"/>
                    <a:pt x="91385" y="236457"/>
                    <a:pt x="83021" y="236457"/>
                  </a:cubicBezTo>
                  <a:close/>
                  <a:moveTo>
                    <a:pt x="132746" y="236507"/>
                  </a:moveTo>
                  <a:cubicBezTo>
                    <a:pt x="124433" y="236507"/>
                    <a:pt x="117640" y="229766"/>
                    <a:pt x="117640" y="221403"/>
                  </a:cubicBezTo>
                  <a:cubicBezTo>
                    <a:pt x="117640" y="219527"/>
                    <a:pt x="118046" y="217703"/>
                    <a:pt x="118705" y="215979"/>
                  </a:cubicBezTo>
                  <a:cubicBezTo>
                    <a:pt x="129299" y="216232"/>
                    <a:pt x="138676" y="216435"/>
                    <a:pt x="146938" y="216537"/>
                  </a:cubicBezTo>
                  <a:cubicBezTo>
                    <a:pt x="147495" y="218108"/>
                    <a:pt x="147851" y="219730"/>
                    <a:pt x="147851" y="221403"/>
                  </a:cubicBezTo>
                  <a:cubicBezTo>
                    <a:pt x="147851" y="229715"/>
                    <a:pt x="141109" y="236507"/>
                    <a:pt x="132746" y="236507"/>
                  </a:cubicBezTo>
                  <a:close/>
                  <a:moveTo>
                    <a:pt x="182419" y="236507"/>
                  </a:moveTo>
                  <a:cubicBezTo>
                    <a:pt x="174106" y="236507"/>
                    <a:pt x="167314" y="229766"/>
                    <a:pt x="167314" y="221403"/>
                  </a:cubicBezTo>
                  <a:cubicBezTo>
                    <a:pt x="167314" y="219781"/>
                    <a:pt x="167669" y="218159"/>
                    <a:pt x="168176" y="216638"/>
                  </a:cubicBezTo>
                  <a:cubicBezTo>
                    <a:pt x="181456" y="216537"/>
                    <a:pt x="190377" y="216131"/>
                    <a:pt x="196409" y="215472"/>
                  </a:cubicBezTo>
                  <a:cubicBezTo>
                    <a:pt x="197119" y="217145"/>
                    <a:pt x="197473" y="218970"/>
                    <a:pt x="197473" y="221403"/>
                  </a:cubicBezTo>
                  <a:cubicBezTo>
                    <a:pt x="197473" y="229715"/>
                    <a:pt x="190732" y="236507"/>
                    <a:pt x="182368" y="236507"/>
                  </a:cubicBezTo>
                  <a:close/>
                </a:path>
              </a:pathLst>
            </a:custGeom>
            <a:solidFill>
              <a:schemeClr val="bg1"/>
            </a:solidFill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065" name="Frihandsfigur: Form 1064">
              <a:extLst>
                <a:ext uri="{FF2B5EF4-FFF2-40B4-BE49-F238E27FC236}">
                  <a16:creationId xmlns:a16="http://schemas.microsoft.com/office/drawing/2014/main" id="{132440BC-221D-C2D4-27FA-5CC0997309E2}"/>
                </a:ext>
              </a:extLst>
            </p:cNvPr>
            <p:cNvSpPr/>
            <p:nvPr/>
          </p:nvSpPr>
          <p:spPr>
            <a:xfrm>
              <a:off x="8201254" y="2616758"/>
              <a:ext cx="533684" cy="533684"/>
            </a:xfrm>
            <a:custGeom>
              <a:avLst/>
              <a:gdLst>
                <a:gd name="connsiteX0" fmla="*/ 190483 w 380966"/>
                <a:gd name="connsiteY0" fmla="*/ 0 h 380966"/>
                <a:gd name="connsiteX1" fmla="*/ 0 w 380966"/>
                <a:gd name="connsiteY1" fmla="*/ 190483 h 380966"/>
                <a:gd name="connsiteX2" fmla="*/ 190483 w 380966"/>
                <a:gd name="connsiteY2" fmla="*/ 380966 h 380966"/>
                <a:gd name="connsiteX3" fmla="*/ 380966 w 380966"/>
                <a:gd name="connsiteY3" fmla="*/ 190483 h 380966"/>
                <a:gd name="connsiteX4" fmla="*/ 190483 w 380966"/>
                <a:gd name="connsiteY4" fmla="*/ 0 h 380966"/>
                <a:gd name="connsiteX5" fmla="*/ 365760 w 380966"/>
                <a:gd name="connsiteY5" fmla="*/ 190483 h 380966"/>
                <a:gd name="connsiteX6" fmla="*/ 319786 w 380966"/>
                <a:gd name="connsiteY6" fmla="*/ 308635 h 380966"/>
                <a:gd name="connsiteX7" fmla="*/ 72280 w 380966"/>
                <a:gd name="connsiteY7" fmla="*/ 61129 h 380966"/>
                <a:gd name="connsiteX8" fmla="*/ 190483 w 380966"/>
                <a:gd name="connsiteY8" fmla="*/ 15155 h 380966"/>
                <a:gd name="connsiteX9" fmla="*/ 365760 w 380966"/>
                <a:gd name="connsiteY9" fmla="*/ 190432 h 380966"/>
                <a:gd name="connsiteX10" fmla="*/ 15206 w 380966"/>
                <a:gd name="connsiteY10" fmla="*/ 190483 h 380966"/>
                <a:gd name="connsiteX11" fmla="*/ 61585 w 380966"/>
                <a:gd name="connsiteY11" fmla="*/ 71875 h 380966"/>
                <a:gd name="connsiteX12" fmla="*/ 309142 w 380966"/>
                <a:gd name="connsiteY12" fmla="*/ 319432 h 380966"/>
                <a:gd name="connsiteX13" fmla="*/ 190534 w 380966"/>
                <a:gd name="connsiteY13" fmla="*/ 365811 h 380966"/>
                <a:gd name="connsiteX14" fmla="*/ 15257 w 380966"/>
                <a:gd name="connsiteY14" fmla="*/ 190534 h 38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80966" h="380966">
                  <a:moveTo>
                    <a:pt x="190483" y="0"/>
                  </a:moveTo>
                  <a:cubicBezTo>
                    <a:pt x="85459" y="0"/>
                    <a:pt x="0" y="85459"/>
                    <a:pt x="0" y="190483"/>
                  </a:cubicBezTo>
                  <a:cubicBezTo>
                    <a:pt x="0" y="295508"/>
                    <a:pt x="85459" y="380966"/>
                    <a:pt x="190483" y="380966"/>
                  </a:cubicBezTo>
                  <a:cubicBezTo>
                    <a:pt x="295508" y="380966"/>
                    <a:pt x="380966" y="295508"/>
                    <a:pt x="380966" y="190483"/>
                  </a:cubicBezTo>
                  <a:cubicBezTo>
                    <a:pt x="380966" y="85459"/>
                    <a:pt x="295508" y="0"/>
                    <a:pt x="190483" y="0"/>
                  </a:cubicBezTo>
                  <a:close/>
                  <a:moveTo>
                    <a:pt x="365760" y="190483"/>
                  </a:moveTo>
                  <a:cubicBezTo>
                    <a:pt x="365760" y="236000"/>
                    <a:pt x="348323" y="277463"/>
                    <a:pt x="319786" y="308635"/>
                  </a:cubicBezTo>
                  <a:lnTo>
                    <a:pt x="72280" y="61129"/>
                  </a:lnTo>
                  <a:cubicBezTo>
                    <a:pt x="103453" y="32592"/>
                    <a:pt x="144966" y="15155"/>
                    <a:pt x="190483" y="15155"/>
                  </a:cubicBezTo>
                  <a:cubicBezTo>
                    <a:pt x="287144" y="15155"/>
                    <a:pt x="365760" y="93772"/>
                    <a:pt x="365760" y="190432"/>
                  </a:cubicBezTo>
                  <a:close/>
                  <a:moveTo>
                    <a:pt x="15206" y="190483"/>
                  </a:moveTo>
                  <a:cubicBezTo>
                    <a:pt x="15206" y="144763"/>
                    <a:pt x="32795" y="103098"/>
                    <a:pt x="61585" y="71875"/>
                  </a:cubicBezTo>
                  <a:lnTo>
                    <a:pt x="309142" y="319432"/>
                  </a:lnTo>
                  <a:cubicBezTo>
                    <a:pt x="277919" y="348171"/>
                    <a:pt x="236254" y="365811"/>
                    <a:pt x="190534" y="365811"/>
                  </a:cubicBezTo>
                  <a:cubicBezTo>
                    <a:pt x="93873" y="365811"/>
                    <a:pt x="15257" y="287195"/>
                    <a:pt x="15257" y="190534"/>
                  </a:cubicBezTo>
                  <a:close/>
                </a:path>
              </a:pathLst>
            </a:custGeom>
            <a:solidFill>
              <a:srgbClr val="D24723"/>
            </a:solidFill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  <p:grpSp>
        <p:nvGrpSpPr>
          <p:cNvPr id="19" name="Grupp 18">
            <a:extLst>
              <a:ext uri="{FF2B5EF4-FFF2-40B4-BE49-F238E27FC236}">
                <a16:creationId xmlns:a16="http://schemas.microsoft.com/office/drawing/2014/main" id="{DD15E062-D5A4-206F-F7F6-D59FED066FE7}"/>
              </a:ext>
            </a:extLst>
          </p:cNvPr>
          <p:cNvGrpSpPr/>
          <p:nvPr/>
        </p:nvGrpSpPr>
        <p:grpSpPr>
          <a:xfrm>
            <a:off x="9176983" y="1915494"/>
            <a:ext cx="533684" cy="533684"/>
            <a:chOff x="9016503" y="3637325"/>
            <a:chExt cx="380966" cy="380966"/>
          </a:xfrm>
          <a:solidFill>
            <a:schemeClr val="bg1"/>
          </a:solidFill>
        </p:grpSpPr>
        <p:grpSp>
          <p:nvGrpSpPr>
            <p:cNvPr id="1066" name="Bild 3">
              <a:extLst>
                <a:ext uri="{FF2B5EF4-FFF2-40B4-BE49-F238E27FC236}">
                  <a16:creationId xmlns:a16="http://schemas.microsoft.com/office/drawing/2014/main" id="{715719A9-C1D0-48E5-E275-477933AEE4D7}"/>
                </a:ext>
              </a:extLst>
            </p:cNvPr>
            <p:cNvGrpSpPr/>
            <p:nvPr/>
          </p:nvGrpSpPr>
          <p:grpSpPr>
            <a:xfrm>
              <a:off x="9074997" y="3733530"/>
              <a:ext cx="245193" cy="191395"/>
              <a:chOff x="8935297" y="7447277"/>
              <a:chExt cx="245193" cy="191395"/>
            </a:xfrm>
            <a:grpFill/>
          </p:grpSpPr>
          <p:sp>
            <p:nvSpPr>
              <p:cNvPr id="1067" name="Frihandsfigur: Form 1066">
                <a:extLst>
                  <a:ext uri="{FF2B5EF4-FFF2-40B4-BE49-F238E27FC236}">
                    <a16:creationId xmlns:a16="http://schemas.microsoft.com/office/drawing/2014/main" id="{8B83C8B8-693A-F59D-C36A-7899FAD0BBC6}"/>
                  </a:ext>
                </a:extLst>
              </p:cNvPr>
              <p:cNvSpPr/>
              <p:nvPr/>
            </p:nvSpPr>
            <p:spPr>
              <a:xfrm>
                <a:off x="8935297" y="7519751"/>
                <a:ext cx="124082" cy="118920"/>
              </a:xfrm>
              <a:custGeom>
                <a:avLst/>
                <a:gdLst>
                  <a:gd name="connsiteX0" fmla="*/ 78362 w 124082"/>
                  <a:gd name="connsiteY0" fmla="*/ 19067 h 118920"/>
                  <a:gd name="connsiteX1" fmla="*/ 71266 w 124082"/>
                  <a:gd name="connsiteY1" fmla="*/ 19625 h 118920"/>
                  <a:gd name="connsiteX2" fmla="*/ 74915 w 124082"/>
                  <a:gd name="connsiteY2" fmla="*/ 13491 h 118920"/>
                  <a:gd name="connsiteX3" fmla="*/ 76132 w 124082"/>
                  <a:gd name="connsiteY3" fmla="*/ 2948 h 118920"/>
                  <a:gd name="connsiteX4" fmla="*/ 65488 w 124082"/>
                  <a:gd name="connsiteY4" fmla="*/ 1580 h 118920"/>
                  <a:gd name="connsiteX5" fmla="*/ 55502 w 124082"/>
                  <a:gd name="connsiteY5" fmla="*/ 20081 h 118920"/>
                  <a:gd name="connsiteX6" fmla="*/ 45719 w 124082"/>
                  <a:gd name="connsiteY6" fmla="*/ 19067 h 118920"/>
                  <a:gd name="connsiteX7" fmla="*/ 0 w 124082"/>
                  <a:gd name="connsiteY7" fmla="*/ 64787 h 118920"/>
                  <a:gd name="connsiteX8" fmla="*/ 45719 w 124082"/>
                  <a:gd name="connsiteY8" fmla="*/ 118921 h 118920"/>
                  <a:gd name="connsiteX9" fmla="*/ 62041 w 124082"/>
                  <a:gd name="connsiteY9" fmla="*/ 116184 h 118920"/>
                  <a:gd name="connsiteX10" fmla="*/ 78362 w 124082"/>
                  <a:gd name="connsiteY10" fmla="*/ 118921 h 118920"/>
                  <a:gd name="connsiteX11" fmla="*/ 124083 w 124082"/>
                  <a:gd name="connsiteY11" fmla="*/ 64787 h 118920"/>
                  <a:gd name="connsiteX12" fmla="*/ 78362 w 124082"/>
                  <a:gd name="connsiteY12" fmla="*/ 19067 h 118920"/>
                  <a:gd name="connsiteX13" fmla="*/ 78362 w 124082"/>
                  <a:gd name="connsiteY13" fmla="*/ 103766 h 118920"/>
                  <a:gd name="connsiteX14" fmla="*/ 64981 w 124082"/>
                  <a:gd name="connsiteY14" fmla="*/ 101079 h 118920"/>
                  <a:gd name="connsiteX15" fmla="*/ 62041 w 124082"/>
                  <a:gd name="connsiteY15" fmla="*/ 100471 h 118920"/>
                  <a:gd name="connsiteX16" fmla="*/ 59101 w 124082"/>
                  <a:gd name="connsiteY16" fmla="*/ 101079 h 118920"/>
                  <a:gd name="connsiteX17" fmla="*/ 45719 w 124082"/>
                  <a:gd name="connsiteY17" fmla="*/ 103766 h 118920"/>
                  <a:gd name="connsiteX18" fmla="*/ 15206 w 124082"/>
                  <a:gd name="connsiteY18" fmla="*/ 64837 h 118920"/>
                  <a:gd name="connsiteX19" fmla="*/ 45719 w 124082"/>
                  <a:gd name="connsiteY19" fmla="*/ 34324 h 118920"/>
                  <a:gd name="connsiteX20" fmla="*/ 59101 w 124082"/>
                  <a:gd name="connsiteY20" fmla="*/ 37010 h 118920"/>
                  <a:gd name="connsiteX21" fmla="*/ 59304 w 124082"/>
                  <a:gd name="connsiteY21" fmla="*/ 37061 h 118920"/>
                  <a:gd name="connsiteX22" fmla="*/ 60520 w 124082"/>
                  <a:gd name="connsiteY22" fmla="*/ 37416 h 118920"/>
                  <a:gd name="connsiteX23" fmla="*/ 61027 w 124082"/>
                  <a:gd name="connsiteY23" fmla="*/ 37467 h 118920"/>
                  <a:gd name="connsiteX24" fmla="*/ 61991 w 124082"/>
                  <a:gd name="connsiteY24" fmla="*/ 37568 h 118920"/>
                  <a:gd name="connsiteX25" fmla="*/ 63004 w 124082"/>
                  <a:gd name="connsiteY25" fmla="*/ 37467 h 118920"/>
                  <a:gd name="connsiteX26" fmla="*/ 63511 w 124082"/>
                  <a:gd name="connsiteY26" fmla="*/ 37467 h 118920"/>
                  <a:gd name="connsiteX27" fmla="*/ 64727 w 124082"/>
                  <a:gd name="connsiteY27" fmla="*/ 37112 h 118920"/>
                  <a:gd name="connsiteX28" fmla="*/ 64930 w 124082"/>
                  <a:gd name="connsiteY28" fmla="*/ 37061 h 118920"/>
                  <a:gd name="connsiteX29" fmla="*/ 78312 w 124082"/>
                  <a:gd name="connsiteY29" fmla="*/ 34374 h 118920"/>
                  <a:gd name="connsiteX30" fmla="*/ 108826 w 124082"/>
                  <a:gd name="connsiteY30" fmla="*/ 64888 h 118920"/>
                  <a:gd name="connsiteX31" fmla="*/ 78312 w 124082"/>
                  <a:gd name="connsiteY31" fmla="*/ 103816 h 1189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24082" h="118920">
                    <a:moveTo>
                      <a:pt x="78362" y="19067"/>
                    </a:moveTo>
                    <a:cubicBezTo>
                      <a:pt x="75980" y="19067"/>
                      <a:pt x="73598" y="19269"/>
                      <a:pt x="71266" y="19625"/>
                    </a:cubicBezTo>
                    <a:cubicBezTo>
                      <a:pt x="72736" y="15569"/>
                      <a:pt x="74662" y="13694"/>
                      <a:pt x="74915" y="13491"/>
                    </a:cubicBezTo>
                    <a:cubicBezTo>
                      <a:pt x="78109" y="10907"/>
                      <a:pt x="78666" y="6192"/>
                      <a:pt x="76132" y="2948"/>
                    </a:cubicBezTo>
                    <a:cubicBezTo>
                      <a:pt x="73547" y="-397"/>
                      <a:pt x="68782" y="-955"/>
                      <a:pt x="65488" y="1580"/>
                    </a:cubicBezTo>
                    <a:cubicBezTo>
                      <a:pt x="64576" y="2289"/>
                      <a:pt x="58037" y="7916"/>
                      <a:pt x="55502" y="20081"/>
                    </a:cubicBezTo>
                    <a:cubicBezTo>
                      <a:pt x="52309" y="19422"/>
                      <a:pt x="49014" y="19067"/>
                      <a:pt x="45719" y="19067"/>
                    </a:cubicBezTo>
                    <a:cubicBezTo>
                      <a:pt x="17943" y="19067"/>
                      <a:pt x="0" y="37010"/>
                      <a:pt x="0" y="64787"/>
                    </a:cubicBezTo>
                    <a:cubicBezTo>
                      <a:pt x="0" y="92564"/>
                      <a:pt x="17132" y="118921"/>
                      <a:pt x="45719" y="118921"/>
                    </a:cubicBezTo>
                    <a:cubicBezTo>
                      <a:pt x="51346" y="118921"/>
                      <a:pt x="56820" y="118008"/>
                      <a:pt x="62041" y="116184"/>
                    </a:cubicBezTo>
                    <a:cubicBezTo>
                      <a:pt x="67262" y="118008"/>
                      <a:pt x="72736" y="118921"/>
                      <a:pt x="78362" y="118921"/>
                    </a:cubicBezTo>
                    <a:cubicBezTo>
                      <a:pt x="107001" y="118921"/>
                      <a:pt x="124083" y="91397"/>
                      <a:pt x="124083" y="64787"/>
                    </a:cubicBezTo>
                    <a:cubicBezTo>
                      <a:pt x="124083" y="38176"/>
                      <a:pt x="106139" y="19067"/>
                      <a:pt x="78362" y="19067"/>
                    </a:cubicBezTo>
                    <a:close/>
                    <a:moveTo>
                      <a:pt x="78362" y="103766"/>
                    </a:moveTo>
                    <a:cubicBezTo>
                      <a:pt x="73699" y="103766"/>
                      <a:pt x="69188" y="102853"/>
                      <a:pt x="64981" y="101079"/>
                    </a:cubicBezTo>
                    <a:cubicBezTo>
                      <a:pt x="64018" y="100674"/>
                      <a:pt x="63055" y="100471"/>
                      <a:pt x="62041" y="100471"/>
                    </a:cubicBezTo>
                    <a:cubicBezTo>
                      <a:pt x="61027" y="100471"/>
                      <a:pt x="60064" y="100674"/>
                      <a:pt x="59101" y="101079"/>
                    </a:cubicBezTo>
                    <a:cubicBezTo>
                      <a:pt x="54843" y="102853"/>
                      <a:pt x="50332" y="103766"/>
                      <a:pt x="45719" y="103766"/>
                    </a:cubicBezTo>
                    <a:cubicBezTo>
                      <a:pt x="26611" y="103766"/>
                      <a:pt x="15206" y="83947"/>
                      <a:pt x="15206" y="64837"/>
                    </a:cubicBezTo>
                    <a:cubicBezTo>
                      <a:pt x="15206" y="45729"/>
                      <a:pt x="26611" y="34324"/>
                      <a:pt x="45719" y="34324"/>
                    </a:cubicBezTo>
                    <a:cubicBezTo>
                      <a:pt x="50383" y="34324"/>
                      <a:pt x="54894" y="35236"/>
                      <a:pt x="59101" y="37010"/>
                    </a:cubicBezTo>
                    <a:cubicBezTo>
                      <a:pt x="59152" y="37010"/>
                      <a:pt x="59253" y="37010"/>
                      <a:pt x="59304" y="37061"/>
                    </a:cubicBezTo>
                    <a:cubicBezTo>
                      <a:pt x="59709" y="37213"/>
                      <a:pt x="60115" y="37365"/>
                      <a:pt x="60520" y="37416"/>
                    </a:cubicBezTo>
                    <a:cubicBezTo>
                      <a:pt x="60673" y="37416"/>
                      <a:pt x="60876" y="37416"/>
                      <a:pt x="61027" y="37467"/>
                    </a:cubicBezTo>
                    <a:cubicBezTo>
                      <a:pt x="61332" y="37467"/>
                      <a:pt x="61686" y="37568"/>
                      <a:pt x="61991" y="37568"/>
                    </a:cubicBezTo>
                    <a:cubicBezTo>
                      <a:pt x="62294" y="37568"/>
                      <a:pt x="62650" y="37517"/>
                      <a:pt x="63004" y="37467"/>
                    </a:cubicBezTo>
                    <a:cubicBezTo>
                      <a:pt x="63156" y="37467"/>
                      <a:pt x="63359" y="37467"/>
                      <a:pt x="63511" y="37467"/>
                    </a:cubicBezTo>
                    <a:cubicBezTo>
                      <a:pt x="63917" y="37365"/>
                      <a:pt x="64322" y="37264"/>
                      <a:pt x="64727" y="37112"/>
                    </a:cubicBezTo>
                    <a:cubicBezTo>
                      <a:pt x="64778" y="37112"/>
                      <a:pt x="64879" y="37112"/>
                      <a:pt x="64930" y="37061"/>
                    </a:cubicBezTo>
                    <a:cubicBezTo>
                      <a:pt x="69188" y="35287"/>
                      <a:pt x="73699" y="34374"/>
                      <a:pt x="78312" y="34374"/>
                    </a:cubicBezTo>
                    <a:cubicBezTo>
                      <a:pt x="97421" y="34374"/>
                      <a:pt x="108826" y="45779"/>
                      <a:pt x="108826" y="64888"/>
                    </a:cubicBezTo>
                    <a:cubicBezTo>
                      <a:pt x="108826" y="83997"/>
                      <a:pt x="97421" y="103816"/>
                      <a:pt x="78312" y="103816"/>
                    </a:cubicBezTo>
                    <a:close/>
                  </a:path>
                </a:pathLst>
              </a:custGeom>
              <a:grpFill/>
              <a:ln w="50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1068" name="Frihandsfigur: Form 1067">
                <a:extLst>
                  <a:ext uri="{FF2B5EF4-FFF2-40B4-BE49-F238E27FC236}">
                    <a16:creationId xmlns:a16="http://schemas.microsoft.com/office/drawing/2014/main" id="{82F5BC85-EF37-F51D-8FE7-E9467D639D76}"/>
                  </a:ext>
                </a:extLst>
              </p:cNvPr>
              <p:cNvSpPr/>
              <p:nvPr/>
            </p:nvSpPr>
            <p:spPr>
              <a:xfrm>
                <a:off x="9064631" y="7447277"/>
                <a:ext cx="115859" cy="191395"/>
              </a:xfrm>
              <a:custGeom>
                <a:avLst/>
                <a:gdLst>
                  <a:gd name="connsiteX0" fmla="*/ 113863 w 115859"/>
                  <a:gd name="connsiteY0" fmla="*/ 2433 h 191395"/>
                  <a:gd name="connsiteX1" fmla="*/ 108288 w 115859"/>
                  <a:gd name="connsiteY1" fmla="*/ 0 h 191395"/>
                  <a:gd name="connsiteX2" fmla="*/ 7622 w 115859"/>
                  <a:gd name="connsiteY2" fmla="*/ 0 h 191395"/>
                  <a:gd name="connsiteX3" fmla="*/ 2047 w 115859"/>
                  <a:gd name="connsiteY3" fmla="*/ 2433 h 191395"/>
                  <a:gd name="connsiteX4" fmla="*/ 19 w 115859"/>
                  <a:gd name="connsiteY4" fmla="*/ 8161 h 191395"/>
                  <a:gd name="connsiteX5" fmla="*/ 12438 w 115859"/>
                  <a:gd name="connsiteY5" fmla="*/ 184350 h 191395"/>
                  <a:gd name="connsiteX6" fmla="*/ 20041 w 115859"/>
                  <a:gd name="connsiteY6" fmla="*/ 191396 h 191395"/>
                  <a:gd name="connsiteX7" fmla="*/ 95818 w 115859"/>
                  <a:gd name="connsiteY7" fmla="*/ 191396 h 191395"/>
                  <a:gd name="connsiteX8" fmla="*/ 103421 w 115859"/>
                  <a:gd name="connsiteY8" fmla="*/ 184350 h 191395"/>
                  <a:gd name="connsiteX9" fmla="*/ 115840 w 115859"/>
                  <a:gd name="connsiteY9" fmla="*/ 8161 h 191395"/>
                  <a:gd name="connsiteX10" fmla="*/ 113813 w 115859"/>
                  <a:gd name="connsiteY10" fmla="*/ 2433 h 191395"/>
                  <a:gd name="connsiteX11" fmla="*/ 100177 w 115859"/>
                  <a:gd name="connsiteY11" fmla="*/ 15206 h 191395"/>
                  <a:gd name="connsiteX12" fmla="*/ 98049 w 115859"/>
                  <a:gd name="connsiteY12" fmla="*/ 45669 h 191395"/>
                  <a:gd name="connsiteX13" fmla="*/ 69816 w 115859"/>
                  <a:gd name="connsiteY13" fmla="*/ 52056 h 191395"/>
                  <a:gd name="connsiteX14" fmla="*/ 57245 w 115859"/>
                  <a:gd name="connsiteY14" fmla="*/ 48812 h 191395"/>
                  <a:gd name="connsiteX15" fmla="*/ 38238 w 115859"/>
                  <a:gd name="connsiteY15" fmla="*/ 44554 h 191395"/>
                  <a:gd name="connsiteX16" fmla="*/ 18115 w 115859"/>
                  <a:gd name="connsiteY16" fmla="*/ 47443 h 191395"/>
                  <a:gd name="connsiteX17" fmla="*/ 15834 w 115859"/>
                  <a:gd name="connsiteY17" fmla="*/ 15206 h 191395"/>
                  <a:gd name="connsiteX18" fmla="*/ 100177 w 115859"/>
                  <a:gd name="connsiteY18" fmla="*/ 15206 h 191395"/>
                  <a:gd name="connsiteX19" fmla="*/ 88823 w 115859"/>
                  <a:gd name="connsiteY19" fmla="*/ 176240 h 191395"/>
                  <a:gd name="connsiteX20" fmla="*/ 27188 w 115859"/>
                  <a:gd name="connsiteY20" fmla="*/ 176240 h 191395"/>
                  <a:gd name="connsiteX21" fmla="*/ 19230 w 115859"/>
                  <a:gd name="connsiteY21" fmla="*/ 63207 h 191395"/>
                  <a:gd name="connsiteX22" fmla="*/ 37731 w 115859"/>
                  <a:gd name="connsiteY22" fmla="*/ 59811 h 191395"/>
                  <a:gd name="connsiteX23" fmla="*/ 51923 w 115859"/>
                  <a:gd name="connsiteY23" fmla="*/ 63106 h 191395"/>
                  <a:gd name="connsiteX24" fmla="*/ 68498 w 115859"/>
                  <a:gd name="connsiteY24" fmla="*/ 67262 h 191395"/>
                  <a:gd name="connsiteX25" fmla="*/ 73009 w 115859"/>
                  <a:gd name="connsiteY25" fmla="*/ 67465 h 191395"/>
                  <a:gd name="connsiteX26" fmla="*/ 96832 w 115859"/>
                  <a:gd name="connsiteY26" fmla="*/ 62700 h 191395"/>
                  <a:gd name="connsiteX27" fmla="*/ 88823 w 115859"/>
                  <a:gd name="connsiteY27" fmla="*/ 176291 h 1913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15859" h="191395">
                    <a:moveTo>
                      <a:pt x="113863" y="2433"/>
                    </a:moveTo>
                    <a:cubicBezTo>
                      <a:pt x="112444" y="913"/>
                      <a:pt x="110416" y="0"/>
                      <a:pt x="108288" y="0"/>
                    </a:cubicBezTo>
                    <a:lnTo>
                      <a:pt x="7622" y="0"/>
                    </a:lnTo>
                    <a:cubicBezTo>
                      <a:pt x="5494" y="0"/>
                      <a:pt x="3517" y="862"/>
                      <a:pt x="2047" y="2433"/>
                    </a:cubicBezTo>
                    <a:cubicBezTo>
                      <a:pt x="628" y="3954"/>
                      <a:pt x="-133" y="6032"/>
                      <a:pt x="19" y="8161"/>
                    </a:cubicBezTo>
                    <a:lnTo>
                      <a:pt x="12438" y="184350"/>
                    </a:lnTo>
                    <a:cubicBezTo>
                      <a:pt x="12742" y="188354"/>
                      <a:pt x="16036" y="191396"/>
                      <a:pt x="20041" y="191396"/>
                    </a:cubicBezTo>
                    <a:lnTo>
                      <a:pt x="95818" y="191396"/>
                    </a:lnTo>
                    <a:cubicBezTo>
                      <a:pt x="99823" y="191396"/>
                      <a:pt x="103118" y="188304"/>
                      <a:pt x="103421" y="184350"/>
                    </a:cubicBezTo>
                    <a:lnTo>
                      <a:pt x="115840" y="8161"/>
                    </a:lnTo>
                    <a:cubicBezTo>
                      <a:pt x="115992" y="6032"/>
                      <a:pt x="115232" y="4004"/>
                      <a:pt x="113813" y="2433"/>
                    </a:cubicBezTo>
                    <a:close/>
                    <a:moveTo>
                      <a:pt x="100177" y="15206"/>
                    </a:moveTo>
                    <a:lnTo>
                      <a:pt x="98049" y="45669"/>
                    </a:lnTo>
                    <a:cubicBezTo>
                      <a:pt x="83653" y="52157"/>
                      <a:pt x="75442" y="52563"/>
                      <a:pt x="69816" y="52056"/>
                    </a:cubicBezTo>
                    <a:cubicBezTo>
                      <a:pt x="64798" y="51600"/>
                      <a:pt x="61301" y="50333"/>
                      <a:pt x="57245" y="48812"/>
                    </a:cubicBezTo>
                    <a:cubicBezTo>
                      <a:pt x="52278" y="46937"/>
                      <a:pt x="46601" y="44858"/>
                      <a:pt x="38238" y="44554"/>
                    </a:cubicBezTo>
                    <a:cubicBezTo>
                      <a:pt x="31598" y="44351"/>
                      <a:pt x="24907" y="45315"/>
                      <a:pt x="18115" y="47443"/>
                    </a:cubicBezTo>
                    <a:lnTo>
                      <a:pt x="15834" y="15206"/>
                    </a:lnTo>
                    <a:lnTo>
                      <a:pt x="100177" y="15206"/>
                    </a:lnTo>
                    <a:close/>
                    <a:moveTo>
                      <a:pt x="88823" y="176240"/>
                    </a:moveTo>
                    <a:lnTo>
                      <a:pt x="27188" y="176240"/>
                    </a:lnTo>
                    <a:lnTo>
                      <a:pt x="19230" y="63207"/>
                    </a:lnTo>
                    <a:cubicBezTo>
                      <a:pt x="25566" y="60825"/>
                      <a:pt x="31749" y="59608"/>
                      <a:pt x="37731" y="59811"/>
                    </a:cubicBezTo>
                    <a:cubicBezTo>
                      <a:pt x="43611" y="60014"/>
                      <a:pt x="47463" y="61433"/>
                      <a:pt x="51923" y="63106"/>
                    </a:cubicBezTo>
                    <a:cubicBezTo>
                      <a:pt x="56384" y="64779"/>
                      <a:pt x="61402" y="66654"/>
                      <a:pt x="68498" y="67262"/>
                    </a:cubicBezTo>
                    <a:cubicBezTo>
                      <a:pt x="69968" y="67414"/>
                      <a:pt x="71489" y="67465"/>
                      <a:pt x="73009" y="67465"/>
                    </a:cubicBezTo>
                    <a:cubicBezTo>
                      <a:pt x="80410" y="67465"/>
                      <a:pt x="88215" y="65894"/>
                      <a:pt x="96832" y="62700"/>
                    </a:cubicBezTo>
                    <a:lnTo>
                      <a:pt x="88823" y="176291"/>
                    </a:lnTo>
                    <a:close/>
                  </a:path>
                </a:pathLst>
              </a:custGeom>
              <a:grpFill/>
              <a:ln w="50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  <p:sp>
          <p:nvSpPr>
            <p:cNvPr id="1069" name="Frihandsfigur: Form 1068">
              <a:extLst>
                <a:ext uri="{FF2B5EF4-FFF2-40B4-BE49-F238E27FC236}">
                  <a16:creationId xmlns:a16="http://schemas.microsoft.com/office/drawing/2014/main" id="{44843124-71D9-55C9-DCC0-0675134EC37E}"/>
                </a:ext>
              </a:extLst>
            </p:cNvPr>
            <p:cNvSpPr/>
            <p:nvPr/>
          </p:nvSpPr>
          <p:spPr>
            <a:xfrm>
              <a:off x="9016503" y="3637325"/>
              <a:ext cx="380966" cy="380966"/>
            </a:xfrm>
            <a:custGeom>
              <a:avLst/>
              <a:gdLst>
                <a:gd name="connsiteX0" fmla="*/ 190483 w 380966"/>
                <a:gd name="connsiteY0" fmla="*/ 0 h 380966"/>
                <a:gd name="connsiteX1" fmla="*/ 0 w 380966"/>
                <a:gd name="connsiteY1" fmla="*/ 190483 h 380966"/>
                <a:gd name="connsiteX2" fmla="*/ 190483 w 380966"/>
                <a:gd name="connsiteY2" fmla="*/ 380966 h 380966"/>
                <a:gd name="connsiteX3" fmla="*/ 380966 w 380966"/>
                <a:gd name="connsiteY3" fmla="*/ 190483 h 380966"/>
                <a:gd name="connsiteX4" fmla="*/ 190483 w 380966"/>
                <a:gd name="connsiteY4" fmla="*/ 0 h 380966"/>
                <a:gd name="connsiteX5" fmla="*/ 365811 w 380966"/>
                <a:gd name="connsiteY5" fmla="*/ 190483 h 380966"/>
                <a:gd name="connsiteX6" fmla="*/ 319888 w 380966"/>
                <a:gd name="connsiteY6" fmla="*/ 308635 h 380966"/>
                <a:gd name="connsiteX7" fmla="*/ 72382 w 380966"/>
                <a:gd name="connsiteY7" fmla="*/ 61129 h 380966"/>
                <a:gd name="connsiteX8" fmla="*/ 190534 w 380966"/>
                <a:gd name="connsiteY8" fmla="*/ 15155 h 380966"/>
                <a:gd name="connsiteX9" fmla="*/ 365811 w 380966"/>
                <a:gd name="connsiteY9" fmla="*/ 190432 h 380966"/>
                <a:gd name="connsiteX10" fmla="*/ 15206 w 380966"/>
                <a:gd name="connsiteY10" fmla="*/ 190483 h 380966"/>
                <a:gd name="connsiteX11" fmla="*/ 61585 w 380966"/>
                <a:gd name="connsiteY11" fmla="*/ 71875 h 380966"/>
                <a:gd name="connsiteX12" fmla="*/ 309142 w 380966"/>
                <a:gd name="connsiteY12" fmla="*/ 319432 h 380966"/>
                <a:gd name="connsiteX13" fmla="*/ 190534 w 380966"/>
                <a:gd name="connsiteY13" fmla="*/ 365811 h 380966"/>
                <a:gd name="connsiteX14" fmla="*/ 15257 w 380966"/>
                <a:gd name="connsiteY14" fmla="*/ 190534 h 38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80966" h="380966">
                  <a:moveTo>
                    <a:pt x="190483" y="0"/>
                  </a:moveTo>
                  <a:cubicBezTo>
                    <a:pt x="85459" y="0"/>
                    <a:pt x="0" y="85459"/>
                    <a:pt x="0" y="190483"/>
                  </a:cubicBezTo>
                  <a:cubicBezTo>
                    <a:pt x="0" y="295508"/>
                    <a:pt x="85459" y="380966"/>
                    <a:pt x="190483" y="380966"/>
                  </a:cubicBezTo>
                  <a:cubicBezTo>
                    <a:pt x="295508" y="380966"/>
                    <a:pt x="380966" y="295508"/>
                    <a:pt x="380966" y="190483"/>
                  </a:cubicBezTo>
                  <a:cubicBezTo>
                    <a:pt x="380966" y="85459"/>
                    <a:pt x="295508" y="0"/>
                    <a:pt x="190483" y="0"/>
                  </a:cubicBezTo>
                  <a:close/>
                  <a:moveTo>
                    <a:pt x="365811" y="190483"/>
                  </a:moveTo>
                  <a:cubicBezTo>
                    <a:pt x="365811" y="236000"/>
                    <a:pt x="348374" y="277463"/>
                    <a:pt x="319888" y="308635"/>
                  </a:cubicBezTo>
                  <a:lnTo>
                    <a:pt x="72382" y="61129"/>
                  </a:lnTo>
                  <a:cubicBezTo>
                    <a:pt x="103555" y="32592"/>
                    <a:pt x="145067" y="15155"/>
                    <a:pt x="190534" y="15155"/>
                  </a:cubicBezTo>
                  <a:cubicBezTo>
                    <a:pt x="287195" y="15155"/>
                    <a:pt x="365811" y="93772"/>
                    <a:pt x="365811" y="190432"/>
                  </a:cubicBezTo>
                  <a:close/>
                  <a:moveTo>
                    <a:pt x="15206" y="190483"/>
                  </a:moveTo>
                  <a:cubicBezTo>
                    <a:pt x="15206" y="144763"/>
                    <a:pt x="32795" y="103098"/>
                    <a:pt x="61585" y="71875"/>
                  </a:cubicBezTo>
                  <a:lnTo>
                    <a:pt x="309142" y="319432"/>
                  </a:lnTo>
                  <a:cubicBezTo>
                    <a:pt x="277919" y="348171"/>
                    <a:pt x="236254" y="365811"/>
                    <a:pt x="190534" y="365811"/>
                  </a:cubicBezTo>
                  <a:cubicBezTo>
                    <a:pt x="93873" y="365811"/>
                    <a:pt x="15257" y="287195"/>
                    <a:pt x="15257" y="190534"/>
                  </a:cubicBezTo>
                  <a:close/>
                </a:path>
              </a:pathLst>
            </a:custGeom>
            <a:grpFill/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  <p:grpSp>
        <p:nvGrpSpPr>
          <p:cNvPr id="61" name="Grupp 60">
            <a:extLst>
              <a:ext uri="{FF2B5EF4-FFF2-40B4-BE49-F238E27FC236}">
                <a16:creationId xmlns:a16="http://schemas.microsoft.com/office/drawing/2014/main" id="{FC3D7FFC-4073-997E-B924-62A4254C2FC2}"/>
              </a:ext>
            </a:extLst>
          </p:cNvPr>
          <p:cNvGrpSpPr/>
          <p:nvPr/>
        </p:nvGrpSpPr>
        <p:grpSpPr>
          <a:xfrm>
            <a:off x="9176983" y="2616758"/>
            <a:ext cx="533684" cy="533684"/>
            <a:chOff x="9176983" y="2616758"/>
            <a:chExt cx="533684" cy="533684"/>
          </a:xfrm>
        </p:grpSpPr>
        <p:grpSp>
          <p:nvGrpSpPr>
            <p:cNvPr id="1070" name="Bild 3">
              <a:extLst>
                <a:ext uri="{FF2B5EF4-FFF2-40B4-BE49-F238E27FC236}">
                  <a16:creationId xmlns:a16="http://schemas.microsoft.com/office/drawing/2014/main" id="{CF6F8EDD-6368-D2AF-725E-7287277E993D}"/>
                </a:ext>
              </a:extLst>
            </p:cNvPr>
            <p:cNvGrpSpPr/>
            <p:nvPr/>
          </p:nvGrpSpPr>
          <p:grpSpPr>
            <a:xfrm>
              <a:off x="9258924" y="2751529"/>
              <a:ext cx="343555" cy="268120"/>
              <a:chOff x="703669" y="8035250"/>
              <a:chExt cx="245244" cy="191395"/>
            </a:xfrm>
            <a:solidFill>
              <a:schemeClr val="bg1"/>
            </a:solidFill>
          </p:grpSpPr>
          <p:sp>
            <p:nvSpPr>
              <p:cNvPr id="1071" name="Frihandsfigur: Form 1070">
                <a:extLst>
                  <a:ext uri="{FF2B5EF4-FFF2-40B4-BE49-F238E27FC236}">
                    <a16:creationId xmlns:a16="http://schemas.microsoft.com/office/drawing/2014/main" id="{710C1832-427C-EA24-B4E6-CD285C7863A3}"/>
                  </a:ext>
                </a:extLst>
              </p:cNvPr>
              <p:cNvSpPr/>
              <p:nvPr/>
            </p:nvSpPr>
            <p:spPr>
              <a:xfrm>
                <a:off x="703669" y="8107725"/>
                <a:ext cx="124082" cy="118920"/>
              </a:xfrm>
              <a:custGeom>
                <a:avLst/>
                <a:gdLst>
                  <a:gd name="connsiteX0" fmla="*/ 78363 w 124082"/>
                  <a:gd name="connsiteY0" fmla="*/ 19067 h 118920"/>
                  <a:gd name="connsiteX1" fmla="*/ 71266 w 124082"/>
                  <a:gd name="connsiteY1" fmla="*/ 19625 h 118920"/>
                  <a:gd name="connsiteX2" fmla="*/ 74916 w 124082"/>
                  <a:gd name="connsiteY2" fmla="*/ 13491 h 118920"/>
                  <a:gd name="connsiteX3" fmla="*/ 76132 w 124082"/>
                  <a:gd name="connsiteY3" fmla="*/ 2948 h 118920"/>
                  <a:gd name="connsiteX4" fmla="*/ 65488 w 124082"/>
                  <a:gd name="connsiteY4" fmla="*/ 1580 h 118920"/>
                  <a:gd name="connsiteX5" fmla="*/ 55503 w 124082"/>
                  <a:gd name="connsiteY5" fmla="*/ 20081 h 118920"/>
                  <a:gd name="connsiteX6" fmla="*/ 45720 w 124082"/>
                  <a:gd name="connsiteY6" fmla="*/ 19067 h 118920"/>
                  <a:gd name="connsiteX7" fmla="*/ 0 w 124082"/>
                  <a:gd name="connsiteY7" fmla="*/ 64787 h 118920"/>
                  <a:gd name="connsiteX8" fmla="*/ 45720 w 124082"/>
                  <a:gd name="connsiteY8" fmla="*/ 118921 h 118920"/>
                  <a:gd name="connsiteX9" fmla="*/ 62041 w 124082"/>
                  <a:gd name="connsiteY9" fmla="*/ 116184 h 118920"/>
                  <a:gd name="connsiteX10" fmla="*/ 78363 w 124082"/>
                  <a:gd name="connsiteY10" fmla="*/ 118921 h 118920"/>
                  <a:gd name="connsiteX11" fmla="*/ 124083 w 124082"/>
                  <a:gd name="connsiteY11" fmla="*/ 64787 h 118920"/>
                  <a:gd name="connsiteX12" fmla="*/ 78363 w 124082"/>
                  <a:gd name="connsiteY12" fmla="*/ 19067 h 118920"/>
                  <a:gd name="connsiteX13" fmla="*/ 78363 w 124082"/>
                  <a:gd name="connsiteY13" fmla="*/ 103766 h 118920"/>
                  <a:gd name="connsiteX14" fmla="*/ 64981 w 124082"/>
                  <a:gd name="connsiteY14" fmla="*/ 101079 h 118920"/>
                  <a:gd name="connsiteX15" fmla="*/ 62041 w 124082"/>
                  <a:gd name="connsiteY15" fmla="*/ 100471 h 118920"/>
                  <a:gd name="connsiteX16" fmla="*/ 59101 w 124082"/>
                  <a:gd name="connsiteY16" fmla="*/ 101079 h 118920"/>
                  <a:gd name="connsiteX17" fmla="*/ 45720 w 124082"/>
                  <a:gd name="connsiteY17" fmla="*/ 103766 h 118920"/>
                  <a:gd name="connsiteX18" fmla="*/ 15206 w 124082"/>
                  <a:gd name="connsiteY18" fmla="*/ 64837 h 118920"/>
                  <a:gd name="connsiteX19" fmla="*/ 45720 w 124082"/>
                  <a:gd name="connsiteY19" fmla="*/ 34324 h 118920"/>
                  <a:gd name="connsiteX20" fmla="*/ 59101 w 124082"/>
                  <a:gd name="connsiteY20" fmla="*/ 37010 h 118920"/>
                  <a:gd name="connsiteX21" fmla="*/ 59101 w 124082"/>
                  <a:gd name="connsiteY21" fmla="*/ 37010 h 118920"/>
                  <a:gd name="connsiteX22" fmla="*/ 59101 w 124082"/>
                  <a:gd name="connsiteY22" fmla="*/ 37010 h 118920"/>
                  <a:gd name="connsiteX23" fmla="*/ 59304 w 124082"/>
                  <a:gd name="connsiteY23" fmla="*/ 37061 h 118920"/>
                  <a:gd name="connsiteX24" fmla="*/ 60571 w 124082"/>
                  <a:gd name="connsiteY24" fmla="*/ 37467 h 118920"/>
                  <a:gd name="connsiteX25" fmla="*/ 61078 w 124082"/>
                  <a:gd name="connsiteY25" fmla="*/ 37517 h 118920"/>
                  <a:gd name="connsiteX26" fmla="*/ 62041 w 124082"/>
                  <a:gd name="connsiteY26" fmla="*/ 37618 h 118920"/>
                  <a:gd name="connsiteX27" fmla="*/ 63004 w 124082"/>
                  <a:gd name="connsiteY27" fmla="*/ 37517 h 118920"/>
                  <a:gd name="connsiteX28" fmla="*/ 63511 w 124082"/>
                  <a:gd name="connsiteY28" fmla="*/ 37467 h 118920"/>
                  <a:gd name="connsiteX29" fmla="*/ 64778 w 124082"/>
                  <a:gd name="connsiteY29" fmla="*/ 37061 h 118920"/>
                  <a:gd name="connsiteX30" fmla="*/ 64981 w 124082"/>
                  <a:gd name="connsiteY30" fmla="*/ 37010 h 118920"/>
                  <a:gd name="connsiteX31" fmla="*/ 64981 w 124082"/>
                  <a:gd name="connsiteY31" fmla="*/ 37010 h 118920"/>
                  <a:gd name="connsiteX32" fmla="*/ 64981 w 124082"/>
                  <a:gd name="connsiteY32" fmla="*/ 37010 h 118920"/>
                  <a:gd name="connsiteX33" fmla="*/ 78363 w 124082"/>
                  <a:gd name="connsiteY33" fmla="*/ 34324 h 118920"/>
                  <a:gd name="connsiteX34" fmla="*/ 108876 w 124082"/>
                  <a:gd name="connsiteY34" fmla="*/ 64837 h 118920"/>
                  <a:gd name="connsiteX35" fmla="*/ 78363 w 124082"/>
                  <a:gd name="connsiteY35" fmla="*/ 103766 h 1189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24082" h="118920">
                    <a:moveTo>
                      <a:pt x="78363" y="19067"/>
                    </a:moveTo>
                    <a:cubicBezTo>
                      <a:pt x="75980" y="19067"/>
                      <a:pt x="73598" y="19269"/>
                      <a:pt x="71266" y="19625"/>
                    </a:cubicBezTo>
                    <a:cubicBezTo>
                      <a:pt x="72736" y="15569"/>
                      <a:pt x="74662" y="13694"/>
                      <a:pt x="74916" y="13491"/>
                    </a:cubicBezTo>
                    <a:cubicBezTo>
                      <a:pt x="78109" y="10907"/>
                      <a:pt x="78667" y="6192"/>
                      <a:pt x="76132" y="2948"/>
                    </a:cubicBezTo>
                    <a:cubicBezTo>
                      <a:pt x="73547" y="-397"/>
                      <a:pt x="68783" y="-955"/>
                      <a:pt x="65488" y="1580"/>
                    </a:cubicBezTo>
                    <a:cubicBezTo>
                      <a:pt x="64576" y="2289"/>
                      <a:pt x="58037" y="7916"/>
                      <a:pt x="55503" y="20081"/>
                    </a:cubicBezTo>
                    <a:cubicBezTo>
                      <a:pt x="52309" y="19422"/>
                      <a:pt x="49015" y="19067"/>
                      <a:pt x="45720" y="19067"/>
                    </a:cubicBezTo>
                    <a:cubicBezTo>
                      <a:pt x="17943" y="19067"/>
                      <a:pt x="0" y="37010"/>
                      <a:pt x="0" y="64787"/>
                    </a:cubicBezTo>
                    <a:cubicBezTo>
                      <a:pt x="0" y="92564"/>
                      <a:pt x="17132" y="118921"/>
                      <a:pt x="45720" y="118921"/>
                    </a:cubicBezTo>
                    <a:cubicBezTo>
                      <a:pt x="51346" y="118921"/>
                      <a:pt x="56821" y="118008"/>
                      <a:pt x="62041" y="116184"/>
                    </a:cubicBezTo>
                    <a:cubicBezTo>
                      <a:pt x="67262" y="118008"/>
                      <a:pt x="72736" y="118921"/>
                      <a:pt x="78363" y="118921"/>
                    </a:cubicBezTo>
                    <a:cubicBezTo>
                      <a:pt x="107001" y="118921"/>
                      <a:pt x="124083" y="91397"/>
                      <a:pt x="124083" y="64787"/>
                    </a:cubicBezTo>
                    <a:cubicBezTo>
                      <a:pt x="124083" y="38176"/>
                      <a:pt x="106139" y="19067"/>
                      <a:pt x="78363" y="19067"/>
                    </a:cubicBezTo>
                    <a:close/>
                    <a:moveTo>
                      <a:pt x="78363" y="103766"/>
                    </a:moveTo>
                    <a:cubicBezTo>
                      <a:pt x="73699" y="103766"/>
                      <a:pt x="69188" y="102853"/>
                      <a:pt x="64981" y="101079"/>
                    </a:cubicBezTo>
                    <a:cubicBezTo>
                      <a:pt x="64018" y="100674"/>
                      <a:pt x="63055" y="100471"/>
                      <a:pt x="62041" y="100471"/>
                    </a:cubicBezTo>
                    <a:cubicBezTo>
                      <a:pt x="61028" y="100471"/>
                      <a:pt x="60065" y="100674"/>
                      <a:pt x="59101" y="101079"/>
                    </a:cubicBezTo>
                    <a:cubicBezTo>
                      <a:pt x="54844" y="102853"/>
                      <a:pt x="50333" y="103766"/>
                      <a:pt x="45720" y="103766"/>
                    </a:cubicBezTo>
                    <a:cubicBezTo>
                      <a:pt x="26611" y="103766"/>
                      <a:pt x="15206" y="83947"/>
                      <a:pt x="15206" y="64837"/>
                    </a:cubicBezTo>
                    <a:cubicBezTo>
                      <a:pt x="15206" y="45729"/>
                      <a:pt x="26611" y="34324"/>
                      <a:pt x="45720" y="34324"/>
                    </a:cubicBezTo>
                    <a:cubicBezTo>
                      <a:pt x="50333" y="34324"/>
                      <a:pt x="54844" y="35236"/>
                      <a:pt x="59101" y="37010"/>
                    </a:cubicBezTo>
                    <a:cubicBezTo>
                      <a:pt x="59101" y="37010"/>
                      <a:pt x="59101" y="37010"/>
                      <a:pt x="59101" y="37010"/>
                    </a:cubicBezTo>
                    <a:cubicBezTo>
                      <a:pt x="59101" y="37010"/>
                      <a:pt x="59101" y="37010"/>
                      <a:pt x="59101" y="37010"/>
                    </a:cubicBezTo>
                    <a:cubicBezTo>
                      <a:pt x="59152" y="37010"/>
                      <a:pt x="59203" y="37010"/>
                      <a:pt x="59304" y="37061"/>
                    </a:cubicBezTo>
                    <a:cubicBezTo>
                      <a:pt x="59710" y="37213"/>
                      <a:pt x="60115" y="37365"/>
                      <a:pt x="60571" y="37467"/>
                    </a:cubicBezTo>
                    <a:cubicBezTo>
                      <a:pt x="60723" y="37467"/>
                      <a:pt x="60926" y="37467"/>
                      <a:pt x="61078" y="37517"/>
                    </a:cubicBezTo>
                    <a:cubicBezTo>
                      <a:pt x="61382" y="37517"/>
                      <a:pt x="61737" y="37618"/>
                      <a:pt x="62041" y="37618"/>
                    </a:cubicBezTo>
                    <a:cubicBezTo>
                      <a:pt x="62345" y="37618"/>
                      <a:pt x="62700" y="37568"/>
                      <a:pt x="63004" y="37517"/>
                    </a:cubicBezTo>
                    <a:cubicBezTo>
                      <a:pt x="63156" y="37517"/>
                      <a:pt x="63359" y="37517"/>
                      <a:pt x="63511" y="37467"/>
                    </a:cubicBezTo>
                    <a:cubicBezTo>
                      <a:pt x="63967" y="37365"/>
                      <a:pt x="64373" y="37264"/>
                      <a:pt x="64778" y="37061"/>
                    </a:cubicBezTo>
                    <a:cubicBezTo>
                      <a:pt x="64829" y="37061"/>
                      <a:pt x="64880" y="37061"/>
                      <a:pt x="64981" y="37010"/>
                    </a:cubicBezTo>
                    <a:cubicBezTo>
                      <a:pt x="64981" y="37010"/>
                      <a:pt x="64981" y="37010"/>
                      <a:pt x="64981" y="37010"/>
                    </a:cubicBezTo>
                    <a:cubicBezTo>
                      <a:pt x="64981" y="37010"/>
                      <a:pt x="64981" y="37010"/>
                      <a:pt x="64981" y="37010"/>
                    </a:cubicBezTo>
                    <a:cubicBezTo>
                      <a:pt x="69239" y="35236"/>
                      <a:pt x="73699" y="34324"/>
                      <a:pt x="78363" y="34324"/>
                    </a:cubicBezTo>
                    <a:cubicBezTo>
                      <a:pt x="97472" y="34324"/>
                      <a:pt x="108876" y="45729"/>
                      <a:pt x="108876" y="64837"/>
                    </a:cubicBezTo>
                    <a:cubicBezTo>
                      <a:pt x="108876" y="83947"/>
                      <a:pt x="97472" y="103766"/>
                      <a:pt x="78363" y="103766"/>
                    </a:cubicBezTo>
                    <a:close/>
                  </a:path>
                </a:pathLst>
              </a:custGeom>
              <a:grpFill/>
              <a:ln w="50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1072" name="Frihandsfigur: Form 1071">
                <a:extLst>
                  <a:ext uri="{FF2B5EF4-FFF2-40B4-BE49-F238E27FC236}">
                    <a16:creationId xmlns:a16="http://schemas.microsoft.com/office/drawing/2014/main" id="{FCB6D42B-F04B-0855-AF2A-D8979CBF7C2A}"/>
                  </a:ext>
                </a:extLst>
              </p:cNvPr>
              <p:cNvSpPr/>
              <p:nvPr/>
            </p:nvSpPr>
            <p:spPr>
              <a:xfrm>
                <a:off x="833054" y="8035250"/>
                <a:ext cx="115859" cy="191395"/>
              </a:xfrm>
              <a:custGeom>
                <a:avLst/>
                <a:gdLst>
                  <a:gd name="connsiteX0" fmla="*/ 113813 w 115859"/>
                  <a:gd name="connsiteY0" fmla="*/ 2433 h 191395"/>
                  <a:gd name="connsiteX1" fmla="*/ 108238 w 115859"/>
                  <a:gd name="connsiteY1" fmla="*/ 0 h 191395"/>
                  <a:gd name="connsiteX2" fmla="*/ 7623 w 115859"/>
                  <a:gd name="connsiteY2" fmla="*/ 0 h 191395"/>
                  <a:gd name="connsiteX3" fmla="*/ 2048 w 115859"/>
                  <a:gd name="connsiteY3" fmla="*/ 2433 h 191395"/>
                  <a:gd name="connsiteX4" fmla="*/ 20 w 115859"/>
                  <a:gd name="connsiteY4" fmla="*/ 8161 h 191395"/>
                  <a:gd name="connsiteX5" fmla="*/ 12439 w 115859"/>
                  <a:gd name="connsiteY5" fmla="*/ 184350 h 191395"/>
                  <a:gd name="connsiteX6" fmla="*/ 20042 w 115859"/>
                  <a:gd name="connsiteY6" fmla="*/ 191396 h 191395"/>
                  <a:gd name="connsiteX7" fmla="*/ 95819 w 115859"/>
                  <a:gd name="connsiteY7" fmla="*/ 191396 h 191395"/>
                  <a:gd name="connsiteX8" fmla="*/ 103422 w 115859"/>
                  <a:gd name="connsiteY8" fmla="*/ 184350 h 191395"/>
                  <a:gd name="connsiteX9" fmla="*/ 115841 w 115859"/>
                  <a:gd name="connsiteY9" fmla="*/ 8161 h 191395"/>
                  <a:gd name="connsiteX10" fmla="*/ 113813 w 115859"/>
                  <a:gd name="connsiteY10" fmla="*/ 2433 h 191395"/>
                  <a:gd name="connsiteX11" fmla="*/ 100128 w 115859"/>
                  <a:gd name="connsiteY11" fmla="*/ 15206 h 191395"/>
                  <a:gd name="connsiteX12" fmla="*/ 97999 w 115859"/>
                  <a:gd name="connsiteY12" fmla="*/ 45669 h 191395"/>
                  <a:gd name="connsiteX13" fmla="*/ 69766 w 115859"/>
                  <a:gd name="connsiteY13" fmla="*/ 52056 h 191395"/>
                  <a:gd name="connsiteX14" fmla="*/ 57196 w 115859"/>
                  <a:gd name="connsiteY14" fmla="*/ 48812 h 191395"/>
                  <a:gd name="connsiteX15" fmla="*/ 38188 w 115859"/>
                  <a:gd name="connsiteY15" fmla="*/ 44554 h 191395"/>
                  <a:gd name="connsiteX16" fmla="*/ 18065 w 115859"/>
                  <a:gd name="connsiteY16" fmla="*/ 47443 h 191395"/>
                  <a:gd name="connsiteX17" fmla="*/ 15784 w 115859"/>
                  <a:gd name="connsiteY17" fmla="*/ 15206 h 191395"/>
                  <a:gd name="connsiteX18" fmla="*/ 100128 w 115859"/>
                  <a:gd name="connsiteY18" fmla="*/ 15206 h 191395"/>
                  <a:gd name="connsiteX19" fmla="*/ 88774 w 115859"/>
                  <a:gd name="connsiteY19" fmla="*/ 176240 h 191395"/>
                  <a:gd name="connsiteX20" fmla="*/ 27138 w 115859"/>
                  <a:gd name="connsiteY20" fmla="*/ 176240 h 191395"/>
                  <a:gd name="connsiteX21" fmla="*/ 19180 w 115859"/>
                  <a:gd name="connsiteY21" fmla="*/ 63207 h 191395"/>
                  <a:gd name="connsiteX22" fmla="*/ 37681 w 115859"/>
                  <a:gd name="connsiteY22" fmla="*/ 59811 h 191395"/>
                  <a:gd name="connsiteX23" fmla="*/ 51873 w 115859"/>
                  <a:gd name="connsiteY23" fmla="*/ 63106 h 191395"/>
                  <a:gd name="connsiteX24" fmla="*/ 68448 w 115859"/>
                  <a:gd name="connsiteY24" fmla="*/ 67262 h 191395"/>
                  <a:gd name="connsiteX25" fmla="*/ 72959 w 115859"/>
                  <a:gd name="connsiteY25" fmla="*/ 67465 h 191395"/>
                  <a:gd name="connsiteX26" fmla="*/ 96782 w 115859"/>
                  <a:gd name="connsiteY26" fmla="*/ 62700 h 191395"/>
                  <a:gd name="connsiteX27" fmla="*/ 88774 w 115859"/>
                  <a:gd name="connsiteY27" fmla="*/ 176291 h 1913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15859" h="191395">
                    <a:moveTo>
                      <a:pt x="113813" y="2433"/>
                    </a:moveTo>
                    <a:cubicBezTo>
                      <a:pt x="112394" y="913"/>
                      <a:pt x="110367" y="0"/>
                      <a:pt x="108238" y="0"/>
                    </a:cubicBezTo>
                    <a:lnTo>
                      <a:pt x="7623" y="0"/>
                    </a:lnTo>
                    <a:cubicBezTo>
                      <a:pt x="5494" y="0"/>
                      <a:pt x="3518" y="862"/>
                      <a:pt x="2048" y="2433"/>
                    </a:cubicBezTo>
                    <a:cubicBezTo>
                      <a:pt x="578" y="4004"/>
                      <a:pt x="-132" y="6032"/>
                      <a:pt x="20" y="8161"/>
                    </a:cubicBezTo>
                    <a:lnTo>
                      <a:pt x="12439" y="184350"/>
                    </a:lnTo>
                    <a:cubicBezTo>
                      <a:pt x="12743" y="188354"/>
                      <a:pt x="16037" y="191396"/>
                      <a:pt x="20042" y="191396"/>
                    </a:cubicBezTo>
                    <a:lnTo>
                      <a:pt x="95819" y="191396"/>
                    </a:lnTo>
                    <a:cubicBezTo>
                      <a:pt x="99824" y="191396"/>
                      <a:pt x="103118" y="188304"/>
                      <a:pt x="103422" y="184350"/>
                    </a:cubicBezTo>
                    <a:lnTo>
                      <a:pt x="115841" y="8161"/>
                    </a:lnTo>
                    <a:cubicBezTo>
                      <a:pt x="115993" y="6032"/>
                      <a:pt x="115233" y="4004"/>
                      <a:pt x="113813" y="2433"/>
                    </a:cubicBezTo>
                    <a:close/>
                    <a:moveTo>
                      <a:pt x="100128" y="15206"/>
                    </a:moveTo>
                    <a:lnTo>
                      <a:pt x="97999" y="45669"/>
                    </a:lnTo>
                    <a:cubicBezTo>
                      <a:pt x="83604" y="52157"/>
                      <a:pt x="75342" y="52563"/>
                      <a:pt x="69766" y="52056"/>
                    </a:cubicBezTo>
                    <a:cubicBezTo>
                      <a:pt x="64748" y="51600"/>
                      <a:pt x="61251" y="50333"/>
                      <a:pt x="57196" y="48812"/>
                    </a:cubicBezTo>
                    <a:cubicBezTo>
                      <a:pt x="52228" y="46937"/>
                      <a:pt x="46551" y="44858"/>
                      <a:pt x="38188" y="44554"/>
                    </a:cubicBezTo>
                    <a:cubicBezTo>
                      <a:pt x="31598" y="44351"/>
                      <a:pt x="24857" y="45366"/>
                      <a:pt x="18065" y="47443"/>
                    </a:cubicBezTo>
                    <a:lnTo>
                      <a:pt x="15784" y="15206"/>
                    </a:lnTo>
                    <a:lnTo>
                      <a:pt x="100128" y="15206"/>
                    </a:lnTo>
                    <a:close/>
                    <a:moveTo>
                      <a:pt x="88774" y="176240"/>
                    </a:moveTo>
                    <a:lnTo>
                      <a:pt x="27138" y="176240"/>
                    </a:lnTo>
                    <a:lnTo>
                      <a:pt x="19180" y="63207"/>
                    </a:lnTo>
                    <a:cubicBezTo>
                      <a:pt x="25516" y="60774"/>
                      <a:pt x="31700" y="59608"/>
                      <a:pt x="37681" y="59811"/>
                    </a:cubicBezTo>
                    <a:cubicBezTo>
                      <a:pt x="43561" y="60014"/>
                      <a:pt x="47413" y="61433"/>
                      <a:pt x="51873" y="63106"/>
                    </a:cubicBezTo>
                    <a:cubicBezTo>
                      <a:pt x="56334" y="64779"/>
                      <a:pt x="61352" y="66654"/>
                      <a:pt x="68448" y="67262"/>
                    </a:cubicBezTo>
                    <a:cubicBezTo>
                      <a:pt x="69918" y="67414"/>
                      <a:pt x="71439" y="67465"/>
                      <a:pt x="72959" y="67465"/>
                    </a:cubicBezTo>
                    <a:cubicBezTo>
                      <a:pt x="80360" y="67465"/>
                      <a:pt x="88166" y="65894"/>
                      <a:pt x="96782" y="62700"/>
                    </a:cubicBezTo>
                    <a:lnTo>
                      <a:pt x="88774" y="176291"/>
                    </a:lnTo>
                    <a:close/>
                  </a:path>
                </a:pathLst>
              </a:custGeom>
              <a:grpFill/>
              <a:ln w="50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  <p:sp>
          <p:nvSpPr>
            <p:cNvPr id="1073" name="Frihandsfigur: Form 1072">
              <a:extLst>
                <a:ext uri="{FF2B5EF4-FFF2-40B4-BE49-F238E27FC236}">
                  <a16:creationId xmlns:a16="http://schemas.microsoft.com/office/drawing/2014/main" id="{01F6FB09-E8E9-6DB8-6438-7255DDA4C265}"/>
                </a:ext>
              </a:extLst>
            </p:cNvPr>
            <p:cNvSpPr/>
            <p:nvPr/>
          </p:nvSpPr>
          <p:spPr>
            <a:xfrm>
              <a:off x="9176983" y="2616758"/>
              <a:ext cx="533684" cy="533684"/>
            </a:xfrm>
            <a:custGeom>
              <a:avLst/>
              <a:gdLst>
                <a:gd name="connsiteX0" fmla="*/ 190483 w 380966"/>
                <a:gd name="connsiteY0" fmla="*/ 0 h 380966"/>
                <a:gd name="connsiteX1" fmla="*/ 0 w 380966"/>
                <a:gd name="connsiteY1" fmla="*/ 190483 h 380966"/>
                <a:gd name="connsiteX2" fmla="*/ 190483 w 380966"/>
                <a:gd name="connsiteY2" fmla="*/ 380966 h 380966"/>
                <a:gd name="connsiteX3" fmla="*/ 380966 w 380966"/>
                <a:gd name="connsiteY3" fmla="*/ 190483 h 380966"/>
                <a:gd name="connsiteX4" fmla="*/ 190483 w 380966"/>
                <a:gd name="connsiteY4" fmla="*/ 0 h 380966"/>
                <a:gd name="connsiteX5" fmla="*/ 365811 w 380966"/>
                <a:gd name="connsiteY5" fmla="*/ 190483 h 380966"/>
                <a:gd name="connsiteX6" fmla="*/ 319837 w 380966"/>
                <a:gd name="connsiteY6" fmla="*/ 308635 h 380966"/>
                <a:gd name="connsiteX7" fmla="*/ 72331 w 380966"/>
                <a:gd name="connsiteY7" fmla="*/ 61129 h 380966"/>
                <a:gd name="connsiteX8" fmla="*/ 190483 w 380966"/>
                <a:gd name="connsiteY8" fmla="*/ 15155 h 380966"/>
                <a:gd name="connsiteX9" fmla="*/ 365760 w 380966"/>
                <a:gd name="connsiteY9" fmla="*/ 190432 h 380966"/>
                <a:gd name="connsiteX10" fmla="*/ 15206 w 380966"/>
                <a:gd name="connsiteY10" fmla="*/ 190483 h 380966"/>
                <a:gd name="connsiteX11" fmla="*/ 61585 w 380966"/>
                <a:gd name="connsiteY11" fmla="*/ 71875 h 380966"/>
                <a:gd name="connsiteX12" fmla="*/ 309142 w 380966"/>
                <a:gd name="connsiteY12" fmla="*/ 319432 h 380966"/>
                <a:gd name="connsiteX13" fmla="*/ 190534 w 380966"/>
                <a:gd name="connsiteY13" fmla="*/ 365811 h 380966"/>
                <a:gd name="connsiteX14" fmla="*/ 15257 w 380966"/>
                <a:gd name="connsiteY14" fmla="*/ 190534 h 38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80966" h="380966">
                  <a:moveTo>
                    <a:pt x="190483" y="0"/>
                  </a:moveTo>
                  <a:cubicBezTo>
                    <a:pt x="85459" y="0"/>
                    <a:pt x="0" y="85459"/>
                    <a:pt x="0" y="190483"/>
                  </a:cubicBezTo>
                  <a:cubicBezTo>
                    <a:pt x="0" y="295508"/>
                    <a:pt x="85459" y="380966"/>
                    <a:pt x="190483" y="380966"/>
                  </a:cubicBezTo>
                  <a:cubicBezTo>
                    <a:pt x="295507" y="380966"/>
                    <a:pt x="380966" y="295508"/>
                    <a:pt x="380966" y="190483"/>
                  </a:cubicBezTo>
                  <a:cubicBezTo>
                    <a:pt x="380966" y="85459"/>
                    <a:pt x="295507" y="0"/>
                    <a:pt x="190483" y="0"/>
                  </a:cubicBezTo>
                  <a:close/>
                  <a:moveTo>
                    <a:pt x="365811" y="190483"/>
                  </a:moveTo>
                  <a:cubicBezTo>
                    <a:pt x="365811" y="236000"/>
                    <a:pt x="348374" y="277463"/>
                    <a:pt x="319837" y="308635"/>
                  </a:cubicBezTo>
                  <a:lnTo>
                    <a:pt x="72331" y="61129"/>
                  </a:lnTo>
                  <a:cubicBezTo>
                    <a:pt x="103504" y="32592"/>
                    <a:pt x="145017" y="15155"/>
                    <a:pt x="190483" y="15155"/>
                  </a:cubicBezTo>
                  <a:cubicBezTo>
                    <a:pt x="287144" y="15155"/>
                    <a:pt x="365760" y="93772"/>
                    <a:pt x="365760" y="190432"/>
                  </a:cubicBezTo>
                  <a:close/>
                  <a:moveTo>
                    <a:pt x="15206" y="190483"/>
                  </a:moveTo>
                  <a:cubicBezTo>
                    <a:pt x="15206" y="144763"/>
                    <a:pt x="32795" y="103098"/>
                    <a:pt x="61585" y="71875"/>
                  </a:cubicBezTo>
                  <a:lnTo>
                    <a:pt x="309142" y="319432"/>
                  </a:lnTo>
                  <a:cubicBezTo>
                    <a:pt x="277919" y="348171"/>
                    <a:pt x="236254" y="365811"/>
                    <a:pt x="190534" y="365811"/>
                  </a:cubicBezTo>
                  <a:cubicBezTo>
                    <a:pt x="93873" y="365811"/>
                    <a:pt x="15257" y="287195"/>
                    <a:pt x="15257" y="190534"/>
                  </a:cubicBezTo>
                  <a:close/>
                </a:path>
              </a:pathLst>
            </a:custGeom>
            <a:solidFill>
              <a:srgbClr val="D24723"/>
            </a:solidFill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  <p:grpSp>
        <p:nvGrpSpPr>
          <p:cNvPr id="21" name="Grupp 20">
            <a:extLst>
              <a:ext uri="{FF2B5EF4-FFF2-40B4-BE49-F238E27FC236}">
                <a16:creationId xmlns:a16="http://schemas.microsoft.com/office/drawing/2014/main" id="{EAE5EF4B-DBC9-7A6D-BF70-B22DC046BDE0}"/>
              </a:ext>
            </a:extLst>
          </p:cNvPr>
          <p:cNvGrpSpPr/>
          <p:nvPr/>
        </p:nvGrpSpPr>
        <p:grpSpPr>
          <a:xfrm>
            <a:off x="10152712" y="1915494"/>
            <a:ext cx="533684" cy="533684"/>
            <a:chOff x="1371582" y="4225298"/>
            <a:chExt cx="380966" cy="380966"/>
          </a:xfrm>
          <a:solidFill>
            <a:schemeClr val="bg1"/>
          </a:solidFill>
        </p:grpSpPr>
        <p:sp>
          <p:nvSpPr>
            <p:cNvPr id="1074" name="Frihandsfigur: Form 1073">
              <a:extLst>
                <a:ext uri="{FF2B5EF4-FFF2-40B4-BE49-F238E27FC236}">
                  <a16:creationId xmlns:a16="http://schemas.microsoft.com/office/drawing/2014/main" id="{0BD2FE95-82CA-48DD-8C7A-6F036CC77CF2}"/>
                </a:ext>
              </a:extLst>
            </p:cNvPr>
            <p:cNvSpPr/>
            <p:nvPr/>
          </p:nvSpPr>
          <p:spPr>
            <a:xfrm>
              <a:off x="1438022" y="4297390"/>
              <a:ext cx="249173" cy="226811"/>
            </a:xfrm>
            <a:custGeom>
              <a:avLst/>
              <a:gdLst>
                <a:gd name="connsiteX0" fmla="*/ 245490 w 249173"/>
                <a:gd name="connsiteY0" fmla="*/ 16865 h 226811"/>
                <a:gd name="connsiteX1" fmla="*/ 235048 w 249173"/>
                <a:gd name="connsiteY1" fmla="*/ 19449 h 226811"/>
                <a:gd name="connsiteX2" fmla="*/ 125310 w 249173"/>
                <a:gd name="connsiteY2" fmla="*/ 200707 h 226811"/>
                <a:gd name="connsiteX3" fmla="*/ 107874 w 249173"/>
                <a:gd name="connsiteY3" fmla="*/ 210845 h 226811"/>
                <a:gd name="connsiteX4" fmla="*/ 100321 w 249173"/>
                <a:gd name="connsiteY4" fmla="*/ 210845 h 226811"/>
                <a:gd name="connsiteX5" fmla="*/ 98496 w 249173"/>
                <a:gd name="connsiteY5" fmla="*/ 188492 h 226811"/>
                <a:gd name="connsiteX6" fmla="*/ 100423 w 249173"/>
                <a:gd name="connsiteY6" fmla="*/ 188492 h 226811"/>
                <a:gd name="connsiteX7" fmla="*/ 134079 w 249173"/>
                <a:gd name="connsiteY7" fmla="*/ 170549 h 226811"/>
                <a:gd name="connsiteX8" fmla="*/ 232869 w 249173"/>
                <a:gd name="connsiteY8" fmla="*/ 11644 h 226811"/>
                <a:gd name="connsiteX9" fmla="*/ 230436 w 249173"/>
                <a:gd name="connsiteY9" fmla="*/ 1151 h 226811"/>
                <a:gd name="connsiteX10" fmla="*/ 219943 w 249173"/>
                <a:gd name="connsiteY10" fmla="*/ 3585 h 226811"/>
                <a:gd name="connsiteX11" fmla="*/ 121154 w 249173"/>
                <a:gd name="connsiteY11" fmla="*/ 162490 h 226811"/>
                <a:gd name="connsiteX12" fmla="*/ 100879 w 249173"/>
                <a:gd name="connsiteY12" fmla="*/ 173337 h 226811"/>
                <a:gd name="connsiteX13" fmla="*/ 24696 w 249173"/>
                <a:gd name="connsiteY13" fmla="*/ 170954 h 226811"/>
                <a:gd name="connsiteX14" fmla="*/ 6904 w 249173"/>
                <a:gd name="connsiteY14" fmla="*/ 183626 h 226811"/>
                <a:gd name="connsiteX15" fmla="*/ 822 w 249173"/>
                <a:gd name="connsiteY15" fmla="*/ 203495 h 226811"/>
                <a:gd name="connsiteX16" fmla="*/ 3610 w 249173"/>
                <a:gd name="connsiteY16" fmla="*/ 219564 h 226811"/>
                <a:gd name="connsiteX17" fmla="*/ 18056 w 249173"/>
                <a:gd name="connsiteY17" fmla="*/ 226812 h 226811"/>
                <a:gd name="connsiteX18" fmla="*/ 18208 w 249173"/>
                <a:gd name="connsiteY18" fmla="*/ 226812 h 226811"/>
                <a:gd name="connsiteX19" fmla="*/ 107975 w 249173"/>
                <a:gd name="connsiteY19" fmla="*/ 226051 h 226811"/>
                <a:gd name="connsiteX20" fmla="*/ 138387 w 249173"/>
                <a:gd name="connsiteY20" fmla="*/ 208513 h 226811"/>
                <a:gd name="connsiteX21" fmla="*/ 248075 w 249173"/>
                <a:gd name="connsiteY21" fmla="*/ 27306 h 226811"/>
                <a:gd name="connsiteX22" fmla="*/ 245490 w 249173"/>
                <a:gd name="connsiteY22" fmla="*/ 16865 h 226811"/>
                <a:gd name="connsiteX23" fmla="*/ 85064 w 249173"/>
                <a:gd name="connsiteY23" fmla="*/ 210997 h 226811"/>
                <a:gd name="connsiteX24" fmla="*/ 48620 w 249173"/>
                <a:gd name="connsiteY24" fmla="*/ 211301 h 226811"/>
                <a:gd name="connsiteX25" fmla="*/ 53030 w 249173"/>
                <a:gd name="connsiteY25" fmla="*/ 187022 h 226811"/>
                <a:gd name="connsiteX26" fmla="*/ 83189 w 249173"/>
                <a:gd name="connsiteY26" fmla="*/ 187985 h 226811"/>
                <a:gd name="connsiteX27" fmla="*/ 85014 w 249173"/>
                <a:gd name="connsiteY27" fmla="*/ 211048 h 226811"/>
                <a:gd name="connsiteX28" fmla="*/ 18106 w 249173"/>
                <a:gd name="connsiteY28" fmla="*/ 211555 h 226811"/>
                <a:gd name="connsiteX29" fmla="*/ 18106 w 249173"/>
                <a:gd name="connsiteY29" fmla="*/ 211555 h 226811"/>
                <a:gd name="connsiteX30" fmla="*/ 15876 w 249173"/>
                <a:gd name="connsiteY30" fmla="*/ 210440 h 226811"/>
                <a:gd name="connsiteX31" fmla="*/ 15471 w 249173"/>
                <a:gd name="connsiteY31" fmla="*/ 207956 h 226811"/>
                <a:gd name="connsiteX32" fmla="*/ 21553 w 249173"/>
                <a:gd name="connsiteY32" fmla="*/ 188086 h 226811"/>
                <a:gd name="connsiteX33" fmla="*/ 24341 w 249173"/>
                <a:gd name="connsiteY33" fmla="*/ 186109 h 226811"/>
                <a:gd name="connsiteX34" fmla="*/ 37773 w 249173"/>
                <a:gd name="connsiteY34" fmla="*/ 186515 h 226811"/>
                <a:gd name="connsiteX35" fmla="*/ 33262 w 249173"/>
                <a:gd name="connsiteY35" fmla="*/ 211403 h 226811"/>
                <a:gd name="connsiteX36" fmla="*/ 18157 w 249173"/>
                <a:gd name="connsiteY36" fmla="*/ 211504 h 226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49173" h="226811">
                  <a:moveTo>
                    <a:pt x="245490" y="16865"/>
                  </a:moveTo>
                  <a:cubicBezTo>
                    <a:pt x="241891" y="14685"/>
                    <a:pt x="237228" y="15851"/>
                    <a:pt x="235048" y="19449"/>
                  </a:cubicBezTo>
                  <a:lnTo>
                    <a:pt x="125310" y="200707"/>
                  </a:lnTo>
                  <a:cubicBezTo>
                    <a:pt x="121711" y="206892"/>
                    <a:pt x="115021" y="210794"/>
                    <a:pt x="107874" y="210845"/>
                  </a:cubicBezTo>
                  <a:lnTo>
                    <a:pt x="100321" y="210845"/>
                  </a:lnTo>
                  <a:cubicBezTo>
                    <a:pt x="100321" y="210845"/>
                    <a:pt x="98496" y="188492"/>
                    <a:pt x="98496" y="188492"/>
                  </a:cubicBezTo>
                  <a:lnTo>
                    <a:pt x="100423" y="188492"/>
                  </a:lnTo>
                  <a:cubicBezTo>
                    <a:pt x="114007" y="188999"/>
                    <a:pt x="126881" y="182055"/>
                    <a:pt x="134079" y="170549"/>
                  </a:cubicBezTo>
                  <a:lnTo>
                    <a:pt x="232869" y="11644"/>
                  </a:lnTo>
                  <a:cubicBezTo>
                    <a:pt x="235099" y="8095"/>
                    <a:pt x="233984" y="3382"/>
                    <a:pt x="230436" y="1151"/>
                  </a:cubicBezTo>
                  <a:cubicBezTo>
                    <a:pt x="226837" y="-1079"/>
                    <a:pt x="222174" y="36"/>
                    <a:pt x="219943" y="3585"/>
                  </a:cubicBezTo>
                  <a:lnTo>
                    <a:pt x="121154" y="162490"/>
                  </a:lnTo>
                  <a:cubicBezTo>
                    <a:pt x="116845" y="169434"/>
                    <a:pt x="109039" y="173488"/>
                    <a:pt x="100879" y="173337"/>
                  </a:cubicBezTo>
                  <a:lnTo>
                    <a:pt x="24696" y="170954"/>
                  </a:lnTo>
                  <a:cubicBezTo>
                    <a:pt x="16738" y="170752"/>
                    <a:pt x="9287" y="175922"/>
                    <a:pt x="6904" y="183626"/>
                  </a:cubicBezTo>
                  <a:lnTo>
                    <a:pt x="822" y="203495"/>
                  </a:lnTo>
                  <a:cubicBezTo>
                    <a:pt x="-901" y="209020"/>
                    <a:pt x="112" y="214900"/>
                    <a:pt x="3610" y="219564"/>
                  </a:cubicBezTo>
                  <a:cubicBezTo>
                    <a:pt x="7056" y="224176"/>
                    <a:pt x="12328" y="226812"/>
                    <a:pt x="18056" y="226812"/>
                  </a:cubicBezTo>
                  <a:lnTo>
                    <a:pt x="18208" y="226812"/>
                  </a:lnTo>
                  <a:lnTo>
                    <a:pt x="107975" y="226051"/>
                  </a:lnTo>
                  <a:cubicBezTo>
                    <a:pt x="120444" y="225950"/>
                    <a:pt x="132153" y="219158"/>
                    <a:pt x="138387" y="208513"/>
                  </a:cubicBezTo>
                  <a:lnTo>
                    <a:pt x="248075" y="27306"/>
                  </a:lnTo>
                  <a:cubicBezTo>
                    <a:pt x="250254" y="23708"/>
                    <a:pt x="249089" y="19044"/>
                    <a:pt x="245490" y="16865"/>
                  </a:cubicBezTo>
                  <a:close/>
                  <a:moveTo>
                    <a:pt x="85064" y="210997"/>
                  </a:moveTo>
                  <a:lnTo>
                    <a:pt x="48620" y="211301"/>
                  </a:lnTo>
                  <a:lnTo>
                    <a:pt x="53030" y="187022"/>
                  </a:lnTo>
                  <a:lnTo>
                    <a:pt x="83189" y="187985"/>
                  </a:lnTo>
                  <a:lnTo>
                    <a:pt x="85014" y="211048"/>
                  </a:lnTo>
                  <a:close/>
                  <a:moveTo>
                    <a:pt x="18106" y="211555"/>
                  </a:moveTo>
                  <a:lnTo>
                    <a:pt x="18106" y="211555"/>
                  </a:lnTo>
                  <a:cubicBezTo>
                    <a:pt x="16890" y="211555"/>
                    <a:pt x="16180" y="210845"/>
                    <a:pt x="15876" y="210440"/>
                  </a:cubicBezTo>
                  <a:cubicBezTo>
                    <a:pt x="15572" y="210034"/>
                    <a:pt x="15065" y="209122"/>
                    <a:pt x="15471" y="207956"/>
                  </a:cubicBezTo>
                  <a:lnTo>
                    <a:pt x="21553" y="188086"/>
                  </a:lnTo>
                  <a:cubicBezTo>
                    <a:pt x="21908" y="186870"/>
                    <a:pt x="23074" y="186059"/>
                    <a:pt x="24341" y="186109"/>
                  </a:cubicBezTo>
                  <a:lnTo>
                    <a:pt x="37773" y="186515"/>
                  </a:lnTo>
                  <a:lnTo>
                    <a:pt x="33262" y="211403"/>
                  </a:lnTo>
                  <a:lnTo>
                    <a:pt x="18157" y="211504"/>
                  </a:lnTo>
                  <a:close/>
                </a:path>
              </a:pathLst>
            </a:custGeom>
            <a:grpFill/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075" name="Frihandsfigur: Form 1074">
              <a:extLst>
                <a:ext uri="{FF2B5EF4-FFF2-40B4-BE49-F238E27FC236}">
                  <a16:creationId xmlns:a16="http://schemas.microsoft.com/office/drawing/2014/main" id="{FF1C2608-13AD-55AA-CB40-D7BBF52DCA1C}"/>
                </a:ext>
              </a:extLst>
            </p:cNvPr>
            <p:cNvSpPr/>
            <p:nvPr/>
          </p:nvSpPr>
          <p:spPr>
            <a:xfrm>
              <a:off x="1371582" y="4225298"/>
              <a:ext cx="380966" cy="380966"/>
            </a:xfrm>
            <a:custGeom>
              <a:avLst/>
              <a:gdLst>
                <a:gd name="connsiteX0" fmla="*/ 190483 w 380966"/>
                <a:gd name="connsiteY0" fmla="*/ 0 h 380966"/>
                <a:gd name="connsiteX1" fmla="*/ 0 w 380966"/>
                <a:gd name="connsiteY1" fmla="*/ 190483 h 380966"/>
                <a:gd name="connsiteX2" fmla="*/ 190483 w 380966"/>
                <a:gd name="connsiteY2" fmla="*/ 380966 h 380966"/>
                <a:gd name="connsiteX3" fmla="*/ 380966 w 380966"/>
                <a:gd name="connsiteY3" fmla="*/ 190483 h 380966"/>
                <a:gd name="connsiteX4" fmla="*/ 190483 w 380966"/>
                <a:gd name="connsiteY4" fmla="*/ 0 h 380966"/>
                <a:gd name="connsiteX5" fmla="*/ 365760 w 380966"/>
                <a:gd name="connsiteY5" fmla="*/ 190483 h 380966"/>
                <a:gd name="connsiteX6" fmla="*/ 319787 w 380966"/>
                <a:gd name="connsiteY6" fmla="*/ 308635 h 380966"/>
                <a:gd name="connsiteX7" fmla="*/ 72280 w 380966"/>
                <a:gd name="connsiteY7" fmla="*/ 61129 h 380966"/>
                <a:gd name="connsiteX8" fmla="*/ 190432 w 380966"/>
                <a:gd name="connsiteY8" fmla="*/ 15155 h 380966"/>
                <a:gd name="connsiteX9" fmla="*/ 365709 w 380966"/>
                <a:gd name="connsiteY9" fmla="*/ 190432 h 380966"/>
                <a:gd name="connsiteX10" fmla="*/ 15206 w 380966"/>
                <a:gd name="connsiteY10" fmla="*/ 190483 h 380966"/>
                <a:gd name="connsiteX11" fmla="*/ 61585 w 380966"/>
                <a:gd name="connsiteY11" fmla="*/ 71875 h 380966"/>
                <a:gd name="connsiteX12" fmla="*/ 309142 w 380966"/>
                <a:gd name="connsiteY12" fmla="*/ 319432 h 380966"/>
                <a:gd name="connsiteX13" fmla="*/ 190534 w 380966"/>
                <a:gd name="connsiteY13" fmla="*/ 365811 h 380966"/>
                <a:gd name="connsiteX14" fmla="*/ 15257 w 380966"/>
                <a:gd name="connsiteY14" fmla="*/ 190534 h 38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80966" h="380966">
                  <a:moveTo>
                    <a:pt x="190483" y="0"/>
                  </a:moveTo>
                  <a:cubicBezTo>
                    <a:pt x="85459" y="0"/>
                    <a:pt x="0" y="85459"/>
                    <a:pt x="0" y="190483"/>
                  </a:cubicBezTo>
                  <a:cubicBezTo>
                    <a:pt x="0" y="295508"/>
                    <a:pt x="85459" y="380966"/>
                    <a:pt x="190483" y="380966"/>
                  </a:cubicBezTo>
                  <a:cubicBezTo>
                    <a:pt x="295507" y="380966"/>
                    <a:pt x="380966" y="295508"/>
                    <a:pt x="380966" y="190483"/>
                  </a:cubicBezTo>
                  <a:cubicBezTo>
                    <a:pt x="380966" y="85459"/>
                    <a:pt x="295507" y="0"/>
                    <a:pt x="190483" y="0"/>
                  </a:cubicBezTo>
                  <a:close/>
                  <a:moveTo>
                    <a:pt x="365760" y="190483"/>
                  </a:moveTo>
                  <a:cubicBezTo>
                    <a:pt x="365760" y="236000"/>
                    <a:pt x="348324" y="277463"/>
                    <a:pt x="319787" y="308635"/>
                  </a:cubicBezTo>
                  <a:lnTo>
                    <a:pt x="72280" y="61129"/>
                  </a:lnTo>
                  <a:cubicBezTo>
                    <a:pt x="103453" y="32592"/>
                    <a:pt x="144966" y="15155"/>
                    <a:pt x="190432" y="15155"/>
                  </a:cubicBezTo>
                  <a:cubicBezTo>
                    <a:pt x="287093" y="15155"/>
                    <a:pt x="365709" y="93772"/>
                    <a:pt x="365709" y="190432"/>
                  </a:cubicBezTo>
                  <a:close/>
                  <a:moveTo>
                    <a:pt x="15206" y="190483"/>
                  </a:moveTo>
                  <a:cubicBezTo>
                    <a:pt x="15206" y="144763"/>
                    <a:pt x="32795" y="103098"/>
                    <a:pt x="61585" y="71875"/>
                  </a:cubicBezTo>
                  <a:lnTo>
                    <a:pt x="309142" y="319432"/>
                  </a:lnTo>
                  <a:cubicBezTo>
                    <a:pt x="277919" y="348171"/>
                    <a:pt x="236254" y="365811"/>
                    <a:pt x="190534" y="365811"/>
                  </a:cubicBezTo>
                  <a:cubicBezTo>
                    <a:pt x="93873" y="365811"/>
                    <a:pt x="15257" y="287195"/>
                    <a:pt x="15257" y="190534"/>
                  </a:cubicBezTo>
                  <a:close/>
                </a:path>
              </a:pathLst>
            </a:custGeom>
            <a:grpFill/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  <p:grpSp>
        <p:nvGrpSpPr>
          <p:cNvPr id="39" name="Grupp 38">
            <a:extLst>
              <a:ext uri="{FF2B5EF4-FFF2-40B4-BE49-F238E27FC236}">
                <a16:creationId xmlns:a16="http://schemas.microsoft.com/office/drawing/2014/main" id="{2F763A22-90A7-B9A1-4279-2DCB5998416B}"/>
              </a:ext>
            </a:extLst>
          </p:cNvPr>
          <p:cNvGrpSpPr/>
          <p:nvPr/>
        </p:nvGrpSpPr>
        <p:grpSpPr>
          <a:xfrm>
            <a:off x="10152712" y="2616758"/>
            <a:ext cx="533684" cy="533684"/>
            <a:chOff x="10152712" y="2616758"/>
            <a:chExt cx="533684" cy="533684"/>
          </a:xfrm>
        </p:grpSpPr>
        <p:sp>
          <p:nvSpPr>
            <p:cNvPr id="1076" name="Frihandsfigur: Form 1075">
              <a:extLst>
                <a:ext uri="{FF2B5EF4-FFF2-40B4-BE49-F238E27FC236}">
                  <a16:creationId xmlns:a16="http://schemas.microsoft.com/office/drawing/2014/main" id="{2F7C4241-1DE1-32C0-E1D0-2E959C0F756A}"/>
                </a:ext>
              </a:extLst>
            </p:cNvPr>
            <p:cNvSpPr/>
            <p:nvPr/>
          </p:nvSpPr>
          <p:spPr>
            <a:xfrm>
              <a:off x="10245786" y="2717750"/>
              <a:ext cx="349059" cy="317733"/>
            </a:xfrm>
            <a:custGeom>
              <a:avLst/>
              <a:gdLst>
                <a:gd name="connsiteX0" fmla="*/ 245490 w 249173"/>
                <a:gd name="connsiteY0" fmla="*/ 16865 h 226811"/>
                <a:gd name="connsiteX1" fmla="*/ 235048 w 249173"/>
                <a:gd name="connsiteY1" fmla="*/ 19449 h 226811"/>
                <a:gd name="connsiteX2" fmla="*/ 125310 w 249173"/>
                <a:gd name="connsiteY2" fmla="*/ 200707 h 226811"/>
                <a:gd name="connsiteX3" fmla="*/ 107874 w 249173"/>
                <a:gd name="connsiteY3" fmla="*/ 210845 h 226811"/>
                <a:gd name="connsiteX4" fmla="*/ 100321 w 249173"/>
                <a:gd name="connsiteY4" fmla="*/ 210845 h 226811"/>
                <a:gd name="connsiteX5" fmla="*/ 98497 w 249173"/>
                <a:gd name="connsiteY5" fmla="*/ 188492 h 226811"/>
                <a:gd name="connsiteX6" fmla="*/ 100423 w 249173"/>
                <a:gd name="connsiteY6" fmla="*/ 188492 h 226811"/>
                <a:gd name="connsiteX7" fmla="*/ 134079 w 249173"/>
                <a:gd name="connsiteY7" fmla="*/ 170549 h 226811"/>
                <a:gd name="connsiteX8" fmla="*/ 232869 w 249173"/>
                <a:gd name="connsiteY8" fmla="*/ 11644 h 226811"/>
                <a:gd name="connsiteX9" fmla="*/ 230436 w 249173"/>
                <a:gd name="connsiteY9" fmla="*/ 1151 h 226811"/>
                <a:gd name="connsiteX10" fmla="*/ 219943 w 249173"/>
                <a:gd name="connsiteY10" fmla="*/ 3585 h 226811"/>
                <a:gd name="connsiteX11" fmla="*/ 121154 w 249173"/>
                <a:gd name="connsiteY11" fmla="*/ 162490 h 226811"/>
                <a:gd name="connsiteX12" fmla="*/ 100879 w 249173"/>
                <a:gd name="connsiteY12" fmla="*/ 173337 h 226811"/>
                <a:gd name="connsiteX13" fmla="*/ 24696 w 249173"/>
                <a:gd name="connsiteY13" fmla="*/ 170954 h 226811"/>
                <a:gd name="connsiteX14" fmla="*/ 6904 w 249173"/>
                <a:gd name="connsiteY14" fmla="*/ 183626 h 226811"/>
                <a:gd name="connsiteX15" fmla="*/ 822 w 249173"/>
                <a:gd name="connsiteY15" fmla="*/ 203495 h 226811"/>
                <a:gd name="connsiteX16" fmla="*/ 3610 w 249173"/>
                <a:gd name="connsiteY16" fmla="*/ 219564 h 226811"/>
                <a:gd name="connsiteX17" fmla="*/ 18056 w 249173"/>
                <a:gd name="connsiteY17" fmla="*/ 226812 h 226811"/>
                <a:gd name="connsiteX18" fmla="*/ 18208 w 249173"/>
                <a:gd name="connsiteY18" fmla="*/ 226812 h 226811"/>
                <a:gd name="connsiteX19" fmla="*/ 107975 w 249173"/>
                <a:gd name="connsiteY19" fmla="*/ 226051 h 226811"/>
                <a:gd name="connsiteX20" fmla="*/ 138387 w 249173"/>
                <a:gd name="connsiteY20" fmla="*/ 208513 h 226811"/>
                <a:gd name="connsiteX21" fmla="*/ 248075 w 249173"/>
                <a:gd name="connsiteY21" fmla="*/ 27306 h 226811"/>
                <a:gd name="connsiteX22" fmla="*/ 245490 w 249173"/>
                <a:gd name="connsiteY22" fmla="*/ 16865 h 226811"/>
                <a:gd name="connsiteX23" fmla="*/ 85064 w 249173"/>
                <a:gd name="connsiteY23" fmla="*/ 210997 h 226811"/>
                <a:gd name="connsiteX24" fmla="*/ 48620 w 249173"/>
                <a:gd name="connsiteY24" fmla="*/ 211301 h 226811"/>
                <a:gd name="connsiteX25" fmla="*/ 53030 w 249173"/>
                <a:gd name="connsiteY25" fmla="*/ 187022 h 226811"/>
                <a:gd name="connsiteX26" fmla="*/ 83189 w 249173"/>
                <a:gd name="connsiteY26" fmla="*/ 187985 h 226811"/>
                <a:gd name="connsiteX27" fmla="*/ 85014 w 249173"/>
                <a:gd name="connsiteY27" fmla="*/ 211048 h 226811"/>
                <a:gd name="connsiteX28" fmla="*/ 18106 w 249173"/>
                <a:gd name="connsiteY28" fmla="*/ 211555 h 226811"/>
                <a:gd name="connsiteX29" fmla="*/ 18106 w 249173"/>
                <a:gd name="connsiteY29" fmla="*/ 211555 h 226811"/>
                <a:gd name="connsiteX30" fmla="*/ 15876 w 249173"/>
                <a:gd name="connsiteY30" fmla="*/ 210440 h 226811"/>
                <a:gd name="connsiteX31" fmla="*/ 15471 w 249173"/>
                <a:gd name="connsiteY31" fmla="*/ 207956 h 226811"/>
                <a:gd name="connsiteX32" fmla="*/ 21553 w 249173"/>
                <a:gd name="connsiteY32" fmla="*/ 188086 h 226811"/>
                <a:gd name="connsiteX33" fmla="*/ 24341 w 249173"/>
                <a:gd name="connsiteY33" fmla="*/ 186109 h 226811"/>
                <a:gd name="connsiteX34" fmla="*/ 37773 w 249173"/>
                <a:gd name="connsiteY34" fmla="*/ 186515 h 226811"/>
                <a:gd name="connsiteX35" fmla="*/ 33262 w 249173"/>
                <a:gd name="connsiteY35" fmla="*/ 211403 h 226811"/>
                <a:gd name="connsiteX36" fmla="*/ 18157 w 249173"/>
                <a:gd name="connsiteY36" fmla="*/ 211504 h 226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49173" h="226811">
                  <a:moveTo>
                    <a:pt x="245490" y="16865"/>
                  </a:moveTo>
                  <a:cubicBezTo>
                    <a:pt x="241891" y="14685"/>
                    <a:pt x="237228" y="15851"/>
                    <a:pt x="235048" y="19449"/>
                  </a:cubicBezTo>
                  <a:lnTo>
                    <a:pt x="125310" y="200707"/>
                  </a:lnTo>
                  <a:cubicBezTo>
                    <a:pt x="121711" y="206892"/>
                    <a:pt x="115021" y="210794"/>
                    <a:pt x="107874" y="210845"/>
                  </a:cubicBezTo>
                  <a:lnTo>
                    <a:pt x="100321" y="210845"/>
                  </a:lnTo>
                  <a:cubicBezTo>
                    <a:pt x="100321" y="210845"/>
                    <a:pt x="98497" y="188492"/>
                    <a:pt x="98497" y="188492"/>
                  </a:cubicBezTo>
                  <a:lnTo>
                    <a:pt x="100423" y="188492"/>
                  </a:lnTo>
                  <a:cubicBezTo>
                    <a:pt x="113956" y="188999"/>
                    <a:pt x="126881" y="182055"/>
                    <a:pt x="134079" y="170549"/>
                  </a:cubicBezTo>
                  <a:lnTo>
                    <a:pt x="232869" y="11644"/>
                  </a:lnTo>
                  <a:cubicBezTo>
                    <a:pt x="235099" y="8095"/>
                    <a:pt x="233984" y="3382"/>
                    <a:pt x="230436" y="1151"/>
                  </a:cubicBezTo>
                  <a:cubicBezTo>
                    <a:pt x="226888" y="-1079"/>
                    <a:pt x="222174" y="36"/>
                    <a:pt x="219943" y="3585"/>
                  </a:cubicBezTo>
                  <a:lnTo>
                    <a:pt x="121154" y="162490"/>
                  </a:lnTo>
                  <a:cubicBezTo>
                    <a:pt x="116845" y="169434"/>
                    <a:pt x="109039" y="173488"/>
                    <a:pt x="100879" y="173337"/>
                  </a:cubicBezTo>
                  <a:lnTo>
                    <a:pt x="24696" y="170954"/>
                  </a:lnTo>
                  <a:cubicBezTo>
                    <a:pt x="16687" y="170752"/>
                    <a:pt x="9287" y="175922"/>
                    <a:pt x="6904" y="183626"/>
                  </a:cubicBezTo>
                  <a:lnTo>
                    <a:pt x="822" y="203495"/>
                  </a:lnTo>
                  <a:cubicBezTo>
                    <a:pt x="-901" y="209020"/>
                    <a:pt x="112" y="214900"/>
                    <a:pt x="3610" y="219564"/>
                  </a:cubicBezTo>
                  <a:cubicBezTo>
                    <a:pt x="7056" y="224176"/>
                    <a:pt x="12328" y="226812"/>
                    <a:pt x="18056" y="226812"/>
                  </a:cubicBezTo>
                  <a:lnTo>
                    <a:pt x="18208" y="226812"/>
                  </a:lnTo>
                  <a:lnTo>
                    <a:pt x="107975" y="226051"/>
                  </a:lnTo>
                  <a:cubicBezTo>
                    <a:pt x="120444" y="225950"/>
                    <a:pt x="132153" y="219158"/>
                    <a:pt x="138387" y="208513"/>
                  </a:cubicBezTo>
                  <a:lnTo>
                    <a:pt x="248075" y="27306"/>
                  </a:lnTo>
                  <a:cubicBezTo>
                    <a:pt x="250254" y="23708"/>
                    <a:pt x="249089" y="19044"/>
                    <a:pt x="245490" y="16865"/>
                  </a:cubicBezTo>
                  <a:close/>
                  <a:moveTo>
                    <a:pt x="85064" y="210997"/>
                  </a:moveTo>
                  <a:lnTo>
                    <a:pt x="48620" y="211301"/>
                  </a:lnTo>
                  <a:lnTo>
                    <a:pt x="53030" y="187022"/>
                  </a:lnTo>
                  <a:lnTo>
                    <a:pt x="83189" y="187985"/>
                  </a:lnTo>
                  <a:lnTo>
                    <a:pt x="85014" y="211048"/>
                  </a:lnTo>
                  <a:close/>
                  <a:moveTo>
                    <a:pt x="18106" y="211555"/>
                  </a:moveTo>
                  <a:lnTo>
                    <a:pt x="18106" y="211555"/>
                  </a:lnTo>
                  <a:cubicBezTo>
                    <a:pt x="16890" y="211555"/>
                    <a:pt x="16180" y="210845"/>
                    <a:pt x="15876" y="210440"/>
                  </a:cubicBezTo>
                  <a:cubicBezTo>
                    <a:pt x="15572" y="210034"/>
                    <a:pt x="15065" y="209122"/>
                    <a:pt x="15471" y="207956"/>
                  </a:cubicBezTo>
                  <a:lnTo>
                    <a:pt x="21553" y="188086"/>
                  </a:lnTo>
                  <a:cubicBezTo>
                    <a:pt x="21908" y="186870"/>
                    <a:pt x="23124" y="186059"/>
                    <a:pt x="24341" y="186109"/>
                  </a:cubicBezTo>
                  <a:lnTo>
                    <a:pt x="37773" y="186515"/>
                  </a:lnTo>
                  <a:lnTo>
                    <a:pt x="33262" y="211403"/>
                  </a:lnTo>
                  <a:lnTo>
                    <a:pt x="18157" y="211504"/>
                  </a:lnTo>
                  <a:close/>
                </a:path>
              </a:pathLst>
            </a:custGeom>
            <a:solidFill>
              <a:schemeClr val="bg1"/>
            </a:solidFill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077" name="Frihandsfigur: Form 1076">
              <a:extLst>
                <a:ext uri="{FF2B5EF4-FFF2-40B4-BE49-F238E27FC236}">
                  <a16:creationId xmlns:a16="http://schemas.microsoft.com/office/drawing/2014/main" id="{C77F06DE-E428-DE7E-01B3-E2514C8DEC4F}"/>
                </a:ext>
              </a:extLst>
            </p:cNvPr>
            <p:cNvSpPr/>
            <p:nvPr/>
          </p:nvSpPr>
          <p:spPr>
            <a:xfrm>
              <a:off x="10152712" y="2616758"/>
              <a:ext cx="533684" cy="533684"/>
            </a:xfrm>
            <a:custGeom>
              <a:avLst/>
              <a:gdLst>
                <a:gd name="connsiteX0" fmla="*/ 190483 w 380966"/>
                <a:gd name="connsiteY0" fmla="*/ 0 h 380966"/>
                <a:gd name="connsiteX1" fmla="*/ 0 w 380966"/>
                <a:gd name="connsiteY1" fmla="*/ 190483 h 380966"/>
                <a:gd name="connsiteX2" fmla="*/ 190483 w 380966"/>
                <a:gd name="connsiteY2" fmla="*/ 380966 h 380966"/>
                <a:gd name="connsiteX3" fmla="*/ 380966 w 380966"/>
                <a:gd name="connsiteY3" fmla="*/ 190483 h 380966"/>
                <a:gd name="connsiteX4" fmla="*/ 190483 w 380966"/>
                <a:gd name="connsiteY4" fmla="*/ 0 h 380966"/>
                <a:gd name="connsiteX5" fmla="*/ 365760 w 380966"/>
                <a:gd name="connsiteY5" fmla="*/ 190483 h 380966"/>
                <a:gd name="connsiteX6" fmla="*/ 319787 w 380966"/>
                <a:gd name="connsiteY6" fmla="*/ 308635 h 380966"/>
                <a:gd name="connsiteX7" fmla="*/ 72280 w 380966"/>
                <a:gd name="connsiteY7" fmla="*/ 61129 h 380966"/>
                <a:gd name="connsiteX8" fmla="*/ 190432 w 380966"/>
                <a:gd name="connsiteY8" fmla="*/ 15155 h 380966"/>
                <a:gd name="connsiteX9" fmla="*/ 365709 w 380966"/>
                <a:gd name="connsiteY9" fmla="*/ 190432 h 380966"/>
                <a:gd name="connsiteX10" fmla="*/ 15206 w 380966"/>
                <a:gd name="connsiteY10" fmla="*/ 190483 h 380966"/>
                <a:gd name="connsiteX11" fmla="*/ 61585 w 380966"/>
                <a:gd name="connsiteY11" fmla="*/ 71875 h 380966"/>
                <a:gd name="connsiteX12" fmla="*/ 309142 w 380966"/>
                <a:gd name="connsiteY12" fmla="*/ 319432 h 380966"/>
                <a:gd name="connsiteX13" fmla="*/ 190534 w 380966"/>
                <a:gd name="connsiteY13" fmla="*/ 365811 h 380966"/>
                <a:gd name="connsiteX14" fmla="*/ 15257 w 380966"/>
                <a:gd name="connsiteY14" fmla="*/ 190534 h 38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80966" h="380966">
                  <a:moveTo>
                    <a:pt x="190483" y="0"/>
                  </a:moveTo>
                  <a:cubicBezTo>
                    <a:pt x="85459" y="0"/>
                    <a:pt x="0" y="85459"/>
                    <a:pt x="0" y="190483"/>
                  </a:cubicBezTo>
                  <a:cubicBezTo>
                    <a:pt x="0" y="295508"/>
                    <a:pt x="85459" y="380966"/>
                    <a:pt x="190483" y="380966"/>
                  </a:cubicBezTo>
                  <a:cubicBezTo>
                    <a:pt x="295507" y="380966"/>
                    <a:pt x="380966" y="295508"/>
                    <a:pt x="380966" y="190483"/>
                  </a:cubicBezTo>
                  <a:cubicBezTo>
                    <a:pt x="380966" y="85459"/>
                    <a:pt x="295507" y="0"/>
                    <a:pt x="190483" y="0"/>
                  </a:cubicBezTo>
                  <a:close/>
                  <a:moveTo>
                    <a:pt x="365760" y="190483"/>
                  </a:moveTo>
                  <a:cubicBezTo>
                    <a:pt x="365760" y="236000"/>
                    <a:pt x="348324" y="277463"/>
                    <a:pt x="319787" y="308635"/>
                  </a:cubicBezTo>
                  <a:lnTo>
                    <a:pt x="72280" y="61129"/>
                  </a:lnTo>
                  <a:cubicBezTo>
                    <a:pt x="103453" y="32592"/>
                    <a:pt x="144966" y="15155"/>
                    <a:pt x="190432" y="15155"/>
                  </a:cubicBezTo>
                  <a:cubicBezTo>
                    <a:pt x="287093" y="15155"/>
                    <a:pt x="365709" y="93772"/>
                    <a:pt x="365709" y="190432"/>
                  </a:cubicBezTo>
                  <a:close/>
                  <a:moveTo>
                    <a:pt x="15206" y="190483"/>
                  </a:moveTo>
                  <a:cubicBezTo>
                    <a:pt x="15206" y="144763"/>
                    <a:pt x="32795" y="103098"/>
                    <a:pt x="61585" y="71875"/>
                  </a:cubicBezTo>
                  <a:lnTo>
                    <a:pt x="309142" y="319432"/>
                  </a:lnTo>
                  <a:cubicBezTo>
                    <a:pt x="277919" y="348171"/>
                    <a:pt x="236254" y="365811"/>
                    <a:pt x="190534" y="365811"/>
                  </a:cubicBezTo>
                  <a:cubicBezTo>
                    <a:pt x="93873" y="365811"/>
                    <a:pt x="15257" y="287195"/>
                    <a:pt x="15257" y="190534"/>
                  </a:cubicBezTo>
                  <a:close/>
                </a:path>
              </a:pathLst>
            </a:custGeom>
            <a:solidFill>
              <a:srgbClr val="D24723"/>
            </a:solidFill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  <p:grpSp>
        <p:nvGrpSpPr>
          <p:cNvPr id="25" name="Grupp 24">
            <a:extLst>
              <a:ext uri="{FF2B5EF4-FFF2-40B4-BE49-F238E27FC236}">
                <a16:creationId xmlns:a16="http://schemas.microsoft.com/office/drawing/2014/main" id="{9D48B166-47D0-5AA4-5E56-5C1D47D3DFB6}"/>
              </a:ext>
            </a:extLst>
          </p:cNvPr>
          <p:cNvGrpSpPr/>
          <p:nvPr/>
        </p:nvGrpSpPr>
        <p:grpSpPr>
          <a:xfrm>
            <a:off x="401529" y="3734673"/>
            <a:ext cx="533684" cy="533684"/>
            <a:chOff x="2547529" y="4225298"/>
            <a:chExt cx="380966" cy="380966"/>
          </a:xfrm>
          <a:solidFill>
            <a:schemeClr val="bg1"/>
          </a:solidFill>
        </p:grpSpPr>
        <p:grpSp>
          <p:nvGrpSpPr>
            <p:cNvPr id="1078" name="Bild 3">
              <a:extLst>
                <a:ext uri="{FF2B5EF4-FFF2-40B4-BE49-F238E27FC236}">
                  <a16:creationId xmlns:a16="http://schemas.microsoft.com/office/drawing/2014/main" id="{639C950E-E1C8-7017-2F36-313F2D125E95}"/>
                </a:ext>
              </a:extLst>
            </p:cNvPr>
            <p:cNvGrpSpPr/>
            <p:nvPr/>
          </p:nvGrpSpPr>
          <p:grpSpPr>
            <a:xfrm>
              <a:off x="2645398" y="4282271"/>
              <a:ext cx="226941" cy="270011"/>
              <a:chOff x="2505698" y="7996018"/>
              <a:chExt cx="226941" cy="270011"/>
            </a:xfrm>
            <a:grpFill/>
          </p:grpSpPr>
          <p:sp>
            <p:nvSpPr>
              <p:cNvPr id="1079" name="Frihandsfigur: Form 1078">
                <a:extLst>
                  <a:ext uri="{FF2B5EF4-FFF2-40B4-BE49-F238E27FC236}">
                    <a16:creationId xmlns:a16="http://schemas.microsoft.com/office/drawing/2014/main" id="{12F427C3-E316-8BCD-76C5-2F454A5FF107}"/>
                  </a:ext>
                </a:extLst>
              </p:cNvPr>
              <p:cNvSpPr/>
              <p:nvPr/>
            </p:nvSpPr>
            <p:spPr>
              <a:xfrm>
                <a:off x="2550248" y="8085874"/>
                <a:ext cx="83558" cy="83545"/>
              </a:xfrm>
              <a:custGeom>
                <a:avLst/>
                <a:gdLst>
                  <a:gd name="connsiteX0" fmla="*/ 36406 w 83558"/>
                  <a:gd name="connsiteY0" fmla="*/ 2243 h 83545"/>
                  <a:gd name="connsiteX1" fmla="*/ 2243 w 83558"/>
                  <a:gd name="connsiteY1" fmla="*/ 36406 h 83545"/>
                  <a:gd name="connsiteX2" fmla="*/ 2243 w 83558"/>
                  <a:gd name="connsiteY2" fmla="*/ 47152 h 83545"/>
                  <a:gd name="connsiteX3" fmla="*/ 36406 w 83558"/>
                  <a:gd name="connsiteY3" fmla="*/ 81315 h 83545"/>
                  <a:gd name="connsiteX4" fmla="*/ 41779 w 83558"/>
                  <a:gd name="connsiteY4" fmla="*/ 83545 h 83545"/>
                  <a:gd name="connsiteX5" fmla="*/ 47152 w 83558"/>
                  <a:gd name="connsiteY5" fmla="*/ 81315 h 83545"/>
                  <a:gd name="connsiteX6" fmla="*/ 81315 w 83558"/>
                  <a:gd name="connsiteY6" fmla="*/ 47152 h 83545"/>
                  <a:gd name="connsiteX7" fmla="*/ 81315 w 83558"/>
                  <a:gd name="connsiteY7" fmla="*/ 36406 h 83545"/>
                  <a:gd name="connsiteX8" fmla="*/ 47152 w 83558"/>
                  <a:gd name="connsiteY8" fmla="*/ 2243 h 83545"/>
                  <a:gd name="connsiteX9" fmla="*/ 36406 w 83558"/>
                  <a:gd name="connsiteY9" fmla="*/ 2243 h 83545"/>
                  <a:gd name="connsiteX10" fmla="*/ 41779 w 83558"/>
                  <a:gd name="connsiteY10" fmla="*/ 65146 h 83545"/>
                  <a:gd name="connsiteX11" fmla="*/ 18412 w 83558"/>
                  <a:gd name="connsiteY11" fmla="*/ 41779 h 83545"/>
                  <a:gd name="connsiteX12" fmla="*/ 41779 w 83558"/>
                  <a:gd name="connsiteY12" fmla="*/ 18412 h 83545"/>
                  <a:gd name="connsiteX13" fmla="*/ 65146 w 83558"/>
                  <a:gd name="connsiteY13" fmla="*/ 41779 h 83545"/>
                  <a:gd name="connsiteX14" fmla="*/ 41779 w 83558"/>
                  <a:gd name="connsiteY14" fmla="*/ 65146 h 835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83558" h="83545">
                    <a:moveTo>
                      <a:pt x="36406" y="2243"/>
                    </a:moveTo>
                    <a:lnTo>
                      <a:pt x="2243" y="36406"/>
                    </a:lnTo>
                    <a:cubicBezTo>
                      <a:pt x="-748" y="39397"/>
                      <a:pt x="-748" y="44212"/>
                      <a:pt x="2243" y="47152"/>
                    </a:cubicBezTo>
                    <a:lnTo>
                      <a:pt x="36406" y="81315"/>
                    </a:lnTo>
                    <a:cubicBezTo>
                      <a:pt x="37876" y="82786"/>
                      <a:pt x="39853" y="83545"/>
                      <a:pt x="41779" y="83545"/>
                    </a:cubicBezTo>
                    <a:cubicBezTo>
                      <a:pt x="43705" y="83545"/>
                      <a:pt x="45682" y="82786"/>
                      <a:pt x="47152" y="81315"/>
                    </a:cubicBezTo>
                    <a:lnTo>
                      <a:pt x="81315" y="47152"/>
                    </a:lnTo>
                    <a:cubicBezTo>
                      <a:pt x="84306" y="44162"/>
                      <a:pt x="84306" y="39346"/>
                      <a:pt x="81315" y="36406"/>
                    </a:cubicBezTo>
                    <a:lnTo>
                      <a:pt x="47152" y="2243"/>
                    </a:lnTo>
                    <a:cubicBezTo>
                      <a:pt x="44161" y="-748"/>
                      <a:pt x="39346" y="-748"/>
                      <a:pt x="36406" y="2243"/>
                    </a:cubicBezTo>
                    <a:close/>
                    <a:moveTo>
                      <a:pt x="41779" y="65146"/>
                    </a:moveTo>
                    <a:lnTo>
                      <a:pt x="18412" y="41779"/>
                    </a:lnTo>
                    <a:lnTo>
                      <a:pt x="41779" y="18412"/>
                    </a:lnTo>
                    <a:lnTo>
                      <a:pt x="65146" y="41779"/>
                    </a:lnTo>
                    <a:lnTo>
                      <a:pt x="41779" y="65146"/>
                    </a:lnTo>
                    <a:close/>
                  </a:path>
                </a:pathLst>
              </a:custGeom>
              <a:grpFill/>
              <a:ln w="50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1080" name="Frihandsfigur: Form 1079">
                <a:extLst>
                  <a:ext uri="{FF2B5EF4-FFF2-40B4-BE49-F238E27FC236}">
                    <a16:creationId xmlns:a16="http://schemas.microsoft.com/office/drawing/2014/main" id="{9690BA6B-A8DF-D027-2102-13850B3DFA43}"/>
                  </a:ext>
                </a:extLst>
              </p:cNvPr>
              <p:cNvSpPr/>
              <p:nvPr/>
            </p:nvSpPr>
            <p:spPr>
              <a:xfrm>
                <a:off x="2505698" y="7996018"/>
                <a:ext cx="226941" cy="270011"/>
              </a:xfrm>
              <a:custGeom>
                <a:avLst/>
                <a:gdLst>
                  <a:gd name="connsiteX0" fmla="*/ 226175 w 226941"/>
                  <a:gd name="connsiteY0" fmla="*/ 73446 h 270011"/>
                  <a:gd name="connsiteX1" fmla="*/ 211983 w 226941"/>
                  <a:gd name="connsiteY1" fmla="*/ 48913 h 270011"/>
                  <a:gd name="connsiteX2" fmla="*/ 170166 w 226941"/>
                  <a:gd name="connsiteY2" fmla="*/ 39080 h 270011"/>
                  <a:gd name="connsiteX3" fmla="*/ 110811 w 226941"/>
                  <a:gd name="connsiteY3" fmla="*/ 13483 h 270011"/>
                  <a:gd name="connsiteX4" fmla="*/ 96365 w 226941"/>
                  <a:gd name="connsiteY4" fmla="*/ 0 h 270011"/>
                  <a:gd name="connsiteX5" fmla="*/ 76445 w 226941"/>
                  <a:gd name="connsiteY5" fmla="*/ 0 h 270011"/>
                  <a:gd name="connsiteX6" fmla="*/ 61897 w 226941"/>
                  <a:gd name="connsiteY6" fmla="*/ 14547 h 270011"/>
                  <a:gd name="connsiteX7" fmla="*/ 61897 w 226941"/>
                  <a:gd name="connsiteY7" fmla="*/ 41919 h 270011"/>
                  <a:gd name="connsiteX8" fmla="*/ 41420 w 226941"/>
                  <a:gd name="connsiteY8" fmla="*/ 41919 h 270011"/>
                  <a:gd name="connsiteX9" fmla="*/ 33969 w 226941"/>
                  <a:gd name="connsiteY9" fmla="*/ 47950 h 270011"/>
                  <a:gd name="connsiteX10" fmla="*/ 160 w 226941"/>
                  <a:gd name="connsiteY10" fmla="*/ 209085 h 270011"/>
                  <a:gd name="connsiteX11" fmla="*/ 2086 w 226941"/>
                  <a:gd name="connsiteY11" fmla="*/ 215877 h 270011"/>
                  <a:gd name="connsiteX12" fmla="*/ 50898 w 226941"/>
                  <a:gd name="connsiteY12" fmla="*/ 267630 h 270011"/>
                  <a:gd name="connsiteX13" fmla="*/ 56423 w 226941"/>
                  <a:gd name="connsiteY13" fmla="*/ 270012 h 270011"/>
                  <a:gd name="connsiteX14" fmla="*/ 116538 w 226941"/>
                  <a:gd name="connsiteY14" fmla="*/ 270012 h 270011"/>
                  <a:gd name="connsiteX15" fmla="*/ 122215 w 226941"/>
                  <a:gd name="connsiteY15" fmla="*/ 267477 h 270011"/>
                  <a:gd name="connsiteX16" fmla="*/ 168392 w 226941"/>
                  <a:gd name="connsiteY16" fmla="*/ 215726 h 270011"/>
                  <a:gd name="connsiteX17" fmla="*/ 170166 w 226941"/>
                  <a:gd name="connsiteY17" fmla="*/ 209238 h 270011"/>
                  <a:gd name="connsiteX18" fmla="*/ 138942 w 226941"/>
                  <a:gd name="connsiteY18" fmla="*/ 48102 h 270011"/>
                  <a:gd name="connsiteX19" fmla="*/ 131491 w 226941"/>
                  <a:gd name="connsiteY19" fmla="*/ 41969 h 270011"/>
                  <a:gd name="connsiteX20" fmla="*/ 111014 w 226941"/>
                  <a:gd name="connsiteY20" fmla="*/ 41969 h 270011"/>
                  <a:gd name="connsiteX21" fmla="*/ 111014 w 226941"/>
                  <a:gd name="connsiteY21" fmla="*/ 28740 h 270011"/>
                  <a:gd name="connsiteX22" fmla="*/ 158862 w 226941"/>
                  <a:gd name="connsiteY22" fmla="*/ 49217 h 270011"/>
                  <a:gd name="connsiteX23" fmla="*/ 155618 w 226941"/>
                  <a:gd name="connsiteY23" fmla="*/ 70202 h 270011"/>
                  <a:gd name="connsiteX24" fmla="*/ 169811 w 226941"/>
                  <a:gd name="connsiteY24" fmla="*/ 94735 h 270011"/>
                  <a:gd name="connsiteX25" fmla="*/ 199362 w 226941"/>
                  <a:gd name="connsiteY25" fmla="*/ 107102 h 270011"/>
                  <a:gd name="connsiteX26" fmla="*/ 219991 w 226941"/>
                  <a:gd name="connsiteY26" fmla="*/ 98688 h 270011"/>
                  <a:gd name="connsiteX27" fmla="*/ 226327 w 226941"/>
                  <a:gd name="connsiteY27" fmla="*/ 73547 h 270011"/>
                  <a:gd name="connsiteX28" fmla="*/ 77053 w 226941"/>
                  <a:gd name="connsiteY28" fmla="*/ 15155 h 270011"/>
                  <a:gd name="connsiteX29" fmla="*/ 95706 w 226941"/>
                  <a:gd name="connsiteY29" fmla="*/ 15155 h 270011"/>
                  <a:gd name="connsiteX30" fmla="*/ 95706 w 226941"/>
                  <a:gd name="connsiteY30" fmla="*/ 41919 h 270011"/>
                  <a:gd name="connsiteX31" fmla="*/ 77053 w 226941"/>
                  <a:gd name="connsiteY31" fmla="*/ 41919 h 270011"/>
                  <a:gd name="connsiteX32" fmla="*/ 77053 w 226941"/>
                  <a:gd name="connsiteY32" fmla="*/ 15155 h 270011"/>
                  <a:gd name="connsiteX33" fmla="*/ 154402 w 226941"/>
                  <a:gd name="connsiteY33" fmla="*/ 208376 h 270011"/>
                  <a:gd name="connsiteX34" fmla="*/ 112990 w 226941"/>
                  <a:gd name="connsiteY34" fmla="*/ 254805 h 270011"/>
                  <a:gd name="connsiteX35" fmla="*/ 59566 w 226941"/>
                  <a:gd name="connsiteY35" fmla="*/ 254805 h 270011"/>
                  <a:gd name="connsiteX36" fmla="*/ 15721 w 226941"/>
                  <a:gd name="connsiteY36" fmla="*/ 208325 h 270011"/>
                  <a:gd name="connsiteX37" fmla="*/ 47452 w 226941"/>
                  <a:gd name="connsiteY37" fmla="*/ 57125 h 270011"/>
                  <a:gd name="connsiteX38" fmla="*/ 75735 w 226941"/>
                  <a:gd name="connsiteY38" fmla="*/ 57125 h 270011"/>
                  <a:gd name="connsiteX39" fmla="*/ 76039 w 226941"/>
                  <a:gd name="connsiteY39" fmla="*/ 57125 h 270011"/>
                  <a:gd name="connsiteX40" fmla="*/ 76343 w 226941"/>
                  <a:gd name="connsiteY40" fmla="*/ 57125 h 270011"/>
                  <a:gd name="connsiteX41" fmla="*/ 96263 w 226941"/>
                  <a:gd name="connsiteY41" fmla="*/ 57125 h 270011"/>
                  <a:gd name="connsiteX42" fmla="*/ 96568 w 226941"/>
                  <a:gd name="connsiteY42" fmla="*/ 57125 h 270011"/>
                  <a:gd name="connsiteX43" fmla="*/ 96872 w 226941"/>
                  <a:gd name="connsiteY43" fmla="*/ 57125 h 270011"/>
                  <a:gd name="connsiteX44" fmla="*/ 125054 w 226941"/>
                  <a:gd name="connsiteY44" fmla="*/ 57125 h 270011"/>
                  <a:gd name="connsiteX45" fmla="*/ 154351 w 226941"/>
                  <a:gd name="connsiteY45" fmla="*/ 208376 h 270011"/>
                  <a:gd name="connsiteX46" fmla="*/ 208688 w 226941"/>
                  <a:gd name="connsiteY46" fmla="*/ 88247 h 270011"/>
                  <a:gd name="connsiteX47" fmla="*/ 179999 w 226941"/>
                  <a:gd name="connsiteY47" fmla="*/ 83431 h 270011"/>
                  <a:gd name="connsiteX48" fmla="*/ 170419 w 226941"/>
                  <a:gd name="connsiteY48" fmla="*/ 67211 h 270011"/>
                  <a:gd name="connsiteX49" fmla="*/ 172953 w 226941"/>
                  <a:gd name="connsiteY49" fmla="*/ 55249 h 270011"/>
                  <a:gd name="connsiteX50" fmla="*/ 182432 w 226941"/>
                  <a:gd name="connsiteY50" fmla="*/ 51600 h 270011"/>
                  <a:gd name="connsiteX51" fmla="*/ 201643 w 226941"/>
                  <a:gd name="connsiteY51" fmla="*/ 60014 h 270011"/>
                  <a:gd name="connsiteX52" fmla="*/ 211222 w 226941"/>
                  <a:gd name="connsiteY52" fmla="*/ 76234 h 270011"/>
                  <a:gd name="connsiteX53" fmla="*/ 208688 w 226941"/>
                  <a:gd name="connsiteY53" fmla="*/ 88196 h 2700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</a:cxnLst>
                <a:rect l="l" t="t" r="r" b="b"/>
                <a:pathLst>
                  <a:path w="226941" h="270011">
                    <a:moveTo>
                      <a:pt x="226175" y="73446"/>
                    </a:moveTo>
                    <a:cubicBezTo>
                      <a:pt x="224452" y="64525"/>
                      <a:pt x="219434" y="55807"/>
                      <a:pt x="211983" y="48913"/>
                    </a:cubicBezTo>
                    <a:cubicBezTo>
                      <a:pt x="199260" y="37103"/>
                      <a:pt x="182381" y="33656"/>
                      <a:pt x="170166" y="39080"/>
                    </a:cubicBezTo>
                    <a:cubicBezTo>
                      <a:pt x="154453" y="23418"/>
                      <a:pt x="133772" y="14497"/>
                      <a:pt x="110811" y="13483"/>
                    </a:cubicBezTo>
                    <a:cubicBezTo>
                      <a:pt x="110253" y="5931"/>
                      <a:pt x="104019" y="0"/>
                      <a:pt x="96365" y="0"/>
                    </a:cubicBezTo>
                    <a:lnTo>
                      <a:pt x="76445" y="0"/>
                    </a:lnTo>
                    <a:cubicBezTo>
                      <a:pt x="68436" y="0"/>
                      <a:pt x="61897" y="6539"/>
                      <a:pt x="61897" y="14547"/>
                    </a:cubicBezTo>
                    <a:lnTo>
                      <a:pt x="61897" y="41919"/>
                    </a:lnTo>
                    <a:lnTo>
                      <a:pt x="41420" y="41919"/>
                    </a:lnTo>
                    <a:cubicBezTo>
                      <a:pt x="37821" y="41919"/>
                      <a:pt x="34729" y="44453"/>
                      <a:pt x="33969" y="47950"/>
                    </a:cubicBezTo>
                    <a:lnTo>
                      <a:pt x="160" y="209085"/>
                    </a:lnTo>
                    <a:cubicBezTo>
                      <a:pt x="-347" y="211518"/>
                      <a:pt x="363" y="214053"/>
                      <a:pt x="2086" y="215877"/>
                    </a:cubicBezTo>
                    <a:lnTo>
                      <a:pt x="50898" y="267630"/>
                    </a:lnTo>
                    <a:cubicBezTo>
                      <a:pt x="52318" y="269150"/>
                      <a:pt x="54345" y="270012"/>
                      <a:pt x="56423" y="270012"/>
                    </a:cubicBezTo>
                    <a:lnTo>
                      <a:pt x="116538" y="270012"/>
                    </a:lnTo>
                    <a:cubicBezTo>
                      <a:pt x="118718" y="270012"/>
                      <a:pt x="120746" y="269099"/>
                      <a:pt x="122215" y="267477"/>
                    </a:cubicBezTo>
                    <a:lnTo>
                      <a:pt x="168392" y="215726"/>
                    </a:lnTo>
                    <a:cubicBezTo>
                      <a:pt x="169963" y="213951"/>
                      <a:pt x="170622" y="211569"/>
                      <a:pt x="170166" y="209238"/>
                    </a:cubicBezTo>
                    <a:lnTo>
                      <a:pt x="138942" y="48102"/>
                    </a:lnTo>
                    <a:cubicBezTo>
                      <a:pt x="138233" y="44504"/>
                      <a:pt x="135141" y="41969"/>
                      <a:pt x="131491" y="41969"/>
                    </a:cubicBezTo>
                    <a:lnTo>
                      <a:pt x="111014" y="41969"/>
                    </a:lnTo>
                    <a:lnTo>
                      <a:pt x="111014" y="28740"/>
                    </a:lnTo>
                    <a:cubicBezTo>
                      <a:pt x="129464" y="29804"/>
                      <a:pt x="146140" y="36901"/>
                      <a:pt x="158862" y="49217"/>
                    </a:cubicBezTo>
                    <a:cubicBezTo>
                      <a:pt x="155365" y="55097"/>
                      <a:pt x="154149" y="62497"/>
                      <a:pt x="155618" y="70202"/>
                    </a:cubicBezTo>
                    <a:cubicBezTo>
                      <a:pt x="157342" y="79123"/>
                      <a:pt x="162360" y="87841"/>
                      <a:pt x="169811" y="94735"/>
                    </a:cubicBezTo>
                    <a:cubicBezTo>
                      <a:pt x="178630" y="102896"/>
                      <a:pt x="189478" y="107102"/>
                      <a:pt x="199362" y="107102"/>
                    </a:cubicBezTo>
                    <a:cubicBezTo>
                      <a:pt x="207370" y="107102"/>
                      <a:pt x="214771" y="104365"/>
                      <a:pt x="219991" y="98688"/>
                    </a:cubicBezTo>
                    <a:cubicBezTo>
                      <a:pt x="225871" y="92352"/>
                      <a:pt x="228152" y="83178"/>
                      <a:pt x="226327" y="73547"/>
                    </a:cubicBezTo>
                    <a:close/>
                    <a:moveTo>
                      <a:pt x="77053" y="15155"/>
                    </a:moveTo>
                    <a:lnTo>
                      <a:pt x="95706" y="15155"/>
                    </a:lnTo>
                    <a:lnTo>
                      <a:pt x="95706" y="41919"/>
                    </a:lnTo>
                    <a:lnTo>
                      <a:pt x="77053" y="41919"/>
                    </a:lnTo>
                    <a:lnTo>
                      <a:pt x="77053" y="15155"/>
                    </a:lnTo>
                    <a:close/>
                    <a:moveTo>
                      <a:pt x="154402" y="208376"/>
                    </a:moveTo>
                    <a:lnTo>
                      <a:pt x="112990" y="254805"/>
                    </a:lnTo>
                    <a:lnTo>
                      <a:pt x="59566" y="254805"/>
                    </a:lnTo>
                    <a:lnTo>
                      <a:pt x="15721" y="208325"/>
                    </a:lnTo>
                    <a:lnTo>
                      <a:pt x="47452" y="57125"/>
                    </a:lnTo>
                    <a:lnTo>
                      <a:pt x="75735" y="57125"/>
                    </a:lnTo>
                    <a:cubicBezTo>
                      <a:pt x="75735" y="57125"/>
                      <a:pt x="75938" y="57125"/>
                      <a:pt x="76039" y="57125"/>
                    </a:cubicBezTo>
                    <a:cubicBezTo>
                      <a:pt x="76141" y="57125"/>
                      <a:pt x="76242" y="57125"/>
                      <a:pt x="76343" y="57125"/>
                    </a:cubicBezTo>
                    <a:lnTo>
                      <a:pt x="96263" y="57125"/>
                    </a:lnTo>
                    <a:cubicBezTo>
                      <a:pt x="96263" y="57125"/>
                      <a:pt x="96466" y="57125"/>
                      <a:pt x="96568" y="57125"/>
                    </a:cubicBezTo>
                    <a:cubicBezTo>
                      <a:pt x="96669" y="57125"/>
                      <a:pt x="96770" y="57125"/>
                      <a:pt x="96872" y="57125"/>
                    </a:cubicBezTo>
                    <a:lnTo>
                      <a:pt x="125054" y="57125"/>
                    </a:lnTo>
                    <a:lnTo>
                      <a:pt x="154351" y="208376"/>
                    </a:lnTo>
                    <a:close/>
                    <a:moveTo>
                      <a:pt x="208688" y="88247"/>
                    </a:moveTo>
                    <a:cubicBezTo>
                      <a:pt x="202808" y="94583"/>
                      <a:pt x="189680" y="92403"/>
                      <a:pt x="179999" y="83431"/>
                    </a:cubicBezTo>
                    <a:cubicBezTo>
                      <a:pt x="174981" y="78819"/>
                      <a:pt x="171484" y="72888"/>
                      <a:pt x="170419" y="67211"/>
                    </a:cubicBezTo>
                    <a:cubicBezTo>
                      <a:pt x="169862" y="64373"/>
                      <a:pt x="169456" y="59000"/>
                      <a:pt x="172953" y="55249"/>
                    </a:cubicBezTo>
                    <a:cubicBezTo>
                      <a:pt x="175234" y="52766"/>
                      <a:pt x="178580" y="51600"/>
                      <a:pt x="182432" y="51600"/>
                    </a:cubicBezTo>
                    <a:cubicBezTo>
                      <a:pt x="188464" y="51600"/>
                      <a:pt x="195712" y="54540"/>
                      <a:pt x="201643" y="60014"/>
                    </a:cubicBezTo>
                    <a:cubicBezTo>
                      <a:pt x="206661" y="64626"/>
                      <a:pt x="210158" y="70557"/>
                      <a:pt x="211222" y="76234"/>
                    </a:cubicBezTo>
                    <a:cubicBezTo>
                      <a:pt x="211780" y="79072"/>
                      <a:pt x="212185" y="84445"/>
                      <a:pt x="208688" y="88196"/>
                    </a:cubicBezTo>
                    <a:close/>
                  </a:path>
                </a:pathLst>
              </a:custGeom>
              <a:grpFill/>
              <a:ln w="50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  <p:sp>
          <p:nvSpPr>
            <p:cNvPr id="1081" name="Frihandsfigur: Form 1080">
              <a:extLst>
                <a:ext uri="{FF2B5EF4-FFF2-40B4-BE49-F238E27FC236}">
                  <a16:creationId xmlns:a16="http://schemas.microsoft.com/office/drawing/2014/main" id="{B0FB336B-98C7-61F1-1CA8-31A096584340}"/>
                </a:ext>
              </a:extLst>
            </p:cNvPr>
            <p:cNvSpPr/>
            <p:nvPr/>
          </p:nvSpPr>
          <p:spPr>
            <a:xfrm>
              <a:off x="2547529" y="4225298"/>
              <a:ext cx="380966" cy="380966"/>
            </a:xfrm>
            <a:custGeom>
              <a:avLst/>
              <a:gdLst>
                <a:gd name="connsiteX0" fmla="*/ 190483 w 380966"/>
                <a:gd name="connsiteY0" fmla="*/ 0 h 380966"/>
                <a:gd name="connsiteX1" fmla="*/ 0 w 380966"/>
                <a:gd name="connsiteY1" fmla="*/ 190483 h 380966"/>
                <a:gd name="connsiteX2" fmla="*/ 190483 w 380966"/>
                <a:gd name="connsiteY2" fmla="*/ 380966 h 380966"/>
                <a:gd name="connsiteX3" fmla="*/ 380966 w 380966"/>
                <a:gd name="connsiteY3" fmla="*/ 190483 h 380966"/>
                <a:gd name="connsiteX4" fmla="*/ 190483 w 380966"/>
                <a:gd name="connsiteY4" fmla="*/ 0 h 380966"/>
                <a:gd name="connsiteX5" fmla="*/ 365760 w 380966"/>
                <a:gd name="connsiteY5" fmla="*/ 190483 h 380966"/>
                <a:gd name="connsiteX6" fmla="*/ 319787 w 380966"/>
                <a:gd name="connsiteY6" fmla="*/ 308635 h 380966"/>
                <a:gd name="connsiteX7" fmla="*/ 72280 w 380966"/>
                <a:gd name="connsiteY7" fmla="*/ 61129 h 380966"/>
                <a:gd name="connsiteX8" fmla="*/ 190432 w 380966"/>
                <a:gd name="connsiteY8" fmla="*/ 15155 h 380966"/>
                <a:gd name="connsiteX9" fmla="*/ 365709 w 380966"/>
                <a:gd name="connsiteY9" fmla="*/ 190432 h 380966"/>
                <a:gd name="connsiteX10" fmla="*/ 15206 w 380966"/>
                <a:gd name="connsiteY10" fmla="*/ 190483 h 380966"/>
                <a:gd name="connsiteX11" fmla="*/ 61585 w 380966"/>
                <a:gd name="connsiteY11" fmla="*/ 71875 h 380966"/>
                <a:gd name="connsiteX12" fmla="*/ 309142 w 380966"/>
                <a:gd name="connsiteY12" fmla="*/ 319432 h 380966"/>
                <a:gd name="connsiteX13" fmla="*/ 190534 w 380966"/>
                <a:gd name="connsiteY13" fmla="*/ 365811 h 380966"/>
                <a:gd name="connsiteX14" fmla="*/ 15257 w 380966"/>
                <a:gd name="connsiteY14" fmla="*/ 190534 h 38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80966" h="380966">
                  <a:moveTo>
                    <a:pt x="190483" y="0"/>
                  </a:moveTo>
                  <a:cubicBezTo>
                    <a:pt x="85459" y="0"/>
                    <a:pt x="0" y="85459"/>
                    <a:pt x="0" y="190483"/>
                  </a:cubicBezTo>
                  <a:cubicBezTo>
                    <a:pt x="0" y="295508"/>
                    <a:pt x="85459" y="380966"/>
                    <a:pt x="190483" y="380966"/>
                  </a:cubicBezTo>
                  <a:cubicBezTo>
                    <a:pt x="295507" y="380966"/>
                    <a:pt x="380966" y="295508"/>
                    <a:pt x="380966" y="190483"/>
                  </a:cubicBezTo>
                  <a:cubicBezTo>
                    <a:pt x="380966" y="85459"/>
                    <a:pt x="295507" y="0"/>
                    <a:pt x="190483" y="0"/>
                  </a:cubicBezTo>
                  <a:close/>
                  <a:moveTo>
                    <a:pt x="365760" y="190483"/>
                  </a:moveTo>
                  <a:cubicBezTo>
                    <a:pt x="365760" y="236000"/>
                    <a:pt x="348324" y="277463"/>
                    <a:pt x="319787" y="308635"/>
                  </a:cubicBezTo>
                  <a:lnTo>
                    <a:pt x="72280" y="61129"/>
                  </a:lnTo>
                  <a:cubicBezTo>
                    <a:pt x="103453" y="32592"/>
                    <a:pt x="144966" y="15155"/>
                    <a:pt x="190432" y="15155"/>
                  </a:cubicBezTo>
                  <a:cubicBezTo>
                    <a:pt x="287093" y="15155"/>
                    <a:pt x="365709" y="93772"/>
                    <a:pt x="365709" y="190432"/>
                  </a:cubicBezTo>
                  <a:close/>
                  <a:moveTo>
                    <a:pt x="15206" y="190483"/>
                  </a:moveTo>
                  <a:cubicBezTo>
                    <a:pt x="15206" y="144763"/>
                    <a:pt x="32795" y="103098"/>
                    <a:pt x="61585" y="71875"/>
                  </a:cubicBezTo>
                  <a:lnTo>
                    <a:pt x="309142" y="319432"/>
                  </a:lnTo>
                  <a:cubicBezTo>
                    <a:pt x="277919" y="348171"/>
                    <a:pt x="236254" y="365811"/>
                    <a:pt x="190534" y="365811"/>
                  </a:cubicBezTo>
                  <a:cubicBezTo>
                    <a:pt x="93873" y="365811"/>
                    <a:pt x="15257" y="287195"/>
                    <a:pt x="15257" y="190534"/>
                  </a:cubicBezTo>
                  <a:close/>
                </a:path>
              </a:pathLst>
            </a:custGeom>
            <a:grpFill/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  <p:grpSp>
        <p:nvGrpSpPr>
          <p:cNvPr id="1005" name="Grupp 1004">
            <a:extLst>
              <a:ext uri="{FF2B5EF4-FFF2-40B4-BE49-F238E27FC236}">
                <a16:creationId xmlns:a16="http://schemas.microsoft.com/office/drawing/2014/main" id="{4C210439-E317-F3E9-6CA2-6C2CFB121154}"/>
              </a:ext>
            </a:extLst>
          </p:cNvPr>
          <p:cNvGrpSpPr/>
          <p:nvPr/>
        </p:nvGrpSpPr>
        <p:grpSpPr>
          <a:xfrm>
            <a:off x="401529" y="4423194"/>
            <a:ext cx="533684" cy="533684"/>
            <a:chOff x="401529" y="4423194"/>
            <a:chExt cx="533684" cy="533684"/>
          </a:xfrm>
        </p:grpSpPr>
        <p:grpSp>
          <p:nvGrpSpPr>
            <p:cNvPr id="1082" name="Bild 3">
              <a:extLst>
                <a:ext uri="{FF2B5EF4-FFF2-40B4-BE49-F238E27FC236}">
                  <a16:creationId xmlns:a16="http://schemas.microsoft.com/office/drawing/2014/main" id="{DCE078E0-F64A-1DE2-0E1D-0825FD70CEDF}"/>
                </a:ext>
              </a:extLst>
            </p:cNvPr>
            <p:cNvGrpSpPr/>
            <p:nvPr/>
          </p:nvGrpSpPr>
          <p:grpSpPr>
            <a:xfrm>
              <a:off x="538631" y="4503006"/>
              <a:ext cx="317915" cy="378250"/>
              <a:chOff x="3093671" y="7996018"/>
              <a:chExt cx="226941" cy="270011"/>
            </a:xfrm>
            <a:solidFill>
              <a:schemeClr val="bg1"/>
            </a:solidFill>
          </p:grpSpPr>
          <p:sp>
            <p:nvSpPr>
              <p:cNvPr id="1083" name="Frihandsfigur: Form 1082">
                <a:extLst>
                  <a:ext uri="{FF2B5EF4-FFF2-40B4-BE49-F238E27FC236}">
                    <a16:creationId xmlns:a16="http://schemas.microsoft.com/office/drawing/2014/main" id="{8756F5A8-61DC-932B-C398-83FD9D5C2786}"/>
                  </a:ext>
                </a:extLst>
              </p:cNvPr>
              <p:cNvSpPr/>
              <p:nvPr/>
            </p:nvSpPr>
            <p:spPr>
              <a:xfrm>
                <a:off x="3138221" y="8085874"/>
                <a:ext cx="83558" cy="83545"/>
              </a:xfrm>
              <a:custGeom>
                <a:avLst/>
                <a:gdLst>
                  <a:gd name="connsiteX0" fmla="*/ 36406 w 83558"/>
                  <a:gd name="connsiteY0" fmla="*/ 2243 h 83545"/>
                  <a:gd name="connsiteX1" fmla="*/ 2243 w 83558"/>
                  <a:gd name="connsiteY1" fmla="*/ 36406 h 83545"/>
                  <a:gd name="connsiteX2" fmla="*/ 2243 w 83558"/>
                  <a:gd name="connsiteY2" fmla="*/ 47152 h 83545"/>
                  <a:gd name="connsiteX3" fmla="*/ 36406 w 83558"/>
                  <a:gd name="connsiteY3" fmla="*/ 81315 h 83545"/>
                  <a:gd name="connsiteX4" fmla="*/ 41779 w 83558"/>
                  <a:gd name="connsiteY4" fmla="*/ 83545 h 83545"/>
                  <a:gd name="connsiteX5" fmla="*/ 47152 w 83558"/>
                  <a:gd name="connsiteY5" fmla="*/ 81315 h 83545"/>
                  <a:gd name="connsiteX6" fmla="*/ 81315 w 83558"/>
                  <a:gd name="connsiteY6" fmla="*/ 47152 h 83545"/>
                  <a:gd name="connsiteX7" fmla="*/ 81315 w 83558"/>
                  <a:gd name="connsiteY7" fmla="*/ 36406 h 83545"/>
                  <a:gd name="connsiteX8" fmla="*/ 47152 w 83558"/>
                  <a:gd name="connsiteY8" fmla="*/ 2243 h 83545"/>
                  <a:gd name="connsiteX9" fmla="*/ 36406 w 83558"/>
                  <a:gd name="connsiteY9" fmla="*/ 2243 h 83545"/>
                  <a:gd name="connsiteX10" fmla="*/ 41779 w 83558"/>
                  <a:gd name="connsiteY10" fmla="*/ 65146 h 83545"/>
                  <a:gd name="connsiteX11" fmla="*/ 18412 w 83558"/>
                  <a:gd name="connsiteY11" fmla="*/ 41779 h 83545"/>
                  <a:gd name="connsiteX12" fmla="*/ 41779 w 83558"/>
                  <a:gd name="connsiteY12" fmla="*/ 18412 h 83545"/>
                  <a:gd name="connsiteX13" fmla="*/ 65146 w 83558"/>
                  <a:gd name="connsiteY13" fmla="*/ 41779 h 83545"/>
                  <a:gd name="connsiteX14" fmla="*/ 41779 w 83558"/>
                  <a:gd name="connsiteY14" fmla="*/ 65146 h 835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83558" h="83545">
                    <a:moveTo>
                      <a:pt x="36406" y="2243"/>
                    </a:moveTo>
                    <a:lnTo>
                      <a:pt x="2243" y="36406"/>
                    </a:lnTo>
                    <a:cubicBezTo>
                      <a:pt x="-748" y="39397"/>
                      <a:pt x="-748" y="44212"/>
                      <a:pt x="2243" y="47152"/>
                    </a:cubicBezTo>
                    <a:lnTo>
                      <a:pt x="36406" y="81315"/>
                    </a:lnTo>
                    <a:cubicBezTo>
                      <a:pt x="37876" y="82786"/>
                      <a:pt x="39853" y="83545"/>
                      <a:pt x="41779" y="83545"/>
                    </a:cubicBezTo>
                    <a:cubicBezTo>
                      <a:pt x="43705" y="83545"/>
                      <a:pt x="45682" y="82786"/>
                      <a:pt x="47152" y="81315"/>
                    </a:cubicBezTo>
                    <a:lnTo>
                      <a:pt x="81315" y="47152"/>
                    </a:lnTo>
                    <a:cubicBezTo>
                      <a:pt x="84306" y="44162"/>
                      <a:pt x="84306" y="39346"/>
                      <a:pt x="81315" y="36406"/>
                    </a:cubicBezTo>
                    <a:lnTo>
                      <a:pt x="47152" y="2243"/>
                    </a:lnTo>
                    <a:cubicBezTo>
                      <a:pt x="44161" y="-748"/>
                      <a:pt x="39346" y="-748"/>
                      <a:pt x="36406" y="2243"/>
                    </a:cubicBezTo>
                    <a:close/>
                    <a:moveTo>
                      <a:pt x="41779" y="65146"/>
                    </a:moveTo>
                    <a:lnTo>
                      <a:pt x="18412" y="41779"/>
                    </a:lnTo>
                    <a:lnTo>
                      <a:pt x="41779" y="18412"/>
                    </a:lnTo>
                    <a:lnTo>
                      <a:pt x="65146" y="41779"/>
                    </a:lnTo>
                    <a:lnTo>
                      <a:pt x="41779" y="65146"/>
                    </a:lnTo>
                    <a:close/>
                  </a:path>
                </a:pathLst>
              </a:custGeom>
              <a:grpFill/>
              <a:ln w="50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1084" name="Frihandsfigur: Form 1083">
                <a:extLst>
                  <a:ext uri="{FF2B5EF4-FFF2-40B4-BE49-F238E27FC236}">
                    <a16:creationId xmlns:a16="http://schemas.microsoft.com/office/drawing/2014/main" id="{6FE7DBEE-3FB8-F79D-C8CD-A7A856BD20FD}"/>
                  </a:ext>
                </a:extLst>
              </p:cNvPr>
              <p:cNvSpPr/>
              <p:nvPr/>
            </p:nvSpPr>
            <p:spPr>
              <a:xfrm>
                <a:off x="3093671" y="7996018"/>
                <a:ext cx="226941" cy="270011"/>
              </a:xfrm>
              <a:custGeom>
                <a:avLst/>
                <a:gdLst>
                  <a:gd name="connsiteX0" fmla="*/ 226175 w 226941"/>
                  <a:gd name="connsiteY0" fmla="*/ 73446 h 270011"/>
                  <a:gd name="connsiteX1" fmla="*/ 211983 w 226941"/>
                  <a:gd name="connsiteY1" fmla="*/ 48913 h 270011"/>
                  <a:gd name="connsiteX2" fmla="*/ 170166 w 226941"/>
                  <a:gd name="connsiteY2" fmla="*/ 39080 h 270011"/>
                  <a:gd name="connsiteX3" fmla="*/ 110811 w 226941"/>
                  <a:gd name="connsiteY3" fmla="*/ 13483 h 270011"/>
                  <a:gd name="connsiteX4" fmla="*/ 96365 w 226941"/>
                  <a:gd name="connsiteY4" fmla="*/ 0 h 270011"/>
                  <a:gd name="connsiteX5" fmla="*/ 76445 w 226941"/>
                  <a:gd name="connsiteY5" fmla="*/ 0 h 270011"/>
                  <a:gd name="connsiteX6" fmla="*/ 61897 w 226941"/>
                  <a:gd name="connsiteY6" fmla="*/ 14547 h 270011"/>
                  <a:gd name="connsiteX7" fmla="*/ 61897 w 226941"/>
                  <a:gd name="connsiteY7" fmla="*/ 41919 h 270011"/>
                  <a:gd name="connsiteX8" fmla="*/ 41420 w 226941"/>
                  <a:gd name="connsiteY8" fmla="*/ 41919 h 270011"/>
                  <a:gd name="connsiteX9" fmla="*/ 33969 w 226941"/>
                  <a:gd name="connsiteY9" fmla="*/ 47950 h 270011"/>
                  <a:gd name="connsiteX10" fmla="*/ 160 w 226941"/>
                  <a:gd name="connsiteY10" fmla="*/ 209085 h 270011"/>
                  <a:gd name="connsiteX11" fmla="*/ 2086 w 226941"/>
                  <a:gd name="connsiteY11" fmla="*/ 215877 h 270011"/>
                  <a:gd name="connsiteX12" fmla="*/ 50898 w 226941"/>
                  <a:gd name="connsiteY12" fmla="*/ 267630 h 270011"/>
                  <a:gd name="connsiteX13" fmla="*/ 56423 w 226941"/>
                  <a:gd name="connsiteY13" fmla="*/ 270012 h 270011"/>
                  <a:gd name="connsiteX14" fmla="*/ 116538 w 226941"/>
                  <a:gd name="connsiteY14" fmla="*/ 270012 h 270011"/>
                  <a:gd name="connsiteX15" fmla="*/ 122215 w 226941"/>
                  <a:gd name="connsiteY15" fmla="*/ 267477 h 270011"/>
                  <a:gd name="connsiteX16" fmla="*/ 168391 w 226941"/>
                  <a:gd name="connsiteY16" fmla="*/ 215726 h 270011"/>
                  <a:gd name="connsiteX17" fmla="*/ 170166 w 226941"/>
                  <a:gd name="connsiteY17" fmla="*/ 209238 h 270011"/>
                  <a:gd name="connsiteX18" fmla="*/ 138942 w 226941"/>
                  <a:gd name="connsiteY18" fmla="*/ 48102 h 270011"/>
                  <a:gd name="connsiteX19" fmla="*/ 131491 w 226941"/>
                  <a:gd name="connsiteY19" fmla="*/ 41969 h 270011"/>
                  <a:gd name="connsiteX20" fmla="*/ 111014 w 226941"/>
                  <a:gd name="connsiteY20" fmla="*/ 41969 h 270011"/>
                  <a:gd name="connsiteX21" fmla="*/ 111014 w 226941"/>
                  <a:gd name="connsiteY21" fmla="*/ 28740 h 270011"/>
                  <a:gd name="connsiteX22" fmla="*/ 158863 w 226941"/>
                  <a:gd name="connsiteY22" fmla="*/ 49217 h 270011"/>
                  <a:gd name="connsiteX23" fmla="*/ 155618 w 226941"/>
                  <a:gd name="connsiteY23" fmla="*/ 70202 h 270011"/>
                  <a:gd name="connsiteX24" fmla="*/ 169811 w 226941"/>
                  <a:gd name="connsiteY24" fmla="*/ 94735 h 270011"/>
                  <a:gd name="connsiteX25" fmla="*/ 199362 w 226941"/>
                  <a:gd name="connsiteY25" fmla="*/ 107102 h 270011"/>
                  <a:gd name="connsiteX26" fmla="*/ 219992 w 226941"/>
                  <a:gd name="connsiteY26" fmla="*/ 98688 h 270011"/>
                  <a:gd name="connsiteX27" fmla="*/ 226327 w 226941"/>
                  <a:gd name="connsiteY27" fmla="*/ 73547 h 270011"/>
                  <a:gd name="connsiteX28" fmla="*/ 77053 w 226941"/>
                  <a:gd name="connsiteY28" fmla="*/ 15155 h 270011"/>
                  <a:gd name="connsiteX29" fmla="*/ 95706 w 226941"/>
                  <a:gd name="connsiteY29" fmla="*/ 15155 h 270011"/>
                  <a:gd name="connsiteX30" fmla="*/ 95706 w 226941"/>
                  <a:gd name="connsiteY30" fmla="*/ 41919 h 270011"/>
                  <a:gd name="connsiteX31" fmla="*/ 77053 w 226941"/>
                  <a:gd name="connsiteY31" fmla="*/ 41919 h 270011"/>
                  <a:gd name="connsiteX32" fmla="*/ 77053 w 226941"/>
                  <a:gd name="connsiteY32" fmla="*/ 15155 h 270011"/>
                  <a:gd name="connsiteX33" fmla="*/ 154402 w 226941"/>
                  <a:gd name="connsiteY33" fmla="*/ 208376 h 270011"/>
                  <a:gd name="connsiteX34" fmla="*/ 112990 w 226941"/>
                  <a:gd name="connsiteY34" fmla="*/ 254805 h 270011"/>
                  <a:gd name="connsiteX35" fmla="*/ 59566 w 226941"/>
                  <a:gd name="connsiteY35" fmla="*/ 254805 h 270011"/>
                  <a:gd name="connsiteX36" fmla="*/ 15721 w 226941"/>
                  <a:gd name="connsiteY36" fmla="*/ 208325 h 270011"/>
                  <a:gd name="connsiteX37" fmla="*/ 47452 w 226941"/>
                  <a:gd name="connsiteY37" fmla="*/ 57125 h 270011"/>
                  <a:gd name="connsiteX38" fmla="*/ 75735 w 226941"/>
                  <a:gd name="connsiteY38" fmla="*/ 57125 h 270011"/>
                  <a:gd name="connsiteX39" fmla="*/ 76039 w 226941"/>
                  <a:gd name="connsiteY39" fmla="*/ 57125 h 270011"/>
                  <a:gd name="connsiteX40" fmla="*/ 76343 w 226941"/>
                  <a:gd name="connsiteY40" fmla="*/ 57125 h 270011"/>
                  <a:gd name="connsiteX41" fmla="*/ 96263 w 226941"/>
                  <a:gd name="connsiteY41" fmla="*/ 57125 h 270011"/>
                  <a:gd name="connsiteX42" fmla="*/ 96568 w 226941"/>
                  <a:gd name="connsiteY42" fmla="*/ 57125 h 270011"/>
                  <a:gd name="connsiteX43" fmla="*/ 96872 w 226941"/>
                  <a:gd name="connsiteY43" fmla="*/ 57125 h 270011"/>
                  <a:gd name="connsiteX44" fmla="*/ 125054 w 226941"/>
                  <a:gd name="connsiteY44" fmla="*/ 57125 h 270011"/>
                  <a:gd name="connsiteX45" fmla="*/ 154351 w 226941"/>
                  <a:gd name="connsiteY45" fmla="*/ 208376 h 270011"/>
                  <a:gd name="connsiteX46" fmla="*/ 208688 w 226941"/>
                  <a:gd name="connsiteY46" fmla="*/ 88247 h 270011"/>
                  <a:gd name="connsiteX47" fmla="*/ 179999 w 226941"/>
                  <a:gd name="connsiteY47" fmla="*/ 83431 h 270011"/>
                  <a:gd name="connsiteX48" fmla="*/ 170419 w 226941"/>
                  <a:gd name="connsiteY48" fmla="*/ 67211 h 270011"/>
                  <a:gd name="connsiteX49" fmla="*/ 172953 w 226941"/>
                  <a:gd name="connsiteY49" fmla="*/ 55249 h 270011"/>
                  <a:gd name="connsiteX50" fmla="*/ 182432 w 226941"/>
                  <a:gd name="connsiteY50" fmla="*/ 51600 h 270011"/>
                  <a:gd name="connsiteX51" fmla="*/ 201642 w 226941"/>
                  <a:gd name="connsiteY51" fmla="*/ 60014 h 270011"/>
                  <a:gd name="connsiteX52" fmla="*/ 211222 w 226941"/>
                  <a:gd name="connsiteY52" fmla="*/ 76234 h 270011"/>
                  <a:gd name="connsiteX53" fmla="*/ 208688 w 226941"/>
                  <a:gd name="connsiteY53" fmla="*/ 88196 h 2700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</a:cxnLst>
                <a:rect l="l" t="t" r="r" b="b"/>
                <a:pathLst>
                  <a:path w="226941" h="270011">
                    <a:moveTo>
                      <a:pt x="226175" y="73446"/>
                    </a:moveTo>
                    <a:cubicBezTo>
                      <a:pt x="224452" y="64525"/>
                      <a:pt x="219434" y="55807"/>
                      <a:pt x="211983" y="48913"/>
                    </a:cubicBezTo>
                    <a:cubicBezTo>
                      <a:pt x="199210" y="37103"/>
                      <a:pt x="182381" y="33656"/>
                      <a:pt x="170166" y="39080"/>
                    </a:cubicBezTo>
                    <a:cubicBezTo>
                      <a:pt x="154452" y="23418"/>
                      <a:pt x="133772" y="14497"/>
                      <a:pt x="110811" y="13483"/>
                    </a:cubicBezTo>
                    <a:cubicBezTo>
                      <a:pt x="110253" y="5931"/>
                      <a:pt x="104019" y="0"/>
                      <a:pt x="96365" y="0"/>
                    </a:cubicBezTo>
                    <a:lnTo>
                      <a:pt x="76445" y="0"/>
                    </a:lnTo>
                    <a:cubicBezTo>
                      <a:pt x="68436" y="0"/>
                      <a:pt x="61897" y="6539"/>
                      <a:pt x="61897" y="14547"/>
                    </a:cubicBezTo>
                    <a:lnTo>
                      <a:pt x="61897" y="41919"/>
                    </a:lnTo>
                    <a:lnTo>
                      <a:pt x="41420" y="41919"/>
                    </a:lnTo>
                    <a:cubicBezTo>
                      <a:pt x="37821" y="41919"/>
                      <a:pt x="34729" y="44453"/>
                      <a:pt x="33969" y="47950"/>
                    </a:cubicBezTo>
                    <a:lnTo>
                      <a:pt x="160" y="209085"/>
                    </a:lnTo>
                    <a:cubicBezTo>
                      <a:pt x="-347" y="211518"/>
                      <a:pt x="363" y="214053"/>
                      <a:pt x="2086" y="215877"/>
                    </a:cubicBezTo>
                    <a:lnTo>
                      <a:pt x="50898" y="267630"/>
                    </a:lnTo>
                    <a:cubicBezTo>
                      <a:pt x="52318" y="269150"/>
                      <a:pt x="54345" y="270012"/>
                      <a:pt x="56423" y="270012"/>
                    </a:cubicBezTo>
                    <a:lnTo>
                      <a:pt x="116538" y="270012"/>
                    </a:lnTo>
                    <a:cubicBezTo>
                      <a:pt x="118718" y="270012"/>
                      <a:pt x="120746" y="269099"/>
                      <a:pt x="122215" y="267477"/>
                    </a:cubicBezTo>
                    <a:lnTo>
                      <a:pt x="168391" y="215726"/>
                    </a:lnTo>
                    <a:cubicBezTo>
                      <a:pt x="169963" y="213951"/>
                      <a:pt x="170622" y="211569"/>
                      <a:pt x="170166" y="209238"/>
                    </a:cubicBezTo>
                    <a:lnTo>
                      <a:pt x="138942" y="48102"/>
                    </a:lnTo>
                    <a:cubicBezTo>
                      <a:pt x="138233" y="44504"/>
                      <a:pt x="135141" y="41969"/>
                      <a:pt x="131491" y="41969"/>
                    </a:cubicBezTo>
                    <a:lnTo>
                      <a:pt x="111014" y="41969"/>
                    </a:lnTo>
                    <a:lnTo>
                      <a:pt x="111014" y="28740"/>
                    </a:lnTo>
                    <a:cubicBezTo>
                      <a:pt x="129413" y="29804"/>
                      <a:pt x="146089" y="36901"/>
                      <a:pt x="158863" y="49217"/>
                    </a:cubicBezTo>
                    <a:cubicBezTo>
                      <a:pt x="155365" y="55097"/>
                      <a:pt x="154148" y="62497"/>
                      <a:pt x="155618" y="70202"/>
                    </a:cubicBezTo>
                    <a:cubicBezTo>
                      <a:pt x="157342" y="79123"/>
                      <a:pt x="162360" y="87841"/>
                      <a:pt x="169811" y="94735"/>
                    </a:cubicBezTo>
                    <a:cubicBezTo>
                      <a:pt x="178630" y="102896"/>
                      <a:pt x="189478" y="107102"/>
                      <a:pt x="199362" y="107102"/>
                    </a:cubicBezTo>
                    <a:cubicBezTo>
                      <a:pt x="207370" y="107102"/>
                      <a:pt x="214771" y="104365"/>
                      <a:pt x="219992" y="98688"/>
                    </a:cubicBezTo>
                    <a:cubicBezTo>
                      <a:pt x="225871" y="92352"/>
                      <a:pt x="228152" y="83178"/>
                      <a:pt x="226327" y="73547"/>
                    </a:cubicBezTo>
                    <a:close/>
                    <a:moveTo>
                      <a:pt x="77053" y="15155"/>
                    </a:moveTo>
                    <a:lnTo>
                      <a:pt x="95706" y="15155"/>
                    </a:lnTo>
                    <a:lnTo>
                      <a:pt x="95706" y="41919"/>
                    </a:lnTo>
                    <a:lnTo>
                      <a:pt x="77053" y="41919"/>
                    </a:lnTo>
                    <a:lnTo>
                      <a:pt x="77053" y="15155"/>
                    </a:lnTo>
                    <a:close/>
                    <a:moveTo>
                      <a:pt x="154402" y="208376"/>
                    </a:moveTo>
                    <a:lnTo>
                      <a:pt x="112990" y="254805"/>
                    </a:lnTo>
                    <a:lnTo>
                      <a:pt x="59566" y="254805"/>
                    </a:lnTo>
                    <a:lnTo>
                      <a:pt x="15721" y="208325"/>
                    </a:lnTo>
                    <a:lnTo>
                      <a:pt x="47452" y="57125"/>
                    </a:lnTo>
                    <a:lnTo>
                      <a:pt x="75735" y="57125"/>
                    </a:lnTo>
                    <a:cubicBezTo>
                      <a:pt x="75735" y="57125"/>
                      <a:pt x="75938" y="57125"/>
                      <a:pt x="76039" y="57125"/>
                    </a:cubicBezTo>
                    <a:cubicBezTo>
                      <a:pt x="76141" y="57125"/>
                      <a:pt x="76242" y="57125"/>
                      <a:pt x="76343" y="57125"/>
                    </a:cubicBezTo>
                    <a:lnTo>
                      <a:pt x="96263" y="57125"/>
                    </a:lnTo>
                    <a:cubicBezTo>
                      <a:pt x="96263" y="57125"/>
                      <a:pt x="96466" y="57125"/>
                      <a:pt x="96568" y="57125"/>
                    </a:cubicBezTo>
                    <a:cubicBezTo>
                      <a:pt x="96669" y="57125"/>
                      <a:pt x="96770" y="57125"/>
                      <a:pt x="96872" y="57125"/>
                    </a:cubicBezTo>
                    <a:lnTo>
                      <a:pt x="125054" y="57125"/>
                    </a:lnTo>
                    <a:lnTo>
                      <a:pt x="154351" y="208376"/>
                    </a:lnTo>
                    <a:close/>
                    <a:moveTo>
                      <a:pt x="208688" y="88247"/>
                    </a:moveTo>
                    <a:cubicBezTo>
                      <a:pt x="202808" y="94583"/>
                      <a:pt x="189680" y="92403"/>
                      <a:pt x="179999" y="83431"/>
                    </a:cubicBezTo>
                    <a:cubicBezTo>
                      <a:pt x="174981" y="78819"/>
                      <a:pt x="171484" y="72888"/>
                      <a:pt x="170419" y="67211"/>
                    </a:cubicBezTo>
                    <a:cubicBezTo>
                      <a:pt x="169862" y="64373"/>
                      <a:pt x="169456" y="59000"/>
                      <a:pt x="172953" y="55249"/>
                    </a:cubicBezTo>
                    <a:cubicBezTo>
                      <a:pt x="175234" y="52766"/>
                      <a:pt x="178580" y="51600"/>
                      <a:pt x="182432" y="51600"/>
                    </a:cubicBezTo>
                    <a:cubicBezTo>
                      <a:pt x="188464" y="51600"/>
                      <a:pt x="195712" y="54540"/>
                      <a:pt x="201642" y="60014"/>
                    </a:cubicBezTo>
                    <a:cubicBezTo>
                      <a:pt x="206661" y="64626"/>
                      <a:pt x="210158" y="70557"/>
                      <a:pt x="211222" y="76234"/>
                    </a:cubicBezTo>
                    <a:cubicBezTo>
                      <a:pt x="211780" y="79072"/>
                      <a:pt x="212185" y="84445"/>
                      <a:pt x="208688" y="88196"/>
                    </a:cubicBezTo>
                    <a:close/>
                  </a:path>
                </a:pathLst>
              </a:custGeom>
              <a:grpFill/>
              <a:ln w="50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  <p:sp>
          <p:nvSpPr>
            <p:cNvPr id="1085" name="Frihandsfigur: Form 1084">
              <a:extLst>
                <a:ext uri="{FF2B5EF4-FFF2-40B4-BE49-F238E27FC236}">
                  <a16:creationId xmlns:a16="http://schemas.microsoft.com/office/drawing/2014/main" id="{7B7E59B8-E40F-61B0-A7E2-435655ADDF41}"/>
                </a:ext>
              </a:extLst>
            </p:cNvPr>
            <p:cNvSpPr/>
            <p:nvPr/>
          </p:nvSpPr>
          <p:spPr>
            <a:xfrm>
              <a:off x="401529" y="4423194"/>
              <a:ext cx="533684" cy="533684"/>
            </a:xfrm>
            <a:custGeom>
              <a:avLst/>
              <a:gdLst>
                <a:gd name="connsiteX0" fmla="*/ 190483 w 380966"/>
                <a:gd name="connsiteY0" fmla="*/ 0 h 380966"/>
                <a:gd name="connsiteX1" fmla="*/ 0 w 380966"/>
                <a:gd name="connsiteY1" fmla="*/ 190483 h 380966"/>
                <a:gd name="connsiteX2" fmla="*/ 190483 w 380966"/>
                <a:gd name="connsiteY2" fmla="*/ 380966 h 380966"/>
                <a:gd name="connsiteX3" fmla="*/ 380966 w 380966"/>
                <a:gd name="connsiteY3" fmla="*/ 190483 h 380966"/>
                <a:gd name="connsiteX4" fmla="*/ 190483 w 380966"/>
                <a:gd name="connsiteY4" fmla="*/ 0 h 380966"/>
                <a:gd name="connsiteX5" fmla="*/ 365760 w 380966"/>
                <a:gd name="connsiteY5" fmla="*/ 190483 h 380966"/>
                <a:gd name="connsiteX6" fmla="*/ 319786 w 380966"/>
                <a:gd name="connsiteY6" fmla="*/ 308635 h 380966"/>
                <a:gd name="connsiteX7" fmla="*/ 72280 w 380966"/>
                <a:gd name="connsiteY7" fmla="*/ 61129 h 380966"/>
                <a:gd name="connsiteX8" fmla="*/ 190432 w 380966"/>
                <a:gd name="connsiteY8" fmla="*/ 15155 h 380966"/>
                <a:gd name="connsiteX9" fmla="*/ 365709 w 380966"/>
                <a:gd name="connsiteY9" fmla="*/ 190432 h 380966"/>
                <a:gd name="connsiteX10" fmla="*/ 15206 w 380966"/>
                <a:gd name="connsiteY10" fmla="*/ 190483 h 380966"/>
                <a:gd name="connsiteX11" fmla="*/ 61585 w 380966"/>
                <a:gd name="connsiteY11" fmla="*/ 71875 h 380966"/>
                <a:gd name="connsiteX12" fmla="*/ 309142 w 380966"/>
                <a:gd name="connsiteY12" fmla="*/ 319432 h 380966"/>
                <a:gd name="connsiteX13" fmla="*/ 190534 w 380966"/>
                <a:gd name="connsiteY13" fmla="*/ 365811 h 380966"/>
                <a:gd name="connsiteX14" fmla="*/ 15257 w 380966"/>
                <a:gd name="connsiteY14" fmla="*/ 190534 h 38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80966" h="380966">
                  <a:moveTo>
                    <a:pt x="190483" y="0"/>
                  </a:moveTo>
                  <a:cubicBezTo>
                    <a:pt x="85459" y="0"/>
                    <a:pt x="0" y="85459"/>
                    <a:pt x="0" y="190483"/>
                  </a:cubicBezTo>
                  <a:cubicBezTo>
                    <a:pt x="0" y="295508"/>
                    <a:pt x="85459" y="380966"/>
                    <a:pt x="190483" y="380966"/>
                  </a:cubicBezTo>
                  <a:cubicBezTo>
                    <a:pt x="295507" y="380966"/>
                    <a:pt x="380966" y="295508"/>
                    <a:pt x="380966" y="190483"/>
                  </a:cubicBezTo>
                  <a:cubicBezTo>
                    <a:pt x="380966" y="85459"/>
                    <a:pt x="295507" y="0"/>
                    <a:pt x="190483" y="0"/>
                  </a:cubicBezTo>
                  <a:close/>
                  <a:moveTo>
                    <a:pt x="365760" y="190483"/>
                  </a:moveTo>
                  <a:cubicBezTo>
                    <a:pt x="365760" y="236000"/>
                    <a:pt x="348323" y="277463"/>
                    <a:pt x="319786" y="308635"/>
                  </a:cubicBezTo>
                  <a:lnTo>
                    <a:pt x="72280" y="61129"/>
                  </a:lnTo>
                  <a:cubicBezTo>
                    <a:pt x="103453" y="32592"/>
                    <a:pt x="144966" y="15155"/>
                    <a:pt x="190432" y="15155"/>
                  </a:cubicBezTo>
                  <a:cubicBezTo>
                    <a:pt x="287093" y="15155"/>
                    <a:pt x="365709" y="93772"/>
                    <a:pt x="365709" y="190432"/>
                  </a:cubicBezTo>
                  <a:close/>
                  <a:moveTo>
                    <a:pt x="15206" y="190483"/>
                  </a:moveTo>
                  <a:cubicBezTo>
                    <a:pt x="15206" y="144763"/>
                    <a:pt x="32795" y="103098"/>
                    <a:pt x="61585" y="71875"/>
                  </a:cubicBezTo>
                  <a:lnTo>
                    <a:pt x="309142" y="319432"/>
                  </a:lnTo>
                  <a:cubicBezTo>
                    <a:pt x="277919" y="348171"/>
                    <a:pt x="236254" y="365811"/>
                    <a:pt x="190534" y="365811"/>
                  </a:cubicBezTo>
                  <a:cubicBezTo>
                    <a:pt x="93873" y="365811"/>
                    <a:pt x="15257" y="287195"/>
                    <a:pt x="15257" y="190534"/>
                  </a:cubicBezTo>
                  <a:close/>
                </a:path>
              </a:pathLst>
            </a:custGeom>
            <a:solidFill>
              <a:srgbClr val="D24723"/>
            </a:solidFill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  <p:grpSp>
        <p:nvGrpSpPr>
          <p:cNvPr id="1004" name="Grupp 1003">
            <a:extLst>
              <a:ext uri="{FF2B5EF4-FFF2-40B4-BE49-F238E27FC236}">
                <a16:creationId xmlns:a16="http://schemas.microsoft.com/office/drawing/2014/main" id="{1BEDAF0E-6BF1-0289-E73F-D1AA878C648D}"/>
              </a:ext>
            </a:extLst>
          </p:cNvPr>
          <p:cNvGrpSpPr/>
          <p:nvPr/>
        </p:nvGrpSpPr>
        <p:grpSpPr>
          <a:xfrm>
            <a:off x="1373779" y="4423194"/>
            <a:ext cx="533684" cy="533684"/>
            <a:chOff x="1373779" y="4423194"/>
            <a:chExt cx="533684" cy="533684"/>
          </a:xfrm>
        </p:grpSpPr>
        <p:grpSp>
          <p:nvGrpSpPr>
            <p:cNvPr id="1090" name="Bild 3">
              <a:extLst>
                <a:ext uri="{FF2B5EF4-FFF2-40B4-BE49-F238E27FC236}">
                  <a16:creationId xmlns:a16="http://schemas.microsoft.com/office/drawing/2014/main" id="{055DA08A-E115-B62C-0440-66909131FB09}"/>
                </a:ext>
              </a:extLst>
            </p:cNvPr>
            <p:cNvGrpSpPr/>
            <p:nvPr/>
          </p:nvGrpSpPr>
          <p:grpSpPr>
            <a:xfrm>
              <a:off x="1465233" y="4513805"/>
              <a:ext cx="360861" cy="352327"/>
              <a:chOff x="4237033" y="8003727"/>
              <a:chExt cx="257598" cy="251506"/>
            </a:xfrm>
            <a:solidFill>
              <a:schemeClr val="bg1"/>
            </a:solidFill>
          </p:grpSpPr>
          <p:sp>
            <p:nvSpPr>
              <p:cNvPr id="1091" name="Frihandsfigur: Form 1090">
                <a:extLst>
                  <a:ext uri="{FF2B5EF4-FFF2-40B4-BE49-F238E27FC236}">
                    <a16:creationId xmlns:a16="http://schemas.microsoft.com/office/drawing/2014/main" id="{7F5126BC-97ED-8AE8-1952-CA852F97A03E}"/>
                  </a:ext>
                </a:extLst>
              </p:cNvPr>
              <p:cNvSpPr/>
              <p:nvPr/>
            </p:nvSpPr>
            <p:spPr>
              <a:xfrm>
                <a:off x="4237033" y="8003727"/>
                <a:ext cx="257598" cy="251506"/>
              </a:xfrm>
              <a:custGeom>
                <a:avLst/>
                <a:gdLst>
                  <a:gd name="connsiteX0" fmla="*/ 226371 w 257598"/>
                  <a:gd name="connsiteY0" fmla="*/ 44550 h 251506"/>
                  <a:gd name="connsiteX1" fmla="*/ 86272 w 257598"/>
                  <a:gd name="connsiteY1" fmla="*/ 15557 h 251506"/>
                  <a:gd name="connsiteX2" fmla="*/ 84346 w 257598"/>
                  <a:gd name="connsiteY2" fmla="*/ 16722 h 251506"/>
                  <a:gd name="connsiteX3" fmla="*/ 81912 w 257598"/>
                  <a:gd name="connsiteY3" fmla="*/ 18851 h 251506"/>
                  <a:gd name="connsiteX4" fmla="*/ 81507 w 257598"/>
                  <a:gd name="connsiteY4" fmla="*/ 19156 h 251506"/>
                  <a:gd name="connsiteX5" fmla="*/ 81000 w 257598"/>
                  <a:gd name="connsiteY5" fmla="*/ 19612 h 251506"/>
                  <a:gd name="connsiteX6" fmla="*/ 11508 w 257598"/>
                  <a:gd name="connsiteY6" fmla="*/ 198995 h 251506"/>
                  <a:gd name="connsiteX7" fmla="*/ 14245 w 257598"/>
                  <a:gd name="connsiteY7" fmla="*/ 230471 h 251506"/>
                  <a:gd name="connsiteX8" fmla="*/ 47547 w 257598"/>
                  <a:gd name="connsiteY8" fmla="*/ 236807 h 251506"/>
                  <a:gd name="connsiteX9" fmla="*/ 102796 w 257598"/>
                  <a:gd name="connsiteY9" fmla="*/ 251507 h 251506"/>
                  <a:gd name="connsiteX10" fmla="*/ 228551 w 257598"/>
                  <a:gd name="connsiteY10" fmla="*/ 191898 h 251506"/>
                  <a:gd name="connsiteX11" fmla="*/ 229058 w 257598"/>
                  <a:gd name="connsiteY11" fmla="*/ 191493 h 251506"/>
                  <a:gd name="connsiteX12" fmla="*/ 229311 w 257598"/>
                  <a:gd name="connsiteY12" fmla="*/ 191239 h 251506"/>
                  <a:gd name="connsiteX13" fmla="*/ 231897 w 257598"/>
                  <a:gd name="connsiteY13" fmla="*/ 189059 h 251506"/>
                  <a:gd name="connsiteX14" fmla="*/ 233366 w 257598"/>
                  <a:gd name="connsiteY14" fmla="*/ 187336 h 251506"/>
                  <a:gd name="connsiteX15" fmla="*/ 226321 w 257598"/>
                  <a:gd name="connsiteY15" fmla="*/ 44449 h 251506"/>
                  <a:gd name="connsiteX16" fmla="*/ 135945 w 257598"/>
                  <a:gd name="connsiteY16" fmla="*/ 15050 h 251506"/>
                  <a:gd name="connsiteX17" fmla="*/ 214815 w 257598"/>
                  <a:gd name="connsiteY17" fmla="*/ 54434 h 251506"/>
                  <a:gd name="connsiteX18" fmla="*/ 219731 w 257598"/>
                  <a:gd name="connsiteY18" fmla="*/ 179531 h 251506"/>
                  <a:gd name="connsiteX19" fmla="*/ 218160 w 257598"/>
                  <a:gd name="connsiteY19" fmla="*/ 180848 h 251506"/>
                  <a:gd name="connsiteX20" fmla="*/ 95750 w 257598"/>
                  <a:gd name="connsiteY20" fmla="*/ 156366 h 251506"/>
                  <a:gd name="connsiteX21" fmla="*/ 90884 w 257598"/>
                  <a:gd name="connsiteY21" fmla="*/ 31219 h 251506"/>
                  <a:gd name="connsiteX22" fmla="*/ 91847 w 257598"/>
                  <a:gd name="connsiteY22" fmla="*/ 30408 h 251506"/>
                  <a:gd name="connsiteX23" fmla="*/ 135895 w 257598"/>
                  <a:gd name="connsiteY23" fmla="*/ 15101 h 251506"/>
                  <a:gd name="connsiteX24" fmla="*/ 51247 w 257598"/>
                  <a:gd name="connsiteY24" fmla="*/ 221398 h 251506"/>
                  <a:gd name="connsiteX25" fmla="*/ 42478 w 257598"/>
                  <a:gd name="connsiteY25" fmla="*/ 222108 h 251506"/>
                  <a:gd name="connsiteX26" fmla="*/ 25903 w 257598"/>
                  <a:gd name="connsiteY26" fmla="*/ 220638 h 251506"/>
                  <a:gd name="connsiteX27" fmla="*/ 26106 w 257598"/>
                  <a:gd name="connsiteY27" fmla="*/ 204874 h 251506"/>
                  <a:gd name="connsiteX28" fmla="*/ 27170 w 257598"/>
                  <a:gd name="connsiteY28" fmla="*/ 196054 h 251506"/>
                  <a:gd name="connsiteX29" fmla="*/ 54592 w 257598"/>
                  <a:gd name="connsiteY29" fmla="*/ 67207 h 251506"/>
                  <a:gd name="connsiteX30" fmla="*/ 84244 w 257598"/>
                  <a:gd name="connsiteY30" fmla="*/ 166250 h 251506"/>
                  <a:gd name="connsiteX31" fmla="*/ 174772 w 257598"/>
                  <a:gd name="connsiteY31" fmla="*/ 210855 h 251506"/>
                  <a:gd name="connsiteX32" fmla="*/ 177813 w 257598"/>
                  <a:gd name="connsiteY32" fmla="*/ 210754 h 251506"/>
                  <a:gd name="connsiteX33" fmla="*/ 51247 w 257598"/>
                  <a:gd name="connsiteY33" fmla="*/ 221398 h 2515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257598" h="251506">
                    <a:moveTo>
                      <a:pt x="226371" y="44550"/>
                    </a:moveTo>
                    <a:cubicBezTo>
                      <a:pt x="187292" y="-1119"/>
                      <a:pt x="125808" y="-13284"/>
                      <a:pt x="86272" y="15557"/>
                    </a:cubicBezTo>
                    <a:cubicBezTo>
                      <a:pt x="85613" y="15861"/>
                      <a:pt x="84954" y="16216"/>
                      <a:pt x="84346" y="16722"/>
                    </a:cubicBezTo>
                    <a:cubicBezTo>
                      <a:pt x="83484" y="17432"/>
                      <a:pt x="82724" y="18142"/>
                      <a:pt x="81912" y="18851"/>
                    </a:cubicBezTo>
                    <a:cubicBezTo>
                      <a:pt x="81761" y="18953"/>
                      <a:pt x="81659" y="19054"/>
                      <a:pt x="81507" y="19156"/>
                    </a:cubicBezTo>
                    <a:cubicBezTo>
                      <a:pt x="81355" y="19307"/>
                      <a:pt x="81203" y="19460"/>
                      <a:pt x="81000" y="19612"/>
                    </a:cubicBezTo>
                    <a:cubicBezTo>
                      <a:pt x="6388" y="84644"/>
                      <a:pt x="-16421" y="143391"/>
                      <a:pt x="11508" y="198995"/>
                    </a:cubicBezTo>
                    <a:cubicBezTo>
                      <a:pt x="5679" y="208777"/>
                      <a:pt x="6540" y="221449"/>
                      <a:pt x="14245" y="230471"/>
                    </a:cubicBezTo>
                    <a:cubicBezTo>
                      <a:pt x="22608" y="240254"/>
                      <a:pt x="36598" y="242636"/>
                      <a:pt x="47547" y="236807"/>
                    </a:cubicBezTo>
                    <a:cubicBezTo>
                      <a:pt x="66301" y="247147"/>
                      <a:pt x="84802" y="251507"/>
                      <a:pt x="102796" y="251507"/>
                    </a:cubicBezTo>
                    <a:cubicBezTo>
                      <a:pt x="149631" y="251507"/>
                      <a:pt x="192969" y="221956"/>
                      <a:pt x="228551" y="191898"/>
                    </a:cubicBezTo>
                    <a:cubicBezTo>
                      <a:pt x="228703" y="191746"/>
                      <a:pt x="228906" y="191644"/>
                      <a:pt x="229058" y="191493"/>
                    </a:cubicBezTo>
                    <a:cubicBezTo>
                      <a:pt x="229159" y="191391"/>
                      <a:pt x="229261" y="191290"/>
                      <a:pt x="229311" y="191239"/>
                    </a:cubicBezTo>
                    <a:cubicBezTo>
                      <a:pt x="230173" y="190529"/>
                      <a:pt x="231035" y="189769"/>
                      <a:pt x="231897" y="189059"/>
                    </a:cubicBezTo>
                    <a:cubicBezTo>
                      <a:pt x="232505" y="188553"/>
                      <a:pt x="232961" y="187944"/>
                      <a:pt x="233366" y="187336"/>
                    </a:cubicBezTo>
                    <a:cubicBezTo>
                      <a:pt x="267986" y="152717"/>
                      <a:pt x="265401" y="90118"/>
                      <a:pt x="226321" y="44449"/>
                    </a:cubicBezTo>
                    <a:close/>
                    <a:moveTo>
                      <a:pt x="135945" y="15050"/>
                    </a:moveTo>
                    <a:cubicBezTo>
                      <a:pt x="163164" y="15050"/>
                      <a:pt x="192867" y="28837"/>
                      <a:pt x="214815" y="54434"/>
                    </a:cubicBezTo>
                    <a:cubicBezTo>
                      <a:pt x="249840" y="95338"/>
                      <a:pt x="251969" y="151247"/>
                      <a:pt x="219731" y="179531"/>
                    </a:cubicBezTo>
                    <a:cubicBezTo>
                      <a:pt x="219225" y="179987"/>
                      <a:pt x="218667" y="180392"/>
                      <a:pt x="218160" y="180848"/>
                    </a:cubicBezTo>
                    <a:cubicBezTo>
                      <a:pt x="185213" y="207916"/>
                      <a:pt x="130623" y="197119"/>
                      <a:pt x="95750" y="156366"/>
                    </a:cubicBezTo>
                    <a:cubicBezTo>
                      <a:pt x="60674" y="115411"/>
                      <a:pt x="58596" y="59452"/>
                      <a:pt x="90884" y="31219"/>
                    </a:cubicBezTo>
                    <a:cubicBezTo>
                      <a:pt x="91188" y="30966"/>
                      <a:pt x="91492" y="30661"/>
                      <a:pt x="91847" y="30408"/>
                    </a:cubicBezTo>
                    <a:cubicBezTo>
                      <a:pt x="104164" y="20068"/>
                      <a:pt x="119573" y="15101"/>
                      <a:pt x="135895" y="15101"/>
                    </a:cubicBezTo>
                    <a:close/>
                    <a:moveTo>
                      <a:pt x="51247" y="221398"/>
                    </a:moveTo>
                    <a:cubicBezTo>
                      <a:pt x="48459" y="219725"/>
                      <a:pt x="44961" y="220030"/>
                      <a:pt x="42478" y="222108"/>
                    </a:cubicBezTo>
                    <a:cubicBezTo>
                      <a:pt x="37561" y="226264"/>
                      <a:pt x="30110" y="225555"/>
                      <a:pt x="25903" y="220638"/>
                    </a:cubicBezTo>
                    <a:cubicBezTo>
                      <a:pt x="21950" y="216025"/>
                      <a:pt x="22051" y="209284"/>
                      <a:pt x="26106" y="204874"/>
                    </a:cubicBezTo>
                    <a:cubicBezTo>
                      <a:pt x="28336" y="202492"/>
                      <a:pt x="28741" y="198893"/>
                      <a:pt x="27170" y="196054"/>
                    </a:cubicBezTo>
                    <a:cubicBezTo>
                      <a:pt x="5273" y="156366"/>
                      <a:pt x="14245" y="113941"/>
                      <a:pt x="54592" y="67207"/>
                    </a:cubicBezTo>
                    <a:cubicBezTo>
                      <a:pt x="48662" y="99089"/>
                      <a:pt x="58596" y="136294"/>
                      <a:pt x="84244" y="166250"/>
                    </a:cubicBezTo>
                    <a:cubicBezTo>
                      <a:pt x="109132" y="195345"/>
                      <a:pt x="143143" y="210855"/>
                      <a:pt x="174772" y="210855"/>
                    </a:cubicBezTo>
                    <a:cubicBezTo>
                      <a:pt x="175786" y="210855"/>
                      <a:pt x="176799" y="210754"/>
                      <a:pt x="177813" y="210754"/>
                    </a:cubicBezTo>
                    <a:cubicBezTo>
                      <a:pt x="129102" y="241471"/>
                      <a:pt x="89617" y="244410"/>
                      <a:pt x="51247" y="221398"/>
                    </a:cubicBezTo>
                    <a:close/>
                  </a:path>
                </a:pathLst>
              </a:custGeom>
              <a:grpFill/>
              <a:ln w="50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>
                  <a:solidFill>
                    <a:schemeClr val="bg1"/>
                  </a:solidFill>
                </a:endParaRPr>
              </a:p>
            </p:txBody>
          </p:sp>
          <p:sp>
            <p:nvSpPr>
              <p:cNvPr id="1092" name="Frihandsfigur: Form 1091">
                <a:extLst>
                  <a:ext uri="{FF2B5EF4-FFF2-40B4-BE49-F238E27FC236}">
                    <a16:creationId xmlns:a16="http://schemas.microsoft.com/office/drawing/2014/main" id="{465618B7-8732-813D-5E09-9BFEE13DFCB2}"/>
                  </a:ext>
                </a:extLst>
              </p:cNvPr>
              <p:cNvSpPr/>
              <p:nvPr/>
            </p:nvSpPr>
            <p:spPr>
              <a:xfrm>
                <a:off x="4268251" y="8123649"/>
                <a:ext cx="22434" cy="57986"/>
              </a:xfrm>
              <a:custGeom>
                <a:avLst/>
                <a:gdLst>
                  <a:gd name="connsiteX0" fmla="*/ 15619 w 22434"/>
                  <a:gd name="connsiteY0" fmla="*/ 29247 h 57986"/>
                  <a:gd name="connsiteX1" fmla="*/ 17139 w 22434"/>
                  <a:gd name="connsiteY1" fmla="*/ 9732 h 57986"/>
                  <a:gd name="connsiteX2" fmla="*/ 11970 w 22434"/>
                  <a:gd name="connsiteY2" fmla="*/ 304 h 57986"/>
                  <a:gd name="connsiteX3" fmla="*/ 2541 w 22434"/>
                  <a:gd name="connsiteY3" fmla="*/ 5475 h 57986"/>
                  <a:gd name="connsiteX4" fmla="*/ 514 w 22434"/>
                  <a:gd name="connsiteY4" fmla="*/ 31224 h 57986"/>
                  <a:gd name="connsiteX5" fmla="*/ 8168 w 22434"/>
                  <a:gd name="connsiteY5" fmla="*/ 54134 h 57986"/>
                  <a:gd name="connsiteX6" fmla="*/ 14808 w 22434"/>
                  <a:gd name="connsiteY6" fmla="*/ 57987 h 57986"/>
                  <a:gd name="connsiteX7" fmla="*/ 18559 w 22434"/>
                  <a:gd name="connsiteY7" fmla="*/ 57024 h 57986"/>
                  <a:gd name="connsiteX8" fmla="*/ 21448 w 22434"/>
                  <a:gd name="connsiteY8" fmla="*/ 46683 h 57986"/>
                  <a:gd name="connsiteX9" fmla="*/ 15670 w 22434"/>
                  <a:gd name="connsiteY9" fmla="*/ 29297 h 579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2434" h="57986">
                    <a:moveTo>
                      <a:pt x="15619" y="29247"/>
                    </a:moveTo>
                    <a:cubicBezTo>
                      <a:pt x="14757" y="22759"/>
                      <a:pt x="15315" y="16017"/>
                      <a:pt x="17139" y="9732"/>
                    </a:cubicBezTo>
                    <a:cubicBezTo>
                      <a:pt x="18305" y="5678"/>
                      <a:pt x="16024" y="1470"/>
                      <a:pt x="11970" y="304"/>
                    </a:cubicBezTo>
                    <a:cubicBezTo>
                      <a:pt x="7965" y="-861"/>
                      <a:pt x="3707" y="1419"/>
                      <a:pt x="2541" y="5475"/>
                    </a:cubicBezTo>
                    <a:cubicBezTo>
                      <a:pt x="109" y="13787"/>
                      <a:pt x="-601" y="22658"/>
                      <a:pt x="514" y="31224"/>
                    </a:cubicBezTo>
                    <a:cubicBezTo>
                      <a:pt x="1578" y="39334"/>
                      <a:pt x="4113" y="47038"/>
                      <a:pt x="8168" y="54134"/>
                    </a:cubicBezTo>
                    <a:cubicBezTo>
                      <a:pt x="9587" y="56618"/>
                      <a:pt x="12121" y="57987"/>
                      <a:pt x="14808" y="57987"/>
                    </a:cubicBezTo>
                    <a:cubicBezTo>
                      <a:pt x="16075" y="57987"/>
                      <a:pt x="17342" y="57683"/>
                      <a:pt x="18559" y="57024"/>
                    </a:cubicBezTo>
                    <a:cubicBezTo>
                      <a:pt x="22208" y="54945"/>
                      <a:pt x="23526" y="50333"/>
                      <a:pt x="21448" y="46683"/>
                    </a:cubicBezTo>
                    <a:cubicBezTo>
                      <a:pt x="18407" y="41260"/>
                      <a:pt x="16430" y="35431"/>
                      <a:pt x="15670" y="29297"/>
                    </a:cubicBezTo>
                    <a:close/>
                  </a:path>
                </a:pathLst>
              </a:custGeom>
              <a:grpFill/>
              <a:ln w="50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>
                  <a:solidFill>
                    <a:schemeClr val="bg1"/>
                  </a:solidFill>
                </a:endParaRPr>
              </a:p>
            </p:txBody>
          </p:sp>
          <p:sp>
            <p:nvSpPr>
              <p:cNvPr id="1093" name="Frihandsfigur: Form 1092">
                <a:extLst>
                  <a:ext uri="{FF2B5EF4-FFF2-40B4-BE49-F238E27FC236}">
                    <a16:creationId xmlns:a16="http://schemas.microsoft.com/office/drawing/2014/main" id="{2028A551-5F3D-8AFC-E6D2-E86AE0741721}"/>
                  </a:ext>
                </a:extLst>
              </p:cNvPr>
              <p:cNvSpPr/>
              <p:nvPr/>
            </p:nvSpPr>
            <p:spPr>
              <a:xfrm>
                <a:off x="4316194" y="8028608"/>
                <a:ext cx="155719" cy="158602"/>
              </a:xfrm>
              <a:custGeom>
                <a:avLst/>
                <a:gdLst>
                  <a:gd name="connsiteX0" fmla="*/ 10202 w 155719"/>
                  <a:gd name="connsiteY0" fmla="*/ 28184 h 158602"/>
                  <a:gd name="connsiteX1" fmla="*/ 14 w 155719"/>
                  <a:gd name="connsiteY1" fmla="*/ 59001 h 158602"/>
                  <a:gd name="connsiteX2" fmla="*/ 4221 w 155719"/>
                  <a:gd name="connsiteY2" fmla="*/ 71775 h 158602"/>
                  <a:gd name="connsiteX3" fmla="*/ 3714 w 155719"/>
                  <a:gd name="connsiteY3" fmla="*/ 76184 h 158602"/>
                  <a:gd name="connsiteX4" fmla="*/ 12787 w 155719"/>
                  <a:gd name="connsiteY4" fmla="*/ 107813 h 158602"/>
                  <a:gd name="connsiteX5" fmla="*/ 21860 w 155719"/>
                  <a:gd name="connsiteY5" fmla="*/ 116380 h 158602"/>
                  <a:gd name="connsiteX6" fmla="*/ 26675 w 155719"/>
                  <a:gd name="connsiteY6" fmla="*/ 127784 h 158602"/>
                  <a:gd name="connsiteX7" fmla="*/ 53134 w 155719"/>
                  <a:gd name="connsiteY7" fmla="*/ 148363 h 158602"/>
                  <a:gd name="connsiteX8" fmla="*/ 61143 w 155719"/>
                  <a:gd name="connsiteY8" fmla="*/ 149986 h 158602"/>
                  <a:gd name="connsiteX9" fmla="*/ 62613 w 155719"/>
                  <a:gd name="connsiteY9" fmla="*/ 149884 h 158602"/>
                  <a:gd name="connsiteX10" fmla="*/ 72750 w 155719"/>
                  <a:gd name="connsiteY10" fmla="*/ 156524 h 158602"/>
                  <a:gd name="connsiteX11" fmla="*/ 90744 w 155719"/>
                  <a:gd name="connsiteY11" fmla="*/ 158602 h 158602"/>
                  <a:gd name="connsiteX12" fmla="*/ 104126 w 155719"/>
                  <a:gd name="connsiteY12" fmla="*/ 156879 h 158602"/>
                  <a:gd name="connsiteX13" fmla="*/ 110867 w 155719"/>
                  <a:gd name="connsiteY13" fmla="*/ 152469 h 158602"/>
                  <a:gd name="connsiteX14" fmla="*/ 116443 w 155719"/>
                  <a:gd name="connsiteY14" fmla="*/ 153382 h 158602"/>
                  <a:gd name="connsiteX15" fmla="*/ 124046 w 155719"/>
                  <a:gd name="connsiteY15" fmla="*/ 151912 h 158602"/>
                  <a:gd name="connsiteX16" fmla="*/ 146754 w 155719"/>
                  <a:gd name="connsiteY16" fmla="*/ 129711 h 158602"/>
                  <a:gd name="connsiteX17" fmla="*/ 148376 w 155719"/>
                  <a:gd name="connsiteY17" fmla="*/ 117951 h 158602"/>
                  <a:gd name="connsiteX18" fmla="*/ 153546 w 155719"/>
                  <a:gd name="connsiteY18" fmla="*/ 110500 h 158602"/>
                  <a:gd name="connsiteX19" fmla="*/ 154205 w 155719"/>
                  <a:gd name="connsiteY19" fmla="*/ 76996 h 158602"/>
                  <a:gd name="connsiteX20" fmla="*/ 147514 w 155719"/>
                  <a:gd name="connsiteY20" fmla="*/ 65895 h 158602"/>
                  <a:gd name="connsiteX21" fmla="*/ 146196 w 155719"/>
                  <a:gd name="connsiteY21" fmla="*/ 53375 h 158602"/>
                  <a:gd name="connsiteX22" fmla="*/ 124705 w 155719"/>
                  <a:gd name="connsiteY22" fmla="*/ 25295 h 158602"/>
                  <a:gd name="connsiteX23" fmla="*/ 115885 w 155719"/>
                  <a:gd name="connsiteY23" fmla="*/ 20885 h 158602"/>
                  <a:gd name="connsiteX24" fmla="*/ 108029 w 155719"/>
                  <a:gd name="connsiteY24" fmla="*/ 11862 h 158602"/>
                  <a:gd name="connsiteX25" fmla="*/ 75842 w 155719"/>
                  <a:gd name="connsiteY25" fmla="*/ 2 h 158602"/>
                  <a:gd name="connsiteX26" fmla="*/ 64691 w 155719"/>
                  <a:gd name="connsiteY26" fmla="*/ 2941 h 158602"/>
                  <a:gd name="connsiteX27" fmla="*/ 52830 w 155719"/>
                  <a:gd name="connsiteY27" fmla="*/ 559 h 158602"/>
                  <a:gd name="connsiteX28" fmla="*/ 23837 w 155719"/>
                  <a:gd name="connsiteY28" fmla="*/ 14042 h 158602"/>
                  <a:gd name="connsiteX29" fmla="*/ 19528 w 155719"/>
                  <a:gd name="connsiteY29" fmla="*/ 21848 h 158602"/>
                  <a:gd name="connsiteX30" fmla="*/ 10151 w 155719"/>
                  <a:gd name="connsiteY30" fmla="*/ 28133 h 158602"/>
                  <a:gd name="connsiteX31" fmla="*/ 21962 w 155719"/>
                  <a:gd name="connsiteY31" fmla="*/ 37814 h 158602"/>
                  <a:gd name="connsiteX32" fmla="*/ 22621 w 155719"/>
                  <a:gd name="connsiteY32" fmla="*/ 37105 h 158602"/>
                  <a:gd name="connsiteX33" fmla="*/ 32555 w 155719"/>
                  <a:gd name="connsiteY33" fmla="*/ 46178 h 158602"/>
                  <a:gd name="connsiteX34" fmla="*/ 53489 w 155719"/>
                  <a:gd name="connsiteY34" fmla="*/ 65642 h 158602"/>
                  <a:gd name="connsiteX35" fmla="*/ 53489 w 155719"/>
                  <a:gd name="connsiteY35" fmla="*/ 65743 h 158602"/>
                  <a:gd name="connsiteX36" fmla="*/ 53083 w 155719"/>
                  <a:gd name="connsiteY36" fmla="*/ 66960 h 158602"/>
                  <a:gd name="connsiteX37" fmla="*/ 52881 w 155719"/>
                  <a:gd name="connsiteY37" fmla="*/ 67669 h 158602"/>
                  <a:gd name="connsiteX38" fmla="*/ 45126 w 155719"/>
                  <a:gd name="connsiteY38" fmla="*/ 66757 h 158602"/>
                  <a:gd name="connsiteX39" fmla="*/ 19326 w 155719"/>
                  <a:gd name="connsiteY39" fmla="*/ 61080 h 158602"/>
                  <a:gd name="connsiteX40" fmla="*/ 15524 w 155719"/>
                  <a:gd name="connsiteY40" fmla="*/ 60827 h 158602"/>
                  <a:gd name="connsiteX41" fmla="*/ 15169 w 155719"/>
                  <a:gd name="connsiteY41" fmla="*/ 58495 h 158602"/>
                  <a:gd name="connsiteX42" fmla="*/ 21911 w 155719"/>
                  <a:gd name="connsiteY42" fmla="*/ 37814 h 158602"/>
                  <a:gd name="connsiteX43" fmla="*/ 137934 w 155719"/>
                  <a:gd name="connsiteY43" fmla="*/ 77655 h 158602"/>
                  <a:gd name="connsiteX44" fmla="*/ 139607 w 155719"/>
                  <a:gd name="connsiteY44" fmla="*/ 81304 h 158602"/>
                  <a:gd name="connsiteX45" fmla="*/ 139404 w 155719"/>
                  <a:gd name="connsiteY45" fmla="*/ 104924 h 158602"/>
                  <a:gd name="connsiteX46" fmla="*/ 138694 w 155719"/>
                  <a:gd name="connsiteY46" fmla="*/ 106242 h 158602"/>
                  <a:gd name="connsiteX47" fmla="*/ 129267 w 155719"/>
                  <a:gd name="connsiteY47" fmla="*/ 100667 h 158602"/>
                  <a:gd name="connsiteX48" fmla="*/ 102656 w 155719"/>
                  <a:gd name="connsiteY48" fmla="*/ 84548 h 158602"/>
                  <a:gd name="connsiteX49" fmla="*/ 102554 w 155719"/>
                  <a:gd name="connsiteY49" fmla="*/ 84143 h 158602"/>
                  <a:gd name="connsiteX50" fmla="*/ 102402 w 155719"/>
                  <a:gd name="connsiteY50" fmla="*/ 83281 h 158602"/>
                  <a:gd name="connsiteX51" fmla="*/ 114973 w 155719"/>
                  <a:gd name="connsiteY51" fmla="*/ 80696 h 158602"/>
                  <a:gd name="connsiteX52" fmla="*/ 137833 w 155719"/>
                  <a:gd name="connsiteY52" fmla="*/ 77655 h 158602"/>
                  <a:gd name="connsiteX53" fmla="*/ 28348 w 155719"/>
                  <a:gd name="connsiteY53" fmla="*/ 102745 h 158602"/>
                  <a:gd name="connsiteX54" fmla="*/ 25560 w 155719"/>
                  <a:gd name="connsiteY54" fmla="*/ 99653 h 158602"/>
                  <a:gd name="connsiteX55" fmla="*/ 19174 w 155719"/>
                  <a:gd name="connsiteY55" fmla="*/ 78922 h 158602"/>
                  <a:gd name="connsiteX56" fmla="*/ 42642 w 155719"/>
                  <a:gd name="connsiteY56" fmla="*/ 81710 h 158602"/>
                  <a:gd name="connsiteX57" fmla="*/ 54655 w 155719"/>
                  <a:gd name="connsiteY57" fmla="*/ 84345 h 158602"/>
                  <a:gd name="connsiteX58" fmla="*/ 55111 w 155719"/>
                  <a:gd name="connsiteY58" fmla="*/ 85359 h 158602"/>
                  <a:gd name="connsiteX59" fmla="*/ 55111 w 155719"/>
                  <a:gd name="connsiteY59" fmla="*/ 85461 h 158602"/>
                  <a:gd name="connsiteX60" fmla="*/ 44517 w 155719"/>
                  <a:gd name="connsiteY60" fmla="*/ 93013 h 158602"/>
                  <a:gd name="connsiteX61" fmla="*/ 28348 w 155719"/>
                  <a:gd name="connsiteY61" fmla="*/ 102745 h 158602"/>
                  <a:gd name="connsiteX62" fmla="*/ 67580 w 155719"/>
                  <a:gd name="connsiteY62" fmla="*/ 71775 h 158602"/>
                  <a:gd name="connsiteX63" fmla="*/ 67834 w 155719"/>
                  <a:gd name="connsiteY63" fmla="*/ 70761 h 158602"/>
                  <a:gd name="connsiteX64" fmla="*/ 67834 w 155719"/>
                  <a:gd name="connsiteY64" fmla="*/ 70609 h 158602"/>
                  <a:gd name="connsiteX65" fmla="*/ 68239 w 155719"/>
                  <a:gd name="connsiteY65" fmla="*/ 70051 h 158602"/>
                  <a:gd name="connsiteX66" fmla="*/ 68391 w 155719"/>
                  <a:gd name="connsiteY66" fmla="*/ 69849 h 158602"/>
                  <a:gd name="connsiteX67" fmla="*/ 68442 w 155719"/>
                  <a:gd name="connsiteY67" fmla="*/ 69849 h 158602"/>
                  <a:gd name="connsiteX68" fmla="*/ 68442 w 155719"/>
                  <a:gd name="connsiteY68" fmla="*/ 69849 h 158602"/>
                  <a:gd name="connsiteX69" fmla="*/ 68898 w 155719"/>
                  <a:gd name="connsiteY69" fmla="*/ 69595 h 158602"/>
                  <a:gd name="connsiteX70" fmla="*/ 69303 w 155719"/>
                  <a:gd name="connsiteY70" fmla="*/ 69443 h 158602"/>
                  <a:gd name="connsiteX71" fmla="*/ 69861 w 155719"/>
                  <a:gd name="connsiteY71" fmla="*/ 69393 h 158602"/>
                  <a:gd name="connsiteX72" fmla="*/ 70520 w 155719"/>
                  <a:gd name="connsiteY72" fmla="*/ 69342 h 158602"/>
                  <a:gd name="connsiteX73" fmla="*/ 72649 w 155719"/>
                  <a:gd name="connsiteY73" fmla="*/ 69646 h 158602"/>
                  <a:gd name="connsiteX74" fmla="*/ 73206 w 155719"/>
                  <a:gd name="connsiteY74" fmla="*/ 69798 h 158602"/>
                  <a:gd name="connsiteX75" fmla="*/ 75589 w 155719"/>
                  <a:gd name="connsiteY75" fmla="*/ 70761 h 158602"/>
                  <a:gd name="connsiteX76" fmla="*/ 76197 w 155719"/>
                  <a:gd name="connsiteY76" fmla="*/ 71065 h 158602"/>
                  <a:gd name="connsiteX77" fmla="*/ 78934 w 155719"/>
                  <a:gd name="connsiteY77" fmla="*/ 72890 h 158602"/>
                  <a:gd name="connsiteX78" fmla="*/ 79593 w 155719"/>
                  <a:gd name="connsiteY78" fmla="*/ 73448 h 158602"/>
                  <a:gd name="connsiteX79" fmla="*/ 82533 w 155719"/>
                  <a:gd name="connsiteY79" fmla="*/ 76337 h 158602"/>
                  <a:gd name="connsiteX80" fmla="*/ 84307 w 155719"/>
                  <a:gd name="connsiteY80" fmla="*/ 78668 h 158602"/>
                  <a:gd name="connsiteX81" fmla="*/ 85422 w 155719"/>
                  <a:gd name="connsiteY81" fmla="*/ 80543 h 158602"/>
                  <a:gd name="connsiteX82" fmla="*/ 85422 w 155719"/>
                  <a:gd name="connsiteY82" fmla="*/ 80594 h 158602"/>
                  <a:gd name="connsiteX83" fmla="*/ 86132 w 155719"/>
                  <a:gd name="connsiteY83" fmla="*/ 81963 h 158602"/>
                  <a:gd name="connsiteX84" fmla="*/ 86588 w 155719"/>
                  <a:gd name="connsiteY84" fmla="*/ 83078 h 158602"/>
                  <a:gd name="connsiteX85" fmla="*/ 87044 w 155719"/>
                  <a:gd name="connsiteY85" fmla="*/ 84396 h 158602"/>
                  <a:gd name="connsiteX86" fmla="*/ 87348 w 155719"/>
                  <a:gd name="connsiteY86" fmla="*/ 85764 h 158602"/>
                  <a:gd name="connsiteX87" fmla="*/ 87601 w 155719"/>
                  <a:gd name="connsiteY87" fmla="*/ 88654 h 158602"/>
                  <a:gd name="connsiteX88" fmla="*/ 87601 w 155719"/>
                  <a:gd name="connsiteY88" fmla="*/ 88958 h 158602"/>
                  <a:gd name="connsiteX89" fmla="*/ 87450 w 155719"/>
                  <a:gd name="connsiteY89" fmla="*/ 89769 h 158602"/>
                  <a:gd name="connsiteX90" fmla="*/ 87348 w 155719"/>
                  <a:gd name="connsiteY90" fmla="*/ 90123 h 158602"/>
                  <a:gd name="connsiteX91" fmla="*/ 86689 w 155719"/>
                  <a:gd name="connsiteY91" fmla="*/ 91290 h 158602"/>
                  <a:gd name="connsiteX92" fmla="*/ 86689 w 155719"/>
                  <a:gd name="connsiteY92" fmla="*/ 91290 h 158602"/>
                  <a:gd name="connsiteX93" fmla="*/ 86385 w 155719"/>
                  <a:gd name="connsiteY93" fmla="*/ 91441 h 158602"/>
                  <a:gd name="connsiteX94" fmla="*/ 84662 w 155719"/>
                  <a:gd name="connsiteY94" fmla="*/ 91847 h 158602"/>
                  <a:gd name="connsiteX95" fmla="*/ 79948 w 155719"/>
                  <a:gd name="connsiteY95" fmla="*/ 90631 h 158602"/>
                  <a:gd name="connsiteX96" fmla="*/ 79289 w 155719"/>
                  <a:gd name="connsiteY96" fmla="*/ 90326 h 158602"/>
                  <a:gd name="connsiteX97" fmla="*/ 78326 w 155719"/>
                  <a:gd name="connsiteY97" fmla="*/ 89769 h 158602"/>
                  <a:gd name="connsiteX98" fmla="*/ 77464 w 155719"/>
                  <a:gd name="connsiteY98" fmla="*/ 89262 h 158602"/>
                  <a:gd name="connsiteX99" fmla="*/ 75335 w 155719"/>
                  <a:gd name="connsiteY99" fmla="*/ 87640 h 158602"/>
                  <a:gd name="connsiteX100" fmla="*/ 74879 w 155719"/>
                  <a:gd name="connsiteY100" fmla="*/ 87285 h 158602"/>
                  <a:gd name="connsiteX101" fmla="*/ 72497 w 155719"/>
                  <a:gd name="connsiteY101" fmla="*/ 84903 h 158602"/>
                  <a:gd name="connsiteX102" fmla="*/ 71280 w 155719"/>
                  <a:gd name="connsiteY102" fmla="*/ 83332 h 158602"/>
                  <a:gd name="connsiteX103" fmla="*/ 70216 w 155719"/>
                  <a:gd name="connsiteY103" fmla="*/ 81761 h 158602"/>
                  <a:gd name="connsiteX104" fmla="*/ 69253 w 155719"/>
                  <a:gd name="connsiteY104" fmla="*/ 80087 h 158602"/>
                  <a:gd name="connsiteX105" fmla="*/ 68797 w 155719"/>
                  <a:gd name="connsiteY105" fmla="*/ 79023 h 158602"/>
                  <a:gd name="connsiteX106" fmla="*/ 68290 w 155719"/>
                  <a:gd name="connsiteY106" fmla="*/ 77705 h 158602"/>
                  <a:gd name="connsiteX107" fmla="*/ 67935 w 155719"/>
                  <a:gd name="connsiteY107" fmla="*/ 76540 h 158602"/>
                  <a:gd name="connsiteX108" fmla="*/ 67529 w 155719"/>
                  <a:gd name="connsiteY108" fmla="*/ 74816 h 158602"/>
                  <a:gd name="connsiteX109" fmla="*/ 67377 w 155719"/>
                  <a:gd name="connsiteY109" fmla="*/ 73346 h 158602"/>
                  <a:gd name="connsiteX110" fmla="*/ 67377 w 155719"/>
                  <a:gd name="connsiteY110" fmla="*/ 73346 h 158602"/>
                  <a:gd name="connsiteX111" fmla="*/ 67479 w 155719"/>
                  <a:gd name="connsiteY111" fmla="*/ 71927 h 158602"/>
                  <a:gd name="connsiteX112" fmla="*/ 67479 w 155719"/>
                  <a:gd name="connsiteY112" fmla="*/ 71927 h 158602"/>
                  <a:gd name="connsiteX113" fmla="*/ 38790 w 155719"/>
                  <a:gd name="connsiteY113" fmla="*/ 118711 h 158602"/>
                  <a:gd name="connsiteX114" fmla="*/ 37472 w 155719"/>
                  <a:gd name="connsiteY114" fmla="*/ 116684 h 158602"/>
                  <a:gd name="connsiteX115" fmla="*/ 52830 w 155719"/>
                  <a:gd name="connsiteY115" fmla="*/ 105736 h 158602"/>
                  <a:gd name="connsiteX116" fmla="*/ 64792 w 155719"/>
                  <a:gd name="connsiteY116" fmla="*/ 98538 h 158602"/>
                  <a:gd name="connsiteX117" fmla="*/ 65096 w 155719"/>
                  <a:gd name="connsiteY117" fmla="*/ 98842 h 158602"/>
                  <a:gd name="connsiteX118" fmla="*/ 61041 w 155719"/>
                  <a:gd name="connsiteY118" fmla="*/ 127328 h 158602"/>
                  <a:gd name="connsiteX119" fmla="*/ 59926 w 155719"/>
                  <a:gd name="connsiteY119" fmla="*/ 134627 h 158602"/>
                  <a:gd name="connsiteX120" fmla="*/ 58507 w 155719"/>
                  <a:gd name="connsiteY120" fmla="*/ 134171 h 158602"/>
                  <a:gd name="connsiteX121" fmla="*/ 38739 w 155719"/>
                  <a:gd name="connsiteY121" fmla="*/ 118660 h 158602"/>
                  <a:gd name="connsiteX122" fmla="*/ 98702 w 155719"/>
                  <a:gd name="connsiteY122" fmla="*/ 142737 h 158602"/>
                  <a:gd name="connsiteX123" fmla="*/ 77667 w 155719"/>
                  <a:gd name="connsiteY123" fmla="*/ 142230 h 158602"/>
                  <a:gd name="connsiteX124" fmla="*/ 74575 w 155719"/>
                  <a:gd name="connsiteY124" fmla="*/ 140659 h 158602"/>
                  <a:gd name="connsiteX125" fmla="*/ 76146 w 155719"/>
                  <a:gd name="connsiteY125" fmla="*/ 129609 h 158602"/>
                  <a:gd name="connsiteX126" fmla="*/ 79745 w 155719"/>
                  <a:gd name="connsiteY126" fmla="*/ 106496 h 158602"/>
                  <a:gd name="connsiteX127" fmla="*/ 80404 w 155719"/>
                  <a:gd name="connsiteY127" fmla="*/ 106648 h 158602"/>
                  <a:gd name="connsiteX128" fmla="*/ 99564 w 155719"/>
                  <a:gd name="connsiteY128" fmla="*/ 142332 h 158602"/>
                  <a:gd name="connsiteX129" fmla="*/ 98702 w 155719"/>
                  <a:gd name="connsiteY129" fmla="*/ 142737 h 158602"/>
                  <a:gd name="connsiteX130" fmla="*/ 99767 w 155719"/>
                  <a:gd name="connsiteY130" fmla="*/ 142382 h 158602"/>
                  <a:gd name="connsiteX131" fmla="*/ 100172 w 155719"/>
                  <a:gd name="connsiteY131" fmla="*/ 142180 h 158602"/>
                  <a:gd name="connsiteX132" fmla="*/ 100324 w 155719"/>
                  <a:gd name="connsiteY132" fmla="*/ 142433 h 158602"/>
                  <a:gd name="connsiteX133" fmla="*/ 99767 w 155719"/>
                  <a:gd name="connsiteY133" fmla="*/ 142788 h 158602"/>
                  <a:gd name="connsiteX134" fmla="*/ 99767 w 155719"/>
                  <a:gd name="connsiteY134" fmla="*/ 142382 h 158602"/>
                  <a:gd name="connsiteX135" fmla="*/ 132815 w 155719"/>
                  <a:gd name="connsiteY135" fmla="*/ 123527 h 158602"/>
                  <a:gd name="connsiteX136" fmla="*/ 118470 w 155719"/>
                  <a:gd name="connsiteY136" fmla="*/ 137770 h 158602"/>
                  <a:gd name="connsiteX137" fmla="*/ 114618 w 155719"/>
                  <a:gd name="connsiteY137" fmla="*/ 137162 h 158602"/>
                  <a:gd name="connsiteX138" fmla="*/ 97689 w 155719"/>
                  <a:gd name="connsiteY138" fmla="*/ 101731 h 158602"/>
                  <a:gd name="connsiteX139" fmla="*/ 97993 w 155719"/>
                  <a:gd name="connsiteY139" fmla="*/ 101377 h 158602"/>
                  <a:gd name="connsiteX140" fmla="*/ 98652 w 155719"/>
                  <a:gd name="connsiteY140" fmla="*/ 100616 h 158602"/>
                  <a:gd name="connsiteX141" fmla="*/ 98905 w 155719"/>
                  <a:gd name="connsiteY141" fmla="*/ 100312 h 158602"/>
                  <a:gd name="connsiteX142" fmla="*/ 121410 w 155719"/>
                  <a:gd name="connsiteY142" fmla="*/ 113693 h 158602"/>
                  <a:gd name="connsiteX143" fmla="*/ 133372 w 155719"/>
                  <a:gd name="connsiteY143" fmla="*/ 120942 h 158602"/>
                  <a:gd name="connsiteX144" fmla="*/ 133372 w 155719"/>
                  <a:gd name="connsiteY144" fmla="*/ 120790 h 158602"/>
                  <a:gd name="connsiteX145" fmla="*/ 132764 w 155719"/>
                  <a:gd name="connsiteY145" fmla="*/ 123476 h 158602"/>
                  <a:gd name="connsiteX146" fmla="*/ 132004 w 155719"/>
                  <a:gd name="connsiteY146" fmla="*/ 58850 h 158602"/>
                  <a:gd name="connsiteX147" fmla="*/ 132713 w 155719"/>
                  <a:gd name="connsiteY147" fmla="*/ 61586 h 158602"/>
                  <a:gd name="connsiteX148" fmla="*/ 112540 w 155719"/>
                  <a:gd name="connsiteY148" fmla="*/ 65743 h 158602"/>
                  <a:gd name="connsiteX149" fmla="*/ 95408 w 155719"/>
                  <a:gd name="connsiteY149" fmla="*/ 68024 h 158602"/>
                  <a:gd name="connsiteX150" fmla="*/ 95002 w 155719"/>
                  <a:gd name="connsiteY150" fmla="*/ 67466 h 158602"/>
                  <a:gd name="connsiteX151" fmla="*/ 113756 w 155719"/>
                  <a:gd name="connsiteY151" fmla="*/ 36344 h 158602"/>
                  <a:gd name="connsiteX152" fmla="*/ 115530 w 155719"/>
                  <a:gd name="connsiteY152" fmla="*/ 37510 h 158602"/>
                  <a:gd name="connsiteX153" fmla="*/ 132004 w 155719"/>
                  <a:gd name="connsiteY153" fmla="*/ 58901 h 158602"/>
                  <a:gd name="connsiteX154" fmla="*/ 75538 w 155719"/>
                  <a:gd name="connsiteY154" fmla="*/ 15259 h 158602"/>
                  <a:gd name="connsiteX155" fmla="*/ 99006 w 155719"/>
                  <a:gd name="connsiteY155" fmla="*/ 24129 h 158602"/>
                  <a:gd name="connsiteX156" fmla="*/ 99006 w 155719"/>
                  <a:gd name="connsiteY156" fmla="*/ 24129 h 158602"/>
                  <a:gd name="connsiteX157" fmla="*/ 101642 w 155719"/>
                  <a:gd name="connsiteY157" fmla="*/ 26562 h 158602"/>
                  <a:gd name="connsiteX158" fmla="*/ 82583 w 155719"/>
                  <a:gd name="connsiteY158" fmla="*/ 56974 h 158602"/>
                  <a:gd name="connsiteX159" fmla="*/ 78123 w 155719"/>
                  <a:gd name="connsiteY159" fmla="*/ 38372 h 158602"/>
                  <a:gd name="connsiteX160" fmla="*/ 74017 w 155719"/>
                  <a:gd name="connsiteY160" fmla="*/ 15360 h 158602"/>
                  <a:gd name="connsiteX161" fmla="*/ 75538 w 155719"/>
                  <a:gd name="connsiteY161" fmla="*/ 15259 h 158602"/>
                  <a:gd name="connsiteX162" fmla="*/ 35242 w 155719"/>
                  <a:gd name="connsiteY162" fmla="*/ 24230 h 158602"/>
                  <a:gd name="connsiteX163" fmla="*/ 53996 w 155719"/>
                  <a:gd name="connsiteY163" fmla="*/ 15766 h 158602"/>
                  <a:gd name="connsiteX164" fmla="*/ 54858 w 155719"/>
                  <a:gd name="connsiteY164" fmla="*/ 15766 h 158602"/>
                  <a:gd name="connsiteX165" fmla="*/ 57189 w 155719"/>
                  <a:gd name="connsiteY165" fmla="*/ 16120 h 158602"/>
                  <a:gd name="connsiteX166" fmla="*/ 63272 w 155719"/>
                  <a:gd name="connsiteY166" fmla="*/ 41464 h 158602"/>
                  <a:gd name="connsiteX167" fmla="*/ 65654 w 155719"/>
                  <a:gd name="connsiteY167" fmla="*/ 54693 h 158602"/>
                  <a:gd name="connsiteX168" fmla="*/ 64843 w 155719"/>
                  <a:gd name="connsiteY168" fmla="*/ 54896 h 158602"/>
                  <a:gd name="connsiteX169" fmla="*/ 42895 w 155719"/>
                  <a:gd name="connsiteY169" fmla="*/ 34925 h 158602"/>
                  <a:gd name="connsiteX170" fmla="*/ 34684 w 155719"/>
                  <a:gd name="connsiteY170" fmla="*/ 27322 h 158602"/>
                  <a:gd name="connsiteX171" fmla="*/ 35242 w 155719"/>
                  <a:gd name="connsiteY171" fmla="*/ 24281 h 1586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</a:cxnLst>
                <a:rect l="l" t="t" r="r" b="b"/>
                <a:pathLst>
                  <a:path w="155719" h="158602">
                    <a:moveTo>
                      <a:pt x="10202" y="28184"/>
                    </a:moveTo>
                    <a:cubicBezTo>
                      <a:pt x="6198" y="33049"/>
                      <a:pt x="-341" y="50131"/>
                      <a:pt x="14" y="59001"/>
                    </a:cubicBezTo>
                    <a:cubicBezTo>
                      <a:pt x="217" y="64070"/>
                      <a:pt x="1737" y="68430"/>
                      <a:pt x="4221" y="71775"/>
                    </a:cubicBezTo>
                    <a:cubicBezTo>
                      <a:pt x="3917" y="73143"/>
                      <a:pt x="3765" y="74613"/>
                      <a:pt x="3714" y="76184"/>
                    </a:cubicBezTo>
                    <a:cubicBezTo>
                      <a:pt x="3613" y="82267"/>
                      <a:pt x="8124" y="100565"/>
                      <a:pt x="12787" y="107813"/>
                    </a:cubicBezTo>
                    <a:cubicBezTo>
                      <a:pt x="15524" y="112072"/>
                      <a:pt x="18667" y="114808"/>
                      <a:pt x="21860" y="116380"/>
                    </a:cubicBezTo>
                    <a:cubicBezTo>
                      <a:pt x="22113" y="119978"/>
                      <a:pt x="23685" y="123780"/>
                      <a:pt x="26675" y="127784"/>
                    </a:cubicBezTo>
                    <a:cubicBezTo>
                      <a:pt x="30224" y="132498"/>
                      <a:pt x="45024" y="145221"/>
                      <a:pt x="53134" y="148363"/>
                    </a:cubicBezTo>
                    <a:cubicBezTo>
                      <a:pt x="56176" y="149530"/>
                      <a:pt x="58862" y="149986"/>
                      <a:pt x="61143" y="149986"/>
                    </a:cubicBezTo>
                    <a:cubicBezTo>
                      <a:pt x="61650" y="149986"/>
                      <a:pt x="62106" y="149935"/>
                      <a:pt x="62613" y="149884"/>
                    </a:cubicBezTo>
                    <a:cubicBezTo>
                      <a:pt x="64944" y="152723"/>
                      <a:pt x="68340" y="155054"/>
                      <a:pt x="72750" y="156524"/>
                    </a:cubicBezTo>
                    <a:cubicBezTo>
                      <a:pt x="75994" y="157639"/>
                      <a:pt x="83496" y="158602"/>
                      <a:pt x="90744" y="158602"/>
                    </a:cubicBezTo>
                    <a:cubicBezTo>
                      <a:pt x="95914" y="158602"/>
                      <a:pt x="100932" y="158146"/>
                      <a:pt x="104126" y="156879"/>
                    </a:cubicBezTo>
                    <a:cubicBezTo>
                      <a:pt x="106812" y="155865"/>
                      <a:pt x="109093" y="154294"/>
                      <a:pt x="110867" y="152469"/>
                    </a:cubicBezTo>
                    <a:cubicBezTo>
                      <a:pt x="112641" y="153027"/>
                      <a:pt x="114466" y="153382"/>
                      <a:pt x="116443" y="153382"/>
                    </a:cubicBezTo>
                    <a:cubicBezTo>
                      <a:pt x="118927" y="153382"/>
                      <a:pt x="121461" y="152925"/>
                      <a:pt x="124046" y="151912"/>
                    </a:cubicBezTo>
                    <a:cubicBezTo>
                      <a:pt x="131902" y="148871"/>
                      <a:pt x="144118" y="135641"/>
                      <a:pt x="146754" y="129711"/>
                    </a:cubicBezTo>
                    <a:cubicBezTo>
                      <a:pt x="148579" y="125605"/>
                      <a:pt x="149085" y="121550"/>
                      <a:pt x="148376" y="117951"/>
                    </a:cubicBezTo>
                    <a:cubicBezTo>
                      <a:pt x="150555" y="116075"/>
                      <a:pt x="152329" y="113592"/>
                      <a:pt x="153546" y="110500"/>
                    </a:cubicBezTo>
                    <a:cubicBezTo>
                      <a:pt x="156739" y="102492"/>
                      <a:pt x="155928" y="82876"/>
                      <a:pt x="154205" y="76996"/>
                    </a:cubicBezTo>
                    <a:cubicBezTo>
                      <a:pt x="152633" y="71724"/>
                      <a:pt x="150251" y="68227"/>
                      <a:pt x="147514" y="65895"/>
                    </a:cubicBezTo>
                    <a:cubicBezTo>
                      <a:pt x="148224" y="62803"/>
                      <a:pt x="148224" y="58698"/>
                      <a:pt x="146196" y="53375"/>
                    </a:cubicBezTo>
                    <a:cubicBezTo>
                      <a:pt x="143053" y="45164"/>
                      <a:pt x="130128" y="29400"/>
                      <a:pt x="124705" y="25295"/>
                    </a:cubicBezTo>
                    <a:cubicBezTo>
                      <a:pt x="121664" y="22963"/>
                      <a:pt x="118724" y="21544"/>
                      <a:pt x="115885" y="20885"/>
                    </a:cubicBezTo>
                    <a:cubicBezTo>
                      <a:pt x="114516" y="17894"/>
                      <a:pt x="112033" y="14802"/>
                      <a:pt x="108029" y="11862"/>
                    </a:cubicBezTo>
                    <a:cubicBezTo>
                      <a:pt x="103061" y="8162"/>
                      <a:pt x="84662" y="204"/>
                      <a:pt x="75842" y="2"/>
                    </a:cubicBezTo>
                    <a:cubicBezTo>
                      <a:pt x="71483" y="-49"/>
                      <a:pt x="67631" y="965"/>
                      <a:pt x="64691" y="2941"/>
                    </a:cubicBezTo>
                    <a:cubicBezTo>
                      <a:pt x="61498" y="1117"/>
                      <a:pt x="57443" y="255"/>
                      <a:pt x="52830" y="559"/>
                    </a:cubicBezTo>
                    <a:cubicBezTo>
                      <a:pt x="46900" y="965"/>
                      <a:pt x="29717" y="7503"/>
                      <a:pt x="23837" y="14042"/>
                    </a:cubicBezTo>
                    <a:cubicBezTo>
                      <a:pt x="21657" y="16424"/>
                      <a:pt x="20289" y="19110"/>
                      <a:pt x="19528" y="21848"/>
                    </a:cubicBezTo>
                    <a:cubicBezTo>
                      <a:pt x="16082" y="22710"/>
                      <a:pt x="12888" y="24787"/>
                      <a:pt x="10151" y="28133"/>
                    </a:cubicBezTo>
                    <a:close/>
                    <a:moveTo>
                      <a:pt x="21962" y="37814"/>
                    </a:moveTo>
                    <a:cubicBezTo>
                      <a:pt x="22215" y="37510"/>
                      <a:pt x="22418" y="37257"/>
                      <a:pt x="22621" y="37105"/>
                    </a:cubicBezTo>
                    <a:lnTo>
                      <a:pt x="32555" y="46178"/>
                    </a:lnTo>
                    <a:lnTo>
                      <a:pt x="53489" y="65642"/>
                    </a:lnTo>
                    <a:cubicBezTo>
                      <a:pt x="53489" y="65642"/>
                      <a:pt x="53489" y="65692"/>
                      <a:pt x="53489" y="65743"/>
                    </a:cubicBezTo>
                    <a:cubicBezTo>
                      <a:pt x="53337" y="66148"/>
                      <a:pt x="53236" y="66554"/>
                      <a:pt x="53083" y="66960"/>
                    </a:cubicBezTo>
                    <a:cubicBezTo>
                      <a:pt x="53033" y="67213"/>
                      <a:pt x="52931" y="67416"/>
                      <a:pt x="52881" y="67669"/>
                    </a:cubicBezTo>
                    <a:lnTo>
                      <a:pt x="45126" y="66757"/>
                    </a:lnTo>
                    <a:lnTo>
                      <a:pt x="19326" y="61080"/>
                    </a:lnTo>
                    <a:cubicBezTo>
                      <a:pt x="18008" y="60776"/>
                      <a:pt x="16741" y="60776"/>
                      <a:pt x="15524" y="60827"/>
                    </a:cubicBezTo>
                    <a:cubicBezTo>
                      <a:pt x="15372" y="60168"/>
                      <a:pt x="15220" y="59407"/>
                      <a:pt x="15169" y="58495"/>
                    </a:cubicBezTo>
                    <a:cubicBezTo>
                      <a:pt x="14967" y="53629"/>
                      <a:pt x="20035" y="40349"/>
                      <a:pt x="21911" y="37814"/>
                    </a:cubicBezTo>
                    <a:close/>
                    <a:moveTo>
                      <a:pt x="137934" y="77655"/>
                    </a:moveTo>
                    <a:cubicBezTo>
                      <a:pt x="138340" y="78161"/>
                      <a:pt x="138999" y="79327"/>
                      <a:pt x="139607" y="81304"/>
                    </a:cubicBezTo>
                    <a:cubicBezTo>
                      <a:pt x="140722" y="85055"/>
                      <a:pt x="140975" y="100920"/>
                      <a:pt x="139404" y="104924"/>
                    </a:cubicBezTo>
                    <a:cubicBezTo>
                      <a:pt x="139151" y="105533"/>
                      <a:pt x="138897" y="105989"/>
                      <a:pt x="138694" y="106242"/>
                    </a:cubicBezTo>
                    <a:lnTo>
                      <a:pt x="129267" y="100667"/>
                    </a:lnTo>
                    <a:lnTo>
                      <a:pt x="102656" y="84548"/>
                    </a:lnTo>
                    <a:cubicBezTo>
                      <a:pt x="102656" y="84548"/>
                      <a:pt x="102605" y="84244"/>
                      <a:pt x="102554" y="84143"/>
                    </a:cubicBezTo>
                    <a:cubicBezTo>
                      <a:pt x="102554" y="83838"/>
                      <a:pt x="102453" y="83585"/>
                      <a:pt x="102402" y="83281"/>
                    </a:cubicBezTo>
                    <a:lnTo>
                      <a:pt x="114973" y="80696"/>
                    </a:lnTo>
                    <a:lnTo>
                      <a:pt x="137833" y="77655"/>
                    </a:lnTo>
                    <a:close/>
                    <a:moveTo>
                      <a:pt x="28348" y="102745"/>
                    </a:moveTo>
                    <a:cubicBezTo>
                      <a:pt x="27740" y="102339"/>
                      <a:pt x="26726" y="101427"/>
                      <a:pt x="25560" y="99653"/>
                    </a:cubicBezTo>
                    <a:cubicBezTo>
                      <a:pt x="23077" y="95750"/>
                      <a:pt x="20035" y="84396"/>
                      <a:pt x="19174" y="78922"/>
                    </a:cubicBezTo>
                    <a:lnTo>
                      <a:pt x="42642" y="81710"/>
                    </a:lnTo>
                    <a:lnTo>
                      <a:pt x="54655" y="84345"/>
                    </a:lnTo>
                    <a:cubicBezTo>
                      <a:pt x="54807" y="84700"/>
                      <a:pt x="54959" y="85004"/>
                      <a:pt x="55111" y="85359"/>
                    </a:cubicBezTo>
                    <a:cubicBezTo>
                      <a:pt x="55111" y="85359"/>
                      <a:pt x="55111" y="85410"/>
                      <a:pt x="55111" y="85461"/>
                    </a:cubicBezTo>
                    <a:lnTo>
                      <a:pt x="44517" y="93013"/>
                    </a:lnTo>
                    <a:lnTo>
                      <a:pt x="28348" y="102745"/>
                    </a:lnTo>
                    <a:close/>
                    <a:moveTo>
                      <a:pt x="67580" y="71775"/>
                    </a:moveTo>
                    <a:cubicBezTo>
                      <a:pt x="67631" y="71369"/>
                      <a:pt x="67732" y="71065"/>
                      <a:pt x="67834" y="70761"/>
                    </a:cubicBezTo>
                    <a:cubicBezTo>
                      <a:pt x="67834" y="70761"/>
                      <a:pt x="67834" y="70660"/>
                      <a:pt x="67834" y="70609"/>
                    </a:cubicBezTo>
                    <a:cubicBezTo>
                      <a:pt x="67935" y="70356"/>
                      <a:pt x="68087" y="70204"/>
                      <a:pt x="68239" y="70051"/>
                    </a:cubicBezTo>
                    <a:cubicBezTo>
                      <a:pt x="68239" y="70001"/>
                      <a:pt x="68340" y="69899"/>
                      <a:pt x="68391" y="69849"/>
                    </a:cubicBezTo>
                    <a:cubicBezTo>
                      <a:pt x="68391" y="69849"/>
                      <a:pt x="68391" y="69849"/>
                      <a:pt x="68442" y="69849"/>
                    </a:cubicBezTo>
                    <a:cubicBezTo>
                      <a:pt x="68442" y="69849"/>
                      <a:pt x="68442" y="69849"/>
                      <a:pt x="68442" y="69849"/>
                    </a:cubicBezTo>
                    <a:cubicBezTo>
                      <a:pt x="68543" y="69748"/>
                      <a:pt x="68746" y="69697"/>
                      <a:pt x="68898" y="69595"/>
                    </a:cubicBezTo>
                    <a:cubicBezTo>
                      <a:pt x="69050" y="69545"/>
                      <a:pt x="69152" y="69443"/>
                      <a:pt x="69303" y="69443"/>
                    </a:cubicBezTo>
                    <a:cubicBezTo>
                      <a:pt x="69456" y="69443"/>
                      <a:pt x="69658" y="69443"/>
                      <a:pt x="69861" y="69393"/>
                    </a:cubicBezTo>
                    <a:cubicBezTo>
                      <a:pt x="70064" y="69393"/>
                      <a:pt x="70266" y="69342"/>
                      <a:pt x="70520" y="69342"/>
                    </a:cubicBezTo>
                    <a:cubicBezTo>
                      <a:pt x="71128" y="69342"/>
                      <a:pt x="71838" y="69494"/>
                      <a:pt x="72649" y="69646"/>
                    </a:cubicBezTo>
                    <a:cubicBezTo>
                      <a:pt x="72801" y="69646"/>
                      <a:pt x="73004" y="69748"/>
                      <a:pt x="73206" y="69798"/>
                    </a:cubicBezTo>
                    <a:cubicBezTo>
                      <a:pt x="73967" y="70001"/>
                      <a:pt x="74778" y="70356"/>
                      <a:pt x="75589" y="70761"/>
                    </a:cubicBezTo>
                    <a:cubicBezTo>
                      <a:pt x="75792" y="70863"/>
                      <a:pt x="75994" y="70964"/>
                      <a:pt x="76197" y="71065"/>
                    </a:cubicBezTo>
                    <a:cubicBezTo>
                      <a:pt x="77059" y="71572"/>
                      <a:pt x="78022" y="72130"/>
                      <a:pt x="78934" y="72890"/>
                    </a:cubicBezTo>
                    <a:cubicBezTo>
                      <a:pt x="79137" y="73042"/>
                      <a:pt x="79390" y="73245"/>
                      <a:pt x="79593" y="73448"/>
                    </a:cubicBezTo>
                    <a:cubicBezTo>
                      <a:pt x="80607" y="74258"/>
                      <a:pt x="81570" y="75222"/>
                      <a:pt x="82533" y="76337"/>
                    </a:cubicBezTo>
                    <a:cubicBezTo>
                      <a:pt x="83192" y="77097"/>
                      <a:pt x="83749" y="77908"/>
                      <a:pt x="84307" y="78668"/>
                    </a:cubicBezTo>
                    <a:cubicBezTo>
                      <a:pt x="84713" y="79276"/>
                      <a:pt x="85067" y="79885"/>
                      <a:pt x="85422" y="80543"/>
                    </a:cubicBezTo>
                    <a:cubicBezTo>
                      <a:pt x="85422" y="80543"/>
                      <a:pt x="85422" y="80543"/>
                      <a:pt x="85422" y="80594"/>
                    </a:cubicBezTo>
                    <a:cubicBezTo>
                      <a:pt x="85676" y="81051"/>
                      <a:pt x="85929" y="81507"/>
                      <a:pt x="86132" y="81963"/>
                    </a:cubicBezTo>
                    <a:cubicBezTo>
                      <a:pt x="86284" y="82318"/>
                      <a:pt x="86436" y="82723"/>
                      <a:pt x="86588" y="83078"/>
                    </a:cubicBezTo>
                    <a:cubicBezTo>
                      <a:pt x="86740" y="83534"/>
                      <a:pt x="86943" y="83991"/>
                      <a:pt x="87044" y="84396"/>
                    </a:cubicBezTo>
                    <a:cubicBezTo>
                      <a:pt x="87196" y="84852"/>
                      <a:pt x="87247" y="85308"/>
                      <a:pt x="87348" y="85764"/>
                    </a:cubicBezTo>
                    <a:cubicBezTo>
                      <a:pt x="87551" y="86779"/>
                      <a:pt x="87652" y="87741"/>
                      <a:pt x="87601" y="88654"/>
                    </a:cubicBezTo>
                    <a:cubicBezTo>
                      <a:pt x="87601" y="88755"/>
                      <a:pt x="87601" y="88856"/>
                      <a:pt x="87601" y="88958"/>
                    </a:cubicBezTo>
                    <a:cubicBezTo>
                      <a:pt x="87601" y="89211"/>
                      <a:pt x="87551" y="89465"/>
                      <a:pt x="87450" y="89769"/>
                    </a:cubicBezTo>
                    <a:cubicBezTo>
                      <a:pt x="87450" y="89870"/>
                      <a:pt x="87399" y="90023"/>
                      <a:pt x="87348" y="90123"/>
                    </a:cubicBezTo>
                    <a:cubicBezTo>
                      <a:pt x="87196" y="90580"/>
                      <a:pt x="86993" y="90985"/>
                      <a:pt x="86689" y="91290"/>
                    </a:cubicBezTo>
                    <a:cubicBezTo>
                      <a:pt x="86689" y="91290"/>
                      <a:pt x="86689" y="91290"/>
                      <a:pt x="86689" y="91290"/>
                    </a:cubicBezTo>
                    <a:cubicBezTo>
                      <a:pt x="86638" y="91340"/>
                      <a:pt x="86486" y="91391"/>
                      <a:pt x="86385" y="91441"/>
                    </a:cubicBezTo>
                    <a:cubicBezTo>
                      <a:pt x="85980" y="91695"/>
                      <a:pt x="85371" y="91847"/>
                      <a:pt x="84662" y="91847"/>
                    </a:cubicBezTo>
                    <a:cubicBezTo>
                      <a:pt x="83293" y="91847"/>
                      <a:pt x="81620" y="91391"/>
                      <a:pt x="79948" y="90631"/>
                    </a:cubicBezTo>
                    <a:cubicBezTo>
                      <a:pt x="79694" y="90529"/>
                      <a:pt x="79492" y="90428"/>
                      <a:pt x="79289" y="90326"/>
                    </a:cubicBezTo>
                    <a:cubicBezTo>
                      <a:pt x="78985" y="90174"/>
                      <a:pt x="78681" y="89972"/>
                      <a:pt x="78326" y="89769"/>
                    </a:cubicBezTo>
                    <a:cubicBezTo>
                      <a:pt x="78022" y="89617"/>
                      <a:pt x="77768" y="89414"/>
                      <a:pt x="77464" y="89262"/>
                    </a:cubicBezTo>
                    <a:cubicBezTo>
                      <a:pt x="76755" y="88755"/>
                      <a:pt x="76045" y="88248"/>
                      <a:pt x="75335" y="87640"/>
                    </a:cubicBezTo>
                    <a:cubicBezTo>
                      <a:pt x="75183" y="87488"/>
                      <a:pt x="75031" y="87387"/>
                      <a:pt x="74879" y="87285"/>
                    </a:cubicBezTo>
                    <a:cubicBezTo>
                      <a:pt x="74068" y="86525"/>
                      <a:pt x="73257" y="85764"/>
                      <a:pt x="72497" y="84903"/>
                    </a:cubicBezTo>
                    <a:cubicBezTo>
                      <a:pt x="72041" y="84396"/>
                      <a:pt x="71686" y="83838"/>
                      <a:pt x="71280" y="83332"/>
                    </a:cubicBezTo>
                    <a:cubicBezTo>
                      <a:pt x="70875" y="82825"/>
                      <a:pt x="70520" y="82267"/>
                      <a:pt x="70216" y="81761"/>
                    </a:cubicBezTo>
                    <a:cubicBezTo>
                      <a:pt x="69861" y="81202"/>
                      <a:pt x="69557" y="80645"/>
                      <a:pt x="69253" y="80087"/>
                    </a:cubicBezTo>
                    <a:cubicBezTo>
                      <a:pt x="69050" y="79733"/>
                      <a:pt x="68949" y="79378"/>
                      <a:pt x="68797" y="79023"/>
                    </a:cubicBezTo>
                    <a:cubicBezTo>
                      <a:pt x="68594" y="78567"/>
                      <a:pt x="68442" y="78161"/>
                      <a:pt x="68290" y="77705"/>
                    </a:cubicBezTo>
                    <a:cubicBezTo>
                      <a:pt x="68138" y="77300"/>
                      <a:pt x="68036" y="76945"/>
                      <a:pt x="67935" y="76540"/>
                    </a:cubicBezTo>
                    <a:cubicBezTo>
                      <a:pt x="67783" y="75982"/>
                      <a:pt x="67631" y="75374"/>
                      <a:pt x="67529" y="74816"/>
                    </a:cubicBezTo>
                    <a:cubicBezTo>
                      <a:pt x="67428" y="74309"/>
                      <a:pt x="67377" y="73802"/>
                      <a:pt x="67377" y="73346"/>
                    </a:cubicBezTo>
                    <a:cubicBezTo>
                      <a:pt x="67377" y="73346"/>
                      <a:pt x="67377" y="73346"/>
                      <a:pt x="67377" y="73346"/>
                    </a:cubicBezTo>
                    <a:cubicBezTo>
                      <a:pt x="67377" y="72840"/>
                      <a:pt x="67377" y="72332"/>
                      <a:pt x="67479" y="71927"/>
                    </a:cubicBezTo>
                    <a:cubicBezTo>
                      <a:pt x="67479" y="71927"/>
                      <a:pt x="67479" y="71927"/>
                      <a:pt x="67479" y="71927"/>
                    </a:cubicBezTo>
                    <a:close/>
                    <a:moveTo>
                      <a:pt x="38790" y="118711"/>
                    </a:moveTo>
                    <a:cubicBezTo>
                      <a:pt x="38181" y="117901"/>
                      <a:pt x="37776" y="117242"/>
                      <a:pt x="37472" y="116684"/>
                    </a:cubicBezTo>
                    <a:lnTo>
                      <a:pt x="52830" y="105736"/>
                    </a:lnTo>
                    <a:lnTo>
                      <a:pt x="64792" y="98538"/>
                    </a:lnTo>
                    <a:cubicBezTo>
                      <a:pt x="64792" y="98538"/>
                      <a:pt x="64995" y="98741"/>
                      <a:pt x="65096" y="98842"/>
                    </a:cubicBezTo>
                    <a:lnTo>
                      <a:pt x="61041" y="127328"/>
                    </a:lnTo>
                    <a:lnTo>
                      <a:pt x="59926" y="134627"/>
                    </a:lnTo>
                    <a:cubicBezTo>
                      <a:pt x="59521" y="134526"/>
                      <a:pt x="59065" y="134374"/>
                      <a:pt x="58507" y="134171"/>
                    </a:cubicBezTo>
                    <a:cubicBezTo>
                      <a:pt x="53996" y="132448"/>
                      <a:pt x="41172" y="121905"/>
                      <a:pt x="38739" y="118660"/>
                    </a:cubicBezTo>
                    <a:close/>
                    <a:moveTo>
                      <a:pt x="98702" y="142737"/>
                    </a:moveTo>
                    <a:cubicBezTo>
                      <a:pt x="95458" y="144004"/>
                      <a:pt x="81215" y="143447"/>
                      <a:pt x="77667" y="142230"/>
                    </a:cubicBezTo>
                    <a:cubicBezTo>
                      <a:pt x="75994" y="141673"/>
                      <a:pt x="75031" y="141014"/>
                      <a:pt x="74575" y="140659"/>
                    </a:cubicBezTo>
                    <a:lnTo>
                      <a:pt x="76146" y="129609"/>
                    </a:lnTo>
                    <a:lnTo>
                      <a:pt x="79745" y="106496"/>
                    </a:lnTo>
                    <a:cubicBezTo>
                      <a:pt x="79745" y="106496"/>
                      <a:pt x="80151" y="106597"/>
                      <a:pt x="80404" y="106648"/>
                    </a:cubicBezTo>
                    <a:lnTo>
                      <a:pt x="99564" y="142332"/>
                    </a:lnTo>
                    <a:cubicBezTo>
                      <a:pt x="99564" y="142332"/>
                      <a:pt x="99108" y="142585"/>
                      <a:pt x="98702" y="142737"/>
                    </a:cubicBezTo>
                    <a:close/>
                    <a:moveTo>
                      <a:pt x="99767" y="142382"/>
                    </a:moveTo>
                    <a:lnTo>
                      <a:pt x="100172" y="142180"/>
                    </a:lnTo>
                    <a:lnTo>
                      <a:pt x="100324" y="142433"/>
                    </a:lnTo>
                    <a:lnTo>
                      <a:pt x="99767" y="142788"/>
                    </a:lnTo>
                    <a:cubicBezTo>
                      <a:pt x="99767" y="142788"/>
                      <a:pt x="99767" y="142535"/>
                      <a:pt x="99767" y="142382"/>
                    </a:cubicBezTo>
                    <a:close/>
                    <a:moveTo>
                      <a:pt x="132815" y="123527"/>
                    </a:moveTo>
                    <a:cubicBezTo>
                      <a:pt x="131395" y="126517"/>
                      <a:pt x="122018" y="136401"/>
                      <a:pt x="118470" y="137770"/>
                    </a:cubicBezTo>
                    <a:cubicBezTo>
                      <a:pt x="117102" y="138276"/>
                      <a:pt x="115328" y="138632"/>
                      <a:pt x="114618" y="137162"/>
                    </a:cubicBezTo>
                    <a:lnTo>
                      <a:pt x="97689" y="101731"/>
                    </a:lnTo>
                    <a:cubicBezTo>
                      <a:pt x="97689" y="101731"/>
                      <a:pt x="97891" y="101477"/>
                      <a:pt x="97993" y="101377"/>
                    </a:cubicBezTo>
                    <a:cubicBezTo>
                      <a:pt x="98246" y="101123"/>
                      <a:pt x="98449" y="100869"/>
                      <a:pt x="98652" y="100616"/>
                    </a:cubicBezTo>
                    <a:cubicBezTo>
                      <a:pt x="98753" y="100515"/>
                      <a:pt x="98803" y="100413"/>
                      <a:pt x="98905" y="100312"/>
                    </a:cubicBezTo>
                    <a:lnTo>
                      <a:pt x="121410" y="113693"/>
                    </a:lnTo>
                    <a:lnTo>
                      <a:pt x="133372" y="120942"/>
                    </a:lnTo>
                    <a:lnTo>
                      <a:pt x="133372" y="120790"/>
                    </a:lnTo>
                    <a:cubicBezTo>
                      <a:pt x="133372" y="120790"/>
                      <a:pt x="133423" y="121955"/>
                      <a:pt x="132764" y="123476"/>
                    </a:cubicBezTo>
                    <a:close/>
                    <a:moveTo>
                      <a:pt x="132004" y="58850"/>
                    </a:moveTo>
                    <a:cubicBezTo>
                      <a:pt x="132460" y="60066"/>
                      <a:pt x="132663" y="60978"/>
                      <a:pt x="132713" y="61586"/>
                    </a:cubicBezTo>
                    <a:lnTo>
                      <a:pt x="112540" y="65743"/>
                    </a:lnTo>
                    <a:lnTo>
                      <a:pt x="95408" y="68024"/>
                    </a:lnTo>
                    <a:cubicBezTo>
                      <a:pt x="95408" y="68024"/>
                      <a:pt x="95154" y="67669"/>
                      <a:pt x="95002" y="67466"/>
                    </a:cubicBezTo>
                    <a:lnTo>
                      <a:pt x="113756" y="36344"/>
                    </a:lnTo>
                    <a:cubicBezTo>
                      <a:pt x="114263" y="36649"/>
                      <a:pt x="114821" y="37003"/>
                      <a:pt x="115530" y="37510"/>
                    </a:cubicBezTo>
                    <a:cubicBezTo>
                      <a:pt x="119028" y="40146"/>
                      <a:pt x="130027" y="53781"/>
                      <a:pt x="132004" y="58901"/>
                    </a:cubicBezTo>
                    <a:close/>
                    <a:moveTo>
                      <a:pt x="75538" y="15259"/>
                    </a:moveTo>
                    <a:cubicBezTo>
                      <a:pt x="80252" y="15360"/>
                      <a:pt x="95661" y="21645"/>
                      <a:pt x="99006" y="24129"/>
                    </a:cubicBezTo>
                    <a:cubicBezTo>
                      <a:pt x="99006" y="24129"/>
                      <a:pt x="99006" y="24129"/>
                      <a:pt x="99006" y="24129"/>
                    </a:cubicBezTo>
                    <a:cubicBezTo>
                      <a:pt x="100375" y="25143"/>
                      <a:pt x="101186" y="26004"/>
                      <a:pt x="101642" y="26562"/>
                    </a:cubicBezTo>
                    <a:lnTo>
                      <a:pt x="82583" y="56974"/>
                    </a:lnTo>
                    <a:lnTo>
                      <a:pt x="78123" y="38372"/>
                    </a:lnTo>
                    <a:lnTo>
                      <a:pt x="74017" y="15360"/>
                    </a:lnTo>
                    <a:cubicBezTo>
                      <a:pt x="74372" y="15309"/>
                      <a:pt x="74879" y="15208"/>
                      <a:pt x="75538" y="15259"/>
                    </a:cubicBezTo>
                    <a:close/>
                    <a:moveTo>
                      <a:pt x="35242" y="24230"/>
                    </a:moveTo>
                    <a:cubicBezTo>
                      <a:pt x="37827" y="21341"/>
                      <a:pt x="50600" y="16019"/>
                      <a:pt x="53996" y="15766"/>
                    </a:cubicBezTo>
                    <a:cubicBezTo>
                      <a:pt x="54300" y="15766"/>
                      <a:pt x="54604" y="15766"/>
                      <a:pt x="54858" y="15766"/>
                    </a:cubicBezTo>
                    <a:cubicBezTo>
                      <a:pt x="56378" y="15766"/>
                      <a:pt x="57139" y="16069"/>
                      <a:pt x="57189" y="16120"/>
                    </a:cubicBezTo>
                    <a:lnTo>
                      <a:pt x="63272" y="41464"/>
                    </a:lnTo>
                    <a:lnTo>
                      <a:pt x="65654" y="54693"/>
                    </a:lnTo>
                    <a:cubicBezTo>
                      <a:pt x="65401" y="54744"/>
                      <a:pt x="65096" y="54845"/>
                      <a:pt x="64843" y="54896"/>
                    </a:cubicBezTo>
                    <a:lnTo>
                      <a:pt x="42895" y="34925"/>
                    </a:lnTo>
                    <a:lnTo>
                      <a:pt x="34684" y="27322"/>
                    </a:lnTo>
                    <a:cubicBezTo>
                      <a:pt x="34279" y="26916"/>
                      <a:pt x="33518" y="26207"/>
                      <a:pt x="35242" y="24281"/>
                    </a:cubicBezTo>
                    <a:close/>
                  </a:path>
                </a:pathLst>
              </a:custGeom>
              <a:grpFill/>
              <a:ln w="50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094" name="Frihandsfigur: Form 1093">
              <a:extLst>
                <a:ext uri="{FF2B5EF4-FFF2-40B4-BE49-F238E27FC236}">
                  <a16:creationId xmlns:a16="http://schemas.microsoft.com/office/drawing/2014/main" id="{2516BCDA-0A82-D32A-2962-EE9CE0926831}"/>
                </a:ext>
              </a:extLst>
            </p:cNvPr>
            <p:cNvSpPr/>
            <p:nvPr/>
          </p:nvSpPr>
          <p:spPr>
            <a:xfrm>
              <a:off x="1373779" y="4423194"/>
              <a:ext cx="533684" cy="533684"/>
            </a:xfrm>
            <a:custGeom>
              <a:avLst/>
              <a:gdLst>
                <a:gd name="connsiteX0" fmla="*/ 190483 w 380966"/>
                <a:gd name="connsiteY0" fmla="*/ 0 h 380966"/>
                <a:gd name="connsiteX1" fmla="*/ 0 w 380966"/>
                <a:gd name="connsiteY1" fmla="*/ 190483 h 380966"/>
                <a:gd name="connsiteX2" fmla="*/ 190483 w 380966"/>
                <a:gd name="connsiteY2" fmla="*/ 380966 h 380966"/>
                <a:gd name="connsiteX3" fmla="*/ 380966 w 380966"/>
                <a:gd name="connsiteY3" fmla="*/ 190483 h 380966"/>
                <a:gd name="connsiteX4" fmla="*/ 190483 w 380966"/>
                <a:gd name="connsiteY4" fmla="*/ 0 h 380966"/>
                <a:gd name="connsiteX5" fmla="*/ 365760 w 380966"/>
                <a:gd name="connsiteY5" fmla="*/ 190483 h 380966"/>
                <a:gd name="connsiteX6" fmla="*/ 319786 w 380966"/>
                <a:gd name="connsiteY6" fmla="*/ 308635 h 380966"/>
                <a:gd name="connsiteX7" fmla="*/ 72280 w 380966"/>
                <a:gd name="connsiteY7" fmla="*/ 61129 h 380966"/>
                <a:gd name="connsiteX8" fmla="*/ 190432 w 380966"/>
                <a:gd name="connsiteY8" fmla="*/ 15155 h 380966"/>
                <a:gd name="connsiteX9" fmla="*/ 365709 w 380966"/>
                <a:gd name="connsiteY9" fmla="*/ 190432 h 380966"/>
                <a:gd name="connsiteX10" fmla="*/ 15206 w 380966"/>
                <a:gd name="connsiteY10" fmla="*/ 190483 h 380966"/>
                <a:gd name="connsiteX11" fmla="*/ 61585 w 380966"/>
                <a:gd name="connsiteY11" fmla="*/ 71875 h 380966"/>
                <a:gd name="connsiteX12" fmla="*/ 309142 w 380966"/>
                <a:gd name="connsiteY12" fmla="*/ 319432 h 380966"/>
                <a:gd name="connsiteX13" fmla="*/ 190534 w 380966"/>
                <a:gd name="connsiteY13" fmla="*/ 365811 h 380966"/>
                <a:gd name="connsiteX14" fmla="*/ 15257 w 380966"/>
                <a:gd name="connsiteY14" fmla="*/ 190534 h 38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80966" h="380966">
                  <a:moveTo>
                    <a:pt x="190483" y="0"/>
                  </a:moveTo>
                  <a:cubicBezTo>
                    <a:pt x="85459" y="0"/>
                    <a:pt x="0" y="85459"/>
                    <a:pt x="0" y="190483"/>
                  </a:cubicBezTo>
                  <a:cubicBezTo>
                    <a:pt x="0" y="295508"/>
                    <a:pt x="85459" y="380966"/>
                    <a:pt x="190483" y="380966"/>
                  </a:cubicBezTo>
                  <a:cubicBezTo>
                    <a:pt x="295507" y="380966"/>
                    <a:pt x="380966" y="295508"/>
                    <a:pt x="380966" y="190483"/>
                  </a:cubicBezTo>
                  <a:cubicBezTo>
                    <a:pt x="380966" y="85459"/>
                    <a:pt x="295507" y="0"/>
                    <a:pt x="190483" y="0"/>
                  </a:cubicBezTo>
                  <a:close/>
                  <a:moveTo>
                    <a:pt x="365760" y="190483"/>
                  </a:moveTo>
                  <a:cubicBezTo>
                    <a:pt x="365760" y="236000"/>
                    <a:pt x="348323" y="277463"/>
                    <a:pt x="319786" y="308635"/>
                  </a:cubicBezTo>
                  <a:lnTo>
                    <a:pt x="72280" y="61129"/>
                  </a:lnTo>
                  <a:cubicBezTo>
                    <a:pt x="103453" y="32592"/>
                    <a:pt x="144966" y="15155"/>
                    <a:pt x="190432" y="15155"/>
                  </a:cubicBezTo>
                  <a:cubicBezTo>
                    <a:pt x="287093" y="15155"/>
                    <a:pt x="365709" y="93772"/>
                    <a:pt x="365709" y="190432"/>
                  </a:cubicBezTo>
                  <a:close/>
                  <a:moveTo>
                    <a:pt x="15206" y="190483"/>
                  </a:moveTo>
                  <a:cubicBezTo>
                    <a:pt x="15206" y="144763"/>
                    <a:pt x="32795" y="103098"/>
                    <a:pt x="61585" y="71875"/>
                  </a:cubicBezTo>
                  <a:lnTo>
                    <a:pt x="309142" y="319432"/>
                  </a:lnTo>
                  <a:cubicBezTo>
                    <a:pt x="277919" y="348171"/>
                    <a:pt x="236254" y="365811"/>
                    <a:pt x="190534" y="365811"/>
                  </a:cubicBezTo>
                  <a:cubicBezTo>
                    <a:pt x="93873" y="365811"/>
                    <a:pt x="15257" y="287195"/>
                    <a:pt x="15257" y="190534"/>
                  </a:cubicBezTo>
                  <a:close/>
                </a:path>
              </a:pathLst>
            </a:custGeom>
            <a:solidFill>
              <a:srgbClr val="D24723"/>
            </a:solidFill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  <p:grpSp>
        <p:nvGrpSpPr>
          <p:cNvPr id="29" name="Grupp 28">
            <a:extLst>
              <a:ext uri="{FF2B5EF4-FFF2-40B4-BE49-F238E27FC236}">
                <a16:creationId xmlns:a16="http://schemas.microsoft.com/office/drawing/2014/main" id="{28E4E761-9623-4F33-CD7D-E88D522B5803}"/>
              </a:ext>
            </a:extLst>
          </p:cNvPr>
          <p:cNvGrpSpPr/>
          <p:nvPr/>
        </p:nvGrpSpPr>
        <p:grpSpPr>
          <a:xfrm>
            <a:off x="2346029" y="3733040"/>
            <a:ext cx="536950" cy="536950"/>
            <a:chOff x="4898257" y="4222967"/>
            <a:chExt cx="383297" cy="383297"/>
          </a:xfrm>
          <a:solidFill>
            <a:schemeClr val="bg1"/>
          </a:solidFill>
        </p:grpSpPr>
        <p:grpSp>
          <p:nvGrpSpPr>
            <p:cNvPr id="1095" name="Bild 3">
              <a:extLst>
                <a:ext uri="{FF2B5EF4-FFF2-40B4-BE49-F238E27FC236}">
                  <a16:creationId xmlns:a16="http://schemas.microsoft.com/office/drawing/2014/main" id="{A266AB14-0A50-3784-68CA-49588879F9E2}"/>
                </a:ext>
              </a:extLst>
            </p:cNvPr>
            <p:cNvGrpSpPr/>
            <p:nvPr/>
          </p:nvGrpSpPr>
          <p:grpSpPr>
            <a:xfrm>
              <a:off x="4978841" y="4291926"/>
              <a:ext cx="228876" cy="251334"/>
              <a:chOff x="4839141" y="8005673"/>
              <a:chExt cx="228876" cy="251334"/>
            </a:xfrm>
            <a:grpFill/>
          </p:grpSpPr>
          <p:sp>
            <p:nvSpPr>
              <p:cNvPr id="1096" name="Frihandsfigur: Form 1095">
                <a:extLst>
                  <a:ext uri="{FF2B5EF4-FFF2-40B4-BE49-F238E27FC236}">
                    <a16:creationId xmlns:a16="http://schemas.microsoft.com/office/drawing/2014/main" id="{F25D899F-B6CD-06A9-59A2-0916CB2695FD}"/>
                  </a:ext>
                </a:extLst>
              </p:cNvPr>
              <p:cNvSpPr/>
              <p:nvPr/>
            </p:nvSpPr>
            <p:spPr>
              <a:xfrm>
                <a:off x="4839141" y="8005673"/>
                <a:ext cx="228876" cy="251334"/>
              </a:xfrm>
              <a:custGeom>
                <a:avLst/>
                <a:gdLst>
                  <a:gd name="connsiteX0" fmla="*/ 222526 w 228876"/>
                  <a:gd name="connsiteY0" fmla="*/ 13408 h 251334"/>
                  <a:gd name="connsiteX1" fmla="*/ 217457 w 228876"/>
                  <a:gd name="connsiteY1" fmla="*/ 7933 h 251334"/>
                  <a:gd name="connsiteX2" fmla="*/ 170723 w 228876"/>
                  <a:gd name="connsiteY2" fmla="*/ 77 h 251334"/>
                  <a:gd name="connsiteX3" fmla="*/ 118160 w 228876"/>
                  <a:gd name="connsiteY3" fmla="*/ 17716 h 251334"/>
                  <a:gd name="connsiteX4" fmla="*/ 96466 w 228876"/>
                  <a:gd name="connsiteY4" fmla="*/ 56492 h 251334"/>
                  <a:gd name="connsiteX5" fmla="*/ 94946 w 228876"/>
                  <a:gd name="connsiteY5" fmla="*/ 60445 h 251334"/>
                  <a:gd name="connsiteX6" fmla="*/ 70920 w 228876"/>
                  <a:gd name="connsiteY6" fmla="*/ 100793 h 251334"/>
                  <a:gd name="connsiteX7" fmla="*/ 54142 w 228876"/>
                  <a:gd name="connsiteY7" fmla="*/ 112147 h 251334"/>
                  <a:gd name="connsiteX8" fmla="*/ 33816 w 228876"/>
                  <a:gd name="connsiteY8" fmla="*/ 126086 h 251334"/>
                  <a:gd name="connsiteX9" fmla="*/ 14302 w 228876"/>
                  <a:gd name="connsiteY9" fmla="*/ 149402 h 251334"/>
                  <a:gd name="connsiteX10" fmla="*/ 8 w 228876"/>
                  <a:gd name="connsiteY10" fmla="*/ 203586 h 251334"/>
                  <a:gd name="connsiteX11" fmla="*/ 8 w 228876"/>
                  <a:gd name="connsiteY11" fmla="*/ 204043 h 251334"/>
                  <a:gd name="connsiteX12" fmla="*/ 2391 w 228876"/>
                  <a:gd name="connsiteY12" fmla="*/ 237649 h 251334"/>
                  <a:gd name="connsiteX13" fmla="*/ 8169 w 228876"/>
                  <a:gd name="connsiteY13" fmla="*/ 244492 h 251334"/>
                  <a:gd name="connsiteX14" fmla="*/ 23629 w 228876"/>
                  <a:gd name="connsiteY14" fmla="*/ 248344 h 251334"/>
                  <a:gd name="connsiteX15" fmla="*/ 51456 w 228876"/>
                  <a:gd name="connsiteY15" fmla="*/ 251334 h 251334"/>
                  <a:gd name="connsiteX16" fmla="*/ 89471 w 228876"/>
                  <a:gd name="connsiteY16" fmla="*/ 245606 h 251334"/>
                  <a:gd name="connsiteX17" fmla="*/ 137675 w 228876"/>
                  <a:gd name="connsiteY17" fmla="*/ 196541 h 251334"/>
                  <a:gd name="connsiteX18" fmla="*/ 182128 w 228876"/>
                  <a:gd name="connsiteY18" fmla="*/ 133283 h 251334"/>
                  <a:gd name="connsiteX19" fmla="*/ 190795 w 228876"/>
                  <a:gd name="connsiteY19" fmla="*/ 127201 h 251334"/>
                  <a:gd name="connsiteX20" fmla="*/ 222475 w 228876"/>
                  <a:gd name="connsiteY20" fmla="*/ 13307 h 251334"/>
                  <a:gd name="connsiteX21" fmla="*/ 27379 w 228876"/>
                  <a:gd name="connsiteY21" fmla="*/ 157309 h 251334"/>
                  <a:gd name="connsiteX22" fmla="*/ 43701 w 228876"/>
                  <a:gd name="connsiteY22" fmla="*/ 137744 h 251334"/>
                  <a:gd name="connsiteX23" fmla="*/ 61745 w 228876"/>
                  <a:gd name="connsiteY23" fmla="*/ 125376 h 251334"/>
                  <a:gd name="connsiteX24" fmla="*/ 80753 w 228876"/>
                  <a:gd name="connsiteY24" fmla="*/ 112501 h 251334"/>
                  <a:gd name="connsiteX25" fmla="*/ 109290 w 228876"/>
                  <a:gd name="connsiteY25" fmla="*/ 65869 h 251334"/>
                  <a:gd name="connsiteX26" fmla="*/ 110811 w 228876"/>
                  <a:gd name="connsiteY26" fmla="*/ 61865 h 251334"/>
                  <a:gd name="connsiteX27" fmla="*/ 128855 w 228876"/>
                  <a:gd name="connsiteY27" fmla="*/ 28614 h 251334"/>
                  <a:gd name="connsiteX28" fmla="*/ 170166 w 228876"/>
                  <a:gd name="connsiteY28" fmla="*/ 15283 h 251334"/>
                  <a:gd name="connsiteX29" fmla="*/ 203467 w 228876"/>
                  <a:gd name="connsiteY29" fmla="*/ 19642 h 251334"/>
                  <a:gd name="connsiteX30" fmla="*/ 181874 w 228876"/>
                  <a:gd name="connsiteY30" fmla="*/ 82292 h 251334"/>
                  <a:gd name="connsiteX31" fmla="*/ 160991 w 228876"/>
                  <a:gd name="connsiteY31" fmla="*/ 97752 h 251334"/>
                  <a:gd name="connsiteX32" fmla="*/ 136661 w 228876"/>
                  <a:gd name="connsiteY32" fmla="*/ 116101 h 251334"/>
                  <a:gd name="connsiteX33" fmla="*/ 104019 w 228876"/>
                  <a:gd name="connsiteY33" fmla="*/ 176621 h 251334"/>
                  <a:gd name="connsiteX34" fmla="*/ 74569 w 228876"/>
                  <a:gd name="connsiteY34" fmla="*/ 211291 h 251334"/>
                  <a:gd name="connsiteX35" fmla="*/ 25757 w 228876"/>
                  <a:gd name="connsiteY35" fmla="*/ 225990 h 251334"/>
                  <a:gd name="connsiteX36" fmla="*/ 17090 w 228876"/>
                  <a:gd name="connsiteY36" fmla="*/ 227764 h 251334"/>
                  <a:gd name="connsiteX37" fmla="*/ 15316 w 228876"/>
                  <a:gd name="connsiteY37" fmla="*/ 203283 h 251334"/>
                  <a:gd name="connsiteX38" fmla="*/ 27430 w 228876"/>
                  <a:gd name="connsiteY38" fmla="*/ 157309 h 251334"/>
                  <a:gd name="connsiteX39" fmla="*/ 182027 w 228876"/>
                  <a:gd name="connsiteY39" fmla="*/ 114884 h 251334"/>
                  <a:gd name="connsiteX40" fmla="*/ 173511 w 228876"/>
                  <a:gd name="connsiteY40" fmla="*/ 120814 h 251334"/>
                  <a:gd name="connsiteX41" fmla="*/ 123280 w 228876"/>
                  <a:gd name="connsiteY41" fmla="*/ 191827 h 251334"/>
                  <a:gd name="connsiteX42" fmla="*/ 84301 w 228876"/>
                  <a:gd name="connsiteY42" fmla="*/ 231364 h 251334"/>
                  <a:gd name="connsiteX43" fmla="*/ 50391 w 228876"/>
                  <a:gd name="connsiteY43" fmla="*/ 236128 h 251334"/>
                  <a:gd name="connsiteX44" fmla="*/ 82932 w 228876"/>
                  <a:gd name="connsiteY44" fmla="*/ 223861 h 251334"/>
                  <a:gd name="connsiteX45" fmla="*/ 118312 w 228876"/>
                  <a:gd name="connsiteY45" fmla="*/ 181487 h 251334"/>
                  <a:gd name="connsiteX46" fmla="*/ 147204 w 228876"/>
                  <a:gd name="connsiteY46" fmla="*/ 126947 h 251334"/>
                  <a:gd name="connsiteX47" fmla="*/ 169202 w 228876"/>
                  <a:gd name="connsiteY47" fmla="*/ 110474 h 251334"/>
                  <a:gd name="connsiteX48" fmla="*/ 192164 w 228876"/>
                  <a:gd name="connsiteY48" fmla="*/ 93392 h 251334"/>
                  <a:gd name="connsiteX49" fmla="*/ 213554 w 228876"/>
                  <a:gd name="connsiteY49" fmla="*/ 61307 h 251334"/>
                  <a:gd name="connsiteX50" fmla="*/ 181976 w 228876"/>
                  <a:gd name="connsiteY50" fmla="*/ 114884 h 2513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228876" h="251334">
                    <a:moveTo>
                      <a:pt x="222526" y="13408"/>
                    </a:moveTo>
                    <a:cubicBezTo>
                      <a:pt x="221917" y="10823"/>
                      <a:pt x="219991" y="8745"/>
                      <a:pt x="217457" y="7933"/>
                    </a:cubicBezTo>
                    <a:cubicBezTo>
                      <a:pt x="200020" y="2256"/>
                      <a:pt x="187602" y="787"/>
                      <a:pt x="170723" y="77"/>
                    </a:cubicBezTo>
                    <a:cubicBezTo>
                      <a:pt x="149739" y="-785"/>
                      <a:pt x="130579" y="5602"/>
                      <a:pt x="118160" y="17716"/>
                    </a:cubicBezTo>
                    <a:cubicBezTo>
                      <a:pt x="107060" y="28513"/>
                      <a:pt x="101687" y="42756"/>
                      <a:pt x="96466" y="56492"/>
                    </a:cubicBezTo>
                    <a:lnTo>
                      <a:pt x="94946" y="60445"/>
                    </a:lnTo>
                    <a:cubicBezTo>
                      <a:pt x="88660" y="76818"/>
                      <a:pt x="82527" y="91162"/>
                      <a:pt x="70920" y="100793"/>
                    </a:cubicBezTo>
                    <a:cubicBezTo>
                      <a:pt x="64026" y="106521"/>
                      <a:pt x="59211" y="109257"/>
                      <a:pt x="54142" y="112147"/>
                    </a:cubicBezTo>
                    <a:cubicBezTo>
                      <a:pt x="48414" y="115391"/>
                      <a:pt x="42484" y="118787"/>
                      <a:pt x="33816" y="126086"/>
                    </a:cubicBezTo>
                    <a:cubicBezTo>
                      <a:pt x="27024" y="131864"/>
                      <a:pt x="19523" y="140785"/>
                      <a:pt x="14302" y="149402"/>
                    </a:cubicBezTo>
                    <a:cubicBezTo>
                      <a:pt x="3404" y="167396"/>
                      <a:pt x="-195" y="181082"/>
                      <a:pt x="8" y="203586"/>
                    </a:cubicBezTo>
                    <a:cubicBezTo>
                      <a:pt x="8" y="203739"/>
                      <a:pt x="8" y="203891"/>
                      <a:pt x="8" y="204043"/>
                    </a:cubicBezTo>
                    <a:lnTo>
                      <a:pt x="2391" y="237649"/>
                    </a:lnTo>
                    <a:cubicBezTo>
                      <a:pt x="2644" y="240944"/>
                      <a:pt x="4976" y="243680"/>
                      <a:pt x="8169" y="244492"/>
                    </a:cubicBezTo>
                    <a:cubicBezTo>
                      <a:pt x="8169" y="244492"/>
                      <a:pt x="19117" y="247178"/>
                      <a:pt x="23629" y="248344"/>
                    </a:cubicBezTo>
                    <a:cubicBezTo>
                      <a:pt x="31079" y="250270"/>
                      <a:pt x="41014" y="251334"/>
                      <a:pt x="51456" y="251334"/>
                    </a:cubicBezTo>
                    <a:cubicBezTo>
                      <a:pt x="64533" y="251334"/>
                      <a:pt x="78472" y="249611"/>
                      <a:pt x="89471" y="245606"/>
                    </a:cubicBezTo>
                    <a:cubicBezTo>
                      <a:pt x="112636" y="237192"/>
                      <a:pt x="130224" y="219300"/>
                      <a:pt x="137675" y="196541"/>
                    </a:cubicBezTo>
                    <a:cubicBezTo>
                      <a:pt x="151513" y="154471"/>
                      <a:pt x="161093" y="147830"/>
                      <a:pt x="182128" y="133283"/>
                    </a:cubicBezTo>
                    <a:cubicBezTo>
                      <a:pt x="184865" y="131408"/>
                      <a:pt x="187703" y="129431"/>
                      <a:pt x="190795" y="127201"/>
                    </a:cubicBezTo>
                    <a:cubicBezTo>
                      <a:pt x="237276" y="94051"/>
                      <a:pt x="231953" y="52792"/>
                      <a:pt x="222475" y="13307"/>
                    </a:cubicBezTo>
                    <a:close/>
                    <a:moveTo>
                      <a:pt x="27379" y="157309"/>
                    </a:moveTo>
                    <a:cubicBezTo>
                      <a:pt x="31738" y="150112"/>
                      <a:pt x="38125" y="142407"/>
                      <a:pt x="43701" y="137744"/>
                    </a:cubicBezTo>
                    <a:cubicBezTo>
                      <a:pt x="51304" y="131307"/>
                      <a:pt x="56372" y="128468"/>
                      <a:pt x="61745" y="125376"/>
                    </a:cubicBezTo>
                    <a:cubicBezTo>
                      <a:pt x="67169" y="122284"/>
                      <a:pt x="72795" y="119091"/>
                      <a:pt x="80753" y="112501"/>
                    </a:cubicBezTo>
                    <a:cubicBezTo>
                      <a:pt x="95199" y="100539"/>
                      <a:pt x="102498" y="83610"/>
                      <a:pt x="109290" y="65869"/>
                    </a:cubicBezTo>
                    <a:lnTo>
                      <a:pt x="110811" y="61865"/>
                    </a:lnTo>
                    <a:cubicBezTo>
                      <a:pt x="115626" y="49142"/>
                      <a:pt x="120188" y="37079"/>
                      <a:pt x="128855" y="28614"/>
                    </a:cubicBezTo>
                    <a:cubicBezTo>
                      <a:pt x="138283" y="19389"/>
                      <a:pt x="153337" y="14472"/>
                      <a:pt x="170166" y="15283"/>
                    </a:cubicBezTo>
                    <a:cubicBezTo>
                      <a:pt x="182736" y="15841"/>
                      <a:pt x="192214" y="16753"/>
                      <a:pt x="203467" y="19642"/>
                    </a:cubicBezTo>
                    <a:cubicBezTo>
                      <a:pt x="206863" y="42249"/>
                      <a:pt x="198500" y="66680"/>
                      <a:pt x="181874" y="82292"/>
                    </a:cubicBezTo>
                    <a:cubicBezTo>
                      <a:pt x="175691" y="88070"/>
                      <a:pt x="168544" y="92784"/>
                      <a:pt x="160991" y="97752"/>
                    </a:cubicBezTo>
                    <a:cubicBezTo>
                      <a:pt x="152678" y="103175"/>
                      <a:pt x="144112" y="108801"/>
                      <a:pt x="136661" y="116101"/>
                    </a:cubicBezTo>
                    <a:cubicBezTo>
                      <a:pt x="119985" y="132473"/>
                      <a:pt x="111419" y="154977"/>
                      <a:pt x="104019" y="176621"/>
                    </a:cubicBezTo>
                    <a:cubicBezTo>
                      <a:pt x="99811" y="189039"/>
                      <a:pt x="89319" y="201357"/>
                      <a:pt x="74569" y="211291"/>
                    </a:cubicBezTo>
                    <a:cubicBezTo>
                      <a:pt x="64077" y="218337"/>
                      <a:pt x="41014" y="222949"/>
                      <a:pt x="25757" y="225990"/>
                    </a:cubicBezTo>
                    <a:cubicBezTo>
                      <a:pt x="22615" y="226599"/>
                      <a:pt x="19675" y="227207"/>
                      <a:pt x="17090" y="227764"/>
                    </a:cubicBezTo>
                    <a:lnTo>
                      <a:pt x="15316" y="203283"/>
                    </a:lnTo>
                    <a:cubicBezTo>
                      <a:pt x="15164" y="183616"/>
                      <a:pt x="18002" y="172870"/>
                      <a:pt x="27430" y="157309"/>
                    </a:cubicBezTo>
                    <a:close/>
                    <a:moveTo>
                      <a:pt x="182027" y="114884"/>
                    </a:moveTo>
                    <a:cubicBezTo>
                      <a:pt x="179036" y="117013"/>
                      <a:pt x="176197" y="118990"/>
                      <a:pt x="173511" y="120814"/>
                    </a:cubicBezTo>
                    <a:cubicBezTo>
                      <a:pt x="151056" y="136376"/>
                      <a:pt x="138689" y="144941"/>
                      <a:pt x="123280" y="191827"/>
                    </a:cubicBezTo>
                    <a:cubicBezTo>
                      <a:pt x="117248" y="210176"/>
                      <a:pt x="103056" y="224571"/>
                      <a:pt x="84301" y="231364"/>
                    </a:cubicBezTo>
                    <a:cubicBezTo>
                      <a:pt x="74671" y="234861"/>
                      <a:pt x="62100" y="236229"/>
                      <a:pt x="50391" y="236128"/>
                    </a:cubicBezTo>
                    <a:cubicBezTo>
                      <a:pt x="62658" y="233138"/>
                      <a:pt x="74873" y="229235"/>
                      <a:pt x="82932" y="223861"/>
                    </a:cubicBezTo>
                    <a:cubicBezTo>
                      <a:pt x="100470" y="212102"/>
                      <a:pt x="113041" y="197048"/>
                      <a:pt x="118312" y="181487"/>
                    </a:cubicBezTo>
                    <a:cubicBezTo>
                      <a:pt x="125358" y="160756"/>
                      <a:pt x="132860" y="140988"/>
                      <a:pt x="147204" y="126947"/>
                    </a:cubicBezTo>
                    <a:cubicBezTo>
                      <a:pt x="153591" y="120713"/>
                      <a:pt x="161143" y="115695"/>
                      <a:pt x="169202" y="110474"/>
                    </a:cubicBezTo>
                    <a:cubicBezTo>
                      <a:pt x="177008" y="105355"/>
                      <a:pt x="185068" y="100083"/>
                      <a:pt x="192164" y="93392"/>
                    </a:cubicBezTo>
                    <a:cubicBezTo>
                      <a:pt x="201693" y="84421"/>
                      <a:pt x="208942" y="73371"/>
                      <a:pt x="213554" y="61307"/>
                    </a:cubicBezTo>
                    <a:cubicBezTo>
                      <a:pt x="212540" y="80822"/>
                      <a:pt x="204582" y="98765"/>
                      <a:pt x="181976" y="114884"/>
                    </a:cubicBezTo>
                    <a:close/>
                  </a:path>
                </a:pathLst>
              </a:custGeom>
              <a:grpFill/>
              <a:ln w="50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1097" name="Frihandsfigur: Form 1096">
                <a:extLst>
                  <a:ext uri="{FF2B5EF4-FFF2-40B4-BE49-F238E27FC236}">
                    <a16:creationId xmlns:a16="http://schemas.microsoft.com/office/drawing/2014/main" id="{5003C568-AE88-D44A-89E0-1BA9D52E5D3C}"/>
                  </a:ext>
                </a:extLst>
              </p:cNvPr>
              <p:cNvSpPr/>
              <p:nvPr/>
            </p:nvSpPr>
            <p:spPr>
              <a:xfrm>
                <a:off x="5005645" y="8025787"/>
                <a:ext cx="30926" cy="33235"/>
              </a:xfrm>
              <a:custGeom>
                <a:avLst/>
                <a:gdLst>
                  <a:gd name="connsiteX0" fmla="*/ 7971 w 30926"/>
                  <a:gd name="connsiteY0" fmla="*/ 33236 h 33235"/>
                  <a:gd name="connsiteX1" fmla="*/ 9441 w 30926"/>
                  <a:gd name="connsiteY1" fmla="*/ 33083 h 33235"/>
                  <a:gd name="connsiteX2" fmla="*/ 15422 w 30926"/>
                  <a:gd name="connsiteY2" fmla="*/ 24162 h 33235"/>
                  <a:gd name="connsiteX3" fmla="*/ 17905 w 30926"/>
                  <a:gd name="connsiteY3" fmla="*/ 16306 h 33235"/>
                  <a:gd name="connsiteX4" fmla="*/ 22518 w 30926"/>
                  <a:gd name="connsiteY4" fmla="*/ 15241 h 33235"/>
                  <a:gd name="connsiteX5" fmla="*/ 30881 w 30926"/>
                  <a:gd name="connsiteY5" fmla="*/ 8500 h 33235"/>
                  <a:gd name="connsiteX6" fmla="*/ 24140 w 30926"/>
                  <a:gd name="connsiteY6" fmla="*/ 137 h 33235"/>
                  <a:gd name="connsiteX7" fmla="*/ 9035 w 30926"/>
                  <a:gd name="connsiteY7" fmla="*/ 3938 h 33235"/>
                  <a:gd name="connsiteX8" fmla="*/ 469 w 30926"/>
                  <a:gd name="connsiteY8" fmla="*/ 27051 h 33235"/>
                  <a:gd name="connsiteX9" fmla="*/ 7920 w 30926"/>
                  <a:gd name="connsiteY9" fmla="*/ 33185 h 332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0926" h="33235">
                    <a:moveTo>
                      <a:pt x="7971" y="33236"/>
                    </a:moveTo>
                    <a:cubicBezTo>
                      <a:pt x="8478" y="33236"/>
                      <a:pt x="8934" y="33236"/>
                      <a:pt x="9441" y="33083"/>
                    </a:cubicBezTo>
                    <a:cubicBezTo>
                      <a:pt x="13546" y="32272"/>
                      <a:pt x="16233" y="28268"/>
                      <a:pt x="15422" y="24162"/>
                    </a:cubicBezTo>
                    <a:cubicBezTo>
                      <a:pt x="14814" y="20969"/>
                      <a:pt x="15777" y="17826"/>
                      <a:pt x="17905" y="16306"/>
                    </a:cubicBezTo>
                    <a:cubicBezTo>
                      <a:pt x="19578" y="15089"/>
                      <a:pt x="21707" y="15191"/>
                      <a:pt x="22518" y="15241"/>
                    </a:cubicBezTo>
                    <a:cubicBezTo>
                      <a:pt x="26674" y="15697"/>
                      <a:pt x="30425" y="12656"/>
                      <a:pt x="30881" y="8500"/>
                    </a:cubicBezTo>
                    <a:cubicBezTo>
                      <a:pt x="31338" y="4343"/>
                      <a:pt x="28296" y="593"/>
                      <a:pt x="24140" y="137"/>
                    </a:cubicBezTo>
                    <a:cubicBezTo>
                      <a:pt x="20947" y="-219"/>
                      <a:pt x="14763" y="-168"/>
                      <a:pt x="9035" y="3938"/>
                    </a:cubicBezTo>
                    <a:cubicBezTo>
                      <a:pt x="2040" y="8956"/>
                      <a:pt x="-1305" y="18029"/>
                      <a:pt x="469" y="27051"/>
                    </a:cubicBezTo>
                    <a:cubicBezTo>
                      <a:pt x="1179" y="30701"/>
                      <a:pt x="4372" y="33185"/>
                      <a:pt x="7920" y="33185"/>
                    </a:cubicBezTo>
                    <a:close/>
                  </a:path>
                </a:pathLst>
              </a:custGeom>
              <a:grpFill/>
              <a:ln w="50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1098" name="Frihandsfigur: Form 1097">
                <a:extLst>
                  <a:ext uri="{FF2B5EF4-FFF2-40B4-BE49-F238E27FC236}">
                    <a16:creationId xmlns:a16="http://schemas.microsoft.com/office/drawing/2014/main" id="{061F8BA0-F561-6925-97AC-FB3159C1328A}"/>
                  </a:ext>
                </a:extLst>
              </p:cNvPr>
              <p:cNvSpPr/>
              <p:nvPr/>
            </p:nvSpPr>
            <p:spPr>
              <a:xfrm>
                <a:off x="4989222" y="8066033"/>
                <a:ext cx="30936" cy="33286"/>
              </a:xfrm>
              <a:custGeom>
                <a:avLst/>
                <a:gdLst>
                  <a:gd name="connsiteX0" fmla="*/ 469 w 30936"/>
                  <a:gd name="connsiteY0" fmla="*/ 27153 h 33286"/>
                  <a:gd name="connsiteX1" fmla="*/ 7920 w 30936"/>
                  <a:gd name="connsiteY1" fmla="*/ 33286 h 33286"/>
                  <a:gd name="connsiteX2" fmla="*/ 9390 w 30936"/>
                  <a:gd name="connsiteY2" fmla="*/ 33134 h 33286"/>
                  <a:gd name="connsiteX3" fmla="*/ 15371 w 30936"/>
                  <a:gd name="connsiteY3" fmla="*/ 24213 h 33286"/>
                  <a:gd name="connsiteX4" fmla="*/ 17855 w 30936"/>
                  <a:gd name="connsiteY4" fmla="*/ 16357 h 33286"/>
                  <a:gd name="connsiteX5" fmla="*/ 22467 w 30936"/>
                  <a:gd name="connsiteY5" fmla="*/ 15292 h 33286"/>
                  <a:gd name="connsiteX6" fmla="*/ 30881 w 30936"/>
                  <a:gd name="connsiteY6" fmla="*/ 8551 h 33286"/>
                  <a:gd name="connsiteX7" fmla="*/ 24140 w 30936"/>
                  <a:gd name="connsiteY7" fmla="*/ 136 h 33286"/>
                  <a:gd name="connsiteX8" fmla="*/ 9035 w 30936"/>
                  <a:gd name="connsiteY8" fmla="*/ 3938 h 33286"/>
                  <a:gd name="connsiteX9" fmla="*/ 469 w 30936"/>
                  <a:gd name="connsiteY9" fmla="*/ 27052 h 332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0936" h="33286">
                    <a:moveTo>
                      <a:pt x="469" y="27153"/>
                    </a:moveTo>
                    <a:cubicBezTo>
                      <a:pt x="1179" y="30802"/>
                      <a:pt x="4372" y="33286"/>
                      <a:pt x="7920" y="33286"/>
                    </a:cubicBezTo>
                    <a:cubicBezTo>
                      <a:pt x="8427" y="33286"/>
                      <a:pt x="8883" y="33286"/>
                      <a:pt x="9390" y="33134"/>
                    </a:cubicBezTo>
                    <a:cubicBezTo>
                      <a:pt x="13496" y="32323"/>
                      <a:pt x="16182" y="28319"/>
                      <a:pt x="15371" y="24213"/>
                    </a:cubicBezTo>
                    <a:cubicBezTo>
                      <a:pt x="14763" y="21019"/>
                      <a:pt x="15777" y="17877"/>
                      <a:pt x="17855" y="16357"/>
                    </a:cubicBezTo>
                    <a:cubicBezTo>
                      <a:pt x="19527" y="15140"/>
                      <a:pt x="21656" y="15191"/>
                      <a:pt x="22467" y="15292"/>
                    </a:cubicBezTo>
                    <a:cubicBezTo>
                      <a:pt x="26674" y="15748"/>
                      <a:pt x="30375" y="12757"/>
                      <a:pt x="30881" y="8551"/>
                    </a:cubicBezTo>
                    <a:cubicBezTo>
                      <a:pt x="31388" y="4344"/>
                      <a:pt x="28347" y="644"/>
                      <a:pt x="24140" y="136"/>
                    </a:cubicBezTo>
                    <a:cubicBezTo>
                      <a:pt x="20947" y="-218"/>
                      <a:pt x="14763" y="-168"/>
                      <a:pt x="9035" y="3938"/>
                    </a:cubicBezTo>
                    <a:cubicBezTo>
                      <a:pt x="2040" y="8956"/>
                      <a:pt x="-1305" y="18029"/>
                      <a:pt x="469" y="27052"/>
                    </a:cubicBezTo>
                    <a:close/>
                  </a:path>
                </a:pathLst>
              </a:custGeom>
              <a:grpFill/>
              <a:ln w="50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1099" name="Frihandsfigur: Form 1098">
                <a:extLst>
                  <a:ext uri="{FF2B5EF4-FFF2-40B4-BE49-F238E27FC236}">
                    <a16:creationId xmlns:a16="http://schemas.microsoft.com/office/drawing/2014/main" id="{64100354-1459-4D30-25C9-3309251266B3}"/>
                  </a:ext>
                </a:extLst>
              </p:cNvPr>
              <p:cNvSpPr/>
              <p:nvPr/>
            </p:nvSpPr>
            <p:spPr>
              <a:xfrm>
                <a:off x="4863771" y="8189102"/>
                <a:ext cx="30926" cy="33235"/>
              </a:xfrm>
              <a:custGeom>
                <a:avLst/>
                <a:gdLst>
                  <a:gd name="connsiteX0" fmla="*/ 520 w 30926"/>
                  <a:gd name="connsiteY0" fmla="*/ 27102 h 33235"/>
                  <a:gd name="connsiteX1" fmla="*/ 7971 w 30926"/>
                  <a:gd name="connsiteY1" fmla="*/ 33235 h 33235"/>
                  <a:gd name="connsiteX2" fmla="*/ 9441 w 30926"/>
                  <a:gd name="connsiteY2" fmla="*/ 33083 h 33235"/>
                  <a:gd name="connsiteX3" fmla="*/ 15422 w 30926"/>
                  <a:gd name="connsiteY3" fmla="*/ 24162 h 33235"/>
                  <a:gd name="connsiteX4" fmla="*/ 17905 w 30926"/>
                  <a:gd name="connsiteY4" fmla="*/ 16306 h 33235"/>
                  <a:gd name="connsiteX5" fmla="*/ 22518 w 30926"/>
                  <a:gd name="connsiteY5" fmla="*/ 15241 h 33235"/>
                  <a:gd name="connsiteX6" fmla="*/ 30881 w 30926"/>
                  <a:gd name="connsiteY6" fmla="*/ 8500 h 33235"/>
                  <a:gd name="connsiteX7" fmla="*/ 24140 w 30926"/>
                  <a:gd name="connsiteY7" fmla="*/ 136 h 33235"/>
                  <a:gd name="connsiteX8" fmla="*/ 9035 w 30926"/>
                  <a:gd name="connsiteY8" fmla="*/ 3938 h 33235"/>
                  <a:gd name="connsiteX9" fmla="*/ 469 w 30926"/>
                  <a:gd name="connsiteY9" fmla="*/ 27052 h 332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0926" h="33235">
                    <a:moveTo>
                      <a:pt x="520" y="27102"/>
                    </a:moveTo>
                    <a:cubicBezTo>
                      <a:pt x="1229" y="30752"/>
                      <a:pt x="4423" y="33235"/>
                      <a:pt x="7971" y="33235"/>
                    </a:cubicBezTo>
                    <a:cubicBezTo>
                      <a:pt x="8478" y="33235"/>
                      <a:pt x="8934" y="33235"/>
                      <a:pt x="9441" y="33083"/>
                    </a:cubicBezTo>
                    <a:cubicBezTo>
                      <a:pt x="13546" y="32272"/>
                      <a:pt x="16233" y="28268"/>
                      <a:pt x="15422" y="24162"/>
                    </a:cubicBezTo>
                    <a:cubicBezTo>
                      <a:pt x="14814" y="20969"/>
                      <a:pt x="15777" y="17826"/>
                      <a:pt x="17905" y="16306"/>
                    </a:cubicBezTo>
                    <a:cubicBezTo>
                      <a:pt x="19578" y="15089"/>
                      <a:pt x="21707" y="15190"/>
                      <a:pt x="22518" y="15241"/>
                    </a:cubicBezTo>
                    <a:cubicBezTo>
                      <a:pt x="26674" y="15698"/>
                      <a:pt x="30425" y="12656"/>
                      <a:pt x="30881" y="8500"/>
                    </a:cubicBezTo>
                    <a:cubicBezTo>
                      <a:pt x="31338" y="4343"/>
                      <a:pt x="28296" y="592"/>
                      <a:pt x="24140" y="136"/>
                    </a:cubicBezTo>
                    <a:cubicBezTo>
                      <a:pt x="20947" y="-218"/>
                      <a:pt x="14763" y="-168"/>
                      <a:pt x="9035" y="3938"/>
                    </a:cubicBezTo>
                    <a:cubicBezTo>
                      <a:pt x="2040" y="8956"/>
                      <a:pt x="-1305" y="18029"/>
                      <a:pt x="469" y="27052"/>
                    </a:cubicBezTo>
                    <a:close/>
                  </a:path>
                </a:pathLst>
              </a:custGeom>
              <a:grpFill/>
              <a:ln w="50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1100" name="Frihandsfigur: Form 1099">
                <a:extLst>
                  <a:ext uri="{FF2B5EF4-FFF2-40B4-BE49-F238E27FC236}">
                    <a16:creationId xmlns:a16="http://schemas.microsoft.com/office/drawing/2014/main" id="{4CB259C8-84A4-40C3-20AD-2AA8F05622D3}"/>
                  </a:ext>
                </a:extLst>
              </p:cNvPr>
              <p:cNvSpPr/>
              <p:nvPr/>
            </p:nvSpPr>
            <p:spPr>
              <a:xfrm>
                <a:off x="4940511" y="8097104"/>
                <a:ext cx="30927" cy="33286"/>
              </a:xfrm>
              <a:custGeom>
                <a:avLst/>
                <a:gdLst>
                  <a:gd name="connsiteX0" fmla="*/ 7920 w 30927"/>
                  <a:gd name="connsiteY0" fmla="*/ 33286 h 33286"/>
                  <a:gd name="connsiteX1" fmla="*/ 9390 w 30927"/>
                  <a:gd name="connsiteY1" fmla="*/ 33134 h 33286"/>
                  <a:gd name="connsiteX2" fmla="*/ 15371 w 30927"/>
                  <a:gd name="connsiteY2" fmla="*/ 24213 h 33286"/>
                  <a:gd name="connsiteX3" fmla="*/ 17855 w 30927"/>
                  <a:gd name="connsiteY3" fmla="*/ 16357 h 33286"/>
                  <a:gd name="connsiteX4" fmla="*/ 22467 w 30927"/>
                  <a:gd name="connsiteY4" fmla="*/ 15292 h 33286"/>
                  <a:gd name="connsiteX5" fmla="*/ 30882 w 30927"/>
                  <a:gd name="connsiteY5" fmla="*/ 8551 h 33286"/>
                  <a:gd name="connsiteX6" fmla="*/ 24140 w 30927"/>
                  <a:gd name="connsiteY6" fmla="*/ 136 h 33286"/>
                  <a:gd name="connsiteX7" fmla="*/ 9035 w 30927"/>
                  <a:gd name="connsiteY7" fmla="*/ 3938 h 33286"/>
                  <a:gd name="connsiteX8" fmla="*/ 469 w 30927"/>
                  <a:gd name="connsiteY8" fmla="*/ 27052 h 33286"/>
                  <a:gd name="connsiteX9" fmla="*/ 7920 w 30927"/>
                  <a:gd name="connsiteY9" fmla="*/ 33185 h 332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0927" h="33286">
                    <a:moveTo>
                      <a:pt x="7920" y="33286"/>
                    </a:moveTo>
                    <a:cubicBezTo>
                      <a:pt x="8427" y="33286"/>
                      <a:pt x="8883" y="33286"/>
                      <a:pt x="9390" y="33134"/>
                    </a:cubicBezTo>
                    <a:cubicBezTo>
                      <a:pt x="13496" y="32323"/>
                      <a:pt x="16182" y="28319"/>
                      <a:pt x="15371" y="24213"/>
                    </a:cubicBezTo>
                    <a:cubicBezTo>
                      <a:pt x="14763" y="21019"/>
                      <a:pt x="15726" y="17877"/>
                      <a:pt x="17855" y="16357"/>
                    </a:cubicBezTo>
                    <a:cubicBezTo>
                      <a:pt x="19528" y="15140"/>
                      <a:pt x="21656" y="15241"/>
                      <a:pt x="22467" y="15292"/>
                    </a:cubicBezTo>
                    <a:cubicBezTo>
                      <a:pt x="26573" y="15698"/>
                      <a:pt x="30425" y="12757"/>
                      <a:pt x="30882" y="8551"/>
                    </a:cubicBezTo>
                    <a:cubicBezTo>
                      <a:pt x="31338" y="4394"/>
                      <a:pt x="28347" y="643"/>
                      <a:pt x="24140" y="136"/>
                    </a:cubicBezTo>
                    <a:cubicBezTo>
                      <a:pt x="20947" y="-218"/>
                      <a:pt x="14763" y="-168"/>
                      <a:pt x="9035" y="3938"/>
                    </a:cubicBezTo>
                    <a:cubicBezTo>
                      <a:pt x="2040" y="8905"/>
                      <a:pt x="-1305" y="17978"/>
                      <a:pt x="469" y="27052"/>
                    </a:cubicBezTo>
                    <a:cubicBezTo>
                      <a:pt x="1179" y="30701"/>
                      <a:pt x="4372" y="33185"/>
                      <a:pt x="7920" y="33185"/>
                    </a:cubicBezTo>
                    <a:close/>
                  </a:path>
                </a:pathLst>
              </a:custGeom>
              <a:grpFill/>
              <a:ln w="50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1101" name="Frihandsfigur: Form 1100">
                <a:extLst>
                  <a:ext uri="{FF2B5EF4-FFF2-40B4-BE49-F238E27FC236}">
                    <a16:creationId xmlns:a16="http://schemas.microsoft.com/office/drawing/2014/main" id="{D4ABC098-3E99-47E5-7C1D-EE982BE9C881}"/>
                  </a:ext>
                </a:extLst>
              </p:cNvPr>
              <p:cNvSpPr/>
              <p:nvPr/>
            </p:nvSpPr>
            <p:spPr>
              <a:xfrm>
                <a:off x="4963726" y="8038408"/>
                <a:ext cx="30927" cy="33286"/>
              </a:xfrm>
              <a:custGeom>
                <a:avLst/>
                <a:gdLst>
                  <a:gd name="connsiteX0" fmla="*/ 7920 w 30927"/>
                  <a:gd name="connsiteY0" fmla="*/ 33286 h 33286"/>
                  <a:gd name="connsiteX1" fmla="*/ 9390 w 30927"/>
                  <a:gd name="connsiteY1" fmla="*/ 33134 h 33286"/>
                  <a:gd name="connsiteX2" fmla="*/ 15371 w 30927"/>
                  <a:gd name="connsiteY2" fmla="*/ 24213 h 33286"/>
                  <a:gd name="connsiteX3" fmla="*/ 17855 w 30927"/>
                  <a:gd name="connsiteY3" fmla="*/ 16356 h 33286"/>
                  <a:gd name="connsiteX4" fmla="*/ 22467 w 30927"/>
                  <a:gd name="connsiteY4" fmla="*/ 15292 h 33286"/>
                  <a:gd name="connsiteX5" fmla="*/ 30881 w 30927"/>
                  <a:gd name="connsiteY5" fmla="*/ 8551 h 33286"/>
                  <a:gd name="connsiteX6" fmla="*/ 24140 w 30927"/>
                  <a:gd name="connsiteY6" fmla="*/ 137 h 33286"/>
                  <a:gd name="connsiteX7" fmla="*/ 9035 w 30927"/>
                  <a:gd name="connsiteY7" fmla="*/ 3938 h 33286"/>
                  <a:gd name="connsiteX8" fmla="*/ 469 w 30927"/>
                  <a:gd name="connsiteY8" fmla="*/ 27051 h 33286"/>
                  <a:gd name="connsiteX9" fmla="*/ 7920 w 30927"/>
                  <a:gd name="connsiteY9" fmla="*/ 33185 h 332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0927" h="33286">
                    <a:moveTo>
                      <a:pt x="7920" y="33286"/>
                    </a:moveTo>
                    <a:cubicBezTo>
                      <a:pt x="8427" y="33286"/>
                      <a:pt x="8883" y="33286"/>
                      <a:pt x="9390" y="33134"/>
                    </a:cubicBezTo>
                    <a:cubicBezTo>
                      <a:pt x="13496" y="32323"/>
                      <a:pt x="16182" y="28318"/>
                      <a:pt x="15371" y="24213"/>
                    </a:cubicBezTo>
                    <a:cubicBezTo>
                      <a:pt x="14763" y="21020"/>
                      <a:pt x="15726" y="17877"/>
                      <a:pt x="17855" y="16356"/>
                    </a:cubicBezTo>
                    <a:cubicBezTo>
                      <a:pt x="19527" y="15140"/>
                      <a:pt x="21606" y="15241"/>
                      <a:pt x="22467" y="15292"/>
                    </a:cubicBezTo>
                    <a:cubicBezTo>
                      <a:pt x="26573" y="15697"/>
                      <a:pt x="30425" y="12758"/>
                      <a:pt x="30881" y="8551"/>
                    </a:cubicBezTo>
                    <a:cubicBezTo>
                      <a:pt x="31338" y="4394"/>
                      <a:pt x="28347" y="643"/>
                      <a:pt x="24140" y="137"/>
                    </a:cubicBezTo>
                    <a:cubicBezTo>
                      <a:pt x="20947" y="-219"/>
                      <a:pt x="14763" y="-168"/>
                      <a:pt x="9035" y="3938"/>
                    </a:cubicBezTo>
                    <a:cubicBezTo>
                      <a:pt x="2041" y="8905"/>
                      <a:pt x="-1305" y="17979"/>
                      <a:pt x="469" y="27051"/>
                    </a:cubicBezTo>
                    <a:cubicBezTo>
                      <a:pt x="1179" y="30701"/>
                      <a:pt x="4372" y="33185"/>
                      <a:pt x="7920" y="33185"/>
                    </a:cubicBezTo>
                    <a:close/>
                  </a:path>
                </a:pathLst>
              </a:custGeom>
              <a:grpFill/>
              <a:ln w="50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1102" name="Frihandsfigur: Form 1101">
                <a:extLst>
                  <a:ext uri="{FF2B5EF4-FFF2-40B4-BE49-F238E27FC236}">
                    <a16:creationId xmlns:a16="http://schemas.microsoft.com/office/drawing/2014/main" id="{C2BD98A1-8904-2046-2477-71EA12A39DE2}"/>
                  </a:ext>
                </a:extLst>
              </p:cNvPr>
              <p:cNvSpPr/>
              <p:nvPr/>
            </p:nvSpPr>
            <p:spPr>
              <a:xfrm>
                <a:off x="4908832" y="8168067"/>
                <a:ext cx="30927" cy="33286"/>
              </a:xfrm>
              <a:custGeom>
                <a:avLst/>
                <a:gdLst>
                  <a:gd name="connsiteX0" fmla="*/ 469 w 30927"/>
                  <a:gd name="connsiteY0" fmla="*/ 27153 h 33286"/>
                  <a:gd name="connsiteX1" fmla="*/ 7920 w 30927"/>
                  <a:gd name="connsiteY1" fmla="*/ 33286 h 33286"/>
                  <a:gd name="connsiteX2" fmla="*/ 9390 w 30927"/>
                  <a:gd name="connsiteY2" fmla="*/ 33134 h 33286"/>
                  <a:gd name="connsiteX3" fmla="*/ 15371 w 30927"/>
                  <a:gd name="connsiteY3" fmla="*/ 24213 h 33286"/>
                  <a:gd name="connsiteX4" fmla="*/ 17855 w 30927"/>
                  <a:gd name="connsiteY4" fmla="*/ 16357 h 33286"/>
                  <a:gd name="connsiteX5" fmla="*/ 22467 w 30927"/>
                  <a:gd name="connsiteY5" fmla="*/ 15292 h 33286"/>
                  <a:gd name="connsiteX6" fmla="*/ 30882 w 30927"/>
                  <a:gd name="connsiteY6" fmla="*/ 8551 h 33286"/>
                  <a:gd name="connsiteX7" fmla="*/ 24140 w 30927"/>
                  <a:gd name="connsiteY7" fmla="*/ 136 h 33286"/>
                  <a:gd name="connsiteX8" fmla="*/ 9035 w 30927"/>
                  <a:gd name="connsiteY8" fmla="*/ 3938 h 33286"/>
                  <a:gd name="connsiteX9" fmla="*/ 469 w 30927"/>
                  <a:gd name="connsiteY9" fmla="*/ 27052 h 332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0927" h="33286">
                    <a:moveTo>
                      <a:pt x="469" y="27153"/>
                    </a:moveTo>
                    <a:cubicBezTo>
                      <a:pt x="1179" y="30802"/>
                      <a:pt x="4372" y="33286"/>
                      <a:pt x="7920" y="33286"/>
                    </a:cubicBezTo>
                    <a:cubicBezTo>
                      <a:pt x="8427" y="33286"/>
                      <a:pt x="8883" y="33286"/>
                      <a:pt x="9390" y="33134"/>
                    </a:cubicBezTo>
                    <a:cubicBezTo>
                      <a:pt x="13496" y="32323"/>
                      <a:pt x="16182" y="28319"/>
                      <a:pt x="15371" y="24213"/>
                    </a:cubicBezTo>
                    <a:cubicBezTo>
                      <a:pt x="14763" y="21019"/>
                      <a:pt x="15726" y="17877"/>
                      <a:pt x="17855" y="16357"/>
                    </a:cubicBezTo>
                    <a:cubicBezTo>
                      <a:pt x="19528" y="15140"/>
                      <a:pt x="21606" y="15191"/>
                      <a:pt x="22467" y="15292"/>
                    </a:cubicBezTo>
                    <a:cubicBezTo>
                      <a:pt x="26624" y="15698"/>
                      <a:pt x="30374" y="12757"/>
                      <a:pt x="30882" y="8551"/>
                    </a:cubicBezTo>
                    <a:cubicBezTo>
                      <a:pt x="31338" y="4394"/>
                      <a:pt x="28347" y="593"/>
                      <a:pt x="24140" y="136"/>
                    </a:cubicBezTo>
                    <a:cubicBezTo>
                      <a:pt x="20947" y="-218"/>
                      <a:pt x="14763" y="-168"/>
                      <a:pt x="9035" y="3938"/>
                    </a:cubicBezTo>
                    <a:cubicBezTo>
                      <a:pt x="2040" y="8905"/>
                      <a:pt x="-1305" y="17978"/>
                      <a:pt x="469" y="27052"/>
                    </a:cubicBezTo>
                    <a:close/>
                  </a:path>
                </a:pathLst>
              </a:custGeom>
              <a:grpFill/>
              <a:ln w="50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1103" name="Frihandsfigur: Form 1102">
                <a:extLst>
                  <a:ext uri="{FF2B5EF4-FFF2-40B4-BE49-F238E27FC236}">
                    <a16:creationId xmlns:a16="http://schemas.microsoft.com/office/drawing/2014/main" id="{D2DAAF56-C118-B0BA-A033-F6E7C8142E1C}"/>
                  </a:ext>
                </a:extLst>
              </p:cNvPr>
              <p:cNvSpPr/>
              <p:nvPr/>
            </p:nvSpPr>
            <p:spPr>
              <a:xfrm>
                <a:off x="4882677" y="8143280"/>
                <a:ext cx="30927" cy="33286"/>
              </a:xfrm>
              <a:custGeom>
                <a:avLst/>
                <a:gdLst>
                  <a:gd name="connsiteX0" fmla="*/ 7920 w 30927"/>
                  <a:gd name="connsiteY0" fmla="*/ 33286 h 33286"/>
                  <a:gd name="connsiteX1" fmla="*/ 9390 w 30927"/>
                  <a:gd name="connsiteY1" fmla="*/ 33134 h 33286"/>
                  <a:gd name="connsiteX2" fmla="*/ 15371 w 30927"/>
                  <a:gd name="connsiteY2" fmla="*/ 24213 h 33286"/>
                  <a:gd name="connsiteX3" fmla="*/ 17855 w 30927"/>
                  <a:gd name="connsiteY3" fmla="*/ 16357 h 33286"/>
                  <a:gd name="connsiteX4" fmla="*/ 22467 w 30927"/>
                  <a:gd name="connsiteY4" fmla="*/ 15292 h 33286"/>
                  <a:gd name="connsiteX5" fmla="*/ 30881 w 30927"/>
                  <a:gd name="connsiteY5" fmla="*/ 8551 h 33286"/>
                  <a:gd name="connsiteX6" fmla="*/ 24140 w 30927"/>
                  <a:gd name="connsiteY6" fmla="*/ 136 h 33286"/>
                  <a:gd name="connsiteX7" fmla="*/ 9035 w 30927"/>
                  <a:gd name="connsiteY7" fmla="*/ 3938 h 33286"/>
                  <a:gd name="connsiteX8" fmla="*/ 469 w 30927"/>
                  <a:gd name="connsiteY8" fmla="*/ 27052 h 33286"/>
                  <a:gd name="connsiteX9" fmla="*/ 7920 w 30927"/>
                  <a:gd name="connsiteY9" fmla="*/ 33185 h 332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0927" h="33286">
                    <a:moveTo>
                      <a:pt x="7920" y="33286"/>
                    </a:moveTo>
                    <a:cubicBezTo>
                      <a:pt x="8427" y="33286"/>
                      <a:pt x="8883" y="33286"/>
                      <a:pt x="9390" y="33134"/>
                    </a:cubicBezTo>
                    <a:cubicBezTo>
                      <a:pt x="13496" y="32323"/>
                      <a:pt x="16182" y="28319"/>
                      <a:pt x="15371" y="24213"/>
                    </a:cubicBezTo>
                    <a:cubicBezTo>
                      <a:pt x="14763" y="21019"/>
                      <a:pt x="15726" y="17877"/>
                      <a:pt x="17855" y="16357"/>
                    </a:cubicBezTo>
                    <a:cubicBezTo>
                      <a:pt x="19527" y="15140"/>
                      <a:pt x="21606" y="15242"/>
                      <a:pt x="22467" y="15292"/>
                    </a:cubicBezTo>
                    <a:cubicBezTo>
                      <a:pt x="26624" y="15698"/>
                      <a:pt x="30375" y="12757"/>
                      <a:pt x="30881" y="8551"/>
                    </a:cubicBezTo>
                    <a:cubicBezTo>
                      <a:pt x="31338" y="4394"/>
                      <a:pt x="28347" y="593"/>
                      <a:pt x="24140" y="136"/>
                    </a:cubicBezTo>
                    <a:cubicBezTo>
                      <a:pt x="20947" y="-218"/>
                      <a:pt x="14763" y="-168"/>
                      <a:pt x="9035" y="3938"/>
                    </a:cubicBezTo>
                    <a:cubicBezTo>
                      <a:pt x="2040" y="8906"/>
                      <a:pt x="-1305" y="17978"/>
                      <a:pt x="469" y="27052"/>
                    </a:cubicBezTo>
                    <a:cubicBezTo>
                      <a:pt x="1179" y="30701"/>
                      <a:pt x="4372" y="33185"/>
                      <a:pt x="7920" y="33185"/>
                    </a:cubicBezTo>
                    <a:close/>
                  </a:path>
                </a:pathLst>
              </a:custGeom>
              <a:grpFill/>
              <a:ln w="50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  <p:sp>
          <p:nvSpPr>
            <p:cNvPr id="1104" name="Frihandsfigur: Form 1103">
              <a:extLst>
                <a:ext uri="{FF2B5EF4-FFF2-40B4-BE49-F238E27FC236}">
                  <a16:creationId xmlns:a16="http://schemas.microsoft.com/office/drawing/2014/main" id="{57DB7B12-B76A-7C33-E9F3-C39BA400E1D7}"/>
                </a:ext>
              </a:extLst>
            </p:cNvPr>
            <p:cNvSpPr/>
            <p:nvPr/>
          </p:nvSpPr>
          <p:spPr>
            <a:xfrm>
              <a:off x="4898257" y="4222967"/>
              <a:ext cx="383297" cy="383297"/>
            </a:xfrm>
            <a:custGeom>
              <a:avLst/>
              <a:gdLst>
                <a:gd name="connsiteX0" fmla="*/ 191649 w 383297"/>
                <a:gd name="connsiteY0" fmla="*/ 0 h 383297"/>
                <a:gd name="connsiteX1" fmla="*/ 0 w 383297"/>
                <a:gd name="connsiteY1" fmla="*/ 191649 h 383297"/>
                <a:gd name="connsiteX2" fmla="*/ 191649 w 383297"/>
                <a:gd name="connsiteY2" fmla="*/ 383298 h 383297"/>
                <a:gd name="connsiteX3" fmla="*/ 383298 w 383297"/>
                <a:gd name="connsiteY3" fmla="*/ 191649 h 383297"/>
                <a:gd name="connsiteX4" fmla="*/ 191649 w 383297"/>
                <a:gd name="connsiteY4" fmla="*/ 0 h 383297"/>
                <a:gd name="connsiteX5" fmla="*/ 368092 w 383297"/>
                <a:gd name="connsiteY5" fmla="*/ 191649 h 383297"/>
                <a:gd name="connsiteX6" fmla="*/ 321814 w 383297"/>
                <a:gd name="connsiteY6" fmla="*/ 310662 h 383297"/>
                <a:gd name="connsiteX7" fmla="*/ 72635 w 383297"/>
                <a:gd name="connsiteY7" fmla="*/ 61484 h 383297"/>
                <a:gd name="connsiteX8" fmla="*/ 191649 w 383297"/>
                <a:gd name="connsiteY8" fmla="*/ 15206 h 383297"/>
                <a:gd name="connsiteX9" fmla="*/ 368092 w 383297"/>
                <a:gd name="connsiteY9" fmla="*/ 191649 h 383297"/>
                <a:gd name="connsiteX10" fmla="*/ 15206 w 383297"/>
                <a:gd name="connsiteY10" fmla="*/ 191649 h 383297"/>
                <a:gd name="connsiteX11" fmla="*/ 61889 w 383297"/>
                <a:gd name="connsiteY11" fmla="*/ 72229 h 383297"/>
                <a:gd name="connsiteX12" fmla="*/ 311068 w 383297"/>
                <a:gd name="connsiteY12" fmla="*/ 321408 h 383297"/>
                <a:gd name="connsiteX13" fmla="*/ 191649 w 383297"/>
                <a:gd name="connsiteY13" fmla="*/ 368092 h 383297"/>
                <a:gd name="connsiteX14" fmla="*/ 15206 w 383297"/>
                <a:gd name="connsiteY14" fmla="*/ 191649 h 383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83297" h="383297">
                  <a:moveTo>
                    <a:pt x="191649" y="0"/>
                  </a:moveTo>
                  <a:cubicBezTo>
                    <a:pt x="85966" y="0"/>
                    <a:pt x="0" y="85966"/>
                    <a:pt x="0" y="191649"/>
                  </a:cubicBezTo>
                  <a:cubicBezTo>
                    <a:pt x="0" y="297332"/>
                    <a:pt x="85966" y="383298"/>
                    <a:pt x="191649" y="383298"/>
                  </a:cubicBezTo>
                  <a:cubicBezTo>
                    <a:pt x="297332" y="383298"/>
                    <a:pt x="383298" y="297332"/>
                    <a:pt x="383298" y="191649"/>
                  </a:cubicBezTo>
                  <a:cubicBezTo>
                    <a:pt x="383298" y="85966"/>
                    <a:pt x="297332" y="0"/>
                    <a:pt x="191649" y="0"/>
                  </a:cubicBezTo>
                  <a:close/>
                  <a:moveTo>
                    <a:pt x="368092" y="191649"/>
                  </a:moveTo>
                  <a:cubicBezTo>
                    <a:pt x="368092" y="237470"/>
                    <a:pt x="350554" y="279237"/>
                    <a:pt x="321814" y="310662"/>
                  </a:cubicBezTo>
                  <a:lnTo>
                    <a:pt x="72635" y="61484"/>
                  </a:lnTo>
                  <a:cubicBezTo>
                    <a:pt x="104061" y="32744"/>
                    <a:pt x="145827" y="15206"/>
                    <a:pt x="191649" y="15206"/>
                  </a:cubicBezTo>
                  <a:cubicBezTo>
                    <a:pt x="288968" y="15206"/>
                    <a:pt x="368092" y="94380"/>
                    <a:pt x="368092" y="191649"/>
                  </a:cubicBezTo>
                  <a:close/>
                  <a:moveTo>
                    <a:pt x="15206" y="191649"/>
                  </a:moveTo>
                  <a:cubicBezTo>
                    <a:pt x="15206" y="145625"/>
                    <a:pt x="32947" y="103655"/>
                    <a:pt x="61889" y="72229"/>
                  </a:cubicBezTo>
                  <a:lnTo>
                    <a:pt x="311068" y="321408"/>
                  </a:lnTo>
                  <a:cubicBezTo>
                    <a:pt x="279642" y="350351"/>
                    <a:pt x="237673" y="368092"/>
                    <a:pt x="191649" y="368092"/>
                  </a:cubicBezTo>
                  <a:cubicBezTo>
                    <a:pt x="94329" y="368092"/>
                    <a:pt x="15206" y="288918"/>
                    <a:pt x="15206" y="191649"/>
                  </a:cubicBezTo>
                  <a:close/>
                </a:path>
              </a:pathLst>
            </a:custGeom>
            <a:grpFill/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  <p:grpSp>
        <p:nvGrpSpPr>
          <p:cNvPr id="1003" name="Grupp 1002">
            <a:extLst>
              <a:ext uri="{FF2B5EF4-FFF2-40B4-BE49-F238E27FC236}">
                <a16:creationId xmlns:a16="http://schemas.microsoft.com/office/drawing/2014/main" id="{78D1E941-FF9F-E043-AC41-9886D702D234}"/>
              </a:ext>
            </a:extLst>
          </p:cNvPr>
          <p:cNvGrpSpPr/>
          <p:nvPr/>
        </p:nvGrpSpPr>
        <p:grpSpPr>
          <a:xfrm>
            <a:off x="2346029" y="4421561"/>
            <a:ext cx="536950" cy="536950"/>
            <a:chOff x="2346029" y="4421561"/>
            <a:chExt cx="536950" cy="536950"/>
          </a:xfrm>
        </p:grpSpPr>
        <p:grpSp>
          <p:nvGrpSpPr>
            <p:cNvPr id="1105" name="Bild 3">
              <a:extLst>
                <a:ext uri="{FF2B5EF4-FFF2-40B4-BE49-F238E27FC236}">
                  <a16:creationId xmlns:a16="http://schemas.microsoft.com/office/drawing/2014/main" id="{C5CAF7FC-0800-BFE3-36BF-9FB452DD0301}"/>
                </a:ext>
              </a:extLst>
            </p:cNvPr>
            <p:cNvGrpSpPr/>
            <p:nvPr/>
          </p:nvGrpSpPr>
          <p:grpSpPr>
            <a:xfrm>
              <a:off x="2458925" y="4518175"/>
              <a:ext cx="320626" cy="352088"/>
              <a:chOff x="5427144" y="8005754"/>
              <a:chExt cx="228877" cy="251337"/>
            </a:xfrm>
            <a:solidFill>
              <a:schemeClr val="bg1"/>
            </a:solidFill>
          </p:grpSpPr>
          <p:sp>
            <p:nvSpPr>
              <p:cNvPr id="1106" name="Frihandsfigur: Form 1105">
                <a:extLst>
                  <a:ext uri="{FF2B5EF4-FFF2-40B4-BE49-F238E27FC236}">
                    <a16:creationId xmlns:a16="http://schemas.microsoft.com/office/drawing/2014/main" id="{F2F980B5-46E9-01EA-8B45-F0598471E2EF}"/>
                  </a:ext>
                </a:extLst>
              </p:cNvPr>
              <p:cNvSpPr/>
              <p:nvPr/>
            </p:nvSpPr>
            <p:spPr>
              <a:xfrm>
                <a:off x="5427144" y="8005754"/>
                <a:ext cx="228877" cy="251337"/>
              </a:xfrm>
              <a:custGeom>
                <a:avLst/>
                <a:gdLst>
                  <a:gd name="connsiteX0" fmla="*/ 222526 w 228876"/>
                  <a:gd name="connsiteY0" fmla="*/ 13408 h 251334"/>
                  <a:gd name="connsiteX1" fmla="*/ 217457 w 228876"/>
                  <a:gd name="connsiteY1" fmla="*/ 7933 h 251334"/>
                  <a:gd name="connsiteX2" fmla="*/ 170723 w 228876"/>
                  <a:gd name="connsiteY2" fmla="*/ 77 h 251334"/>
                  <a:gd name="connsiteX3" fmla="*/ 118160 w 228876"/>
                  <a:gd name="connsiteY3" fmla="*/ 17716 h 251334"/>
                  <a:gd name="connsiteX4" fmla="*/ 96466 w 228876"/>
                  <a:gd name="connsiteY4" fmla="*/ 56492 h 251334"/>
                  <a:gd name="connsiteX5" fmla="*/ 94946 w 228876"/>
                  <a:gd name="connsiteY5" fmla="*/ 60445 h 251334"/>
                  <a:gd name="connsiteX6" fmla="*/ 70920 w 228876"/>
                  <a:gd name="connsiteY6" fmla="*/ 100793 h 251334"/>
                  <a:gd name="connsiteX7" fmla="*/ 54142 w 228876"/>
                  <a:gd name="connsiteY7" fmla="*/ 112147 h 251334"/>
                  <a:gd name="connsiteX8" fmla="*/ 33816 w 228876"/>
                  <a:gd name="connsiteY8" fmla="*/ 126086 h 251334"/>
                  <a:gd name="connsiteX9" fmla="*/ 14302 w 228876"/>
                  <a:gd name="connsiteY9" fmla="*/ 149402 h 251334"/>
                  <a:gd name="connsiteX10" fmla="*/ 8 w 228876"/>
                  <a:gd name="connsiteY10" fmla="*/ 203586 h 251334"/>
                  <a:gd name="connsiteX11" fmla="*/ 8 w 228876"/>
                  <a:gd name="connsiteY11" fmla="*/ 204043 h 251334"/>
                  <a:gd name="connsiteX12" fmla="*/ 2391 w 228876"/>
                  <a:gd name="connsiteY12" fmla="*/ 237649 h 251334"/>
                  <a:gd name="connsiteX13" fmla="*/ 8169 w 228876"/>
                  <a:gd name="connsiteY13" fmla="*/ 244492 h 251334"/>
                  <a:gd name="connsiteX14" fmla="*/ 23629 w 228876"/>
                  <a:gd name="connsiteY14" fmla="*/ 248344 h 251334"/>
                  <a:gd name="connsiteX15" fmla="*/ 51456 w 228876"/>
                  <a:gd name="connsiteY15" fmla="*/ 251334 h 251334"/>
                  <a:gd name="connsiteX16" fmla="*/ 89471 w 228876"/>
                  <a:gd name="connsiteY16" fmla="*/ 245606 h 251334"/>
                  <a:gd name="connsiteX17" fmla="*/ 137675 w 228876"/>
                  <a:gd name="connsiteY17" fmla="*/ 196541 h 251334"/>
                  <a:gd name="connsiteX18" fmla="*/ 182128 w 228876"/>
                  <a:gd name="connsiteY18" fmla="*/ 133283 h 251334"/>
                  <a:gd name="connsiteX19" fmla="*/ 190795 w 228876"/>
                  <a:gd name="connsiteY19" fmla="*/ 127201 h 251334"/>
                  <a:gd name="connsiteX20" fmla="*/ 222475 w 228876"/>
                  <a:gd name="connsiteY20" fmla="*/ 13307 h 251334"/>
                  <a:gd name="connsiteX21" fmla="*/ 27379 w 228876"/>
                  <a:gd name="connsiteY21" fmla="*/ 157309 h 251334"/>
                  <a:gd name="connsiteX22" fmla="*/ 43701 w 228876"/>
                  <a:gd name="connsiteY22" fmla="*/ 137744 h 251334"/>
                  <a:gd name="connsiteX23" fmla="*/ 61745 w 228876"/>
                  <a:gd name="connsiteY23" fmla="*/ 125376 h 251334"/>
                  <a:gd name="connsiteX24" fmla="*/ 80753 w 228876"/>
                  <a:gd name="connsiteY24" fmla="*/ 112501 h 251334"/>
                  <a:gd name="connsiteX25" fmla="*/ 109290 w 228876"/>
                  <a:gd name="connsiteY25" fmla="*/ 65869 h 251334"/>
                  <a:gd name="connsiteX26" fmla="*/ 110811 w 228876"/>
                  <a:gd name="connsiteY26" fmla="*/ 61865 h 251334"/>
                  <a:gd name="connsiteX27" fmla="*/ 128906 w 228876"/>
                  <a:gd name="connsiteY27" fmla="*/ 28614 h 251334"/>
                  <a:gd name="connsiteX28" fmla="*/ 170216 w 228876"/>
                  <a:gd name="connsiteY28" fmla="*/ 15283 h 251334"/>
                  <a:gd name="connsiteX29" fmla="*/ 203518 w 228876"/>
                  <a:gd name="connsiteY29" fmla="*/ 19642 h 251334"/>
                  <a:gd name="connsiteX30" fmla="*/ 181925 w 228876"/>
                  <a:gd name="connsiteY30" fmla="*/ 82292 h 251334"/>
                  <a:gd name="connsiteX31" fmla="*/ 161042 w 228876"/>
                  <a:gd name="connsiteY31" fmla="*/ 97752 h 251334"/>
                  <a:gd name="connsiteX32" fmla="*/ 136712 w 228876"/>
                  <a:gd name="connsiteY32" fmla="*/ 116101 h 251334"/>
                  <a:gd name="connsiteX33" fmla="*/ 104069 w 228876"/>
                  <a:gd name="connsiteY33" fmla="*/ 176621 h 251334"/>
                  <a:gd name="connsiteX34" fmla="*/ 74620 w 228876"/>
                  <a:gd name="connsiteY34" fmla="*/ 211291 h 251334"/>
                  <a:gd name="connsiteX35" fmla="*/ 25808 w 228876"/>
                  <a:gd name="connsiteY35" fmla="*/ 225990 h 251334"/>
                  <a:gd name="connsiteX36" fmla="*/ 17140 w 228876"/>
                  <a:gd name="connsiteY36" fmla="*/ 227764 h 251334"/>
                  <a:gd name="connsiteX37" fmla="*/ 15366 w 228876"/>
                  <a:gd name="connsiteY37" fmla="*/ 203283 h 251334"/>
                  <a:gd name="connsiteX38" fmla="*/ 27480 w 228876"/>
                  <a:gd name="connsiteY38" fmla="*/ 157309 h 251334"/>
                  <a:gd name="connsiteX39" fmla="*/ 182027 w 228876"/>
                  <a:gd name="connsiteY39" fmla="*/ 114884 h 251334"/>
                  <a:gd name="connsiteX40" fmla="*/ 173511 w 228876"/>
                  <a:gd name="connsiteY40" fmla="*/ 120814 h 251334"/>
                  <a:gd name="connsiteX41" fmla="*/ 123280 w 228876"/>
                  <a:gd name="connsiteY41" fmla="*/ 191827 h 251334"/>
                  <a:gd name="connsiteX42" fmla="*/ 84301 w 228876"/>
                  <a:gd name="connsiteY42" fmla="*/ 231364 h 251334"/>
                  <a:gd name="connsiteX43" fmla="*/ 50442 w 228876"/>
                  <a:gd name="connsiteY43" fmla="*/ 236128 h 251334"/>
                  <a:gd name="connsiteX44" fmla="*/ 82983 w 228876"/>
                  <a:gd name="connsiteY44" fmla="*/ 223861 h 251334"/>
                  <a:gd name="connsiteX45" fmla="*/ 118363 w 228876"/>
                  <a:gd name="connsiteY45" fmla="*/ 181487 h 251334"/>
                  <a:gd name="connsiteX46" fmla="*/ 147255 w 228876"/>
                  <a:gd name="connsiteY46" fmla="*/ 126947 h 251334"/>
                  <a:gd name="connsiteX47" fmla="*/ 169253 w 228876"/>
                  <a:gd name="connsiteY47" fmla="*/ 110474 h 251334"/>
                  <a:gd name="connsiteX48" fmla="*/ 192214 w 228876"/>
                  <a:gd name="connsiteY48" fmla="*/ 93392 h 251334"/>
                  <a:gd name="connsiteX49" fmla="*/ 213605 w 228876"/>
                  <a:gd name="connsiteY49" fmla="*/ 61307 h 251334"/>
                  <a:gd name="connsiteX50" fmla="*/ 182027 w 228876"/>
                  <a:gd name="connsiteY50" fmla="*/ 114884 h 2513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228876" h="251334">
                    <a:moveTo>
                      <a:pt x="222526" y="13408"/>
                    </a:moveTo>
                    <a:cubicBezTo>
                      <a:pt x="221917" y="10823"/>
                      <a:pt x="219991" y="8745"/>
                      <a:pt x="217457" y="7933"/>
                    </a:cubicBezTo>
                    <a:cubicBezTo>
                      <a:pt x="200020" y="2256"/>
                      <a:pt x="187602" y="787"/>
                      <a:pt x="170723" y="77"/>
                    </a:cubicBezTo>
                    <a:cubicBezTo>
                      <a:pt x="149739" y="-785"/>
                      <a:pt x="130579" y="5602"/>
                      <a:pt x="118160" y="17716"/>
                    </a:cubicBezTo>
                    <a:cubicBezTo>
                      <a:pt x="107060" y="28563"/>
                      <a:pt x="101687" y="42756"/>
                      <a:pt x="96466" y="56492"/>
                    </a:cubicBezTo>
                    <a:lnTo>
                      <a:pt x="94946" y="60445"/>
                    </a:lnTo>
                    <a:cubicBezTo>
                      <a:pt x="88660" y="76818"/>
                      <a:pt x="82527" y="91213"/>
                      <a:pt x="70920" y="100793"/>
                    </a:cubicBezTo>
                    <a:cubicBezTo>
                      <a:pt x="64026" y="106521"/>
                      <a:pt x="59211" y="109257"/>
                      <a:pt x="54142" y="112147"/>
                    </a:cubicBezTo>
                    <a:cubicBezTo>
                      <a:pt x="48414" y="115391"/>
                      <a:pt x="42484" y="118787"/>
                      <a:pt x="33816" y="126086"/>
                    </a:cubicBezTo>
                    <a:cubicBezTo>
                      <a:pt x="27024" y="131864"/>
                      <a:pt x="19523" y="140785"/>
                      <a:pt x="14302" y="149402"/>
                    </a:cubicBezTo>
                    <a:cubicBezTo>
                      <a:pt x="3404" y="167396"/>
                      <a:pt x="-195" y="181031"/>
                      <a:pt x="8" y="203586"/>
                    </a:cubicBezTo>
                    <a:cubicBezTo>
                      <a:pt x="8" y="203739"/>
                      <a:pt x="8" y="203891"/>
                      <a:pt x="8" y="204043"/>
                    </a:cubicBezTo>
                    <a:lnTo>
                      <a:pt x="2391" y="237649"/>
                    </a:lnTo>
                    <a:cubicBezTo>
                      <a:pt x="2644" y="240944"/>
                      <a:pt x="4976" y="243680"/>
                      <a:pt x="8169" y="244492"/>
                    </a:cubicBezTo>
                    <a:cubicBezTo>
                      <a:pt x="8169" y="244492"/>
                      <a:pt x="19117" y="247178"/>
                      <a:pt x="23629" y="248344"/>
                    </a:cubicBezTo>
                    <a:cubicBezTo>
                      <a:pt x="31079" y="250270"/>
                      <a:pt x="40964" y="251334"/>
                      <a:pt x="51456" y="251334"/>
                    </a:cubicBezTo>
                    <a:cubicBezTo>
                      <a:pt x="64533" y="251334"/>
                      <a:pt x="78472" y="249611"/>
                      <a:pt x="89471" y="245606"/>
                    </a:cubicBezTo>
                    <a:cubicBezTo>
                      <a:pt x="112636" y="237192"/>
                      <a:pt x="130224" y="219300"/>
                      <a:pt x="137675" y="196541"/>
                    </a:cubicBezTo>
                    <a:cubicBezTo>
                      <a:pt x="151513" y="154471"/>
                      <a:pt x="161093" y="147830"/>
                      <a:pt x="182128" y="133283"/>
                    </a:cubicBezTo>
                    <a:cubicBezTo>
                      <a:pt x="184865" y="131408"/>
                      <a:pt x="187703" y="129431"/>
                      <a:pt x="190795" y="127201"/>
                    </a:cubicBezTo>
                    <a:cubicBezTo>
                      <a:pt x="237276" y="94051"/>
                      <a:pt x="231953" y="52792"/>
                      <a:pt x="222475" y="13307"/>
                    </a:cubicBezTo>
                    <a:close/>
                    <a:moveTo>
                      <a:pt x="27379" y="157309"/>
                    </a:moveTo>
                    <a:cubicBezTo>
                      <a:pt x="31738" y="150112"/>
                      <a:pt x="38125" y="142407"/>
                      <a:pt x="43701" y="137744"/>
                    </a:cubicBezTo>
                    <a:cubicBezTo>
                      <a:pt x="51304" y="131307"/>
                      <a:pt x="56372" y="128468"/>
                      <a:pt x="61745" y="125376"/>
                    </a:cubicBezTo>
                    <a:cubicBezTo>
                      <a:pt x="67169" y="122284"/>
                      <a:pt x="72795" y="119091"/>
                      <a:pt x="80753" y="112501"/>
                    </a:cubicBezTo>
                    <a:cubicBezTo>
                      <a:pt x="95148" y="100539"/>
                      <a:pt x="102447" y="83610"/>
                      <a:pt x="109290" y="65869"/>
                    </a:cubicBezTo>
                    <a:lnTo>
                      <a:pt x="110811" y="61865"/>
                    </a:lnTo>
                    <a:cubicBezTo>
                      <a:pt x="115626" y="49142"/>
                      <a:pt x="120188" y="37079"/>
                      <a:pt x="128906" y="28614"/>
                    </a:cubicBezTo>
                    <a:cubicBezTo>
                      <a:pt x="138334" y="19389"/>
                      <a:pt x="153388" y="14472"/>
                      <a:pt x="170216" y="15283"/>
                    </a:cubicBezTo>
                    <a:cubicBezTo>
                      <a:pt x="182787" y="15841"/>
                      <a:pt x="192265" y="16753"/>
                      <a:pt x="203518" y="19642"/>
                    </a:cubicBezTo>
                    <a:cubicBezTo>
                      <a:pt x="206914" y="42249"/>
                      <a:pt x="198550" y="66680"/>
                      <a:pt x="181925" y="82292"/>
                    </a:cubicBezTo>
                    <a:cubicBezTo>
                      <a:pt x="175741" y="88070"/>
                      <a:pt x="168594" y="92784"/>
                      <a:pt x="161042" y="97752"/>
                    </a:cubicBezTo>
                    <a:cubicBezTo>
                      <a:pt x="152729" y="103175"/>
                      <a:pt x="144163" y="108801"/>
                      <a:pt x="136712" y="116101"/>
                    </a:cubicBezTo>
                    <a:cubicBezTo>
                      <a:pt x="120036" y="132473"/>
                      <a:pt x="111469" y="154977"/>
                      <a:pt x="104069" y="176621"/>
                    </a:cubicBezTo>
                    <a:cubicBezTo>
                      <a:pt x="99862" y="189039"/>
                      <a:pt x="89370" y="201357"/>
                      <a:pt x="74620" y="211291"/>
                    </a:cubicBezTo>
                    <a:cubicBezTo>
                      <a:pt x="64128" y="218337"/>
                      <a:pt x="41065" y="222949"/>
                      <a:pt x="25808" y="225990"/>
                    </a:cubicBezTo>
                    <a:cubicBezTo>
                      <a:pt x="22665" y="226599"/>
                      <a:pt x="19725" y="227207"/>
                      <a:pt x="17140" y="227764"/>
                    </a:cubicBezTo>
                    <a:lnTo>
                      <a:pt x="15366" y="203283"/>
                    </a:lnTo>
                    <a:cubicBezTo>
                      <a:pt x="15214" y="183616"/>
                      <a:pt x="18053" y="172870"/>
                      <a:pt x="27480" y="157309"/>
                    </a:cubicBezTo>
                    <a:close/>
                    <a:moveTo>
                      <a:pt x="182027" y="114884"/>
                    </a:moveTo>
                    <a:cubicBezTo>
                      <a:pt x="179036" y="117013"/>
                      <a:pt x="176197" y="118990"/>
                      <a:pt x="173511" y="120814"/>
                    </a:cubicBezTo>
                    <a:cubicBezTo>
                      <a:pt x="151056" y="136376"/>
                      <a:pt x="138689" y="144941"/>
                      <a:pt x="123280" y="191827"/>
                    </a:cubicBezTo>
                    <a:cubicBezTo>
                      <a:pt x="117248" y="210176"/>
                      <a:pt x="103056" y="224571"/>
                      <a:pt x="84301" y="231364"/>
                    </a:cubicBezTo>
                    <a:cubicBezTo>
                      <a:pt x="74671" y="234861"/>
                      <a:pt x="62100" y="236229"/>
                      <a:pt x="50442" y="236128"/>
                    </a:cubicBezTo>
                    <a:cubicBezTo>
                      <a:pt x="62708" y="233138"/>
                      <a:pt x="74924" y="229235"/>
                      <a:pt x="82983" y="223861"/>
                    </a:cubicBezTo>
                    <a:cubicBezTo>
                      <a:pt x="100521" y="212102"/>
                      <a:pt x="113092" y="197048"/>
                      <a:pt x="118363" y="181487"/>
                    </a:cubicBezTo>
                    <a:cubicBezTo>
                      <a:pt x="125409" y="160756"/>
                      <a:pt x="132910" y="140988"/>
                      <a:pt x="147255" y="126947"/>
                    </a:cubicBezTo>
                    <a:cubicBezTo>
                      <a:pt x="153641" y="120713"/>
                      <a:pt x="161194" y="115695"/>
                      <a:pt x="169253" y="110474"/>
                    </a:cubicBezTo>
                    <a:cubicBezTo>
                      <a:pt x="177059" y="105355"/>
                      <a:pt x="185118" y="100083"/>
                      <a:pt x="192214" y="93392"/>
                    </a:cubicBezTo>
                    <a:cubicBezTo>
                      <a:pt x="201744" y="84421"/>
                      <a:pt x="208992" y="73371"/>
                      <a:pt x="213605" y="61307"/>
                    </a:cubicBezTo>
                    <a:cubicBezTo>
                      <a:pt x="212591" y="80822"/>
                      <a:pt x="204633" y="98765"/>
                      <a:pt x="182027" y="114884"/>
                    </a:cubicBezTo>
                    <a:close/>
                  </a:path>
                </a:pathLst>
              </a:custGeom>
              <a:grpFill/>
              <a:ln w="50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>
                  <a:solidFill>
                    <a:schemeClr val="bg1"/>
                  </a:solidFill>
                </a:endParaRPr>
              </a:p>
            </p:txBody>
          </p:sp>
          <p:sp>
            <p:nvSpPr>
              <p:cNvPr id="1107" name="Frihandsfigur: Form 1106">
                <a:extLst>
                  <a:ext uri="{FF2B5EF4-FFF2-40B4-BE49-F238E27FC236}">
                    <a16:creationId xmlns:a16="http://schemas.microsoft.com/office/drawing/2014/main" id="{24363908-5BD5-803D-6926-A9A716B552E2}"/>
                  </a:ext>
                </a:extLst>
              </p:cNvPr>
              <p:cNvSpPr/>
              <p:nvPr/>
            </p:nvSpPr>
            <p:spPr>
              <a:xfrm>
                <a:off x="5593653" y="8025854"/>
                <a:ext cx="30926" cy="33235"/>
              </a:xfrm>
              <a:custGeom>
                <a:avLst/>
                <a:gdLst>
                  <a:gd name="connsiteX0" fmla="*/ 7971 w 30926"/>
                  <a:gd name="connsiteY0" fmla="*/ 33236 h 33235"/>
                  <a:gd name="connsiteX1" fmla="*/ 9441 w 30926"/>
                  <a:gd name="connsiteY1" fmla="*/ 33083 h 33235"/>
                  <a:gd name="connsiteX2" fmla="*/ 15422 w 30926"/>
                  <a:gd name="connsiteY2" fmla="*/ 24162 h 33235"/>
                  <a:gd name="connsiteX3" fmla="*/ 17905 w 30926"/>
                  <a:gd name="connsiteY3" fmla="*/ 16306 h 33235"/>
                  <a:gd name="connsiteX4" fmla="*/ 22518 w 30926"/>
                  <a:gd name="connsiteY4" fmla="*/ 15241 h 33235"/>
                  <a:gd name="connsiteX5" fmla="*/ 30881 w 30926"/>
                  <a:gd name="connsiteY5" fmla="*/ 8500 h 33235"/>
                  <a:gd name="connsiteX6" fmla="*/ 24140 w 30926"/>
                  <a:gd name="connsiteY6" fmla="*/ 137 h 33235"/>
                  <a:gd name="connsiteX7" fmla="*/ 9035 w 30926"/>
                  <a:gd name="connsiteY7" fmla="*/ 3938 h 33235"/>
                  <a:gd name="connsiteX8" fmla="*/ 469 w 30926"/>
                  <a:gd name="connsiteY8" fmla="*/ 27051 h 33235"/>
                  <a:gd name="connsiteX9" fmla="*/ 7920 w 30926"/>
                  <a:gd name="connsiteY9" fmla="*/ 33185 h 332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0926" h="33235">
                    <a:moveTo>
                      <a:pt x="7971" y="33236"/>
                    </a:moveTo>
                    <a:cubicBezTo>
                      <a:pt x="8478" y="33236"/>
                      <a:pt x="8934" y="33236"/>
                      <a:pt x="9441" y="33083"/>
                    </a:cubicBezTo>
                    <a:cubicBezTo>
                      <a:pt x="13546" y="32272"/>
                      <a:pt x="16233" y="28268"/>
                      <a:pt x="15422" y="24162"/>
                    </a:cubicBezTo>
                    <a:cubicBezTo>
                      <a:pt x="14814" y="20969"/>
                      <a:pt x="15777" y="17826"/>
                      <a:pt x="17905" y="16306"/>
                    </a:cubicBezTo>
                    <a:cubicBezTo>
                      <a:pt x="19578" y="15089"/>
                      <a:pt x="21707" y="15191"/>
                      <a:pt x="22518" y="15241"/>
                    </a:cubicBezTo>
                    <a:cubicBezTo>
                      <a:pt x="26674" y="15697"/>
                      <a:pt x="30425" y="12656"/>
                      <a:pt x="30881" y="8500"/>
                    </a:cubicBezTo>
                    <a:cubicBezTo>
                      <a:pt x="31338" y="4343"/>
                      <a:pt x="28296" y="593"/>
                      <a:pt x="24140" y="137"/>
                    </a:cubicBezTo>
                    <a:cubicBezTo>
                      <a:pt x="20947" y="-219"/>
                      <a:pt x="14763" y="-168"/>
                      <a:pt x="9035" y="3938"/>
                    </a:cubicBezTo>
                    <a:cubicBezTo>
                      <a:pt x="2040" y="8956"/>
                      <a:pt x="-1305" y="18029"/>
                      <a:pt x="469" y="27051"/>
                    </a:cubicBezTo>
                    <a:cubicBezTo>
                      <a:pt x="1179" y="30701"/>
                      <a:pt x="4372" y="33185"/>
                      <a:pt x="7920" y="33185"/>
                    </a:cubicBezTo>
                    <a:close/>
                  </a:path>
                </a:pathLst>
              </a:custGeom>
              <a:grpFill/>
              <a:ln w="50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>
                  <a:solidFill>
                    <a:schemeClr val="bg1"/>
                  </a:solidFill>
                </a:endParaRPr>
              </a:p>
            </p:txBody>
          </p:sp>
          <p:sp>
            <p:nvSpPr>
              <p:cNvPr id="1108" name="Frihandsfigur: Form 1107">
                <a:extLst>
                  <a:ext uri="{FF2B5EF4-FFF2-40B4-BE49-F238E27FC236}">
                    <a16:creationId xmlns:a16="http://schemas.microsoft.com/office/drawing/2014/main" id="{4CE51135-293C-EAC1-4546-733F3315D483}"/>
                  </a:ext>
                </a:extLst>
              </p:cNvPr>
              <p:cNvSpPr/>
              <p:nvPr/>
            </p:nvSpPr>
            <p:spPr>
              <a:xfrm>
                <a:off x="5577224" y="8066100"/>
                <a:ext cx="30936" cy="33286"/>
              </a:xfrm>
              <a:custGeom>
                <a:avLst/>
                <a:gdLst>
                  <a:gd name="connsiteX0" fmla="*/ 469 w 30936"/>
                  <a:gd name="connsiteY0" fmla="*/ 27153 h 33286"/>
                  <a:gd name="connsiteX1" fmla="*/ 7920 w 30936"/>
                  <a:gd name="connsiteY1" fmla="*/ 33286 h 33286"/>
                  <a:gd name="connsiteX2" fmla="*/ 9390 w 30936"/>
                  <a:gd name="connsiteY2" fmla="*/ 33134 h 33286"/>
                  <a:gd name="connsiteX3" fmla="*/ 15371 w 30936"/>
                  <a:gd name="connsiteY3" fmla="*/ 24213 h 33286"/>
                  <a:gd name="connsiteX4" fmla="*/ 17855 w 30936"/>
                  <a:gd name="connsiteY4" fmla="*/ 16357 h 33286"/>
                  <a:gd name="connsiteX5" fmla="*/ 22467 w 30936"/>
                  <a:gd name="connsiteY5" fmla="*/ 15292 h 33286"/>
                  <a:gd name="connsiteX6" fmla="*/ 30881 w 30936"/>
                  <a:gd name="connsiteY6" fmla="*/ 8551 h 33286"/>
                  <a:gd name="connsiteX7" fmla="*/ 24140 w 30936"/>
                  <a:gd name="connsiteY7" fmla="*/ 136 h 33286"/>
                  <a:gd name="connsiteX8" fmla="*/ 9035 w 30936"/>
                  <a:gd name="connsiteY8" fmla="*/ 3938 h 33286"/>
                  <a:gd name="connsiteX9" fmla="*/ 469 w 30936"/>
                  <a:gd name="connsiteY9" fmla="*/ 27052 h 332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0936" h="33286">
                    <a:moveTo>
                      <a:pt x="469" y="27153"/>
                    </a:moveTo>
                    <a:cubicBezTo>
                      <a:pt x="1179" y="30802"/>
                      <a:pt x="4372" y="33286"/>
                      <a:pt x="7920" y="33286"/>
                    </a:cubicBezTo>
                    <a:cubicBezTo>
                      <a:pt x="8427" y="33286"/>
                      <a:pt x="8883" y="33286"/>
                      <a:pt x="9390" y="33134"/>
                    </a:cubicBezTo>
                    <a:cubicBezTo>
                      <a:pt x="13496" y="32323"/>
                      <a:pt x="16182" y="28319"/>
                      <a:pt x="15371" y="24213"/>
                    </a:cubicBezTo>
                    <a:cubicBezTo>
                      <a:pt x="14763" y="21019"/>
                      <a:pt x="15777" y="17877"/>
                      <a:pt x="17855" y="16357"/>
                    </a:cubicBezTo>
                    <a:cubicBezTo>
                      <a:pt x="19527" y="15140"/>
                      <a:pt x="21606" y="15191"/>
                      <a:pt x="22467" y="15292"/>
                    </a:cubicBezTo>
                    <a:cubicBezTo>
                      <a:pt x="26674" y="15748"/>
                      <a:pt x="30375" y="12757"/>
                      <a:pt x="30881" y="8551"/>
                    </a:cubicBezTo>
                    <a:cubicBezTo>
                      <a:pt x="31388" y="4344"/>
                      <a:pt x="28347" y="644"/>
                      <a:pt x="24140" y="136"/>
                    </a:cubicBezTo>
                    <a:cubicBezTo>
                      <a:pt x="20947" y="-218"/>
                      <a:pt x="14763" y="-168"/>
                      <a:pt x="9035" y="3938"/>
                    </a:cubicBezTo>
                    <a:cubicBezTo>
                      <a:pt x="2040" y="8956"/>
                      <a:pt x="-1305" y="18029"/>
                      <a:pt x="469" y="27052"/>
                    </a:cubicBezTo>
                    <a:close/>
                  </a:path>
                </a:pathLst>
              </a:custGeom>
              <a:grpFill/>
              <a:ln w="50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>
                  <a:solidFill>
                    <a:schemeClr val="bg1"/>
                  </a:solidFill>
                </a:endParaRPr>
              </a:p>
            </p:txBody>
          </p:sp>
          <p:sp>
            <p:nvSpPr>
              <p:cNvPr id="1109" name="Frihandsfigur: Form 1108">
                <a:extLst>
                  <a:ext uri="{FF2B5EF4-FFF2-40B4-BE49-F238E27FC236}">
                    <a16:creationId xmlns:a16="http://schemas.microsoft.com/office/drawing/2014/main" id="{BF15FE51-E8A1-8B5E-1599-38495024CC12}"/>
                  </a:ext>
                </a:extLst>
              </p:cNvPr>
              <p:cNvSpPr/>
              <p:nvPr/>
            </p:nvSpPr>
            <p:spPr>
              <a:xfrm>
                <a:off x="5451760" y="8189182"/>
                <a:ext cx="30926" cy="33235"/>
              </a:xfrm>
              <a:custGeom>
                <a:avLst/>
                <a:gdLst>
                  <a:gd name="connsiteX0" fmla="*/ 520 w 30926"/>
                  <a:gd name="connsiteY0" fmla="*/ 27102 h 33235"/>
                  <a:gd name="connsiteX1" fmla="*/ 7971 w 30926"/>
                  <a:gd name="connsiteY1" fmla="*/ 33235 h 33235"/>
                  <a:gd name="connsiteX2" fmla="*/ 9441 w 30926"/>
                  <a:gd name="connsiteY2" fmla="*/ 33083 h 33235"/>
                  <a:gd name="connsiteX3" fmla="*/ 15422 w 30926"/>
                  <a:gd name="connsiteY3" fmla="*/ 24162 h 33235"/>
                  <a:gd name="connsiteX4" fmla="*/ 17905 w 30926"/>
                  <a:gd name="connsiteY4" fmla="*/ 16306 h 33235"/>
                  <a:gd name="connsiteX5" fmla="*/ 22518 w 30926"/>
                  <a:gd name="connsiteY5" fmla="*/ 15241 h 33235"/>
                  <a:gd name="connsiteX6" fmla="*/ 30881 w 30926"/>
                  <a:gd name="connsiteY6" fmla="*/ 8500 h 33235"/>
                  <a:gd name="connsiteX7" fmla="*/ 24140 w 30926"/>
                  <a:gd name="connsiteY7" fmla="*/ 136 h 33235"/>
                  <a:gd name="connsiteX8" fmla="*/ 9035 w 30926"/>
                  <a:gd name="connsiteY8" fmla="*/ 3938 h 33235"/>
                  <a:gd name="connsiteX9" fmla="*/ 469 w 30926"/>
                  <a:gd name="connsiteY9" fmla="*/ 27052 h 332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0926" h="33235">
                    <a:moveTo>
                      <a:pt x="520" y="27102"/>
                    </a:moveTo>
                    <a:cubicBezTo>
                      <a:pt x="1229" y="30752"/>
                      <a:pt x="4423" y="33235"/>
                      <a:pt x="7971" y="33235"/>
                    </a:cubicBezTo>
                    <a:cubicBezTo>
                      <a:pt x="8478" y="33235"/>
                      <a:pt x="8934" y="33235"/>
                      <a:pt x="9441" y="33083"/>
                    </a:cubicBezTo>
                    <a:cubicBezTo>
                      <a:pt x="13546" y="32272"/>
                      <a:pt x="16233" y="28268"/>
                      <a:pt x="15422" y="24162"/>
                    </a:cubicBezTo>
                    <a:cubicBezTo>
                      <a:pt x="14814" y="20969"/>
                      <a:pt x="15827" y="17826"/>
                      <a:pt x="17905" y="16306"/>
                    </a:cubicBezTo>
                    <a:cubicBezTo>
                      <a:pt x="19578" y="15089"/>
                      <a:pt x="21707" y="15190"/>
                      <a:pt x="22518" y="15241"/>
                    </a:cubicBezTo>
                    <a:cubicBezTo>
                      <a:pt x="26674" y="15698"/>
                      <a:pt x="30425" y="12656"/>
                      <a:pt x="30881" y="8500"/>
                    </a:cubicBezTo>
                    <a:cubicBezTo>
                      <a:pt x="31338" y="4343"/>
                      <a:pt x="28296" y="592"/>
                      <a:pt x="24140" y="136"/>
                    </a:cubicBezTo>
                    <a:cubicBezTo>
                      <a:pt x="20947" y="-218"/>
                      <a:pt x="14763" y="-168"/>
                      <a:pt x="9035" y="3938"/>
                    </a:cubicBezTo>
                    <a:cubicBezTo>
                      <a:pt x="2040" y="8956"/>
                      <a:pt x="-1305" y="18029"/>
                      <a:pt x="469" y="27052"/>
                    </a:cubicBezTo>
                    <a:close/>
                  </a:path>
                </a:pathLst>
              </a:custGeom>
              <a:grpFill/>
              <a:ln w="50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>
                  <a:solidFill>
                    <a:schemeClr val="bg1"/>
                  </a:solidFill>
                </a:endParaRPr>
              </a:p>
            </p:txBody>
          </p:sp>
          <p:sp>
            <p:nvSpPr>
              <p:cNvPr id="1110" name="Frihandsfigur: Form 1109">
                <a:extLst>
                  <a:ext uri="{FF2B5EF4-FFF2-40B4-BE49-F238E27FC236}">
                    <a16:creationId xmlns:a16="http://schemas.microsoft.com/office/drawing/2014/main" id="{440E35C4-31DF-C20F-AE48-1D03A46A469A}"/>
                  </a:ext>
                </a:extLst>
              </p:cNvPr>
              <p:cNvSpPr/>
              <p:nvPr/>
            </p:nvSpPr>
            <p:spPr>
              <a:xfrm>
                <a:off x="5528501" y="8097183"/>
                <a:ext cx="30927" cy="33286"/>
              </a:xfrm>
              <a:custGeom>
                <a:avLst/>
                <a:gdLst>
                  <a:gd name="connsiteX0" fmla="*/ 7920 w 30927"/>
                  <a:gd name="connsiteY0" fmla="*/ 33286 h 33286"/>
                  <a:gd name="connsiteX1" fmla="*/ 9390 w 30927"/>
                  <a:gd name="connsiteY1" fmla="*/ 33134 h 33286"/>
                  <a:gd name="connsiteX2" fmla="*/ 15371 w 30927"/>
                  <a:gd name="connsiteY2" fmla="*/ 24213 h 33286"/>
                  <a:gd name="connsiteX3" fmla="*/ 17855 w 30927"/>
                  <a:gd name="connsiteY3" fmla="*/ 16357 h 33286"/>
                  <a:gd name="connsiteX4" fmla="*/ 22467 w 30927"/>
                  <a:gd name="connsiteY4" fmla="*/ 15292 h 33286"/>
                  <a:gd name="connsiteX5" fmla="*/ 30882 w 30927"/>
                  <a:gd name="connsiteY5" fmla="*/ 8551 h 33286"/>
                  <a:gd name="connsiteX6" fmla="*/ 24140 w 30927"/>
                  <a:gd name="connsiteY6" fmla="*/ 136 h 33286"/>
                  <a:gd name="connsiteX7" fmla="*/ 9035 w 30927"/>
                  <a:gd name="connsiteY7" fmla="*/ 3938 h 33286"/>
                  <a:gd name="connsiteX8" fmla="*/ 469 w 30927"/>
                  <a:gd name="connsiteY8" fmla="*/ 27052 h 33286"/>
                  <a:gd name="connsiteX9" fmla="*/ 7920 w 30927"/>
                  <a:gd name="connsiteY9" fmla="*/ 33185 h 332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0927" h="33286">
                    <a:moveTo>
                      <a:pt x="7920" y="33286"/>
                    </a:moveTo>
                    <a:cubicBezTo>
                      <a:pt x="8427" y="33286"/>
                      <a:pt x="8883" y="33286"/>
                      <a:pt x="9390" y="33134"/>
                    </a:cubicBezTo>
                    <a:cubicBezTo>
                      <a:pt x="13496" y="32323"/>
                      <a:pt x="16182" y="28319"/>
                      <a:pt x="15371" y="24213"/>
                    </a:cubicBezTo>
                    <a:cubicBezTo>
                      <a:pt x="14763" y="21019"/>
                      <a:pt x="15726" y="17877"/>
                      <a:pt x="17855" y="16357"/>
                    </a:cubicBezTo>
                    <a:cubicBezTo>
                      <a:pt x="19528" y="15140"/>
                      <a:pt x="21656" y="15191"/>
                      <a:pt x="22467" y="15292"/>
                    </a:cubicBezTo>
                    <a:cubicBezTo>
                      <a:pt x="26573" y="15698"/>
                      <a:pt x="30425" y="12757"/>
                      <a:pt x="30882" y="8551"/>
                    </a:cubicBezTo>
                    <a:cubicBezTo>
                      <a:pt x="31338" y="4394"/>
                      <a:pt x="28347" y="643"/>
                      <a:pt x="24140" y="136"/>
                    </a:cubicBezTo>
                    <a:cubicBezTo>
                      <a:pt x="20947" y="-218"/>
                      <a:pt x="14763" y="-168"/>
                      <a:pt x="9035" y="3938"/>
                    </a:cubicBezTo>
                    <a:cubicBezTo>
                      <a:pt x="2040" y="8905"/>
                      <a:pt x="-1305" y="17978"/>
                      <a:pt x="469" y="27052"/>
                    </a:cubicBezTo>
                    <a:cubicBezTo>
                      <a:pt x="1179" y="30701"/>
                      <a:pt x="4372" y="33185"/>
                      <a:pt x="7920" y="33185"/>
                    </a:cubicBezTo>
                    <a:close/>
                  </a:path>
                </a:pathLst>
              </a:custGeom>
              <a:grpFill/>
              <a:ln w="50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>
                  <a:solidFill>
                    <a:schemeClr val="bg1"/>
                  </a:solidFill>
                </a:endParaRPr>
              </a:p>
            </p:txBody>
          </p:sp>
          <p:sp>
            <p:nvSpPr>
              <p:cNvPr id="1111" name="Frihandsfigur: Form 1110">
                <a:extLst>
                  <a:ext uri="{FF2B5EF4-FFF2-40B4-BE49-F238E27FC236}">
                    <a16:creationId xmlns:a16="http://schemas.microsoft.com/office/drawing/2014/main" id="{D3804430-2869-2C3E-C585-0E120F41DB20}"/>
                  </a:ext>
                </a:extLst>
              </p:cNvPr>
              <p:cNvSpPr/>
              <p:nvPr/>
            </p:nvSpPr>
            <p:spPr>
              <a:xfrm>
                <a:off x="5551730" y="8038503"/>
                <a:ext cx="30927" cy="33286"/>
              </a:xfrm>
              <a:custGeom>
                <a:avLst/>
                <a:gdLst>
                  <a:gd name="connsiteX0" fmla="*/ 7920 w 30927"/>
                  <a:gd name="connsiteY0" fmla="*/ 33286 h 33286"/>
                  <a:gd name="connsiteX1" fmla="*/ 9390 w 30927"/>
                  <a:gd name="connsiteY1" fmla="*/ 33134 h 33286"/>
                  <a:gd name="connsiteX2" fmla="*/ 15371 w 30927"/>
                  <a:gd name="connsiteY2" fmla="*/ 24213 h 33286"/>
                  <a:gd name="connsiteX3" fmla="*/ 17855 w 30927"/>
                  <a:gd name="connsiteY3" fmla="*/ 16356 h 33286"/>
                  <a:gd name="connsiteX4" fmla="*/ 22467 w 30927"/>
                  <a:gd name="connsiteY4" fmla="*/ 15292 h 33286"/>
                  <a:gd name="connsiteX5" fmla="*/ 30881 w 30927"/>
                  <a:gd name="connsiteY5" fmla="*/ 8551 h 33286"/>
                  <a:gd name="connsiteX6" fmla="*/ 24140 w 30927"/>
                  <a:gd name="connsiteY6" fmla="*/ 137 h 33286"/>
                  <a:gd name="connsiteX7" fmla="*/ 9035 w 30927"/>
                  <a:gd name="connsiteY7" fmla="*/ 3938 h 33286"/>
                  <a:gd name="connsiteX8" fmla="*/ 469 w 30927"/>
                  <a:gd name="connsiteY8" fmla="*/ 27051 h 33286"/>
                  <a:gd name="connsiteX9" fmla="*/ 7920 w 30927"/>
                  <a:gd name="connsiteY9" fmla="*/ 33185 h 332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0927" h="33286">
                    <a:moveTo>
                      <a:pt x="7920" y="33286"/>
                    </a:moveTo>
                    <a:cubicBezTo>
                      <a:pt x="8427" y="33286"/>
                      <a:pt x="8883" y="33286"/>
                      <a:pt x="9390" y="33134"/>
                    </a:cubicBezTo>
                    <a:cubicBezTo>
                      <a:pt x="13496" y="32323"/>
                      <a:pt x="16182" y="28318"/>
                      <a:pt x="15371" y="24213"/>
                    </a:cubicBezTo>
                    <a:cubicBezTo>
                      <a:pt x="14763" y="21020"/>
                      <a:pt x="15726" y="17877"/>
                      <a:pt x="17855" y="16356"/>
                    </a:cubicBezTo>
                    <a:cubicBezTo>
                      <a:pt x="19527" y="15140"/>
                      <a:pt x="21657" y="15241"/>
                      <a:pt x="22467" y="15292"/>
                    </a:cubicBezTo>
                    <a:cubicBezTo>
                      <a:pt x="26573" y="15697"/>
                      <a:pt x="30375" y="12758"/>
                      <a:pt x="30881" y="8551"/>
                    </a:cubicBezTo>
                    <a:cubicBezTo>
                      <a:pt x="31338" y="4394"/>
                      <a:pt x="28347" y="643"/>
                      <a:pt x="24140" y="137"/>
                    </a:cubicBezTo>
                    <a:cubicBezTo>
                      <a:pt x="20947" y="-219"/>
                      <a:pt x="14763" y="-168"/>
                      <a:pt x="9035" y="3938"/>
                    </a:cubicBezTo>
                    <a:cubicBezTo>
                      <a:pt x="2041" y="8905"/>
                      <a:pt x="-1305" y="17979"/>
                      <a:pt x="469" y="27051"/>
                    </a:cubicBezTo>
                    <a:cubicBezTo>
                      <a:pt x="1179" y="30701"/>
                      <a:pt x="4372" y="33185"/>
                      <a:pt x="7920" y="33185"/>
                    </a:cubicBezTo>
                    <a:close/>
                  </a:path>
                </a:pathLst>
              </a:custGeom>
              <a:grpFill/>
              <a:ln w="50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>
                  <a:solidFill>
                    <a:schemeClr val="bg1"/>
                  </a:solidFill>
                </a:endParaRPr>
              </a:p>
            </p:txBody>
          </p:sp>
          <p:sp>
            <p:nvSpPr>
              <p:cNvPr id="1112" name="Frihandsfigur: Form 1111">
                <a:extLst>
                  <a:ext uri="{FF2B5EF4-FFF2-40B4-BE49-F238E27FC236}">
                    <a16:creationId xmlns:a16="http://schemas.microsoft.com/office/drawing/2014/main" id="{377B37CA-3812-DAA8-4F0A-DD91E11D9852}"/>
                  </a:ext>
                </a:extLst>
              </p:cNvPr>
              <p:cNvSpPr/>
              <p:nvPr/>
            </p:nvSpPr>
            <p:spPr>
              <a:xfrm>
                <a:off x="5496853" y="8168147"/>
                <a:ext cx="30936" cy="33286"/>
              </a:xfrm>
              <a:custGeom>
                <a:avLst/>
                <a:gdLst>
                  <a:gd name="connsiteX0" fmla="*/ 469 w 30936"/>
                  <a:gd name="connsiteY0" fmla="*/ 27153 h 33286"/>
                  <a:gd name="connsiteX1" fmla="*/ 7920 w 30936"/>
                  <a:gd name="connsiteY1" fmla="*/ 33286 h 33286"/>
                  <a:gd name="connsiteX2" fmla="*/ 9390 w 30936"/>
                  <a:gd name="connsiteY2" fmla="*/ 33134 h 33286"/>
                  <a:gd name="connsiteX3" fmla="*/ 15371 w 30936"/>
                  <a:gd name="connsiteY3" fmla="*/ 24213 h 33286"/>
                  <a:gd name="connsiteX4" fmla="*/ 17855 w 30936"/>
                  <a:gd name="connsiteY4" fmla="*/ 16357 h 33286"/>
                  <a:gd name="connsiteX5" fmla="*/ 22467 w 30936"/>
                  <a:gd name="connsiteY5" fmla="*/ 15292 h 33286"/>
                  <a:gd name="connsiteX6" fmla="*/ 30882 w 30936"/>
                  <a:gd name="connsiteY6" fmla="*/ 8551 h 33286"/>
                  <a:gd name="connsiteX7" fmla="*/ 24140 w 30936"/>
                  <a:gd name="connsiteY7" fmla="*/ 136 h 33286"/>
                  <a:gd name="connsiteX8" fmla="*/ 9035 w 30936"/>
                  <a:gd name="connsiteY8" fmla="*/ 3938 h 33286"/>
                  <a:gd name="connsiteX9" fmla="*/ 469 w 30936"/>
                  <a:gd name="connsiteY9" fmla="*/ 27052 h 332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0936" h="33286">
                    <a:moveTo>
                      <a:pt x="469" y="27153"/>
                    </a:moveTo>
                    <a:cubicBezTo>
                      <a:pt x="1179" y="30802"/>
                      <a:pt x="4372" y="33286"/>
                      <a:pt x="7920" y="33286"/>
                    </a:cubicBezTo>
                    <a:cubicBezTo>
                      <a:pt x="8427" y="33286"/>
                      <a:pt x="8883" y="33286"/>
                      <a:pt x="9390" y="33134"/>
                    </a:cubicBezTo>
                    <a:cubicBezTo>
                      <a:pt x="13496" y="32323"/>
                      <a:pt x="16182" y="28319"/>
                      <a:pt x="15371" y="24213"/>
                    </a:cubicBezTo>
                    <a:cubicBezTo>
                      <a:pt x="14763" y="21019"/>
                      <a:pt x="15726" y="17877"/>
                      <a:pt x="17855" y="16357"/>
                    </a:cubicBezTo>
                    <a:cubicBezTo>
                      <a:pt x="19528" y="15140"/>
                      <a:pt x="21606" y="15241"/>
                      <a:pt x="22467" y="15292"/>
                    </a:cubicBezTo>
                    <a:cubicBezTo>
                      <a:pt x="26674" y="15698"/>
                      <a:pt x="30374" y="12757"/>
                      <a:pt x="30882" y="8551"/>
                    </a:cubicBezTo>
                    <a:cubicBezTo>
                      <a:pt x="31388" y="4344"/>
                      <a:pt x="28347" y="643"/>
                      <a:pt x="24140" y="136"/>
                    </a:cubicBezTo>
                    <a:cubicBezTo>
                      <a:pt x="20997" y="-218"/>
                      <a:pt x="14763" y="-168"/>
                      <a:pt x="9035" y="3938"/>
                    </a:cubicBezTo>
                    <a:cubicBezTo>
                      <a:pt x="2040" y="8905"/>
                      <a:pt x="-1305" y="17978"/>
                      <a:pt x="469" y="27052"/>
                    </a:cubicBezTo>
                    <a:close/>
                  </a:path>
                </a:pathLst>
              </a:custGeom>
              <a:grpFill/>
              <a:ln w="50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>
                  <a:solidFill>
                    <a:schemeClr val="bg1"/>
                  </a:solidFill>
                </a:endParaRPr>
              </a:p>
            </p:txBody>
          </p:sp>
          <p:sp>
            <p:nvSpPr>
              <p:cNvPr id="1113" name="Frihandsfigur: Form 1112">
                <a:extLst>
                  <a:ext uri="{FF2B5EF4-FFF2-40B4-BE49-F238E27FC236}">
                    <a16:creationId xmlns:a16="http://schemas.microsoft.com/office/drawing/2014/main" id="{307AD5F5-5094-425F-5716-07A10EB41C24}"/>
                  </a:ext>
                </a:extLst>
              </p:cNvPr>
              <p:cNvSpPr/>
              <p:nvPr/>
            </p:nvSpPr>
            <p:spPr>
              <a:xfrm>
                <a:off x="5470650" y="8143280"/>
                <a:ext cx="30936" cy="33286"/>
              </a:xfrm>
              <a:custGeom>
                <a:avLst/>
                <a:gdLst>
                  <a:gd name="connsiteX0" fmla="*/ 7920 w 30936"/>
                  <a:gd name="connsiteY0" fmla="*/ 33286 h 33286"/>
                  <a:gd name="connsiteX1" fmla="*/ 9390 w 30936"/>
                  <a:gd name="connsiteY1" fmla="*/ 33134 h 33286"/>
                  <a:gd name="connsiteX2" fmla="*/ 15371 w 30936"/>
                  <a:gd name="connsiteY2" fmla="*/ 24213 h 33286"/>
                  <a:gd name="connsiteX3" fmla="*/ 17855 w 30936"/>
                  <a:gd name="connsiteY3" fmla="*/ 16357 h 33286"/>
                  <a:gd name="connsiteX4" fmla="*/ 22467 w 30936"/>
                  <a:gd name="connsiteY4" fmla="*/ 15292 h 33286"/>
                  <a:gd name="connsiteX5" fmla="*/ 30881 w 30936"/>
                  <a:gd name="connsiteY5" fmla="*/ 8551 h 33286"/>
                  <a:gd name="connsiteX6" fmla="*/ 24140 w 30936"/>
                  <a:gd name="connsiteY6" fmla="*/ 136 h 33286"/>
                  <a:gd name="connsiteX7" fmla="*/ 9035 w 30936"/>
                  <a:gd name="connsiteY7" fmla="*/ 3938 h 33286"/>
                  <a:gd name="connsiteX8" fmla="*/ 469 w 30936"/>
                  <a:gd name="connsiteY8" fmla="*/ 27052 h 33286"/>
                  <a:gd name="connsiteX9" fmla="*/ 7920 w 30936"/>
                  <a:gd name="connsiteY9" fmla="*/ 33185 h 332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0936" h="33286">
                    <a:moveTo>
                      <a:pt x="7920" y="33286"/>
                    </a:moveTo>
                    <a:cubicBezTo>
                      <a:pt x="8427" y="33286"/>
                      <a:pt x="8883" y="33286"/>
                      <a:pt x="9390" y="33134"/>
                    </a:cubicBezTo>
                    <a:cubicBezTo>
                      <a:pt x="13496" y="32323"/>
                      <a:pt x="16182" y="28319"/>
                      <a:pt x="15371" y="24213"/>
                    </a:cubicBezTo>
                    <a:cubicBezTo>
                      <a:pt x="14763" y="21019"/>
                      <a:pt x="15726" y="17877"/>
                      <a:pt x="17855" y="16357"/>
                    </a:cubicBezTo>
                    <a:cubicBezTo>
                      <a:pt x="19527" y="15140"/>
                      <a:pt x="21656" y="15242"/>
                      <a:pt x="22467" y="15292"/>
                    </a:cubicBezTo>
                    <a:cubicBezTo>
                      <a:pt x="26624" y="15698"/>
                      <a:pt x="30375" y="12757"/>
                      <a:pt x="30881" y="8551"/>
                    </a:cubicBezTo>
                    <a:cubicBezTo>
                      <a:pt x="31388" y="4344"/>
                      <a:pt x="28347" y="644"/>
                      <a:pt x="24140" y="136"/>
                    </a:cubicBezTo>
                    <a:cubicBezTo>
                      <a:pt x="20998" y="-218"/>
                      <a:pt x="14763" y="-168"/>
                      <a:pt x="9035" y="3938"/>
                    </a:cubicBezTo>
                    <a:cubicBezTo>
                      <a:pt x="2040" y="8906"/>
                      <a:pt x="-1305" y="17978"/>
                      <a:pt x="469" y="27052"/>
                    </a:cubicBezTo>
                    <a:cubicBezTo>
                      <a:pt x="1179" y="30701"/>
                      <a:pt x="4372" y="33185"/>
                      <a:pt x="7920" y="33185"/>
                    </a:cubicBezTo>
                    <a:close/>
                  </a:path>
                </a:pathLst>
              </a:custGeom>
              <a:grpFill/>
              <a:ln w="50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114" name="Frihandsfigur: Form 1113">
              <a:extLst>
                <a:ext uri="{FF2B5EF4-FFF2-40B4-BE49-F238E27FC236}">
                  <a16:creationId xmlns:a16="http://schemas.microsoft.com/office/drawing/2014/main" id="{C9CFAB20-6768-44FC-871D-53EFA3EC90C3}"/>
                </a:ext>
              </a:extLst>
            </p:cNvPr>
            <p:cNvSpPr/>
            <p:nvPr/>
          </p:nvSpPr>
          <p:spPr>
            <a:xfrm>
              <a:off x="2346029" y="4421561"/>
              <a:ext cx="536950" cy="536950"/>
            </a:xfrm>
            <a:custGeom>
              <a:avLst/>
              <a:gdLst>
                <a:gd name="connsiteX0" fmla="*/ 191649 w 383297"/>
                <a:gd name="connsiteY0" fmla="*/ 0 h 383297"/>
                <a:gd name="connsiteX1" fmla="*/ 0 w 383297"/>
                <a:gd name="connsiteY1" fmla="*/ 191649 h 383297"/>
                <a:gd name="connsiteX2" fmla="*/ 191649 w 383297"/>
                <a:gd name="connsiteY2" fmla="*/ 383298 h 383297"/>
                <a:gd name="connsiteX3" fmla="*/ 383298 w 383297"/>
                <a:gd name="connsiteY3" fmla="*/ 191649 h 383297"/>
                <a:gd name="connsiteX4" fmla="*/ 191649 w 383297"/>
                <a:gd name="connsiteY4" fmla="*/ 0 h 383297"/>
                <a:gd name="connsiteX5" fmla="*/ 368092 w 383297"/>
                <a:gd name="connsiteY5" fmla="*/ 191649 h 383297"/>
                <a:gd name="connsiteX6" fmla="*/ 321814 w 383297"/>
                <a:gd name="connsiteY6" fmla="*/ 310662 h 383297"/>
                <a:gd name="connsiteX7" fmla="*/ 72635 w 383297"/>
                <a:gd name="connsiteY7" fmla="*/ 61484 h 383297"/>
                <a:gd name="connsiteX8" fmla="*/ 191649 w 383297"/>
                <a:gd name="connsiteY8" fmla="*/ 15206 h 383297"/>
                <a:gd name="connsiteX9" fmla="*/ 368092 w 383297"/>
                <a:gd name="connsiteY9" fmla="*/ 191649 h 383297"/>
                <a:gd name="connsiteX10" fmla="*/ 15206 w 383297"/>
                <a:gd name="connsiteY10" fmla="*/ 191649 h 383297"/>
                <a:gd name="connsiteX11" fmla="*/ 61889 w 383297"/>
                <a:gd name="connsiteY11" fmla="*/ 72229 h 383297"/>
                <a:gd name="connsiteX12" fmla="*/ 311068 w 383297"/>
                <a:gd name="connsiteY12" fmla="*/ 321408 h 383297"/>
                <a:gd name="connsiteX13" fmla="*/ 191649 w 383297"/>
                <a:gd name="connsiteY13" fmla="*/ 368092 h 383297"/>
                <a:gd name="connsiteX14" fmla="*/ 15206 w 383297"/>
                <a:gd name="connsiteY14" fmla="*/ 191649 h 383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83297" h="383297">
                  <a:moveTo>
                    <a:pt x="191649" y="0"/>
                  </a:moveTo>
                  <a:cubicBezTo>
                    <a:pt x="85966" y="0"/>
                    <a:pt x="0" y="85966"/>
                    <a:pt x="0" y="191649"/>
                  </a:cubicBezTo>
                  <a:cubicBezTo>
                    <a:pt x="0" y="297332"/>
                    <a:pt x="85966" y="383298"/>
                    <a:pt x="191649" y="383298"/>
                  </a:cubicBezTo>
                  <a:cubicBezTo>
                    <a:pt x="297332" y="383298"/>
                    <a:pt x="383298" y="297332"/>
                    <a:pt x="383298" y="191649"/>
                  </a:cubicBezTo>
                  <a:cubicBezTo>
                    <a:pt x="383298" y="85966"/>
                    <a:pt x="297332" y="0"/>
                    <a:pt x="191649" y="0"/>
                  </a:cubicBezTo>
                  <a:close/>
                  <a:moveTo>
                    <a:pt x="368092" y="191649"/>
                  </a:moveTo>
                  <a:cubicBezTo>
                    <a:pt x="368092" y="237470"/>
                    <a:pt x="350554" y="279237"/>
                    <a:pt x="321814" y="310662"/>
                  </a:cubicBezTo>
                  <a:lnTo>
                    <a:pt x="72635" y="61484"/>
                  </a:lnTo>
                  <a:cubicBezTo>
                    <a:pt x="104010" y="32744"/>
                    <a:pt x="145827" y="15206"/>
                    <a:pt x="191649" y="15206"/>
                  </a:cubicBezTo>
                  <a:cubicBezTo>
                    <a:pt x="288968" y="15206"/>
                    <a:pt x="368092" y="94380"/>
                    <a:pt x="368092" y="191649"/>
                  </a:cubicBezTo>
                  <a:close/>
                  <a:moveTo>
                    <a:pt x="15206" y="191649"/>
                  </a:moveTo>
                  <a:cubicBezTo>
                    <a:pt x="15206" y="145625"/>
                    <a:pt x="32947" y="103655"/>
                    <a:pt x="61889" y="72229"/>
                  </a:cubicBezTo>
                  <a:lnTo>
                    <a:pt x="311068" y="321408"/>
                  </a:lnTo>
                  <a:cubicBezTo>
                    <a:pt x="279642" y="350351"/>
                    <a:pt x="237673" y="368092"/>
                    <a:pt x="191649" y="368092"/>
                  </a:cubicBezTo>
                  <a:cubicBezTo>
                    <a:pt x="94329" y="368092"/>
                    <a:pt x="15206" y="288918"/>
                    <a:pt x="15206" y="191649"/>
                  </a:cubicBezTo>
                  <a:close/>
                </a:path>
              </a:pathLst>
            </a:custGeom>
            <a:solidFill>
              <a:srgbClr val="D24723"/>
            </a:solidFill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  <p:grpSp>
        <p:nvGrpSpPr>
          <p:cNvPr id="31" name="Grupp 30">
            <a:extLst>
              <a:ext uri="{FF2B5EF4-FFF2-40B4-BE49-F238E27FC236}">
                <a16:creationId xmlns:a16="http://schemas.microsoft.com/office/drawing/2014/main" id="{AD9FF7B7-11B4-0812-99A7-F01716F30379}"/>
              </a:ext>
            </a:extLst>
          </p:cNvPr>
          <p:cNvGrpSpPr/>
          <p:nvPr/>
        </p:nvGrpSpPr>
        <p:grpSpPr>
          <a:xfrm>
            <a:off x="3321545" y="3733040"/>
            <a:ext cx="536950" cy="536950"/>
            <a:chOff x="6074204" y="4222967"/>
            <a:chExt cx="383297" cy="383297"/>
          </a:xfrm>
          <a:solidFill>
            <a:schemeClr val="bg1"/>
          </a:solidFill>
        </p:grpSpPr>
        <p:sp>
          <p:nvSpPr>
            <p:cNvPr id="1115" name="Frihandsfigur: Form 1114">
              <a:extLst>
                <a:ext uri="{FF2B5EF4-FFF2-40B4-BE49-F238E27FC236}">
                  <a16:creationId xmlns:a16="http://schemas.microsoft.com/office/drawing/2014/main" id="{A7D3624D-F36F-4CAD-C5A5-8A38461A2C71}"/>
                </a:ext>
              </a:extLst>
            </p:cNvPr>
            <p:cNvSpPr/>
            <p:nvPr/>
          </p:nvSpPr>
          <p:spPr>
            <a:xfrm>
              <a:off x="6152566" y="4320388"/>
              <a:ext cx="249736" cy="188354"/>
            </a:xfrm>
            <a:custGeom>
              <a:avLst/>
              <a:gdLst>
                <a:gd name="connsiteX0" fmla="*/ 243198 w 249736"/>
                <a:gd name="connsiteY0" fmla="*/ 152164 h 188354"/>
                <a:gd name="connsiteX1" fmla="*/ 225356 w 249736"/>
                <a:gd name="connsiteY1" fmla="*/ 112779 h 188354"/>
                <a:gd name="connsiteX2" fmla="*/ 179383 w 249736"/>
                <a:gd name="connsiteY2" fmla="*/ 94228 h 188354"/>
                <a:gd name="connsiteX3" fmla="*/ 159108 w 249736"/>
                <a:gd name="connsiteY3" fmla="*/ 94684 h 188354"/>
                <a:gd name="connsiteX4" fmla="*/ 158347 w 249736"/>
                <a:gd name="connsiteY4" fmla="*/ 94684 h 188354"/>
                <a:gd name="connsiteX5" fmla="*/ 127276 w 249736"/>
                <a:gd name="connsiteY5" fmla="*/ 64829 h 188354"/>
                <a:gd name="connsiteX6" fmla="*/ 127276 w 249736"/>
                <a:gd name="connsiteY6" fmla="*/ 37255 h 188354"/>
                <a:gd name="connsiteX7" fmla="*/ 135690 w 249736"/>
                <a:gd name="connsiteY7" fmla="*/ 25344 h 188354"/>
                <a:gd name="connsiteX8" fmla="*/ 135690 w 249736"/>
                <a:gd name="connsiteY8" fmla="*/ 12723 h 188354"/>
                <a:gd name="connsiteX9" fmla="*/ 122968 w 249736"/>
                <a:gd name="connsiteY9" fmla="*/ 0 h 188354"/>
                <a:gd name="connsiteX10" fmla="*/ 13686 w 249736"/>
                <a:gd name="connsiteY10" fmla="*/ 0 h 188354"/>
                <a:gd name="connsiteX11" fmla="*/ 963 w 249736"/>
                <a:gd name="connsiteY11" fmla="*/ 12723 h 188354"/>
                <a:gd name="connsiteX12" fmla="*/ 963 w 249736"/>
                <a:gd name="connsiteY12" fmla="*/ 25344 h 188354"/>
                <a:gd name="connsiteX13" fmla="*/ 9377 w 249736"/>
                <a:gd name="connsiteY13" fmla="*/ 37255 h 188354"/>
                <a:gd name="connsiteX14" fmla="*/ 9377 w 249736"/>
                <a:gd name="connsiteY14" fmla="*/ 150998 h 188354"/>
                <a:gd name="connsiteX15" fmla="*/ 0 w 249736"/>
                <a:gd name="connsiteY15" fmla="*/ 163315 h 188354"/>
                <a:gd name="connsiteX16" fmla="*/ 0 w 249736"/>
                <a:gd name="connsiteY16" fmla="*/ 175480 h 188354"/>
                <a:gd name="connsiteX17" fmla="*/ 12875 w 249736"/>
                <a:gd name="connsiteY17" fmla="*/ 188354 h 188354"/>
                <a:gd name="connsiteX18" fmla="*/ 236862 w 249736"/>
                <a:gd name="connsiteY18" fmla="*/ 188354 h 188354"/>
                <a:gd name="connsiteX19" fmla="*/ 249737 w 249736"/>
                <a:gd name="connsiteY19" fmla="*/ 175480 h 188354"/>
                <a:gd name="connsiteX20" fmla="*/ 249737 w 249736"/>
                <a:gd name="connsiteY20" fmla="*/ 163315 h 188354"/>
                <a:gd name="connsiteX21" fmla="*/ 243147 w 249736"/>
                <a:gd name="connsiteY21" fmla="*/ 152164 h 188354"/>
                <a:gd name="connsiteX22" fmla="*/ 158347 w 249736"/>
                <a:gd name="connsiteY22" fmla="*/ 109941 h 188354"/>
                <a:gd name="connsiteX23" fmla="*/ 159462 w 249736"/>
                <a:gd name="connsiteY23" fmla="*/ 109941 h 188354"/>
                <a:gd name="connsiteX24" fmla="*/ 179737 w 249736"/>
                <a:gd name="connsiteY24" fmla="*/ 109485 h 188354"/>
                <a:gd name="connsiteX25" fmla="*/ 214559 w 249736"/>
                <a:gd name="connsiteY25" fmla="*/ 123525 h 188354"/>
                <a:gd name="connsiteX26" fmla="*/ 227739 w 249736"/>
                <a:gd name="connsiteY26" fmla="*/ 150490 h 188354"/>
                <a:gd name="connsiteX27" fmla="*/ 82924 w 249736"/>
                <a:gd name="connsiteY27" fmla="*/ 150490 h 188354"/>
                <a:gd name="connsiteX28" fmla="*/ 24634 w 249736"/>
                <a:gd name="connsiteY28" fmla="*/ 93316 h 188354"/>
                <a:gd name="connsiteX29" fmla="*/ 24634 w 249736"/>
                <a:gd name="connsiteY29" fmla="*/ 38117 h 188354"/>
                <a:gd name="connsiteX30" fmla="*/ 112070 w 249736"/>
                <a:gd name="connsiteY30" fmla="*/ 38117 h 188354"/>
                <a:gd name="connsiteX31" fmla="*/ 112070 w 249736"/>
                <a:gd name="connsiteY31" fmla="*/ 48609 h 188354"/>
                <a:gd name="connsiteX32" fmla="*/ 98993 w 249736"/>
                <a:gd name="connsiteY32" fmla="*/ 48609 h 188354"/>
                <a:gd name="connsiteX33" fmla="*/ 91389 w 249736"/>
                <a:gd name="connsiteY33" fmla="*/ 56212 h 188354"/>
                <a:gd name="connsiteX34" fmla="*/ 98993 w 249736"/>
                <a:gd name="connsiteY34" fmla="*/ 63815 h 188354"/>
                <a:gd name="connsiteX35" fmla="*/ 112070 w 249736"/>
                <a:gd name="connsiteY35" fmla="*/ 63815 h 188354"/>
                <a:gd name="connsiteX36" fmla="*/ 112070 w 249736"/>
                <a:gd name="connsiteY36" fmla="*/ 65285 h 188354"/>
                <a:gd name="connsiteX37" fmla="*/ 113286 w 249736"/>
                <a:gd name="connsiteY37" fmla="*/ 74612 h 188354"/>
                <a:gd name="connsiteX38" fmla="*/ 104214 w 249736"/>
                <a:gd name="connsiteY38" fmla="*/ 74612 h 188354"/>
                <a:gd name="connsiteX39" fmla="*/ 96610 w 249736"/>
                <a:gd name="connsiteY39" fmla="*/ 82215 h 188354"/>
                <a:gd name="connsiteX40" fmla="*/ 104214 w 249736"/>
                <a:gd name="connsiteY40" fmla="*/ 89818 h 188354"/>
                <a:gd name="connsiteX41" fmla="*/ 120079 w 249736"/>
                <a:gd name="connsiteY41" fmla="*/ 89818 h 188354"/>
                <a:gd name="connsiteX42" fmla="*/ 158347 w 249736"/>
                <a:gd name="connsiteY42" fmla="*/ 109941 h 188354"/>
                <a:gd name="connsiteX43" fmla="*/ 24634 w 249736"/>
                <a:gd name="connsiteY43" fmla="*/ 108471 h 188354"/>
                <a:gd name="connsiteX44" fmla="*/ 67617 w 249736"/>
                <a:gd name="connsiteY44" fmla="*/ 150440 h 188354"/>
                <a:gd name="connsiteX45" fmla="*/ 24634 w 249736"/>
                <a:gd name="connsiteY45" fmla="*/ 150440 h 188354"/>
                <a:gd name="connsiteX46" fmla="*/ 24634 w 249736"/>
                <a:gd name="connsiteY46" fmla="*/ 108471 h 188354"/>
                <a:gd name="connsiteX47" fmla="*/ 120484 w 249736"/>
                <a:gd name="connsiteY47" fmla="*/ 15257 h 188354"/>
                <a:gd name="connsiteX48" fmla="*/ 120484 w 249736"/>
                <a:gd name="connsiteY48" fmla="*/ 21897 h 188354"/>
                <a:gd name="connsiteX49" fmla="*/ 119673 w 249736"/>
                <a:gd name="connsiteY49" fmla="*/ 21795 h 188354"/>
                <a:gd name="connsiteX50" fmla="*/ 17031 w 249736"/>
                <a:gd name="connsiteY50" fmla="*/ 21795 h 188354"/>
                <a:gd name="connsiteX51" fmla="*/ 16220 w 249736"/>
                <a:gd name="connsiteY51" fmla="*/ 21897 h 188354"/>
                <a:gd name="connsiteX52" fmla="*/ 16220 w 249736"/>
                <a:gd name="connsiteY52" fmla="*/ 15257 h 188354"/>
                <a:gd name="connsiteX53" fmla="*/ 120484 w 249736"/>
                <a:gd name="connsiteY53" fmla="*/ 15257 h 188354"/>
                <a:gd name="connsiteX54" fmla="*/ 15257 w 249736"/>
                <a:gd name="connsiteY54" fmla="*/ 173199 h 188354"/>
                <a:gd name="connsiteX55" fmla="*/ 15257 w 249736"/>
                <a:gd name="connsiteY55" fmla="*/ 165646 h 188354"/>
                <a:gd name="connsiteX56" fmla="*/ 233517 w 249736"/>
                <a:gd name="connsiteY56" fmla="*/ 165646 h 188354"/>
                <a:gd name="connsiteX57" fmla="*/ 234632 w 249736"/>
                <a:gd name="connsiteY57" fmla="*/ 165900 h 188354"/>
                <a:gd name="connsiteX58" fmla="*/ 234632 w 249736"/>
                <a:gd name="connsiteY58" fmla="*/ 173199 h 188354"/>
                <a:gd name="connsiteX59" fmla="*/ 15257 w 249736"/>
                <a:gd name="connsiteY59" fmla="*/ 173199 h 188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249736" h="188354">
                  <a:moveTo>
                    <a:pt x="243198" y="152164"/>
                  </a:moveTo>
                  <a:cubicBezTo>
                    <a:pt x="242184" y="137363"/>
                    <a:pt x="236001" y="123576"/>
                    <a:pt x="225356" y="112779"/>
                  </a:cubicBezTo>
                  <a:cubicBezTo>
                    <a:pt x="213292" y="100564"/>
                    <a:pt x="196414" y="93822"/>
                    <a:pt x="179383" y="94228"/>
                  </a:cubicBezTo>
                  <a:lnTo>
                    <a:pt x="159108" y="94684"/>
                  </a:lnTo>
                  <a:cubicBezTo>
                    <a:pt x="159108" y="94684"/>
                    <a:pt x="158601" y="94684"/>
                    <a:pt x="158347" y="94684"/>
                  </a:cubicBezTo>
                  <a:cubicBezTo>
                    <a:pt x="141570" y="94684"/>
                    <a:pt x="127682" y="81454"/>
                    <a:pt x="127276" y="64829"/>
                  </a:cubicBezTo>
                  <a:lnTo>
                    <a:pt x="127276" y="37255"/>
                  </a:lnTo>
                  <a:cubicBezTo>
                    <a:pt x="132192" y="35481"/>
                    <a:pt x="135690" y="30818"/>
                    <a:pt x="135690" y="25344"/>
                  </a:cubicBezTo>
                  <a:lnTo>
                    <a:pt x="135690" y="12723"/>
                  </a:lnTo>
                  <a:cubicBezTo>
                    <a:pt x="135690" y="5728"/>
                    <a:pt x="130013" y="0"/>
                    <a:pt x="122968" y="0"/>
                  </a:cubicBezTo>
                  <a:lnTo>
                    <a:pt x="13686" y="0"/>
                  </a:lnTo>
                  <a:cubicBezTo>
                    <a:pt x="6691" y="0"/>
                    <a:pt x="963" y="5677"/>
                    <a:pt x="963" y="12723"/>
                  </a:cubicBezTo>
                  <a:lnTo>
                    <a:pt x="963" y="25344"/>
                  </a:lnTo>
                  <a:cubicBezTo>
                    <a:pt x="963" y="30868"/>
                    <a:pt x="4511" y="35481"/>
                    <a:pt x="9377" y="37255"/>
                  </a:cubicBezTo>
                  <a:lnTo>
                    <a:pt x="9377" y="150998"/>
                  </a:lnTo>
                  <a:cubicBezTo>
                    <a:pt x="4004" y="152518"/>
                    <a:pt x="0" y="157435"/>
                    <a:pt x="0" y="163315"/>
                  </a:cubicBezTo>
                  <a:lnTo>
                    <a:pt x="0" y="175480"/>
                  </a:lnTo>
                  <a:cubicBezTo>
                    <a:pt x="0" y="182576"/>
                    <a:pt x="5778" y="188354"/>
                    <a:pt x="12875" y="188354"/>
                  </a:cubicBezTo>
                  <a:lnTo>
                    <a:pt x="236862" y="188354"/>
                  </a:lnTo>
                  <a:cubicBezTo>
                    <a:pt x="243958" y="188354"/>
                    <a:pt x="249737" y="182576"/>
                    <a:pt x="249737" y="175480"/>
                  </a:cubicBezTo>
                  <a:lnTo>
                    <a:pt x="249737" y="163315"/>
                  </a:lnTo>
                  <a:cubicBezTo>
                    <a:pt x="249737" y="158499"/>
                    <a:pt x="247050" y="154343"/>
                    <a:pt x="243147" y="152164"/>
                  </a:cubicBezTo>
                  <a:close/>
                  <a:moveTo>
                    <a:pt x="158347" y="109941"/>
                  </a:moveTo>
                  <a:cubicBezTo>
                    <a:pt x="158702" y="109941"/>
                    <a:pt x="159108" y="109941"/>
                    <a:pt x="159462" y="109941"/>
                  </a:cubicBezTo>
                  <a:lnTo>
                    <a:pt x="179737" y="109485"/>
                  </a:lnTo>
                  <a:cubicBezTo>
                    <a:pt x="192866" y="109130"/>
                    <a:pt x="205284" y="114148"/>
                    <a:pt x="214559" y="123525"/>
                  </a:cubicBezTo>
                  <a:cubicBezTo>
                    <a:pt x="221909" y="130976"/>
                    <a:pt x="226421" y="140353"/>
                    <a:pt x="227739" y="150490"/>
                  </a:cubicBezTo>
                  <a:lnTo>
                    <a:pt x="82924" y="150490"/>
                  </a:lnTo>
                  <a:cubicBezTo>
                    <a:pt x="80036" y="119926"/>
                    <a:pt x="55351" y="95647"/>
                    <a:pt x="24634" y="93316"/>
                  </a:cubicBezTo>
                  <a:lnTo>
                    <a:pt x="24634" y="38117"/>
                  </a:lnTo>
                  <a:lnTo>
                    <a:pt x="112070" y="38117"/>
                  </a:lnTo>
                  <a:lnTo>
                    <a:pt x="112070" y="48609"/>
                  </a:lnTo>
                  <a:lnTo>
                    <a:pt x="98993" y="48609"/>
                  </a:lnTo>
                  <a:cubicBezTo>
                    <a:pt x="94786" y="48609"/>
                    <a:pt x="91389" y="52005"/>
                    <a:pt x="91389" y="56212"/>
                  </a:cubicBezTo>
                  <a:cubicBezTo>
                    <a:pt x="91389" y="60420"/>
                    <a:pt x="94786" y="63815"/>
                    <a:pt x="98993" y="63815"/>
                  </a:cubicBezTo>
                  <a:lnTo>
                    <a:pt x="112070" y="63815"/>
                  </a:lnTo>
                  <a:lnTo>
                    <a:pt x="112070" y="65285"/>
                  </a:lnTo>
                  <a:cubicBezTo>
                    <a:pt x="112171" y="68479"/>
                    <a:pt x="112576" y="71621"/>
                    <a:pt x="113286" y="74612"/>
                  </a:cubicBezTo>
                  <a:lnTo>
                    <a:pt x="104214" y="74612"/>
                  </a:lnTo>
                  <a:cubicBezTo>
                    <a:pt x="100006" y="74612"/>
                    <a:pt x="96610" y="78008"/>
                    <a:pt x="96610" y="82215"/>
                  </a:cubicBezTo>
                  <a:cubicBezTo>
                    <a:pt x="96610" y="86422"/>
                    <a:pt x="100006" y="89818"/>
                    <a:pt x="104214" y="89818"/>
                  </a:cubicBezTo>
                  <a:lnTo>
                    <a:pt x="120079" y="89818"/>
                  </a:lnTo>
                  <a:cubicBezTo>
                    <a:pt x="128442" y="101983"/>
                    <a:pt x="142533" y="109941"/>
                    <a:pt x="158347" y="109941"/>
                  </a:cubicBezTo>
                  <a:close/>
                  <a:moveTo>
                    <a:pt x="24634" y="108471"/>
                  </a:moveTo>
                  <a:cubicBezTo>
                    <a:pt x="46937" y="110752"/>
                    <a:pt x="64779" y="128289"/>
                    <a:pt x="67617" y="150440"/>
                  </a:cubicBezTo>
                  <a:lnTo>
                    <a:pt x="24634" y="150440"/>
                  </a:lnTo>
                  <a:lnTo>
                    <a:pt x="24634" y="108471"/>
                  </a:lnTo>
                  <a:close/>
                  <a:moveTo>
                    <a:pt x="120484" y="15257"/>
                  </a:moveTo>
                  <a:lnTo>
                    <a:pt x="120484" y="21897"/>
                  </a:lnTo>
                  <a:cubicBezTo>
                    <a:pt x="120230" y="21897"/>
                    <a:pt x="119926" y="21795"/>
                    <a:pt x="119673" y="21795"/>
                  </a:cubicBezTo>
                  <a:lnTo>
                    <a:pt x="17031" y="21795"/>
                  </a:lnTo>
                  <a:cubicBezTo>
                    <a:pt x="16727" y="21795"/>
                    <a:pt x="16473" y="21846"/>
                    <a:pt x="16220" y="21897"/>
                  </a:cubicBezTo>
                  <a:lnTo>
                    <a:pt x="16220" y="15257"/>
                  </a:lnTo>
                  <a:lnTo>
                    <a:pt x="120484" y="15257"/>
                  </a:lnTo>
                  <a:close/>
                  <a:moveTo>
                    <a:pt x="15257" y="173199"/>
                  </a:moveTo>
                  <a:lnTo>
                    <a:pt x="15257" y="165646"/>
                  </a:lnTo>
                  <a:lnTo>
                    <a:pt x="233517" y="165646"/>
                  </a:lnTo>
                  <a:cubicBezTo>
                    <a:pt x="233872" y="165747"/>
                    <a:pt x="234277" y="165849"/>
                    <a:pt x="234632" y="165900"/>
                  </a:cubicBezTo>
                  <a:lnTo>
                    <a:pt x="234632" y="173199"/>
                  </a:lnTo>
                  <a:lnTo>
                    <a:pt x="15257" y="173199"/>
                  </a:lnTo>
                  <a:close/>
                </a:path>
              </a:pathLst>
            </a:custGeom>
            <a:grpFill/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116" name="Frihandsfigur: Form 1115">
              <a:extLst>
                <a:ext uri="{FF2B5EF4-FFF2-40B4-BE49-F238E27FC236}">
                  <a16:creationId xmlns:a16="http://schemas.microsoft.com/office/drawing/2014/main" id="{2A13845E-1742-30A0-9159-5C8BDB48F1B0}"/>
                </a:ext>
              </a:extLst>
            </p:cNvPr>
            <p:cNvSpPr/>
            <p:nvPr/>
          </p:nvSpPr>
          <p:spPr>
            <a:xfrm>
              <a:off x="6074204" y="4222967"/>
              <a:ext cx="383297" cy="383297"/>
            </a:xfrm>
            <a:custGeom>
              <a:avLst/>
              <a:gdLst>
                <a:gd name="connsiteX0" fmla="*/ 191649 w 383297"/>
                <a:gd name="connsiteY0" fmla="*/ 0 h 383297"/>
                <a:gd name="connsiteX1" fmla="*/ 0 w 383297"/>
                <a:gd name="connsiteY1" fmla="*/ 191649 h 383297"/>
                <a:gd name="connsiteX2" fmla="*/ 191649 w 383297"/>
                <a:gd name="connsiteY2" fmla="*/ 383298 h 383297"/>
                <a:gd name="connsiteX3" fmla="*/ 383298 w 383297"/>
                <a:gd name="connsiteY3" fmla="*/ 191649 h 383297"/>
                <a:gd name="connsiteX4" fmla="*/ 191649 w 383297"/>
                <a:gd name="connsiteY4" fmla="*/ 0 h 383297"/>
                <a:gd name="connsiteX5" fmla="*/ 368092 w 383297"/>
                <a:gd name="connsiteY5" fmla="*/ 191649 h 383297"/>
                <a:gd name="connsiteX6" fmla="*/ 321814 w 383297"/>
                <a:gd name="connsiteY6" fmla="*/ 310662 h 383297"/>
                <a:gd name="connsiteX7" fmla="*/ 72635 w 383297"/>
                <a:gd name="connsiteY7" fmla="*/ 61484 h 383297"/>
                <a:gd name="connsiteX8" fmla="*/ 191649 w 383297"/>
                <a:gd name="connsiteY8" fmla="*/ 15206 h 383297"/>
                <a:gd name="connsiteX9" fmla="*/ 368092 w 383297"/>
                <a:gd name="connsiteY9" fmla="*/ 191649 h 383297"/>
                <a:gd name="connsiteX10" fmla="*/ 15206 w 383297"/>
                <a:gd name="connsiteY10" fmla="*/ 191649 h 383297"/>
                <a:gd name="connsiteX11" fmla="*/ 61889 w 383297"/>
                <a:gd name="connsiteY11" fmla="*/ 72229 h 383297"/>
                <a:gd name="connsiteX12" fmla="*/ 311068 w 383297"/>
                <a:gd name="connsiteY12" fmla="*/ 321408 h 383297"/>
                <a:gd name="connsiteX13" fmla="*/ 191649 w 383297"/>
                <a:gd name="connsiteY13" fmla="*/ 368092 h 383297"/>
                <a:gd name="connsiteX14" fmla="*/ 15206 w 383297"/>
                <a:gd name="connsiteY14" fmla="*/ 191649 h 383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83297" h="383297">
                  <a:moveTo>
                    <a:pt x="191649" y="0"/>
                  </a:moveTo>
                  <a:cubicBezTo>
                    <a:pt x="85966" y="0"/>
                    <a:pt x="0" y="85966"/>
                    <a:pt x="0" y="191649"/>
                  </a:cubicBezTo>
                  <a:cubicBezTo>
                    <a:pt x="0" y="297332"/>
                    <a:pt x="85966" y="383298"/>
                    <a:pt x="191649" y="383298"/>
                  </a:cubicBezTo>
                  <a:cubicBezTo>
                    <a:pt x="297332" y="383298"/>
                    <a:pt x="383298" y="297332"/>
                    <a:pt x="383298" y="191649"/>
                  </a:cubicBezTo>
                  <a:cubicBezTo>
                    <a:pt x="383298" y="85966"/>
                    <a:pt x="297332" y="0"/>
                    <a:pt x="191649" y="0"/>
                  </a:cubicBezTo>
                  <a:close/>
                  <a:moveTo>
                    <a:pt x="368092" y="191649"/>
                  </a:moveTo>
                  <a:cubicBezTo>
                    <a:pt x="368092" y="237470"/>
                    <a:pt x="350554" y="279237"/>
                    <a:pt x="321814" y="310662"/>
                  </a:cubicBezTo>
                  <a:lnTo>
                    <a:pt x="72635" y="61484"/>
                  </a:lnTo>
                  <a:cubicBezTo>
                    <a:pt x="104011" y="32744"/>
                    <a:pt x="145828" y="15206"/>
                    <a:pt x="191649" y="15206"/>
                  </a:cubicBezTo>
                  <a:cubicBezTo>
                    <a:pt x="288969" y="15206"/>
                    <a:pt x="368092" y="94380"/>
                    <a:pt x="368092" y="191649"/>
                  </a:cubicBezTo>
                  <a:close/>
                  <a:moveTo>
                    <a:pt x="15206" y="191649"/>
                  </a:moveTo>
                  <a:cubicBezTo>
                    <a:pt x="15206" y="145625"/>
                    <a:pt x="32947" y="103655"/>
                    <a:pt x="61889" y="72229"/>
                  </a:cubicBezTo>
                  <a:lnTo>
                    <a:pt x="311068" y="321408"/>
                  </a:lnTo>
                  <a:cubicBezTo>
                    <a:pt x="279642" y="350351"/>
                    <a:pt x="237673" y="368092"/>
                    <a:pt x="191649" y="368092"/>
                  </a:cubicBezTo>
                  <a:cubicBezTo>
                    <a:pt x="94329" y="368092"/>
                    <a:pt x="15206" y="288918"/>
                    <a:pt x="15206" y="191649"/>
                  </a:cubicBezTo>
                  <a:close/>
                </a:path>
              </a:pathLst>
            </a:custGeom>
            <a:grpFill/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  <p:grpSp>
        <p:nvGrpSpPr>
          <p:cNvPr id="1002" name="Grupp 1001">
            <a:extLst>
              <a:ext uri="{FF2B5EF4-FFF2-40B4-BE49-F238E27FC236}">
                <a16:creationId xmlns:a16="http://schemas.microsoft.com/office/drawing/2014/main" id="{E54390B1-48CE-BAE6-20D6-6308FB2A67C3}"/>
              </a:ext>
            </a:extLst>
          </p:cNvPr>
          <p:cNvGrpSpPr/>
          <p:nvPr/>
        </p:nvGrpSpPr>
        <p:grpSpPr>
          <a:xfrm>
            <a:off x="3321545" y="4421561"/>
            <a:ext cx="536950" cy="536950"/>
            <a:chOff x="3321545" y="4421561"/>
            <a:chExt cx="536950" cy="536950"/>
          </a:xfrm>
        </p:grpSpPr>
        <p:sp>
          <p:nvSpPr>
            <p:cNvPr id="1117" name="Frihandsfigur: Form 1116">
              <a:extLst>
                <a:ext uri="{FF2B5EF4-FFF2-40B4-BE49-F238E27FC236}">
                  <a16:creationId xmlns:a16="http://schemas.microsoft.com/office/drawing/2014/main" id="{8AD402C2-1454-CD22-F9DD-36527E59C998}"/>
                </a:ext>
              </a:extLst>
            </p:cNvPr>
            <p:cNvSpPr/>
            <p:nvPr/>
          </p:nvSpPr>
          <p:spPr>
            <a:xfrm>
              <a:off x="3431320" y="4558035"/>
              <a:ext cx="349848" cy="263860"/>
            </a:xfrm>
            <a:custGeom>
              <a:avLst/>
              <a:gdLst>
                <a:gd name="connsiteX0" fmla="*/ 243198 w 249736"/>
                <a:gd name="connsiteY0" fmla="*/ 152164 h 188354"/>
                <a:gd name="connsiteX1" fmla="*/ 225356 w 249736"/>
                <a:gd name="connsiteY1" fmla="*/ 112779 h 188354"/>
                <a:gd name="connsiteX2" fmla="*/ 179383 w 249736"/>
                <a:gd name="connsiteY2" fmla="*/ 94228 h 188354"/>
                <a:gd name="connsiteX3" fmla="*/ 159108 w 249736"/>
                <a:gd name="connsiteY3" fmla="*/ 94684 h 188354"/>
                <a:gd name="connsiteX4" fmla="*/ 158347 w 249736"/>
                <a:gd name="connsiteY4" fmla="*/ 94684 h 188354"/>
                <a:gd name="connsiteX5" fmla="*/ 127276 w 249736"/>
                <a:gd name="connsiteY5" fmla="*/ 64829 h 188354"/>
                <a:gd name="connsiteX6" fmla="*/ 127276 w 249736"/>
                <a:gd name="connsiteY6" fmla="*/ 37255 h 188354"/>
                <a:gd name="connsiteX7" fmla="*/ 135690 w 249736"/>
                <a:gd name="connsiteY7" fmla="*/ 25344 h 188354"/>
                <a:gd name="connsiteX8" fmla="*/ 135690 w 249736"/>
                <a:gd name="connsiteY8" fmla="*/ 12723 h 188354"/>
                <a:gd name="connsiteX9" fmla="*/ 122968 w 249736"/>
                <a:gd name="connsiteY9" fmla="*/ 0 h 188354"/>
                <a:gd name="connsiteX10" fmla="*/ 13686 w 249736"/>
                <a:gd name="connsiteY10" fmla="*/ 0 h 188354"/>
                <a:gd name="connsiteX11" fmla="*/ 963 w 249736"/>
                <a:gd name="connsiteY11" fmla="*/ 12723 h 188354"/>
                <a:gd name="connsiteX12" fmla="*/ 963 w 249736"/>
                <a:gd name="connsiteY12" fmla="*/ 25344 h 188354"/>
                <a:gd name="connsiteX13" fmla="*/ 9377 w 249736"/>
                <a:gd name="connsiteY13" fmla="*/ 37255 h 188354"/>
                <a:gd name="connsiteX14" fmla="*/ 9377 w 249736"/>
                <a:gd name="connsiteY14" fmla="*/ 150998 h 188354"/>
                <a:gd name="connsiteX15" fmla="*/ 0 w 249736"/>
                <a:gd name="connsiteY15" fmla="*/ 163315 h 188354"/>
                <a:gd name="connsiteX16" fmla="*/ 0 w 249736"/>
                <a:gd name="connsiteY16" fmla="*/ 175480 h 188354"/>
                <a:gd name="connsiteX17" fmla="*/ 12875 w 249736"/>
                <a:gd name="connsiteY17" fmla="*/ 188354 h 188354"/>
                <a:gd name="connsiteX18" fmla="*/ 236862 w 249736"/>
                <a:gd name="connsiteY18" fmla="*/ 188354 h 188354"/>
                <a:gd name="connsiteX19" fmla="*/ 249737 w 249736"/>
                <a:gd name="connsiteY19" fmla="*/ 175480 h 188354"/>
                <a:gd name="connsiteX20" fmla="*/ 249737 w 249736"/>
                <a:gd name="connsiteY20" fmla="*/ 163315 h 188354"/>
                <a:gd name="connsiteX21" fmla="*/ 243147 w 249736"/>
                <a:gd name="connsiteY21" fmla="*/ 152164 h 188354"/>
                <a:gd name="connsiteX22" fmla="*/ 158347 w 249736"/>
                <a:gd name="connsiteY22" fmla="*/ 109941 h 188354"/>
                <a:gd name="connsiteX23" fmla="*/ 159462 w 249736"/>
                <a:gd name="connsiteY23" fmla="*/ 109941 h 188354"/>
                <a:gd name="connsiteX24" fmla="*/ 179737 w 249736"/>
                <a:gd name="connsiteY24" fmla="*/ 109485 h 188354"/>
                <a:gd name="connsiteX25" fmla="*/ 214559 w 249736"/>
                <a:gd name="connsiteY25" fmla="*/ 123525 h 188354"/>
                <a:gd name="connsiteX26" fmla="*/ 227739 w 249736"/>
                <a:gd name="connsiteY26" fmla="*/ 150490 h 188354"/>
                <a:gd name="connsiteX27" fmla="*/ 82924 w 249736"/>
                <a:gd name="connsiteY27" fmla="*/ 150490 h 188354"/>
                <a:gd name="connsiteX28" fmla="*/ 24634 w 249736"/>
                <a:gd name="connsiteY28" fmla="*/ 93316 h 188354"/>
                <a:gd name="connsiteX29" fmla="*/ 24634 w 249736"/>
                <a:gd name="connsiteY29" fmla="*/ 38117 h 188354"/>
                <a:gd name="connsiteX30" fmla="*/ 112070 w 249736"/>
                <a:gd name="connsiteY30" fmla="*/ 38117 h 188354"/>
                <a:gd name="connsiteX31" fmla="*/ 112070 w 249736"/>
                <a:gd name="connsiteY31" fmla="*/ 48609 h 188354"/>
                <a:gd name="connsiteX32" fmla="*/ 98993 w 249736"/>
                <a:gd name="connsiteY32" fmla="*/ 48609 h 188354"/>
                <a:gd name="connsiteX33" fmla="*/ 91389 w 249736"/>
                <a:gd name="connsiteY33" fmla="*/ 56212 h 188354"/>
                <a:gd name="connsiteX34" fmla="*/ 98993 w 249736"/>
                <a:gd name="connsiteY34" fmla="*/ 63815 h 188354"/>
                <a:gd name="connsiteX35" fmla="*/ 112070 w 249736"/>
                <a:gd name="connsiteY35" fmla="*/ 63815 h 188354"/>
                <a:gd name="connsiteX36" fmla="*/ 112070 w 249736"/>
                <a:gd name="connsiteY36" fmla="*/ 65285 h 188354"/>
                <a:gd name="connsiteX37" fmla="*/ 113286 w 249736"/>
                <a:gd name="connsiteY37" fmla="*/ 74612 h 188354"/>
                <a:gd name="connsiteX38" fmla="*/ 104214 w 249736"/>
                <a:gd name="connsiteY38" fmla="*/ 74612 h 188354"/>
                <a:gd name="connsiteX39" fmla="*/ 96610 w 249736"/>
                <a:gd name="connsiteY39" fmla="*/ 82215 h 188354"/>
                <a:gd name="connsiteX40" fmla="*/ 104214 w 249736"/>
                <a:gd name="connsiteY40" fmla="*/ 89818 h 188354"/>
                <a:gd name="connsiteX41" fmla="*/ 120079 w 249736"/>
                <a:gd name="connsiteY41" fmla="*/ 89818 h 188354"/>
                <a:gd name="connsiteX42" fmla="*/ 158347 w 249736"/>
                <a:gd name="connsiteY42" fmla="*/ 109941 h 188354"/>
                <a:gd name="connsiteX43" fmla="*/ 24634 w 249736"/>
                <a:gd name="connsiteY43" fmla="*/ 108471 h 188354"/>
                <a:gd name="connsiteX44" fmla="*/ 67617 w 249736"/>
                <a:gd name="connsiteY44" fmla="*/ 150440 h 188354"/>
                <a:gd name="connsiteX45" fmla="*/ 24634 w 249736"/>
                <a:gd name="connsiteY45" fmla="*/ 150440 h 188354"/>
                <a:gd name="connsiteX46" fmla="*/ 24634 w 249736"/>
                <a:gd name="connsiteY46" fmla="*/ 108471 h 188354"/>
                <a:gd name="connsiteX47" fmla="*/ 120484 w 249736"/>
                <a:gd name="connsiteY47" fmla="*/ 15257 h 188354"/>
                <a:gd name="connsiteX48" fmla="*/ 120484 w 249736"/>
                <a:gd name="connsiteY48" fmla="*/ 21897 h 188354"/>
                <a:gd name="connsiteX49" fmla="*/ 119673 w 249736"/>
                <a:gd name="connsiteY49" fmla="*/ 21795 h 188354"/>
                <a:gd name="connsiteX50" fmla="*/ 17031 w 249736"/>
                <a:gd name="connsiteY50" fmla="*/ 21795 h 188354"/>
                <a:gd name="connsiteX51" fmla="*/ 16220 w 249736"/>
                <a:gd name="connsiteY51" fmla="*/ 21897 h 188354"/>
                <a:gd name="connsiteX52" fmla="*/ 16220 w 249736"/>
                <a:gd name="connsiteY52" fmla="*/ 15257 h 188354"/>
                <a:gd name="connsiteX53" fmla="*/ 120484 w 249736"/>
                <a:gd name="connsiteY53" fmla="*/ 15257 h 188354"/>
                <a:gd name="connsiteX54" fmla="*/ 15257 w 249736"/>
                <a:gd name="connsiteY54" fmla="*/ 173199 h 188354"/>
                <a:gd name="connsiteX55" fmla="*/ 15257 w 249736"/>
                <a:gd name="connsiteY55" fmla="*/ 165646 h 188354"/>
                <a:gd name="connsiteX56" fmla="*/ 233517 w 249736"/>
                <a:gd name="connsiteY56" fmla="*/ 165646 h 188354"/>
                <a:gd name="connsiteX57" fmla="*/ 234632 w 249736"/>
                <a:gd name="connsiteY57" fmla="*/ 165900 h 188354"/>
                <a:gd name="connsiteX58" fmla="*/ 234632 w 249736"/>
                <a:gd name="connsiteY58" fmla="*/ 173199 h 188354"/>
                <a:gd name="connsiteX59" fmla="*/ 15257 w 249736"/>
                <a:gd name="connsiteY59" fmla="*/ 173199 h 188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249736" h="188354">
                  <a:moveTo>
                    <a:pt x="243198" y="152164"/>
                  </a:moveTo>
                  <a:cubicBezTo>
                    <a:pt x="242184" y="137363"/>
                    <a:pt x="236001" y="123576"/>
                    <a:pt x="225356" y="112779"/>
                  </a:cubicBezTo>
                  <a:cubicBezTo>
                    <a:pt x="213292" y="100564"/>
                    <a:pt x="196414" y="93822"/>
                    <a:pt x="179383" y="94228"/>
                  </a:cubicBezTo>
                  <a:lnTo>
                    <a:pt x="159108" y="94684"/>
                  </a:lnTo>
                  <a:cubicBezTo>
                    <a:pt x="159108" y="94684"/>
                    <a:pt x="158601" y="94684"/>
                    <a:pt x="158347" y="94684"/>
                  </a:cubicBezTo>
                  <a:cubicBezTo>
                    <a:pt x="141570" y="94684"/>
                    <a:pt x="127682" y="81454"/>
                    <a:pt x="127276" y="64829"/>
                  </a:cubicBezTo>
                  <a:lnTo>
                    <a:pt x="127276" y="37255"/>
                  </a:lnTo>
                  <a:cubicBezTo>
                    <a:pt x="132192" y="35481"/>
                    <a:pt x="135690" y="30818"/>
                    <a:pt x="135690" y="25344"/>
                  </a:cubicBezTo>
                  <a:lnTo>
                    <a:pt x="135690" y="12723"/>
                  </a:lnTo>
                  <a:cubicBezTo>
                    <a:pt x="135690" y="5728"/>
                    <a:pt x="130013" y="0"/>
                    <a:pt x="122968" y="0"/>
                  </a:cubicBezTo>
                  <a:lnTo>
                    <a:pt x="13686" y="0"/>
                  </a:lnTo>
                  <a:cubicBezTo>
                    <a:pt x="6691" y="0"/>
                    <a:pt x="963" y="5677"/>
                    <a:pt x="963" y="12723"/>
                  </a:cubicBezTo>
                  <a:lnTo>
                    <a:pt x="963" y="25344"/>
                  </a:lnTo>
                  <a:cubicBezTo>
                    <a:pt x="963" y="30868"/>
                    <a:pt x="4511" y="35481"/>
                    <a:pt x="9377" y="37255"/>
                  </a:cubicBezTo>
                  <a:lnTo>
                    <a:pt x="9377" y="150998"/>
                  </a:lnTo>
                  <a:cubicBezTo>
                    <a:pt x="4004" y="152518"/>
                    <a:pt x="0" y="157435"/>
                    <a:pt x="0" y="163315"/>
                  </a:cubicBezTo>
                  <a:lnTo>
                    <a:pt x="0" y="175480"/>
                  </a:lnTo>
                  <a:cubicBezTo>
                    <a:pt x="0" y="182576"/>
                    <a:pt x="5778" y="188354"/>
                    <a:pt x="12875" y="188354"/>
                  </a:cubicBezTo>
                  <a:lnTo>
                    <a:pt x="236862" y="188354"/>
                  </a:lnTo>
                  <a:cubicBezTo>
                    <a:pt x="243958" y="188354"/>
                    <a:pt x="249737" y="182576"/>
                    <a:pt x="249737" y="175480"/>
                  </a:cubicBezTo>
                  <a:lnTo>
                    <a:pt x="249737" y="163315"/>
                  </a:lnTo>
                  <a:cubicBezTo>
                    <a:pt x="249737" y="158499"/>
                    <a:pt x="247050" y="154343"/>
                    <a:pt x="243147" y="152164"/>
                  </a:cubicBezTo>
                  <a:close/>
                  <a:moveTo>
                    <a:pt x="158347" y="109941"/>
                  </a:moveTo>
                  <a:cubicBezTo>
                    <a:pt x="158702" y="109941"/>
                    <a:pt x="159108" y="109941"/>
                    <a:pt x="159462" y="109941"/>
                  </a:cubicBezTo>
                  <a:lnTo>
                    <a:pt x="179737" y="109485"/>
                  </a:lnTo>
                  <a:cubicBezTo>
                    <a:pt x="192866" y="109130"/>
                    <a:pt x="205284" y="114148"/>
                    <a:pt x="214559" y="123525"/>
                  </a:cubicBezTo>
                  <a:cubicBezTo>
                    <a:pt x="221909" y="130976"/>
                    <a:pt x="226421" y="140353"/>
                    <a:pt x="227739" y="150490"/>
                  </a:cubicBezTo>
                  <a:lnTo>
                    <a:pt x="82924" y="150490"/>
                  </a:lnTo>
                  <a:cubicBezTo>
                    <a:pt x="80036" y="119926"/>
                    <a:pt x="55351" y="95647"/>
                    <a:pt x="24634" y="93316"/>
                  </a:cubicBezTo>
                  <a:lnTo>
                    <a:pt x="24634" y="38117"/>
                  </a:lnTo>
                  <a:lnTo>
                    <a:pt x="112070" y="38117"/>
                  </a:lnTo>
                  <a:lnTo>
                    <a:pt x="112070" y="48609"/>
                  </a:lnTo>
                  <a:lnTo>
                    <a:pt x="98993" y="48609"/>
                  </a:lnTo>
                  <a:cubicBezTo>
                    <a:pt x="94786" y="48609"/>
                    <a:pt x="91389" y="52005"/>
                    <a:pt x="91389" y="56212"/>
                  </a:cubicBezTo>
                  <a:cubicBezTo>
                    <a:pt x="91389" y="60420"/>
                    <a:pt x="94786" y="63815"/>
                    <a:pt x="98993" y="63815"/>
                  </a:cubicBezTo>
                  <a:lnTo>
                    <a:pt x="112070" y="63815"/>
                  </a:lnTo>
                  <a:lnTo>
                    <a:pt x="112070" y="65285"/>
                  </a:lnTo>
                  <a:cubicBezTo>
                    <a:pt x="112171" y="68479"/>
                    <a:pt x="112576" y="71621"/>
                    <a:pt x="113286" y="74612"/>
                  </a:cubicBezTo>
                  <a:lnTo>
                    <a:pt x="104214" y="74612"/>
                  </a:lnTo>
                  <a:cubicBezTo>
                    <a:pt x="100006" y="74612"/>
                    <a:pt x="96610" y="78008"/>
                    <a:pt x="96610" y="82215"/>
                  </a:cubicBezTo>
                  <a:cubicBezTo>
                    <a:pt x="96610" y="86422"/>
                    <a:pt x="100006" y="89818"/>
                    <a:pt x="104214" y="89818"/>
                  </a:cubicBezTo>
                  <a:lnTo>
                    <a:pt x="120079" y="89818"/>
                  </a:lnTo>
                  <a:cubicBezTo>
                    <a:pt x="128442" y="101983"/>
                    <a:pt x="142533" y="109941"/>
                    <a:pt x="158347" y="109941"/>
                  </a:cubicBezTo>
                  <a:close/>
                  <a:moveTo>
                    <a:pt x="24634" y="108471"/>
                  </a:moveTo>
                  <a:cubicBezTo>
                    <a:pt x="46937" y="110752"/>
                    <a:pt x="64779" y="128289"/>
                    <a:pt x="67617" y="150440"/>
                  </a:cubicBezTo>
                  <a:lnTo>
                    <a:pt x="24634" y="150440"/>
                  </a:lnTo>
                  <a:lnTo>
                    <a:pt x="24634" y="108471"/>
                  </a:lnTo>
                  <a:close/>
                  <a:moveTo>
                    <a:pt x="120484" y="15257"/>
                  </a:moveTo>
                  <a:lnTo>
                    <a:pt x="120484" y="21897"/>
                  </a:lnTo>
                  <a:cubicBezTo>
                    <a:pt x="120230" y="21897"/>
                    <a:pt x="119926" y="21795"/>
                    <a:pt x="119673" y="21795"/>
                  </a:cubicBezTo>
                  <a:lnTo>
                    <a:pt x="17031" y="21795"/>
                  </a:lnTo>
                  <a:cubicBezTo>
                    <a:pt x="16727" y="21795"/>
                    <a:pt x="16473" y="21846"/>
                    <a:pt x="16220" y="21897"/>
                  </a:cubicBezTo>
                  <a:lnTo>
                    <a:pt x="16220" y="15257"/>
                  </a:lnTo>
                  <a:lnTo>
                    <a:pt x="120484" y="15257"/>
                  </a:lnTo>
                  <a:close/>
                  <a:moveTo>
                    <a:pt x="15257" y="173199"/>
                  </a:moveTo>
                  <a:lnTo>
                    <a:pt x="15257" y="165646"/>
                  </a:lnTo>
                  <a:lnTo>
                    <a:pt x="233517" y="165646"/>
                  </a:lnTo>
                  <a:cubicBezTo>
                    <a:pt x="233872" y="165747"/>
                    <a:pt x="234277" y="165849"/>
                    <a:pt x="234632" y="165900"/>
                  </a:cubicBezTo>
                  <a:lnTo>
                    <a:pt x="234632" y="173199"/>
                  </a:lnTo>
                  <a:lnTo>
                    <a:pt x="15257" y="173199"/>
                  </a:lnTo>
                  <a:close/>
                </a:path>
              </a:pathLst>
            </a:custGeom>
            <a:solidFill>
              <a:schemeClr val="bg1"/>
            </a:solidFill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118" name="Frihandsfigur: Form 1117">
              <a:extLst>
                <a:ext uri="{FF2B5EF4-FFF2-40B4-BE49-F238E27FC236}">
                  <a16:creationId xmlns:a16="http://schemas.microsoft.com/office/drawing/2014/main" id="{CD7D78F3-A409-FB26-166A-5B361F830E26}"/>
                </a:ext>
              </a:extLst>
            </p:cNvPr>
            <p:cNvSpPr/>
            <p:nvPr/>
          </p:nvSpPr>
          <p:spPr>
            <a:xfrm>
              <a:off x="3321545" y="4421561"/>
              <a:ext cx="536950" cy="536950"/>
            </a:xfrm>
            <a:custGeom>
              <a:avLst/>
              <a:gdLst>
                <a:gd name="connsiteX0" fmla="*/ 191649 w 383297"/>
                <a:gd name="connsiteY0" fmla="*/ 0 h 383297"/>
                <a:gd name="connsiteX1" fmla="*/ 0 w 383297"/>
                <a:gd name="connsiteY1" fmla="*/ 191649 h 383297"/>
                <a:gd name="connsiteX2" fmla="*/ 191649 w 383297"/>
                <a:gd name="connsiteY2" fmla="*/ 383298 h 383297"/>
                <a:gd name="connsiteX3" fmla="*/ 383298 w 383297"/>
                <a:gd name="connsiteY3" fmla="*/ 191649 h 383297"/>
                <a:gd name="connsiteX4" fmla="*/ 191649 w 383297"/>
                <a:gd name="connsiteY4" fmla="*/ 0 h 383297"/>
                <a:gd name="connsiteX5" fmla="*/ 368092 w 383297"/>
                <a:gd name="connsiteY5" fmla="*/ 191649 h 383297"/>
                <a:gd name="connsiteX6" fmla="*/ 321814 w 383297"/>
                <a:gd name="connsiteY6" fmla="*/ 310662 h 383297"/>
                <a:gd name="connsiteX7" fmla="*/ 72635 w 383297"/>
                <a:gd name="connsiteY7" fmla="*/ 61484 h 383297"/>
                <a:gd name="connsiteX8" fmla="*/ 191649 w 383297"/>
                <a:gd name="connsiteY8" fmla="*/ 15206 h 383297"/>
                <a:gd name="connsiteX9" fmla="*/ 368092 w 383297"/>
                <a:gd name="connsiteY9" fmla="*/ 191649 h 383297"/>
                <a:gd name="connsiteX10" fmla="*/ 15206 w 383297"/>
                <a:gd name="connsiteY10" fmla="*/ 191649 h 383297"/>
                <a:gd name="connsiteX11" fmla="*/ 61889 w 383297"/>
                <a:gd name="connsiteY11" fmla="*/ 72229 h 383297"/>
                <a:gd name="connsiteX12" fmla="*/ 311068 w 383297"/>
                <a:gd name="connsiteY12" fmla="*/ 321408 h 383297"/>
                <a:gd name="connsiteX13" fmla="*/ 191649 w 383297"/>
                <a:gd name="connsiteY13" fmla="*/ 368092 h 383297"/>
                <a:gd name="connsiteX14" fmla="*/ 15206 w 383297"/>
                <a:gd name="connsiteY14" fmla="*/ 191649 h 383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83297" h="383297">
                  <a:moveTo>
                    <a:pt x="191649" y="0"/>
                  </a:moveTo>
                  <a:cubicBezTo>
                    <a:pt x="85966" y="0"/>
                    <a:pt x="0" y="85966"/>
                    <a:pt x="0" y="191649"/>
                  </a:cubicBezTo>
                  <a:cubicBezTo>
                    <a:pt x="0" y="297332"/>
                    <a:pt x="85966" y="383298"/>
                    <a:pt x="191649" y="383298"/>
                  </a:cubicBezTo>
                  <a:cubicBezTo>
                    <a:pt x="297332" y="383298"/>
                    <a:pt x="383298" y="297332"/>
                    <a:pt x="383298" y="191649"/>
                  </a:cubicBezTo>
                  <a:cubicBezTo>
                    <a:pt x="383298" y="85966"/>
                    <a:pt x="297332" y="0"/>
                    <a:pt x="191649" y="0"/>
                  </a:cubicBezTo>
                  <a:close/>
                  <a:moveTo>
                    <a:pt x="368092" y="191649"/>
                  </a:moveTo>
                  <a:cubicBezTo>
                    <a:pt x="368092" y="237470"/>
                    <a:pt x="350554" y="279237"/>
                    <a:pt x="321814" y="310662"/>
                  </a:cubicBezTo>
                  <a:lnTo>
                    <a:pt x="72635" y="61484"/>
                  </a:lnTo>
                  <a:cubicBezTo>
                    <a:pt x="104011" y="32744"/>
                    <a:pt x="145828" y="15206"/>
                    <a:pt x="191649" y="15206"/>
                  </a:cubicBezTo>
                  <a:cubicBezTo>
                    <a:pt x="288969" y="15206"/>
                    <a:pt x="368092" y="94380"/>
                    <a:pt x="368092" y="191649"/>
                  </a:cubicBezTo>
                  <a:close/>
                  <a:moveTo>
                    <a:pt x="15206" y="191649"/>
                  </a:moveTo>
                  <a:cubicBezTo>
                    <a:pt x="15206" y="145625"/>
                    <a:pt x="32947" y="103655"/>
                    <a:pt x="61889" y="72229"/>
                  </a:cubicBezTo>
                  <a:lnTo>
                    <a:pt x="311068" y="321408"/>
                  </a:lnTo>
                  <a:cubicBezTo>
                    <a:pt x="279642" y="350351"/>
                    <a:pt x="237673" y="368092"/>
                    <a:pt x="191649" y="368092"/>
                  </a:cubicBezTo>
                  <a:cubicBezTo>
                    <a:pt x="94329" y="368092"/>
                    <a:pt x="15206" y="288918"/>
                    <a:pt x="15206" y="191649"/>
                  </a:cubicBezTo>
                  <a:close/>
                </a:path>
              </a:pathLst>
            </a:custGeom>
            <a:solidFill>
              <a:srgbClr val="D24723"/>
            </a:solidFill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  <p:grpSp>
        <p:nvGrpSpPr>
          <p:cNvPr id="33" name="Grupp 32">
            <a:extLst>
              <a:ext uri="{FF2B5EF4-FFF2-40B4-BE49-F238E27FC236}">
                <a16:creationId xmlns:a16="http://schemas.microsoft.com/office/drawing/2014/main" id="{8AD2BC85-290F-6EBC-FEDB-E27CB9512A3E}"/>
              </a:ext>
            </a:extLst>
          </p:cNvPr>
          <p:cNvGrpSpPr/>
          <p:nvPr/>
        </p:nvGrpSpPr>
        <p:grpSpPr>
          <a:xfrm>
            <a:off x="4297061" y="3733040"/>
            <a:ext cx="536950" cy="536950"/>
            <a:chOff x="7250150" y="4222967"/>
            <a:chExt cx="383297" cy="383297"/>
          </a:xfrm>
          <a:solidFill>
            <a:schemeClr val="bg1"/>
          </a:solidFill>
        </p:grpSpPr>
        <p:grpSp>
          <p:nvGrpSpPr>
            <p:cNvPr id="1119" name="Bild 3">
              <a:extLst>
                <a:ext uri="{FF2B5EF4-FFF2-40B4-BE49-F238E27FC236}">
                  <a16:creationId xmlns:a16="http://schemas.microsoft.com/office/drawing/2014/main" id="{2FC3CB9E-CAE1-3FED-FDBF-F1D1BDB98F35}"/>
                </a:ext>
              </a:extLst>
            </p:cNvPr>
            <p:cNvGrpSpPr/>
            <p:nvPr/>
          </p:nvGrpSpPr>
          <p:grpSpPr>
            <a:xfrm>
              <a:off x="7361815" y="4282778"/>
              <a:ext cx="158347" cy="264436"/>
              <a:chOff x="7222115" y="7996525"/>
              <a:chExt cx="158347" cy="264436"/>
            </a:xfrm>
            <a:grpFill/>
          </p:grpSpPr>
          <p:sp>
            <p:nvSpPr>
              <p:cNvPr id="1120" name="Frihandsfigur: Form 1119">
                <a:extLst>
                  <a:ext uri="{FF2B5EF4-FFF2-40B4-BE49-F238E27FC236}">
                    <a16:creationId xmlns:a16="http://schemas.microsoft.com/office/drawing/2014/main" id="{1634FA92-EBB4-A6C8-9405-4FF034A696FB}"/>
                  </a:ext>
                </a:extLst>
              </p:cNvPr>
              <p:cNvSpPr/>
              <p:nvPr/>
            </p:nvSpPr>
            <p:spPr>
              <a:xfrm>
                <a:off x="7222115" y="7996525"/>
                <a:ext cx="158347" cy="264436"/>
              </a:xfrm>
              <a:custGeom>
                <a:avLst/>
                <a:gdLst>
                  <a:gd name="connsiteX0" fmla="*/ 150744 w 158347"/>
                  <a:gd name="connsiteY0" fmla="*/ 0 h 264436"/>
                  <a:gd name="connsiteX1" fmla="*/ 7603 w 158347"/>
                  <a:gd name="connsiteY1" fmla="*/ 0 h 264436"/>
                  <a:gd name="connsiteX2" fmla="*/ 0 w 158347"/>
                  <a:gd name="connsiteY2" fmla="*/ 7603 h 264436"/>
                  <a:gd name="connsiteX3" fmla="*/ 0 w 158347"/>
                  <a:gd name="connsiteY3" fmla="*/ 256833 h 264436"/>
                  <a:gd name="connsiteX4" fmla="*/ 7603 w 158347"/>
                  <a:gd name="connsiteY4" fmla="*/ 264436 h 264436"/>
                  <a:gd name="connsiteX5" fmla="*/ 150744 w 158347"/>
                  <a:gd name="connsiteY5" fmla="*/ 264436 h 264436"/>
                  <a:gd name="connsiteX6" fmla="*/ 158347 w 158347"/>
                  <a:gd name="connsiteY6" fmla="*/ 256833 h 264436"/>
                  <a:gd name="connsiteX7" fmla="*/ 158347 w 158347"/>
                  <a:gd name="connsiteY7" fmla="*/ 7603 h 264436"/>
                  <a:gd name="connsiteX8" fmla="*/ 150744 w 158347"/>
                  <a:gd name="connsiteY8" fmla="*/ 0 h 264436"/>
                  <a:gd name="connsiteX9" fmla="*/ 143141 w 158347"/>
                  <a:gd name="connsiteY9" fmla="*/ 249230 h 264436"/>
                  <a:gd name="connsiteX10" fmla="*/ 15206 w 158347"/>
                  <a:gd name="connsiteY10" fmla="*/ 249230 h 264436"/>
                  <a:gd name="connsiteX11" fmla="*/ 15206 w 158347"/>
                  <a:gd name="connsiteY11" fmla="*/ 15206 h 264436"/>
                  <a:gd name="connsiteX12" fmla="*/ 143141 w 158347"/>
                  <a:gd name="connsiteY12" fmla="*/ 15206 h 264436"/>
                  <a:gd name="connsiteX13" fmla="*/ 143141 w 158347"/>
                  <a:gd name="connsiteY13" fmla="*/ 249230 h 264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58347" h="264436">
                    <a:moveTo>
                      <a:pt x="150744" y="0"/>
                    </a:moveTo>
                    <a:lnTo>
                      <a:pt x="7603" y="0"/>
                    </a:lnTo>
                    <a:cubicBezTo>
                      <a:pt x="3396" y="0"/>
                      <a:pt x="0" y="3396"/>
                      <a:pt x="0" y="7603"/>
                    </a:cubicBezTo>
                    <a:lnTo>
                      <a:pt x="0" y="256833"/>
                    </a:lnTo>
                    <a:cubicBezTo>
                      <a:pt x="0" y="261040"/>
                      <a:pt x="3396" y="264436"/>
                      <a:pt x="7603" y="264436"/>
                    </a:cubicBezTo>
                    <a:lnTo>
                      <a:pt x="150744" y="264436"/>
                    </a:lnTo>
                    <a:cubicBezTo>
                      <a:pt x="154951" y="264436"/>
                      <a:pt x="158347" y="261040"/>
                      <a:pt x="158347" y="256833"/>
                    </a:cubicBezTo>
                    <a:lnTo>
                      <a:pt x="158347" y="7603"/>
                    </a:lnTo>
                    <a:cubicBezTo>
                      <a:pt x="158347" y="3396"/>
                      <a:pt x="154951" y="0"/>
                      <a:pt x="150744" y="0"/>
                    </a:cubicBezTo>
                    <a:close/>
                    <a:moveTo>
                      <a:pt x="143141" y="249230"/>
                    </a:moveTo>
                    <a:lnTo>
                      <a:pt x="15206" y="249230"/>
                    </a:lnTo>
                    <a:lnTo>
                      <a:pt x="15206" y="15206"/>
                    </a:lnTo>
                    <a:lnTo>
                      <a:pt x="143141" y="15206"/>
                    </a:lnTo>
                    <a:lnTo>
                      <a:pt x="143141" y="249230"/>
                    </a:lnTo>
                    <a:close/>
                  </a:path>
                </a:pathLst>
              </a:custGeom>
              <a:grpFill/>
              <a:ln w="50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1121" name="Frihandsfigur: Form 1120">
                <a:extLst>
                  <a:ext uri="{FF2B5EF4-FFF2-40B4-BE49-F238E27FC236}">
                    <a16:creationId xmlns:a16="http://schemas.microsoft.com/office/drawing/2014/main" id="{E20C2DE9-E7F2-5D67-38E3-A3D8047486F2}"/>
                  </a:ext>
                </a:extLst>
              </p:cNvPr>
              <p:cNvSpPr/>
              <p:nvPr/>
            </p:nvSpPr>
            <p:spPr>
              <a:xfrm>
                <a:off x="7245380" y="8129326"/>
                <a:ext cx="29702" cy="15206"/>
              </a:xfrm>
              <a:custGeom>
                <a:avLst/>
                <a:gdLst>
                  <a:gd name="connsiteX0" fmla="*/ 7603 w 29702"/>
                  <a:gd name="connsiteY0" fmla="*/ 15206 h 15206"/>
                  <a:gd name="connsiteX1" fmla="*/ 22100 w 29702"/>
                  <a:gd name="connsiteY1" fmla="*/ 15206 h 15206"/>
                  <a:gd name="connsiteX2" fmla="*/ 29703 w 29702"/>
                  <a:gd name="connsiteY2" fmla="*/ 7603 h 15206"/>
                  <a:gd name="connsiteX3" fmla="*/ 22100 w 29702"/>
                  <a:gd name="connsiteY3" fmla="*/ 0 h 15206"/>
                  <a:gd name="connsiteX4" fmla="*/ 7603 w 29702"/>
                  <a:gd name="connsiteY4" fmla="*/ 0 h 15206"/>
                  <a:gd name="connsiteX5" fmla="*/ 0 w 29702"/>
                  <a:gd name="connsiteY5" fmla="*/ 7603 h 15206"/>
                  <a:gd name="connsiteX6" fmla="*/ 7603 w 29702"/>
                  <a:gd name="connsiteY6" fmla="*/ 15206 h 152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9702" h="15206">
                    <a:moveTo>
                      <a:pt x="7603" y="15206"/>
                    </a:moveTo>
                    <a:lnTo>
                      <a:pt x="22100" y="15206"/>
                    </a:lnTo>
                    <a:cubicBezTo>
                      <a:pt x="26306" y="15206"/>
                      <a:pt x="29703" y="11810"/>
                      <a:pt x="29703" y="7603"/>
                    </a:cubicBezTo>
                    <a:cubicBezTo>
                      <a:pt x="29703" y="3396"/>
                      <a:pt x="26306" y="0"/>
                      <a:pt x="22100" y="0"/>
                    </a:cubicBezTo>
                    <a:lnTo>
                      <a:pt x="7603" y="0"/>
                    </a:lnTo>
                    <a:cubicBezTo>
                      <a:pt x="3396" y="0"/>
                      <a:pt x="0" y="3396"/>
                      <a:pt x="0" y="7603"/>
                    </a:cubicBezTo>
                    <a:cubicBezTo>
                      <a:pt x="0" y="11810"/>
                      <a:pt x="3396" y="15206"/>
                      <a:pt x="7603" y="15206"/>
                    </a:cubicBezTo>
                    <a:close/>
                  </a:path>
                </a:pathLst>
              </a:custGeom>
              <a:grpFill/>
              <a:ln w="50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  <p:sp>
          <p:nvSpPr>
            <p:cNvPr id="1122" name="Frihandsfigur: Form 1121">
              <a:extLst>
                <a:ext uri="{FF2B5EF4-FFF2-40B4-BE49-F238E27FC236}">
                  <a16:creationId xmlns:a16="http://schemas.microsoft.com/office/drawing/2014/main" id="{490AD075-AC85-534A-CAEB-DA039B0F2476}"/>
                </a:ext>
              </a:extLst>
            </p:cNvPr>
            <p:cNvSpPr/>
            <p:nvPr/>
          </p:nvSpPr>
          <p:spPr>
            <a:xfrm>
              <a:off x="7250150" y="4222967"/>
              <a:ext cx="383297" cy="383297"/>
            </a:xfrm>
            <a:custGeom>
              <a:avLst/>
              <a:gdLst>
                <a:gd name="connsiteX0" fmla="*/ 191649 w 383297"/>
                <a:gd name="connsiteY0" fmla="*/ 0 h 383297"/>
                <a:gd name="connsiteX1" fmla="*/ 0 w 383297"/>
                <a:gd name="connsiteY1" fmla="*/ 191649 h 383297"/>
                <a:gd name="connsiteX2" fmla="*/ 191649 w 383297"/>
                <a:gd name="connsiteY2" fmla="*/ 383298 h 383297"/>
                <a:gd name="connsiteX3" fmla="*/ 383298 w 383297"/>
                <a:gd name="connsiteY3" fmla="*/ 191649 h 383297"/>
                <a:gd name="connsiteX4" fmla="*/ 191649 w 383297"/>
                <a:gd name="connsiteY4" fmla="*/ 0 h 383297"/>
                <a:gd name="connsiteX5" fmla="*/ 368092 w 383297"/>
                <a:gd name="connsiteY5" fmla="*/ 191649 h 383297"/>
                <a:gd name="connsiteX6" fmla="*/ 321814 w 383297"/>
                <a:gd name="connsiteY6" fmla="*/ 310662 h 383297"/>
                <a:gd name="connsiteX7" fmla="*/ 72635 w 383297"/>
                <a:gd name="connsiteY7" fmla="*/ 61484 h 383297"/>
                <a:gd name="connsiteX8" fmla="*/ 191649 w 383297"/>
                <a:gd name="connsiteY8" fmla="*/ 15206 h 383297"/>
                <a:gd name="connsiteX9" fmla="*/ 368092 w 383297"/>
                <a:gd name="connsiteY9" fmla="*/ 191649 h 383297"/>
                <a:gd name="connsiteX10" fmla="*/ 15206 w 383297"/>
                <a:gd name="connsiteY10" fmla="*/ 191649 h 383297"/>
                <a:gd name="connsiteX11" fmla="*/ 61889 w 383297"/>
                <a:gd name="connsiteY11" fmla="*/ 72229 h 383297"/>
                <a:gd name="connsiteX12" fmla="*/ 311068 w 383297"/>
                <a:gd name="connsiteY12" fmla="*/ 321408 h 383297"/>
                <a:gd name="connsiteX13" fmla="*/ 191649 w 383297"/>
                <a:gd name="connsiteY13" fmla="*/ 368092 h 383297"/>
                <a:gd name="connsiteX14" fmla="*/ 15206 w 383297"/>
                <a:gd name="connsiteY14" fmla="*/ 191649 h 383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83297" h="383297">
                  <a:moveTo>
                    <a:pt x="191649" y="0"/>
                  </a:moveTo>
                  <a:cubicBezTo>
                    <a:pt x="85966" y="0"/>
                    <a:pt x="0" y="85966"/>
                    <a:pt x="0" y="191649"/>
                  </a:cubicBezTo>
                  <a:cubicBezTo>
                    <a:pt x="0" y="297332"/>
                    <a:pt x="85966" y="383298"/>
                    <a:pt x="191649" y="383298"/>
                  </a:cubicBezTo>
                  <a:cubicBezTo>
                    <a:pt x="297332" y="383298"/>
                    <a:pt x="383298" y="297332"/>
                    <a:pt x="383298" y="191649"/>
                  </a:cubicBezTo>
                  <a:cubicBezTo>
                    <a:pt x="383298" y="85966"/>
                    <a:pt x="297332" y="0"/>
                    <a:pt x="191649" y="0"/>
                  </a:cubicBezTo>
                  <a:close/>
                  <a:moveTo>
                    <a:pt x="368092" y="191649"/>
                  </a:moveTo>
                  <a:cubicBezTo>
                    <a:pt x="368092" y="237470"/>
                    <a:pt x="350554" y="279237"/>
                    <a:pt x="321814" y="310662"/>
                  </a:cubicBezTo>
                  <a:lnTo>
                    <a:pt x="72635" y="61484"/>
                  </a:lnTo>
                  <a:cubicBezTo>
                    <a:pt x="104011" y="32744"/>
                    <a:pt x="145828" y="15206"/>
                    <a:pt x="191649" y="15206"/>
                  </a:cubicBezTo>
                  <a:cubicBezTo>
                    <a:pt x="288969" y="15206"/>
                    <a:pt x="368092" y="94380"/>
                    <a:pt x="368092" y="191649"/>
                  </a:cubicBezTo>
                  <a:close/>
                  <a:moveTo>
                    <a:pt x="15206" y="191649"/>
                  </a:moveTo>
                  <a:cubicBezTo>
                    <a:pt x="15206" y="145625"/>
                    <a:pt x="32947" y="103655"/>
                    <a:pt x="61889" y="72229"/>
                  </a:cubicBezTo>
                  <a:lnTo>
                    <a:pt x="311068" y="321408"/>
                  </a:lnTo>
                  <a:cubicBezTo>
                    <a:pt x="279642" y="350351"/>
                    <a:pt x="237673" y="368092"/>
                    <a:pt x="191649" y="368092"/>
                  </a:cubicBezTo>
                  <a:cubicBezTo>
                    <a:pt x="94329" y="368092"/>
                    <a:pt x="15206" y="288918"/>
                    <a:pt x="15206" y="191649"/>
                  </a:cubicBezTo>
                  <a:close/>
                </a:path>
              </a:pathLst>
            </a:custGeom>
            <a:grpFill/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  <p:grpSp>
        <p:nvGrpSpPr>
          <p:cNvPr id="1000" name="Grupp 999">
            <a:extLst>
              <a:ext uri="{FF2B5EF4-FFF2-40B4-BE49-F238E27FC236}">
                <a16:creationId xmlns:a16="http://schemas.microsoft.com/office/drawing/2014/main" id="{17F86232-7877-2C73-540E-F288CA5837E0}"/>
              </a:ext>
            </a:extLst>
          </p:cNvPr>
          <p:cNvGrpSpPr/>
          <p:nvPr/>
        </p:nvGrpSpPr>
        <p:grpSpPr>
          <a:xfrm>
            <a:off x="4297061" y="4421561"/>
            <a:ext cx="536950" cy="536950"/>
            <a:chOff x="4297061" y="4421561"/>
            <a:chExt cx="536950" cy="536950"/>
          </a:xfrm>
        </p:grpSpPr>
        <p:grpSp>
          <p:nvGrpSpPr>
            <p:cNvPr id="1123" name="Bild 3">
              <a:extLst>
                <a:ext uri="{FF2B5EF4-FFF2-40B4-BE49-F238E27FC236}">
                  <a16:creationId xmlns:a16="http://schemas.microsoft.com/office/drawing/2014/main" id="{F683F92A-D1EF-9A66-EFA4-2B56B0EEA13A}"/>
                </a:ext>
              </a:extLst>
            </p:cNvPr>
            <p:cNvGrpSpPr/>
            <p:nvPr/>
          </p:nvGrpSpPr>
          <p:grpSpPr>
            <a:xfrm>
              <a:off x="4453488" y="4505349"/>
              <a:ext cx="221824" cy="370441"/>
              <a:chOff x="7810088" y="7996525"/>
              <a:chExt cx="158347" cy="264436"/>
            </a:xfrm>
            <a:solidFill>
              <a:schemeClr val="bg1"/>
            </a:solidFill>
          </p:grpSpPr>
          <p:sp>
            <p:nvSpPr>
              <p:cNvPr id="1124" name="Frihandsfigur: Form 1123">
                <a:extLst>
                  <a:ext uri="{FF2B5EF4-FFF2-40B4-BE49-F238E27FC236}">
                    <a16:creationId xmlns:a16="http://schemas.microsoft.com/office/drawing/2014/main" id="{3894A3E2-BABB-8EC1-1FEF-262C2EE267AD}"/>
                  </a:ext>
                </a:extLst>
              </p:cNvPr>
              <p:cNvSpPr/>
              <p:nvPr/>
            </p:nvSpPr>
            <p:spPr>
              <a:xfrm>
                <a:off x="7810088" y="7996525"/>
                <a:ext cx="158347" cy="264436"/>
              </a:xfrm>
              <a:custGeom>
                <a:avLst/>
                <a:gdLst>
                  <a:gd name="connsiteX0" fmla="*/ 150744 w 158347"/>
                  <a:gd name="connsiteY0" fmla="*/ 0 h 264436"/>
                  <a:gd name="connsiteX1" fmla="*/ 7603 w 158347"/>
                  <a:gd name="connsiteY1" fmla="*/ 0 h 264436"/>
                  <a:gd name="connsiteX2" fmla="*/ 0 w 158347"/>
                  <a:gd name="connsiteY2" fmla="*/ 7603 h 264436"/>
                  <a:gd name="connsiteX3" fmla="*/ 0 w 158347"/>
                  <a:gd name="connsiteY3" fmla="*/ 256833 h 264436"/>
                  <a:gd name="connsiteX4" fmla="*/ 7603 w 158347"/>
                  <a:gd name="connsiteY4" fmla="*/ 264436 h 264436"/>
                  <a:gd name="connsiteX5" fmla="*/ 150744 w 158347"/>
                  <a:gd name="connsiteY5" fmla="*/ 264436 h 264436"/>
                  <a:gd name="connsiteX6" fmla="*/ 158347 w 158347"/>
                  <a:gd name="connsiteY6" fmla="*/ 256833 h 264436"/>
                  <a:gd name="connsiteX7" fmla="*/ 158347 w 158347"/>
                  <a:gd name="connsiteY7" fmla="*/ 7603 h 264436"/>
                  <a:gd name="connsiteX8" fmla="*/ 150744 w 158347"/>
                  <a:gd name="connsiteY8" fmla="*/ 0 h 264436"/>
                  <a:gd name="connsiteX9" fmla="*/ 143141 w 158347"/>
                  <a:gd name="connsiteY9" fmla="*/ 249230 h 264436"/>
                  <a:gd name="connsiteX10" fmla="*/ 15206 w 158347"/>
                  <a:gd name="connsiteY10" fmla="*/ 249230 h 264436"/>
                  <a:gd name="connsiteX11" fmla="*/ 15206 w 158347"/>
                  <a:gd name="connsiteY11" fmla="*/ 15206 h 264436"/>
                  <a:gd name="connsiteX12" fmla="*/ 143141 w 158347"/>
                  <a:gd name="connsiteY12" fmla="*/ 15206 h 264436"/>
                  <a:gd name="connsiteX13" fmla="*/ 143141 w 158347"/>
                  <a:gd name="connsiteY13" fmla="*/ 249230 h 264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58347" h="264436">
                    <a:moveTo>
                      <a:pt x="150744" y="0"/>
                    </a:moveTo>
                    <a:lnTo>
                      <a:pt x="7603" y="0"/>
                    </a:lnTo>
                    <a:cubicBezTo>
                      <a:pt x="3396" y="0"/>
                      <a:pt x="0" y="3396"/>
                      <a:pt x="0" y="7603"/>
                    </a:cubicBezTo>
                    <a:lnTo>
                      <a:pt x="0" y="256833"/>
                    </a:lnTo>
                    <a:cubicBezTo>
                      <a:pt x="0" y="261040"/>
                      <a:pt x="3396" y="264436"/>
                      <a:pt x="7603" y="264436"/>
                    </a:cubicBezTo>
                    <a:lnTo>
                      <a:pt x="150744" y="264436"/>
                    </a:lnTo>
                    <a:cubicBezTo>
                      <a:pt x="154951" y="264436"/>
                      <a:pt x="158347" y="261040"/>
                      <a:pt x="158347" y="256833"/>
                    </a:cubicBezTo>
                    <a:lnTo>
                      <a:pt x="158347" y="7603"/>
                    </a:lnTo>
                    <a:cubicBezTo>
                      <a:pt x="158347" y="3396"/>
                      <a:pt x="154951" y="0"/>
                      <a:pt x="150744" y="0"/>
                    </a:cubicBezTo>
                    <a:close/>
                    <a:moveTo>
                      <a:pt x="143141" y="249230"/>
                    </a:moveTo>
                    <a:lnTo>
                      <a:pt x="15206" y="249230"/>
                    </a:lnTo>
                    <a:lnTo>
                      <a:pt x="15206" y="15206"/>
                    </a:lnTo>
                    <a:lnTo>
                      <a:pt x="143141" y="15206"/>
                    </a:lnTo>
                    <a:lnTo>
                      <a:pt x="143141" y="249230"/>
                    </a:lnTo>
                    <a:close/>
                  </a:path>
                </a:pathLst>
              </a:custGeom>
              <a:grpFill/>
              <a:ln w="50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1125" name="Frihandsfigur: Form 1124">
                <a:extLst>
                  <a:ext uri="{FF2B5EF4-FFF2-40B4-BE49-F238E27FC236}">
                    <a16:creationId xmlns:a16="http://schemas.microsoft.com/office/drawing/2014/main" id="{EEF6F457-C1FD-A784-8FC8-E8D80FADCED7}"/>
                  </a:ext>
                </a:extLst>
              </p:cNvPr>
              <p:cNvSpPr/>
              <p:nvPr/>
            </p:nvSpPr>
            <p:spPr>
              <a:xfrm>
                <a:off x="7833353" y="8129326"/>
                <a:ext cx="29702" cy="15206"/>
              </a:xfrm>
              <a:custGeom>
                <a:avLst/>
                <a:gdLst>
                  <a:gd name="connsiteX0" fmla="*/ 7603 w 29702"/>
                  <a:gd name="connsiteY0" fmla="*/ 15206 h 15206"/>
                  <a:gd name="connsiteX1" fmla="*/ 22100 w 29702"/>
                  <a:gd name="connsiteY1" fmla="*/ 15206 h 15206"/>
                  <a:gd name="connsiteX2" fmla="*/ 29703 w 29702"/>
                  <a:gd name="connsiteY2" fmla="*/ 7603 h 15206"/>
                  <a:gd name="connsiteX3" fmla="*/ 22100 w 29702"/>
                  <a:gd name="connsiteY3" fmla="*/ 0 h 15206"/>
                  <a:gd name="connsiteX4" fmla="*/ 7603 w 29702"/>
                  <a:gd name="connsiteY4" fmla="*/ 0 h 15206"/>
                  <a:gd name="connsiteX5" fmla="*/ 0 w 29702"/>
                  <a:gd name="connsiteY5" fmla="*/ 7603 h 15206"/>
                  <a:gd name="connsiteX6" fmla="*/ 7603 w 29702"/>
                  <a:gd name="connsiteY6" fmla="*/ 15206 h 152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9702" h="15206">
                    <a:moveTo>
                      <a:pt x="7603" y="15206"/>
                    </a:moveTo>
                    <a:lnTo>
                      <a:pt x="22100" y="15206"/>
                    </a:lnTo>
                    <a:cubicBezTo>
                      <a:pt x="26306" y="15206"/>
                      <a:pt x="29703" y="11810"/>
                      <a:pt x="29703" y="7603"/>
                    </a:cubicBezTo>
                    <a:cubicBezTo>
                      <a:pt x="29703" y="3396"/>
                      <a:pt x="26306" y="0"/>
                      <a:pt x="22100" y="0"/>
                    </a:cubicBezTo>
                    <a:lnTo>
                      <a:pt x="7603" y="0"/>
                    </a:lnTo>
                    <a:cubicBezTo>
                      <a:pt x="3396" y="0"/>
                      <a:pt x="0" y="3396"/>
                      <a:pt x="0" y="7603"/>
                    </a:cubicBezTo>
                    <a:cubicBezTo>
                      <a:pt x="0" y="11810"/>
                      <a:pt x="3396" y="15206"/>
                      <a:pt x="7603" y="15206"/>
                    </a:cubicBezTo>
                    <a:close/>
                  </a:path>
                </a:pathLst>
              </a:custGeom>
              <a:grpFill/>
              <a:ln w="50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  <p:sp>
          <p:nvSpPr>
            <p:cNvPr id="1126" name="Frihandsfigur: Form 1125">
              <a:extLst>
                <a:ext uri="{FF2B5EF4-FFF2-40B4-BE49-F238E27FC236}">
                  <a16:creationId xmlns:a16="http://schemas.microsoft.com/office/drawing/2014/main" id="{AD81F45D-0953-441E-9E91-32920AAE19E1}"/>
                </a:ext>
              </a:extLst>
            </p:cNvPr>
            <p:cNvSpPr/>
            <p:nvPr/>
          </p:nvSpPr>
          <p:spPr>
            <a:xfrm>
              <a:off x="4297061" y="4421561"/>
              <a:ext cx="536950" cy="536950"/>
            </a:xfrm>
            <a:custGeom>
              <a:avLst/>
              <a:gdLst>
                <a:gd name="connsiteX0" fmla="*/ 191649 w 383297"/>
                <a:gd name="connsiteY0" fmla="*/ 0 h 383297"/>
                <a:gd name="connsiteX1" fmla="*/ 0 w 383297"/>
                <a:gd name="connsiteY1" fmla="*/ 191649 h 383297"/>
                <a:gd name="connsiteX2" fmla="*/ 191649 w 383297"/>
                <a:gd name="connsiteY2" fmla="*/ 383298 h 383297"/>
                <a:gd name="connsiteX3" fmla="*/ 383298 w 383297"/>
                <a:gd name="connsiteY3" fmla="*/ 191649 h 383297"/>
                <a:gd name="connsiteX4" fmla="*/ 191649 w 383297"/>
                <a:gd name="connsiteY4" fmla="*/ 0 h 383297"/>
                <a:gd name="connsiteX5" fmla="*/ 368092 w 383297"/>
                <a:gd name="connsiteY5" fmla="*/ 191649 h 383297"/>
                <a:gd name="connsiteX6" fmla="*/ 321814 w 383297"/>
                <a:gd name="connsiteY6" fmla="*/ 310662 h 383297"/>
                <a:gd name="connsiteX7" fmla="*/ 72635 w 383297"/>
                <a:gd name="connsiteY7" fmla="*/ 61484 h 383297"/>
                <a:gd name="connsiteX8" fmla="*/ 191649 w 383297"/>
                <a:gd name="connsiteY8" fmla="*/ 15206 h 383297"/>
                <a:gd name="connsiteX9" fmla="*/ 368092 w 383297"/>
                <a:gd name="connsiteY9" fmla="*/ 191649 h 383297"/>
                <a:gd name="connsiteX10" fmla="*/ 15206 w 383297"/>
                <a:gd name="connsiteY10" fmla="*/ 191649 h 383297"/>
                <a:gd name="connsiteX11" fmla="*/ 61889 w 383297"/>
                <a:gd name="connsiteY11" fmla="*/ 72229 h 383297"/>
                <a:gd name="connsiteX12" fmla="*/ 311068 w 383297"/>
                <a:gd name="connsiteY12" fmla="*/ 321408 h 383297"/>
                <a:gd name="connsiteX13" fmla="*/ 191649 w 383297"/>
                <a:gd name="connsiteY13" fmla="*/ 368092 h 383297"/>
                <a:gd name="connsiteX14" fmla="*/ 15206 w 383297"/>
                <a:gd name="connsiteY14" fmla="*/ 191649 h 383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83297" h="383297">
                  <a:moveTo>
                    <a:pt x="191649" y="0"/>
                  </a:moveTo>
                  <a:cubicBezTo>
                    <a:pt x="85966" y="0"/>
                    <a:pt x="0" y="85966"/>
                    <a:pt x="0" y="191649"/>
                  </a:cubicBezTo>
                  <a:cubicBezTo>
                    <a:pt x="0" y="297332"/>
                    <a:pt x="85966" y="383298"/>
                    <a:pt x="191649" y="383298"/>
                  </a:cubicBezTo>
                  <a:cubicBezTo>
                    <a:pt x="297332" y="383298"/>
                    <a:pt x="383298" y="297332"/>
                    <a:pt x="383298" y="191649"/>
                  </a:cubicBezTo>
                  <a:cubicBezTo>
                    <a:pt x="383298" y="85966"/>
                    <a:pt x="297332" y="0"/>
                    <a:pt x="191649" y="0"/>
                  </a:cubicBezTo>
                  <a:close/>
                  <a:moveTo>
                    <a:pt x="368092" y="191649"/>
                  </a:moveTo>
                  <a:cubicBezTo>
                    <a:pt x="368092" y="237470"/>
                    <a:pt x="350554" y="279237"/>
                    <a:pt x="321814" y="310662"/>
                  </a:cubicBezTo>
                  <a:lnTo>
                    <a:pt x="72635" y="61484"/>
                  </a:lnTo>
                  <a:cubicBezTo>
                    <a:pt x="104011" y="32744"/>
                    <a:pt x="145828" y="15206"/>
                    <a:pt x="191649" y="15206"/>
                  </a:cubicBezTo>
                  <a:cubicBezTo>
                    <a:pt x="288969" y="15206"/>
                    <a:pt x="368092" y="94380"/>
                    <a:pt x="368092" y="191649"/>
                  </a:cubicBezTo>
                  <a:close/>
                  <a:moveTo>
                    <a:pt x="15206" y="191649"/>
                  </a:moveTo>
                  <a:cubicBezTo>
                    <a:pt x="15206" y="145625"/>
                    <a:pt x="32947" y="103655"/>
                    <a:pt x="61889" y="72229"/>
                  </a:cubicBezTo>
                  <a:lnTo>
                    <a:pt x="311068" y="321408"/>
                  </a:lnTo>
                  <a:cubicBezTo>
                    <a:pt x="279642" y="350351"/>
                    <a:pt x="237673" y="368092"/>
                    <a:pt x="191649" y="368092"/>
                  </a:cubicBezTo>
                  <a:cubicBezTo>
                    <a:pt x="94329" y="368092"/>
                    <a:pt x="15206" y="288918"/>
                    <a:pt x="15206" y="191649"/>
                  </a:cubicBezTo>
                  <a:close/>
                </a:path>
              </a:pathLst>
            </a:custGeom>
            <a:solidFill>
              <a:srgbClr val="D24723"/>
            </a:solidFill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  <p:grpSp>
        <p:nvGrpSpPr>
          <p:cNvPr id="23" name="Grupp 22">
            <a:extLst>
              <a:ext uri="{FF2B5EF4-FFF2-40B4-BE49-F238E27FC236}">
                <a16:creationId xmlns:a16="http://schemas.microsoft.com/office/drawing/2014/main" id="{3393006D-710A-A5C5-0DF2-3FBB956DF120}"/>
              </a:ext>
            </a:extLst>
          </p:cNvPr>
          <p:cNvGrpSpPr/>
          <p:nvPr/>
        </p:nvGrpSpPr>
        <p:grpSpPr>
          <a:xfrm>
            <a:off x="11128443" y="1914216"/>
            <a:ext cx="536241" cy="536241"/>
            <a:chOff x="8426350" y="4223474"/>
            <a:chExt cx="382791" cy="382791"/>
          </a:xfrm>
          <a:solidFill>
            <a:schemeClr val="bg1"/>
          </a:solidFill>
        </p:grpSpPr>
        <p:grpSp>
          <p:nvGrpSpPr>
            <p:cNvPr id="1127" name="Bild 3">
              <a:extLst>
                <a:ext uri="{FF2B5EF4-FFF2-40B4-BE49-F238E27FC236}">
                  <a16:creationId xmlns:a16="http://schemas.microsoft.com/office/drawing/2014/main" id="{1EA4254A-AFDA-81D1-6BCE-869DDA86CAE2}"/>
                </a:ext>
              </a:extLst>
            </p:cNvPr>
            <p:cNvGrpSpPr/>
            <p:nvPr/>
          </p:nvGrpSpPr>
          <p:grpSpPr>
            <a:xfrm>
              <a:off x="8520274" y="4283234"/>
              <a:ext cx="192662" cy="255261"/>
              <a:chOff x="8380574" y="7996981"/>
              <a:chExt cx="192662" cy="255261"/>
            </a:xfrm>
            <a:grpFill/>
          </p:grpSpPr>
          <p:sp>
            <p:nvSpPr>
              <p:cNvPr id="1128" name="Frihandsfigur: Form 1127">
                <a:extLst>
                  <a:ext uri="{FF2B5EF4-FFF2-40B4-BE49-F238E27FC236}">
                    <a16:creationId xmlns:a16="http://schemas.microsoft.com/office/drawing/2014/main" id="{4BAE9429-21A1-B3A7-F311-88B30BA2242F}"/>
                  </a:ext>
                </a:extLst>
              </p:cNvPr>
              <p:cNvSpPr/>
              <p:nvPr/>
            </p:nvSpPr>
            <p:spPr>
              <a:xfrm>
                <a:off x="8380574" y="7996981"/>
                <a:ext cx="101171" cy="255261"/>
              </a:xfrm>
              <a:custGeom>
                <a:avLst/>
                <a:gdLst>
                  <a:gd name="connsiteX0" fmla="*/ 78515 w 101171"/>
                  <a:gd name="connsiteY0" fmla="*/ 57986 h 255261"/>
                  <a:gd name="connsiteX1" fmla="*/ 71165 w 101171"/>
                  <a:gd name="connsiteY1" fmla="*/ 46632 h 255261"/>
                  <a:gd name="connsiteX2" fmla="*/ 71165 w 101171"/>
                  <a:gd name="connsiteY2" fmla="*/ 7603 h 255261"/>
                  <a:gd name="connsiteX3" fmla="*/ 63562 w 101171"/>
                  <a:gd name="connsiteY3" fmla="*/ 0 h 255261"/>
                  <a:gd name="connsiteX4" fmla="*/ 37661 w 101171"/>
                  <a:gd name="connsiteY4" fmla="*/ 0 h 255261"/>
                  <a:gd name="connsiteX5" fmla="*/ 30058 w 101171"/>
                  <a:gd name="connsiteY5" fmla="*/ 7603 h 255261"/>
                  <a:gd name="connsiteX6" fmla="*/ 30058 w 101171"/>
                  <a:gd name="connsiteY6" fmla="*/ 46632 h 255261"/>
                  <a:gd name="connsiteX7" fmla="*/ 22708 w 101171"/>
                  <a:gd name="connsiteY7" fmla="*/ 57986 h 255261"/>
                  <a:gd name="connsiteX8" fmla="*/ 0 w 101171"/>
                  <a:gd name="connsiteY8" fmla="*/ 92555 h 255261"/>
                  <a:gd name="connsiteX9" fmla="*/ 0 w 101171"/>
                  <a:gd name="connsiteY9" fmla="*/ 227637 h 255261"/>
                  <a:gd name="connsiteX10" fmla="*/ 27625 w 101171"/>
                  <a:gd name="connsiteY10" fmla="*/ 255261 h 255261"/>
                  <a:gd name="connsiteX11" fmla="*/ 73547 w 101171"/>
                  <a:gd name="connsiteY11" fmla="*/ 255261 h 255261"/>
                  <a:gd name="connsiteX12" fmla="*/ 101172 w 101171"/>
                  <a:gd name="connsiteY12" fmla="*/ 227637 h 255261"/>
                  <a:gd name="connsiteX13" fmla="*/ 101172 w 101171"/>
                  <a:gd name="connsiteY13" fmla="*/ 92555 h 255261"/>
                  <a:gd name="connsiteX14" fmla="*/ 78464 w 101171"/>
                  <a:gd name="connsiteY14" fmla="*/ 57986 h 255261"/>
                  <a:gd name="connsiteX15" fmla="*/ 86016 w 101171"/>
                  <a:gd name="connsiteY15" fmla="*/ 227586 h 255261"/>
                  <a:gd name="connsiteX16" fmla="*/ 73598 w 101171"/>
                  <a:gd name="connsiteY16" fmla="*/ 240005 h 255261"/>
                  <a:gd name="connsiteX17" fmla="*/ 27675 w 101171"/>
                  <a:gd name="connsiteY17" fmla="*/ 240005 h 255261"/>
                  <a:gd name="connsiteX18" fmla="*/ 15257 w 101171"/>
                  <a:gd name="connsiteY18" fmla="*/ 227586 h 255261"/>
                  <a:gd name="connsiteX19" fmla="*/ 15257 w 101171"/>
                  <a:gd name="connsiteY19" fmla="*/ 92504 h 255261"/>
                  <a:gd name="connsiteX20" fmla="*/ 28791 w 101171"/>
                  <a:gd name="connsiteY20" fmla="*/ 71874 h 255261"/>
                  <a:gd name="connsiteX21" fmla="*/ 45315 w 101171"/>
                  <a:gd name="connsiteY21" fmla="*/ 46581 h 255261"/>
                  <a:gd name="connsiteX22" fmla="*/ 45315 w 101171"/>
                  <a:gd name="connsiteY22" fmla="*/ 15155 h 255261"/>
                  <a:gd name="connsiteX23" fmla="*/ 56010 w 101171"/>
                  <a:gd name="connsiteY23" fmla="*/ 15155 h 255261"/>
                  <a:gd name="connsiteX24" fmla="*/ 56010 w 101171"/>
                  <a:gd name="connsiteY24" fmla="*/ 46581 h 255261"/>
                  <a:gd name="connsiteX25" fmla="*/ 72534 w 101171"/>
                  <a:gd name="connsiteY25" fmla="*/ 71874 h 255261"/>
                  <a:gd name="connsiteX26" fmla="*/ 86067 w 101171"/>
                  <a:gd name="connsiteY26" fmla="*/ 92504 h 255261"/>
                  <a:gd name="connsiteX27" fmla="*/ 86067 w 101171"/>
                  <a:gd name="connsiteY27" fmla="*/ 227586 h 2552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01171" h="255261">
                    <a:moveTo>
                      <a:pt x="78515" y="57986"/>
                    </a:moveTo>
                    <a:cubicBezTo>
                      <a:pt x="74054" y="56060"/>
                      <a:pt x="71165" y="51599"/>
                      <a:pt x="71165" y="46632"/>
                    </a:cubicBezTo>
                    <a:lnTo>
                      <a:pt x="71165" y="7603"/>
                    </a:lnTo>
                    <a:cubicBezTo>
                      <a:pt x="71165" y="3396"/>
                      <a:pt x="67769" y="0"/>
                      <a:pt x="63562" y="0"/>
                    </a:cubicBezTo>
                    <a:lnTo>
                      <a:pt x="37661" y="0"/>
                    </a:lnTo>
                    <a:cubicBezTo>
                      <a:pt x="33454" y="0"/>
                      <a:pt x="30058" y="3396"/>
                      <a:pt x="30058" y="7603"/>
                    </a:cubicBezTo>
                    <a:lnTo>
                      <a:pt x="30058" y="46632"/>
                    </a:lnTo>
                    <a:cubicBezTo>
                      <a:pt x="30058" y="51599"/>
                      <a:pt x="27168" y="56060"/>
                      <a:pt x="22708" y="57986"/>
                    </a:cubicBezTo>
                    <a:cubicBezTo>
                      <a:pt x="8921" y="63967"/>
                      <a:pt x="0" y="77501"/>
                      <a:pt x="0" y="92555"/>
                    </a:cubicBezTo>
                    <a:lnTo>
                      <a:pt x="0" y="227637"/>
                    </a:lnTo>
                    <a:cubicBezTo>
                      <a:pt x="0" y="242893"/>
                      <a:pt x="12419" y="255261"/>
                      <a:pt x="27625" y="255261"/>
                    </a:cubicBezTo>
                    <a:lnTo>
                      <a:pt x="73547" y="255261"/>
                    </a:lnTo>
                    <a:cubicBezTo>
                      <a:pt x="88804" y="255261"/>
                      <a:pt x="101172" y="242843"/>
                      <a:pt x="101172" y="227637"/>
                    </a:cubicBezTo>
                    <a:lnTo>
                      <a:pt x="101172" y="92555"/>
                    </a:lnTo>
                    <a:cubicBezTo>
                      <a:pt x="101172" y="77551"/>
                      <a:pt x="92251" y="63967"/>
                      <a:pt x="78464" y="57986"/>
                    </a:cubicBezTo>
                    <a:close/>
                    <a:moveTo>
                      <a:pt x="86016" y="227586"/>
                    </a:moveTo>
                    <a:cubicBezTo>
                      <a:pt x="86016" y="234429"/>
                      <a:pt x="80441" y="240005"/>
                      <a:pt x="73598" y="240005"/>
                    </a:cubicBezTo>
                    <a:lnTo>
                      <a:pt x="27675" y="240005"/>
                    </a:lnTo>
                    <a:cubicBezTo>
                      <a:pt x="20832" y="240005"/>
                      <a:pt x="15257" y="234429"/>
                      <a:pt x="15257" y="227586"/>
                    </a:cubicBezTo>
                    <a:lnTo>
                      <a:pt x="15257" y="92504"/>
                    </a:lnTo>
                    <a:cubicBezTo>
                      <a:pt x="15257" y="83533"/>
                      <a:pt x="20579" y="75473"/>
                      <a:pt x="28791" y="71874"/>
                    </a:cubicBezTo>
                    <a:cubicBezTo>
                      <a:pt x="38827" y="67515"/>
                      <a:pt x="45315" y="57581"/>
                      <a:pt x="45315" y="46581"/>
                    </a:cubicBezTo>
                    <a:lnTo>
                      <a:pt x="45315" y="15155"/>
                    </a:lnTo>
                    <a:lnTo>
                      <a:pt x="56010" y="15155"/>
                    </a:lnTo>
                    <a:lnTo>
                      <a:pt x="56010" y="46581"/>
                    </a:lnTo>
                    <a:cubicBezTo>
                      <a:pt x="56010" y="57581"/>
                      <a:pt x="62498" y="67515"/>
                      <a:pt x="72534" y="71874"/>
                    </a:cubicBezTo>
                    <a:cubicBezTo>
                      <a:pt x="80745" y="75422"/>
                      <a:pt x="86067" y="83533"/>
                      <a:pt x="86067" y="92504"/>
                    </a:cubicBezTo>
                    <a:lnTo>
                      <a:pt x="86067" y="227586"/>
                    </a:lnTo>
                    <a:close/>
                  </a:path>
                </a:pathLst>
              </a:custGeom>
              <a:grpFill/>
              <a:ln w="50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1129" name="Frihandsfigur: Form 1128">
                <a:extLst>
                  <a:ext uri="{FF2B5EF4-FFF2-40B4-BE49-F238E27FC236}">
                    <a16:creationId xmlns:a16="http://schemas.microsoft.com/office/drawing/2014/main" id="{59C5A0CF-E466-FB07-9A6B-C6099940D088}"/>
                  </a:ext>
                </a:extLst>
              </p:cNvPr>
              <p:cNvSpPr/>
              <p:nvPr/>
            </p:nvSpPr>
            <p:spPr>
              <a:xfrm>
                <a:off x="8494367" y="8117009"/>
                <a:ext cx="78869" cy="135234"/>
              </a:xfrm>
              <a:custGeom>
                <a:avLst/>
                <a:gdLst>
                  <a:gd name="connsiteX0" fmla="*/ 39434 w 78869"/>
                  <a:gd name="connsiteY0" fmla="*/ 0 h 135234"/>
                  <a:gd name="connsiteX1" fmla="*/ 0 w 78869"/>
                  <a:gd name="connsiteY1" fmla="*/ 21137 h 135234"/>
                  <a:gd name="connsiteX2" fmla="*/ 0 w 78869"/>
                  <a:gd name="connsiteY2" fmla="*/ 114097 h 135234"/>
                  <a:gd name="connsiteX3" fmla="*/ 39434 w 78869"/>
                  <a:gd name="connsiteY3" fmla="*/ 135234 h 135234"/>
                  <a:gd name="connsiteX4" fmla="*/ 78869 w 78869"/>
                  <a:gd name="connsiteY4" fmla="*/ 114097 h 135234"/>
                  <a:gd name="connsiteX5" fmla="*/ 78869 w 78869"/>
                  <a:gd name="connsiteY5" fmla="*/ 21137 h 135234"/>
                  <a:gd name="connsiteX6" fmla="*/ 39434 w 78869"/>
                  <a:gd name="connsiteY6" fmla="*/ 0 h 135234"/>
                  <a:gd name="connsiteX7" fmla="*/ 39434 w 78869"/>
                  <a:gd name="connsiteY7" fmla="*/ 15206 h 135234"/>
                  <a:gd name="connsiteX8" fmla="*/ 63308 w 78869"/>
                  <a:gd name="connsiteY8" fmla="*/ 21137 h 135234"/>
                  <a:gd name="connsiteX9" fmla="*/ 39434 w 78869"/>
                  <a:gd name="connsiteY9" fmla="*/ 27067 h 135234"/>
                  <a:gd name="connsiteX10" fmla="*/ 15561 w 78869"/>
                  <a:gd name="connsiteY10" fmla="*/ 21137 h 135234"/>
                  <a:gd name="connsiteX11" fmla="*/ 39434 w 78869"/>
                  <a:gd name="connsiteY11" fmla="*/ 15206 h 135234"/>
                  <a:gd name="connsiteX12" fmla="*/ 39434 w 78869"/>
                  <a:gd name="connsiteY12" fmla="*/ 119977 h 135234"/>
                  <a:gd name="connsiteX13" fmla="*/ 15206 w 78869"/>
                  <a:gd name="connsiteY13" fmla="*/ 113641 h 135234"/>
                  <a:gd name="connsiteX14" fmla="*/ 15206 w 78869"/>
                  <a:gd name="connsiteY14" fmla="*/ 38117 h 135234"/>
                  <a:gd name="connsiteX15" fmla="*/ 39434 w 78869"/>
                  <a:gd name="connsiteY15" fmla="*/ 42121 h 135234"/>
                  <a:gd name="connsiteX16" fmla="*/ 63663 w 78869"/>
                  <a:gd name="connsiteY16" fmla="*/ 38117 h 135234"/>
                  <a:gd name="connsiteX17" fmla="*/ 63663 w 78869"/>
                  <a:gd name="connsiteY17" fmla="*/ 113641 h 135234"/>
                  <a:gd name="connsiteX18" fmla="*/ 39434 w 78869"/>
                  <a:gd name="connsiteY18" fmla="*/ 119977 h 1352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78869" h="135234">
                    <a:moveTo>
                      <a:pt x="39434" y="0"/>
                    </a:moveTo>
                    <a:cubicBezTo>
                      <a:pt x="20427" y="0"/>
                      <a:pt x="0" y="6590"/>
                      <a:pt x="0" y="21137"/>
                    </a:cubicBezTo>
                    <a:lnTo>
                      <a:pt x="0" y="114097"/>
                    </a:lnTo>
                    <a:cubicBezTo>
                      <a:pt x="0" y="128594"/>
                      <a:pt x="20427" y="135234"/>
                      <a:pt x="39434" y="135234"/>
                    </a:cubicBezTo>
                    <a:cubicBezTo>
                      <a:pt x="58442" y="135234"/>
                      <a:pt x="78869" y="128645"/>
                      <a:pt x="78869" y="114097"/>
                    </a:cubicBezTo>
                    <a:lnTo>
                      <a:pt x="78869" y="21137"/>
                    </a:lnTo>
                    <a:cubicBezTo>
                      <a:pt x="78869" y="6640"/>
                      <a:pt x="58442" y="0"/>
                      <a:pt x="39434" y="0"/>
                    </a:cubicBezTo>
                    <a:close/>
                    <a:moveTo>
                      <a:pt x="39434" y="15206"/>
                    </a:moveTo>
                    <a:cubicBezTo>
                      <a:pt x="53019" y="15206"/>
                      <a:pt x="61179" y="19008"/>
                      <a:pt x="63308" y="21137"/>
                    </a:cubicBezTo>
                    <a:cubicBezTo>
                      <a:pt x="61179" y="23265"/>
                      <a:pt x="53019" y="27067"/>
                      <a:pt x="39434" y="27067"/>
                    </a:cubicBezTo>
                    <a:cubicBezTo>
                      <a:pt x="25850" y="27067"/>
                      <a:pt x="17690" y="23265"/>
                      <a:pt x="15561" y="21137"/>
                    </a:cubicBezTo>
                    <a:cubicBezTo>
                      <a:pt x="17690" y="19008"/>
                      <a:pt x="25850" y="15206"/>
                      <a:pt x="39434" y="15206"/>
                    </a:cubicBezTo>
                    <a:close/>
                    <a:moveTo>
                      <a:pt x="39434" y="119977"/>
                    </a:moveTo>
                    <a:cubicBezTo>
                      <a:pt x="24938" y="119977"/>
                      <a:pt x="16625" y="115669"/>
                      <a:pt x="15206" y="113641"/>
                    </a:cubicBezTo>
                    <a:lnTo>
                      <a:pt x="15206" y="38117"/>
                    </a:lnTo>
                    <a:cubicBezTo>
                      <a:pt x="22302" y="40854"/>
                      <a:pt x="31021" y="42121"/>
                      <a:pt x="39434" y="42121"/>
                    </a:cubicBezTo>
                    <a:cubicBezTo>
                      <a:pt x="47849" y="42121"/>
                      <a:pt x="56567" y="40804"/>
                      <a:pt x="63663" y="38117"/>
                    </a:cubicBezTo>
                    <a:lnTo>
                      <a:pt x="63663" y="113641"/>
                    </a:lnTo>
                    <a:cubicBezTo>
                      <a:pt x="62294" y="115618"/>
                      <a:pt x="53931" y="119977"/>
                      <a:pt x="39434" y="119977"/>
                    </a:cubicBezTo>
                    <a:close/>
                  </a:path>
                </a:pathLst>
              </a:custGeom>
              <a:grpFill/>
              <a:ln w="50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  <p:sp>
          <p:nvSpPr>
            <p:cNvPr id="1130" name="Frihandsfigur: Form 1129">
              <a:extLst>
                <a:ext uri="{FF2B5EF4-FFF2-40B4-BE49-F238E27FC236}">
                  <a16:creationId xmlns:a16="http://schemas.microsoft.com/office/drawing/2014/main" id="{82F2F6A1-BAD5-328F-D4F9-9DE40D985706}"/>
                </a:ext>
              </a:extLst>
            </p:cNvPr>
            <p:cNvSpPr/>
            <p:nvPr/>
          </p:nvSpPr>
          <p:spPr>
            <a:xfrm>
              <a:off x="8426350" y="4223474"/>
              <a:ext cx="382791" cy="382791"/>
            </a:xfrm>
            <a:custGeom>
              <a:avLst/>
              <a:gdLst>
                <a:gd name="connsiteX0" fmla="*/ 191396 w 382791"/>
                <a:gd name="connsiteY0" fmla="*/ 0 h 382791"/>
                <a:gd name="connsiteX1" fmla="*/ 0 w 382791"/>
                <a:gd name="connsiteY1" fmla="*/ 191396 h 382791"/>
                <a:gd name="connsiteX2" fmla="*/ 191396 w 382791"/>
                <a:gd name="connsiteY2" fmla="*/ 382791 h 382791"/>
                <a:gd name="connsiteX3" fmla="*/ 382791 w 382791"/>
                <a:gd name="connsiteY3" fmla="*/ 191396 h 382791"/>
                <a:gd name="connsiteX4" fmla="*/ 191396 w 382791"/>
                <a:gd name="connsiteY4" fmla="*/ 0 h 382791"/>
                <a:gd name="connsiteX5" fmla="*/ 367585 w 382791"/>
                <a:gd name="connsiteY5" fmla="*/ 191396 h 382791"/>
                <a:gd name="connsiteX6" fmla="*/ 321358 w 382791"/>
                <a:gd name="connsiteY6" fmla="*/ 310206 h 382791"/>
                <a:gd name="connsiteX7" fmla="*/ 72585 w 382791"/>
                <a:gd name="connsiteY7" fmla="*/ 61433 h 382791"/>
                <a:gd name="connsiteX8" fmla="*/ 191396 w 382791"/>
                <a:gd name="connsiteY8" fmla="*/ 15206 h 382791"/>
                <a:gd name="connsiteX9" fmla="*/ 367585 w 382791"/>
                <a:gd name="connsiteY9" fmla="*/ 191396 h 382791"/>
                <a:gd name="connsiteX10" fmla="*/ 15206 w 382791"/>
                <a:gd name="connsiteY10" fmla="*/ 191396 h 382791"/>
                <a:gd name="connsiteX11" fmla="*/ 61839 w 382791"/>
                <a:gd name="connsiteY11" fmla="*/ 72179 h 382791"/>
                <a:gd name="connsiteX12" fmla="*/ 310663 w 382791"/>
                <a:gd name="connsiteY12" fmla="*/ 321003 h 382791"/>
                <a:gd name="connsiteX13" fmla="*/ 191446 w 382791"/>
                <a:gd name="connsiteY13" fmla="*/ 367636 h 382791"/>
                <a:gd name="connsiteX14" fmla="*/ 15257 w 382791"/>
                <a:gd name="connsiteY14" fmla="*/ 191446 h 382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82791" h="382791">
                  <a:moveTo>
                    <a:pt x="191396" y="0"/>
                  </a:moveTo>
                  <a:cubicBezTo>
                    <a:pt x="85865" y="0"/>
                    <a:pt x="0" y="85864"/>
                    <a:pt x="0" y="191396"/>
                  </a:cubicBezTo>
                  <a:cubicBezTo>
                    <a:pt x="0" y="296926"/>
                    <a:pt x="85865" y="382791"/>
                    <a:pt x="191396" y="382791"/>
                  </a:cubicBezTo>
                  <a:cubicBezTo>
                    <a:pt x="296927" y="382791"/>
                    <a:pt x="382791" y="296926"/>
                    <a:pt x="382791" y="191396"/>
                  </a:cubicBezTo>
                  <a:cubicBezTo>
                    <a:pt x="382791" y="85864"/>
                    <a:pt x="296927" y="0"/>
                    <a:pt x="191396" y="0"/>
                  </a:cubicBezTo>
                  <a:close/>
                  <a:moveTo>
                    <a:pt x="367585" y="191396"/>
                  </a:moveTo>
                  <a:cubicBezTo>
                    <a:pt x="367585" y="237116"/>
                    <a:pt x="350047" y="278831"/>
                    <a:pt x="321358" y="310206"/>
                  </a:cubicBezTo>
                  <a:lnTo>
                    <a:pt x="72585" y="61433"/>
                  </a:lnTo>
                  <a:cubicBezTo>
                    <a:pt x="103960" y="32744"/>
                    <a:pt x="145675" y="15206"/>
                    <a:pt x="191396" y="15206"/>
                  </a:cubicBezTo>
                  <a:cubicBezTo>
                    <a:pt x="288563" y="15206"/>
                    <a:pt x="367585" y="94228"/>
                    <a:pt x="367585" y="191396"/>
                  </a:cubicBezTo>
                  <a:close/>
                  <a:moveTo>
                    <a:pt x="15206" y="191396"/>
                  </a:moveTo>
                  <a:cubicBezTo>
                    <a:pt x="15206" y="145422"/>
                    <a:pt x="32896" y="103554"/>
                    <a:pt x="61839" y="72179"/>
                  </a:cubicBezTo>
                  <a:lnTo>
                    <a:pt x="310663" y="321003"/>
                  </a:lnTo>
                  <a:cubicBezTo>
                    <a:pt x="279288" y="349946"/>
                    <a:pt x="237369" y="367636"/>
                    <a:pt x="191446" y="367636"/>
                  </a:cubicBezTo>
                  <a:cubicBezTo>
                    <a:pt x="94279" y="367636"/>
                    <a:pt x="15257" y="288614"/>
                    <a:pt x="15257" y="191446"/>
                  </a:cubicBezTo>
                  <a:close/>
                </a:path>
              </a:pathLst>
            </a:custGeom>
            <a:grpFill/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  <p:grpSp>
        <p:nvGrpSpPr>
          <p:cNvPr id="9" name="Grupp 8">
            <a:extLst>
              <a:ext uri="{FF2B5EF4-FFF2-40B4-BE49-F238E27FC236}">
                <a16:creationId xmlns:a16="http://schemas.microsoft.com/office/drawing/2014/main" id="{B2FD9920-31FB-ECCE-4791-833F3DD279AB}"/>
              </a:ext>
            </a:extLst>
          </p:cNvPr>
          <p:cNvGrpSpPr/>
          <p:nvPr/>
        </p:nvGrpSpPr>
        <p:grpSpPr>
          <a:xfrm>
            <a:off x="11128443" y="2615480"/>
            <a:ext cx="536241" cy="536241"/>
            <a:chOff x="11128443" y="2615480"/>
            <a:chExt cx="536241" cy="536241"/>
          </a:xfrm>
        </p:grpSpPr>
        <p:grpSp>
          <p:nvGrpSpPr>
            <p:cNvPr id="1131" name="Bild 3">
              <a:extLst>
                <a:ext uri="{FF2B5EF4-FFF2-40B4-BE49-F238E27FC236}">
                  <a16:creationId xmlns:a16="http://schemas.microsoft.com/office/drawing/2014/main" id="{5AEB4E38-7B6C-A2BE-6858-AC3B5A7226C1}"/>
                </a:ext>
              </a:extLst>
            </p:cNvPr>
            <p:cNvGrpSpPr/>
            <p:nvPr/>
          </p:nvGrpSpPr>
          <p:grpSpPr>
            <a:xfrm>
              <a:off x="11260018" y="2699196"/>
              <a:ext cx="269895" cy="357588"/>
              <a:chOff x="8968547" y="7996981"/>
              <a:chExt cx="192662" cy="255261"/>
            </a:xfrm>
            <a:solidFill>
              <a:schemeClr val="bg1"/>
            </a:solidFill>
          </p:grpSpPr>
          <p:sp>
            <p:nvSpPr>
              <p:cNvPr id="1132" name="Frihandsfigur: Form 1131">
                <a:extLst>
                  <a:ext uri="{FF2B5EF4-FFF2-40B4-BE49-F238E27FC236}">
                    <a16:creationId xmlns:a16="http://schemas.microsoft.com/office/drawing/2014/main" id="{DA7EF779-85DE-BAF0-2096-7FFFDE91C421}"/>
                  </a:ext>
                </a:extLst>
              </p:cNvPr>
              <p:cNvSpPr/>
              <p:nvPr/>
            </p:nvSpPr>
            <p:spPr>
              <a:xfrm>
                <a:off x="8968547" y="7996981"/>
                <a:ext cx="101171" cy="255261"/>
              </a:xfrm>
              <a:custGeom>
                <a:avLst/>
                <a:gdLst>
                  <a:gd name="connsiteX0" fmla="*/ 78515 w 101171"/>
                  <a:gd name="connsiteY0" fmla="*/ 57986 h 255261"/>
                  <a:gd name="connsiteX1" fmla="*/ 71165 w 101171"/>
                  <a:gd name="connsiteY1" fmla="*/ 46632 h 255261"/>
                  <a:gd name="connsiteX2" fmla="*/ 71165 w 101171"/>
                  <a:gd name="connsiteY2" fmla="*/ 7603 h 255261"/>
                  <a:gd name="connsiteX3" fmla="*/ 63562 w 101171"/>
                  <a:gd name="connsiteY3" fmla="*/ 0 h 255261"/>
                  <a:gd name="connsiteX4" fmla="*/ 37661 w 101171"/>
                  <a:gd name="connsiteY4" fmla="*/ 0 h 255261"/>
                  <a:gd name="connsiteX5" fmla="*/ 30058 w 101171"/>
                  <a:gd name="connsiteY5" fmla="*/ 7603 h 255261"/>
                  <a:gd name="connsiteX6" fmla="*/ 30058 w 101171"/>
                  <a:gd name="connsiteY6" fmla="*/ 46632 h 255261"/>
                  <a:gd name="connsiteX7" fmla="*/ 22708 w 101171"/>
                  <a:gd name="connsiteY7" fmla="*/ 57986 h 255261"/>
                  <a:gd name="connsiteX8" fmla="*/ 0 w 101171"/>
                  <a:gd name="connsiteY8" fmla="*/ 92555 h 255261"/>
                  <a:gd name="connsiteX9" fmla="*/ 0 w 101171"/>
                  <a:gd name="connsiteY9" fmla="*/ 227637 h 255261"/>
                  <a:gd name="connsiteX10" fmla="*/ 27625 w 101171"/>
                  <a:gd name="connsiteY10" fmla="*/ 255261 h 255261"/>
                  <a:gd name="connsiteX11" fmla="*/ 73547 w 101171"/>
                  <a:gd name="connsiteY11" fmla="*/ 255261 h 255261"/>
                  <a:gd name="connsiteX12" fmla="*/ 101172 w 101171"/>
                  <a:gd name="connsiteY12" fmla="*/ 227637 h 255261"/>
                  <a:gd name="connsiteX13" fmla="*/ 101172 w 101171"/>
                  <a:gd name="connsiteY13" fmla="*/ 92555 h 255261"/>
                  <a:gd name="connsiteX14" fmla="*/ 78464 w 101171"/>
                  <a:gd name="connsiteY14" fmla="*/ 57986 h 255261"/>
                  <a:gd name="connsiteX15" fmla="*/ 86016 w 101171"/>
                  <a:gd name="connsiteY15" fmla="*/ 227586 h 255261"/>
                  <a:gd name="connsiteX16" fmla="*/ 73598 w 101171"/>
                  <a:gd name="connsiteY16" fmla="*/ 240005 h 255261"/>
                  <a:gd name="connsiteX17" fmla="*/ 27675 w 101171"/>
                  <a:gd name="connsiteY17" fmla="*/ 240005 h 255261"/>
                  <a:gd name="connsiteX18" fmla="*/ 15257 w 101171"/>
                  <a:gd name="connsiteY18" fmla="*/ 227586 h 255261"/>
                  <a:gd name="connsiteX19" fmla="*/ 15257 w 101171"/>
                  <a:gd name="connsiteY19" fmla="*/ 92504 h 255261"/>
                  <a:gd name="connsiteX20" fmla="*/ 28791 w 101171"/>
                  <a:gd name="connsiteY20" fmla="*/ 71874 h 255261"/>
                  <a:gd name="connsiteX21" fmla="*/ 45315 w 101171"/>
                  <a:gd name="connsiteY21" fmla="*/ 46581 h 255261"/>
                  <a:gd name="connsiteX22" fmla="*/ 45315 w 101171"/>
                  <a:gd name="connsiteY22" fmla="*/ 15155 h 255261"/>
                  <a:gd name="connsiteX23" fmla="*/ 56010 w 101171"/>
                  <a:gd name="connsiteY23" fmla="*/ 15155 h 255261"/>
                  <a:gd name="connsiteX24" fmla="*/ 56010 w 101171"/>
                  <a:gd name="connsiteY24" fmla="*/ 46581 h 255261"/>
                  <a:gd name="connsiteX25" fmla="*/ 72534 w 101171"/>
                  <a:gd name="connsiteY25" fmla="*/ 71874 h 255261"/>
                  <a:gd name="connsiteX26" fmla="*/ 86067 w 101171"/>
                  <a:gd name="connsiteY26" fmla="*/ 92504 h 255261"/>
                  <a:gd name="connsiteX27" fmla="*/ 86067 w 101171"/>
                  <a:gd name="connsiteY27" fmla="*/ 227586 h 2552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01171" h="255261">
                    <a:moveTo>
                      <a:pt x="78515" y="57986"/>
                    </a:moveTo>
                    <a:cubicBezTo>
                      <a:pt x="74054" y="56060"/>
                      <a:pt x="71165" y="51599"/>
                      <a:pt x="71165" y="46632"/>
                    </a:cubicBezTo>
                    <a:lnTo>
                      <a:pt x="71165" y="7603"/>
                    </a:lnTo>
                    <a:cubicBezTo>
                      <a:pt x="71165" y="3396"/>
                      <a:pt x="67769" y="0"/>
                      <a:pt x="63562" y="0"/>
                    </a:cubicBezTo>
                    <a:lnTo>
                      <a:pt x="37661" y="0"/>
                    </a:lnTo>
                    <a:cubicBezTo>
                      <a:pt x="33454" y="0"/>
                      <a:pt x="30058" y="3396"/>
                      <a:pt x="30058" y="7603"/>
                    </a:cubicBezTo>
                    <a:lnTo>
                      <a:pt x="30058" y="46632"/>
                    </a:lnTo>
                    <a:cubicBezTo>
                      <a:pt x="30058" y="51599"/>
                      <a:pt x="27168" y="56060"/>
                      <a:pt x="22708" y="57986"/>
                    </a:cubicBezTo>
                    <a:cubicBezTo>
                      <a:pt x="8921" y="63967"/>
                      <a:pt x="0" y="77501"/>
                      <a:pt x="0" y="92555"/>
                    </a:cubicBezTo>
                    <a:lnTo>
                      <a:pt x="0" y="227637"/>
                    </a:lnTo>
                    <a:cubicBezTo>
                      <a:pt x="0" y="242893"/>
                      <a:pt x="12419" y="255261"/>
                      <a:pt x="27625" y="255261"/>
                    </a:cubicBezTo>
                    <a:lnTo>
                      <a:pt x="73547" y="255261"/>
                    </a:lnTo>
                    <a:cubicBezTo>
                      <a:pt x="88804" y="255261"/>
                      <a:pt x="101172" y="242843"/>
                      <a:pt x="101172" y="227637"/>
                    </a:cubicBezTo>
                    <a:lnTo>
                      <a:pt x="101172" y="92555"/>
                    </a:lnTo>
                    <a:cubicBezTo>
                      <a:pt x="101172" y="77551"/>
                      <a:pt x="92251" y="63967"/>
                      <a:pt x="78464" y="57986"/>
                    </a:cubicBezTo>
                    <a:close/>
                    <a:moveTo>
                      <a:pt x="86016" y="227586"/>
                    </a:moveTo>
                    <a:cubicBezTo>
                      <a:pt x="86016" y="234429"/>
                      <a:pt x="80441" y="240005"/>
                      <a:pt x="73598" y="240005"/>
                    </a:cubicBezTo>
                    <a:lnTo>
                      <a:pt x="27675" y="240005"/>
                    </a:lnTo>
                    <a:cubicBezTo>
                      <a:pt x="20832" y="240005"/>
                      <a:pt x="15257" y="234429"/>
                      <a:pt x="15257" y="227586"/>
                    </a:cubicBezTo>
                    <a:lnTo>
                      <a:pt x="15257" y="92504"/>
                    </a:lnTo>
                    <a:cubicBezTo>
                      <a:pt x="15257" y="83533"/>
                      <a:pt x="20579" y="75473"/>
                      <a:pt x="28791" y="71874"/>
                    </a:cubicBezTo>
                    <a:cubicBezTo>
                      <a:pt x="38827" y="67515"/>
                      <a:pt x="45315" y="57581"/>
                      <a:pt x="45315" y="46581"/>
                    </a:cubicBezTo>
                    <a:lnTo>
                      <a:pt x="45315" y="15155"/>
                    </a:lnTo>
                    <a:lnTo>
                      <a:pt x="56010" y="15155"/>
                    </a:lnTo>
                    <a:lnTo>
                      <a:pt x="56010" y="46581"/>
                    </a:lnTo>
                    <a:cubicBezTo>
                      <a:pt x="56010" y="57581"/>
                      <a:pt x="62498" y="67515"/>
                      <a:pt x="72534" y="71874"/>
                    </a:cubicBezTo>
                    <a:cubicBezTo>
                      <a:pt x="80745" y="75422"/>
                      <a:pt x="86067" y="83533"/>
                      <a:pt x="86067" y="92504"/>
                    </a:cubicBezTo>
                    <a:lnTo>
                      <a:pt x="86067" y="227586"/>
                    </a:lnTo>
                    <a:close/>
                  </a:path>
                </a:pathLst>
              </a:custGeom>
              <a:grpFill/>
              <a:ln w="50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1133" name="Frihandsfigur: Form 1132">
                <a:extLst>
                  <a:ext uri="{FF2B5EF4-FFF2-40B4-BE49-F238E27FC236}">
                    <a16:creationId xmlns:a16="http://schemas.microsoft.com/office/drawing/2014/main" id="{6FEAB925-29EE-ADB0-EB38-3542B109DD1B}"/>
                  </a:ext>
                </a:extLst>
              </p:cNvPr>
              <p:cNvSpPr/>
              <p:nvPr/>
            </p:nvSpPr>
            <p:spPr>
              <a:xfrm>
                <a:off x="9082341" y="8117009"/>
                <a:ext cx="78869" cy="135234"/>
              </a:xfrm>
              <a:custGeom>
                <a:avLst/>
                <a:gdLst>
                  <a:gd name="connsiteX0" fmla="*/ 39434 w 78869"/>
                  <a:gd name="connsiteY0" fmla="*/ 0 h 135234"/>
                  <a:gd name="connsiteX1" fmla="*/ 0 w 78869"/>
                  <a:gd name="connsiteY1" fmla="*/ 21137 h 135234"/>
                  <a:gd name="connsiteX2" fmla="*/ 0 w 78869"/>
                  <a:gd name="connsiteY2" fmla="*/ 114097 h 135234"/>
                  <a:gd name="connsiteX3" fmla="*/ 39434 w 78869"/>
                  <a:gd name="connsiteY3" fmla="*/ 135234 h 135234"/>
                  <a:gd name="connsiteX4" fmla="*/ 78869 w 78869"/>
                  <a:gd name="connsiteY4" fmla="*/ 114097 h 135234"/>
                  <a:gd name="connsiteX5" fmla="*/ 78869 w 78869"/>
                  <a:gd name="connsiteY5" fmla="*/ 21137 h 135234"/>
                  <a:gd name="connsiteX6" fmla="*/ 39434 w 78869"/>
                  <a:gd name="connsiteY6" fmla="*/ 0 h 135234"/>
                  <a:gd name="connsiteX7" fmla="*/ 39434 w 78869"/>
                  <a:gd name="connsiteY7" fmla="*/ 15206 h 135234"/>
                  <a:gd name="connsiteX8" fmla="*/ 63308 w 78869"/>
                  <a:gd name="connsiteY8" fmla="*/ 21137 h 135234"/>
                  <a:gd name="connsiteX9" fmla="*/ 39434 w 78869"/>
                  <a:gd name="connsiteY9" fmla="*/ 27067 h 135234"/>
                  <a:gd name="connsiteX10" fmla="*/ 15561 w 78869"/>
                  <a:gd name="connsiteY10" fmla="*/ 21137 h 135234"/>
                  <a:gd name="connsiteX11" fmla="*/ 39434 w 78869"/>
                  <a:gd name="connsiteY11" fmla="*/ 15206 h 135234"/>
                  <a:gd name="connsiteX12" fmla="*/ 39434 w 78869"/>
                  <a:gd name="connsiteY12" fmla="*/ 119977 h 135234"/>
                  <a:gd name="connsiteX13" fmla="*/ 15206 w 78869"/>
                  <a:gd name="connsiteY13" fmla="*/ 113641 h 135234"/>
                  <a:gd name="connsiteX14" fmla="*/ 15206 w 78869"/>
                  <a:gd name="connsiteY14" fmla="*/ 38117 h 135234"/>
                  <a:gd name="connsiteX15" fmla="*/ 39434 w 78869"/>
                  <a:gd name="connsiteY15" fmla="*/ 42121 h 135234"/>
                  <a:gd name="connsiteX16" fmla="*/ 63663 w 78869"/>
                  <a:gd name="connsiteY16" fmla="*/ 38117 h 135234"/>
                  <a:gd name="connsiteX17" fmla="*/ 63663 w 78869"/>
                  <a:gd name="connsiteY17" fmla="*/ 113641 h 135234"/>
                  <a:gd name="connsiteX18" fmla="*/ 39434 w 78869"/>
                  <a:gd name="connsiteY18" fmla="*/ 119977 h 1352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78869" h="135234">
                    <a:moveTo>
                      <a:pt x="39434" y="0"/>
                    </a:moveTo>
                    <a:cubicBezTo>
                      <a:pt x="20427" y="0"/>
                      <a:pt x="0" y="6590"/>
                      <a:pt x="0" y="21137"/>
                    </a:cubicBezTo>
                    <a:lnTo>
                      <a:pt x="0" y="114097"/>
                    </a:lnTo>
                    <a:cubicBezTo>
                      <a:pt x="0" y="128594"/>
                      <a:pt x="20427" y="135234"/>
                      <a:pt x="39434" y="135234"/>
                    </a:cubicBezTo>
                    <a:cubicBezTo>
                      <a:pt x="58442" y="135234"/>
                      <a:pt x="78869" y="128645"/>
                      <a:pt x="78869" y="114097"/>
                    </a:cubicBezTo>
                    <a:lnTo>
                      <a:pt x="78869" y="21137"/>
                    </a:lnTo>
                    <a:cubicBezTo>
                      <a:pt x="78869" y="6640"/>
                      <a:pt x="58442" y="0"/>
                      <a:pt x="39434" y="0"/>
                    </a:cubicBezTo>
                    <a:close/>
                    <a:moveTo>
                      <a:pt x="39434" y="15206"/>
                    </a:moveTo>
                    <a:cubicBezTo>
                      <a:pt x="53019" y="15206"/>
                      <a:pt x="61179" y="19008"/>
                      <a:pt x="63308" y="21137"/>
                    </a:cubicBezTo>
                    <a:cubicBezTo>
                      <a:pt x="61179" y="23265"/>
                      <a:pt x="53019" y="27067"/>
                      <a:pt x="39434" y="27067"/>
                    </a:cubicBezTo>
                    <a:cubicBezTo>
                      <a:pt x="25850" y="27067"/>
                      <a:pt x="17690" y="23265"/>
                      <a:pt x="15561" y="21137"/>
                    </a:cubicBezTo>
                    <a:cubicBezTo>
                      <a:pt x="17690" y="19008"/>
                      <a:pt x="25850" y="15206"/>
                      <a:pt x="39434" y="15206"/>
                    </a:cubicBezTo>
                    <a:close/>
                    <a:moveTo>
                      <a:pt x="39434" y="119977"/>
                    </a:moveTo>
                    <a:cubicBezTo>
                      <a:pt x="24938" y="119977"/>
                      <a:pt x="16625" y="115669"/>
                      <a:pt x="15206" y="113641"/>
                    </a:cubicBezTo>
                    <a:lnTo>
                      <a:pt x="15206" y="38117"/>
                    </a:lnTo>
                    <a:cubicBezTo>
                      <a:pt x="22302" y="40854"/>
                      <a:pt x="31021" y="42121"/>
                      <a:pt x="39434" y="42121"/>
                    </a:cubicBezTo>
                    <a:cubicBezTo>
                      <a:pt x="47849" y="42121"/>
                      <a:pt x="56567" y="40804"/>
                      <a:pt x="63663" y="38117"/>
                    </a:cubicBezTo>
                    <a:lnTo>
                      <a:pt x="63663" y="113641"/>
                    </a:lnTo>
                    <a:cubicBezTo>
                      <a:pt x="62294" y="115618"/>
                      <a:pt x="53931" y="119977"/>
                      <a:pt x="39434" y="119977"/>
                    </a:cubicBezTo>
                    <a:close/>
                  </a:path>
                </a:pathLst>
              </a:custGeom>
              <a:grpFill/>
              <a:ln w="50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  <p:sp>
          <p:nvSpPr>
            <p:cNvPr id="1134" name="Frihandsfigur: Form 1133">
              <a:extLst>
                <a:ext uri="{FF2B5EF4-FFF2-40B4-BE49-F238E27FC236}">
                  <a16:creationId xmlns:a16="http://schemas.microsoft.com/office/drawing/2014/main" id="{52D43E13-9018-295F-1BDC-DE39226EFF54}"/>
                </a:ext>
              </a:extLst>
            </p:cNvPr>
            <p:cNvSpPr/>
            <p:nvPr/>
          </p:nvSpPr>
          <p:spPr>
            <a:xfrm>
              <a:off x="11128443" y="2615480"/>
              <a:ext cx="536241" cy="536241"/>
            </a:xfrm>
            <a:custGeom>
              <a:avLst/>
              <a:gdLst>
                <a:gd name="connsiteX0" fmla="*/ 191396 w 382791"/>
                <a:gd name="connsiteY0" fmla="*/ 0 h 382791"/>
                <a:gd name="connsiteX1" fmla="*/ 0 w 382791"/>
                <a:gd name="connsiteY1" fmla="*/ 191396 h 382791"/>
                <a:gd name="connsiteX2" fmla="*/ 191396 w 382791"/>
                <a:gd name="connsiteY2" fmla="*/ 382791 h 382791"/>
                <a:gd name="connsiteX3" fmla="*/ 382791 w 382791"/>
                <a:gd name="connsiteY3" fmla="*/ 191396 h 382791"/>
                <a:gd name="connsiteX4" fmla="*/ 191396 w 382791"/>
                <a:gd name="connsiteY4" fmla="*/ 0 h 382791"/>
                <a:gd name="connsiteX5" fmla="*/ 367585 w 382791"/>
                <a:gd name="connsiteY5" fmla="*/ 191396 h 382791"/>
                <a:gd name="connsiteX6" fmla="*/ 321358 w 382791"/>
                <a:gd name="connsiteY6" fmla="*/ 310206 h 382791"/>
                <a:gd name="connsiteX7" fmla="*/ 72585 w 382791"/>
                <a:gd name="connsiteY7" fmla="*/ 61433 h 382791"/>
                <a:gd name="connsiteX8" fmla="*/ 191396 w 382791"/>
                <a:gd name="connsiteY8" fmla="*/ 15206 h 382791"/>
                <a:gd name="connsiteX9" fmla="*/ 367585 w 382791"/>
                <a:gd name="connsiteY9" fmla="*/ 191396 h 382791"/>
                <a:gd name="connsiteX10" fmla="*/ 15206 w 382791"/>
                <a:gd name="connsiteY10" fmla="*/ 191396 h 382791"/>
                <a:gd name="connsiteX11" fmla="*/ 61839 w 382791"/>
                <a:gd name="connsiteY11" fmla="*/ 72179 h 382791"/>
                <a:gd name="connsiteX12" fmla="*/ 310663 w 382791"/>
                <a:gd name="connsiteY12" fmla="*/ 321003 h 382791"/>
                <a:gd name="connsiteX13" fmla="*/ 191446 w 382791"/>
                <a:gd name="connsiteY13" fmla="*/ 367636 h 382791"/>
                <a:gd name="connsiteX14" fmla="*/ 15257 w 382791"/>
                <a:gd name="connsiteY14" fmla="*/ 191446 h 382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82791" h="382791">
                  <a:moveTo>
                    <a:pt x="191396" y="0"/>
                  </a:moveTo>
                  <a:cubicBezTo>
                    <a:pt x="85865" y="0"/>
                    <a:pt x="0" y="85864"/>
                    <a:pt x="0" y="191396"/>
                  </a:cubicBezTo>
                  <a:cubicBezTo>
                    <a:pt x="0" y="296926"/>
                    <a:pt x="85865" y="382791"/>
                    <a:pt x="191396" y="382791"/>
                  </a:cubicBezTo>
                  <a:cubicBezTo>
                    <a:pt x="296927" y="382791"/>
                    <a:pt x="382791" y="296926"/>
                    <a:pt x="382791" y="191396"/>
                  </a:cubicBezTo>
                  <a:cubicBezTo>
                    <a:pt x="382791" y="85864"/>
                    <a:pt x="296927" y="0"/>
                    <a:pt x="191396" y="0"/>
                  </a:cubicBezTo>
                  <a:close/>
                  <a:moveTo>
                    <a:pt x="367585" y="191396"/>
                  </a:moveTo>
                  <a:cubicBezTo>
                    <a:pt x="367585" y="237116"/>
                    <a:pt x="350047" y="278831"/>
                    <a:pt x="321358" y="310206"/>
                  </a:cubicBezTo>
                  <a:lnTo>
                    <a:pt x="72585" y="61433"/>
                  </a:lnTo>
                  <a:cubicBezTo>
                    <a:pt x="103960" y="32744"/>
                    <a:pt x="145675" y="15206"/>
                    <a:pt x="191396" y="15206"/>
                  </a:cubicBezTo>
                  <a:cubicBezTo>
                    <a:pt x="288563" y="15206"/>
                    <a:pt x="367585" y="94228"/>
                    <a:pt x="367585" y="191396"/>
                  </a:cubicBezTo>
                  <a:close/>
                  <a:moveTo>
                    <a:pt x="15206" y="191396"/>
                  </a:moveTo>
                  <a:cubicBezTo>
                    <a:pt x="15206" y="145422"/>
                    <a:pt x="32896" y="103554"/>
                    <a:pt x="61839" y="72179"/>
                  </a:cubicBezTo>
                  <a:lnTo>
                    <a:pt x="310663" y="321003"/>
                  </a:lnTo>
                  <a:cubicBezTo>
                    <a:pt x="279288" y="349946"/>
                    <a:pt x="237369" y="367636"/>
                    <a:pt x="191446" y="367636"/>
                  </a:cubicBezTo>
                  <a:cubicBezTo>
                    <a:pt x="94279" y="367636"/>
                    <a:pt x="15257" y="288614"/>
                    <a:pt x="15257" y="191446"/>
                  </a:cubicBezTo>
                  <a:close/>
                </a:path>
              </a:pathLst>
            </a:custGeom>
            <a:solidFill>
              <a:srgbClr val="D24723"/>
            </a:solidFill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  <p:grpSp>
        <p:nvGrpSpPr>
          <p:cNvPr id="35" name="Grupp 34">
            <a:extLst>
              <a:ext uri="{FF2B5EF4-FFF2-40B4-BE49-F238E27FC236}">
                <a16:creationId xmlns:a16="http://schemas.microsoft.com/office/drawing/2014/main" id="{A05468FC-8BE3-5F31-7F3E-496D7F2CF7F5}"/>
              </a:ext>
            </a:extLst>
          </p:cNvPr>
          <p:cNvGrpSpPr/>
          <p:nvPr/>
        </p:nvGrpSpPr>
        <p:grpSpPr>
          <a:xfrm>
            <a:off x="5272577" y="3732402"/>
            <a:ext cx="538229" cy="538227"/>
            <a:chOff x="781987" y="4810839"/>
            <a:chExt cx="384210" cy="384209"/>
          </a:xfrm>
          <a:solidFill>
            <a:schemeClr val="bg1"/>
          </a:solidFill>
        </p:grpSpPr>
        <p:sp>
          <p:nvSpPr>
            <p:cNvPr id="1135" name="Frihandsfigur: Form 1134">
              <a:extLst>
                <a:ext uri="{FF2B5EF4-FFF2-40B4-BE49-F238E27FC236}">
                  <a16:creationId xmlns:a16="http://schemas.microsoft.com/office/drawing/2014/main" id="{BBC29546-2237-3D8D-9DAE-B8895CDB6242}"/>
                </a:ext>
              </a:extLst>
            </p:cNvPr>
            <p:cNvSpPr/>
            <p:nvPr/>
          </p:nvSpPr>
          <p:spPr>
            <a:xfrm>
              <a:off x="849046" y="4879419"/>
              <a:ext cx="249990" cy="229258"/>
            </a:xfrm>
            <a:custGeom>
              <a:avLst/>
              <a:gdLst>
                <a:gd name="connsiteX0" fmla="*/ 217854 w 249990"/>
                <a:gd name="connsiteY0" fmla="*/ 159766 h 229258"/>
                <a:gd name="connsiteX1" fmla="*/ 199201 w 249990"/>
                <a:gd name="connsiteY1" fmla="*/ 15206 h 229258"/>
                <a:gd name="connsiteX2" fmla="*/ 210961 w 249990"/>
                <a:gd name="connsiteY2" fmla="*/ 15206 h 229258"/>
                <a:gd name="connsiteX3" fmla="*/ 218564 w 249990"/>
                <a:gd name="connsiteY3" fmla="*/ 7603 h 229258"/>
                <a:gd name="connsiteX4" fmla="*/ 210961 w 249990"/>
                <a:gd name="connsiteY4" fmla="*/ 0 h 229258"/>
                <a:gd name="connsiteX5" fmla="*/ 172337 w 249990"/>
                <a:gd name="connsiteY5" fmla="*/ 0 h 229258"/>
                <a:gd name="connsiteX6" fmla="*/ 164734 w 249990"/>
                <a:gd name="connsiteY6" fmla="*/ 7603 h 229258"/>
                <a:gd name="connsiteX7" fmla="*/ 172337 w 249990"/>
                <a:gd name="connsiteY7" fmla="*/ 15206 h 229258"/>
                <a:gd name="connsiteX8" fmla="*/ 183843 w 249990"/>
                <a:gd name="connsiteY8" fmla="*/ 15206 h 229258"/>
                <a:gd name="connsiteX9" fmla="*/ 198188 w 249990"/>
                <a:gd name="connsiteY9" fmla="*/ 126363 h 229258"/>
                <a:gd name="connsiteX10" fmla="*/ 147855 w 249990"/>
                <a:gd name="connsiteY10" fmla="*/ 186834 h 229258"/>
                <a:gd name="connsiteX11" fmla="*/ 68783 w 249990"/>
                <a:gd name="connsiteY11" fmla="*/ 186834 h 229258"/>
                <a:gd name="connsiteX12" fmla="*/ 34822 w 249990"/>
                <a:gd name="connsiteY12" fmla="*/ 159614 h 229258"/>
                <a:gd name="connsiteX13" fmla="*/ 0 w 249990"/>
                <a:gd name="connsiteY13" fmla="*/ 194437 h 229258"/>
                <a:gd name="connsiteX14" fmla="*/ 34822 w 249990"/>
                <a:gd name="connsiteY14" fmla="*/ 229259 h 229258"/>
                <a:gd name="connsiteX15" fmla="*/ 68783 w 249990"/>
                <a:gd name="connsiteY15" fmla="*/ 202040 h 229258"/>
                <a:gd name="connsiteX16" fmla="*/ 151403 w 249990"/>
                <a:gd name="connsiteY16" fmla="*/ 202040 h 229258"/>
                <a:gd name="connsiteX17" fmla="*/ 157232 w 249990"/>
                <a:gd name="connsiteY17" fmla="*/ 199302 h 229258"/>
                <a:gd name="connsiteX18" fmla="*/ 200823 w 249990"/>
                <a:gd name="connsiteY18" fmla="*/ 146943 h 229258"/>
                <a:gd name="connsiteX19" fmla="*/ 202749 w 249990"/>
                <a:gd name="connsiteY19" fmla="*/ 161946 h 229258"/>
                <a:gd name="connsiteX20" fmla="*/ 180346 w 249990"/>
                <a:gd name="connsiteY20" fmla="*/ 194437 h 229258"/>
                <a:gd name="connsiteX21" fmla="*/ 215168 w 249990"/>
                <a:gd name="connsiteY21" fmla="*/ 229259 h 229258"/>
                <a:gd name="connsiteX22" fmla="*/ 249990 w 249990"/>
                <a:gd name="connsiteY22" fmla="*/ 194437 h 229258"/>
                <a:gd name="connsiteX23" fmla="*/ 217804 w 249990"/>
                <a:gd name="connsiteY23" fmla="*/ 159766 h 229258"/>
                <a:gd name="connsiteX24" fmla="*/ 34873 w 249990"/>
                <a:gd name="connsiteY24" fmla="*/ 214053 h 229258"/>
                <a:gd name="connsiteX25" fmla="*/ 15257 w 249990"/>
                <a:gd name="connsiteY25" fmla="*/ 194437 h 229258"/>
                <a:gd name="connsiteX26" fmla="*/ 34873 w 249990"/>
                <a:gd name="connsiteY26" fmla="*/ 174821 h 229258"/>
                <a:gd name="connsiteX27" fmla="*/ 52968 w 249990"/>
                <a:gd name="connsiteY27" fmla="*/ 186834 h 229258"/>
                <a:gd name="connsiteX28" fmla="*/ 30767 w 249990"/>
                <a:gd name="connsiteY28" fmla="*/ 186834 h 229258"/>
                <a:gd name="connsiteX29" fmla="*/ 23164 w 249990"/>
                <a:gd name="connsiteY29" fmla="*/ 194437 h 229258"/>
                <a:gd name="connsiteX30" fmla="*/ 30767 w 249990"/>
                <a:gd name="connsiteY30" fmla="*/ 202040 h 229258"/>
                <a:gd name="connsiteX31" fmla="*/ 52968 w 249990"/>
                <a:gd name="connsiteY31" fmla="*/ 202040 h 229258"/>
                <a:gd name="connsiteX32" fmla="*/ 34873 w 249990"/>
                <a:gd name="connsiteY32" fmla="*/ 214053 h 229258"/>
                <a:gd name="connsiteX33" fmla="*/ 215219 w 249990"/>
                <a:gd name="connsiteY33" fmla="*/ 214053 h 229258"/>
                <a:gd name="connsiteX34" fmla="*/ 195603 w 249990"/>
                <a:gd name="connsiteY34" fmla="*/ 194437 h 229258"/>
                <a:gd name="connsiteX35" fmla="*/ 204828 w 249990"/>
                <a:gd name="connsiteY35" fmla="*/ 177862 h 229258"/>
                <a:gd name="connsiteX36" fmla="*/ 207666 w 249990"/>
                <a:gd name="connsiteY36" fmla="*/ 199708 h 229258"/>
                <a:gd name="connsiteX37" fmla="*/ 215219 w 249990"/>
                <a:gd name="connsiteY37" fmla="*/ 206348 h 229258"/>
                <a:gd name="connsiteX38" fmla="*/ 216182 w 249990"/>
                <a:gd name="connsiteY38" fmla="*/ 206297 h 229258"/>
                <a:gd name="connsiteX39" fmla="*/ 222771 w 249990"/>
                <a:gd name="connsiteY39" fmla="*/ 197782 h 229258"/>
                <a:gd name="connsiteX40" fmla="*/ 219882 w 249990"/>
                <a:gd name="connsiteY40" fmla="*/ 175480 h 229258"/>
                <a:gd name="connsiteX41" fmla="*/ 234835 w 249990"/>
                <a:gd name="connsiteY41" fmla="*/ 194487 h 229258"/>
                <a:gd name="connsiteX42" fmla="*/ 215219 w 249990"/>
                <a:gd name="connsiteY42" fmla="*/ 214103 h 229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249990" h="229258">
                  <a:moveTo>
                    <a:pt x="217854" y="159766"/>
                  </a:moveTo>
                  <a:lnTo>
                    <a:pt x="199201" y="15206"/>
                  </a:lnTo>
                  <a:lnTo>
                    <a:pt x="210961" y="15206"/>
                  </a:lnTo>
                  <a:cubicBezTo>
                    <a:pt x="215168" y="15206"/>
                    <a:pt x="218564" y="11810"/>
                    <a:pt x="218564" y="7603"/>
                  </a:cubicBezTo>
                  <a:cubicBezTo>
                    <a:pt x="218564" y="3396"/>
                    <a:pt x="215168" y="0"/>
                    <a:pt x="210961" y="0"/>
                  </a:cubicBezTo>
                  <a:lnTo>
                    <a:pt x="172337" y="0"/>
                  </a:lnTo>
                  <a:cubicBezTo>
                    <a:pt x="168130" y="0"/>
                    <a:pt x="164734" y="3396"/>
                    <a:pt x="164734" y="7603"/>
                  </a:cubicBezTo>
                  <a:cubicBezTo>
                    <a:pt x="164734" y="11810"/>
                    <a:pt x="168130" y="15206"/>
                    <a:pt x="172337" y="15206"/>
                  </a:cubicBezTo>
                  <a:lnTo>
                    <a:pt x="183843" y="15206"/>
                  </a:lnTo>
                  <a:lnTo>
                    <a:pt x="198188" y="126363"/>
                  </a:lnTo>
                  <a:lnTo>
                    <a:pt x="147855" y="186834"/>
                  </a:lnTo>
                  <a:lnTo>
                    <a:pt x="68783" y="186834"/>
                  </a:lnTo>
                  <a:cubicBezTo>
                    <a:pt x="65285" y="171272"/>
                    <a:pt x="51397" y="159614"/>
                    <a:pt x="34822" y="159614"/>
                  </a:cubicBezTo>
                  <a:cubicBezTo>
                    <a:pt x="15612" y="159614"/>
                    <a:pt x="0" y="175226"/>
                    <a:pt x="0" y="194437"/>
                  </a:cubicBezTo>
                  <a:cubicBezTo>
                    <a:pt x="0" y="213647"/>
                    <a:pt x="15612" y="229259"/>
                    <a:pt x="34822" y="229259"/>
                  </a:cubicBezTo>
                  <a:cubicBezTo>
                    <a:pt x="51397" y="229259"/>
                    <a:pt x="65285" y="217601"/>
                    <a:pt x="68783" y="202040"/>
                  </a:cubicBezTo>
                  <a:lnTo>
                    <a:pt x="151403" y="202040"/>
                  </a:lnTo>
                  <a:cubicBezTo>
                    <a:pt x="153684" y="202040"/>
                    <a:pt x="155813" y="201026"/>
                    <a:pt x="157232" y="199302"/>
                  </a:cubicBezTo>
                  <a:lnTo>
                    <a:pt x="200823" y="146943"/>
                  </a:lnTo>
                  <a:lnTo>
                    <a:pt x="202749" y="161946"/>
                  </a:lnTo>
                  <a:cubicBezTo>
                    <a:pt x="189672" y="166964"/>
                    <a:pt x="180346" y="179636"/>
                    <a:pt x="180346" y="194437"/>
                  </a:cubicBezTo>
                  <a:cubicBezTo>
                    <a:pt x="180346" y="213647"/>
                    <a:pt x="195957" y="229259"/>
                    <a:pt x="215168" y="229259"/>
                  </a:cubicBezTo>
                  <a:cubicBezTo>
                    <a:pt x="234378" y="229259"/>
                    <a:pt x="249990" y="213647"/>
                    <a:pt x="249990" y="194437"/>
                  </a:cubicBezTo>
                  <a:cubicBezTo>
                    <a:pt x="249990" y="175226"/>
                    <a:pt x="235798" y="161084"/>
                    <a:pt x="217804" y="159766"/>
                  </a:cubicBezTo>
                  <a:close/>
                  <a:moveTo>
                    <a:pt x="34873" y="214053"/>
                  </a:moveTo>
                  <a:cubicBezTo>
                    <a:pt x="24076" y="214053"/>
                    <a:pt x="15257" y="205233"/>
                    <a:pt x="15257" y="194437"/>
                  </a:cubicBezTo>
                  <a:cubicBezTo>
                    <a:pt x="15257" y="183640"/>
                    <a:pt x="24076" y="174821"/>
                    <a:pt x="34873" y="174821"/>
                  </a:cubicBezTo>
                  <a:cubicBezTo>
                    <a:pt x="42983" y="174821"/>
                    <a:pt x="49978" y="179788"/>
                    <a:pt x="52968" y="186834"/>
                  </a:cubicBezTo>
                  <a:lnTo>
                    <a:pt x="30767" y="186834"/>
                  </a:lnTo>
                  <a:cubicBezTo>
                    <a:pt x="26560" y="186834"/>
                    <a:pt x="23164" y="190229"/>
                    <a:pt x="23164" y="194437"/>
                  </a:cubicBezTo>
                  <a:cubicBezTo>
                    <a:pt x="23164" y="198643"/>
                    <a:pt x="26560" y="202040"/>
                    <a:pt x="30767" y="202040"/>
                  </a:cubicBezTo>
                  <a:lnTo>
                    <a:pt x="52968" y="202040"/>
                  </a:lnTo>
                  <a:cubicBezTo>
                    <a:pt x="49978" y="209085"/>
                    <a:pt x="43034" y="214053"/>
                    <a:pt x="34873" y="214053"/>
                  </a:cubicBezTo>
                  <a:close/>
                  <a:moveTo>
                    <a:pt x="215219" y="214053"/>
                  </a:moveTo>
                  <a:cubicBezTo>
                    <a:pt x="204422" y="214053"/>
                    <a:pt x="195603" y="205233"/>
                    <a:pt x="195603" y="194437"/>
                  </a:cubicBezTo>
                  <a:cubicBezTo>
                    <a:pt x="195603" y="187442"/>
                    <a:pt x="199303" y="181308"/>
                    <a:pt x="204828" y="177862"/>
                  </a:cubicBezTo>
                  <a:lnTo>
                    <a:pt x="207666" y="199708"/>
                  </a:lnTo>
                  <a:cubicBezTo>
                    <a:pt x="208173" y="203560"/>
                    <a:pt x="211417" y="206348"/>
                    <a:pt x="215219" y="206348"/>
                  </a:cubicBezTo>
                  <a:cubicBezTo>
                    <a:pt x="215523" y="206348"/>
                    <a:pt x="215877" y="206348"/>
                    <a:pt x="216182" y="206297"/>
                  </a:cubicBezTo>
                  <a:cubicBezTo>
                    <a:pt x="220338" y="205740"/>
                    <a:pt x="223278" y="201938"/>
                    <a:pt x="222771" y="197782"/>
                  </a:cubicBezTo>
                  <a:lnTo>
                    <a:pt x="219882" y="175480"/>
                  </a:lnTo>
                  <a:cubicBezTo>
                    <a:pt x="228448" y="177608"/>
                    <a:pt x="234835" y="185262"/>
                    <a:pt x="234835" y="194487"/>
                  </a:cubicBezTo>
                  <a:cubicBezTo>
                    <a:pt x="234835" y="205284"/>
                    <a:pt x="226015" y="214103"/>
                    <a:pt x="215219" y="214103"/>
                  </a:cubicBezTo>
                  <a:close/>
                </a:path>
              </a:pathLst>
            </a:custGeom>
            <a:grpFill/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136" name="Frihandsfigur: Form 1135">
              <a:extLst>
                <a:ext uri="{FF2B5EF4-FFF2-40B4-BE49-F238E27FC236}">
                  <a16:creationId xmlns:a16="http://schemas.microsoft.com/office/drawing/2014/main" id="{2F242CC5-92BB-39E6-C38D-D158CDBEA8BF}"/>
                </a:ext>
              </a:extLst>
            </p:cNvPr>
            <p:cNvSpPr/>
            <p:nvPr/>
          </p:nvSpPr>
          <p:spPr>
            <a:xfrm>
              <a:off x="781987" y="4810839"/>
              <a:ext cx="384210" cy="384209"/>
            </a:xfrm>
            <a:custGeom>
              <a:avLst/>
              <a:gdLst>
                <a:gd name="connsiteX0" fmla="*/ 192105 w 384210"/>
                <a:gd name="connsiteY0" fmla="*/ 0 h 384209"/>
                <a:gd name="connsiteX1" fmla="*/ 0 w 384210"/>
                <a:gd name="connsiteY1" fmla="*/ 192105 h 384209"/>
                <a:gd name="connsiteX2" fmla="*/ 192105 w 384210"/>
                <a:gd name="connsiteY2" fmla="*/ 384210 h 384209"/>
                <a:gd name="connsiteX3" fmla="*/ 384210 w 384210"/>
                <a:gd name="connsiteY3" fmla="*/ 192105 h 384209"/>
                <a:gd name="connsiteX4" fmla="*/ 192105 w 384210"/>
                <a:gd name="connsiteY4" fmla="*/ 0 h 384209"/>
                <a:gd name="connsiteX5" fmla="*/ 368953 w 384210"/>
                <a:gd name="connsiteY5" fmla="*/ 192054 h 384209"/>
                <a:gd name="connsiteX6" fmla="*/ 322524 w 384210"/>
                <a:gd name="connsiteY6" fmla="*/ 311372 h 384209"/>
                <a:gd name="connsiteX7" fmla="*/ 72787 w 384210"/>
                <a:gd name="connsiteY7" fmla="*/ 61585 h 384209"/>
                <a:gd name="connsiteX8" fmla="*/ 192105 w 384210"/>
                <a:gd name="connsiteY8" fmla="*/ 15155 h 384209"/>
                <a:gd name="connsiteX9" fmla="*/ 369004 w 384210"/>
                <a:gd name="connsiteY9" fmla="*/ 192054 h 384209"/>
                <a:gd name="connsiteX10" fmla="*/ 15206 w 384210"/>
                <a:gd name="connsiteY10" fmla="*/ 192054 h 384209"/>
                <a:gd name="connsiteX11" fmla="*/ 62041 w 384210"/>
                <a:gd name="connsiteY11" fmla="*/ 72331 h 384209"/>
                <a:gd name="connsiteX12" fmla="*/ 311829 w 384210"/>
                <a:gd name="connsiteY12" fmla="*/ 322118 h 384209"/>
                <a:gd name="connsiteX13" fmla="*/ 192105 w 384210"/>
                <a:gd name="connsiteY13" fmla="*/ 368953 h 384209"/>
                <a:gd name="connsiteX14" fmla="*/ 15206 w 384210"/>
                <a:gd name="connsiteY14" fmla="*/ 192054 h 384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84210" h="384209">
                  <a:moveTo>
                    <a:pt x="192105" y="0"/>
                  </a:moveTo>
                  <a:cubicBezTo>
                    <a:pt x="86169" y="0"/>
                    <a:pt x="0" y="86169"/>
                    <a:pt x="0" y="192105"/>
                  </a:cubicBezTo>
                  <a:cubicBezTo>
                    <a:pt x="0" y="298041"/>
                    <a:pt x="86169" y="384210"/>
                    <a:pt x="192105" y="384210"/>
                  </a:cubicBezTo>
                  <a:cubicBezTo>
                    <a:pt x="298042" y="384210"/>
                    <a:pt x="384210" y="298041"/>
                    <a:pt x="384210" y="192105"/>
                  </a:cubicBezTo>
                  <a:cubicBezTo>
                    <a:pt x="384210" y="86169"/>
                    <a:pt x="298042" y="0"/>
                    <a:pt x="192105" y="0"/>
                  </a:cubicBezTo>
                  <a:close/>
                  <a:moveTo>
                    <a:pt x="368953" y="192054"/>
                  </a:moveTo>
                  <a:cubicBezTo>
                    <a:pt x="368953" y="237977"/>
                    <a:pt x="351365" y="279895"/>
                    <a:pt x="322524" y="311372"/>
                  </a:cubicBezTo>
                  <a:lnTo>
                    <a:pt x="72787" y="61585"/>
                  </a:lnTo>
                  <a:cubicBezTo>
                    <a:pt x="104264" y="32795"/>
                    <a:pt x="146132" y="15155"/>
                    <a:pt x="192105" y="15155"/>
                  </a:cubicBezTo>
                  <a:cubicBezTo>
                    <a:pt x="289628" y="15155"/>
                    <a:pt x="369004" y="94481"/>
                    <a:pt x="369004" y="192054"/>
                  </a:cubicBezTo>
                  <a:close/>
                  <a:moveTo>
                    <a:pt x="15206" y="192054"/>
                  </a:moveTo>
                  <a:cubicBezTo>
                    <a:pt x="15206" y="145929"/>
                    <a:pt x="32997" y="103858"/>
                    <a:pt x="62041" y="72331"/>
                  </a:cubicBezTo>
                  <a:lnTo>
                    <a:pt x="311829" y="322118"/>
                  </a:lnTo>
                  <a:cubicBezTo>
                    <a:pt x="280301" y="351162"/>
                    <a:pt x="238231" y="368953"/>
                    <a:pt x="192105" y="368953"/>
                  </a:cubicBezTo>
                  <a:cubicBezTo>
                    <a:pt x="94583" y="368953"/>
                    <a:pt x="15206" y="289628"/>
                    <a:pt x="15206" y="192054"/>
                  </a:cubicBezTo>
                  <a:close/>
                </a:path>
              </a:pathLst>
            </a:custGeom>
            <a:grpFill/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  <p:grpSp>
        <p:nvGrpSpPr>
          <p:cNvPr id="999" name="Grupp 998">
            <a:extLst>
              <a:ext uri="{FF2B5EF4-FFF2-40B4-BE49-F238E27FC236}">
                <a16:creationId xmlns:a16="http://schemas.microsoft.com/office/drawing/2014/main" id="{1A174E83-8477-D562-B9EE-B9E130541BCC}"/>
              </a:ext>
            </a:extLst>
          </p:cNvPr>
          <p:cNvGrpSpPr/>
          <p:nvPr/>
        </p:nvGrpSpPr>
        <p:grpSpPr>
          <a:xfrm>
            <a:off x="5272577" y="4420923"/>
            <a:ext cx="538229" cy="538227"/>
            <a:chOff x="5272577" y="4420923"/>
            <a:chExt cx="538229" cy="538227"/>
          </a:xfrm>
        </p:grpSpPr>
        <p:sp>
          <p:nvSpPr>
            <p:cNvPr id="1137" name="Frihandsfigur: Form 1136">
              <a:extLst>
                <a:ext uri="{FF2B5EF4-FFF2-40B4-BE49-F238E27FC236}">
                  <a16:creationId xmlns:a16="http://schemas.microsoft.com/office/drawing/2014/main" id="{32FBB219-7E5D-D00E-B514-AF2C83623784}"/>
                </a:ext>
              </a:extLst>
            </p:cNvPr>
            <p:cNvSpPr/>
            <p:nvPr/>
          </p:nvSpPr>
          <p:spPr>
            <a:xfrm>
              <a:off x="5366519" y="4516995"/>
              <a:ext cx="350204" cy="321161"/>
            </a:xfrm>
            <a:custGeom>
              <a:avLst/>
              <a:gdLst>
                <a:gd name="connsiteX0" fmla="*/ 217854 w 249990"/>
                <a:gd name="connsiteY0" fmla="*/ 159766 h 229258"/>
                <a:gd name="connsiteX1" fmla="*/ 199201 w 249990"/>
                <a:gd name="connsiteY1" fmla="*/ 15206 h 229258"/>
                <a:gd name="connsiteX2" fmla="*/ 210961 w 249990"/>
                <a:gd name="connsiteY2" fmla="*/ 15206 h 229258"/>
                <a:gd name="connsiteX3" fmla="*/ 218564 w 249990"/>
                <a:gd name="connsiteY3" fmla="*/ 7603 h 229258"/>
                <a:gd name="connsiteX4" fmla="*/ 210961 w 249990"/>
                <a:gd name="connsiteY4" fmla="*/ 0 h 229258"/>
                <a:gd name="connsiteX5" fmla="*/ 172337 w 249990"/>
                <a:gd name="connsiteY5" fmla="*/ 0 h 229258"/>
                <a:gd name="connsiteX6" fmla="*/ 164734 w 249990"/>
                <a:gd name="connsiteY6" fmla="*/ 7603 h 229258"/>
                <a:gd name="connsiteX7" fmla="*/ 172337 w 249990"/>
                <a:gd name="connsiteY7" fmla="*/ 15206 h 229258"/>
                <a:gd name="connsiteX8" fmla="*/ 183843 w 249990"/>
                <a:gd name="connsiteY8" fmla="*/ 15206 h 229258"/>
                <a:gd name="connsiteX9" fmla="*/ 198188 w 249990"/>
                <a:gd name="connsiteY9" fmla="*/ 126363 h 229258"/>
                <a:gd name="connsiteX10" fmla="*/ 147855 w 249990"/>
                <a:gd name="connsiteY10" fmla="*/ 186834 h 229258"/>
                <a:gd name="connsiteX11" fmla="*/ 68783 w 249990"/>
                <a:gd name="connsiteY11" fmla="*/ 186834 h 229258"/>
                <a:gd name="connsiteX12" fmla="*/ 34822 w 249990"/>
                <a:gd name="connsiteY12" fmla="*/ 159614 h 229258"/>
                <a:gd name="connsiteX13" fmla="*/ 0 w 249990"/>
                <a:gd name="connsiteY13" fmla="*/ 194437 h 229258"/>
                <a:gd name="connsiteX14" fmla="*/ 34822 w 249990"/>
                <a:gd name="connsiteY14" fmla="*/ 229259 h 229258"/>
                <a:gd name="connsiteX15" fmla="*/ 68783 w 249990"/>
                <a:gd name="connsiteY15" fmla="*/ 202040 h 229258"/>
                <a:gd name="connsiteX16" fmla="*/ 151403 w 249990"/>
                <a:gd name="connsiteY16" fmla="*/ 202040 h 229258"/>
                <a:gd name="connsiteX17" fmla="*/ 157232 w 249990"/>
                <a:gd name="connsiteY17" fmla="*/ 199302 h 229258"/>
                <a:gd name="connsiteX18" fmla="*/ 200823 w 249990"/>
                <a:gd name="connsiteY18" fmla="*/ 146943 h 229258"/>
                <a:gd name="connsiteX19" fmla="*/ 202749 w 249990"/>
                <a:gd name="connsiteY19" fmla="*/ 161946 h 229258"/>
                <a:gd name="connsiteX20" fmla="*/ 180346 w 249990"/>
                <a:gd name="connsiteY20" fmla="*/ 194437 h 229258"/>
                <a:gd name="connsiteX21" fmla="*/ 215168 w 249990"/>
                <a:gd name="connsiteY21" fmla="*/ 229259 h 229258"/>
                <a:gd name="connsiteX22" fmla="*/ 249990 w 249990"/>
                <a:gd name="connsiteY22" fmla="*/ 194437 h 229258"/>
                <a:gd name="connsiteX23" fmla="*/ 217804 w 249990"/>
                <a:gd name="connsiteY23" fmla="*/ 159766 h 229258"/>
                <a:gd name="connsiteX24" fmla="*/ 34873 w 249990"/>
                <a:gd name="connsiteY24" fmla="*/ 214053 h 229258"/>
                <a:gd name="connsiteX25" fmla="*/ 15257 w 249990"/>
                <a:gd name="connsiteY25" fmla="*/ 194437 h 229258"/>
                <a:gd name="connsiteX26" fmla="*/ 34873 w 249990"/>
                <a:gd name="connsiteY26" fmla="*/ 174821 h 229258"/>
                <a:gd name="connsiteX27" fmla="*/ 52968 w 249990"/>
                <a:gd name="connsiteY27" fmla="*/ 186834 h 229258"/>
                <a:gd name="connsiteX28" fmla="*/ 30767 w 249990"/>
                <a:gd name="connsiteY28" fmla="*/ 186834 h 229258"/>
                <a:gd name="connsiteX29" fmla="*/ 23164 w 249990"/>
                <a:gd name="connsiteY29" fmla="*/ 194437 h 229258"/>
                <a:gd name="connsiteX30" fmla="*/ 30767 w 249990"/>
                <a:gd name="connsiteY30" fmla="*/ 202040 h 229258"/>
                <a:gd name="connsiteX31" fmla="*/ 52968 w 249990"/>
                <a:gd name="connsiteY31" fmla="*/ 202040 h 229258"/>
                <a:gd name="connsiteX32" fmla="*/ 34873 w 249990"/>
                <a:gd name="connsiteY32" fmla="*/ 214053 h 229258"/>
                <a:gd name="connsiteX33" fmla="*/ 215219 w 249990"/>
                <a:gd name="connsiteY33" fmla="*/ 214053 h 229258"/>
                <a:gd name="connsiteX34" fmla="*/ 195603 w 249990"/>
                <a:gd name="connsiteY34" fmla="*/ 194437 h 229258"/>
                <a:gd name="connsiteX35" fmla="*/ 204828 w 249990"/>
                <a:gd name="connsiteY35" fmla="*/ 177862 h 229258"/>
                <a:gd name="connsiteX36" fmla="*/ 207666 w 249990"/>
                <a:gd name="connsiteY36" fmla="*/ 199708 h 229258"/>
                <a:gd name="connsiteX37" fmla="*/ 215219 w 249990"/>
                <a:gd name="connsiteY37" fmla="*/ 206348 h 229258"/>
                <a:gd name="connsiteX38" fmla="*/ 216182 w 249990"/>
                <a:gd name="connsiteY38" fmla="*/ 206297 h 229258"/>
                <a:gd name="connsiteX39" fmla="*/ 222771 w 249990"/>
                <a:gd name="connsiteY39" fmla="*/ 197782 h 229258"/>
                <a:gd name="connsiteX40" fmla="*/ 219882 w 249990"/>
                <a:gd name="connsiteY40" fmla="*/ 175480 h 229258"/>
                <a:gd name="connsiteX41" fmla="*/ 234835 w 249990"/>
                <a:gd name="connsiteY41" fmla="*/ 194487 h 229258"/>
                <a:gd name="connsiteX42" fmla="*/ 215219 w 249990"/>
                <a:gd name="connsiteY42" fmla="*/ 214103 h 229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249990" h="229258">
                  <a:moveTo>
                    <a:pt x="217854" y="159766"/>
                  </a:moveTo>
                  <a:lnTo>
                    <a:pt x="199201" y="15206"/>
                  </a:lnTo>
                  <a:lnTo>
                    <a:pt x="210961" y="15206"/>
                  </a:lnTo>
                  <a:cubicBezTo>
                    <a:pt x="215168" y="15206"/>
                    <a:pt x="218564" y="11810"/>
                    <a:pt x="218564" y="7603"/>
                  </a:cubicBezTo>
                  <a:cubicBezTo>
                    <a:pt x="218564" y="3396"/>
                    <a:pt x="215168" y="0"/>
                    <a:pt x="210961" y="0"/>
                  </a:cubicBezTo>
                  <a:lnTo>
                    <a:pt x="172337" y="0"/>
                  </a:lnTo>
                  <a:cubicBezTo>
                    <a:pt x="168130" y="0"/>
                    <a:pt x="164734" y="3396"/>
                    <a:pt x="164734" y="7603"/>
                  </a:cubicBezTo>
                  <a:cubicBezTo>
                    <a:pt x="164734" y="11810"/>
                    <a:pt x="168130" y="15206"/>
                    <a:pt x="172337" y="15206"/>
                  </a:cubicBezTo>
                  <a:lnTo>
                    <a:pt x="183843" y="15206"/>
                  </a:lnTo>
                  <a:lnTo>
                    <a:pt x="198188" y="126363"/>
                  </a:lnTo>
                  <a:lnTo>
                    <a:pt x="147855" y="186834"/>
                  </a:lnTo>
                  <a:lnTo>
                    <a:pt x="68783" y="186834"/>
                  </a:lnTo>
                  <a:cubicBezTo>
                    <a:pt x="65285" y="171272"/>
                    <a:pt x="51397" y="159614"/>
                    <a:pt x="34822" y="159614"/>
                  </a:cubicBezTo>
                  <a:cubicBezTo>
                    <a:pt x="15612" y="159614"/>
                    <a:pt x="0" y="175226"/>
                    <a:pt x="0" y="194437"/>
                  </a:cubicBezTo>
                  <a:cubicBezTo>
                    <a:pt x="0" y="213647"/>
                    <a:pt x="15612" y="229259"/>
                    <a:pt x="34822" y="229259"/>
                  </a:cubicBezTo>
                  <a:cubicBezTo>
                    <a:pt x="51397" y="229259"/>
                    <a:pt x="65285" y="217601"/>
                    <a:pt x="68783" y="202040"/>
                  </a:cubicBezTo>
                  <a:lnTo>
                    <a:pt x="151403" y="202040"/>
                  </a:lnTo>
                  <a:cubicBezTo>
                    <a:pt x="153684" y="202040"/>
                    <a:pt x="155813" y="201026"/>
                    <a:pt x="157232" y="199302"/>
                  </a:cubicBezTo>
                  <a:lnTo>
                    <a:pt x="200823" y="146943"/>
                  </a:lnTo>
                  <a:lnTo>
                    <a:pt x="202749" y="161946"/>
                  </a:lnTo>
                  <a:cubicBezTo>
                    <a:pt x="189672" y="166964"/>
                    <a:pt x="180346" y="179636"/>
                    <a:pt x="180346" y="194437"/>
                  </a:cubicBezTo>
                  <a:cubicBezTo>
                    <a:pt x="180346" y="213647"/>
                    <a:pt x="195957" y="229259"/>
                    <a:pt x="215168" y="229259"/>
                  </a:cubicBezTo>
                  <a:cubicBezTo>
                    <a:pt x="234378" y="229259"/>
                    <a:pt x="249990" y="213647"/>
                    <a:pt x="249990" y="194437"/>
                  </a:cubicBezTo>
                  <a:cubicBezTo>
                    <a:pt x="249990" y="175226"/>
                    <a:pt x="235798" y="161084"/>
                    <a:pt x="217804" y="159766"/>
                  </a:cubicBezTo>
                  <a:close/>
                  <a:moveTo>
                    <a:pt x="34873" y="214053"/>
                  </a:moveTo>
                  <a:cubicBezTo>
                    <a:pt x="24076" y="214053"/>
                    <a:pt x="15257" y="205233"/>
                    <a:pt x="15257" y="194437"/>
                  </a:cubicBezTo>
                  <a:cubicBezTo>
                    <a:pt x="15257" y="183640"/>
                    <a:pt x="24076" y="174821"/>
                    <a:pt x="34873" y="174821"/>
                  </a:cubicBezTo>
                  <a:cubicBezTo>
                    <a:pt x="42983" y="174821"/>
                    <a:pt x="49978" y="179788"/>
                    <a:pt x="52968" y="186834"/>
                  </a:cubicBezTo>
                  <a:lnTo>
                    <a:pt x="30767" y="186834"/>
                  </a:lnTo>
                  <a:cubicBezTo>
                    <a:pt x="26560" y="186834"/>
                    <a:pt x="23164" y="190229"/>
                    <a:pt x="23164" y="194437"/>
                  </a:cubicBezTo>
                  <a:cubicBezTo>
                    <a:pt x="23164" y="198643"/>
                    <a:pt x="26560" y="202040"/>
                    <a:pt x="30767" y="202040"/>
                  </a:cubicBezTo>
                  <a:lnTo>
                    <a:pt x="52968" y="202040"/>
                  </a:lnTo>
                  <a:cubicBezTo>
                    <a:pt x="49978" y="209085"/>
                    <a:pt x="43034" y="214053"/>
                    <a:pt x="34873" y="214053"/>
                  </a:cubicBezTo>
                  <a:close/>
                  <a:moveTo>
                    <a:pt x="215219" y="214053"/>
                  </a:moveTo>
                  <a:cubicBezTo>
                    <a:pt x="204422" y="214053"/>
                    <a:pt x="195603" y="205233"/>
                    <a:pt x="195603" y="194437"/>
                  </a:cubicBezTo>
                  <a:cubicBezTo>
                    <a:pt x="195603" y="187442"/>
                    <a:pt x="199303" y="181308"/>
                    <a:pt x="204828" y="177862"/>
                  </a:cubicBezTo>
                  <a:lnTo>
                    <a:pt x="207666" y="199708"/>
                  </a:lnTo>
                  <a:cubicBezTo>
                    <a:pt x="208173" y="203560"/>
                    <a:pt x="211417" y="206348"/>
                    <a:pt x="215219" y="206348"/>
                  </a:cubicBezTo>
                  <a:cubicBezTo>
                    <a:pt x="215523" y="206348"/>
                    <a:pt x="215878" y="206348"/>
                    <a:pt x="216182" y="206297"/>
                  </a:cubicBezTo>
                  <a:cubicBezTo>
                    <a:pt x="220338" y="205740"/>
                    <a:pt x="223278" y="201938"/>
                    <a:pt x="222771" y="197782"/>
                  </a:cubicBezTo>
                  <a:lnTo>
                    <a:pt x="219882" y="175480"/>
                  </a:lnTo>
                  <a:cubicBezTo>
                    <a:pt x="228448" y="177608"/>
                    <a:pt x="234835" y="185262"/>
                    <a:pt x="234835" y="194487"/>
                  </a:cubicBezTo>
                  <a:cubicBezTo>
                    <a:pt x="234835" y="205284"/>
                    <a:pt x="226015" y="214103"/>
                    <a:pt x="215219" y="214103"/>
                  </a:cubicBezTo>
                  <a:close/>
                </a:path>
              </a:pathLst>
            </a:custGeom>
            <a:solidFill>
              <a:schemeClr val="bg1"/>
            </a:solidFill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138" name="Frihandsfigur: Form 1137">
              <a:extLst>
                <a:ext uri="{FF2B5EF4-FFF2-40B4-BE49-F238E27FC236}">
                  <a16:creationId xmlns:a16="http://schemas.microsoft.com/office/drawing/2014/main" id="{4B58A006-8FFF-0B3F-D108-0749B31C44A4}"/>
                </a:ext>
              </a:extLst>
            </p:cNvPr>
            <p:cNvSpPr/>
            <p:nvPr/>
          </p:nvSpPr>
          <p:spPr>
            <a:xfrm>
              <a:off x="5272577" y="4420923"/>
              <a:ext cx="538229" cy="538227"/>
            </a:xfrm>
            <a:custGeom>
              <a:avLst/>
              <a:gdLst>
                <a:gd name="connsiteX0" fmla="*/ 192105 w 384210"/>
                <a:gd name="connsiteY0" fmla="*/ 0 h 384209"/>
                <a:gd name="connsiteX1" fmla="*/ 0 w 384210"/>
                <a:gd name="connsiteY1" fmla="*/ 192105 h 384209"/>
                <a:gd name="connsiteX2" fmla="*/ 192105 w 384210"/>
                <a:gd name="connsiteY2" fmla="*/ 384210 h 384209"/>
                <a:gd name="connsiteX3" fmla="*/ 384210 w 384210"/>
                <a:gd name="connsiteY3" fmla="*/ 192105 h 384209"/>
                <a:gd name="connsiteX4" fmla="*/ 192105 w 384210"/>
                <a:gd name="connsiteY4" fmla="*/ 0 h 384209"/>
                <a:gd name="connsiteX5" fmla="*/ 368953 w 384210"/>
                <a:gd name="connsiteY5" fmla="*/ 192054 h 384209"/>
                <a:gd name="connsiteX6" fmla="*/ 322524 w 384210"/>
                <a:gd name="connsiteY6" fmla="*/ 311372 h 384209"/>
                <a:gd name="connsiteX7" fmla="*/ 72787 w 384210"/>
                <a:gd name="connsiteY7" fmla="*/ 61585 h 384209"/>
                <a:gd name="connsiteX8" fmla="*/ 192105 w 384210"/>
                <a:gd name="connsiteY8" fmla="*/ 15155 h 384209"/>
                <a:gd name="connsiteX9" fmla="*/ 369004 w 384210"/>
                <a:gd name="connsiteY9" fmla="*/ 192054 h 384209"/>
                <a:gd name="connsiteX10" fmla="*/ 15206 w 384210"/>
                <a:gd name="connsiteY10" fmla="*/ 192054 h 384209"/>
                <a:gd name="connsiteX11" fmla="*/ 62041 w 384210"/>
                <a:gd name="connsiteY11" fmla="*/ 72331 h 384209"/>
                <a:gd name="connsiteX12" fmla="*/ 311829 w 384210"/>
                <a:gd name="connsiteY12" fmla="*/ 322118 h 384209"/>
                <a:gd name="connsiteX13" fmla="*/ 192105 w 384210"/>
                <a:gd name="connsiteY13" fmla="*/ 368953 h 384209"/>
                <a:gd name="connsiteX14" fmla="*/ 15206 w 384210"/>
                <a:gd name="connsiteY14" fmla="*/ 192054 h 384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84210" h="384209">
                  <a:moveTo>
                    <a:pt x="192105" y="0"/>
                  </a:moveTo>
                  <a:cubicBezTo>
                    <a:pt x="86169" y="0"/>
                    <a:pt x="0" y="86169"/>
                    <a:pt x="0" y="192105"/>
                  </a:cubicBezTo>
                  <a:cubicBezTo>
                    <a:pt x="0" y="298041"/>
                    <a:pt x="86169" y="384210"/>
                    <a:pt x="192105" y="384210"/>
                  </a:cubicBezTo>
                  <a:cubicBezTo>
                    <a:pt x="298042" y="384210"/>
                    <a:pt x="384210" y="298041"/>
                    <a:pt x="384210" y="192105"/>
                  </a:cubicBezTo>
                  <a:cubicBezTo>
                    <a:pt x="384210" y="86169"/>
                    <a:pt x="298042" y="0"/>
                    <a:pt x="192105" y="0"/>
                  </a:cubicBezTo>
                  <a:close/>
                  <a:moveTo>
                    <a:pt x="368953" y="192054"/>
                  </a:moveTo>
                  <a:cubicBezTo>
                    <a:pt x="368953" y="237977"/>
                    <a:pt x="351365" y="279895"/>
                    <a:pt x="322524" y="311372"/>
                  </a:cubicBezTo>
                  <a:lnTo>
                    <a:pt x="72787" y="61585"/>
                  </a:lnTo>
                  <a:cubicBezTo>
                    <a:pt x="104264" y="32795"/>
                    <a:pt x="146132" y="15155"/>
                    <a:pt x="192105" y="15155"/>
                  </a:cubicBezTo>
                  <a:cubicBezTo>
                    <a:pt x="289628" y="15155"/>
                    <a:pt x="369004" y="94481"/>
                    <a:pt x="369004" y="192054"/>
                  </a:cubicBezTo>
                  <a:close/>
                  <a:moveTo>
                    <a:pt x="15206" y="192054"/>
                  </a:moveTo>
                  <a:cubicBezTo>
                    <a:pt x="15206" y="145929"/>
                    <a:pt x="32998" y="103858"/>
                    <a:pt x="62041" y="72331"/>
                  </a:cubicBezTo>
                  <a:lnTo>
                    <a:pt x="311829" y="322118"/>
                  </a:lnTo>
                  <a:cubicBezTo>
                    <a:pt x="280301" y="351162"/>
                    <a:pt x="238231" y="368953"/>
                    <a:pt x="192105" y="368953"/>
                  </a:cubicBezTo>
                  <a:cubicBezTo>
                    <a:pt x="94583" y="368953"/>
                    <a:pt x="15206" y="289628"/>
                    <a:pt x="15206" y="192054"/>
                  </a:cubicBezTo>
                  <a:close/>
                </a:path>
              </a:pathLst>
            </a:custGeom>
            <a:solidFill>
              <a:srgbClr val="D24723"/>
            </a:solidFill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  <p:grpSp>
        <p:nvGrpSpPr>
          <p:cNvPr id="27" name="Grupp 26">
            <a:extLst>
              <a:ext uri="{FF2B5EF4-FFF2-40B4-BE49-F238E27FC236}">
                <a16:creationId xmlns:a16="http://schemas.microsoft.com/office/drawing/2014/main" id="{CFD39002-8247-EADF-704B-4655FB36E45B}"/>
              </a:ext>
            </a:extLst>
          </p:cNvPr>
          <p:cNvGrpSpPr/>
          <p:nvPr/>
        </p:nvGrpSpPr>
        <p:grpSpPr>
          <a:xfrm>
            <a:off x="1373779" y="3734673"/>
            <a:ext cx="533684" cy="533684"/>
            <a:chOff x="3723476" y="4225298"/>
            <a:chExt cx="380966" cy="380966"/>
          </a:xfrm>
          <a:solidFill>
            <a:schemeClr val="bg1"/>
          </a:solidFill>
        </p:grpSpPr>
        <p:grpSp>
          <p:nvGrpSpPr>
            <p:cNvPr id="1086" name="Bild 3">
              <a:extLst>
                <a:ext uri="{FF2B5EF4-FFF2-40B4-BE49-F238E27FC236}">
                  <a16:creationId xmlns:a16="http://schemas.microsoft.com/office/drawing/2014/main" id="{533336BB-785B-5D4B-9910-DAC455E08D89}"/>
                </a:ext>
              </a:extLst>
            </p:cNvPr>
            <p:cNvGrpSpPr/>
            <p:nvPr/>
          </p:nvGrpSpPr>
          <p:grpSpPr>
            <a:xfrm>
              <a:off x="3788759" y="4289980"/>
              <a:ext cx="257598" cy="251506"/>
              <a:chOff x="3649059" y="8003727"/>
              <a:chExt cx="257598" cy="251506"/>
            </a:xfrm>
            <a:grpFill/>
          </p:grpSpPr>
          <p:sp>
            <p:nvSpPr>
              <p:cNvPr id="1087" name="Frihandsfigur: Form 1086">
                <a:extLst>
                  <a:ext uri="{FF2B5EF4-FFF2-40B4-BE49-F238E27FC236}">
                    <a16:creationId xmlns:a16="http://schemas.microsoft.com/office/drawing/2014/main" id="{40A27A84-BCA7-BBCF-AFEF-B31A8E70A947}"/>
                  </a:ext>
                </a:extLst>
              </p:cNvPr>
              <p:cNvSpPr/>
              <p:nvPr/>
            </p:nvSpPr>
            <p:spPr>
              <a:xfrm>
                <a:off x="3649059" y="8003727"/>
                <a:ext cx="257598" cy="251506"/>
              </a:xfrm>
              <a:custGeom>
                <a:avLst/>
                <a:gdLst>
                  <a:gd name="connsiteX0" fmla="*/ 226371 w 257598"/>
                  <a:gd name="connsiteY0" fmla="*/ 44550 h 251506"/>
                  <a:gd name="connsiteX1" fmla="*/ 86272 w 257598"/>
                  <a:gd name="connsiteY1" fmla="*/ 15557 h 251506"/>
                  <a:gd name="connsiteX2" fmla="*/ 84346 w 257598"/>
                  <a:gd name="connsiteY2" fmla="*/ 16722 h 251506"/>
                  <a:gd name="connsiteX3" fmla="*/ 81912 w 257598"/>
                  <a:gd name="connsiteY3" fmla="*/ 18851 h 251506"/>
                  <a:gd name="connsiteX4" fmla="*/ 81507 w 257598"/>
                  <a:gd name="connsiteY4" fmla="*/ 19156 h 251506"/>
                  <a:gd name="connsiteX5" fmla="*/ 81000 w 257598"/>
                  <a:gd name="connsiteY5" fmla="*/ 19612 h 251506"/>
                  <a:gd name="connsiteX6" fmla="*/ 11508 w 257598"/>
                  <a:gd name="connsiteY6" fmla="*/ 198995 h 251506"/>
                  <a:gd name="connsiteX7" fmla="*/ 14245 w 257598"/>
                  <a:gd name="connsiteY7" fmla="*/ 230471 h 251506"/>
                  <a:gd name="connsiteX8" fmla="*/ 47547 w 257598"/>
                  <a:gd name="connsiteY8" fmla="*/ 236807 h 251506"/>
                  <a:gd name="connsiteX9" fmla="*/ 102796 w 257598"/>
                  <a:gd name="connsiteY9" fmla="*/ 251507 h 251506"/>
                  <a:gd name="connsiteX10" fmla="*/ 228551 w 257598"/>
                  <a:gd name="connsiteY10" fmla="*/ 191898 h 251506"/>
                  <a:gd name="connsiteX11" fmla="*/ 229058 w 257598"/>
                  <a:gd name="connsiteY11" fmla="*/ 191493 h 251506"/>
                  <a:gd name="connsiteX12" fmla="*/ 229311 w 257598"/>
                  <a:gd name="connsiteY12" fmla="*/ 191239 h 251506"/>
                  <a:gd name="connsiteX13" fmla="*/ 231897 w 257598"/>
                  <a:gd name="connsiteY13" fmla="*/ 189059 h 251506"/>
                  <a:gd name="connsiteX14" fmla="*/ 233366 w 257598"/>
                  <a:gd name="connsiteY14" fmla="*/ 187336 h 251506"/>
                  <a:gd name="connsiteX15" fmla="*/ 226321 w 257598"/>
                  <a:gd name="connsiteY15" fmla="*/ 44449 h 251506"/>
                  <a:gd name="connsiteX16" fmla="*/ 135945 w 257598"/>
                  <a:gd name="connsiteY16" fmla="*/ 15050 h 251506"/>
                  <a:gd name="connsiteX17" fmla="*/ 214815 w 257598"/>
                  <a:gd name="connsiteY17" fmla="*/ 54434 h 251506"/>
                  <a:gd name="connsiteX18" fmla="*/ 219731 w 257598"/>
                  <a:gd name="connsiteY18" fmla="*/ 179531 h 251506"/>
                  <a:gd name="connsiteX19" fmla="*/ 218160 w 257598"/>
                  <a:gd name="connsiteY19" fmla="*/ 180848 h 251506"/>
                  <a:gd name="connsiteX20" fmla="*/ 95750 w 257598"/>
                  <a:gd name="connsiteY20" fmla="*/ 156366 h 251506"/>
                  <a:gd name="connsiteX21" fmla="*/ 90884 w 257598"/>
                  <a:gd name="connsiteY21" fmla="*/ 31219 h 251506"/>
                  <a:gd name="connsiteX22" fmla="*/ 91847 w 257598"/>
                  <a:gd name="connsiteY22" fmla="*/ 30408 h 251506"/>
                  <a:gd name="connsiteX23" fmla="*/ 135895 w 257598"/>
                  <a:gd name="connsiteY23" fmla="*/ 15101 h 251506"/>
                  <a:gd name="connsiteX24" fmla="*/ 51247 w 257598"/>
                  <a:gd name="connsiteY24" fmla="*/ 221398 h 251506"/>
                  <a:gd name="connsiteX25" fmla="*/ 42478 w 257598"/>
                  <a:gd name="connsiteY25" fmla="*/ 222108 h 251506"/>
                  <a:gd name="connsiteX26" fmla="*/ 25903 w 257598"/>
                  <a:gd name="connsiteY26" fmla="*/ 220638 h 251506"/>
                  <a:gd name="connsiteX27" fmla="*/ 26106 w 257598"/>
                  <a:gd name="connsiteY27" fmla="*/ 204874 h 251506"/>
                  <a:gd name="connsiteX28" fmla="*/ 27170 w 257598"/>
                  <a:gd name="connsiteY28" fmla="*/ 196054 h 251506"/>
                  <a:gd name="connsiteX29" fmla="*/ 54592 w 257598"/>
                  <a:gd name="connsiteY29" fmla="*/ 67207 h 251506"/>
                  <a:gd name="connsiteX30" fmla="*/ 84244 w 257598"/>
                  <a:gd name="connsiteY30" fmla="*/ 166250 h 251506"/>
                  <a:gd name="connsiteX31" fmla="*/ 174772 w 257598"/>
                  <a:gd name="connsiteY31" fmla="*/ 210855 h 251506"/>
                  <a:gd name="connsiteX32" fmla="*/ 177813 w 257598"/>
                  <a:gd name="connsiteY32" fmla="*/ 210754 h 251506"/>
                  <a:gd name="connsiteX33" fmla="*/ 51247 w 257598"/>
                  <a:gd name="connsiteY33" fmla="*/ 221398 h 2515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257598" h="251506">
                    <a:moveTo>
                      <a:pt x="226371" y="44550"/>
                    </a:moveTo>
                    <a:cubicBezTo>
                      <a:pt x="187292" y="-1119"/>
                      <a:pt x="125808" y="-13284"/>
                      <a:pt x="86272" y="15557"/>
                    </a:cubicBezTo>
                    <a:cubicBezTo>
                      <a:pt x="85613" y="15861"/>
                      <a:pt x="84954" y="16216"/>
                      <a:pt x="84346" y="16722"/>
                    </a:cubicBezTo>
                    <a:cubicBezTo>
                      <a:pt x="83484" y="17432"/>
                      <a:pt x="82724" y="18142"/>
                      <a:pt x="81912" y="18851"/>
                    </a:cubicBezTo>
                    <a:cubicBezTo>
                      <a:pt x="81761" y="18953"/>
                      <a:pt x="81659" y="19054"/>
                      <a:pt x="81507" y="19156"/>
                    </a:cubicBezTo>
                    <a:cubicBezTo>
                      <a:pt x="81355" y="19307"/>
                      <a:pt x="81203" y="19460"/>
                      <a:pt x="81000" y="19612"/>
                    </a:cubicBezTo>
                    <a:cubicBezTo>
                      <a:pt x="6388" y="84644"/>
                      <a:pt x="-16421" y="143391"/>
                      <a:pt x="11508" y="198995"/>
                    </a:cubicBezTo>
                    <a:cubicBezTo>
                      <a:pt x="5679" y="208777"/>
                      <a:pt x="6540" y="221449"/>
                      <a:pt x="14245" y="230471"/>
                    </a:cubicBezTo>
                    <a:cubicBezTo>
                      <a:pt x="22608" y="240254"/>
                      <a:pt x="36598" y="242636"/>
                      <a:pt x="47547" y="236807"/>
                    </a:cubicBezTo>
                    <a:cubicBezTo>
                      <a:pt x="66301" y="247147"/>
                      <a:pt x="84802" y="251507"/>
                      <a:pt x="102796" y="251507"/>
                    </a:cubicBezTo>
                    <a:cubicBezTo>
                      <a:pt x="149631" y="251507"/>
                      <a:pt x="192969" y="221956"/>
                      <a:pt x="228551" y="191898"/>
                    </a:cubicBezTo>
                    <a:cubicBezTo>
                      <a:pt x="228703" y="191746"/>
                      <a:pt x="228906" y="191644"/>
                      <a:pt x="229058" y="191493"/>
                    </a:cubicBezTo>
                    <a:cubicBezTo>
                      <a:pt x="229159" y="191391"/>
                      <a:pt x="229261" y="191290"/>
                      <a:pt x="229311" y="191239"/>
                    </a:cubicBezTo>
                    <a:cubicBezTo>
                      <a:pt x="230173" y="190529"/>
                      <a:pt x="231035" y="189769"/>
                      <a:pt x="231897" y="189059"/>
                    </a:cubicBezTo>
                    <a:cubicBezTo>
                      <a:pt x="232505" y="188553"/>
                      <a:pt x="232961" y="187944"/>
                      <a:pt x="233366" y="187336"/>
                    </a:cubicBezTo>
                    <a:cubicBezTo>
                      <a:pt x="267986" y="152717"/>
                      <a:pt x="265401" y="90118"/>
                      <a:pt x="226321" y="44449"/>
                    </a:cubicBezTo>
                    <a:close/>
                    <a:moveTo>
                      <a:pt x="135945" y="15050"/>
                    </a:moveTo>
                    <a:cubicBezTo>
                      <a:pt x="163164" y="15050"/>
                      <a:pt x="192867" y="28837"/>
                      <a:pt x="214815" y="54434"/>
                    </a:cubicBezTo>
                    <a:cubicBezTo>
                      <a:pt x="249840" y="95338"/>
                      <a:pt x="251969" y="151247"/>
                      <a:pt x="219731" y="179531"/>
                    </a:cubicBezTo>
                    <a:cubicBezTo>
                      <a:pt x="219225" y="179987"/>
                      <a:pt x="218667" y="180392"/>
                      <a:pt x="218160" y="180848"/>
                    </a:cubicBezTo>
                    <a:cubicBezTo>
                      <a:pt x="185213" y="207916"/>
                      <a:pt x="130623" y="197119"/>
                      <a:pt x="95750" y="156366"/>
                    </a:cubicBezTo>
                    <a:cubicBezTo>
                      <a:pt x="60674" y="115411"/>
                      <a:pt x="58596" y="59452"/>
                      <a:pt x="90884" y="31219"/>
                    </a:cubicBezTo>
                    <a:cubicBezTo>
                      <a:pt x="91188" y="30966"/>
                      <a:pt x="91492" y="30661"/>
                      <a:pt x="91847" y="30408"/>
                    </a:cubicBezTo>
                    <a:cubicBezTo>
                      <a:pt x="104164" y="20068"/>
                      <a:pt x="119573" y="15101"/>
                      <a:pt x="135895" y="15101"/>
                    </a:cubicBezTo>
                    <a:close/>
                    <a:moveTo>
                      <a:pt x="51247" y="221398"/>
                    </a:moveTo>
                    <a:cubicBezTo>
                      <a:pt x="48459" y="219725"/>
                      <a:pt x="44911" y="220030"/>
                      <a:pt x="42478" y="222108"/>
                    </a:cubicBezTo>
                    <a:cubicBezTo>
                      <a:pt x="37561" y="226264"/>
                      <a:pt x="30110" y="225555"/>
                      <a:pt x="25903" y="220638"/>
                    </a:cubicBezTo>
                    <a:cubicBezTo>
                      <a:pt x="21950" y="216025"/>
                      <a:pt x="22051" y="209284"/>
                      <a:pt x="26106" y="204874"/>
                    </a:cubicBezTo>
                    <a:cubicBezTo>
                      <a:pt x="28336" y="202492"/>
                      <a:pt x="28741" y="198893"/>
                      <a:pt x="27170" y="196054"/>
                    </a:cubicBezTo>
                    <a:cubicBezTo>
                      <a:pt x="5273" y="156366"/>
                      <a:pt x="14245" y="113941"/>
                      <a:pt x="54592" y="67207"/>
                    </a:cubicBezTo>
                    <a:cubicBezTo>
                      <a:pt x="48662" y="99089"/>
                      <a:pt x="58596" y="136294"/>
                      <a:pt x="84244" y="166250"/>
                    </a:cubicBezTo>
                    <a:cubicBezTo>
                      <a:pt x="109132" y="195345"/>
                      <a:pt x="143143" y="210855"/>
                      <a:pt x="174772" y="210855"/>
                    </a:cubicBezTo>
                    <a:cubicBezTo>
                      <a:pt x="175786" y="210855"/>
                      <a:pt x="176799" y="210754"/>
                      <a:pt x="177813" y="210754"/>
                    </a:cubicBezTo>
                    <a:cubicBezTo>
                      <a:pt x="129102" y="241471"/>
                      <a:pt x="89617" y="244410"/>
                      <a:pt x="51247" y="221398"/>
                    </a:cubicBezTo>
                    <a:close/>
                  </a:path>
                </a:pathLst>
              </a:custGeom>
              <a:grpFill/>
              <a:ln w="50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1088" name="Frihandsfigur: Form 1087">
                <a:extLst>
                  <a:ext uri="{FF2B5EF4-FFF2-40B4-BE49-F238E27FC236}">
                    <a16:creationId xmlns:a16="http://schemas.microsoft.com/office/drawing/2014/main" id="{44E0269C-A6EB-B7A3-A1CE-71924CC19CF2}"/>
                  </a:ext>
                </a:extLst>
              </p:cNvPr>
              <p:cNvSpPr/>
              <p:nvPr/>
            </p:nvSpPr>
            <p:spPr>
              <a:xfrm>
                <a:off x="3680277" y="8123649"/>
                <a:ext cx="22434" cy="57986"/>
              </a:xfrm>
              <a:custGeom>
                <a:avLst/>
                <a:gdLst>
                  <a:gd name="connsiteX0" fmla="*/ 15619 w 22434"/>
                  <a:gd name="connsiteY0" fmla="*/ 29247 h 57986"/>
                  <a:gd name="connsiteX1" fmla="*/ 17139 w 22434"/>
                  <a:gd name="connsiteY1" fmla="*/ 9732 h 57986"/>
                  <a:gd name="connsiteX2" fmla="*/ 11970 w 22434"/>
                  <a:gd name="connsiteY2" fmla="*/ 304 h 57986"/>
                  <a:gd name="connsiteX3" fmla="*/ 2541 w 22434"/>
                  <a:gd name="connsiteY3" fmla="*/ 5475 h 57986"/>
                  <a:gd name="connsiteX4" fmla="*/ 514 w 22434"/>
                  <a:gd name="connsiteY4" fmla="*/ 31224 h 57986"/>
                  <a:gd name="connsiteX5" fmla="*/ 8168 w 22434"/>
                  <a:gd name="connsiteY5" fmla="*/ 54134 h 57986"/>
                  <a:gd name="connsiteX6" fmla="*/ 14808 w 22434"/>
                  <a:gd name="connsiteY6" fmla="*/ 57987 h 57986"/>
                  <a:gd name="connsiteX7" fmla="*/ 18559 w 22434"/>
                  <a:gd name="connsiteY7" fmla="*/ 57024 h 57986"/>
                  <a:gd name="connsiteX8" fmla="*/ 21448 w 22434"/>
                  <a:gd name="connsiteY8" fmla="*/ 46683 h 57986"/>
                  <a:gd name="connsiteX9" fmla="*/ 15670 w 22434"/>
                  <a:gd name="connsiteY9" fmla="*/ 29297 h 579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2434" h="57986">
                    <a:moveTo>
                      <a:pt x="15619" y="29247"/>
                    </a:moveTo>
                    <a:cubicBezTo>
                      <a:pt x="14757" y="22759"/>
                      <a:pt x="15315" y="16017"/>
                      <a:pt x="17139" y="9732"/>
                    </a:cubicBezTo>
                    <a:cubicBezTo>
                      <a:pt x="18305" y="5678"/>
                      <a:pt x="16024" y="1470"/>
                      <a:pt x="11970" y="304"/>
                    </a:cubicBezTo>
                    <a:cubicBezTo>
                      <a:pt x="7965" y="-861"/>
                      <a:pt x="3707" y="1419"/>
                      <a:pt x="2541" y="5475"/>
                    </a:cubicBezTo>
                    <a:cubicBezTo>
                      <a:pt x="109" y="13787"/>
                      <a:pt x="-601" y="22658"/>
                      <a:pt x="514" y="31224"/>
                    </a:cubicBezTo>
                    <a:cubicBezTo>
                      <a:pt x="1578" y="39334"/>
                      <a:pt x="4113" y="47038"/>
                      <a:pt x="8168" y="54134"/>
                    </a:cubicBezTo>
                    <a:cubicBezTo>
                      <a:pt x="9587" y="56618"/>
                      <a:pt x="12121" y="57987"/>
                      <a:pt x="14808" y="57987"/>
                    </a:cubicBezTo>
                    <a:cubicBezTo>
                      <a:pt x="16075" y="57987"/>
                      <a:pt x="17342" y="57683"/>
                      <a:pt x="18559" y="57024"/>
                    </a:cubicBezTo>
                    <a:cubicBezTo>
                      <a:pt x="22208" y="54945"/>
                      <a:pt x="23526" y="50333"/>
                      <a:pt x="21448" y="46683"/>
                    </a:cubicBezTo>
                    <a:cubicBezTo>
                      <a:pt x="18407" y="41260"/>
                      <a:pt x="16430" y="35431"/>
                      <a:pt x="15670" y="29297"/>
                    </a:cubicBezTo>
                    <a:close/>
                  </a:path>
                </a:pathLst>
              </a:custGeom>
              <a:grpFill/>
              <a:ln w="50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1089" name="Frihandsfigur: Form 1088">
                <a:extLst>
                  <a:ext uri="{FF2B5EF4-FFF2-40B4-BE49-F238E27FC236}">
                    <a16:creationId xmlns:a16="http://schemas.microsoft.com/office/drawing/2014/main" id="{65E8C6FB-E560-DA92-A2F8-31FC59533C0B}"/>
                  </a:ext>
                </a:extLst>
              </p:cNvPr>
              <p:cNvSpPr/>
              <p:nvPr/>
            </p:nvSpPr>
            <p:spPr>
              <a:xfrm>
                <a:off x="3728221" y="8028608"/>
                <a:ext cx="155719" cy="158602"/>
              </a:xfrm>
              <a:custGeom>
                <a:avLst/>
                <a:gdLst>
                  <a:gd name="connsiteX0" fmla="*/ 10202 w 155719"/>
                  <a:gd name="connsiteY0" fmla="*/ 28184 h 158602"/>
                  <a:gd name="connsiteX1" fmla="*/ 14 w 155719"/>
                  <a:gd name="connsiteY1" fmla="*/ 59001 h 158602"/>
                  <a:gd name="connsiteX2" fmla="*/ 4221 w 155719"/>
                  <a:gd name="connsiteY2" fmla="*/ 71775 h 158602"/>
                  <a:gd name="connsiteX3" fmla="*/ 3714 w 155719"/>
                  <a:gd name="connsiteY3" fmla="*/ 76184 h 158602"/>
                  <a:gd name="connsiteX4" fmla="*/ 12787 w 155719"/>
                  <a:gd name="connsiteY4" fmla="*/ 107813 h 158602"/>
                  <a:gd name="connsiteX5" fmla="*/ 21860 w 155719"/>
                  <a:gd name="connsiteY5" fmla="*/ 116380 h 158602"/>
                  <a:gd name="connsiteX6" fmla="*/ 26675 w 155719"/>
                  <a:gd name="connsiteY6" fmla="*/ 127784 h 158602"/>
                  <a:gd name="connsiteX7" fmla="*/ 53134 w 155719"/>
                  <a:gd name="connsiteY7" fmla="*/ 148363 h 158602"/>
                  <a:gd name="connsiteX8" fmla="*/ 61143 w 155719"/>
                  <a:gd name="connsiteY8" fmla="*/ 149986 h 158602"/>
                  <a:gd name="connsiteX9" fmla="*/ 62613 w 155719"/>
                  <a:gd name="connsiteY9" fmla="*/ 149884 h 158602"/>
                  <a:gd name="connsiteX10" fmla="*/ 72750 w 155719"/>
                  <a:gd name="connsiteY10" fmla="*/ 156524 h 158602"/>
                  <a:gd name="connsiteX11" fmla="*/ 90744 w 155719"/>
                  <a:gd name="connsiteY11" fmla="*/ 158602 h 158602"/>
                  <a:gd name="connsiteX12" fmla="*/ 104126 w 155719"/>
                  <a:gd name="connsiteY12" fmla="*/ 156879 h 158602"/>
                  <a:gd name="connsiteX13" fmla="*/ 110867 w 155719"/>
                  <a:gd name="connsiteY13" fmla="*/ 152469 h 158602"/>
                  <a:gd name="connsiteX14" fmla="*/ 116443 w 155719"/>
                  <a:gd name="connsiteY14" fmla="*/ 153382 h 158602"/>
                  <a:gd name="connsiteX15" fmla="*/ 124046 w 155719"/>
                  <a:gd name="connsiteY15" fmla="*/ 151912 h 158602"/>
                  <a:gd name="connsiteX16" fmla="*/ 146754 w 155719"/>
                  <a:gd name="connsiteY16" fmla="*/ 129711 h 158602"/>
                  <a:gd name="connsiteX17" fmla="*/ 148376 w 155719"/>
                  <a:gd name="connsiteY17" fmla="*/ 117951 h 158602"/>
                  <a:gd name="connsiteX18" fmla="*/ 153546 w 155719"/>
                  <a:gd name="connsiteY18" fmla="*/ 110500 h 158602"/>
                  <a:gd name="connsiteX19" fmla="*/ 154205 w 155719"/>
                  <a:gd name="connsiteY19" fmla="*/ 76996 h 158602"/>
                  <a:gd name="connsiteX20" fmla="*/ 147514 w 155719"/>
                  <a:gd name="connsiteY20" fmla="*/ 65895 h 158602"/>
                  <a:gd name="connsiteX21" fmla="*/ 146196 w 155719"/>
                  <a:gd name="connsiteY21" fmla="*/ 53375 h 158602"/>
                  <a:gd name="connsiteX22" fmla="*/ 124705 w 155719"/>
                  <a:gd name="connsiteY22" fmla="*/ 25295 h 158602"/>
                  <a:gd name="connsiteX23" fmla="*/ 115885 w 155719"/>
                  <a:gd name="connsiteY23" fmla="*/ 20885 h 158602"/>
                  <a:gd name="connsiteX24" fmla="*/ 108029 w 155719"/>
                  <a:gd name="connsiteY24" fmla="*/ 11862 h 158602"/>
                  <a:gd name="connsiteX25" fmla="*/ 75842 w 155719"/>
                  <a:gd name="connsiteY25" fmla="*/ 2 h 158602"/>
                  <a:gd name="connsiteX26" fmla="*/ 64691 w 155719"/>
                  <a:gd name="connsiteY26" fmla="*/ 2941 h 158602"/>
                  <a:gd name="connsiteX27" fmla="*/ 52830 w 155719"/>
                  <a:gd name="connsiteY27" fmla="*/ 559 h 158602"/>
                  <a:gd name="connsiteX28" fmla="*/ 23837 w 155719"/>
                  <a:gd name="connsiteY28" fmla="*/ 14042 h 158602"/>
                  <a:gd name="connsiteX29" fmla="*/ 19528 w 155719"/>
                  <a:gd name="connsiteY29" fmla="*/ 21848 h 158602"/>
                  <a:gd name="connsiteX30" fmla="*/ 10151 w 155719"/>
                  <a:gd name="connsiteY30" fmla="*/ 28133 h 158602"/>
                  <a:gd name="connsiteX31" fmla="*/ 21962 w 155719"/>
                  <a:gd name="connsiteY31" fmla="*/ 37814 h 158602"/>
                  <a:gd name="connsiteX32" fmla="*/ 22621 w 155719"/>
                  <a:gd name="connsiteY32" fmla="*/ 37105 h 158602"/>
                  <a:gd name="connsiteX33" fmla="*/ 32555 w 155719"/>
                  <a:gd name="connsiteY33" fmla="*/ 46178 h 158602"/>
                  <a:gd name="connsiteX34" fmla="*/ 53489 w 155719"/>
                  <a:gd name="connsiteY34" fmla="*/ 65642 h 158602"/>
                  <a:gd name="connsiteX35" fmla="*/ 53489 w 155719"/>
                  <a:gd name="connsiteY35" fmla="*/ 65743 h 158602"/>
                  <a:gd name="connsiteX36" fmla="*/ 53083 w 155719"/>
                  <a:gd name="connsiteY36" fmla="*/ 66960 h 158602"/>
                  <a:gd name="connsiteX37" fmla="*/ 52881 w 155719"/>
                  <a:gd name="connsiteY37" fmla="*/ 67669 h 158602"/>
                  <a:gd name="connsiteX38" fmla="*/ 45126 w 155719"/>
                  <a:gd name="connsiteY38" fmla="*/ 66757 h 158602"/>
                  <a:gd name="connsiteX39" fmla="*/ 19326 w 155719"/>
                  <a:gd name="connsiteY39" fmla="*/ 61080 h 158602"/>
                  <a:gd name="connsiteX40" fmla="*/ 15524 w 155719"/>
                  <a:gd name="connsiteY40" fmla="*/ 60827 h 158602"/>
                  <a:gd name="connsiteX41" fmla="*/ 15169 w 155719"/>
                  <a:gd name="connsiteY41" fmla="*/ 58495 h 158602"/>
                  <a:gd name="connsiteX42" fmla="*/ 21911 w 155719"/>
                  <a:gd name="connsiteY42" fmla="*/ 37814 h 158602"/>
                  <a:gd name="connsiteX43" fmla="*/ 137934 w 155719"/>
                  <a:gd name="connsiteY43" fmla="*/ 77655 h 158602"/>
                  <a:gd name="connsiteX44" fmla="*/ 139607 w 155719"/>
                  <a:gd name="connsiteY44" fmla="*/ 81304 h 158602"/>
                  <a:gd name="connsiteX45" fmla="*/ 139404 w 155719"/>
                  <a:gd name="connsiteY45" fmla="*/ 104924 h 158602"/>
                  <a:gd name="connsiteX46" fmla="*/ 138694 w 155719"/>
                  <a:gd name="connsiteY46" fmla="*/ 106242 h 158602"/>
                  <a:gd name="connsiteX47" fmla="*/ 129267 w 155719"/>
                  <a:gd name="connsiteY47" fmla="*/ 100667 h 158602"/>
                  <a:gd name="connsiteX48" fmla="*/ 102656 w 155719"/>
                  <a:gd name="connsiteY48" fmla="*/ 84548 h 158602"/>
                  <a:gd name="connsiteX49" fmla="*/ 102554 w 155719"/>
                  <a:gd name="connsiteY49" fmla="*/ 84143 h 158602"/>
                  <a:gd name="connsiteX50" fmla="*/ 102402 w 155719"/>
                  <a:gd name="connsiteY50" fmla="*/ 83281 h 158602"/>
                  <a:gd name="connsiteX51" fmla="*/ 114973 w 155719"/>
                  <a:gd name="connsiteY51" fmla="*/ 80696 h 158602"/>
                  <a:gd name="connsiteX52" fmla="*/ 137833 w 155719"/>
                  <a:gd name="connsiteY52" fmla="*/ 77655 h 158602"/>
                  <a:gd name="connsiteX53" fmla="*/ 28348 w 155719"/>
                  <a:gd name="connsiteY53" fmla="*/ 102745 h 158602"/>
                  <a:gd name="connsiteX54" fmla="*/ 25560 w 155719"/>
                  <a:gd name="connsiteY54" fmla="*/ 99653 h 158602"/>
                  <a:gd name="connsiteX55" fmla="*/ 19174 w 155719"/>
                  <a:gd name="connsiteY55" fmla="*/ 78922 h 158602"/>
                  <a:gd name="connsiteX56" fmla="*/ 42642 w 155719"/>
                  <a:gd name="connsiteY56" fmla="*/ 81710 h 158602"/>
                  <a:gd name="connsiteX57" fmla="*/ 54655 w 155719"/>
                  <a:gd name="connsiteY57" fmla="*/ 84345 h 158602"/>
                  <a:gd name="connsiteX58" fmla="*/ 55111 w 155719"/>
                  <a:gd name="connsiteY58" fmla="*/ 85359 h 158602"/>
                  <a:gd name="connsiteX59" fmla="*/ 55111 w 155719"/>
                  <a:gd name="connsiteY59" fmla="*/ 85461 h 158602"/>
                  <a:gd name="connsiteX60" fmla="*/ 44517 w 155719"/>
                  <a:gd name="connsiteY60" fmla="*/ 93013 h 158602"/>
                  <a:gd name="connsiteX61" fmla="*/ 28348 w 155719"/>
                  <a:gd name="connsiteY61" fmla="*/ 102745 h 158602"/>
                  <a:gd name="connsiteX62" fmla="*/ 67580 w 155719"/>
                  <a:gd name="connsiteY62" fmla="*/ 71775 h 158602"/>
                  <a:gd name="connsiteX63" fmla="*/ 67834 w 155719"/>
                  <a:gd name="connsiteY63" fmla="*/ 70761 h 158602"/>
                  <a:gd name="connsiteX64" fmla="*/ 67834 w 155719"/>
                  <a:gd name="connsiteY64" fmla="*/ 70609 h 158602"/>
                  <a:gd name="connsiteX65" fmla="*/ 68239 w 155719"/>
                  <a:gd name="connsiteY65" fmla="*/ 70051 h 158602"/>
                  <a:gd name="connsiteX66" fmla="*/ 68391 w 155719"/>
                  <a:gd name="connsiteY66" fmla="*/ 69849 h 158602"/>
                  <a:gd name="connsiteX67" fmla="*/ 68442 w 155719"/>
                  <a:gd name="connsiteY67" fmla="*/ 69849 h 158602"/>
                  <a:gd name="connsiteX68" fmla="*/ 68442 w 155719"/>
                  <a:gd name="connsiteY68" fmla="*/ 69849 h 158602"/>
                  <a:gd name="connsiteX69" fmla="*/ 68898 w 155719"/>
                  <a:gd name="connsiteY69" fmla="*/ 69595 h 158602"/>
                  <a:gd name="connsiteX70" fmla="*/ 69303 w 155719"/>
                  <a:gd name="connsiteY70" fmla="*/ 69443 h 158602"/>
                  <a:gd name="connsiteX71" fmla="*/ 69861 w 155719"/>
                  <a:gd name="connsiteY71" fmla="*/ 69393 h 158602"/>
                  <a:gd name="connsiteX72" fmla="*/ 70520 w 155719"/>
                  <a:gd name="connsiteY72" fmla="*/ 69342 h 158602"/>
                  <a:gd name="connsiteX73" fmla="*/ 72649 w 155719"/>
                  <a:gd name="connsiteY73" fmla="*/ 69646 h 158602"/>
                  <a:gd name="connsiteX74" fmla="*/ 73156 w 155719"/>
                  <a:gd name="connsiteY74" fmla="*/ 69798 h 158602"/>
                  <a:gd name="connsiteX75" fmla="*/ 75538 w 155719"/>
                  <a:gd name="connsiteY75" fmla="*/ 70761 h 158602"/>
                  <a:gd name="connsiteX76" fmla="*/ 76146 w 155719"/>
                  <a:gd name="connsiteY76" fmla="*/ 71065 h 158602"/>
                  <a:gd name="connsiteX77" fmla="*/ 78883 w 155719"/>
                  <a:gd name="connsiteY77" fmla="*/ 72890 h 158602"/>
                  <a:gd name="connsiteX78" fmla="*/ 79542 w 155719"/>
                  <a:gd name="connsiteY78" fmla="*/ 73448 h 158602"/>
                  <a:gd name="connsiteX79" fmla="*/ 82482 w 155719"/>
                  <a:gd name="connsiteY79" fmla="*/ 76337 h 158602"/>
                  <a:gd name="connsiteX80" fmla="*/ 84256 w 155719"/>
                  <a:gd name="connsiteY80" fmla="*/ 78668 h 158602"/>
                  <a:gd name="connsiteX81" fmla="*/ 85371 w 155719"/>
                  <a:gd name="connsiteY81" fmla="*/ 80543 h 158602"/>
                  <a:gd name="connsiteX82" fmla="*/ 85371 w 155719"/>
                  <a:gd name="connsiteY82" fmla="*/ 80594 h 158602"/>
                  <a:gd name="connsiteX83" fmla="*/ 86081 w 155719"/>
                  <a:gd name="connsiteY83" fmla="*/ 81963 h 158602"/>
                  <a:gd name="connsiteX84" fmla="*/ 86537 w 155719"/>
                  <a:gd name="connsiteY84" fmla="*/ 83078 h 158602"/>
                  <a:gd name="connsiteX85" fmla="*/ 86993 w 155719"/>
                  <a:gd name="connsiteY85" fmla="*/ 84396 h 158602"/>
                  <a:gd name="connsiteX86" fmla="*/ 87297 w 155719"/>
                  <a:gd name="connsiteY86" fmla="*/ 85764 h 158602"/>
                  <a:gd name="connsiteX87" fmla="*/ 87551 w 155719"/>
                  <a:gd name="connsiteY87" fmla="*/ 88654 h 158602"/>
                  <a:gd name="connsiteX88" fmla="*/ 87551 w 155719"/>
                  <a:gd name="connsiteY88" fmla="*/ 88958 h 158602"/>
                  <a:gd name="connsiteX89" fmla="*/ 87399 w 155719"/>
                  <a:gd name="connsiteY89" fmla="*/ 89769 h 158602"/>
                  <a:gd name="connsiteX90" fmla="*/ 87297 w 155719"/>
                  <a:gd name="connsiteY90" fmla="*/ 90123 h 158602"/>
                  <a:gd name="connsiteX91" fmla="*/ 86638 w 155719"/>
                  <a:gd name="connsiteY91" fmla="*/ 91290 h 158602"/>
                  <a:gd name="connsiteX92" fmla="*/ 86638 w 155719"/>
                  <a:gd name="connsiteY92" fmla="*/ 91290 h 158602"/>
                  <a:gd name="connsiteX93" fmla="*/ 86385 w 155719"/>
                  <a:gd name="connsiteY93" fmla="*/ 91441 h 158602"/>
                  <a:gd name="connsiteX94" fmla="*/ 84662 w 155719"/>
                  <a:gd name="connsiteY94" fmla="*/ 91847 h 158602"/>
                  <a:gd name="connsiteX95" fmla="*/ 79948 w 155719"/>
                  <a:gd name="connsiteY95" fmla="*/ 90631 h 158602"/>
                  <a:gd name="connsiteX96" fmla="*/ 79289 w 155719"/>
                  <a:gd name="connsiteY96" fmla="*/ 90326 h 158602"/>
                  <a:gd name="connsiteX97" fmla="*/ 78326 w 155719"/>
                  <a:gd name="connsiteY97" fmla="*/ 89769 h 158602"/>
                  <a:gd name="connsiteX98" fmla="*/ 77515 w 155719"/>
                  <a:gd name="connsiteY98" fmla="*/ 89262 h 158602"/>
                  <a:gd name="connsiteX99" fmla="*/ 75386 w 155719"/>
                  <a:gd name="connsiteY99" fmla="*/ 87640 h 158602"/>
                  <a:gd name="connsiteX100" fmla="*/ 74930 w 155719"/>
                  <a:gd name="connsiteY100" fmla="*/ 87285 h 158602"/>
                  <a:gd name="connsiteX101" fmla="*/ 72547 w 155719"/>
                  <a:gd name="connsiteY101" fmla="*/ 84852 h 158602"/>
                  <a:gd name="connsiteX102" fmla="*/ 71331 w 155719"/>
                  <a:gd name="connsiteY102" fmla="*/ 83281 h 158602"/>
                  <a:gd name="connsiteX103" fmla="*/ 70266 w 155719"/>
                  <a:gd name="connsiteY103" fmla="*/ 81710 h 158602"/>
                  <a:gd name="connsiteX104" fmla="*/ 69303 w 155719"/>
                  <a:gd name="connsiteY104" fmla="*/ 80037 h 158602"/>
                  <a:gd name="connsiteX105" fmla="*/ 68847 w 155719"/>
                  <a:gd name="connsiteY105" fmla="*/ 78973 h 158602"/>
                  <a:gd name="connsiteX106" fmla="*/ 68340 w 155719"/>
                  <a:gd name="connsiteY106" fmla="*/ 77655 h 158602"/>
                  <a:gd name="connsiteX107" fmla="*/ 67985 w 155719"/>
                  <a:gd name="connsiteY107" fmla="*/ 76489 h 158602"/>
                  <a:gd name="connsiteX108" fmla="*/ 67580 w 155719"/>
                  <a:gd name="connsiteY108" fmla="*/ 74766 h 158602"/>
                  <a:gd name="connsiteX109" fmla="*/ 67428 w 155719"/>
                  <a:gd name="connsiteY109" fmla="*/ 73296 h 158602"/>
                  <a:gd name="connsiteX110" fmla="*/ 67428 w 155719"/>
                  <a:gd name="connsiteY110" fmla="*/ 73296 h 158602"/>
                  <a:gd name="connsiteX111" fmla="*/ 67529 w 155719"/>
                  <a:gd name="connsiteY111" fmla="*/ 71876 h 158602"/>
                  <a:gd name="connsiteX112" fmla="*/ 67529 w 155719"/>
                  <a:gd name="connsiteY112" fmla="*/ 71876 h 158602"/>
                  <a:gd name="connsiteX113" fmla="*/ 38790 w 155719"/>
                  <a:gd name="connsiteY113" fmla="*/ 118711 h 158602"/>
                  <a:gd name="connsiteX114" fmla="*/ 37472 w 155719"/>
                  <a:gd name="connsiteY114" fmla="*/ 116684 h 158602"/>
                  <a:gd name="connsiteX115" fmla="*/ 52830 w 155719"/>
                  <a:gd name="connsiteY115" fmla="*/ 105736 h 158602"/>
                  <a:gd name="connsiteX116" fmla="*/ 64792 w 155719"/>
                  <a:gd name="connsiteY116" fmla="*/ 98538 h 158602"/>
                  <a:gd name="connsiteX117" fmla="*/ 65096 w 155719"/>
                  <a:gd name="connsiteY117" fmla="*/ 98842 h 158602"/>
                  <a:gd name="connsiteX118" fmla="*/ 61041 w 155719"/>
                  <a:gd name="connsiteY118" fmla="*/ 127328 h 158602"/>
                  <a:gd name="connsiteX119" fmla="*/ 59926 w 155719"/>
                  <a:gd name="connsiteY119" fmla="*/ 134627 h 158602"/>
                  <a:gd name="connsiteX120" fmla="*/ 58507 w 155719"/>
                  <a:gd name="connsiteY120" fmla="*/ 134171 h 158602"/>
                  <a:gd name="connsiteX121" fmla="*/ 38739 w 155719"/>
                  <a:gd name="connsiteY121" fmla="*/ 118660 h 158602"/>
                  <a:gd name="connsiteX122" fmla="*/ 98702 w 155719"/>
                  <a:gd name="connsiteY122" fmla="*/ 142737 h 158602"/>
                  <a:gd name="connsiteX123" fmla="*/ 77667 w 155719"/>
                  <a:gd name="connsiteY123" fmla="*/ 142230 h 158602"/>
                  <a:gd name="connsiteX124" fmla="*/ 74575 w 155719"/>
                  <a:gd name="connsiteY124" fmla="*/ 140659 h 158602"/>
                  <a:gd name="connsiteX125" fmla="*/ 76146 w 155719"/>
                  <a:gd name="connsiteY125" fmla="*/ 129609 h 158602"/>
                  <a:gd name="connsiteX126" fmla="*/ 79745 w 155719"/>
                  <a:gd name="connsiteY126" fmla="*/ 106496 h 158602"/>
                  <a:gd name="connsiteX127" fmla="*/ 80404 w 155719"/>
                  <a:gd name="connsiteY127" fmla="*/ 106648 h 158602"/>
                  <a:gd name="connsiteX128" fmla="*/ 99564 w 155719"/>
                  <a:gd name="connsiteY128" fmla="*/ 142332 h 158602"/>
                  <a:gd name="connsiteX129" fmla="*/ 98702 w 155719"/>
                  <a:gd name="connsiteY129" fmla="*/ 142737 h 158602"/>
                  <a:gd name="connsiteX130" fmla="*/ 99767 w 155719"/>
                  <a:gd name="connsiteY130" fmla="*/ 142382 h 158602"/>
                  <a:gd name="connsiteX131" fmla="*/ 100172 w 155719"/>
                  <a:gd name="connsiteY131" fmla="*/ 142180 h 158602"/>
                  <a:gd name="connsiteX132" fmla="*/ 100324 w 155719"/>
                  <a:gd name="connsiteY132" fmla="*/ 142433 h 158602"/>
                  <a:gd name="connsiteX133" fmla="*/ 99767 w 155719"/>
                  <a:gd name="connsiteY133" fmla="*/ 142788 h 158602"/>
                  <a:gd name="connsiteX134" fmla="*/ 99767 w 155719"/>
                  <a:gd name="connsiteY134" fmla="*/ 142382 h 158602"/>
                  <a:gd name="connsiteX135" fmla="*/ 132815 w 155719"/>
                  <a:gd name="connsiteY135" fmla="*/ 123527 h 158602"/>
                  <a:gd name="connsiteX136" fmla="*/ 118470 w 155719"/>
                  <a:gd name="connsiteY136" fmla="*/ 137770 h 158602"/>
                  <a:gd name="connsiteX137" fmla="*/ 114618 w 155719"/>
                  <a:gd name="connsiteY137" fmla="*/ 137162 h 158602"/>
                  <a:gd name="connsiteX138" fmla="*/ 97689 w 155719"/>
                  <a:gd name="connsiteY138" fmla="*/ 101731 h 158602"/>
                  <a:gd name="connsiteX139" fmla="*/ 97993 w 155719"/>
                  <a:gd name="connsiteY139" fmla="*/ 101377 h 158602"/>
                  <a:gd name="connsiteX140" fmla="*/ 98652 w 155719"/>
                  <a:gd name="connsiteY140" fmla="*/ 100616 h 158602"/>
                  <a:gd name="connsiteX141" fmla="*/ 98905 w 155719"/>
                  <a:gd name="connsiteY141" fmla="*/ 100312 h 158602"/>
                  <a:gd name="connsiteX142" fmla="*/ 121410 w 155719"/>
                  <a:gd name="connsiteY142" fmla="*/ 113693 h 158602"/>
                  <a:gd name="connsiteX143" fmla="*/ 133372 w 155719"/>
                  <a:gd name="connsiteY143" fmla="*/ 120942 h 158602"/>
                  <a:gd name="connsiteX144" fmla="*/ 133372 w 155719"/>
                  <a:gd name="connsiteY144" fmla="*/ 120790 h 158602"/>
                  <a:gd name="connsiteX145" fmla="*/ 132764 w 155719"/>
                  <a:gd name="connsiteY145" fmla="*/ 123476 h 158602"/>
                  <a:gd name="connsiteX146" fmla="*/ 132004 w 155719"/>
                  <a:gd name="connsiteY146" fmla="*/ 58850 h 158602"/>
                  <a:gd name="connsiteX147" fmla="*/ 132713 w 155719"/>
                  <a:gd name="connsiteY147" fmla="*/ 61586 h 158602"/>
                  <a:gd name="connsiteX148" fmla="*/ 112540 w 155719"/>
                  <a:gd name="connsiteY148" fmla="*/ 65743 h 158602"/>
                  <a:gd name="connsiteX149" fmla="*/ 95408 w 155719"/>
                  <a:gd name="connsiteY149" fmla="*/ 68024 h 158602"/>
                  <a:gd name="connsiteX150" fmla="*/ 95002 w 155719"/>
                  <a:gd name="connsiteY150" fmla="*/ 67466 h 158602"/>
                  <a:gd name="connsiteX151" fmla="*/ 113756 w 155719"/>
                  <a:gd name="connsiteY151" fmla="*/ 36344 h 158602"/>
                  <a:gd name="connsiteX152" fmla="*/ 115530 w 155719"/>
                  <a:gd name="connsiteY152" fmla="*/ 37510 h 158602"/>
                  <a:gd name="connsiteX153" fmla="*/ 132004 w 155719"/>
                  <a:gd name="connsiteY153" fmla="*/ 58901 h 158602"/>
                  <a:gd name="connsiteX154" fmla="*/ 75538 w 155719"/>
                  <a:gd name="connsiteY154" fmla="*/ 15259 h 158602"/>
                  <a:gd name="connsiteX155" fmla="*/ 99006 w 155719"/>
                  <a:gd name="connsiteY155" fmla="*/ 24129 h 158602"/>
                  <a:gd name="connsiteX156" fmla="*/ 99006 w 155719"/>
                  <a:gd name="connsiteY156" fmla="*/ 24129 h 158602"/>
                  <a:gd name="connsiteX157" fmla="*/ 101642 w 155719"/>
                  <a:gd name="connsiteY157" fmla="*/ 26562 h 158602"/>
                  <a:gd name="connsiteX158" fmla="*/ 82583 w 155719"/>
                  <a:gd name="connsiteY158" fmla="*/ 56974 h 158602"/>
                  <a:gd name="connsiteX159" fmla="*/ 78123 w 155719"/>
                  <a:gd name="connsiteY159" fmla="*/ 38372 h 158602"/>
                  <a:gd name="connsiteX160" fmla="*/ 74017 w 155719"/>
                  <a:gd name="connsiteY160" fmla="*/ 15360 h 158602"/>
                  <a:gd name="connsiteX161" fmla="*/ 75538 w 155719"/>
                  <a:gd name="connsiteY161" fmla="*/ 15259 h 158602"/>
                  <a:gd name="connsiteX162" fmla="*/ 35242 w 155719"/>
                  <a:gd name="connsiteY162" fmla="*/ 24230 h 158602"/>
                  <a:gd name="connsiteX163" fmla="*/ 53996 w 155719"/>
                  <a:gd name="connsiteY163" fmla="*/ 15766 h 158602"/>
                  <a:gd name="connsiteX164" fmla="*/ 54858 w 155719"/>
                  <a:gd name="connsiteY164" fmla="*/ 15766 h 158602"/>
                  <a:gd name="connsiteX165" fmla="*/ 57189 w 155719"/>
                  <a:gd name="connsiteY165" fmla="*/ 16120 h 158602"/>
                  <a:gd name="connsiteX166" fmla="*/ 63272 w 155719"/>
                  <a:gd name="connsiteY166" fmla="*/ 41464 h 158602"/>
                  <a:gd name="connsiteX167" fmla="*/ 65654 w 155719"/>
                  <a:gd name="connsiteY167" fmla="*/ 54693 h 158602"/>
                  <a:gd name="connsiteX168" fmla="*/ 64843 w 155719"/>
                  <a:gd name="connsiteY168" fmla="*/ 54896 h 158602"/>
                  <a:gd name="connsiteX169" fmla="*/ 42895 w 155719"/>
                  <a:gd name="connsiteY169" fmla="*/ 34925 h 158602"/>
                  <a:gd name="connsiteX170" fmla="*/ 34684 w 155719"/>
                  <a:gd name="connsiteY170" fmla="*/ 27322 h 158602"/>
                  <a:gd name="connsiteX171" fmla="*/ 35242 w 155719"/>
                  <a:gd name="connsiteY171" fmla="*/ 24281 h 1586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</a:cxnLst>
                <a:rect l="l" t="t" r="r" b="b"/>
                <a:pathLst>
                  <a:path w="155719" h="158602">
                    <a:moveTo>
                      <a:pt x="10202" y="28184"/>
                    </a:moveTo>
                    <a:cubicBezTo>
                      <a:pt x="6198" y="33049"/>
                      <a:pt x="-341" y="50131"/>
                      <a:pt x="14" y="59001"/>
                    </a:cubicBezTo>
                    <a:cubicBezTo>
                      <a:pt x="217" y="64070"/>
                      <a:pt x="1737" y="68430"/>
                      <a:pt x="4221" y="71775"/>
                    </a:cubicBezTo>
                    <a:cubicBezTo>
                      <a:pt x="3917" y="73143"/>
                      <a:pt x="3765" y="74613"/>
                      <a:pt x="3714" y="76184"/>
                    </a:cubicBezTo>
                    <a:cubicBezTo>
                      <a:pt x="3613" y="82267"/>
                      <a:pt x="8124" y="100565"/>
                      <a:pt x="12787" y="107813"/>
                    </a:cubicBezTo>
                    <a:cubicBezTo>
                      <a:pt x="15524" y="112072"/>
                      <a:pt x="18667" y="114808"/>
                      <a:pt x="21860" y="116380"/>
                    </a:cubicBezTo>
                    <a:cubicBezTo>
                      <a:pt x="22113" y="119978"/>
                      <a:pt x="23685" y="123780"/>
                      <a:pt x="26675" y="127784"/>
                    </a:cubicBezTo>
                    <a:cubicBezTo>
                      <a:pt x="30224" y="132498"/>
                      <a:pt x="45024" y="145221"/>
                      <a:pt x="53134" y="148363"/>
                    </a:cubicBezTo>
                    <a:cubicBezTo>
                      <a:pt x="56176" y="149530"/>
                      <a:pt x="58862" y="149986"/>
                      <a:pt x="61143" y="149986"/>
                    </a:cubicBezTo>
                    <a:cubicBezTo>
                      <a:pt x="61650" y="149986"/>
                      <a:pt x="62106" y="149935"/>
                      <a:pt x="62613" y="149884"/>
                    </a:cubicBezTo>
                    <a:cubicBezTo>
                      <a:pt x="64944" y="152723"/>
                      <a:pt x="68340" y="155054"/>
                      <a:pt x="72750" y="156524"/>
                    </a:cubicBezTo>
                    <a:cubicBezTo>
                      <a:pt x="75994" y="157639"/>
                      <a:pt x="83496" y="158602"/>
                      <a:pt x="90744" y="158602"/>
                    </a:cubicBezTo>
                    <a:cubicBezTo>
                      <a:pt x="95914" y="158602"/>
                      <a:pt x="100932" y="158146"/>
                      <a:pt x="104126" y="156879"/>
                    </a:cubicBezTo>
                    <a:cubicBezTo>
                      <a:pt x="106812" y="155865"/>
                      <a:pt x="109093" y="154294"/>
                      <a:pt x="110867" y="152469"/>
                    </a:cubicBezTo>
                    <a:cubicBezTo>
                      <a:pt x="112641" y="153027"/>
                      <a:pt x="114466" y="153382"/>
                      <a:pt x="116443" y="153382"/>
                    </a:cubicBezTo>
                    <a:cubicBezTo>
                      <a:pt x="118927" y="153382"/>
                      <a:pt x="121461" y="152925"/>
                      <a:pt x="124046" y="151912"/>
                    </a:cubicBezTo>
                    <a:cubicBezTo>
                      <a:pt x="131902" y="148871"/>
                      <a:pt x="144118" y="135641"/>
                      <a:pt x="146754" y="129711"/>
                    </a:cubicBezTo>
                    <a:cubicBezTo>
                      <a:pt x="148579" y="125605"/>
                      <a:pt x="149085" y="121550"/>
                      <a:pt x="148376" y="117951"/>
                    </a:cubicBezTo>
                    <a:cubicBezTo>
                      <a:pt x="150555" y="116075"/>
                      <a:pt x="152329" y="113592"/>
                      <a:pt x="153546" y="110500"/>
                    </a:cubicBezTo>
                    <a:cubicBezTo>
                      <a:pt x="156739" y="102492"/>
                      <a:pt x="155928" y="82876"/>
                      <a:pt x="154205" y="76996"/>
                    </a:cubicBezTo>
                    <a:cubicBezTo>
                      <a:pt x="152684" y="71724"/>
                      <a:pt x="150251" y="68227"/>
                      <a:pt x="147514" y="65895"/>
                    </a:cubicBezTo>
                    <a:cubicBezTo>
                      <a:pt x="148224" y="62803"/>
                      <a:pt x="148224" y="58698"/>
                      <a:pt x="146196" y="53375"/>
                    </a:cubicBezTo>
                    <a:cubicBezTo>
                      <a:pt x="143053" y="45164"/>
                      <a:pt x="130128" y="29400"/>
                      <a:pt x="124705" y="25295"/>
                    </a:cubicBezTo>
                    <a:cubicBezTo>
                      <a:pt x="121664" y="22963"/>
                      <a:pt x="118724" y="21544"/>
                      <a:pt x="115885" y="20885"/>
                    </a:cubicBezTo>
                    <a:cubicBezTo>
                      <a:pt x="114516" y="17894"/>
                      <a:pt x="112033" y="14802"/>
                      <a:pt x="108029" y="11862"/>
                    </a:cubicBezTo>
                    <a:cubicBezTo>
                      <a:pt x="103061" y="8162"/>
                      <a:pt x="84662" y="204"/>
                      <a:pt x="75842" y="2"/>
                    </a:cubicBezTo>
                    <a:cubicBezTo>
                      <a:pt x="71483" y="-49"/>
                      <a:pt x="67681" y="965"/>
                      <a:pt x="64691" y="2941"/>
                    </a:cubicBezTo>
                    <a:cubicBezTo>
                      <a:pt x="61498" y="1117"/>
                      <a:pt x="57443" y="255"/>
                      <a:pt x="52830" y="559"/>
                    </a:cubicBezTo>
                    <a:cubicBezTo>
                      <a:pt x="46900" y="965"/>
                      <a:pt x="29717" y="7503"/>
                      <a:pt x="23837" y="14042"/>
                    </a:cubicBezTo>
                    <a:cubicBezTo>
                      <a:pt x="21657" y="16424"/>
                      <a:pt x="20289" y="19110"/>
                      <a:pt x="19528" y="21848"/>
                    </a:cubicBezTo>
                    <a:cubicBezTo>
                      <a:pt x="16082" y="22710"/>
                      <a:pt x="12888" y="24787"/>
                      <a:pt x="10151" y="28133"/>
                    </a:cubicBezTo>
                    <a:close/>
                    <a:moveTo>
                      <a:pt x="21962" y="37814"/>
                    </a:moveTo>
                    <a:cubicBezTo>
                      <a:pt x="22215" y="37510"/>
                      <a:pt x="22418" y="37257"/>
                      <a:pt x="22621" y="37105"/>
                    </a:cubicBezTo>
                    <a:lnTo>
                      <a:pt x="32555" y="46178"/>
                    </a:lnTo>
                    <a:lnTo>
                      <a:pt x="53489" y="65642"/>
                    </a:lnTo>
                    <a:cubicBezTo>
                      <a:pt x="53489" y="65642"/>
                      <a:pt x="53489" y="65692"/>
                      <a:pt x="53489" y="65743"/>
                    </a:cubicBezTo>
                    <a:cubicBezTo>
                      <a:pt x="53337" y="66148"/>
                      <a:pt x="53236" y="66554"/>
                      <a:pt x="53083" y="66960"/>
                    </a:cubicBezTo>
                    <a:cubicBezTo>
                      <a:pt x="53033" y="67213"/>
                      <a:pt x="52931" y="67416"/>
                      <a:pt x="52881" y="67669"/>
                    </a:cubicBezTo>
                    <a:lnTo>
                      <a:pt x="45126" y="66757"/>
                    </a:lnTo>
                    <a:lnTo>
                      <a:pt x="19326" y="61080"/>
                    </a:lnTo>
                    <a:cubicBezTo>
                      <a:pt x="18008" y="60776"/>
                      <a:pt x="16741" y="60776"/>
                      <a:pt x="15524" y="60827"/>
                    </a:cubicBezTo>
                    <a:cubicBezTo>
                      <a:pt x="15372" y="60168"/>
                      <a:pt x="15220" y="59407"/>
                      <a:pt x="15169" y="58495"/>
                    </a:cubicBezTo>
                    <a:cubicBezTo>
                      <a:pt x="14967" y="53629"/>
                      <a:pt x="20035" y="40349"/>
                      <a:pt x="21911" y="37814"/>
                    </a:cubicBezTo>
                    <a:close/>
                    <a:moveTo>
                      <a:pt x="137934" y="77655"/>
                    </a:moveTo>
                    <a:cubicBezTo>
                      <a:pt x="138340" y="78161"/>
                      <a:pt x="138999" y="79327"/>
                      <a:pt x="139607" y="81304"/>
                    </a:cubicBezTo>
                    <a:cubicBezTo>
                      <a:pt x="140722" y="85055"/>
                      <a:pt x="140975" y="100920"/>
                      <a:pt x="139404" y="104924"/>
                    </a:cubicBezTo>
                    <a:cubicBezTo>
                      <a:pt x="139151" y="105533"/>
                      <a:pt x="138897" y="105989"/>
                      <a:pt x="138694" y="106242"/>
                    </a:cubicBezTo>
                    <a:lnTo>
                      <a:pt x="129267" y="100667"/>
                    </a:lnTo>
                    <a:lnTo>
                      <a:pt x="102656" y="84548"/>
                    </a:lnTo>
                    <a:cubicBezTo>
                      <a:pt x="102656" y="84548"/>
                      <a:pt x="102605" y="84244"/>
                      <a:pt x="102554" y="84143"/>
                    </a:cubicBezTo>
                    <a:cubicBezTo>
                      <a:pt x="102554" y="83838"/>
                      <a:pt x="102453" y="83585"/>
                      <a:pt x="102402" y="83281"/>
                    </a:cubicBezTo>
                    <a:lnTo>
                      <a:pt x="114973" y="80696"/>
                    </a:lnTo>
                    <a:lnTo>
                      <a:pt x="137833" y="77655"/>
                    </a:lnTo>
                    <a:close/>
                    <a:moveTo>
                      <a:pt x="28348" y="102745"/>
                    </a:moveTo>
                    <a:cubicBezTo>
                      <a:pt x="27740" y="102339"/>
                      <a:pt x="26726" y="101427"/>
                      <a:pt x="25560" y="99653"/>
                    </a:cubicBezTo>
                    <a:cubicBezTo>
                      <a:pt x="23077" y="95750"/>
                      <a:pt x="20035" y="84396"/>
                      <a:pt x="19174" y="78922"/>
                    </a:cubicBezTo>
                    <a:lnTo>
                      <a:pt x="42642" y="81710"/>
                    </a:lnTo>
                    <a:lnTo>
                      <a:pt x="54655" y="84345"/>
                    </a:lnTo>
                    <a:cubicBezTo>
                      <a:pt x="54807" y="84700"/>
                      <a:pt x="54959" y="85004"/>
                      <a:pt x="55111" y="85359"/>
                    </a:cubicBezTo>
                    <a:cubicBezTo>
                      <a:pt x="55111" y="85359"/>
                      <a:pt x="55111" y="85410"/>
                      <a:pt x="55111" y="85461"/>
                    </a:cubicBezTo>
                    <a:lnTo>
                      <a:pt x="44517" y="93013"/>
                    </a:lnTo>
                    <a:lnTo>
                      <a:pt x="28348" y="102745"/>
                    </a:lnTo>
                    <a:close/>
                    <a:moveTo>
                      <a:pt x="67580" y="71775"/>
                    </a:moveTo>
                    <a:cubicBezTo>
                      <a:pt x="67631" y="71369"/>
                      <a:pt x="67732" y="71065"/>
                      <a:pt x="67834" y="70761"/>
                    </a:cubicBezTo>
                    <a:cubicBezTo>
                      <a:pt x="67834" y="70761"/>
                      <a:pt x="67834" y="70660"/>
                      <a:pt x="67834" y="70609"/>
                    </a:cubicBezTo>
                    <a:cubicBezTo>
                      <a:pt x="67935" y="70356"/>
                      <a:pt x="68087" y="70204"/>
                      <a:pt x="68239" y="70051"/>
                    </a:cubicBezTo>
                    <a:cubicBezTo>
                      <a:pt x="68239" y="70001"/>
                      <a:pt x="68340" y="69899"/>
                      <a:pt x="68391" y="69849"/>
                    </a:cubicBezTo>
                    <a:cubicBezTo>
                      <a:pt x="68391" y="69849"/>
                      <a:pt x="68391" y="69849"/>
                      <a:pt x="68442" y="69849"/>
                    </a:cubicBezTo>
                    <a:cubicBezTo>
                      <a:pt x="68442" y="69849"/>
                      <a:pt x="68442" y="69849"/>
                      <a:pt x="68442" y="69849"/>
                    </a:cubicBezTo>
                    <a:cubicBezTo>
                      <a:pt x="68543" y="69748"/>
                      <a:pt x="68746" y="69697"/>
                      <a:pt x="68898" y="69595"/>
                    </a:cubicBezTo>
                    <a:cubicBezTo>
                      <a:pt x="69050" y="69545"/>
                      <a:pt x="69152" y="69443"/>
                      <a:pt x="69303" y="69443"/>
                    </a:cubicBezTo>
                    <a:cubicBezTo>
                      <a:pt x="69456" y="69443"/>
                      <a:pt x="69658" y="69443"/>
                      <a:pt x="69861" y="69393"/>
                    </a:cubicBezTo>
                    <a:cubicBezTo>
                      <a:pt x="70064" y="69393"/>
                      <a:pt x="70266" y="69342"/>
                      <a:pt x="70520" y="69342"/>
                    </a:cubicBezTo>
                    <a:cubicBezTo>
                      <a:pt x="71128" y="69342"/>
                      <a:pt x="71838" y="69494"/>
                      <a:pt x="72649" y="69646"/>
                    </a:cubicBezTo>
                    <a:cubicBezTo>
                      <a:pt x="72801" y="69646"/>
                      <a:pt x="73004" y="69748"/>
                      <a:pt x="73156" y="69798"/>
                    </a:cubicBezTo>
                    <a:cubicBezTo>
                      <a:pt x="73916" y="70001"/>
                      <a:pt x="74727" y="70356"/>
                      <a:pt x="75538" y="70761"/>
                    </a:cubicBezTo>
                    <a:cubicBezTo>
                      <a:pt x="75741" y="70863"/>
                      <a:pt x="75943" y="70964"/>
                      <a:pt x="76146" y="71065"/>
                    </a:cubicBezTo>
                    <a:cubicBezTo>
                      <a:pt x="77008" y="71572"/>
                      <a:pt x="77971" y="72130"/>
                      <a:pt x="78883" y="72890"/>
                    </a:cubicBezTo>
                    <a:cubicBezTo>
                      <a:pt x="79086" y="73042"/>
                      <a:pt x="79340" y="73245"/>
                      <a:pt x="79542" y="73448"/>
                    </a:cubicBezTo>
                    <a:cubicBezTo>
                      <a:pt x="80556" y="74258"/>
                      <a:pt x="81519" y="75222"/>
                      <a:pt x="82482" y="76337"/>
                    </a:cubicBezTo>
                    <a:cubicBezTo>
                      <a:pt x="83141" y="77097"/>
                      <a:pt x="83699" y="77908"/>
                      <a:pt x="84256" y="78668"/>
                    </a:cubicBezTo>
                    <a:cubicBezTo>
                      <a:pt x="84662" y="79276"/>
                      <a:pt x="85017" y="79885"/>
                      <a:pt x="85371" y="80543"/>
                    </a:cubicBezTo>
                    <a:cubicBezTo>
                      <a:pt x="85371" y="80543"/>
                      <a:pt x="85371" y="80543"/>
                      <a:pt x="85371" y="80594"/>
                    </a:cubicBezTo>
                    <a:cubicBezTo>
                      <a:pt x="85625" y="81051"/>
                      <a:pt x="85878" y="81507"/>
                      <a:pt x="86081" y="81963"/>
                    </a:cubicBezTo>
                    <a:cubicBezTo>
                      <a:pt x="86233" y="82318"/>
                      <a:pt x="86385" y="82723"/>
                      <a:pt x="86537" y="83078"/>
                    </a:cubicBezTo>
                    <a:cubicBezTo>
                      <a:pt x="86689" y="83534"/>
                      <a:pt x="86892" y="83991"/>
                      <a:pt x="86993" y="84396"/>
                    </a:cubicBezTo>
                    <a:cubicBezTo>
                      <a:pt x="87145" y="84852"/>
                      <a:pt x="87196" y="85308"/>
                      <a:pt x="87297" y="85764"/>
                    </a:cubicBezTo>
                    <a:cubicBezTo>
                      <a:pt x="87500" y="86779"/>
                      <a:pt x="87601" y="87741"/>
                      <a:pt x="87551" y="88654"/>
                    </a:cubicBezTo>
                    <a:cubicBezTo>
                      <a:pt x="87551" y="88755"/>
                      <a:pt x="87551" y="88856"/>
                      <a:pt x="87551" y="88958"/>
                    </a:cubicBezTo>
                    <a:cubicBezTo>
                      <a:pt x="87551" y="89211"/>
                      <a:pt x="87500" y="89465"/>
                      <a:pt x="87399" y="89769"/>
                    </a:cubicBezTo>
                    <a:cubicBezTo>
                      <a:pt x="87399" y="89870"/>
                      <a:pt x="87348" y="90023"/>
                      <a:pt x="87297" y="90123"/>
                    </a:cubicBezTo>
                    <a:cubicBezTo>
                      <a:pt x="87145" y="90580"/>
                      <a:pt x="86943" y="90985"/>
                      <a:pt x="86638" y="91290"/>
                    </a:cubicBezTo>
                    <a:cubicBezTo>
                      <a:pt x="86638" y="91290"/>
                      <a:pt x="86638" y="91290"/>
                      <a:pt x="86638" y="91290"/>
                    </a:cubicBezTo>
                    <a:cubicBezTo>
                      <a:pt x="86588" y="91340"/>
                      <a:pt x="86436" y="91391"/>
                      <a:pt x="86385" y="91441"/>
                    </a:cubicBezTo>
                    <a:cubicBezTo>
                      <a:pt x="85980" y="91695"/>
                      <a:pt x="85371" y="91847"/>
                      <a:pt x="84662" y="91847"/>
                    </a:cubicBezTo>
                    <a:cubicBezTo>
                      <a:pt x="83293" y="91847"/>
                      <a:pt x="81620" y="91391"/>
                      <a:pt x="79948" y="90631"/>
                    </a:cubicBezTo>
                    <a:cubicBezTo>
                      <a:pt x="79694" y="90529"/>
                      <a:pt x="79492" y="90428"/>
                      <a:pt x="79289" y="90326"/>
                    </a:cubicBezTo>
                    <a:cubicBezTo>
                      <a:pt x="78985" y="90174"/>
                      <a:pt x="78630" y="89972"/>
                      <a:pt x="78326" y="89769"/>
                    </a:cubicBezTo>
                    <a:cubicBezTo>
                      <a:pt x="78073" y="89617"/>
                      <a:pt x="77768" y="89465"/>
                      <a:pt x="77515" y="89262"/>
                    </a:cubicBezTo>
                    <a:cubicBezTo>
                      <a:pt x="76755" y="88755"/>
                      <a:pt x="76045" y="88248"/>
                      <a:pt x="75386" y="87640"/>
                    </a:cubicBezTo>
                    <a:cubicBezTo>
                      <a:pt x="75234" y="87538"/>
                      <a:pt x="75082" y="87438"/>
                      <a:pt x="74930" y="87285"/>
                    </a:cubicBezTo>
                    <a:cubicBezTo>
                      <a:pt x="74119" y="86525"/>
                      <a:pt x="73308" y="85764"/>
                      <a:pt x="72547" y="84852"/>
                    </a:cubicBezTo>
                    <a:cubicBezTo>
                      <a:pt x="72091" y="84345"/>
                      <a:pt x="71737" y="83788"/>
                      <a:pt x="71331" y="83281"/>
                    </a:cubicBezTo>
                    <a:cubicBezTo>
                      <a:pt x="70925" y="82774"/>
                      <a:pt x="70571" y="82217"/>
                      <a:pt x="70266" y="81710"/>
                    </a:cubicBezTo>
                    <a:cubicBezTo>
                      <a:pt x="69912" y="81152"/>
                      <a:pt x="69608" y="80594"/>
                      <a:pt x="69303" y="80037"/>
                    </a:cubicBezTo>
                    <a:cubicBezTo>
                      <a:pt x="69101" y="79682"/>
                      <a:pt x="68999" y="79327"/>
                      <a:pt x="68847" y="78973"/>
                    </a:cubicBezTo>
                    <a:cubicBezTo>
                      <a:pt x="68644" y="78516"/>
                      <a:pt x="68493" y="78111"/>
                      <a:pt x="68340" y="77655"/>
                    </a:cubicBezTo>
                    <a:cubicBezTo>
                      <a:pt x="68188" y="77249"/>
                      <a:pt x="68087" y="76894"/>
                      <a:pt x="67985" y="76489"/>
                    </a:cubicBezTo>
                    <a:cubicBezTo>
                      <a:pt x="67834" y="75931"/>
                      <a:pt x="67681" y="75323"/>
                      <a:pt x="67580" y="74766"/>
                    </a:cubicBezTo>
                    <a:cubicBezTo>
                      <a:pt x="67479" y="74258"/>
                      <a:pt x="67428" y="73752"/>
                      <a:pt x="67428" y="73296"/>
                    </a:cubicBezTo>
                    <a:cubicBezTo>
                      <a:pt x="67428" y="73296"/>
                      <a:pt x="67428" y="73296"/>
                      <a:pt x="67428" y="73296"/>
                    </a:cubicBezTo>
                    <a:cubicBezTo>
                      <a:pt x="67428" y="72789"/>
                      <a:pt x="67428" y="72282"/>
                      <a:pt x="67529" y="71876"/>
                    </a:cubicBezTo>
                    <a:cubicBezTo>
                      <a:pt x="67529" y="71876"/>
                      <a:pt x="67529" y="71876"/>
                      <a:pt x="67529" y="71876"/>
                    </a:cubicBezTo>
                    <a:close/>
                    <a:moveTo>
                      <a:pt x="38790" y="118711"/>
                    </a:moveTo>
                    <a:cubicBezTo>
                      <a:pt x="38181" y="117901"/>
                      <a:pt x="37776" y="117242"/>
                      <a:pt x="37472" y="116684"/>
                    </a:cubicBezTo>
                    <a:lnTo>
                      <a:pt x="52830" y="105736"/>
                    </a:lnTo>
                    <a:lnTo>
                      <a:pt x="64792" y="98538"/>
                    </a:lnTo>
                    <a:cubicBezTo>
                      <a:pt x="64792" y="98538"/>
                      <a:pt x="64995" y="98741"/>
                      <a:pt x="65096" y="98842"/>
                    </a:cubicBezTo>
                    <a:lnTo>
                      <a:pt x="61041" y="127328"/>
                    </a:lnTo>
                    <a:lnTo>
                      <a:pt x="59926" y="134627"/>
                    </a:lnTo>
                    <a:cubicBezTo>
                      <a:pt x="59521" y="134526"/>
                      <a:pt x="59065" y="134374"/>
                      <a:pt x="58507" y="134171"/>
                    </a:cubicBezTo>
                    <a:cubicBezTo>
                      <a:pt x="53996" y="132448"/>
                      <a:pt x="41172" y="121905"/>
                      <a:pt x="38739" y="118660"/>
                    </a:cubicBezTo>
                    <a:close/>
                    <a:moveTo>
                      <a:pt x="98702" y="142737"/>
                    </a:moveTo>
                    <a:cubicBezTo>
                      <a:pt x="95458" y="144004"/>
                      <a:pt x="81215" y="143447"/>
                      <a:pt x="77667" y="142230"/>
                    </a:cubicBezTo>
                    <a:cubicBezTo>
                      <a:pt x="75994" y="141673"/>
                      <a:pt x="75031" y="141014"/>
                      <a:pt x="74575" y="140659"/>
                    </a:cubicBezTo>
                    <a:lnTo>
                      <a:pt x="76146" y="129609"/>
                    </a:lnTo>
                    <a:lnTo>
                      <a:pt x="79745" y="106496"/>
                    </a:lnTo>
                    <a:cubicBezTo>
                      <a:pt x="79745" y="106496"/>
                      <a:pt x="80151" y="106597"/>
                      <a:pt x="80404" y="106648"/>
                    </a:cubicBezTo>
                    <a:lnTo>
                      <a:pt x="99564" y="142332"/>
                    </a:lnTo>
                    <a:cubicBezTo>
                      <a:pt x="99564" y="142332"/>
                      <a:pt x="99108" y="142585"/>
                      <a:pt x="98702" y="142737"/>
                    </a:cubicBezTo>
                    <a:close/>
                    <a:moveTo>
                      <a:pt x="99767" y="142382"/>
                    </a:moveTo>
                    <a:lnTo>
                      <a:pt x="100172" y="142180"/>
                    </a:lnTo>
                    <a:lnTo>
                      <a:pt x="100324" y="142433"/>
                    </a:lnTo>
                    <a:lnTo>
                      <a:pt x="99767" y="142788"/>
                    </a:lnTo>
                    <a:cubicBezTo>
                      <a:pt x="99767" y="142788"/>
                      <a:pt x="99767" y="142535"/>
                      <a:pt x="99767" y="142382"/>
                    </a:cubicBezTo>
                    <a:close/>
                    <a:moveTo>
                      <a:pt x="132815" y="123527"/>
                    </a:moveTo>
                    <a:cubicBezTo>
                      <a:pt x="131395" y="126517"/>
                      <a:pt x="122018" y="136401"/>
                      <a:pt x="118470" y="137770"/>
                    </a:cubicBezTo>
                    <a:cubicBezTo>
                      <a:pt x="117102" y="138276"/>
                      <a:pt x="115328" y="138632"/>
                      <a:pt x="114618" y="137162"/>
                    </a:cubicBezTo>
                    <a:lnTo>
                      <a:pt x="97689" y="101731"/>
                    </a:lnTo>
                    <a:cubicBezTo>
                      <a:pt x="97689" y="101731"/>
                      <a:pt x="97891" y="101477"/>
                      <a:pt x="97993" y="101377"/>
                    </a:cubicBezTo>
                    <a:cubicBezTo>
                      <a:pt x="98246" y="101123"/>
                      <a:pt x="98449" y="100869"/>
                      <a:pt x="98652" y="100616"/>
                    </a:cubicBezTo>
                    <a:cubicBezTo>
                      <a:pt x="98753" y="100515"/>
                      <a:pt x="98803" y="100413"/>
                      <a:pt x="98905" y="100312"/>
                    </a:cubicBezTo>
                    <a:lnTo>
                      <a:pt x="121410" y="113693"/>
                    </a:lnTo>
                    <a:lnTo>
                      <a:pt x="133372" y="120942"/>
                    </a:lnTo>
                    <a:lnTo>
                      <a:pt x="133372" y="120790"/>
                    </a:lnTo>
                    <a:cubicBezTo>
                      <a:pt x="133372" y="120790"/>
                      <a:pt x="133423" y="121955"/>
                      <a:pt x="132764" y="123476"/>
                    </a:cubicBezTo>
                    <a:close/>
                    <a:moveTo>
                      <a:pt x="132004" y="58850"/>
                    </a:moveTo>
                    <a:cubicBezTo>
                      <a:pt x="132460" y="60066"/>
                      <a:pt x="132663" y="60978"/>
                      <a:pt x="132713" y="61586"/>
                    </a:cubicBezTo>
                    <a:lnTo>
                      <a:pt x="112540" y="65743"/>
                    </a:lnTo>
                    <a:lnTo>
                      <a:pt x="95408" y="68024"/>
                    </a:lnTo>
                    <a:cubicBezTo>
                      <a:pt x="95408" y="68024"/>
                      <a:pt x="95154" y="67669"/>
                      <a:pt x="95002" y="67466"/>
                    </a:cubicBezTo>
                    <a:lnTo>
                      <a:pt x="113756" y="36344"/>
                    </a:lnTo>
                    <a:cubicBezTo>
                      <a:pt x="114263" y="36649"/>
                      <a:pt x="114821" y="37003"/>
                      <a:pt x="115530" y="37510"/>
                    </a:cubicBezTo>
                    <a:cubicBezTo>
                      <a:pt x="119028" y="40146"/>
                      <a:pt x="130027" y="53781"/>
                      <a:pt x="132004" y="58901"/>
                    </a:cubicBezTo>
                    <a:close/>
                    <a:moveTo>
                      <a:pt x="75538" y="15259"/>
                    </a:moveTo>
                    <a:cubicBezTo>
                      <a:pt x="80252" y="15360"/>
                      <a:pt x="95661" y="21645"/>
                      <a:pt x="99006" y="24129"/>
                    </a:cubicBezTo>
                    <a:cubicBezTo>
                      <a:pt x="99006" y="24129"/>
                      <a:pt x="99006" y="24129"/>
                      <a:pt x="99006" y="24129"/>
                    </a:cubicBezTo>
                    <a:cubicBezTo>
                      <a:pt x="100375" y="25143"/>
                      <a:pt x="101186" y="26004"/>
                      <a:pt x="101642" y="26562"/>
                    </a:cubicBezTo>
                    <a:lnTo>
                      <a:pt x="82583" y="56974"/>
                    </a:lnTo>
                    <a:lnTo>
                      <a:pt x="78123" y="38372"/>
                    </a:lnTo>
                    <a:lnTo>
                      <a:pt x="74017" y="15360"/>
                    </a:lnTo>
                    <a:cubicBezTo>
                      <a:pt x="74372" y="15309"/>
                      <a:pt x="74879" y="15208"/>
                      <a:pt x="75538" y="15259"/>
                    </a:cubicBezTo>
                    <a:close/>
                    <a:moveTo>
                      <a:pt x="35242" y="24230"/>
                    </a:moveTo>
                    <a:cubicBezTo>
                      <a:pt x="37827" y="21341"/>
                      <a:pt x="50600" y="16019"/>
                      <a:pt x="53996" y="15766"/>
                    </a:cubicBezTo>
                    <a:cubicBezTo>
                      <a:pt x="54300" y="15766"/>
                      <a:pt x="54604" y="15766"/>
                      <a:pt x="54858" y="15766"/>
                    </a:cubicBezTo>
                    <a:cubicBezTo>
                      <a:pt x="56378" y="15766"/>
                      <a:pt x="57139" y="16069"/>
                      <a:pt x="57189" y="16120"/>
                    </a:cubicBezTo>
                    <a:lnTo>
                      <a:pt x="63272" y="41464"/>
                    </a:lnTo>
                    <a:lnTo>
                      <a:pt x="65654" y="54693"/>
                    </a:lnTo>
                    <a:cubicBezTo>
                      <a:pt x="65401" y="54744"/>
                      <a:pt x="65096" y="54845"/>
                      <a:pt x="64843" y="54896"/>
                    </a:cubicBezTo>
                    <a:lnTo>
                      <a:pt x="42895" y="34925"/>
                    </a:lnTo>
                    <a:lnTo>
                      <a:pt x="34684" y="27322"/>
                    </a:lnTo>
                    <a:cubicBezTo>
                      <a:pt x="34279" y="26916"/>
                      <a:pt x="33518" y="26207"/>
                      <a:pt x="35242" y="24281"/>
                    </a:cubicBezTo>
                    <a:close/>
                  </a:path>
                </a:pathLst>
              </a:custGeom>
              <a:grpFill/>
              <a:ln w="50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  <p:sp>
          <p:nvSpPr>
            <p:cNvPr id="1161" name="Frihandsfigur: Form 1160">
              <a:extLst>
                <a:ext uri="{FF2B5EF4-FFF2-40B4-BE49-F238E27FC236}">
                  <a16:creationId xmlns:a16="http://schemas.microsoft.com/office/drawing/2014/main" id="{A17860E3-C0B6-F821-7C05-D8F83A8D9840}"/>
                </a:ext>
              </a:extLst>
            </p:cNvPr>
            <p:cNvSpPr/>
            <p:nvPr/>
          </p:nvSpPr>
          <p:spPr>
            <a:xfrm>
              <a:off x="3723476" y="4225298"/>
              <a:ext cx="380966" cy="380966"/>
            </a:xfrm>
            <a:custGeom>
              <a:avLst/>
              <a:gdLst>
                <a:gd name="connsiteX0" fmla="*/ 190483 w 380966"/>
                <a:gd name="connsiteY0" fmla="*/ 0 h 380966"/>
                <a:gd name="connsiteX1" fmla="*/ 0 w 380966"/>
                <a:gd name="connsiteY1" fmla="*/ 190483 h 380966"/>
                <a:gd name="connsiteX2" fmla="*/ 190483 w 380966"/>
                <a:gd name="connsiteY2" fmla="*/ 380966 h 380966"/>
                <a:gd name="connsiteX3" fmla="*/ 380966 w 380966"/>
                <a:gd name="connsiteY3" fmla="*/ 190483 h 380966"/>
                <a:gd name="connsiteX4" fmla="*/ 190483 w 380966"/>
                <a:gd name="connsiteY4" fmla="*/ 0 h 380966"/>
                <a:gd name="connsiteX5" fmla="*/ 365760 w 380966"/>
                <a:gd name="connsiteY5" fmla="*/ 190483 h 380966"/>
                <a:gd name="connsiteX6" fmla="*/ 319786 w 380966"/>
                <a:gd name="connsiteY6" fmla="*/ 308635 h 380966"/>
                <a:gd name="connsiteX7" fmla="*/ 72280 w 380966"/>
                <a:gd name="connsiteY7" fmla="*/ 61129 h 380966"/>
                <a:gd name="connsiteX8" fmla="*/ 190432 w 380966"/>
                <a:gd name="connsiteY8" fmla="*/ 15155 h 380966"/>
                <a:gd name="connsiteX9" fmla="*/ 365709 w 380966"/>
                <a:gd name="connsiteY9" fmla="*/ 190432 h 380966"/>
                <a:gd name="connsiteX10" fmla="*/ 15206 w 380966"/>
                <a:gd name="connsiteY10" fmla="*/ 190483 h 380966"/>
                <a:gd name="connsiteX11" fmla="*/ 61585 w 380966"/>
                <a:gd name="connsiteY11" fmla="*/ 71875 h 380966"/>
                <a:gd name="connsiteX12" fmla="*/ 309142 w 380966"/>
                <a:gd name="connsiteY12" fmla="*/ 319432 h 380966"/>
                <a:gd name="connsiteX13" fmla="*/ 190534 w 380966"/>
                <a:gd name="connsiteY13" fmla="*/ 365811 h 380966"/>
                <a:gd name="connsiteX14" fmla="*/ 15257 w 380966"/>
                <a:gd name="connsiteY14" fmla="*/ 190534 h 38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80966" h="380966">
                  <a:moveTo>
                    <a:pt x="190483" y="0"/>
                  </a:moveTo>
                  <a:cubicBezTo>
                    <a:pt x="85459" y="0"/>
                    <a:pt x="0" y="85459"/>
                    <a:pt x="0" y="190483"/>
                  </a:cubicBezTo>
                  <a:cubicBezTo>
                    <a:pt x="0" y="295508"/>
                    <a:pt x="85459" y="380966"/>
                    <a:pt x="190483" y="380966"/>
                  </a:cubicBezTo>
                  <a:cubicBezTo>
                    <a:pt x="295507" y="380966"/>
                    <a:pt x="380966" y="295508"/>
                    <a:pt x="380966" y="190483"/>
                  </a:cubicBezTo>
                  <a:cubicBezTo>
                    <a:pt x="380966" y="85459"/>
                    <a:pt x="295507" y="0"/>
                    <a:pt x="190483" y="0"/>
                  </a:cubicBezTo>
                  <a:close/>
                  <a:moveTo>
                    <a:pt x="365760" y="190483"/>
                  </a:moveTo>
                  <a:cubicBezTo>
                    <a:pt x="365760" y="236000"/>
                    <a:pt x="348323" y="277463"/>
                    <a:pt x="319786" y="308635"/>
                  </a:cubicBezTo>
                  <a:lnTo>
                    <a:pt x="72280" y="61129"/>
                  </a:lnTo>
                  <a:cubicBezTo>
                    <a:pt x="103453" y="32592"/>
                    <a:pt x="144966" y="15155"/>
                    <a:pt x="190432" y="15155"/>
                  </a:cubicBezTo>
                  <a:cubicBezTo>
                    <a:pt x="287093" y="15155"/>
                    <a:pt x="365709" y="93772"/>
                    <a:pt x="365709" y="190432"/>
                  </a:cubicBezTo>
                  <a:close/>
                  <a:moveTo>
                    <a:pt x="15206" y="190483"/>
                  </a:moveTo>
                  <a:cubicBezTo>
                    <a:pt x="15206" y="144763"/>
                    <a:pt x="32795" y="103098"/>
                    <a:pt x="61585" y="71875"/>
                  </a:cubicBezTo>
                  <a:lnTo>
                    <a:pt x="309142" y="319432"/>
                  </a:lnTo>
                  <a:cubicBezTo>
                    <a:pt x="277919" y="348171"/>
                    <a:pt x="236254" y="365811"/>
                    <a:pt x="190534" y="365811"/>
                  </a:cubicBezTo>
                  <a:cubicBezTo>
                    <a:pt x="93873" y="365811"/>
                    <a:pt x="15257" y="287195"/>
                    <a:pt x="15257" y="190534"/>
                  </a:cubicBezTo>
                  <a:close/>
                </a:path>
              </a:pathLst>
            </a:custGeom>
            <a:grpFill/>
            <a:ln w="5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  <p:sp>
        <p:nvSpPr>
          <p:cNvPr id="977" name="Frihandsfigur: Form 976">
            <a:extLst>
              <a:ext uri="{FF2B5EF4-FFF2-40B4-BE49-F238E27FC236}">
                <a16:creationId xmlns:a16="http://schemas.microsoft.com/office/drawing/2014/main" id="{B9A5F459-498C-473A-BA72-A4893936B251}"/>
              </a:ext>
            </a:extLst>
          </p:cNvPr>
          <p:cNvSpPr/>
          <p:nvPr/>
        </p:nvSpPr>
        <p:spPr>
          <a:xfrm>
            <a:off x="401529" y="1915849"/>
            <a:ext cx="532973" cy="532974"/>
          </a:xfrm>
          <a:custGeom>
            <a:avLst/>
            <a:gdLst>
              <a:gd name="connsiteX0" fmla="*/ 190229 w 380458"/>
              <a:gd name="connsiteY0" fmla="*/ 0 h 380459"/>
              <a:gd name="connsiteX1" fmla="*/ 0 w 380458"/>
              <a:gd name="connsiteY1" fmla="*/ 190230 h 380459"/>
              <a:gd name="connsiteX2" fmla="*/ 190229 w 380458"/>
              <a:gd name="connsiteY2" fmla="*/ 380460 h 380459"/>
              <a:gd name="connsiteX3" fmla="*/ 380459 w 380458"/>
              <a:gd name="connsiteY3" fmla="*/ 190230 h 380459"/>
              <a:gd name="connsiteX4" fmla="*/ 190229 w 380458"/>
              <a:gd name="connsiteY4" fmla="*/ 0 h 380459"/>
              <a:gd name="connsiteX5" fmla="*/ 365253 w 380458"/>
              <a:gd name="connsiteY5" fmla="*/ 190230 h 380459"/>
              <a:gd name="connsiteX6" fmla="*/ 319380 w 380458"/>
              <a:gd name="connsiteY6" fmla="*/ 308230 h 380459"/>
              <a:gd name="connsiteX7" fmla="*/ 287549 w 380458"/>
              <a:gd name="connsiteY7" fmla="*/ 276398 h 380459"/>
              <a:gd name="connsiteX8" fmla="*/ 298751 w 380458"/>
              <a:gd name="connsiteY8" fmla="*/ 238383 h 380459"/>
              <a:gd name="connsiteX9" fmla="*/ 277209 w 380458"/>
              <a:gd name="connsiteY9" fmla="*/ 129608 h 380459"/>
              <a:gd name="connsiteX10" fmla="*/ 269454 w 380458"/>
              <a:gd name="connsiteY10" fmla="*/ 126161 h 380459"/>
              <a:gd name="connsiteX11" fmla="*/ 263321 w 380458"/>
              <a:gd name="connsiteY11" fmla="*/ 132092 h 380459"/>
              <a:gd name="connsiteX12" fmla="*/ 249990 w 380458"/>
              <a:gd name="connsiteY12" fmla="*/ 157334 h 380459"/>
              <a:gd name="connsiteX13" fmla="*/ 177456 w 380458"/>
              <a:gd name="connsiteY13" fmla="*/ 45416 h 380459"/>
              <a:gd name="connsiteX14" fmla="*/ 169752 w 380458"/>
              <a:gd name="connsiteY14" fmla="*/ 46176 h 380459"/>
              <a:gd name="connsiteX15" fmla="*/ 166710 w 380458"/>
              <a:gd name="connsiteY15" fmla="*/ 53272 h 380459"/>
              <a:gd name="connsiteX16" fmla="*/ 142938 w 380458"/>
              <a:gd name="connsiteY16" fmla="*/ 113084 h 380459"/>
              <a:gd name="connsiteX17" fmla="*/ 133763 w 380458"/>
              <a:gd name="connsiteY17" fmla="*/ 122663 h 380459"/>
              <a:gd name="connsiteX18" fmla="*/ 72280 w 380458"/>
              <a:gd name="connsiteY18" fmla="*/ 61180 h 380459"/>
              <a:gd name="connsiteX19" fmla="*/ 190280 w 380458"/>
              <a:gd name="connsiteY19" fmla="*/ 15308 h 380459"/>
              <a:gd name="connsiteX20" fmla="*/ 365304 w 380458"/>
              <a:gd name="connsiteY20" fmla="*/ 190331 h 380459"/>
              <a:gd name="connsiteX21" fmla="*/ 129404 w 380458"/>
              <a:gd name="connsiteY21" fmla="*/ 171881 h 380459"/>
              <a:gd name="connsiteX22" fmla="*/ 136197 w 380458"/>
              <a:gd name="connsiteY22" fmla="*/ 146487 h 380459"/>
              <a:gd name="connsiteX23" fmla="*/ 175480 w 380458"/>
              <a:gd name="connsiteY23" fmla="*/ 185769 h 380459"/>
              <a:gd name="connsiteX24" fmla="*/ 154850 w 380458"/>
              <a:gd name="connsiteY24" fmla="*/ 216384 h 380459"/>
              <a:gd name="connsiteX25" fmla="*/ 145016 w 380458"/>
              <a:gd name="connsiteY25" fmla="*/ 202648 h 380459"/>
              <a:gd name="connsiteX26" fmla="*/ 137920 w 380458"/>
              <a:gd name="connsiteY26" fmla="*/ 199556 h 380459"/>
              <a:gd name="connsiteX27" fmla="*/ 131787 w 380458"/>
              <a:gd name="connsiteY27" fmla="*/ 204220 h 380459"/>
              <a:gd name="connsiteX28" fmla="*/ 143496 w 380458"/>
              <a:gd name="connsiteY28" fmla="*/ 289729 h 380459"/>
              <a:gd name="connsiteX29" fmla="*/ 189063 w 380458"/>
              <a:gd name="connsiteY29" fmla="*/ 311322 h 380459"/>
              <a:gd name="connsiteX30" fmla="*/ 190381 w 380458"/>
              <a:gd name="connsiteY30" fmla="*/ 311322 h 380459"/>
              <a:gd name="connsiteX31" fmla="*/ 233415 w 380458"/>
              <a:gd name="connsiteY31" fmla="*/ 292415 h 380459"/>
              <a:gd name="connsiteX32" fmla="*/ 249280 w 380458"/>
              <a:gd name="connsiteY32" fmla="*/ 259519 h 380459"/>
              <a:gd name="connsiteX33" fmla="*/ 268643 w 380458"/>
              <a:gd name="connsiteY33" fmla="*/ 278882 h 380459"/>
              <a:gd name="connsiteX34" fmla="*/ 188050 w 380458"/>
              <a:gd name="connsiteY34" fmla="*/ 321510 h 380459"/>
              <a:gd name="connsiteX35" fmla="*/ 95190 w 380458"/>
              <a:gd name="connsiteY35" fmla="*/ 241525 h 380459"/>
              <a:gd name="connsiteX36" fmla="*/ 104162 w 380458"/>
              <a:gd name="connsiteY36" fmla="*/ 159970 h 380459"/>
              <a:gd name="connsiteX37" fmla="*/ 116834 w 380458"/>
              <a:gd name="connsiteY37" fmla="*/ 177659 h 380459"/>
              <a:gd name="connsiteX38" fmla="*/ 125045 w 380458"/>
              <a:gd name="connsiteY38" fmla="*/ 178825 h 380459"/>
              <a:gd name="connsiteX39" fmla="*/ 129404 w 380458"/>
              <a:gd name="connsiteY39" fmla="*/ 171780 h 380459"/>
              <a:gd name="connsiteX40" fmla="*/ 235341 w 380458"/>
              <a:gd name="connsiteY40" fmla="*/ 245682 h 380459"/>
              <a:gd name="connsiteX41" fmla="*/ 222365 w 380458"/>
              <a:gd name="connsiteY41" fmla="*/ 281974 h 380459"/>
              <a:gd name="connsiteX42" fmla="*/ 189368 w 380458"/>
              <a:gd name="connsiteY42" fmla="*/ 296167 h 380459"/>
              <a:gd name="connsiteX43" fmla="*/ 154900 w 380458"/>
              <a:gd name="connsiteY43" fmla="*/ 279794 h 380459"/>
              <a:gd name="connsiteX44" fmla="*/ 141569 w 380458"/>
              <a:gd name="connsiteY44" fmla="*/ 224089 h 380459"/>
              <a:gd name="connsiteX45" fmla="*/ 147348 w 380458"/>
              <a:gd name="connsiteY45" fmla="*/ 232098 h 380459"/>
              <a:gd name="connsiteX46" fmla="*/ 157891 w 380458"/>
              <a:gd name="connsiteY46" fmla="*/ 233872 h 380459"/>
              <a:gd name="connsiteX47" fmla="*/ 186884 w 380458"/>
              <a:gd name="connsiteY47" fmla="*/ 197225 h 380459"/>
              <a:gd name="connsiteX48" fmla="*/ 235341 w 380458"/>
              <a:gd name="connsiteY48" fmla="*/ 245682 h 380459"/>
              <a:gd name="connsiteX49" fmla="*/ 193271 w 380458"/>
              <a:gd name="connsiteY49" fmla="*/ 182120 h 380459"/>
              <a:gd name="connsiteX50" fmla="*/ 196312 w 380458"/>
              <a:gd name="connsiteY50" fmla="*/ 171475 h 380459"/>
              <a:gd name="connsiteX51" fmla="*/ 231438 w 380458"/>
              <a:gd name="connsiteY51" fmla="*/ 220237 h 380459"/>
              <a:gd name="connsiteX52" fmla="*/ 193271 w 380458"/>
              <a:gd name="connsiteY52" fmla="*/ 182069 h 380459"/>
              <a:gd name="connsiteX53" fmla="*/ 250395 w 380458"/>
              <a:gd name="connsiteY53" fmla="*/ 239244 h 380459"/>
              <a:gd name="connsiteX54" fmla="*/ 250243 w 380458"/>
              <a:gd name="connsiteY54" fmla="*/ 235848 h 380459"/>
              <a:gd name="connsiteX55" fmla="*/ 195196 w 380458"/>
              <a:gd name="connsiteY55" fmla="*/ 151505 h 380459"/>
              <a:gd name="connsiteX56" fmla="*/ 187644 w 380458"/>
              <a:gd name="connsiteY56" fmla="*/ 150795 h 380459"/>
              <a:gd name="connsiteX57" fmla="*/ 183285 w 380458"/>
              <a:gd name="connsiteY57" fmla="*/ 157030 h 380459"/>
              <a:gd name="connsiteX58" fmla="*/ 181055 w 380458"/>
              <a:gd name="connsiteY58" fmla="*/ 169853 h 380459"/>
              <a:gd name="connsiteX59" fmla="*/ 144611 w 380458"/>
              <a:gd name="connsiteY59" fmla="*/ 133409 h 380459"/>
              <a:gd name="connsiteX60" fmla="*/ 153177 w 380458"/>
              <a:gd name="connsiteY60" fmla="*/ 124286 h 380459"/>
              <a:gd name="connsiteX61" fmla="*/ 182575 w 380458"/>
              <a:gd name="connsiteY61" fmla="*/ 66350 h 380459"/>
              <a:gd name="connsiteX62" fmla="*/ 235138 w 380458"/>
              <a:gd name="connsiteY62" fmla="*/ 168181 h 380459"/>
              <a:gd name="connsiteX63" fmla="*/ 237318 w 380458"/>
              <a:gd name="connsiteY63" fmla="*/ 174263 h 380459"/>
              <a:gd name="connsiteX64" fmla="*/ 243400 w 380458"/>
              <a:gd name="connsiteY64" fmla="*/ 176443 h 380459"/>
              <a:gd name="connsiteX65" fmla="*/ 272039 w 380458"/>
              <a:gd name="connsiteY65" fmla="*/ 153431 h 380459"/>
              <a:gd name="connsiteX66" fmla="*/ 283748 w 380458"/>
              <a:gd name="connsiteY66" fmla="*/ 236609 h 380459"/>
              <a:gd name="connsiteX67" fmla="*/ 276145 w 380458"/>
              <a:gd name="connsiteY67" fmla="*/ 264943 h 380459"/>
              <a:gd name="connsiteX68" fmla="*/ 250446 w 380458"/>
              <a:gd name="connsiteY68" fmla="*/ 239244 h 380459"/>
              <a:gd name="connsiteX69" fmla="*/ 15206 w 380458"/>
              <a:gd name="connsiteY69" fmla="*/ 190230 h 380459"/>
              <a:gd name="connsiteX70" fmla="*/ 61484 w 380458"/>
              <a:gd name="connsiteY70" fmla="*/ 71824 h 380459"/>
              <a:gd name="connsiteX71" fmla="*/ 124944 w 380458"/>
              <a:gd name="connsiteY71" fmla="*/ 135285 h 380459"/>
              <a:gd name="connsiteX72" fmla="*/ 117442 w 380458"/>
              <a:gd name="connsiteY72" fmla="*/ 152671 h 380459"/>
              <a:gd name="connsiteX73" fmla="*/ 113185 w 380458"/>
              <a:gd name="connsiteY73" fmla="*/ 140353 h 380459"/>
              <a:gd name="connsiteX74" fmla="*/ 107406 w 380458"/>
              <a:gd name="connsiteY74" fmla="*/ 134626 h 380459"/>
              <a:gd name="connsiteX75" fmla="*/ 99752 w 380458"/>
              <a:gd name="connsiteY75" fmla="*/ 137414 h 380459"/>
              <a:gd name="connsiteX76" fmla="*/ 80339 w 380458"/>
              <a:gd name="connsiteY76" fmla="*/ 244820 h 380459"/>
              <a:gd name="connsiteX77" fmla="*/ 188050 w 380458"/>
              <a:gd name="connsiteY77" fmla="*/ 336767 h 380459"/>
              <a:gd name="connsiteX78" fmla="*/ 279642 w 380458"/>
              <a:gd name="connsiteY78" fmla="*/ 289881 h 380459"/>
              <a:gd name="connsiteX79" fmla="*/ 308686 w 380458"/>
              <a:gd name="connsiteY79" fmla="*/ 318925 h 380459"/>
              <a:gd name="connsiteX80" fmla="*/ 190280 w 380458"/>
              <a:gd name="connsiteY80" fmla="*/ 365203 h 380459"/>
              <a:gd name="connsiteX81" fmla="*/ 15256 w 380458"/>
              <a:gd name="connsiteY81" fmla="*/ 190179 h 380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</a:cxnLst>
            <a:rect l="l" t="t" r="r" b="b"/>
            <a:pathLst>
              <a:path w="380458" h="380459">
                <a:moveTo>
                  <a:pt x="190229" y="0"/>
                </a:moveTo>
                <a:cubicBezTo>
                  <a:pt x="85307" y="0"/>
                  <a:pt x="0" y="85358"/>
                  <a:pt x="0" y="190230"/>
                </a:cubicBezTo>
                <a:cubicBezTo>
                  <a:pt x="0" y="295102"/>
                  <a:pt x="85357" y="380460"/>
                  <a:pt x="190229" y="380460"/>
                </a:cubicBezTo>
                <a:cubicBezTo>
                  <a:pt x="295102" y="380460"/>
                  <a:pt x="380459" y="295102"/>
                  <a:pt x="380459" y="190230"/>
                </a:cubicBezTo>
                <a:cubicBezTo>
                  <a:pt x="380459" y="85358"/>
                  <a:pt x="295102" y="0"/>
                  <a:pt x="190229" y="0"/>
                </a:cubicBezTo>
                <a:close/>
                <a:moveTo>
                  <a:pt x="365253" y="190230"/>
                </a:moveTo>
                <a:cubicBezTo>
                  <a:pt x="365253" y="235646"/>
                  <a:pt x="347867" y="277108"/>
                  <a:pt x="319380" y="308230"/>
                </a:cubicBezTo>
                <a:lnTo>
                  <a:pt x="287549" y="276398"/>
                </a:lnTo>
                <a:cubicBezTo>
                  <a:pt x="293226" y="264892"/>
                  <a:pt x="297129" y="252170"/>
                  <a:pt x="298751" y="238383"/>
                </a:cubicBezTo>
                <a:cubicBezTo>
                  <a:pt x="306100" y="176747"/>
                  <a:pt x="278375" y="131483"/>
                  <a:pt x="277209" y="129608"/>
                </a:cubicBezTo>
                <a:cubicBezTo>
                  <a:pt x="275587" y="126972"/>
                  <a:pt x="272495" y="125603"/>
                  <a:pt x="269454" y="126161"/>
                </a:cubicBezTo>
                <a:cubicBezTo>
                  <a:pt x="266412" y="126718"/>
                  <a:pt x="263980" y="129050"/>
                  <a:pt x="263321" y="132092"/>
                </a:cubicBezTo>
                <a:cubicBezTo>
                  <a:pt x="260330" y="146182"/>
                  <a:pt x="254704" y="153532"/>
                  <a:pt x="249990" y="157334"/>
                </a:cubicBezTo>
                <a:cubicBezTo>
                  <a:pt x="245935" y="119572"/>
                  <a:pt x="213292" y="62193"/>
                  <a:pt x="177456" y="45416"/>
                </a:cubicBezTo>
                <a:cubicBezTo>
                  <a:pt x="174972" y="44250"/>
                  <a:pt x="171982" y="44554"/>
                  <a:pt x="169752" y="46176"/>
                </a:cubicBezTo>
                <a:cubicBezTo>
                  <a:pt x="167521" y="47798"/>
                  <a:pt x="166356" y="50535"/>
                  <a:pt x="166710" y="53272"/>
                </a:cubicBezTo>
                <a:cubicBezTo>
                  <a:pt x="169803" y="77298"/>
                  <a:pt x="162656" y="95191"/>
                  <a:pt x="142938" y="113084"/>
                </a:cubicBezTo>
                <a:cubicBezTo>
                  <a:pt x="139491" y="116226"/>
                  <a:pt x="136450" y="119420"/>
                  <a:pt x="133763" y="122663"/>
                </a:cubicBezTo>
                <a:lnTo>
                  <a:pt x="72280" y="61180"/>
                </a:lnTo>
                <a:cubicBezTo>
                  <a:pt x="103402" y="32693"/>
                  <a:pt x="144864" y="15308"/>
                  <a:pt x="190280" y="15308"/>
                </a:cubicBezTo>
                <a:cubicBezTo>
                  <a:pt x="286789" y="15308"/>
                  <a:pt x="365304" y="93822"/>
                  <a:pt x="365304" y="190331"/>
                </a:cubicBezTo>
                <a:close/>
                <a:moveTo>
                  <a:pt x="129404" y="171881"/>
                </a:moveTo>
                <a:cubicBezTo>
                  <a:pt x="129404" y="171881"/>
                  <a:pt x="129303" y="160426"/>
                  <a:pt x="136197" y="146487"/>
                </a:cubicBezTo>
                <a:lnTo>
                  <a:pt x="175480" y="185769"/>
                </a:lnTo>
                <a:cubicBezTo>
                  <a:pt x="169397" y="199353"/>
                  <a:pt x="161033" y="210099"/>
                  <a:pt x="154850" y="216384"/>
                </a:cubicBezTo>
                <a:lnTo>
                  <a:pt x="145016" y="202648"/>
                </a:lnTo>
                <a:cubicBezTo>
                  <a:pt x="143394" y="200418"/>
                  <a:pt x="140708" y="199202"/>
                  <a:pt x="137920" y="199556"/>
                </a:cubicBezTo>
                <a:cubicBezTo>
                  <a:pt x="135183" y="199861"/>
                  <a:pt x="132801" y="201685"/>
                  <a:pt x="131787" y="204220"/>
                </a:cubicBezTo>
                <a:cubicBezTo>
                  <a:pt x="119470" y="234581"/>
                  <a:pt x="123930" y="267325"/>
                  <a:pt x="143496" y="289729"/>
                </a:cubicBezTo>
                <a:cubicBezTo>
                  <a:pt x="155154" y="303060"/>
                  <a:pt x="171779" y="310916"/>
                  <a:pt x="189063" y="311322"/>
                </a:cubicBezTo>
                <a:cubicBezTo>
                  <a:pt x="189520" y="311322"/>
                  <a:pt x="189925" y="311322"/>
                  <a:pt x="190381" y="311322"/>
                </a:cubicBezTo>
                <a:cubicBezTo>
                  <a:pt x="206500" y="311322"/>
                  <a:pt x="221706" y="304631"/>
                  <a:pt x="233415" y="292415"/>
                </a:cubicBezTo>
                <a:cubicBezTo>
                  <a:pt x="241424" y="284001"/>
                  <a:pt x="246898" y="272495"/>
                  <a:pt x="249280" y="259519"/>
                </a:cubicBezTo>
                <a:lnTo>
                  <a:pt x="268643" y="278882"/>
                </a:lnTo>
                <a:cubicBezTo>
                  <a:pt x="251662" y="305189"/>
                  <a:pt x="222416" y="321510"/>
                  <a:pt x="188050" y="321510"/>
                </a:cubicBezTo>
                <a:cubicBezTo>
                  <a:pt x="138984" y="321510"/>
                  <a:pt x="103554" y="280301"/>
                  <a:pt x="95190" y="241525"/>
                </a:cubicBezTo>
                <a:cubicBezTo>
                  <a:pt x="87283" y="204929"/>
                  <a:pt x="96610" y="175885"/>
                  <a:pt x="104162" y="159970"/>
                </a:cubicBezTo>
                <a:cubicBezTo>
                  <a:pt x="109788" y="171425"/>
                  <a:pt x="116479" y="177355"/>
                  <a:pt x="116834" y="177659"/>
                </a:cubicBezTo>
                <a:cubicBezTo>
                  <a:pt x="119115" y="179636"/>
                  <a:pt x="122309" y="180092"/>
                  <a:pt x="125045" y="178825"/>
                </a:cubicBezTo>
                <a:cubicBezTo>
                  <a:pt x="127783" y="177558"/>
                  <a:pt x="129506" y="174770"/>
                  <a:pt x="129404" y="171780"/>
                </a:cubicBezTo>
                <a:close/>
                <a:moveTo>
                  <a:pt x="235341" y="245682"/>
                </a:moveTo>
                <a:cubicBezTo>
                  <a:pt x="235037" y="260178"/>
                  <a:pt x="230374" y="273560"/>
                  <a:pt x="222365" y="281974"/>
                </a:cubicBezTo>
                <a:cubicBezTo>
                  <a:pt x="210809" y="294088"/>
                  <a:pt x="197883" y="296420"/>
                  <a:pt x="189368" y="296167"/>
                </a:cubicBezTo>
                <a:cubicBezTo>
                  <a:pt x="176493" y="295862"/>
                  <a:pt x="163618" y="289780"/>
                  <a:pt x="154900" y="279794"/>
                </a:cubicBezTo>
                <a:cubicBezTo>
                  <a:pt x="142076" y="265095"/>
                  <a:pt x="137363" y="244668"/>
                  <a:pt x="141569" y="224089"/>
                </a:cubicBezTo>
                <a:lnTo>
                  <a:pt x="147348" y="232098"/>
                </a:lnTo>
                <a:cubicBezTo>
                  <a:pt x="149781" y="235494"/>
                  <a:pt x="154495" y="236305"/>
                  <a:pt x="157891" y="233872"/>
                </a:cubicBezTo>
                <a:cubicBezTo>
                  <a:pt x="165139" y="228752"/>
                  <a:pt x="177608" y="215523"/>
                  <a:pt x="186884" y="197225"/>
                </a:cubicBezTo>
                <a:lnTo>
                  <a:pt x="235341" y="245682"/>
                </a:lnTo>
                <a:close/>
                <a:moveTo>
                  <a:pt x="193271" y="182120"/>
                </a:moveTo>
                <a:cubicBezTo>
                  <a:pt x="194437" y="178673"/>
                  <a:pt x="195450" y="175125"/>
                  <a:pt x="196312" y="171475"/>
                </a:cubicBezTo>
                <a:cubicBezTo>
                  <a:pt x="213647" y="185871"/>
                  <a:pt x="225609" y="202648"/>
                  <a:pt x="231438" y="220237"/>
                </a:cubicBezTo>
                <a:lnTo>
                  <a:pt x="193271" y="182069"/>
                </a:lnTo>
                <a:close/>
                <a:moveTo>
                  <a:pt x="250395" y="239244"/>
                </a:moveTo>
                <a:cubicBezTo>
                  <a:pt x="250344" y="238129"/>
                  <a:pt x="250344" y="237014"/>
                  <a:pt x="250243" y="235848"/>
                </a:cubicBezTo>
                <a:cubicBezTo>
                  <a:pt x="247151" y="204321"/>
                  <a:pt x="227636" y="174365"/>
                  <a:pt x="195196" y="151505"/>
                </a:cubicBezTo>
                <a:cubicBezTo>
                  <a:pt x="192967" y="149933"/>
                  <a:pt x="190078" y="149680"/>
                  <a:pt x="187644" y="150795"/>
                </a:cubicBezTo>
                <a:cubicBezTo>
                  <a:pt x="185160" y="151910"/>
                  <a:pt x="183488" y="154292"/>
                  <a:pt x="183285" y="157030"/>
                </a:cubicBezTo>
                <a:cubicBezTo>
                  <a:pt x="182880" y="161439"/>
                  <a:pt x="182119" y="165697"/>
                  <a:pt x="181055" y="169853"/>
                </a:cubicBezTo>
                <a:lnTo>
                  <a:pt x="144611" y="133409"/>
                </a:lnTo>
                <a:cubicBezTo>
                  <a:pt x="147043" y="130368"/>
                  <a:pt x="149882" y="127276"/>
                  <a:pt x="153177" y="124286"/>
                </a:cubicBezTo>
                <a:cubicBezTo>
                  <a:pt x="172185" y="107052"/>
                  <a:pt x="181765" y="88399"/>
                  <a:pt x="182575" y="66350"/>
                </a:cubicBezTo>
                <a:cubicBezTo>
                  <a:pt x="211366" y="88957"/>
                  <a:pt x="237572" y="141722"/>
                  <a:pt x="235138" y="168181"/>
                </a:cubicBezTo>
                <a:cubicBezTo>
                  <a:pt x="234936" y="170411"/>
                  <a:pt x="235746" y="172641"/>
                  <a:pt x="237318" y="174263"/>
                </a:cubicBezTo>
                <a:cubicBezTo>
                  <a:pt x="238940" y="175885"/>
                  <a:pt x="241120" y="176696"/>
                  <a:pt x="243400" y="176443"/>
                </a:cubicBezTo>
                <a:cubicBezTo>
                  <a:pt x="244262" y="176342"/>
                  <a:pt x="261242" y="174517"/>
                  <a:pt x="272039" y="153431"/>
                </a:cubicBezTo>
                <a:cubicBezTo>
                  <a:pt x="279135" y="170766"/>
                  <a:pt x="288056" y="200874"/>
                  <a:pt x="283748" y="236609"/>
                </a:cubicBezTo>
                <a:cubicBezTo>
                  <a:pt x="282531" y="246746"/>
                  <a:pt x="279895" y="256225"/>
                  <a:pt x="276145" y="264943"/>
                </a:cubicBezTo>
                <a:lnTo>
                  <a:pt x="250446" y="239244"/>
                </a:lnTo>
                <a:close/>
                <a:moveTo>
                  <a:pt x="15206" y="190230"/>
                </a:moveTo>
                <a:cubicBezTo>
                  <a:pt x="15206" y="144611"/>
                  <a:pt x="32795" y="102997"/>
                  <a:pt x="61484" y="71824"/>
                </a:cubicBezTo>
                <a:lnTo>
                  <a:pt x="124944" y="135285"/>
                </a:lnTo>
                <a:cubicBezTo>
                  <a:pt x="121447" y="141469"/>
                  <a:pt x="119014" y="147450"/>
                  <a:pt x="117442" y="152671"/>
                </a:cubicBezTo>
                <a:cubicBezTo>
                  <a:pt x="115820" y="149224"/>
                  <a:pt x="114300" y="145118"/>
                  <a:pt x="113185" y="140353"/>
                </a:cubicBezTo>
                <a:cubicBezTo>
                  <a:pt x="112526" y="137464"/>
                  <a:pt x="110245" y="135285"/>
                  <a:pt x="107406" y="134626"/>
                </a:cubicBezTo>
                <a:cubicBezTo>
                  <a:pt x="104568" y="134017"/>
                  <a:pt x="101577" y="135082"/>
                  <a:pt x="99752" y="137414"/>
                </a:cubicBezTo>
                <a:cubicBezTo>
                  <a:pt x="98384" y="139188"/>
                  <a:pt x="66653" y="181461"/>
                  <a:pt x="80339" y="244820"/>
                </a:cubicBezTo>
                <a:cubicBezTo>
                  <a:pt x="89970" y="289374"/>
                  <a:pt x="131027" y="336767"/>
                  <a:pt x="188050" y="336767"/>
                </a:cubicBezTo>
                <a:cubicBezTo>
                  <a:pt x="226724" y="336767"/>
                  <a:pt x="259722" y="318874"/>
                  <a:pt x="279642" y="289881"/>
                </a:cubicBezTo>
                <a:lnTo>
                  <a:pt x="308686" y="318925"/>
                </a:lnTo>
                <a:cubicBezTo>
                  <a:pt x="277513" y="347614"/>
                  <a:pt x="235899" y="365203"/>
                  <a:pt x="190280" y="365203"/>
                </a:cubicBezTo>
                <a:cubicBezTo>
                  <a:pt x="93772" y="365203"/>
                  <a:pt x="15256" y="286688"/>
                  <a:pt x="15256" y="190179"/>
                </a:cubicBezTo>
                <a:close/>
              </a:path>
            </a:pathLst>
          </a:custGeom>
          <a:solidFill>
            <a:schemeClr val="bg1"/>
          </a:solidFill>
          <a:ln w="5064" cap="flat">
            <a:noFill/>
            <a:prstDash val="solid"/>
            <a:miter/>
          </a:ln>
        </p:spPr>
        <p:txBody>
          <a:bodyPr rtlCol="0" anchor="ctr"/>
          <a:lstStyle/>
          <a:p>
            <a:endParaRPr lang="sv-SE" dirty="0"/>
          </a:p>
        </p:txBody>
      </p:sp>
      <p:sp>
        <p:nvSpPr>
          <p:cNvPr id="10" name="Rubrik 2">
            <a:extLst>
              <a:ext uri="{FF2B5EF4-FFF2-40B4-BE49-F238E27FC236}">
                <a16:creationId xmlns:a16="http://schemas.microsoft.com/office/drawing/2014/main" id="{EF86F46B-5C36-137E-E256-8D0DD2376E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04813"/>
            <a:ext cx="9170279" cy="736959"/>
          </a:xfrm>
        </p:spPr>
        <p:txBody>
          <a:bodyPr>
            <a:normAutofit fontScale="90000"/>
          </a:bodyPr>
          <a:lstStyle/>
          <a:p>
            <a:r>
              <a:rPr lang="sv-SE" dirty="0">
                <a:solidFill>
                  <a:schemeClr val="bg1"/>
                </a:solidFill>
              </a:rPr>
              <a:t>Göteborgs Stads ikoner för kommunikationsmaterial (RGB)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ECA269BD-B273-A69E-FC25-39A2085F8523}"/>
              </a:ext>
            </a:extLst>
          </p:cNvPr>
          <p:cNvSpPr txBox="1"/>
          <p:nvPr/>
        </p:nvSpPr>
        <p:spPr>
          <a:xfrm>
            <a:off x="317126" y="1454759"/>
            <a:ext cx="100774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>
                <a:solidFill>
                  <a:schemeClr val="bg1"/>
                </a:solidFill>
                <a:latin typeface="+mj-lt"/>
              </a:rPr>
              <a:t>Förbud och uppmaningar</a:t>
            </a:r>
          </a:p>
        </p:txBody>
      </p:sp>
      <p:sp>
        <p:nvSpPr>
          <p:cNvPr id="40" name="textruta 39">
            <a:extLst>
              <a:ext uri="{FF2B5EF4-FFF2-40B4-BE49-F238E27FC236}">
                <a16:creationId xmlns:a16="http://schemas.microsoft.com/office/drawing/2014/main" id="{700FE6F6-A6F9-C9B1-AB9E-8D453B6B06BA}"/>
              </a:ext>
            </a:extLst>
          </p:cNvPr>
          <p:cNvSpPr txBox="1"/>
          <p:nvPr/>
        </p:nvSpPr>
        <p:spPr>
          <a:xfrm>
            <a:off x="333322" y="3232300"/>
            <a:ext cx="687949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sv-SE" sz="800" dirty="0">
                <a:solidFill>
                  <a:schemeClr val="bg1"/>
                </a:solidFill>
              </a:rPr>
              <a:t>Eldförbud</a:t>
            </a:r>
          </a:p>
        </p:txBody>
      </p:sp>
      <p:sp>
        <p:nvSpPr>
          <p:cNvPr id="41" name="textruta 40">
            <a:extLst>
              <a:ext uri="{FF2B5EF4-FFF2-40B4-BE49-F238E27FC236}">
                <a16:creationId xmlns:a16="http://schemas.microsoft.com/office/drawing/2014/main" id="{50F84A58-5F1C-A640-75B3-6CEB6F7D2D3E}"/>
              </a:ext>
            </a:extLst>
          </p:cNvPr>
          <p:cNvSpPr txBox="1"/>
          <p:nvPr/>
        </p:nvSpPr>
        <p:spPr>
          <a:xfrm>
            <a:off x="1292059" y="3232300"/>
            <a:ext cx="687948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sv-SE" sz="800" dirty="0">
                <a:solidFill>
                  <a:schemeClr val="bg1"/>
                </a:solidFill>
              </a:rPr>
              <a:t>Rökförbud</a:t>
            </a:r>
          </a:p>
        </p:txBody>
      </p:sp>
      <p:sp>
        <p:nvSpPr>
          <p:cNvPr id="42" name="textruta 41">
            <a:extLst>
              <a:ext uri="{FF2B5EF4-FFF2-40B4-BE49-F238E27FC236}">
                <a16:creationId xmlns:a16="http://schemas.microsoft.com/office/drawing/2014/main" id="{A4479BBE-6788-5065-8414-0F4F77CEC4F4}"/>
              </a:ext>
            </a:extLst>
          </p:cNvPr>
          <p:cNvSpPr txBox="1"/>
          <p:nvPr/>
        </p:nvSpPr>
        <p:spPr>
          <a:xfrm>
            <a:off x="2274636" y="3232300"/>
            <a:ext cx="687948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sv-SE" sz="800" dirty="0">
                <a:solidFill>
                  <a:schemeClr val="bg1"/>
                </a:solidFill>
              </a:rPr>
              <a:t>Hund/</a:t>
            </a:r>
            <a:br>
              <a:rPr lang="sv-SE" sz="800" dirty="0">
                <a:solidFill>
                  <a:schemeClr val="bg1"/>
                </a:solidFill>
              </a:rPr>
            </a:br>
            <a:r>
              <a:rPr lang="sv-SE" sz="800" dirty="0">
                <a:solidFill>
                  <a:schemeClr val="bg1"/>
                </a:solidFill>
              </a:rPr>
              <a:t>djurförbud</a:t>
            </a:r>
          </a:p>
        </p:txBody>
      </p:sp>
      <p:sp>
        <p:nvSpPr>
          <p:cNvPr id="43" name="textruta 42">
            <a:extLst>
              <a:ext uri="{FF2B5EF4-FFF2-40B4-BE49-F238E27FC236}">
                <a16:creationId xmlns:a16="http://schemas.microsoft.com/office/drawing/2014/main" id="{1D463DA9-B878-E4F4-9A0C-EF0BADCB601A}"/>
              </a:ext>
            </a:extLst>
          </p:cNvPr>
          <p:cNvSpPr txBox="1"/>
          <p:nvPr/>
        </p:nvSpPr>
        <p:spPr>
          <a:xfrm>
            <a:off x="3246815" y="3232300"/>
            <a:ext cx="687948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sv-SE" sz="800" dirty="0" err="1">
                <a:solidFill>
                  <a:schemeClr val="bg1"/>
                </a:solidFill>
              </a:rPr>
              <a:t>Cykelförbud</a:t>
            </a:r>
            <a:endParaRPr lang="sv-SE" sz="800" dirty="0">
              <a:solidFill>
                <a:schemeClr val="bg1"/>
              </a:solidFill>
            </a:endParaRPr>
          </a:p>
        </p:txBody>
      </p:sp>
      <p:sp>
        <p:nvSpPr>
          <p:cNvPr id="44" name="textruta 43">
            <a:extLst>
              <a:ext uri="{FF2B5EF4-FFF2-40B4-BE49-F238E27FC236}">
                <a16:creationId xmlns:a16="http://schemas.microsoft.com/office/drawing/2014/main" id="{4BB283D2-48AF-D8BB-4026-2F50EDC91136}"/>
              </a:ext>
            </a:extLst>
          </p:cNvPr>
          <p:cNvSpPr txBox="1"/>
          <p:nvPr/>
        </p:nvSpPr>
        <p:spPr>
          <a:xfrm>
            <a:off x="4222012" y="3232300"/>
            <a:ext cx="687947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sv-SE" sz="800" dirty="0">
                <a:solidFill>
                  <a:schemeClr val="bg1"/>
                </a:solidFill>
              </a:rPr>
              <a:t>Matförbud</a:t>
            </a:r>
          </a:p>
        </p:txBody>
      </p:sp>
      <p:sp>
        <p:nvSpPr>
          <p:cNvPr id="45" name="textruta 44">
            <a:extLst>
              <a:ext uri="{FF2B5EF4-FFF2-40B4-BE49-F238E27FC236}">
                <a16:creationId xmlns:a16="http://schemas.microsoft.com/office/drawing/2014/main" id="{913AF877-8DAF-B7D0-7919-54CCBB5CDB46}"/>
              </a:ext>
            </a:extLst>
          </p:cNvPr>
          <p:cNvSpPr txBox="1"/>
          <p:nvPr/>
        </p:nvSpPr>
        <p:spPr>
          <a:xfrm>
            <a:off x="5102206" y="3232300"/>
            <a:ext cx="887755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sv-SE" sz="800" dirty="0">
                <a:solidFill>
                  <a:schemeClr val="bg1"/>
                </a:solidFill>
              </a:rPr>
              <a:t>Mobilförbud</a:t>
            </a:r>
          </a:p>
        </p:txBody>
      </p:sp>
      <p:sp>
        <p:nvSpPr>
          <p:cNvPr id="46" name="textruta 45">
            <a:extLst>
              <a:ext uri="{FF2B5EF4-FFF2-40B4-BE49-F238E27FC236}">
                <a16:creationId xmlns:a16="http://schemas.microsoft.com/office/drawing/2014/main" id="{D5AFBD36-3A9E-D9E6-EF16-129C6E4C1CEC}"/>
              </a:ext>
            </a:extLst>
          </p:cNvPr>
          <p:cNvSpPr txBox="1"/>
          <p:nvPr/>
        </p:nvSpPr>
        <p:spPr>
          <a:xfrm>
            <a:off x="6147919" y="3232300"/>
            <a:ext cx="73445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sv-SE" sz="800" dirty="0">
                <a:solidFill>
                  <a:schemeClr val="bg1"/>
                </a:solidFill>
              </a:rPr>
              <a:t>Kameraförbud</a:t>
            </a:r>
          </a:p>
        </p:txBody>
      </p:sp>
      <p:sp>
        <p:nvSpPr>
          <p:cNvPr id="47" name="textruta 46">
            <a:extLst>
              <a:ext uri="{FF2B5EF4-FFF2-40B4-BE49-F238E27FC236}">
                <a16:creationId xmlns:a16="http://schemas.microsoft.com/office/drawing/2014/main" id="{490E92DB-72BC-9FBA-DF3A-B453EEEE51F2}"/>
              </a:ext>
            </a:extLst>
          </p:cNvPr>
          <p:cNvSpPr txBox="1"/>
          <p:nvPr/>
        </p:nvSpPr>
        <p:spPr>
          <a:xfrm>
            <a:off x="7201036" y="3232300"/>
            <a:ext cx="580824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sv-SE" sz="800" dirty="0">
                <a:solidFill>
                  <a:schemeClr val="bg1"/>
                </a:solidFill>
              </a:rPr>
              <a:t>Förbud skateboard</a:t>
            </a:r>
          </a:p>
        </p:txBody>
      </p:sp>
      <p:sp>
        <p:nvSpPr>
          <p:cNvPr id="48" name="textruta 47">
            <a:extLst>
              <a:ext uri="{FF2B5EF4-FFF2-40B4-BE49-F238E27FC236}">
                <a16:creationId xmlns:a16="http://schemas.microsoft.com/office/drawing/2014/main" id="{E8542E56-10A3-A19E-C5A3-1CB04699E059}"/>
              </a:ext>
            </a:extLst>
          </p:cNvPr>
          <p:cNvSpPr txBox="1"/>
          <p:nvPr/>
        </p:nvSpPr>
        <p:spPr>
          <a:xfrm>
            <a:off x="8172117" y="3232300"/>
            <a:ext cx="580824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sv-SE" sz="800" dirty="0">
                <a:solidFill>
                  <a:schemeClr val="bg1"/>
                </a:solidFill>
              </a:rPr>
              <a:t>Förbud inlines</a:t>
            </a:r>
          </a:p>
        </p:txBody>
      </p:sp>
      <p:sp>
        <p:nvSpPr>
          <p:cNvPr id="49" name="textruta 48">
            <a:extLst>
              <a:ext uri="{FF2B5EF4-FFF2-40B4-BE49-F238E27FC236}">
                <a16:creationId xmlns:a16="http://schemas.microsoft.com/office/drawing/2014/main" id="{91316F5C-C978-FBB9-A4AB-2956EDD8B69B}"/>
              </a:ext>
            </a:extLst>
          </p:cNvPr>
          <p:cNvSpPr txBox="1"/>
          <p:nvPr/>
        </p:nvSpPr>
        <p:spPr>
          <a:xfrm>
            <a:off x="9164795" y="3232300"/>
            <a:ext cx="580824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sv-SE" sz="800" dirty="0">
                <a:solidFill>
                  <a:schemeClr val="bg1"/>
                </a:solidFill>
              </a:rPr>
              <a:t>Mat- och </a:t>
            </a:r>
            <a:r>
              <a:rPr lang="sv-SE" sz="800" dirty="0" err="1">
                <a:solidFill>
                  <a:schemeClr val="bg1"/>
                </a:solidFill>
              </a:rPr>
              <a:t>dryckförbud</a:t>
            </a:r>
            <a:endParaRPr lang="sv-SE" sz="800" dirty="0">
              <a:solidFill>
                <a:schemeClr val="bg1"/>
              </a:solidFill>
            </a:endParaRPr>
          </a:p>
        </p:txBody>
      </p:sp>
      <p:sp>
        <p:nvSpPr>
          <p:cNvPr id="50" name="textruta 49">
            <a:extLst>
              <a:ext uri="{FF2B5EF4-FFF2-40B4-BE49-F238E27FC236}">
                <a16:creationId xmlns:a16="http://schemas.microsoft.com/office/drawing/2014/main" id="{F93408A6-50E7-BCF2-671E-68D52F1C52C7}"/>
              </a:ext>
            </a:extLst>
          </p:cNvPr>
          <p:cNvSpPr txBox="1"/>
          <p:nvPr/>
        </p:nvSpPr>
        <p:spPr>
          <a:xfrm>
            <a:off x="10015790" y="3232300"/>
            <a:ext cx="789019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sv-SE" sz="800" dirty="0">
                <a:solidFill>
                  <a:schemeClr val="bg1"/>
                </a:solidFill>
              </a:rPr>
              <a:t>Förbud mot spel med klubba</a:t>
            </a:r>
          </a:p>
        </p:txBody>
      </p:sp>
      <p:sp>
        <p:nvSpPr>
          <p:cNvPr id="51" name="textruta 50">
            <a:extLst>
              <a:ext uri="{FF2B5EF4-FFF2-40B4-BE49-F238E27FC236}">
                <a16:creationId xmlns:a16="http://schemas.microsoft.com/office/drawing/2014/main" id="{AA64F739-A917-C1FB-DD8F-AD73AD332AD0}"/>
              </a:ext>
            </a:extLst>
          </p:cNvPr>
          <p:cNvSpPr txBox="1"/>
          <p:nvPr/>
        </p:nvSpPr>
        <p:spPr>
          <a:xfrm>
            <a:off x="11071259" y="3232300"/>
            <a:ext cx="687489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sv-SE" sz="800" dirty="0">
                <a:solidFill>
                  <a:schemeClr val="bg1"/>
                </a:solidFill>
              </a:rPr>
              <a:t>Alkoholförbud</a:t>
            </a:r>
          </a:p>
        </p:txBody>
      </p:sp>
      <p:sp>
        <p:nvSpPr>
          <p:cNvPr id="52" name="textruta 51">
            <a:extLst>
              <a:ext uri="{FF2B5EF4-FFF2-40B4-BE49-F238E27FC236}">
                <a16:creationId xmlns:a16="http://schemas.microsoft.com/office/drawing/2014/main" id="{40F8A9F9-2C2A-45CB-7029-08845DFE1AF8}"/>
              </a:ext>
            </a:extLst>
          </p:cNvPr>
          <p:cNvSpPr txBox="1"/>
          <p:nvPr/>
        </p:nvSpPr>
        <p:spPr>
          <a:xfrm>
            <a:off x="317126" y="5045862"/>
            <a:ext cx="68794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sv-SE" sz="800" dirty="0">
                <a:solidFill>
                  <a:schemeClr val="bg1"/>
                </a:solidFill>
              </a:rPr>
              <a:t>Förbud mot parfym och dofter</a:t>
            </a:r>
          </a:p>
        </p:txBody>
      </p:sp>
      <p:sp>
        <p:nvSpPr>
          <p:cNvPr id="53" name="textruta 52">
            <a:extLst>
              <a:ext uri="{FF2B5EF4-FFF2-40B4-BE49-F238E27FC236}">
                <a16:creationId xmlns:a16="http://schemas.microsoft.com/office/drawing/2014/main" id="{10D22E6F-DAD2-67C4-6DEA-3C887DDBCE7A}"/>
              </a:ext>
            </a:extLst>
          </p:cNvPr>
          <p:cNvSpPr txBox="1"/>
          <p:nvPr/>
        </p:nvSpPr>
        <p:spPr>
          <a:xfrm>
            <a:off x="1275863" y="5045862"/>
            <a:ext cx="687948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sv-SE" sz="800" dirty="0">
                <a:solidFill>
                  <a:schemeClr val="bg1"/>
                </a:solidFill>
              </a:rPr>
              <a:t>Citrusförbud</a:t>
            </a:r>
          </a:p>
        </p:txBody>
      </p:sp>
      <p:sp>
        <p:nvSpPr>
          <p:cNvPr id="54" name="textruta 53">
            <a:extLst>
              <a:ext uri="{FF2B5EF4-FFF2-40B4-BE49-F238E27FC236}">
                <a16:creationId xmlns:a16="http://schemas.microsoft.com/office/drawing/2014/main" id="{6864C1F4-B859-C48C-E165-B0074E0EDB76}"/>
              </a:ext>
            </a:extLst>
          </p:cNvPr>
          <p:cNvSpPr txBox="1"/>
          <p:nvPr/>
        </p:nvSpPr>
        <p:spPr>
          <a:xfrm>
            <a:off x="2258440" y="5045862"/>
            <a:ext cx="687948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sv-SE" sz="800" dirty="0">
                <a:solidFill>
                  <a:schemeClr val="bg1"/>
                </a:solidFill>
              </a:rPr>
              <a:t>Nötförbud</a:t>
            </a:r>
          </a:p>
        </p:txBody>
      </p:sp>
      <p:sp>
        <p:nvSpPr>
          <p:cNvPr id="55" name="textruta 54">
            <a:extLst>
              <a:ext uri="{FF2B5EF4-FFF2-40B4-BE49-F238E27FC236}">
                <a16:creationId xmlns:a16="http://schemas.microsoft.com/office/drawing/2014/main" id="{E397696E-55D6-C182-19E5-4D36860D922F}"/>
              </a:ext>
            </a:extLst>
          </p:cNvPr>
          <p:cNvSpPr txBox="1"/>
          <p:nvPr/>
        </p:nvSpPr>
        <p:spPr>
          <a:xfrm>
            <a:off x="3230619" y="5045862"/>
            <a:ext cx="687948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sv-SE" sz="800" dirty="0">
                <a:solidFill>
                  <a:schemeClr val="bg1"/>
                </a:solidFill>
              </a:rPr>
              <a:t>Skoförbud</a:t>
            </a:r>
          </a:p>
        </p:txBody>
      </p:sp>
      <p:sp>
        <p:nvSpPr>
          <p:cNvPr id="56" name="textruta 55">
            <a:extLst>
              <a:ext uri="{FF2B5EF4-FFF2-40B4-BE49-F238E27FC236}">
                <a16:creationId xmlns:a16="http://schemas.microsoft.com/office/drawing/2014/main" id="{471F3FB3-7FCC-FB21-2824-1FCA9E342EB9}"/>
              </a:ext>
            </a:extLst>
          </p:cNvPr>
          <p:cNvSpPr txBox="1"/>
          <p:nvPr/>
        </p:nvSpPr>
        <p:spPr>
          <a:xfrm>
            <a:off x="4205816" y="5045862"/>
            <a:ext cx="687947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sv-SE" sz="800" dirty="0">
                <a:solidFill>
                  <a:schemeClr val="bg1"/>
                </a:solidFill>
              </a:rPr>
              <a:t>Dörren ska ej användas</a:t>
            </a:r>
          </a:p>
        </p:txBody>
      </p:sp>
      <p:sp>
        <p:nvSpPr>
          <p:cNvPr id="57" name="textruta 56">
            <a:extLst>
              <a:ext uri="{FF2B5EF4-FFF2-40B4-BE49-F238E27FC236}">
                <a16:creationId xmlns:a16="http://schemas.microsoft.com/office/drawing/2014/main" id="{B1D94BDD-9D8C-06A5-C1D3-78949222D44A}"/>
              </a:ext>
            </a:extLst>
          </p:cNvPr>
          <p:cNvSpPr txBox="1"/>
          <p:nvPr/>
        </p:nvSpPr>
        <p:spPr>
          <a:xfrm>
            <a:off x="5086010" y="5045862"/>
            <a:ext cx="887755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sv-SE" sz="800" dirty="0">
                <a:solidFill>
                  <a:schemeClr val="bg1"/>
                </a:solidFill>
              </a:rPr>
              <a:t>Förbud elsparkcykel</a:t>
            </a:r>
          </a:p>
        </p:txBody>
      </p:sp>
      <p:sp>
        <p:nvSpPr>
          <p:cNvPr id="58" name="textruta 57">
            <a:extLst>
              <a:ext uri="{FF2B5EF4-FFF2-40B4-BE49-F238E27FC236}">
                <a16:creationId xmlns:a16="http://schemas.microsoft.com/office/drawing/2014/main" id="{662148F8-0A5A-9A0D-4C23-C5C487BD4CCE}"/>
              </a:ext>
            </a:extLst>
          </p:cNvPr>
          <p:cNvSpPr txBox="1"/>
          <p:nvPr/>
        </p:nvSpPr>
        <p:spPr>
          <a:xfrm>
            <a:off x="6131723" y="5045862"/>
            <a:ext cx="734454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sv-SE" sz="800" dirty="0">
                <a:solidFill>
                  <a:schemeClr val="bg1"/>
                </a:solidFill>
              </a:rPr>
              <a:t>Förbjudet att slänga skräp</a:t>
            </a:r>
          </a:p>
        </p:txBody>
      </p:sp>
      <p:sp>
        <p:nvSpPr>
          <p:cNvPr id="59" name="textruta 58">
            <a:extLst>
              <a:ext uri="{FF2B5EF4-FFF2-40B4-BE49-F238E27FC236}">
                <a16:creationId xmlns:a16="http://schemas.microsoft.com/office/drawing/2014/main" id="{D97885E3-9321-E92F-4504-183E8DEF2614}"/>
              </a:ext>
            </a:extLst>
          </p:cNvPr>
          <p:cNvSpPr txBox="1"/>
          <p:nvPr/>
        </p:nvSpPr>
        <p:spPr>
          <a:xfrm>
            <a:off x="7184840" y="4326438"/>
            <a:ext cx="580824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sv-SE" sz="800" dirty="0">
                <a:solidFill>
                  <a:schemeClr val="bg1"/>
                </a:solidFill>
              </a:rPr>
              <a:t>Slänga skräp</a:t>
            </a:r>
          </a:p>
        </p:txBody>
      </p:sp>
      <p:sp>
        <p:nvSpPr>
          <p:cNvPr id="60" name="textruta 59">
            <a:extLst>
              <a:ext uri="{FF2B5EF4-FFF2-40B4-BE49-F238E27FC236}">
                <a16:creationId xmlns:a16="http://schemas.microsoft.com/office/drawing/2014/main" id="{FF4B83BF-2E44-89D7-3859-36BFFC4F7B47}"/>
              </a:ext>
            </a:extLst>
          </p:cNvPr>
          <p:cNvSpPr txBox="1"/>
          <p:nvPr/>
        </p:nvSpPr>
        <p:spPr>
          <a:xfrm>
            <a:off x="8155921" y="4326438"/>
            <a:ext cx="580824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sv-SE" sz="800" dirty="0">
                <a:solidFill>
                  <a:schemeClr val="bg1"/>
                </a:solidFill>
              </a:rPr>
              <a:t>Hund i koppel</a:t>
            </a:r>
          </a:p>
        </p:txBody>
      </p:sp>
      <p:grpSp>
        <p:nvGrpSpPr>
          <p:cNvPr id="3" name="Bild 8">
            <a:extLst>
              <a:ext uri="{FF2B5EF4-FFF2-40B4-BE49-F238E27FC236}">
                <a16:creationId xmlns:a16="http://schemas.microsoft.com/office/drawing/2014/main" id="{4F055EAC-C37F-2268-A4CC-015AB0D05957}"/>
              </a:ext>
            </a:extLst>
          </p:cNvPr>
          <p:cNvGrpSpPr/>
          <p:nvPr/>
        </p:nvGrpSpPr>
        <p:grpSpPr>
          <a:xfrm>
            <a:off x="6414075" y="3803608"/>
            <a:ext cx="253816" cy="390487"/>
            <a:chOff x="6414075" y="3803608"/>
            <a:chExt cx="253816" cy="390487"/>
          </a:xfrm>
          <a:solidFill>
            <a:schemeClr val="bg1"/>
          </a:solidFill>
        </p:grpSpPr>
        <p:sp>
          <p:nvSpPr>
            <p:cNvPr id="4" name="Frihandsfigur: Form 3">
              <a:extLst>
                <a:ext uri="{FF2B5EF4-FFF2-40B4-BE49-F238E27FC236}">
                  <a16:creationId xmlns:a16="http://schemas.microsoft.com/office/drawing/2014/main" id="{B0DCAE30-F15C-ED68-68E5-29AB26398C5F}"/>
                </a:ext>
              </a:extLst>
            </p:cNvPr>
            <p:cNvSpPr/>
            <p:nvPr/>
          </p:nvSpPr>
          <p:spPr>
            <a:xfrm>
              <a:off x="6414075" y="3886194"/>
              <a:ext cx="166598" cy="307900"/>
            </a:xfrm>
            <a:custGeom>
              <a:avLst/>
              <a:gdLst>
                <a:gd name="connsiteX0" fmla="*/ 155910 w 166598"/>
                <a:gd name="connsiteY0" fmla="*/ 68620 h 307900"/>
                <a:gd name="connsiteX1" fmla="*/ 111303 w 166598"/>
                <a:gd name="connsiteY1" fmla="*/ 68620 h 307900"/>
                <a:gd name="connsiteX2" fmla="*/ 107455 w 166598"/>
                <a:gd name="connsiteY2" fmla="*/ 45604 h 307900"/>
                <a:gd name="connsiteX3" fmla="*/ 53585 w 166598"/>
                <a:gd name="connsiteY3" fmla="*/ 0 h 307900"/>
                <a:gd name="connsiteX4" fmla="*/ 0 w 166598"/>
                <a:gd name="connsiteY4" fmla="*/ 53585 h 307900"/>
                <a:gd name="connsiteX5" fmla="*/ 0 w 166598"/>
                <a:gd name="connsiteY5" fmla="*/ 112301 h 307900"/>
                <a:gd name="connsiteX6" fmla="*/ 11472 w 166598"/>
                <a:gd name="connsiteY6" fmla="*/ 146362 h 307900"/>
                <a:gd name="connsiteX7" fmla="*/ 11472 w 166598"/>
                <a:gd name="connsiteY7" fmla="*/ 297212 h 307900"/>
                <a:gd name="connsiteX8" fmla="*/ 22161 w 166598"/>
                <a:gd name="connsiteY8" fmla="*/ 307901 h 307900"/>
                <a:gd name="connsiteX9" fmla="*/ 102254 w 166598"/>
                <a:gd name="connsiteY9" fmla="*/ 307901 h 307900"/>
                <a:gd name="connsiteX10" fmla="*/ 112942 w 166598"/>
                <a:gd name="connsiteY10" fmla="*/ 297212 h 307900"/>
                <a:gd name="connsiteX11" fmla="*/ 112942 w 166598"/>
                <a:gd name="connsiteY11" fmla="*/ 135816 h 307900"/>
                <a:gd name="connsiteX12" fmla="*/ 155910 w 166598"/>
                <a:gd name="connsiteY12" fmla="*/ 135816 h 307900"/>
                <a:gd name="connsiteX13" fmla="*/ 166599 w 166598"/>
                <a:gd name="connsiteY13" fmla="*/ 125127 h 307900"/>
                <a:gd name="connsiteX14" fmla="*/ 166599 w 166598"/>
                <a:gd name="connsiteY14" fmla="*/ 79380 h 307900"/>
                <a:gd name="connsiteX15" fmla="*/ 155910 w 166598"/>
                <a:gd name="connsiteY15" fmla="*/ 68692 h 307900"/>
                <a:gd name="connsiteX16" fmla="*/ 32849 w 166598"/>
                <a:gd name="connsiteY16" fmla="*/ 163463 h 307900"/>
                <a:gd name="connsiteX17" fmla="*/ 42754 w 166598"/>
                <a:gd name="connsiteY17" fmla="*/ 166955 h 307900"/>
                <a:gd name="connsiteX18" fmla="*/ 45248 w 166598"/>
                <a:gd name="connsiteY18" fmla="*/ 167596 h 307900"/>
                <a:gd name="connsiteX19" fmla="*/ 45248 w 166598"/>
                <a:gd name="connsiteY19" fmla="*/ 286453 h 307900"/>
                <a:gd name="connsiteX20" fmla="*/ 32849 w 166598"/>
                <a:gd name="connsiteY20" fmla="*/ 286453 h 307900"/>
                <a:gd name="connsiteX21" fmla="*/ 32849 w 166598"/>
                <a:gd name="connsiteY21" fmla="*/ 163463 h 307900"/>
                <a:gd name="connsiteX22" fmla="*/ 145221 w 166598"/>
                <a:gd name="connsiteY22" fmla="*/ 114367 h 307900"/>
                <a:gd name="connsiteX23" fmla="*/ 81518 w 166598"/>
                <a:gd name="connsiteY23" fmla="*/ 114367 h 307900"/>
                <a:gd name="connsiteX24" fmla="*/ 69547 w 166598"/>
                <a:gd name="connsiteY24" fmla="*/ 104320 h 307900"/>
                <a:gd name="connsiteX25" fmla="*/ 63419 w 166598"/>
                <a:gd name="connsiteY25" fmla="*/ 64701 h 307900"/>
                <a:gd name="connsiteX26" fmla="*/ 51234 w 166598"/>
                <a:gd name="connsiteY26" fmla="*/ 55794 h 307900"/>
                <a:gd name="connsiteX27" fmla="*/ 42327 w 166598"/>
                <a:gd name="connsiteY27" fmla="*/ 67979 h 307900"/>
                <a:gd name="connsiteX28" fmla="*/ 48526 w 166598"/>
                <a:gd name="connsiteY28" fmla="*/ 107740 h 307900"/>
                <a:gd name="connsiteX29" fmla="*/ 81660 w 166598"/>
                <a:gd name="connsiteY29" fmla="*/ 135744 h 307900"/>
                <a:gd name="connsiteX30" fmla="*/ 91708 w 166598"/>
                <a:gd name="connsiteY30" fmla="*/ 135744 h 307900"/>
                <a:gd name="connsiteX31" fmla="*/ 91708 w 166598"/>
                <a:gd name="connsiteY31" fmla="*/ 286453 h 307900"/>
                <a:gd name="connsiteX32" fmla="*/ 66768 w 166598"/>
                <a:gd name="connsiteY32" fmla="*/ 286453 h 307900"/>
                <a:gd name="connsiteX33" fmla="*/ 66768 w 166598"/>
                <a:gd name="connsiteY33" fmla="*/ 159259 h 307900"/>
                <a:gd name="connsiteX34" fmla="*/ 58644 w 166598"/>
                <a:gd name="connsiteY34" fmla="*/ 148856 h 307900"/>
                <a:gd name="connsiteX35" fmla="*/ 48098 w 166598"/>
                <a:gd name="connsiteY35" fmla="*/ 146219 h 307900"/>
                <a:gd name="connsiteX36" fmla="*/ 21520 w 166598"/>
                <a:gd name="connsiteY36" fmla="*/ 112158 h 307900"/>
                <a:gd name="connsiteX37" fmla="*/ 21520 w 166598"/>
                <a:gd name="connsiteY37" fmla="*/ 53443 h 307900"/>
                <a:gd name="connsiteX38" fmla="*/ 53728 w 166598"/>
                <a:gd name="connsiteY38" fmla="*/ 21235 h 307900"/>
                <a:gd name="connsiteX39" fmla="*/ 86506 w 166598"/>
                <a:gd name="connsiteY39" fmla="*/ 48953 h 307900"/>
                <a:gd name="connsiteX40" fmla="*/ 91850 w 166598"/>
                <a:gd name="connsiteY40" fmla="*/ 80948 h 307900"/>
                <a:gd name="connsiteX41" fmla="*/ 102396 w 166598"/>
                <a:gd name="connsiteY41" fmla="*/ 89855 h 307900"/>
                <a:gd name="connsiteX42" fmla="*/ 145364 w 166598"/>
                <a:gd name="connsiteY42" fmla="*/ 89855 h 307900"/>
                <a:gd name="connsiteX43" fmla="*/ 145364 w 166598"/>
                <a:gd name="connsiteY43" fmla="*/ 114225 h 307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166598" h="307900">
                  <a:moveTo>
                    <a:pt x="155910" y="68620"/>
                  </a:moveTo>
                  <a:lnTo>
                    <a:pt x="111303" y="68620"/>
                  </a:lnTo>
                  <a:lnTo>
                    <a:pt x="107455" y="45604"/>
                  </a:lnTo>
                  <a:cubicBezTo>
                    <a:pt x="103037" y="19168"/>
                    <a:pt x="80378" y="0"/>
                    <a:pt x="53585" y="0"/>
                  </a:cubicBezTo>
                  <a:cubicBezTo>
                    <a:pt x="24014" y="0"/>
                    <a:pt x="0" y="24014"/>
                    <a:pt x="0" y="53585"/>
                  </a:cubicBezTo>
                  <a:lnTo>
                    <a:pt x="0" y="112301"/>
                  </a:lnTo>
                  <a:cubicBezTo>
                    <a:pt x="0" y="124985"/>
                    <a:pt x="4204" y="136813"/>
                    <a:pt x="11472" y="146362"/>
                  </a:cubicBezTo>
                  <a:lnTo>
                    <a:pt x="11472" y="297212"/>
                  </a:lnTo>
                  <a:cubicBezTo>
                    <a:pt x="11472" y="303127"/>
                    <a:pt x="16247" y="307901"/>
                    <a:pt x="22161" y="307901"/>
                  </a:cubicBezTo>
                  <a:lnTo>
                    <a:pt x="102254" y="307901"/>
                  </a:lnTo>
                  <a:cubicBezTo>
                    <a:pt x="108168" y="307901"/>
                    <a:pt x="112942" y="303127"/>
                    <a:pt x="112942" y="297212"/>
                  </a:cubicBezTo>
                  <a:lnTo>
                    <a:pt x="112942" y="135816"/>
                  </a:lnTo>
                  <a:lnTo>
                    <a:pt x="155910" y="135816"/>
                  </a:lnTo>
                  <a:cubicBezTo>
                    <a:pt x="161824" y="135816"/>
                    <a:pt x="166599" y="131041"/>
                    <a:pt x="166599" y="125127"/>
                  </a:cubicBezTo>
                  <a:lnTo>
                    <a:pt x="166599" y="79380"/>
                  </a:lnTo>
                  <a:cubicBezTo>
                    <a:pt x="166599" y="73466"/>
                    <a:pt x="161824" y="68692"/>
                    <a:pt x="155910" y="68692"/>
                  </a:cubicBezTo>
                  <a:close/>
                  <a:moveTo>
                    <a:pt x="32849" y="163463"/>
                  </a:moveTo>
                  <a:cubicBezTo>
                    <a:pt x="35985" y="164888"/>
                    <a:pt x="39334" y="166100"/>
                    <a:pt x="42754" y="166955"/>
                  </a:cubicBezTo>
                  <a:lnTo>
                    <a:pt x="45248" y="167596"/>
                  </a:lnTo>
                  <a:lnTo>
                    <a:pt x="45248" y="286453"/>
                  </a:lnTo>
                  <a:lnTo>
                    <a:pt x="32849" y="286453"/>
                  </a:lnTo>
                  <a:lnTo>
                    <a:pt x="32849" y="163463"/>
                  </a:lnTo>
                  <a:close/>
                  <a:moveTo>
                    <a:pt x="145221" y="114367"/>
                  </a:moveTo>
                  <a:lnTo>
                    <a:pt x="81518" y="114367"/>
                  </a:lnTo>
                  <a:cubicBezTo>
                    <a:pt x="75532" y="114367"/>
                    <a:pt x="70473" y="110092"/>
                    <a:pt x="69547" y="104320"/>
                  </a:cubicBezTo>
                  <a:lnTo>
                    <a:pt x="63419" y="64701"/>
                  </a:lnTo>
                  <a:cubicBezTo>
                    <a:pt x="62492" y="58858"/>
                    <a:pt x="57005" y="54939"/>
                    <a:pt x="51234" y="55794"/>
                  </a:cubicBezTo>
                  <a:cubicBezTo>
                    <a:pt x="45391" y="56720"/>
                    <a:pt x="41400" y="62136"/>
                    <a:pt x="42327" y="67979"/>
                  </a:cubicBezTo>
                  <a:lnTo>
                    <a:pt x="48526" y="107740"/>
                  </a:lnTo>
                  <a:cubicBezTo>
                    <a:pt x="51234" y="123916"/>
                    <a:pt x="65200" y="135744"/>
                    <a:pt x="81660" y="135744"/>
                  </a:cubicBezTo>
                  <a:lnTo>
                    <a:pt x="91708" y="135744"/>
                  </a:lnTo>
                  <a:lnTo>
                    <a:pt x="91708" y="286453"/>
                  </a:lnTo>
                  <a:lnTo>
                    <a:pt x="66768" y="286453"/>
                  </a:lnTo>
                  <a:lnTo>
                    <a:pt x="66768" y="159259"/>
                  </a:lnTo>
                  <a:cubicBezTo>
                    <a:pt x="66768" y="154342"/>
                    <a:pt x="63419" y="150067"/>
                    <a:pt x="58644" y="148856"/>
                  </a:cubicBezTo>
                  <a:lnTo>
                    <a:pt x="48098" y="146219"/>
                  </a:lnTo>
                  <a:cubicBezTo>
                    <a:pt x="32493" y="142300"/>
                    <a:pt x="21520" y="128334"/>
                    <a:pt x="21520" y="112158"/>
                  </a:cubicBezTo>
                  <a:lnTo>
                    <a:pt x="21520" y="53443"/>
                  </a:lnTo>
                  <a:cubicBezTo>
                    <a:pt x="21520" y="35700"/>
                    <a:pt x="35985" y="21235"/>
                    <a:pt x="53728" y="21235"/>
                  </a:cubicBezTo>
                  <a:cubicBezTo>
                    <a:pt x="70045" y="21235"/>
                    <a:pt x="83798" y="32921"/>
                    <a:pt x="86506" y="48953"/>
                  </a:cubicBezTo>
                  <a:lnTo>
                    <a:pt x="91850" y="80948"/>
                  </a:lnTo>
                  <a:cubicBezTo>
                    <a:pt x="92705" y="86078"/>
                    <a:pt x="97194" y="89855"/>
                    <a:pt x="102396" y="89855"/>
                  </a:cubicBezTo>
                  <a:lnTo>
                    <a:pt x="145364" y="89855"/>
                  </a:lnTo>
                  <a:lnTo>
                    <a:pt x="145364" y="114225"/>
                  </a:lnTo>
                  <a:close/>
                </a:path>
              </a:pathLst>
            </a:custGeom>
            <a:grpFill/>
            <a:ln w="70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5" name="Frihandsfigur: Form 4">
              <a:extLst>
                <a:ext uri="{FF2B5EF4-FFF2-40B4-BE49-F238E27FC236}">
                  <a16:creationId xmlns:a16="http://schemas.microsoft.com/office/drawing/2014/main" id="{542AB93D-132B-8927-44BB-67BCCFA1834A}"/>
                </a:ext>
              </a:extLst>
            </p:cNvPr>
            <p:cNvSpPr/>
            <p:nvPr/>
          </p:nvSpPr>
          <p:spPr>
            <a:xfrm>
              <a:off x="6442507" y="3803608"/>
              <a:ext cx="78525" cy="78525"/>
            </a:xfrm>
            <a:custGeom>
              <a:avLst/>
              <a:gdLst>
                <a:gd name="connsiteX0" fmla="*/ 39263 w 78525"/>
                <a:gd name="connsiteY0" fmla="*/ 78525 h 78525"/>
                <a:gd name="connsiteX1" fmla="*/ 78525 w 78525"/>
                <a:gd name="connsiteY1" fmla="*/ 39263 h 78525"/>
                <a:gd name="connsiteX2" fmla="*/ 39263 w 78525"/>
                <a:gd name="connsiteY2" fmla="*/ 0 h 78525"/>
                <a:gd name="connsiteX3" fmla="*/ 0 w 78525"/>
                <a:gd name="connsiteY3" fmla="*/ 39263 h 78525"/>
                <a:gd name="connsiteX4" fmla="*/ 39263 w 78525"/>
                <a:gd name="connsiteY4" fmla="*/ 78525 h 78525"/>
                <a:gd name="connsiteX5" fmla="*/ 39263 w 78525"/>
                <a:gd name="connsiteY5" fmla="*/ 21306 h 78525"/>
                <a:gd name="connsiteX6" fmla="*/ 57148 w 78525"/>
                <a:gd name="connsiteY6" fmla="*/ 39191 h 78525"/>
                <a:gd name="connsiteX7" fmla="*/ 39263 w 78525"/>
                <a:gd name="connsiteY7" fmla="*/ 57077 h 78525"/>
                <a:gd name="connsiteX8" fmla="*/ 21377 w 78525"/>
                <a:gd name="connsiteY8" fmla="*/ 39191 h 78525"/>
                <a:gd name="connsiteX9" fmla="*/ 39263 w 78525"/>
                <a:gd name="connsiteY9" fmla="*/ 21306 h 78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525" h="78525">
                  <a:moveTo>
                    <a:pt x="39263" y="78525"/>
                  </a:moveTo>
                  <a:cubicBezTo>
                    <a:pt x="60925" y="78525"/>
                    <a:pt x="78525" y="60925"/>
                    <a:pt x="78525" y="39263"/>
                  </a:cubicBezTo>
                  <a:cubicBezTo>
                    <a:pt x="78525" y="17600"/>
                    <a:pt x="60925" y="0"/>
                    <a:pt x="39263" y="0"/>
                  </a:cubicBezTo>
                  <a:cubicBezTo>
                    <a:pt x="17600" y="0"/>
                    <a:pt x="0" y="17600"/>
                    <a:pt x="0" y="39263"/>
                  </a:cubicBezTo>
                  <a:cubicBezTo>
                    <a:pt x="0" y="60925"/>
                    <a:pt x="17600" y="78525"/>
                    <a:pt x="39263" y="78525"/>
                  </a:cubicBezTo>
                  <a:close/>
                  <a:moveTo>
                    <a:pt x="39263" y="21306"/>
                  </a:moveTo>
                  <a:cubicBezTo>
                    <a:pt x="49167" y="21306"/>
                    <a:pt x="57148" y="29358"/>
                    <a:pt x="57148" y="39191"/>
                  </a:cubicBezTo>
                  <a:cubicBezTo>
                    <a:pt x="57148" y="49025"/>
                    <a:pt x="49096" y="57077"/>
                    <a:pt x="39263" y="57077"/>
                  </a:cubicBezTo>
                  <a:cubicBezTo>
                    <a:pt x="29429" y="57077"/>
                    <a:pt x="21377" y="49025"/>
                    <a:pt x="21377" y="39191"/>
                  </a:cubicBezTo>
                  <a:cubicBezTo>
                    <a:pt x="21377" y="29358"/>
                    <a:pt x="29429" y="21306"/>
                    <a:pt x="39263" y="21306"/>
                  </a:cubicBezTo>
                  <a:close/>
                </a:path>
              </a:pathLst>
            </a:custGeom>
            <a:grpFill/>
            <a:ln w="70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6" name="Frihandsfigur: Form 5">
              <a:extLst>
                <a:ext uri="{FF2B5EF4-FFF2-40B4-BE49-F238E27FC236}">
                  <a16:creationId xmlns:a16="http://schemas.microsoft.com/office/drawing/2014/main" id="{849D34D1-70C4-89B3-2623-12D70F0A88F0}"/>
                </a:ext>
              </a:extLst>
            </p:cNvPr>
            <p:cNvSpPr/>
            <p:nvPr/>
          </p:nvSpPr>
          <p:spPr>
            <a:xfrm>
              <a:off x="6609533" y="3990301"/>
              <a:ext cx="33775" cy="33775"/>
            </a:xfrm>
            <a:custGeom>
              <a:avLst/>
              <a:gdLst>
                <a:gd name="connsiteX0" fmla="*/ 1781 w 33775"/>
                <a:gd name="connsiteY0" fmla="*/ 0 h 33775"/>
                <a:gd name="connsiteX1" fmla="*/ 31994 w 33775"/>
                <a:gd name="connsiteY1" fmla="*/ 0 h 33775"/>
                <a:gd name="connsiteX2" fmla="*/ 33776 w 33775"/>
                <a:gd name="connsiteY2" fmla="*/ 1781 h 33775"/>
                <a:gd name="connsiteX3" fmla="*/ 33776 w 33775"/>
                <a:gd name="connsiteY3" fmla="*/ 31994 h 33775"/>
                <a:gd name="connsiteX4" fmla="*/ 31994 w 33775"/>
                <a:gd name="connsiteY4" fmla="*/ 33776 h 33775"/>
                <a:gd name="connsiteX5" fmla="*/ 1781 w 33775"/>
                <a:gd name="connsiteY5" fmla="*/ 33776 h 33775"/>
                <a:gd name="connsiteX6" fmla="*/ 0 w 33775"/>
                <a:gd name="connsiteY6" fmla="*/ 31994 h 33775"/>
                <a:gd name="connsiteX7" fmla="*/ 0 w 33775"/>
                <a:gd name="connsiteY7" fmla="*/ 1781 h 33775"/>
                <a:gd name="connsiteX8" fmla="*/ 1781 w 33775"/>
                <a:gd name="connsiteY8" fmla="*/ 0 h 33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775" h="33775">
                  <a:moveTo>
                    <a:pt x="1781" y="0"/>
                  </a:moveTo>
                  <a:lnTo>
                    <a:pt x="31994" y="0"/>
                  </a:lnTo>
                  <a:cubicBezTo>
                    <a:pt x="32992" y="0"/>
                    <a:pt x="33776" y="784"/>
                    <a:pt x="33776" y="1781"/>
                  </a:cubicBezTo>
                  <a:lnTo>
                    <a:pt x="33776" y="31994"/>
                  </a:lnTo>
                  <a:cubicBezTo>
                    <a:pt x="33776" y="32992"/>
                    <a:pt x="32992" y="33776"/>
                    <a:pt x="31994" y="33776"/>
                  </a:cubicBezTo>
                  <a:lnTo>
                    <a:pt x="1781" y="33776"/>
                  </a:lnTo>
                  <a:cubicBezTo>
                    <a:pt x="784" y="33776"/>
                    <a:pt x="0" y="32992"/>
                    <a:pt x="0" y="31994"/>
                  </a:cubicBezTo>
                  <a:lnTo>
                    <a:pt x="0" y="1781"/>
                  </a:lnTo>
                  <a:cubicBezTo>
                    <a:pt x="0" y="784"/>
                    <a:pt x="784" y="0"/>
                    <a:pt x="1781" y="0"/>
                  </a:cubicBezTo>
                  <a:close/>
                </a:path>
              </a:pathLst>
            </a:custGeom>
            <a:grpFill/>
            <a:ln w="70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2" name="Frihandsfigur: Form 11">
              <a:extLst>
                <a:ext uri="{FF2B5EF4-FFF2-40B4-BE49-F238E27FC236}">
                  <a16:creationId xmlns:a16="http://schemas.microsoft.com/office/drawing/2014/main" id="{B45C8001-6923-F9D9-73F2-DC801F2679EA}"/>
                </a:ext>
              </a:extLst>
            </p:cNvPr>
            <p:cNvSpPr/>
            <p:nvPr/>
          </p:nvSpPr>
          <p:spPr>
            <a:xfrm>
              <a:off x="6634116" y="4045525"/>
              <a:ext cx="33775" cy="33775"/>
            </a:xfrm>
            <a:custGeom>
              <a:avLst/>
              <a:gdLst>
                <a:gd name="connsiteX0" fmla="*/ 1781 w 33775"/>
                <a:gd name="connsiteY0" fmla="*/ 0 h 33775"/>
                <a:gd name="connsiteX1" fmla="*/ 31994 w 33775"/>
                <a:gd name="connsiteY1" fmla="*/ 0 h 33775"/>
                <a:gd name="connsiteX2" fmla="*/ 33776 w 33775"/>
                <a:gd name="connsiteY2" fmla="*/ 1781 h 33775"/>
                <a:gd name="connsiteX3" fmla="*/ 33776 w 33775"/>
                <a:gd name="connsiteY3" fmla="*/ 31994 h 33775"/>
                <a:gd name="connsiteX4" fmla="*/ 31994 w 33775"/>
                <a:gd name="connsiteY4" fmla="*/ 33776 h 33775"/>
                <a:gd name="connsiteX5" fmla="*/ 1781 w 33775"/>
                <a:gd name="connsiteY5" fmla="*/ 33776 h 33775"/>
                <a:gd name="connsiteX6" fmla="*/ 0 w 33775"/>
                <a:gd name="connsiteY6" fmla="*/ 31994 h 33775"/>
                <a:gd name="connsiteX7" fmla="*/ 0 w 33775"/>
                <a:gd name="connsiteY7" fmla="*/ 1781 h 33775"/>
                <a:gd name="connsiteX8" fmla="*/ 1781 w 33775"/>
                <a:gd name="connsiteY8" fmla="*/ 0 h 33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775" h="33775">
                  <a:moveTo>
                    <a:pt x="1781" y="0"/>
                  </a:moveTo>
                  <a:lnTo>
                    <a:pt x="31994" y="0"/>
                  </a:lnTo>
                  <a:cubicBezTo>
                    <a:pt x="32992" y="0"/>
                    <a:pt x="33776" y="784"/>
                    <a:pt x="33776" y="1781"/>
                  </a:cubicBezTo>
                  <a:lnTo>
                    <a:pt x="33776" y="31994"/>
                  </a:lnTo>
                  <a:cubicBezTo>
                    <a:pt x="33776" y="32992"/>
                    <a:pt x="32992" y="33776"/>
                    <a:pt x="31994" y="33776"/>
                  </a:cubicBezTo>
                  <a:lnTo>
                    <a:pt x="1781" y="33776"/>
                  </a:lnTo>
                  <a:cubicBezTo>
                    <a:pt x="784" y="33776"/>
                    <a:pt x="0" y="32992"/>
                    <a:pt x="0" y="31994"/>
                  </a:cubicBezTo>
                  <a:lnTo>
                    <a:pt x="0" y="1781"/>
                  </a:lnTo>
                  <a:cubicBezTo>
                    <a:pt x="0" y="784"/>
                    <a:pt x="784" y="0"/>
                    <a:pt x="1781" y="0"/>
                  </a:cubicBezTo>
                  <a:close/>
                </a:path>
              </a:pathLst>
            </a:custGeom>
            <a:grpFill/>
            <a:ln w="70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4" name="Frihandsfigur: Form 13">
              <a:extLst>
                <a:ext uri="{FF2B5EF4-FFF2-40B4-BE49-F238E27FC236}">
                  <a16:creationId xmlns:a16="http://schemas.microsoft.com/office/drawing/2014/main" id="{083AB2B3-0989-4DCE-FEF8-6966242CA09D}"/>
                </a:ext>
              </a:extLst>
            </p:cNvPr>
            <p:cNvSpPr/>
            <p:nvPr/>
          </p:nvSpPr>
          <p:spPr>
            <a:xfrm>
              <a:off x="6586944" y="4100820"/>
              <a:ext cx="33775" cy="33775"/>
            </a:xfrm>
            <a:custGeom>
              <a:avLst/>
              <a:gdLst>
                <a:gd name="connsiteX0" fmla="*/ 1781 w 33775"/>
                <a:gd name="connsiteY0" fmla="*/ 0 h 33775"/>
                <a:gd name="connsiteX1" fmla="*/ 31994 w 33775"/>
                <a:gd name="connsiteY1" fmla="*/ 0 h 33775"/>
                <a:gd name="connsiteX2" fmla="*/ 33776 w 33775"/>
                <a:gd name="connsiteY2" fmla="*/ 1781 h 33775"/>
                <a:gd name="connsiteX3" fmla="*/ 33776 w 33775"/>
                <a:gd name="connsiteY3" fmla="*/ 31994 h 33775"/>
                <a:gd name="connsiteX4" fmla="*/ 31994 w 33775"/>
                <a:gd name="connsiteY4" fmla="*/ 33776 h 33775"/>
                <a:gd name="connsiteX5" fmla="*/ 1781 w 33775"/>
                <a:gd name="connsiteY5" fmla="*/ 33776 h 33775"/>
                <a:gd name="connsiteX6" fmla="*/ 0 w 33775"/>
                <a:gd name="connsiteY6" fmla="*/ 31994 h 33775"/>
                <a:gd name="connsiteX7" fmla="*/ 0 w 33775"/>
                <a:gd name="connsiteY7" fmla="*/ 1781 h 33775"/>
                <a:gd name="connsiteX8" fmla="*/ 1781 w 33775"/>
                <a:gd name="connsiteY8" fmla="*/ 0 h 33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775" h="33775">
                  <a:moveTo>
                    <a:pt x="1781" y="0"/>
                  </a:moveTo>
                  <a:lnTo>
                    <a:pt x="31994" y="0"/>
                  </a:lnTo>
                  <a:cubicBezTo>
                    <a:pt x="32992" y="0"/>
                    <a:pt x="33776" y="784"/>
                    <a:pt x="33776" y="1781"/>
                  </a:cubicBezTo>
                  <a:lnTo>
                    <a:pt x="33776" y="31994"/>
                  </a:lnTo>
                  <a:cubicBezTo>
                    <a:pt x="33776" y="32992"/>
                    <a:pt x="32992" y="33776"/>
                    <a:pt x="31994" y="33776"/>
                  </a:cubicBezTo>
                  <a:lnTo>
                    <a:pt x="1781" y="33776"/>
                  </a:lnTo>
                  <a:cubicBezTo>
                    <a:pt x="784" y="33776"/>
                    <a:pt x="0" y="32992"/>
                    <a:pt x="0" y="31994"/>
                  </a:cubicBezTo>
                  <a:lnTo>
                    <a:pt x="0" y="1781"/>
                  </a:lnTo>
                  <a:cubicBezTo>
                    <a:pt x="0" y="784"/>
                    <a:pt x="784" y="0"/>
                    <a:pt x="1781" y="0"/>
                  </a:cubicBezTo>
                  <a:close/>
                </a:path>
              </a:pathLst>
            </a:custGeom>
            <a:grpFill/>
            <a:ln w="70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  <p:sp>
        <p:nvSpPr>
          <p:cNvPr id="16" name="Frihandsfigur: Form 15">
            <a:extLst>
              <a:ext uri="{FF2B5EF4-FFF2-40B4-BE49-F238E27FC236}">
                <a16:creationId xmlns:a16="http://schemas.microsoft.com/office/drawing/2014/main" id="{B1CB521E-5597-15F7-CB03-C22930585F25}"/>
              </a:ext>
            </a:extLst>
          </p:cNvPr>
          <p:cNvSpPr/>
          <p:nvPr/>
        </p:nvSpPr>
        <p:spPr>
          <a:xfrm>
            <a:off x="6242418" y="3728646"/>
            <a:ext cx="540126" cy="540126"/>
          </a:xfrm>
          <a:custGeom>
            <a:avLst/>
            <a:gdLst>
              <a:gd name="connsiteX0" fmla="*/ 270063 w 540126"/>
              <a:gd name="connsiteY0" fmla="*/ 0 h 540126"/>
              <a:gd name="connsiteX1" fmla="*/ 0 w 540126"/>
              <a:gd name="connsiteY1" fmla="*/ 270063 h 540126"/>
              <a:gd name="connsiteX2" fmla="*/ 270063 w 540126"/>
              <a:gd name="connsiteY2" fmla="*/ 540127 h 540126"/>
              <a:gd name="connsiteX3" fmla="*/ 540127 w 540126"/>
              <a:gd name="connsiteY3" fmla="*/ 270063 h 540126"/>
              <a:gd name="connsiteX4" fmla="*/ 270063 w 540126"/>
              <a:gd name="connsiteY4" fmla="*/ 0 h 540126"/>
              <a:gd name="connsiteX5" fmla="*/ 518679 w 540126"/>
              <a:gd name="connsiteY5" fmla="*/ 270063 h 540126"/>
              <a:gd name="connsiteX6" fmla="*/ 453407 w 540126"/>
              <a:gd name="connsiteY6" fmla="*/ 437802 h 540126"/>
              <a:gd name="connsiteX7" fmla="*/ 102325 w 540126"/>
              <a:gd name="connsiteY7" fmla="*/ 86648 h 540126"/>
              <a:gd name="connsiteX8" fmla="*/ 270063 w 540126"/>
              <a:gd name="connsiteY8" fmla="*/ 21377 h 540126"/>
              <a:gd name="connsiteX9" fmla="*/ 518750 w 540126"/>
              <a:gd name="connsiteY9" fmla="*/ 270063 h 540126"/>
              <a:gd name="connsiteX10" fmla="*/ 21377 w 540126"/>
              <a:gd name="connsiteY10" fmla="*/ 270063 h 540126"/>
              <a:gd name="connsiteX11" fmla="*/ 87218 w 540126"/>
              <a:gd name="connsiteY11" fmla="*/ 101755 h 540126"/>
              <a:gd name="connsiteX12" fmla="*/ 438372 w 540126"/>
              <a:gd name="connsiteY12" fmla="*/ 452909 h 540126"/>
              <a:gd name="connsiteX13" fmla="*/ 270063 w 540126"/>
              <a:gd name="connsiteY13" fmla="*/ 518750 h 540126"/>
              <a:gd name="connsiteX14" fmla="*/ 21377 w 540126"/>
              <a:gd name="connsiteY14" fmla="*/ 270063 h 540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40126" h="540126">
                <a:moveTo>
                  <a:pt x="270063" y="0"/>
                </a:moveTo>
                <a:cubicBezTo>
                  <a:pt x="121137" y="0"/>
                  <a:pt x="0" y="121137"/>
                  <a:pt x="0" y="270063"/>
                </a:cubicBezTo>
                <a:cubicBezTo>
                  <a:pt x="0" y="418990"/>
                  <a:pt x="121137" y="540127"/>
                  <a:pt x="270063" y="540127"/>
                </a:cubicBezTo>
                <a:cubicBezTo>
                  <a:pt x="418990" y="540127"/>
                  <a:pt x="540127" y="418990"/>
                  <a:pt x="540127" y="270063"/>
                </a:cubicBezTo>
                <a:cubicBezTo>
                  <a:pt x="540127" y="121137"/>
                  <a:pt x="418919" y="0"/>
                  <a:pt x="270063" y="0"/>
                </a:cubicBezTo>
                <a:close/>
                <a:moveTo>
                  <a:pt x="518679" y="270063"/>
                </a:moveTo>
                <a:cubicBezTo>
                  <a:pt x="518679" y="334622"/>
                  <a:pt x="493952" y="393552"/>
                  <a:pt x="453407" y="437802"/>
                </a:cubicBezTo>
                <a:lnTo>
                  <a:pt x="102325" y="86648"/>
                </a:lnTo>
                <a:cubicBezTo>
                  <a:pt x="146575" y="46174"/>
                  <a:pt x="205433" y="21377"/>
                  <a:pt x="270063" y="21377"/>
                </a:cubicBezTo>
                <a:cubicBezTo>
                  <a:pt x="407162" y="21377"/>
                  <a:pt x="518750" y="132894"/>
                  <a:pt x="518750" y="270063"/>
                </a:cubicBezTo>
                <a:close/>
                <a:moveTo>
                  <a:pt x="21377" y="270063"/>
                </a:moveTo>
                <a:cubicBezTo>
                  <a:pt x="21377" y="205220"/>
                  <a:pt x="46388" y="146077"/>
                  <a:pt x="87218" y="101755"/>
                </a:cubicBezTo>
                <a:lnTo>
                  <a:pt x="438372" y="452909"/>
                </a:lnTo>
                <a:cubicBezTo>
                  <a:pt x="394050" y="493739"/>
                  <a:pt x="334907" y="518750"/>
                  <a:pt x="270063" y="518750"/>
                </a:cubicBezTo>
                <a:cubicBezTo>
                  <a:pt x="132965" y="518750"/>
                  <a:pt x="21377" y="407233"/>
                  <a:pt x="21377" y="270063"/>
                </a:cubicBezTo>
                <a:close/>
              </a:path>
            </a:pathLst>
          </a:custGeom>
          <a:solidFill>
            <a:schemeClr val="bg1"/>
          </a:solidFill>
          <a:ln w="7018" cap="flat">
            <a:noFill/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grpSp>
        <p:nvGrpSpPr>
          <p:cNvPr id="18" name="Bild 62">
            <a:extLst>
              <a:ext uri="{FF2B5EF4-FFF2-40B4-BE49-F238E27FC236}">
                <a16:creationId xmlns:a16="http://schemas.microsoft.com/office/drawing/2014/main" id="{EA49DAD2-9427-675E-5928-DB830A7E31A7}"/>
              </a:ext>
            </a:extLst>
          </p:cNvPr>
          <p:cNvGrpSpPr/>
          <p:nvPr/>
        </p:nvGrpSpPr>
        <p:grpSpPr>
          <a:xfrm>
            <a:off x="6414075" y="4496652"/>
            <a:ext cx="253816" cy="390487"/>
            <a:chOff x="6414075" y="4496652"/>
            <a:chExt cx="253816" cy="390487"/>
          </a:xfrm>
          <a:solidFill>
            <a:schemeClr val="bg1"/>
          </a:solidFill>
        </p:grpSpPr>
        <p:sp>
          <p:nvSpPr>
            <p:cNvPr id="20" name="Frihandsfigur: Form 19">
              <a:extLst>
                <a:ext uri="{FF2B5EF4-FFF2-40B4-BE49-F238E27FC236}">
                  <a16:creationId xmlns:a16="http://schemas.microsoft.com/office/drawing/2014/main" id="{5019A529-2AE2-67F4-97F4-5F0DFB219FC4}"/>
                </a:ext>
              </a:extLst>
            </p:cNvPr>
            <p:cNvSpPr/>
            <p:nvPr/>
          </p:nvSpPr>
          <p:spPr>
            <a:xfrm>
              <a:off x="6414075" y="4579238"/>
              <a:ext cx="166598" cy="307900"/>
            </a:xfrm>
            <a:custGeom>
              <a:avLst/>
              <a:gdLst>
                <a:gd name="connsiteX0" fmla="*/ 155910 w 166598"/>
                <a:gd name="connsiteY0" fmla="*/ 68620 h 307900"/>
                <a:gd name="connsiteX1" fmla="*/ 111303 w 166598"/>
                <a:gd name="connsiteY1" fmla="*/ 68620 h 307900"/>
                <a:gd name="connsiteX2" fmla="*/ 107455 w 166598"/>
                <a:gd name="connsiteY2" fmla="*/ 45604 h 307900"/>
                <a:gd name="connsiteX3" fmla="*/ 53585 w 166598"/>
                <a:gd name="connsiteY3" fmla="*/ 0 h 307900"/>
                <a:gd name="connsiteX4" fmla="*/ 0 w 166598"/>
                <a:gd name="connsiteY4" fmla="*/ 53585 h 307900"/>
                <a:gd name="connsiteX5" fmla="*/ 0 w 166598"/>
                <a:gd name="connsiteY5" fmla="*/ 112301 h 307900"/>
                <a:gd name="connsiteX6" fmla="*/ 11472 w 166598"/>
                <a:gd name="connsiteY6" fmla="*/ 146362 h 307900"/>
                <a:gd name="connsiteX7" fmla="*/ 11472 w 166598"/>
                <a:gd name="connsiteY7" fmla="*/ 297212 h 307900"/>
                <a:gd name="connsiteX8" fmla="*/ 22161 w 166598"/>
                <a:gd name="connsiteY8" fmla="*/ 307901 h 307900"/>
                <a:gd name="connsiteX9" fmla="*/ 102254 w 166598"/>
                <a:gd name="connsiteY9" fmla="*/ 307901 h 307900"/>
                <a:gd name="connsiteX10" fmla="*/ 112942 w 166598"/>
                <a:gd name="connsiteY10" fmla="*/ 297212 h 307900"/>
                <a:gd name="connsiteX11" fmla="*/ 112942 w 166598"/>
                <a:gd name="connsiteY11" fmla="*/ 135816 h 307900"/>
                <a:gd name="connsiteX12" fmla="*/ 155910 w 166598"/>
                <a:gd name="connsiteY12" fmla="*/ 135816 h 307900"/>
                <a:gd name="connsiteX13" fmla="*/ 166599 w 166598"/>
                <a:gd name="connsiteY13" fmla="*/ 125127 h 307900"/>
                <a:gd name="connsiteX14" fmla="*/ 166599 w 166598"/>
                <a:gd name="connsiteY14" fmla="*/ 79380 h 307900"/>
                <a:gd name="connsiteX15" fmla="*/ 155910 w 166598"/>
                <a:gd name="connsiteY15" fmla="*/ 68692 h 307900"/>
                <a:gd name="connsiteX16" fmla="*/ 32849 w 166598"/>
                <a:gd name="connsiteY16" fmla="*/ 163463 h 307900"/>
                <a:gd name="connsiteX17" fmla="*/ 42754 w 166598"/>
                <a:gd name="connsiteY17" fmla="*/ 166955 h 307900"/>
                <a:gd name="connsiteX18" fmla="*/ 45248 w 166598"/>
                <a:gd name="connsiteY18" fmla="*/ 167596 h 307900"/>
                <a:gd name="connsiteX19" fmla="*/ 45248 w 166598"/>
                <a:gd name="connsiteY19" fmla="*/ 286453 h 307900"/>
                <a:gd name="connsiteX20" fmla="*/ 32849 w 166598"/>
                <a:gd name="connsiteY20" fmla="*/ 286453 h 307900"/>
                <a:gd name="connsiteX21" fmla="*/ 32849 w 166598"/>
                <a:gd name="connsiteY21" fmla="*/ 163463 h 307900"/>
                <a:gd name="connsiteX22" fmla="*/ 145221 w 166598"/>
                <a:gd name="connsiteY22" fmla="*/ 114367 h 307900"/>
                <a:gd name="connsiteX23" fmla="*/ 81518 w 166598"/>
                <a:gd name="connsiteY23" fmla="*/ 114367 h 307900"/>
                <a:gd name="connsiteX24" fmla="*/ 69547 w 166598"/>
                <a:gd name="connsiteY24" fmla="*/ 104320 h 307900"/>
                <a:gd name="connsiteX25" fmla="*/ 63419 w 166598"/>
                <a:gd name="connsiteY25" fmla="*/ 64701 h 307900"/>
                <a:gd name="connsiteX26" fmla="*/ 51234 w 166598"/>
                <a:gd name="connsiteY26" fmla="*/ 55794 h 307900"/>
                <a:gd name="connsiteX27" fmla="*/ 42327 w 166598"/>
                <a:gd name="connsiteY27" fmla="*/ 67979 h 307900"/>
                <a:gd name="connsiteX28" fmla="*/ 48526 w 166598"/>
                <a:gd name="connsiteY28" fmla="*/ 107740 h 307900"/>
                <a:gd name="connsiteX29" fmla="*/ 81660 w 166598"/>
                <a:gd name="connsiteY29" fmla="*/ 135744 h 307900"/>
                <a:gd name="connsiteX30" fmla="*/ 91708 w 166598"/>
                <a:gd name="connsiteY30" fmla="*/ 135744 h 307900"/>
                <a:gd name="connsiteX31" fmla="*/ 91708 w 166598"/>
                <a:gd name="connsiteY31" fmla="*/ 286453 h 307900"/>
                <a:gd name="connsiteX32" fmla="*/ 66768 w 166598"/>
                <a:gd name="connsiteY32" fmla="*/ 286453 h 307900"/>
                <a:gd name="connsiteX33" fmla="*/ 66768 w 166598"/>
                <a:gd name="connsiteY33" fmla="*/ 159259 h 307900"/>
                <a:gd name="connsiteX34" fmla="*/ 58644 w 166598"/>
                <a:gd name="connsiteY34" fmla="*/ 148856 h 307900"/>
                <a:gd name="connsiteX35" fmla="*/ 48098 w 166598"/>
                <a:gd name="connsiteY35" fmla="*/ 146219 h 307900"/>
                <a:gd name="connsiteX36" fmla="*/ 21520 w 166598"/>
                <a:gd name="connsiteY36" fmla="*/ 112158 h 307900"/>
                <a:gd name="connsiteX37" fmla="*/ 21520 w 166598"/>
                <a:gd name="connsiteY37" fmla="*/ 53443 h 307900"/>
                <a:gd name="connsiteX38" fmla="*/ 53728 w 166598"/>
                <a:gd name="connsiteY38" fmla="*/ 21235 h 307900"/>
                <a:gd name="connsiteX39" fmla="*/ 86506 w 166598"/>
                <a:gd name="connsiteY39" fmla="*/ 48953 h 307900"/>
                <a:gd name="connsiteX40" fmla="*/ 91850 w 166598"/>
                <a:gd name="connsiteY40" fmla="*/ 80948 h 307900"/>
                <a:gd name="connsiteX41" fmla="*/ 102396 w 166598"/>
                <a:gd name="connsiteY41" fmla="*/ 89855 h 307900"/>
                <a:gd name="connsiteX42" fmla="*/ 145364 w 166598"/>
                <a:gd name="connsiteY42" fmla="*/ 89855 h 307900"/>
                <a:gd name="connsiteX43" fmla="*/ 145364 w 166598"/>
                <a:gd name="connsiteY43" fmla="*/ 114225 h 307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166598" h="307900">
                  <a:moveTo>
                    <a:pt x="155910" y="68620"/>
                  </a:moveTo>
                  <a:lnTo>
                    <a:pt x="111303" y="68620"/>
                  </a:lnTo>
                  <a:lnTo>
                    <a:pt x="107455" y="45604"/>
                  </a:lnTo>
                  <a:cubicBezTo>
                    <a:pt x="103037" y="19168"/>
                    <a:pt x="80378" y="0"/>
                    <a:pt x="53585" y="0"/>
                  </a:cubicBezTo>
                  <a:cubicBezTo>
                    <a:pt x="24014" y="0"/>
                    <a:pt x="0" y="24014"/>
                    <a:pt x="0" y="53585"/>
                  </a:cubicBezTo>
                  <a:lnTo>
                    <a:pt x="0" y="112301"/>
                  </a:lnTo>
                  <a:cubicBezTo>
                    <a:pt x="0" y="124985"/>
                    <a:pt x="4204" y="136813"/>
                    <a:pt x="11472" y="146362"/>
                  </a:cubicBezTo>
                  <a:lnTo>
                    <a:pt x="11472" y="297212"/>
                  </a:lnTo>
                  <a:cubicBezTo>
                    <a:pt x="11472" y="303127"/>
                    <a:pt x="16247" y="307901"/>
                    <a:pt x="22161" y="307901"/>
                  </a:cubicBezTo>
                  <a:lnTo>
                    <a:pt x="102254" y="307901"/>
                  </a:lnTo>
                  <a:cubicBezTo>
                    <a:pt x="108168" y="307901"/>
                    <a:pt x="112942" y="303127"/>
                    <a:pt x="112942" y="297212"/>
                  </a:cubicBezTo>
                  <a:lnTo>
                    <a:pt x="112942" y="135816"/>
                  </a:lnTo>
                  <a:lnTo>
                    <a:pt x="155910" y="135816"/>
                  </a:lnTo>
                  <a:cubicBezTo>
                    <a:pt x="161824" y="135816"/>
                    <a:pt x="166599" y="131041"/>
                    <a:pt x="166599" y="125127"/>
                  </a:cubicBezTo>
                  <a:lnTo>
                    <a:pt x="166599" y="79380"/>
                  </a:lnTo>
                  <a:cubicBezTo>
                    <a:pt x="166599" y="73466"/>
                    <a:pt x="161824" y="68692"/>
                    <a:pt x="155910" y="68692"/>
                  </a:cubicBezTo>
                  <a:close/>
                  <a:moveTo>
                    <a:pt x="32849" y="163463"/>
                  </a:moveTo>
                  <a:cubicBezTo>
                    <a:pt x="35985" y="164888"/>
                    <a:pt x="39334" y="166100"/>
                    <a:pt x="42754" y="166955"/>
                  </a:cubicBezTo>
                  <a:lnTo>
                    <a:pt x="45248" y="167596"/>
                  </a:lnTo>
                  <a:lnTo>
                    <a:pt x="45248" y="286453"/>
                  </a:lnTo>
                  <a:lnTo>
                    <a:pt x="32849" y="286453"/>
                  </a:lnTo>
                  <a:lnTo>
                    <a:pt x="32849" y="163463"/>
                  </a:lnTo>
                  <a:close/>
                  <a:moveTo>
                    <a:pt x="145221" y="114367"/>
                  </a:moveTo>
                  <a:lnTo>
                    <a:pt x="81518" y="114367"/>
                  </a:lnTo>
                  <a:cubicBezTo>
                    <a:pt x="75532" y="114367"/>
                    <a:pt x="70473" y="110092"/>
                    <a:pt x="69547" y="104320"/>
                  </a:cubicBezTo>
                  <a:lnTo>
                    <a:pt x="63419" y="64701"/>
                  </a:lnTo>
                  <a:cubicBezTo>
                    <a:pt x="62492" y="58858"/>
                    <a:pt x="57005" y="54939"/>
                    <a:pt x="51234" y="55794"/>
                  </a:cubicBezTo>
                  <a:cubicBezTo>
                    <a:pt x="45391" y="56720"/>
                    <a:pt x="41400" y="62136"/>
                    <a:pt x="42327" y="67979"/>
                  </a:cubicBezTo>
                  <a:lnTo>
                    <a:pt x="48526" y="107740"/>
                  </a:lnTo>
                  <a:cubicBezTo>
                    <a:pt x="51234" y="123916"/>
                    <a:pt x="65200" y="135744"/>
                    <a:pt x="81660" y="135744"/>
                  </a:cubicBezTo>
                  <a:lnTo>
                    <a:pt x="91708" y="135744"/>
                  </a:lnTo>
                  <a:lnTo>
                    <a:pt x="91708" y="286453"/>
                  </a:lnTo>
                  <a:lnTo>
                    <a:pt x="66768" y="286453"/>
                  </a:lnTo>
                  <a:lnTo>
                    <a:pt x="66768" y="159259"/>
                  </a:lnTo>
                  <a:cubicBezTo>
                    <a:pt x="66768" y="154342"/>
                    <a:pt x="63419" y="150067"/>
                    <a:pt x="58644" y="148856"/>
                  </a:cubicBezTo>
                  <a:lnTo>
                    <a:pt x="48098" y="146219"/>
                  </a:lnTo>
                  <a:cubicBezTo>
                    <a:pt x="32493" y="142300"/>
                    <a:pt x="21520" y="128334"/>
                    <a:pt x="21520" y="112158"/>
                  </a:cubicBezTo>
                  <a:lnTo>
                    <a:pt x="21520" y="53443"/>
                  </a:lnTo>
                  <a:cubicBezTo>
                    <a:pt x="21520" y="35700"/>
                    <a:pt x="35985" y="21235"/>
                    <a:pt x="53728" y="21235"/>
                  </a:cubicBezTo>
                  <a:cubicBezTo>
                    <a:pt x="70045" y="21235"/>
                    <a:pt x="83798" y="32921"/>
                    <a:pt x="86506" y="48953"/>
                  </a:cubicBezTo>
                  <a:lnTo>
                    <a:pt x="91850" y="80948"/>
                  </a:lnTo>
                  <a:cubicBezTo>
                    <a:pt x="92705" y="86078"/>
                    <a:pt x="97194" y="89855"/>
                    <a:pt x="102396" y="89855"/>
                  </a:cubicBezTo>
                  <a:lnTo>
                    <a:pt x="145364" y="89855"/>
                  </a:lnTo>
                  <a:lnTo>
                    <a:pt x="145364" y="114225"/>
                  </a:lnTo>
                  <a:close/>
                </a:path>
              </a:pathLst>
            </a:custGeom>
            <a:grpFill/>
            <a:ln w="70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2" name="Frihandsfigur: Form 21">
              <a:extLst>
                <a:ext uri="{FF2B5EF4-FFF2-40B4-BE49-F238E27FC236}">
                  <a16:creationId xmlns:a16="http://schemas.microsoft.com/office/drawing/2014/main" id="{96290378-3E68-E596-D389-411C84ED7208}"/>
                </a:ext>
              </a:extLst>
            </p:cNvPr>
            <p:cNvSpPr/>
            <p:nvPr/>
          </p:nvSpPr>
          <p:spPr>
            <a:xfrm>
              <a:off x="6442507" y="4496652"/>
              <a:ext cx="78525" cy="78525"/>
            </a:xfrm>
            <a:custGeom>
              <a:avLst/>
              <a:gdLst>
                <a:gd name="connsiteX0" fmla="*/ 39263 w 78525"/>
                <a:gd name="connsiteY0" fmla="*/ 78525 h 78525"/>
                <a:gd name="connsiteX1" fmla="*/ 78525 w 78525"/>
                <a:gd name="connsiteY1" fmla="*/ 39263 h 78525"/>
                <a:gd name="connsiteX2" fmla="*/ 39263 w 78525"/>
                <a:gd name="connsiteY2" fmla="*/ 0 h 78525"/>
                <a:gd name="connsiteX3" fmla="*/ 0 w 78525"/>
                <a:gd name="connsiteY3" fmla="*/ 39263 h 78525"/>
                <a:gd name="connsiteX4" fmla="*/ 39263 w 78525"/>
                <a:gd name="connsiteY4" fmla="*/ 78525 h 78525"/>
                <a:gd name="connsiteX5" fmla="*/ 39263 w 78525"/>
                <a:gd name="connsiteY5" fmla="*/ 21306 h 78525"/>
                <a:gd name="connsiteX6" fmla="*/ 57148 w 78525"/>
                <a:gd name="connsiteY6" fmla="*/ 39191 h 78525"/>
                <a:gd name="connsiteX7" fmla="*/ 39263 w 78525"/>
                <a:gd name="connsiteY7" fmla="*/ 57077 h 78525"/>
                <a:gd name="connsiteX8" fmla="*/ 21377 w 78525"/>
                <a:gd name="connsiteY8" fmla="*/ 39191 h 78525"/>
                <a:gd name="connsiteX9" fmla="*/ 39263 w 78525"/>
                <a:gd name="connsiteY9" fmla="*/ 21306 h 78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525" h="78525">
                  <a:moveTo>
                    <a:pt x="39263" y="78525"/>
                  </a:moveTo>
                  <a:cubicBezTo>
                    <a:pt x="60925" y="78525"/>
                    <a:pt x="78525" y="60925"/>
                    <a:pt x="78525" y="39263"/>
                  </a:cubicBezTo>
                  <a:cubicBezTo>
                    <a:pt x="78525" y="17600"/>
                    <a:pt x="60925" y="0"/>
                    <a:pt x="39263" y="0"/>
                  </a:cubicBezTo>
                  <a:cubicBezTo>
                    <a:pt x="17600" y="0"/>
                    <a:pt x="0" y="17600"/>
                    <a:pt x="0" y="39263"/>
                  </a:cubicBezTo>
                  <a:cubicBezTo>
                    <a:pt x="0" y="60925"/>
                    <a:pt x="17600" y="78525"/>
                    <a:pt x="39263" y="78525"/>
                  </a:cubicBezTo>
                  <a:close/>
                  <a:moveTo>
                    <a:pt x="39263" y="21306"/>
                  </a:moveTo>
                  <a:cubicBezTo>
                    <a:pt x="49167" y="21306"/>
                    <a:pt x="57148" y="29358"/>
                    <a:pt x="57148" y="39191"/>
                  </a:cubicBezTo>
                  <a:cubicBezTo>
                    <a:pt x="57148" y="49025"/>
                    <a:pt x="49096" y="57077"/>
                    <a:pt x="39263" y="57077"/>
                  </a:cubicBezTo>
                  <a:cubicBezTo>
                    <a:pt x="29429" y="57077"/>
                    <a:pt x="21377" y="49025"/>
                    <a:pt x="21377" y="39191"/>
                  </a:cubicBezTo>
                  <a:cubicBezTo>
                    <a:pt x="21377" y="29358"/>
                    <a:pt x="29429" y="21306"/>
                    <a:pt x="39263" y="21306"/>
                  </a:cubicBezTo>
                  <a:close/>
                </a:path>
              </a:pathLst>
            </a:custGeom>
            <a:grpFill/>
            <a:ln w="70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4" name="Frihandsfigur: Form 23">
              <a:extLst>
                <a:ext uri="{FF2B5EF4-FFF2-40B4-BE49-F238E27FC236}">
                  <a16:creationId xmlns:a16="http://schemas.microsoft.com/office/drawing/2014/main" id="{22A76BF0-61F9-57FA-2601-488E743A6FAA}"/>
                </a:ext>
              </a:extLst>
            </p:cNvPr>
            <p:cNvSpPr/>
            <p:nvPr/>
          </p:nvSpPr>
          <p:spPr>
            <a:xfrm>
              <a:off x="6609604" y="4683345"/>
              <a:ext cx="33775" cy="33775"/>
            </a:xfrm>
            <a:custGeom>
              <a:avLst/>
              <a:gdLst>
                <a:gd name="connsiteX0" fmla="*/ 1710 w 33775"/>
                <a:gd name="connsiteY0" fmla="*/ 0 h 33775"/>
                <a:gd name="connsiteX1" fmla="*/ 31994 w 33775"/>
                <a:gd name="connsiteY1" fmla="*/ 0 h 33775"/>
                <a:gd name="connsiteX2" fmla="*/ 33776 w 33775"/>
                <a:gd name="connsiteY2" fmla="*/ 1781 h 33775"/>
                <a:gd name="connsiteX3" fmla="*/ 33776 w 33775"/>
                <a:gd name="connsiteY3" fmla="*/ 31994 h 33775"/>
                <a:gd name="connsiteX4" fmla="*/ 31994 w 33775"/>
                <a:gd name="connsiteY4" fmla="*/ 33776 h 33775"/>
                <a:gd name="connsiteX5" fmla="*/ 1781 w 33775"/>
                <a:gd name="connsiteY5" fmla="*/ 33776 h 33775"/>
                <a:gd name="connsiteX6" fmla="*/ 0 w 33775"/>
                <a:gd name="connsiteY6" fmla="*/ 31994 h 33775"/>
                <a:gd name="connsiteX7" fmla="*/ 0 w 33775"/>
                <a:gd name="connsiteY7" fmla="*/ 1781 h 33775"/>
                <a:gd name="connsiteX8" fmla="*/ 1781 w 33775"/>
                <a:gd name="connsiteY8" fmla="*/ 0 h 33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775" h="33775">
                  <a:moveTo>
                    <a:pt x="1710" y="0"/>
                  </a:moveTo>
                  <a:lnTo>
                    <a:pt x="31994" y="0"/>
                  </a:lnTo>
                  <a:cubicBezTo>
                    <a:pt x="32992" y="0"/>
                    <a:pt x="33776" y="784"/>
                    <a:pt x="33776" y="1781"/>
                  </a:cubicBezTo>
                  <a:lnTo>
                    <a:pt x="33776" y="31994"/>
                  </a:lnTo>
                  <a:cubicBezTo>
                    <a:pt x="33776" y="32992"/>
                    <a:pt x="32992" y="33776"/>
                    <a:pt x="31994" y="33776"/>
                  </a:cubicBezTo>
                  <a:lnTo>
                    <a:pt x="1781" y="33776"/>
                  </a:lnTo>
                  <a:cubicBezTo>
                    <a:pt x="784" y="33776"/>
                    <a:pt x="0" y="32992"/>
                    <a:pt x="0" y="31994"/>
                  </a:cubicBezTo>
                  <a:lnTo>
                    <a:pt x="0" y="1781"/>
                  </a:lnTo>
                  <a:cubicBezTo>
                    <a:pt x="0" y="784"/>
                    <a:pt x="784" y="0"/>
                    <a:pt x="1781" y="0"/>
                  </a:cubicBezTo>
                  <a:close/>
                </a:path>
              </a:pathLst>
            </a:custGeom>
            <a:grpFill/>
            <a:ln w="70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6" name="Frihandsfigur: Form 25">
              <a:extLst>
                <a:ext uri="{FF2B5EF4-FFF2-40B4-BE49-F238E27FC236}">
                  <a16:creationId xmlns:a16="http://schemas.microsoft.com/office/drawing/2014/main" id="{BFCCF917-8322-1301-A737-653CF1305D10}"/>
                </a:ext>
              </a:extLst>
            </p:cNvPr>
            <p:cNvSpPr/>
            <p:nvPr/>
          </p:nvSpPr>
          <p:spPr>
            <a:xfrm>
              <a:off x="6634116" y="4738569"/>
              <a:ext cx="33775" cy="33775"/>
            </a:xfrm>
            <a:custGeom>
              <a:avLst/>
              <a:gdLst>
                <a:gd name="connsiteX0" fmla="*/ 1781 w 33775"/>
                <a:gd name="connsiteY0" fmla="*/ 0 h 33775"/>
                <a:gd name="connsiteX1" fmla="*/ 31994 w 33775"/>
                <a:gd name="connsiteY1" fmla="*/ 0 h 33775"/>
                <a:gd name="connsiteX2" fmla="*/ 33776 w 33775"/>
                <a:gd name="connsiteY2" fmla="*/ 1781 h 33775"/>
                <a:gd name="connsiteX3" fmla="*/ 33776 w 33775"/>
                <a:gd name="connsiteY3" fmla="*/ 31994 h 33775"/>
                <a:gd name="connsiteX4" fmla="*/ 31994 w 33775"/>
                <a:gd name="connsiteY4" fmla="*/ 33776 h 33775"/>
                <a:gd name="connsiteX5" fmla="*/ 1781 w 33775"/>
                <a:gd name="connsiteY5" fmla="*/ 33776 h 33775"/>
                <a:gd name="connsiteX6" fmla="*/ 0 w 33775"/>
                <a:gd name="connsiteY6" fmla="*/ 31994 h 33775"/>
                <a:gd name="connsiteX7" fmla="*/ 0 w 33775"/>
                <a:gd name="connsiteY7" fmla="*/ 1781 h 33775"/>
                <a:gd name="connsiteX8" fmla="*/ 1781 w 33775"/>
                <a:gd name="connsiteY8" fmla="*/ 0 h 33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775" h="33775">
                  <a:moveTo>
                    <a:pt x="1781" y="0"/>
                  </a:moveTo>
                  <a:lnTo>
                    <a:pt x="31994" y="0"/>
                  </a:lnTo>
                  <a:cubicBezTo>
                    <a:pt x="32992" y="0"/>
                    <a:pt x="33776" y="784"/>
                    <a:pt x="33776" y="1781"/>
                  </a:cubicBezTo>
                  <a:lnTo>
                    <a:pt x="33776" y="31994"/>
                  </a:lnTo>
                  <a:cubicBezTo>
                    <a:pt x="33776" y="32992"/>
                    <a:pt x="32992" y="33776"/>
                    <a:pt x="31994" y="33776"/>
                  </a:cubicBezTo>
                  <a:lnTo>
                    <a:pt x="1781" y="33776"/>
                  </a:lnTo>
                  <a:cubicBezTo>
                    <a:pt x="784" y="33776"/>
                    <a:pt x="0" y="32992"/>
                    <a:pt x="0" y="31994"/>
                  </a:cubicBezTo>
                  <a:lnTo>
                    <a:pt x="0" y="1781"/>
                  </a:lnTo>
                  <a:cubicBezTo>
                    <a:pt x="0" y="784"/>
                    <a:pt x="784" y="0"/>
                    <a:pt x="1781" y="0"/>
                  </a:cubicBezTo>
                  <a:close/>
                </a:path>
              </a:pathLst>
            </a:custGeom>
            <a:grpFill/>
            <a:ln w="70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8" name="Frihandsfigur: Form 27">
              <a:extLst>
                <a:ext uri="{FF2B5EF4-FFF2-40B4-BE49-F238E27FC236}">
                  <a16:creationId xmlns:a16="http://schemas.microsoft.com/office/drawing/2014/main" id="{BE9EE755-FB77-A82C-458A-DE8B71A05818}"/>
                </a:ext>
              </a:extLst>
            </p:cNvPr>
            <p:cNvSpPr/>
            <p:nvPr/>
          </p:nvSpPr>
          <p:spPr>
            <a:xfrm>
              <a:off x="6586873" y="4793864"/>
              <a:ext cx="33847" cy="33775"/>
            </a:xfrm>
            <a:custGeom>
              <a:avLst/>
              <a:gdLst>
                <a:gd name="connsiteX0" fmla="*/ 1853 w 33847"/>
                <a:gd name="connsiteY0" fmla="*/ 0 h 33775"/>
                <a:gd name="connsiteX1" fmla="*/ 32066 w 33847"/>
                <a:gd name="connsiteY1" fmla="*/ 0 h 33775"/>
                <a:gd name="connsiteX2" fmla="*/ 33847 w 33847"/>
                <a:gd name="connsiteY2" fmla="*/ 1781 h 33775"/>
                <a:gd name="connsiteX3" fmla="*/ 33847 w 33847"/>
                <a:gd name="connsiteY3" fmla="*/ 31994 h 33775"/>
                <a:gd name="connsiteX4" fmla="*/ 32066 w 33847"/>
                <a:gd name="connsiteY4" fmla="*/ 33776 h 33775"/>
                <a:gd name="connsiteX5" fmla="*/ 1781 w 33847"/>
                <a:gd name="connsiteY5" fmla="*/ 33776 h 33775"/>
                <a:gd name="connsiteX6" fmla="*/ 0 w 33847"/>
                <a:gd name="connsiteY6" fmla="*/ 31994 h 33775"/>
                <a:gd name="connsiteX7" fmla="*/ 0 w 33847"/>
                <a:gd name="connsiteY7" fmla="*/ 1781 h 33775"/>
                <a:gd name="connsiteX8" fmla="*/ 1781 w 33847"/>
                <a:gd name="connsiteY8" fmla="*/ 0 h 33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847" h="33775">
                  <a:moveTo>
                    <a:pt x="1853" y="0"/>
                  </a:moveTo>
                  <a:lnTo>
                    <a:pt x="32066" y="0"/>
                  </a:lnTo>
                  <a:cubicBezTo>
                    <a:pt x="33063" y="0"/>
                    <a:pt x="33847" y="784"/>
                    <a:pt x="33847" y="1781"/>
                  </a:cubicBezTo>
                  <a:lnTo>
                    <a:pt x="33847" y="31994"/>
                  </a:lnTo>
                  <a:cubicBezTo>
                    <a:pt x="33847" y="32992"/>
                    <a:pt x="33063" y="33776"/>
                    <a:pt x="32066" y="33776"/>
                  </a:cubicBezTo>
                  <a:lnTo>
                    <a:pt x="1781" y="33776"/>
                  </a:lnTo>
                  <a:cubicBezTo>
                    <a:pt x="784" y="33776"/>
                    <a:pt x="0" y="32992"/>
                    <a:pt x="0" y="31994"/>
                  </a:cubicBezTo>
                  <a:lnTo>
                    <a:pt x="0" y="1781"/>
                  </a:lnTo>
                  <a:cubicBezTo>
                    <a:pt x="0" y="784"/>
                    <a:pt x="784" y="0"/>
                    <a:pt x="1781" y="0"/>
                  </a:cubicBezTo>
                  <a:close/>
                </a:path>
              </a:pathLst>
            </a:custGeom>
            <a:grpFill/>
            <a:ln w="70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  <p:sp>
        <p:nvSpPr>
          <p:cNvPr id="30" name="Frihandsfigur: Form 29">
            <a:extLst>
              <a:ext uri="{FF2B5EF4-FFF2-40B4-BE49-F238E27FC236}">
                <a16:creationId xmlns:a16="http://schemas.microsoft.com/office/drawing/2014/main" id="{8E692478-83A6-2717-E082-A1579752EBBC}"/>
              </a:ext>
            </a:extLst>
          </p:cNvPr>
          <p:cNvSpPr/>
          <p:nvPr/>
        </p:nvSpPr>
        <p:spPr>
          <a:xfrm>
            <a:off x="6242418" y="4421690"/>
            <a:ext cx="540126" cy="540126"/>
          </a:xfrm>
          <a:custGeom>
            <a:avLst/>
            <a:gdLst>
              <a:gd name="connsiteX0" fmla="*/ 270063 w 540126"/>
              <a:gd name="connsiteY0" fmla="*/ 0 h 540126"/>
              <a:gd name="connsiteX1" fmla="*/ 0 w 540126"/>
              <a:gd name="connsiteY1" fmla="*/ 270063 h 540126"/>
              <a:gd name="connsiteX2" fmla="*/ 270063 w 540126"/>
              <a:gd name="connsiteY2" fmla="*/ 540127 h 540126"/>
              <a:gd name="connsiteX3" fmla="*/ 540127 w 540126"/>
              <a:gd name="connsiteY3" fmla="*/ 270063 h 540126"/>
              <a:gd name="connsiteX4" fmla="*/ 270063 w 540126"/>
              <a:gd name="connsiteY4" fmla="*/ 0 h 540126"/>
              <a:gd name="connsiteX5" fmla="*/ 518679 w 540126"/>
              <a:gd name="connsiteY5" fmla="*/ 270063 h 540126"/>
              <a:gd name="connsiteX6" fmla="*/ 453407 w 540126"/>
              <a:gd name="connsiteY6" fmla="*/ 437802 h 540126"/>
              <a:gd name="connsiteX7" fmla="*/ 102325 w 540126"/>
              <a:gd name="connsiteY7" fmla="*/ 86648 h 540126"/>
              <a:gd name="connsiteX8" fmla="*/ 270063 w 540126"/>
              <a:gd name="connsiteY8" fmla="*/ 21377 h 540126"/>
              <a:gd name="connsiteX9" fmla="*/ 518750 w 540126"/>
              <a:gd name="connsiteY9" fmla="*/ 270063 h 540126"/>
              <a:gd name="connsiteX10" fmla="*/ 21377 w 540126"/>
              <a:gd name="connsiteY10" fmla="*/ 270063 h 540126"/>
              <a:gd name="connsiteX11" fmla="*/ 87218 w 540126"/>
              <a:gd name="connsiteY11" fmla="*/ 101755 h 540126"/>
              <a:gd name="connsiteX12" fmla="*/ 438372 w 540126"/>
              <a:gd name="connsiteY12" fmla="*/ 452909 h 540126"/>
              <a:gd name="connsiteX13" fmla="*/ 270063 w 540126"/>
              <a:gd name="connsiteY13" fmla="*/ 518750 h 540126"/>
              <a:gd name="connsiteX14" fmla="*/ 21377 w 540126"/>
              <a:gd name="connsiteY14" fmla="*/ 270063 h 540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40126" h="540126">
                <a:moveTo>
                  <a:pt x="270063" y="0"/>
                </a:moveTo>
                <a:cubicBezTo>
                  <a:pt x="121137" y="0"/>
                  <a:pt x="0" y="121137"/>
                  <a:pt x="0" y="270063"/>
                </a:cubicBezTo>
                <a:cubicBezTo>
                  <a:pt x="0" y="418990"/>
                  <a:pt x="121137" y="540127"/>
                  <a:pt x="270063" y="540127"/>
                </a:cubicBezTo>
                <a:cubicBezTo>
                  <a:pt x="418990" y="540127"/>
                  <a:pt x="540127" y="418990"/>
                  <a:pt x="540127" y="270063"/>
                </a:cubicBezTo>
                <a:cubicBezTo>
                  <a:pt x="540127" y="121137"/>
                  <a:pt x="418919" y="0"/>
                  <a:pt x="270063" y="0"/>
                </a:cubicBezTo>
                <a:close/>
                <a:moveTo>
                  <a:pt x="518679" y="270063"/>
                </a:moveTo>
                <a:cubicBezTo>
                  <a:pt x="518679" y="334622"/>
                  <a:pt x="493952" y="393552"/>
                  <a:pt x="453407" y="437802"/>
                </a:cubicBezTo>
                <a:lnTo>
                  <a:pt x="102325" y="86648"/>
                </a:lnTo>
                <a:cubicBezTo>
                  <a:pt x="146575" y="46174"/>
                  <a:pt x="205433" y="21377"/>
                  <a:pt x="270063" y="21377"/>
                </a:cubicBezTo>
                <a:cubicBezTo>
                  <a:pt x="407162" y="21377"/>
                  <a:pt x="518750" y="132894"/>
                  <a:pt x="518750" y="270063"/>
                </a:cubicBezTo>
                <a:close/>
                <a:moveTo>
                  <a:pt x="21377" y="270063"/>
                </a:moveTo>
                <a:cubicBezTo>
                  <a:pt x="21377" y="205220"/>
                  <a:pt x="46388" y="146077"/>
                  <a:pt x="87218" y="101755"/>
                </a:cubicBezTo>
                <a:lnTo>
                  <a:pt x="438372" y="452909"/>
                </a:lnTo>
                <a:cubicBezTo>
                  <a:pt x="394050" y="493739"/>
                  <a:pt x="334907" y="518750"/>
                  <a:pt x="270063" y="518750"/>
                </a:cubicBezTo>
                <a:cubicBezTo>
                  <a:pt x="132965" y="518750"/>
                  <a:pt x="21377" y="407233"/>
                  <a:pt x="21377" y="270063"/>
                </a:cubicBezTo>
                <a:close/>
              </a:path>
            </a:pathLst>
          </a:custGeom>
          <a:solidFill>
            <a:srgbClr val="D24723"/>
          </a:solidFill>
          <a:ln w="7018" cap="flat">
            <a:noFill/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61873540"/>
      </p:ext>
    </p:extLst>
  </p:cSld>
  <p:clrMapOvr>
    <a:masterClrMapping/>
  </p:clrMapOvr>
</p:sld>
</file>

<file path=ppt/theme/theme1.xml><?xml version="1.0" encoding="utf-8"?>
<a:theme xmlns:a="http://schemas.openxmlformats.org/drawingml/2006/main" name="Göteborgs Stad – Blå dekor">
  <a:themeElements>
    <a:clrScheme name="Göteborgs Stad mörka">
      <a:dk1>
        <a:srgbClr val="1F1F1F"/>
      </a:dk1>
      <a:lt1>
        <a:sysClr val="window" lastClr="FFFFFF"/>
      </a:lt1>
      <a:dk2>
        <a:srgbClr val="3F5564"/>
      </a:dk2>
      <a:lt2>
        <a:srgbClr val="FFCD37"/>
      </a:lt2>
      <a:accent1>
        <a:srgbClr val="0077BC"/>
      </a:accent1>
      <a:accent2>
        <a:srgbClr val="D24723"/>
      </a:accent2>
      <a:accent3>
        <a:srgbClr val="008391"/>
      </a:accent3>
      <a:accent4>
        <a:srgbClr val="D53878"/>
      </a:accent4>
      <a:accent5>
        <a:srgbClr val="008767"/>
      </a:accent5>
      <a:accent6>
        <a:srgbClr val="674B99"/>
      </a:accent6>
      <a:hlink>
        <a:srgbClr val="0563C1"/>
      </a:hlink>
      <a:folHlink>
        <a:srgbClr val="954F72"/>
      </a:folHlink>
    </a:clrScheme>
    <a:fontScheme name="Göteborgs Stad Powerpoint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 dirty="0" smtClean="0"/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Standard 16_9.sv-SE.potx" id="{04BB8F8E-F791-49CB-B254-08158F11DD17}" vid="{265C060E-099B-415E-BA42-CFF4637A76E3}"/>
    </a:ext>
  </a:extLst>
</a:theme>
</file>

<file path=ppt/theme/theme10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Göteborgs Stad – Mörkblå dekor">
  <a:themeElements>
    <a:clrScheme name="Göteborgs Stad mörka">
      <a:dk1>
        <a:srgbClr val="1F1F1F"/>
      </a:dk1>
      <a:lt1>
        <a:sysClr val="window" lastClr="FFFFFF"/>
      </a:lt1>
      <a:dk2>
        <a:srgbClr val="3F5564"/>
      </a:dk2>
      <a:lt2>
        <a:srgbClr val="FFCD37"/>
      </a:lt2>
      <a:accent1>
        <a:srgbClr val="0077BC"/>
      </a:accent1>
      <a:accent2>
        <a:srgbClr val="D24723"/>
      </a:accent2>
      <a:accent3>
        <a:srgbClr val="008391"/>
      </a:accent3>
      <a:accent4>
        <a:srgbClr val="D53878"/>
      </a:accent4>
      <a:accent5>
        <a:srgbClr val="008767"/>
      </a:accent5>
      <a:accent6>
        <a:srgbClr val="674B99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 dirty="0" smtClean="0"/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Standard 16_9.sv-SE.potx" id="{04BB8F8E-F791-49CB-B254-08158F11DD17}" vid="{96B90783-CC75-467E-BCB7-F6EEC8079FBB}"/>
    </a:ext>
  </a:extLst>
</a:theme>
</file>

<file path=ppt/theme/theme3.xml><?xml version="1.0" encoding="utf-8"?>
<a:theme xmlns:a="http://schemas.openxmlformats.org/drawingml/2006/main" name="Göteborgs Stad – Röd dekor">
  <a:themeElements>
    <a:clrScheme name="Göteborgs Stad mörka">
      <a:dk1>
        <a:srgbClr val="1F1F1F"/>
      </a:dk1>
      <a:lt1>
        <a:sysClr val="window" lastClr="FFFFFF"/>
      </a:lt1>
      <a:dk2>
        <a:srgbClr val="3F5564"/>
      </a:dk2>
      <a:lt2>
        <a:srgbClr val="FFCD37"/>
      </a:lt2>
      <a:accent1>
        <a:srgbClr val="0077BC"/>
      </a:accent1>
      <a:accent2>
        <a:srgbClr val="D24723"/>
      </a:accent2>
      <a:accent3>
        <a:srgbClr val="008391"/>
      </a:accent3>
      <a:accent4>
        <a:srgbClr val="D53878"/>
      </a:accent4>
      <a:accent5>
        <a:srgbClr val="008767"/>
      </a:accent5>
      <a:accent6>
        <a:srgbClr val="674B99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 dirty="0" smtClean="0"/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Standard 16_9.sv-SE.potx" id="{04BB8F8E-F791-49CB-B254-08158F11DD17}" vid="{294A0308-BA35-4687-91CC-A7A467E5485B}"/>
    </a:ext>
  </a:extLst>
</a:theme>
</file>

<file path=ppt/theme/theme4.xml><?xml version="1.0" encoding="utf-8"?>
<a:theme xmlns:a="http://schemas.openxmlformats.org/drawingml/2006/main" name="Göteborgs Stad – Turkos dekor">
  <a:themeElements>
    <a:clrScheme name="Göteborgs Stad mörka">
      <a:dk1>
        <a:srgbClr val="1F1F1F"/>
      </a:dk1>
      <a:lt1>
        <a:sysClr val="window" lastClr="FFFFFF"/>
      </a:lt1>
      <a:dk2>
        <a:srgbClr val="3F5564"/>
      </a:dk2>
      <a:lt2>
        <a:srgbClr val="FFCD37"/>
      </a:lt2>
      <a:accent1>
        <a:srgbClr val="0077BC"/>
      </a:accent1>
      <a:accent2>
        <a:srgbClr val="D24723"/>
      </a:accent2>
      <a:accent3>
        <a:srgbClr val="008391"/>
      </a:accent3>
      <a:accent4>
        <a:srgbClr val="D53878"/>
      </a:accent4>
      <a:accent5>
        <a:srgbClr val="008767"/>
      </a:accent5>
      <a:accent6>
        <a:srgbClr val="674B99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 dirty="0" smtClean="0"/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Standard 16_9.sv-SE.potx" id="{04BB8F8E-F791-49CB-B254-08158F11DD17}" vid="{E0181F68-6937-48C4-9B2F-4650D7D56AE7}"/>
    </a:ext>
  </a:extLst>
</a:theme>
</file>

<file path=ppt/theme/theme5.xml><?xml version="1.0" encoding="utf-8"?>
<a:theme xmlns:a="http://schemas.openxmlformats.org/drawingml/2006/main" name="Göteborgs Stad – Rosa dekor">
  <a:themeElements>
    <a:clrScheme name="Göteborgs Stad mörka">
      <a:dk1>
        <a:srgbClr val="1F1F1F"/>
      </a:dk1>
      <a:lt1>
        <a:sysClr val="window" lastClr="FFFFFF"/>
      </a:lt1>
      <a:dk2>
        <a:srgbClr val="3F5564"/>
      </a:dk2>
      <a:lt2>
        <a:srgbClr val="FFCD37"/>
      </a:lt2>
      <a:accent1>
        <a:srgbClr val="0077BC"/>
      </a:accent1>
      <a:accent2>
        <a:srgbClr val="D24723"/>
      </a:accent2>
      <a:accent3>
        <a:srgbClr val="008391"/>
      </a:accent3>
      <a:accent4>
        <a:srgbClr val="D53878"/>
      </a:accent4>
      <a:accent5>
        <a:srgbClr val="008767"/>
      </a:accent5>
      <a:accent6>
        <a:srgbClr val="674B99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 dirty="0" smtClean="0"/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Standard 16_9.sv-SE.potx" id="{04BB8F8E-F791-49CB-B254-08158F11DD17}" vid="{AB207AF3-E8F2-4D0A-9ED5-1E67730710DE}"/>
    </a:ext>
  </a:extLst>
</a:theme>
</file>

<file path=ppt/theme/theme6.xml><?xml version="1.0" encoding="utf-8"?>
<a:theme xmlns:a="http://schemas.openxmlformats.org/drawingml/2006/main" name="Göteborgs Stad – Grön dekor">
  <a:themeElements>
    <a:clrScheme name="Göteborgs Stad mörka">
      <a:dk1>
        <a:srgbClr val="1F1F1F"/>
      </a:dk1>
      <a:lt1>
        <a:sysClr val="window" lastClr="FFFFFF"/>
      </a:lt1>
      <a:dk2>
        <a:srgbClr val="3F5564"/>
      </a:dk2>
      <a:lt2>
        <a:srgbClr val="FFCD37"/>
      </a:lt2>
      <a:accent1>
        <a:srgbClr val="0077BC"/>
      </a:accent1>
      <a:accent2>
        <a:srgbClr val="D24723"/>
      </a:accent2>
      <a:accent3>
        <a:srgbClr val="008391"/>
      </a:accent3>
      <a:accent4>
        <a:srgbClr val="D53878"/>
      </a:accent4>
      <a:accent5>
        <a:srgbClr val="008767"/>
      </a:accent5>
      <a:accent6>
        <a:srgbClr val="674B99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 dirty="0" smtClean="0"/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Standard 16_9.sv-SE.potx" id="{04BB8F8E-F791-49CB-B254-08158F11DD17}" vid="{F0FC8579-1FAF-4789-888A-17E82A425BCA}"/>
    </a:ext>
  </a:extLst>
</a:theme>
</file>

<file path=ppt/theme/theme7.xml><?xml version="1.0" encoding="utf-8"?>
<a:theme xmlns:a="http://schemas.openxmlformats.org/drawingml/2006/main" name="Göteborgs Stad – Lila dekor">
  <a:themeElements>
    <a:clrScheme name="Göteborgs Stad mörka">
      <a:dk1>
        <a:srgbClr val="1F1F1F"/>
      </a:dk1>
      <a:lt1>
        <a:sysClr val="window" lastClr="FFFFFF"/>
      </a:lt1>
      <a:dk2>
        <a:srgbClr val="3F5564"/>
      </a:dk2>
      <a:lt2>
        <a:srgbClr val="FFCD37"/>
      </a:lt2>
      <a:accent1>
        <a:srgbClr val="0077BC"/>
      </a:accent1>
      <a:accent2>
        <a:srgbClr val="D24723"/>
      </a:accent2>
      <a:accent3>
        <a:srgbClr val="008391"/>
      </a:accent3>
      <a:accent4>
        <a:srgbClr val="D53878"/>
      </a:accent4>
      <a:accent5>
        <a:srgbClr val="008767"/>
      </a:accent5>
      <a:accent6>
        <a:srgbClr val="674B99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 dirty="0" smtClean="0"/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Standard 16_9.sv-SE.potx" id="{04BB8F8E-F791-49CB-B254-08158F11DD17}" vid="{B85D439A-F943-47EB-846D-72AF4F255BFA}"/>
    </a:ext>
  </a:extLst>
</a:theme>
</file>

<file path=ppt/theme/theme8.xml><?xml version="1.0" encoding="utf-8"?>
<a:theme xmlns:a="http://schemas.openxmlformats.org/drawingml/2006/main" name="Göteborgs Stad – Gul dekor">
  <a:themeElements>
    <a:clrScheme name="Göteborgs Stad mörka">
      <a:dk1>
        <a:srgbClr val="1F1F1F"/>
      </a:dk1>
      <a:lt1>
        <a:sysClr val="window" lastClr="FFFFFF"/>
      </a:lt1>
      <a:dk2>
        <a:srgbClr val="3F5564"/>
      </a:dk2>
      <a:lt2>
        <a:srgbClr val="FFCD37"/>
      </a:lt2>
      <a:accent1>
        <a:srgbClr val="0077BC"/>
      </a:accent1>
      <a:accent2>
        <a:srgbClr val="D24723"/>
      </a:accent2>
      <a:accent3>
        <a:srgbClr val="008391"/>
      </a:accent3>
      <a:accent4>
        <a:srgbClr val="D53878"/>
      </a:accent4>
      <a:accent5>
        <a:srgbClr val="008767"/>
      </a:accent5>
      <a:accent6>
        <a:srgbClr val="674B99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 dirty="0" smtClean="0"/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Standard 16_9.sv-SE.potx" id="{04BB8F8E-F791-49CB-B254-08158F11DD17}" vid="{8F9D1DAA-C6FE-4D84-A98D-E176855209CB}"/>
    </a:ext>
  </a:extLst>
</a:theme>
</file>

<file path=ppt/theme/theme9.xml><?xml version="1.0" encoding="utf-8"?>
<a:theme xmlns:a="http://schemas.openxmlformats.org/drawingml/2006/main" name="Office-tema">
  <a:themeElements>
    <a:clrScheme name="Göteborgs Stad Powerpoint">
      <a:dk1>
        <a:sysClr val="windowText" lastClr="000000"/>
      </a:dk1>
      <a:lt1>
        <a:sysClr val="window" lastClr="FFFFFF"/>
      </a:lt1>
      <a:dk2>
        <a:srgbClr val="495663"/>
      </a:dk2>
      <a:lt2>
        <a:srgbClr val="FFCD37"/>
      </a:lt2>
      <a:accent1>
        <a:srgbClr val="0077BC"/>
      </a:accent1>
      <a:accent2>
        <a:srgbClr val="D24723"/>
      </a:accent2>
      <a:accent3>
        <a:srgbClr val="008391"/>
      </a:accent3>
      <a:accent4>
        <a:srgbClr val="D53878"/>
      </a:accent4>
      <a:accent5>
        <a:srgbClr val="008868"/>
      </a:accent5>
      <a:accent6>
        <a:srgbClr val="674B99"/>
      </a:accent6>
      <a:hlink>
        <a:srgbClr val="0563C1"/>
      </a:hlink>
      <a:folHlink>
        <a:srgbClr val="954F72"/>
      </a:folHlink>
    </a:clrScheme>
    <a:fontScheme name="Göteborgs Stad Powerpoint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98BE14D7</Template>
  <TotalTime>0</TotalTime>
  <Words>900</Words>
  <Application>Microsoft Office PowerPoint</Application>
  <PresentationFormat>Bredbild</PresentationFormat>
  <Paragraphs>329</Paragraphs>
  <Slides>9</Slides>
  <Notes>2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8</vt:i4>
      </vt:variant>
      <vt:variant>
        <vt:lpstr>Bildrubriker</vt:lpstr>
      </vt:variant>
      <vt:variant>
        <vt:i4>9</vt:i4>
      </vt:variant>
    </vt:vector>
  </HeadingPairs>
  <TitlesOfParts>
    <vt:vector size="21" baseType="lpstr">
      <vt:lpstr>Arial</vt:lpstr>
      <vt:lpstr>Arial Black</vt:lpstr>
      <vt:lpstr>Calibri</vt:lpstr>
      <vt:lpstr>Wingdings</vt:lpstr>
      <vt:lpstr>Göteborgs Stad – Blå dekor</vt:lpstr>
      <vt:lpstr>Göteborgs Stad – Mörkblå dekor</vt:lpstr>
      <vt:lpstr>Göteborgs Stad – Röd dekor</vt:lpstr>
      <vt:lpstr>Göteborgs Stad – Turkos dekor</vt:lpstr>
      <vt:lpstr>Göteborgs Stad – Rosa dekor</vt:lpstr>
      <vt:lpstr>Göteborgs Stad – Grön dekor</vt:lpstr>
      <vt:lpstr>Göteborgs Stad – Lila dekor</vt:lpstr>
      <vt:lpstr>Göteborgs Stad – Gul dekor</vt:lpstr>
      <vt:lpstr>Göteborgs Stads ikoner för kommunikationsmaterial</vt:lpstr>
      <vt:lpstr>Göteborgs Stads ikoner för kommunikationsmaterial (RGB)</vt:lpstr>
      <vt:lpstr>Göteborgs Stads ikoner för kommunikationsmaterial (RGB)</vt:lpstr>
      <vt:lpstr>Göteborgs Stads ikoner för kommunikationsmaterial (RGB)</vt:lpstr>
      <vt:lpstr>Göteborgs Stads ikoner för kommunikationsmaterial (RGB)</vt:lpstr>
      <vt:lpstr>Göteborgs Stads ikoner för kommunikationsmaterial (RGB)</vt:lpstr>
      <vt:lpstr>Göteborgs Stads ikoner för kommunikationsmaterial (RGB)</vt:lpstr>
      <vt:lpstr>Göteborgs Stads ikoner för kommunikationsmaterial (RGB)</vt:lpstr>
      <vt:lpstr>Göteborgs Stads ikoner för kommunikationsmaterial (RGB)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Instruktion</dc:title>
  <dc:creator>Mari Tveitan</dc:creator>
  <cp:lastModifiedBy>Mari Tveitan</cp:lastModifiedBy>
  <cp:revision>7</cp:revision>
  <dcterms:created xsi:type="dcterms:W3CDTF">2024-06-20T09:19:06Z</dcterms:created>
  <dcterms:modified xsi:type="dcterms:W3CDTF">2025-05-22T07:58:47Z</dcterms:modified>
</cp:coreProperties>
</file>